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8.xml" ContentType="application/vnd.openxmlformats-officedocument.presentationml.notesSlide+xml"/>
  <Override PartName="/ppt/charts/chart6.xml" ContentType="application/vnd.openxmlformats-officedocument.drawingml.chart+xml"/>
  <Override PartName="/ppt/notesSlides/notesSlide9.xml" ContentType="application/vnd.openxmlformats-officedocument.presentationml.notesSlide+xml"/>
  <Override PartName="/ppt/charts/chart7.xml" ContentType="application/vnd.openxmlformats-officedocument.drawingml.chart+xml"/>
  <Override PartName="/ppt/notesSlides/notesSlide10.xml" ContentType="application/vnd.openxmlformats-officedocument.presentationml.notesSlide+xml"/>
  <Override PartName="/ppt/charts/chart8.xml" ContentType="application/vnd.openxmlformats-officedocument.drawingml.chart+xml"/>
  <Override PartName="/ppt/notesSlides/notesSlide11.xml" ContentType="application/vnd.openxmlformats-officedocument.presentationml.notesSlide+xml"/>
  <Override PartName="/ppt/charts/chart9.xml" ContentType="application/vnd.openxmlformats-officedocument.drawingml.chart+xml"/>
  <Override PartName="/ppt/notesSlides/notesSlide12.xml" ContentType="application/vnd.openxmlformats-officedocument.presentationml.notesSlide+xml"/>
  <Override PartName="/ppt/charts/chart10.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1.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1" r:id="rId6"/>
    <p:sldId id="262" r:id="rId7"/>
    <p:sldId id="265" r:id="rId8"/>
    <p:sldId id="274" r:id="rId9"/>
    <p:sldId id="267" r:id="rId10"/>
    <p:sldId id="268" r:id="rId11"/>
    <p:sldId id="269" r:id="rId12"/>
    <p:sldId id="270" r:id="rId13"/>
    <p:sldId id="271" r:id="rId14"/>
    <p:sldId id="263"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B28669-9A12-D59D-B722-61576428B73F}" name="米村　祥一" initials="祥米" userId="S::YonemuraS@lan.pref.osaka.jp::a39c568d-4c63-4086-aaa5-0f43738ef1a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E3E2E4"/>
    <a:srgbClr val="FBC688"/>
    <a:srgbClr val="17365D"/>
    <a:srgbClr val="D0D8E8"/>
    <a:srgbClr val="1B3557"/>
    <a:srgbClr val="17324D"/>
    <a:srgbClr val="455360"/>
    <a:srgbClr val="858585"/>
    <a:srgbClr val="B5B5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5701" autoAdjust="0"/>
  </p:normalViewPr>
  <p:slideViewPr>
    <p:cSldViewPr snapToGrid="0">
      <p:cViewPr varScale="1">
        <p:scale>
          <a:sx n="88" d="100"/>
          <a:sy n="88" d="100"/>
        </p:scale>
        <p:origin x="16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bar"/>
        <c:grouping val="clustered"/>
        <c:varyColors val="0"/>
        <c:ser>
          <c:idx val="0"/>
          <c:order val="0"/>
          <c:tx>
            <c:strRef>
              <c:f>Sheet1!$B$1</c:f>
              <c:strCache>
                <c:ptCount val="1"/>
                <c:pt idx="0">
                  <c:v>人数</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Sheet1!$A$2:$A$6</c:f>
              <c:strCache>
                <c:ptCount val="5"/>
                <c:pt idx="0">
                  <c:v>その他</c:v>
                </c:pt>
                <c:pt idx="1">
                  <c:v>発達障がい</c:v>
                </c:pt>
                <c:pt idx="2">
                  <c:v>精神障がい</c:v>
                </c:pt>
                <c:pt idx="3">
                  <c:v>知的障がい</c:v>
                </c:pt>
                <c:pt idx="4">
                  <c:v>身体障がい</c:v>
                </c:pt>
              </c:strCache>
            </c:strRef>
          </c:cat>
          <c:val>
            <c:numRef>
              <c:f>Sheet1!$B$2:$B$6</c:f>
              <c:numCache>
                <c:formatCode>General</c:formatCode>
                <c:ptCount val="5"/>
                <c:pt idx="0">
                  <c:v>12</c:v>
                </c:pt>
                <c:pt idx="1">
                  <c:v>58</c:v>
                </c:pt>
                <c:pt idx="2">
                  <c:v>168</c:v>
                </c:pt>
                <c:pt idx="3">
                  <c:v>217</c:v>
                </c:pt>
                <c:pt idx="4">
                  <c:v>22</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C45F-4DF3-8443-6D468C31F911}"/>
            </c:ext>
          </c:extLst>
        </c:ser>
        <c:dLbls>
          <c:dLblPos val="outEnd"/>
          <c:showLegendKey val="0"/>
          <c:showVal val="1"/>
          <c:showCatName val="0"/>
          <c:showSerName val="0"/>
          <c:showPercent val="0"/>
          <c:showBubbleSize val="0"/>
        </c:dLbls>
        <c:gapWidth val="150"/>
        <c:axId val="48059397"/>
        <c:axId val="91966522"/>
      </c:barChart>
      <c:catAx>
        <c:axId val="48059397"/>
        <c:scaling>
          <c:orientation val="minMax"/>
        </c:scaling>
        <c:delete val="0"/>
        <c:axPos val="l"/>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91966522"/>
        <c:crosses val="autoZero"/>
        <c:auto val="1"/>
        <c:lblAlgn val="ctr"/>
        <c:lblOffset val="100"/>
        <c:noMultiLvlLbl val="1"/>
      </c:catAx>
      <c:valAx>
        <c:axId val="91966522"/>
        <c:scaling>
          <c:orientation val="minMax"/>
          <c:max val="250"/>
        </c:scaling>
        <c:delete val="0"/>
        <c:axPos val="b"/>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48059397"/>
        <c:crosses val="autoZero"/>
        <c:crossBetween val="between"/>
        <c:majorUnit val="5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bar"/>
        <c:grouping val="clustered"/>
        <c:varyColors val="0"/>
        <c:ser>
          <c:idx val="0"/>
          <c:order val="0"/>
          <c:tx>
            <c:strRef>
              <c:f>Sheet1!$B$1</c:f>
              <c:strCache>
                <c:ptCount val="1"/>
                <c:pt idx="0">
                  <c:v>記述数</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Sheet1!$A$2:$A$6</c:f>
              <c:strCache>
                <c:ptCount val="5"/>
                <c:pt idx="0">
                  <c:v>利用後フォロー</c:v>
                </c:pt>
                <c:pt idx="1">
                  <c:v>評価・アセスメントの工夫</c:v>
                </c:pt>
                <c:pt idx="2">
                  <c:v>制度周知・研修</c:v>
                </c:pt>
                <c:pt idx="3">
                  <c:v>多機関・個別連携</c:v>
                </c:pt>
                <c:pt idx="4">
                  <c:v>地域会議・ネットワーク</c:v>
                </c:pt>
              </c:strCache>
            </c:strRef>
          </c:cat>
          <c:val>
            <c:numRef>
              <c:f>Sheet1!$B$2:$B$6</c:f>
              <c:numCache>
                <c:formatCode>General</c:formatCode>
                <c:ptCount val="5"/>
                <c:pt idx="0">
                  <c:v>1</c:v>
                </c:pt>
                <c:pt idx="1">
                  <c:v>16</c:v>
                </c:pt>
                <c:pt idx="2">
                  <c:v>20</c:v>
                </c:pt>
                <c:pt idx="3">
                  <c:v>24</c:v>
                </c:pt>
                <c:pt idx="4">
                  <c:v>52</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3E90-4055-97EC-9B028A7CE166}"/>
            </c:ext>
          </c:extLst>
        </c:ser>
        <c:dLbls>
          <c:dLblPos val="outEnd"/>
          <c:showLegendKey val="0"/>
          <c:showVal val="1"/>
          <c:showCatName val="0"/>
          <c:showSerName val="0"/>
          <c:showPercent val="0"/>
          <c:showBubbleSize val="0"/>
        </c:dLbls>
        <c:gapWidth val="150"/>
        <c:axId val="15039454"/>
        <c:axId val="2135266"/>
      </c:barChart>
      <c:catAx>
        <c:axId val="15039454"/>
        <c:scaling>
          <c:orientation val="minMax"/>
        </c:scaling>
        <c:delete val="0"/>
        <c:axPos val="l"/>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2135266"/>
        <c:crosses val="autoZero"/>
        <c:auto val="1"/>
        <c:lblAlgn val="ctr"/>
        <c:lblOffset val="100"/>
        <c:noMultiLvlLbl val="1"/>
      </c:catAx>
      <c:valAx>
        <c:axId val="2135266"/>
        <c:scaling>
          <c:orientation val="minMax"/>
          <c:max val="60"/>
        </c:scaling>
        <c:delete val="0"/>
        <c:axPos val="b"/>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15039454"/>
        <c:crosses val="autoZero"/>
        <c:crossBetween val="between"/>
        <c:majorUnit val="1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col"/>
        <c:grouping val="clustered"/>
        <c:varyColors val="0"/>
        <c:ser>
          <c:idx val="0"/>
          <c:order val="0"/>
          <c:tx>
            <c:strRef>
              <c:f>Sheet1!$B$1</c:f>
              <c:strCache>
                <c:ptCount val="1"/>
                <c:pt idx="0">
                  <c:v>選択支援利用前の希望</c:v>
                </c:pt>
              </c:strCache>
            </c:strRef>
          </c:tx>
          <c:spPr>
            <a:solidFill>
              <a:srgbClr val="2B2B2B"/>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一般就労</c:v>
                </c:pt>
                <c:pt idx="1">
                  <c:v>就労移行</c:v>
                </c:pt>
                <c:pt idx="2">
                  <c:v>就Ａ</c:v>
                </c:pt>
                <c:pt idx="3">
                  <c:v>就Ｂ</c:v>
                </c:pt>
              </c:strCache>
            </c:strRef>
          </c:cat>
          <c:val>
            <c:numRef>
              <c:f>Sheet1!$B$2:$B$5</c:f>
              <c:numCache>
                <c:formatCode>General</c:formatCode>
                <c:ptCount val="4"/>
                <c:pt idx="0">
                  <c:v>47</c:v>
                </c:pt>
                <c:pt idx="1">
                  <c:v>15</c:v>
                </c:pt>
                <c:pt idx="2">
                  <c:v>32</c:v>
                </c:pt>
                <c:pt idx="3">
                  <c:v>331</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1482-4021-8ED1-4CEE72B201F6}"/>
            </c:ext>
          </c:extLst>
        </c:ser>
        <c:ser>
          <c:idx val="1"/>
          <c:order val="1"/>
          <c:tx>
            <c:strRef>
              <c:f>Sheet1!$C$1</c:f>
              <c:strCache>
                <c:ptCount val="1"/>
                <c:pt idx="0">
                  <c:v>選択支援利用後の形態</c:v>
                </c:pt>
              </c:strCache>
            </c:strRef>
          </c:tx>
          <c:spPr>
            <a:solidFill>
              <a:srgbClr val="B5B5B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一般就労</c:v>
                </c:pt>
                <c:pt idx="1">
                  <c:v>就労移行</c:v>
                </c:pt>
                <c:pt idx="2">
                  <c:v>就Ａ</c:v>
                </c:pt>
                <c:pt idx="3">
                  <c:v>就Ｂ</c:v>
                </c:pt>
              </c:strCache>
            </c:strRef>
          </c:cat>
          <c:val>
            <c:numRef>
              <c:f>Sheet1!$C$2:$C$5</c:f>
              <c:numCache>
                <c:formatCode>General</c:formatCode>
                <c:ptCount val="4"/>
                <c:pt idx="0">
                  <c:v>5</c:v>
                </c:pt>
                <c:pt idx="1">
                  <c:v>5</c:v>
                </c:pt>
                <c:pt idx="2">
                  <c:v>13</c:v>
                </c:pt>
                <c:pt idx="3">
                  <c:v>235</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1-1482-4021-8ED1-4CEE72B201F6}"/>
            </c:ext>
          </c:extLst>
        </c:ser>
        <c:dLbls>
          <c:dLblPos val="outEnd"/>
          <c:showLegendKey val="0"/>
          <c:showVal val="1"/>
          <c:showCatName val="0"/>
          <c:showSerName val="0"/>
          <c:showPercent val="0"/>
          <c:showBubbleSize val="0"/>
        </c:dLbls>
        <c:gapWidth val="150"/>
        <c:axId val="76970984"/>
        <c:axId val="19242326"/>
      </c:barChart>
      <c:catAx>
        <c:axId val="76970984"/>
        <c:scaling>
          <c:orientation val="minMax"/>
        </c:scaling>
        <c:delete val="0"/>
        <c:axPos val="b"/>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200" b="0" u="none">
                <a:solidFill>
                  <a:srgbClr val="5D6B7A"/>
                </a:solidFill>
                <a:latin typeface="Calibri"/>
                <a:ea typeface="Calibri"/>
                <a:cs typeface="Calibri"/>
              </a:defRPr>
            </a:pPr>
            <a:endParaRPr lang="ja-JP"/>
          </a:p>
        </c:txPr>
        <c:crossAx val="19242326"/>
        <c:crosses val="autoZero"/>
        <c:auto val="1"/>
        <c:lblAlgn val="ctr"/>
        <c:lblOffset val="100"/>
        <c:noMultiLvlLbl val="1"/>
      </c:catAx>
      <c:valAx>
        <c:axId val="19242326"/>
        <c:scaling>
          <c:orientation val="minMax"/>
          <c:max val="350"/>
        </c:scaling>
        <c:delete val="0"/>
        <c:axPos val="l"/>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975" b="0" u="none">
                <a:solidFill>
                  <a:srgbClr val="17324D"/>
                </a:solidFill>
                <a:latin typeface="Calibri"/>
                <a:ea typeface="Calibri"/>
                <a:cs typeface="Calibri"/>
              </a:defRPr>
            </a:pPr>
            <a:endParaRPr lang="ja-JP"/>
          </a:p>
        </c:txPr>
        <c:crossAx val="76970984"/>
        <c:crosses val="autoZero"/>
        <c:crossBetween val="between"/>
        <c:majorUnit val="50"/>
      </c:valAx>
      <c:spPr>
        <a:solidFill>
          <a:srgbClr val="FFFFFF"/>
        </a:solidFill>
        <a:ln w="0">
          <a:noFill/>
        </a:ln>
      </c:spPr>
    </c:plotArea>
    <c:legend>
      <c:legendPos val="b"/>
      <c:overlay val="0"/>
      <c:spPr>
        <a:noFill/>
      </c:spPr>
      <c:txPr>
        <a:bodyPr anchorCtr="1"/>
        <a:lstStyle/>
        <a:p>
          <a:pPr>
            <a:defRPr sz="1200" b="0" u="none">
              <a:solidFill>
                <a:srgbClr val="5D6B7A"/>
              </a:solidFill>
              <a:latin typeface="Calibri"/>
              <a:ea typeface="Calibri"/>
              <a:cs typeface="Calibri"/>
            </a:defRPr>
          </a:pPr>
          <a:endParaRPr lang="ja-JP"/>
        </a:p>
      </c:txPr>
    </c:legend>
    <c:plotVisOnly val="1"/>
    <c:dispBlanksAs val="zero"/>
    <c:showDLblsOverMax val="1"/>
  </c:chart>
  <c:spPr>
    <a:noFill/>
    <a:ln w="0">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manualLayout>
          <c:layoutTarget val="inner"/>
          <c:xMode val="edge"/>
          <c:yMode val="edge"/>
          <c:x val="0.13658417697787775"/>
          <c:y val="3.259259259259259E-2"/>
          <c:w val="0.83110251218597675"/>
          <c:h val="0.89041003207932345"/>
        </c:manualLayout>
      </c:layout>
      <c:barChart>
        <c:barDir val="bar"/>
        <c:grouping val="stacked"/>
        <c:varyColors val="0"/>
        <c:ser>
          <c:idx val="3"/>
          <c:order val="0"/>
          <c:tx>
            <c:strRef>
              <c:f>Sheet1!$B$1</c:f>
              <c:strCache>
                <c:ptCount val="1"/>
                <c:pt idx="0">
                  <c:v>一般就労</c:v>
                </c:pt>
              </c:strCache>
            </c:strRef>
          </c:tx>
          <c:spPr>
            <a:solidFill>
              <a:srgbClr val="D9D9D9"/>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Sheet1!$A$2:$A$7</c:f>
              <c:strCache>
                <c:ptCount val="6"/>
                <c:pt idx="0">
                  <c:v>その他
(上記以外)</c:v>
                </c:pt>
                <c:pt idx="1">
                  <c:v>一般企業等</c:v>
                </c:pt>
                <c:pt idx="2">
                  <c:v>就Ｂ</c:v>
                </c:pt>
                <c:pt idx="3">
                  <c:v>就Ａ</c:v>
                </c:pt>
                <c:pt idx="4">
                  <c:v>就労移行</c:v>
                </c:pt>
                <c:pt idx="5">
                  <c:v>支援学校</c:v>
                </c:pt>
              </c:strCache>
            </c:strRef>
          </c:cat>
          <c:val>
            <c:numRef>
              <c:f>Sheet1!$B$2:$B$7</c:f>
              <c:numCache>
                <c:formatCode>General</c:formatCode>
                <c:ptCount val="6"/>
                <c:pt idx="0">
                  <c:v>35</c:v>
                </c:pt>
                <c:pt idx="1">
                  <c:v>4</c:v>
                </c:pt>
                <c:pt idx="2">
                  <c:v>2</c:v>
                </c:pt>
                <c:pt idx="3">
                  <c:v>0</c:v>
                </c:pt>
                <c:pt idx="4">
                  <c:v>0</c:v>
                </c:pt>
                <c:pt idx="5">
                  <c:v>6</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3-5A72-4BCF-B42E-B1F1AC816735}"/>
            </c:ext>
          </c:extLst>
        </c:ser>
        <c:ser>
          <c:idx val="0"/>
          <c:order val="1"/>
          <c:tx>
            <c:strRef>
              <c:f>Sheet1!$C$1</c:f>
              <c:strCache>
                <c:ptCount val="1"/>
                <c:pt idx="0">
                  <c:v>就労移行</c:v>
                </c:pt>
              </c:strCache>
            </c:strRef>
          </c:tx>
          <c:spPr>
            <a:solidFill>
              <a:srgbClr val="2B2B2B"/>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Sheet1!$A$2:$A$7</c:f>
              <c:strCache>
                <c:ptCount val="6"/>
                <c:pt idx="0">
                  <c:v>その他
(上記以外)</c:v>
                </c:pt>
                <c:pt idx="1">
                  <c:v>一般企業等</c:v>
                </c:pt>
                <c:pt idx="2">
                  <c:v>就Ｂ</c:v>
                </c:pt>
                <c:pt idx="3">
                  <c:v>就Ａ</c:v>
                </c:pt>
                <c:pt idx="4">
                  <c:v>就労移行</c:v>
                </c:pt>
                <c:pt idx="5">
                  <c:v>支援学校</c:v>
                </c:pt>
              </c:strCache>
            </c:strRef>
          </c:cat>
          <c:val>
            <c:numRef>
              <c:f>Sheet1!$C$2:$C$7</c:f>
              <c:numCache>
                <c:formatCode>General</c:formatCode>
                <c:ptCount val="6"/>
                <c:pt idx="0">
                  <c:v>6</c:v>
                </c:pt>
                <c:pt idx="1">
                  <c:v>3</c:v>
                </c:pt>
                <c:pt idx="2">
                  <c:v>3</c:v>
                </c:pt>
                <c:pt idx="3">
                  <c:v>0</c:v>
                </c:pt>
                <c:pt idx="4">
                  <c:v>0</c:v>
                </c:pt>
                <c:pt idx="5">
                  <c:v>3</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5A72-4BCF-B42E-B1F1AC816735}"/>
            </c:ext>
          </c:extLst>
        </c:ser>
        <c:ser>
          <c:idx val="1"/>
          <c:order val="2"/>
          <c:tx>
            <c:strRef>
              <c:f>Sheet1!$D$1</c:f>
              <c:strCache>
                <c:ptCount val="1"/>
                <c:pt idx="0">
                  <c:v>就Ａ</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Sheet1!$A$2:$A$7</c:f>
              <c:strCache>
                <c:ptCount val="6"/>
                <c:pt idx="0">
                  <c:v>その他
(上記以外)</c:v>
                </c:pt>
                <c:pt idx="1">
                  <c:v>一般企業等</c:v>
                </c:pt>
                <c:pt idx="2">
                  <c:v>就Ｂ</c:v>
                </c:pt>
                <c:pt idx="3">
                  <c:v>就Ａ</c:v>
                </c:pt>
                <c:pt idx="4">
                  <c:v>就労移行</c:v>
                </c:pt>
                <c:pt idx="5">
                  <c:v>支援学校</c:v>
                </c:pt>
              </c:strCache>
            </c:strRef>
          </c:cat>
          <c:val>
            <c:numRef>
              <c:f>Sheet1!$D$2:$D$7</c:f>
              <c:numCache>
                <c:formatCode>General</c:formatCode>
                <c:ptCount val="6"/>
                <c:pt idx="0">
                  <c:v>13</c:v>
                </c:pt>
                <c:pt idx="1">
                  <c:v>4</c:v>
                </c:pt>
                <c:pt idx="2">
                  <c:v>1</c:v>
                </c:pt>
                <c:pt idx="3">
                  <c:v>1</c:v>
                </c:pt>
                <c:pt idx="4">
                  <c:v>1</c:v>
                </c:pt>
                <c:pt idx="5">
                  <c:v>12</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1-5A72-4BCF-B42E-B1F1AC816735}"/>
            </c:ext>
          </c:extLst>
        </c:ser>
        <c:ser>
          <c:idx val="2"/>
          <c:order val="3"/>
          <c:tx>
            <c:strRef>
              <c:f>Sheet1!$E$1</c:f>
              <c:strCache>
                <c:ptCount val="1"/>
                <c:pt idx="0">
                  <c:v>就Ｂ</c:v>
                </c:pt>
              </c:strCache>
            </c:strRef>
          </c:tx>
          <c:spPr>
            <a:solidFill>
              <a:srgbClr val="85858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Sheet1!$A$2:$A$7</c:f>
              <c:strCache>
                <c:ptCount val="6"/>
                <c:pt idx="0">
                  <c:v>その他
(上記以外)</c:v>
                </c:pt>
                <c:pt idx="1">
                  <c:v>一般企業等</c:v>
                </c:pt>
                <c:pt idx="2">
                  <c:v>就Ｂ</c:v>
                </c:pt>
                <c:pt idx="3">
                  <c:v>就Ａ</c:v>
                </c:pt>
                <c:pt idx="4">
                  <c:v>就労移行</c:v>
                </c:pt>
                <c:pt idx="5">
                  <c:v>支援学校</c:v>
                </c:pt>
              </c:strCache>
            </c:strRef>
          </c:cat>
          <c:val>
            <c:numRef>
              <c:f>Sheet1!$E$2:$E$7</c:f>
              <c:numCache>
                <c:formatCode>General</c:formatCode>
                <c:ptCount val="6"/>
                <c:pt idx="0">
                  <c:v>202</c:v>
                </c:pt>
                <c:pt idx="1">
                  <c:v>16</c:v>
                </c:pt>
                <c:pt idx="2">
                  <c:v>14</c:v>
                </c:pt>
                <c:pt idx="3">
                  <c:v>2</c:v>
                </c:pt>
                <c:pt idx="4">
                  <c:v>11</c:v>
                </c:pt>
                <c:pt idx="5">
                  <c:v>85</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2-5A72-4BCF-B42E-B1F1AC816735}"/>
            </c:ext>
          </c:extLst>
        </c:ser>
        <c:ser>
          <c:idx val="4"/>
          <c:order val="4"/>
          <c:tx>
            <c:strRef>
              <c:f>Sheet1!$F$1</c:f>
              <c:strCache>
                <c:ptCount val="1"/>
                <c:pt idx="0">
                  <c:v>その他・未記入</c:v>
                </c:pt>
              </c:strCache>
            </c:strRef>
          </c:tx>
          <c:spPr>
            <a:solidFill>
              <a:srgbClr val="FFFFFF"/>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Sheet1!$A$2:$A$7</c:f>
              <c:strCache>
                <c:ptCount val="6"/>
                <c:pt idx="0">
                  <c:v>その他
(上記以外)</c:v>
                </c:pt>
                <c:pt idx="1">
                  <c:v>一般企業等</c:v>
                </c:pt>
                <c:pt idx="2">
                  <c:v>就Ｂ</c:v>
                </c:pt>
                <c:pt idx="3">
                  <c:v>就Ａ</c:v>
                </c:pt>
                <c:pt idx="4">
                  <c:v>就労移行</c:v>
                </c:pt>
                <c:pt idx="5">
                  <c:v>支援学校</c:v>
                </c:pt>
              </c:strCache>
            </c:strRef>
          </c:cat>
          <c:val>
            <c:numRef>
              <c:f>Sheet1!$F$2:$F$7</c:f>
              <c:numCache>
                <c:formatCode>General</c:formatCode>
                <c:ptCount val="6"/>
                <c:pt idx="0">
                  <c:v>32</c:v>
                </c:pt>
                <c:pt idx="1">
                  <c:v>3</c:v>
                </c:pt>
                <c:pt idx="2">
                  <c:v>1</c:v>
                </c:pt>
                <c:pt idx="3">
                  <c:v>0</c:v>
                </c:pt>
                <c:pt idx="4">
                  <c:v>3</c:v>
                </c:pt>
                <c:pt idx="5">
                  <c:v>14</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4-5A72-4BCF-B42E-B1F1AC816735}"/>
            </c:ext>
          </c:extLst>
        </c:ser>
        <c:dLbls>
          <c:showLegendKey val="0"/>
          <c:showVal val="0"/>
          <c:showCatName val="0"/>
          <c:showSerName val="0"/>
          <c:showPercent val="0"/>
          <c:showBubbleSize val="0"/>
        </c:dLbls>
        <c:gapWidth val="150"/>
        <c:overlap val="100"/>
        <c:axId val="52938917"/>
        <c:axId val="11032771"/>
      </c:barChart>
      <c:catAx>
        <c:axId val="52938917"/>
        <c:scaling>
          <c:orientation val="minMax"/>
        </c:scaling>
        <c:delete val="0"/>
        <c:axPos val="l"/>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11032771"/>
        <c:crosses val="autoZero"/>
        <c:auto val="1"/>
        <c:lblAlgn val="ctr"/>
        <c:lblOffset val="100"/>
        <c:noMultiLvlLbl val="1"/>
      </c:catAx>
      <c:valAx>
        <c:axId val="11032771"/>
        <c:scaling>
          <c:orientation val="minMax"/>
        </c:scaling>
        <c:delete val="0"/>
        <c:axPos val="b"/>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52938917"/>
        <c:crosses val="autoZero"/>
        <c:crossBetween val="between"/>
      </c:valAx>
      <c:spPr>
        <a:solidFill>
          <a:srgbClr val="FFFFFF"/>
        </a:solidFill>
        <a:ln w="0">
          <a:noFill/>
        </a:ln>
      </c:spPr>
    </c:plotArea>
    <c:legend>
      <c:legendPos val="r"/>
      <c:layout>
        <c:manualLayout>
          <c:xMode val="edge"/>
          <c:yMode val="edge"/>
          <c:x val="0.36935808023997002"/>
          <c:y val="0.26210300379119283"/>
          <c:w val="0.60968953880764909"/>
          <c:h val="0.28586176727909013"/>
        </c:manualLayout>
      </c:layout>
      <c:overlay val="0"/>
      <c:txPr>
        <a:bodyPr/>
        <a:lstStyle/>
        <a:p>
          <a:pPr>
            <a:defRPr sz="1100"/>
          </a:pPr>
          <a:endParaRPr lang="ja-JP"/>
        </a:p>
      </c:txPr>
    </c:legend>
    <c:plotVisOnly val="1"/>
    <c:dispBlanksAs val="zero"/>
    <c:showDLblsOverMax val="1"/>
  </c:chart>
  <c:spPr>
    <a:noFill/>
    <a:ln w="0">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col"/>
        <c:grouping val="clustered"/>
        <c:varyColors val="0"/>
        <c:ser>
          <c:idx val="0"/>
          <c:order val="0"/>
          <c:tx>
            <c:strRef>
              <c:f>Sheet1!$B$1</c:f>
              <c:strCache>
                <c:ptCount val="1"/>
                <c:pt idx="0">
                  <c:v>人数</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Sheet1!$A$2:$A$6</c:f>
              <c:strCache>
                <c:ptCount val="5"/>
                <c:pt idx="0">
                  <c:v>一般就労</c:v>
                </c:pt>
                <c:pt idx="1">
                  <c:v>就労移行</c:v>
                </c:pt>
                <c:pt idx="2">
                  <c:v>就Ａ</c:v>
                </c:pt>
                <c:pt idx="3">
                  <c:v>就Ｂ</c:v>
                </c:pt>
                <c:pt idx="4">
                  <c:v>その他・未記入</c:v>
                </c:pt>
              </c:strCache>
            </c:strRef>
          </c:cat>
          <c:val>
            <c:numRef>
              <c:f>Sheet1!$B$2:$B$6</c:f>
              <c:numCache>
                <c:formatCode>General</c:formatCode>
                <c:ptCount val="5"/>
                <c:pt idx="0">
                  <c:v>47</c:v>
                </c:pt>
                <c:pt idx="1">
                  <c:v>15</c:v>
                </c:pt>
                <c:pt idx="2">
                  <c:v>32</c:v>
                </c:pt>
                <c:pt idx="3">
                  <c:v>331</c:v>
                </c:pt>
                <c:pt idx="4">
                  <c:v>52</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86A3-42E5-9123-5203964BF46F}"/>
            </c:ext>
          </c:extLst>
        </c:ser>
        <c:dLbls>
          <c:dLblPos val="outEnd"/>
          <c:showLegendKey val="0"/>
          <c:showVal val="1"/>
          <c:showCatName val="0"/>
          <c:showSerName val="0"/>
          <c:showPercent val="0"/>
          <c:showBubbleSize val="0"/>
        </c:dLbls>
        <c:gapWidth val="150"/>
        <c:axId val="59178991"/>
        <c:axId val="67019539"/>
      </c:barChart>
      <c:catAx>
        <c:axId val="59178991"/>
        <c:scaling>
          <c:orientation val="minMax"/>
        </c:scaling>
        <c:delete val="0"/>
        <c:axPos val="b"/>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67019539"/>
        <c:crosses val="autoZero"/>
        <c:auto val="1"/>
        <c:lblAlgn val="ctr"/>
        <c:lblOffset val="100"/>
        <c:noMultiLvlLbl val="1"/>
      </c:catAx>
      <c:valAx>
        <c:axId val="67019539"/>
        <c:scaling>
          <c:orientation val="minMax"/>
          <c:max val="350"/>
        </c:scaling>
        <c:delete val="0"/>
        <c:axPos val="l"/>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59178991"/>
        <c:crosses val="autoZero"/>
        <c:crossBetween val="between"/>
        <c:majorUnit val="5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title>
      <c:tx>
        <c:rich>
          <a:bodyPr/>
          <a:lstStyle/>
          <a:p>
            <a:r>
              <a:rPr lang="ja-JP" altLang="en-US" sz="2160" b="1" dirty="0">
                <a:solidFill>
                  <a:srgbClr val="000000"/>
                </a:solidFill>
                <a:latin typeface="Calibri"/>
                <a:ea typeface="Calibri"/>
                <a:cs typeface="Calibri"/>
              </a:rPr>
              <a:t>就Ｂ希望（</a:t>
            </a:r>
            <a:r>
              <a:rPr lang="is-IS" sz="2160" b="1" dirty="0">
                <a:solidFill>
                  <a:srgbClr val="000000"/>
                </a:solidFill>
                <a:latin typeface="Calibri"/>
                <a:ea typeface="Calibri"/>
                <a:cs typeface="Calibri"/>
              </a:rPr>
              <a:t>n=3</a:t>
            </a:r>
            <a:r>
              <a:rPr lang="en-US" altLang="ja-JP" sz="2160" b="1" dirty="0">
                <a:solidFill>
                  <a:srgbClr val="000000"/>
                </a:solidFill>
                <a:latin typeface="Calibri"/>
                <a:ea typeface="Calibri"/>
                <a:cs typeface="Calibri"/>
              </a:rPr>
              <a:t>31</a:t>
            </a:r>
            <a:r>
              <a:rPr lang="is-IS" sz="2160" b="1" dirty="0">
                <a:solidFill>
                  <a:srgbClr val="000000"/>
                </a:solidFill>
                <a:latin typeface="Calibri"/>
                <a:ea typeface="Calibri"/>
                <a:cs typeface="Calibri"/>
              </a:rPr>
              <a:t>）</a:t>
            </a:r>
          </a:p>
        </c:rich>
      </c:tx>
      <c:overlay val="0"/>
    </c:title>
    <c:autoTitleDeleted val="0"/>
    <c:plotArea>
      <c:layout/>
      <c:barChart>
        <c:barDir val="col"/>
        <c:grouping val="clustered"/>
        <c:varyColors val="0"/>
        <c:ser>
          <c:idx val="0"/>
          <c:order val="0"/>
          <c:tx>
            <c:strRef>
              <c:f>Sheet1!$B$1</c:f>
              <c:strCache>
                <c:ptCount val="1"/>
                <c:pt idx="0">
                  <c:v>B型希望</c:v>
                </c:pt>
              </c:strCache>
            </c:strRef>
          </c:tx>
          <c:spPr>
            <a:solidFill>
              <a:srgbClr val="2B2B2B"/>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Sheet1!$A$2:$A$6</c:f>
              <c:strCache>
                <c:ptCount val="5"/>
                <c:pt idx="0">
                  <c:v>一般就労</c:v>
                </c:pt>
                <c:pt idx="1">
                  <c:v>就労移行</c:v>
                </c:pt>
                <c:pt idx="2">
                  <c:v>就Ａ</c:v>
                </c:pt>
                <c:pt idx="3">
                  <c:v>就Ｂ</c:v>
                </c:pt>
                <c:pt idx="4">
                  <c:v>その他・不明</c:v>
                </c:pt>
              </c:strCache>
            </c:strRef>
          </c:cat>
          <c:val>
            <c:numRef>
              <c:f>Sheet1!$B$2:$B$6</c:f>
              <c:numCache>
                <c:formatCode>General</c:formatCode>
                <c:ptCount val="5"/>
                <c:pt idx="0">
                  <c:v>29</c:v>
                </c:pt>
                <c:pt idx="1">
                  <c:v>28</c:v>
                </c:pt>
                <c:pt idx="2">
                  <c:v>24</c:v>
                </c:pt>
                <c:pt idx="3">
                  <c:v>247</c:v>
                </c:pt>
                <c:pt idx="4">
                  <c:v>65</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4DE0-4EF2-8976-E847C5EA8427}"/>
            </c:ext>
          </c:extLst>
        </c:ser>
        <c:dLbls>
          <c:dLblPos val="outEnd"/>
          <c:showLegendKey val="0"/>
          <c:showVal val="1"/>
          <c:showCatName val="0"/>
          <c:showSerName val="0"/>
          <c:showPercent val="0"/>
          <c:showBubbleSize val="0"/>
        </c:dLbls>
        <c:gapWidth val="150"/>
        <c:axId val="48171056"/>
        <c:axId val="91451864"/>
      </c:barChart>
      <c:catAx>
        <c:axId val="48171056"/>
        <c:scaling>
          <c:orientation val="minMax"/>
        </c:scaling>
        <c:delete val="0"/>
        <c:axPos val="b"/>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91451864"/>
        <c:crosses val="autoZero"/>
        <c:auto val="1"/>
        <c:lblAlgn val="ctr"/>
        <c:lblOffset val="100"/>
        <c:noMultiLvlLbl val="1"/>
      </c:catAx>
      <c:valAx>
        <c:axId val="91451864"/>
        <c:scaling>
          <c:orientation val="minMax"/>
          <c:max val="250"/>
          <c:min val="0"/>
        </c:scaling>
        <c:delete val="0"/>
        <c:axPos val="l"/>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48171056"/>
        <c:crosses val="autoZero"/>
        <c:crossBetween val="between"/>
        <c:majorUnit val="5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title>
      <c:tx>
        <c:rich>
          <a:bodyPr/>
          <a:lstStyle/>
          <a:p>
            <a:r>
              <a:rPr lang="ja-JP" altLang="en-US" sz="2160" b="1" dirty="0">
                <a:solidFill>
                  <a:srgbClr val="000000"/>
                </a:solidFill>
                <a:latin typeface="Calibri"/>
                <a:ea typeface="Calibri"/>
                <a:cs typeface="Calibri"/>
              </a:rPr>
              <a:t>一般就労希望（</a:t>
            </a:r>
            <a:r>
              <a:rPr lang="is-IS" sz="2160" b="1" dirty="0">
                <a:solidFill>
                  <a:srgbClr val="000000"/>
                </a:solidFill>
                <a:latin typeface="Calibri"/>
                <a:ea typeface="Calibri"/>
                <a:cs typeface="Calibri"/>
              </a:rPr>
              <a:t>n=47）</a:t>
            </a:r>
          </a:p>
        </c:rich>
      </c:tx>
      <c:overlay val="0"/>
    </c:title>
    <c:autoTitleDeleted val="0"/>
    <c:plotArea>
      <c:layout/>
      <c:barChart>
        <c:barDir val="col"/>
        <c:grouping val="clustered"/>
        <c:varyColors val="0"/>
        <c:ser>
          <c:idx val="0"/>
          <c:order val="0"/>
          <c:tx>
            <c:strRef>
              <c:f>Sheet1!$B$1</c:f>
              <c:strCache>
                <c:ptCount val="1"/>
                <c:pt idx="0">
                  <c:v>一般就労希望</c:v>
                </c:pt>
              </c:strCache>
            </c:strRef>
          </c:tx>
          <c:spPr>
            <a:solidFill>
              <a:srgbClr val="85858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Sheet1!$A$2:$A$6</c:f>
              <c:strCache>
                <c:ptCount val="5"/>
                <c:pt idx="0">
                  <c:v>一般就労</c:v>
                </c:pt>
                <c:pt idx="1">
                  <c:v>就労移行</c:v>
                </c:pt>
                <c:pt idx="2">
                  <c:v>就Ａ</c:v>
                </c:pt>
                <c:pt idx="3">
                  <c:v>就Ｂ</c:v>
                </c:pt>
                <c:pt idx="4">
                  <c:v>その他・不明</c:v>
                </c:pt>
              </c:strCache>
            </c:strRef>
          </c:cat>
          <c:val>
            <c:numRef>
              <c:f>Sheet1!$B$2:$B$6</c:f>
              <c:numCache>
                <c:formatCode>General</c:formatCode>
                <c:ptCount val="5"/>
                <c:pt idx="0">
                  <c:v>12</c:v>
                </c:pt>
                <c:pt idx="1">
                  <c:v>17</c:v>
                </c:pt>
                <c:pt idx="2">
                  <c:v>7</c:v>
                </c:pt>
                <c:pt idx="3">
                  <c:v>14</c:v>
                </c:pt>
                <c:pt idx="4">
                  <c:v>10</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07B0-433D-A930-1CBFF0B3A2B7}"/>
            </c:ext>
          </c:extLst>
        </c:ser>
        <c:dLbls>
          <c:dLblPos val="outEnd"/>
          <c:showLegendKey val="0"/>
          <c:showVal val="1"/>
          <c:showCatName val="0"/>
          <c:showSerName val="0"/>
          <c:showPercent val="0"/>
          <c:showBubbleSize val="0"/>
        </c:dLbls>
        <c:gapWidth val="150"/>
        <c:axId val="72078447"/>
        <c:axId val="37185653"/>
      </c:barChart>
      <c:catAx>
        <c:axId val="72078447"/>
        <c:scaling>
          <c:orientation val="minMax"/>
        </c:scaling>
        <c:delete val="0"/>
        <c:axPos val="b"/>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37185653"/>
        <c:crosses val="autoZero"/>
        <c:auto val="1"/>
        <c:lblAlgn val="ctr"/>
        <c:lblOffset val="100"/>
        <c:noMultiLvlLbl val="1"/>
      </c:catAx>
      <c:valAx>
        <c:axId val="37185653"/>
        <c:scaling>
          <c:orientation val="minMax"/>
          <c:max val="20"/>
          <c:min val="0"/>
        </c:scaling>
        <c:delete val="0"/>
        <c:axPos val="l"/>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72078447"/>
        <c:crosses val="autoZero"/>
        <c:crossBetween val="between"/>
        <c:majorUnit val="5"/>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col"/>
        <c:grouping val="clustered"/>
        <c:varyColors val="0"/>
        <c:ser>
          <c:idx val="0"/>
          <c:order val="0"/>
          <c:tx>
            <c:strRef>
              <c:f>Sheet1!$B$1</c:f>
              <c:strCache>
                <c:ptCount val="1"/>
                <c:pt idx="0">
                  <c:v>人数</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Sheet1!$A$2:$A$6</c:f>
              <c:strCache>
                <c:ptCount val="5"/>
                <c:pt idx="0">
                  <c:v>1-5日</c:v>
                </c:pt>
                <c:pt idx="1">
                  <c:v>6-10日</c:v>
                </c:pt>
                <c:pt idx="2">
                  <c:v>11-15日</c:v>
                </c:pt>
                <c:pt idx="3">
                  <c:v>16日以上</c:v>
                </c:pt>
                <c:pt idx="4">
                  <c:v>未回答</c:v>
                </c:pt>
              </c:strCache>
            </c:strRef>
          </c:cat>
          <c:val>
            <c:numRef>
              <c:f>Sheet1!$B$2:$B$6</c:f>
              <c:numCache>
                <c:formatCode>General</c:formatCode>
                <c:ptCount val="5"/>
                <c:pt idx="0">
                  <c:v>117</c:v>
                </c:pt>
                <c:pt idx="1">
                  <c:v>225</c:v>
                </c:pt>
                <c:pt idx="2">
                  <c:v>83</c:v>
                </c:pt>
                <c:pt idx="3">
                  <c:v>46</c:v>
                </c:pt>
                <c:pt idx="4">
                  <c:v>6</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31E2-4308-9925-2036ECA06509}"/>
            </c:ext>
          </c:extLst>
        </c:ser>
        <c:dLbls>
          <c:dLblPos val="outEnd"/>
          <c:showLegendKey val="0"/>
          <c:showVal val="1"/>
          <c:showCatName val="0"/>
          <c:showSerName val="0"/>
          <c:showPercent val="0"/>
          <c:showBubbleSize val="0"/>
        </c:dLbls>
        <c:gapWidth val="150"/>
        <c:axId val="1769355"/>
        <c:axId val="96647248"/>
      </c:barChart>
      <c:catAx>
        <c:axId val="1769355"/>
        <c:scaling>
          <c:orientation val="minMax"/>
        </c:scaling>
        <c:delete val="0"/>
        <c:axPos val="b"/>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200" b="0" u="none">
                <a:solidFill>
                  <a:srgbClr val="5D6B7A"/>
                </a:solidFill>
                <a:latin typeface="Calibri"/>
                <a:ea typeface="Calibri"/>
                <a:cs typeface="Calibri"/>
              </a:defRPr>
            </a:pPr>
            <a:endParaRPr lang="ja-JP"/>
          </a:p>
        </c:txPr>
        <c:crossAx val="96647248"/>
        <c:crosses val="autoZero"/>
        <c:auto val="1"/>
        <c:lblAlgn val="ctr"/>
        <c:lblOffset val="100"/>
        <c:noMultiLvlLbl val="1"/>
      </c:catAx>
      <c:valAx>
        <c:axId val="96647248"/>
        <c:scaling>
          <c:orientation val="minMax"/>
          <c:max val="240"/>
        </c:scaling>
        <c:delete val="0"/>
        <c:axPos val="l"/>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1769355"/>
        <c:crosses val="autoZero"/>
        <c:crossBetween val="between"/>
        <c:majorUnit val="4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bar"/>
        <c:grouping val="clustered"/>
        <c:varyColors val="0"/>
        <c:ser>
          <c:idx val="0"/>
          <c:order val="0"/>
          <c:tx>
            <c:strRef>
              <c:f>Sheet1!$B$1</c:f>
              <c:strCache>
                <c:ptCount val="1"/>
                <c:pt idx="0">
                  <c:v>記載数</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Sheet1!$A$2:$A$7</c:f>
              <c:strCache>
                <c:ptCount val="6"/>
                <c:pt idx="0">
                  <c:v>その他</c:v>
                </c:pt>
                <c:pt idx="1">
                  <c:v>ワークサンプル幕張版</c:v>
                </c:pt>
                <c:pt idx="2">
                  <c:v>GATB
（厚労省一般職業適性検査）</c:v>
                </c:pt>
                <c:pt idx="3">
                  <c:v>事業所オリジナル</c:v>
                </c:pt>
                <c:pt idx="4">
                  <c:v>地域オリジナル</c:v>
                </c:pt>
                <c:pt idx="5">
                  <c:v>就労支援のための
アセスメントシート</c:v>
                </c:pt>
              </c:strCache>
            </c:strRef>
          </c:cat>
          <c:val>
            <c:numRef>
              <c:f>Sheet1!$B$2:$B$7</c:f>
              <c:numCache>
                <c:formatCode>General</c:formatCode>
                <c:ptCount val="6"/>
                <c:pt idx="0">
                  <c:v>54</c:v>
                </c:pt>
                <c:pt idx="1">
                  <c:v>6</c:v>
                </c:pt>
                <c:pt idx="2">
                  <c:v>12</c:v>
                </c:pt>
                <c:pt idx="3">
                  <c:v>14</c:v>
                </c:pt>
                <c:pt idx="4">
                  <c:v>25</c:v>
                </c:pt>
                <c:pt idx="5">
                  <c:v>53</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9FD9-4BDA-A64F-A82C4D22946F}"/>
            </c:ext>
          </c:extLst>
        </c:ser>
        <c:dLbls>
          <c:dLblPos val="outEnd"/>
          <c:showLegendKey val="0"/>
          <c:showVal val="1"/>
          <c:showCatName val="0"/>
          <c:showSerName val="0"/>
          <c:showPercent val="0"/>
          <c:showBubbleSize val="0"/>
        </c:dLbls>
        <c:gapWidth val="150"/>
        <c:axId val="64496889"/>
        <c:axId val="39782589"/>
      </c:barChart>
      <c:catAx>
        <c:axId val="64496889"/>
        <c:scaling>
          <c:orientation val="minMax"/>
        </c:scaling>
        <c:delete val="0"/>
        <c:axPos val="l"/>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39782589"/>
        <c:crosses val="autoZero"/>
        <c:auto val="1"/>
        <c:lblAlgn val="ctr"/>
        <c:lblOffset val="100"/>
        <c:noMultiLvlLbl val="1"/>
      </c:catAx>
      <c:valAx>
        <c:axId val="39782589"/>
        <c:scaling>
          <c:orientation val="minMax"/>
          <c:max val="70"/>
        </c:scaling>
        <c:delete val="0"/>
        <c:axPos val="b"/>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64496889"/>
        <c:crosses val="autoZero"/>
        <c:crossBetween val="between"/>
        <c:majorUnit val="1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autoTitleDeleted val="1"/>
    <c:plotArea>
      <c:layout/>
      <c:barChart>
        <c:barDir val="bar"/>
        <c:grouping val="clustered"/>
        <c:varyColors val="0"/>
        <c:ser>
          <c:idx val="0"/>
          <c:order val="0"/>
          <c:tx>
            <c:strRef>
              <c:f>Sheet1!$B$1</c:f>
              <c:strCache>
                <c:ptCount val="1"/>
                <c:pt idx="0">
                  <c:v>事業所数</c:v>
                </c:pt>
              </c:strCache>
            </c:strRef>
          </c:tx>
          <c:spPr>
            <a:solidFill>
              <a:srgbClr val="555555"/>
            </a:solidFill>
            <a:ln w="9525">
              <a:solidFill>
                <a:srgbClr val="444444"/>
              </a:solidFill>
              <a:prstDash val="solid"/>
            </a:ln>
          </c:spPr>
          <c:invertIfNegative val="1"/>
          <c:dLbls>
            <c:spPr>
              <a:noFill/>
              <a:ln>
                <a:noFill/>
              </a:ln>
            </c:spPr>
            <c:txPr>
              <a:bodyPr anchorCtr="1"/>
              <a:lstStyle/>
              <a:p>
                <a:pPr>
                  <a:defRPr sz="1000" b="0" u="none">
                    <a:solidFill>
                      <a:srgbClr val="000000"/>
                    </a:solidFill>
                    <a:latin typeface="Arial"/>
                    <a:ea typeface="Arial"/>
                    <a:cs typeface="Arial"/>
                  </a:defRPr>
                </a:pPr>
                <a:endParaRPr lang="ja-JP"/>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Sheet1!$A$2:$A$8</c:f>
              <c:strCache>
                <c:ptCount val="7"/>
                <c:pt idx="0">
                  <c:v>ハローワーク</c:v>
                </c:pt>
                <c:pt idx="1">
                  <c:v>医療</c:v>
                </c:pt>
                <c:pt idx="2">
                  <c:v>就労移行</c:v>
                </c:pt>
                <c:pt idx="3">
                  <c:v>就ポツ</c:v>
                </c:pt>
                <c:pt idx="4">
                  <c:v>行政機関</c:v>
                </c:pt>
                <c:pt idx="5">
                  <c:v>教育機関</c:v>
                </c:pt>
                <c:pt idx="6">
                  <c:v>相談支援</c:v>
                </c:pt>
              </c:strCache>
            </c:strRef>
          </c:cat>
          <c:val>
            <c:numRef>
              <c:f>Sheet1!$B$2:$B$8</c:f>
              <c:numCache>
                <c:formatCode>General</c:formatCode>
                <c:ptCount val="7"/>
                <c:pt idx="0">
                  <c:v>12</c:v>
                </c:pt>
                <c:pt idx="1">
                  <c:v>18</c:v>
                </c:pt>
                <c:pt idx="2">
                  <c:v>30</c:v>
                </c:pt>
                <c:pt idx="3">
                  <c:v>31</c:v>
                </c:pt>
                <c:pt idx="4">
                  <c:v>31</c:v>
                </c:pt>
                <c:pt idx="5">
                  <c:v>55</c:v>
                </c:pt>
                <c:pt idx="6">
                  <c:v>71</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rgbClr val="444444"/>
                    </a:solidFill>
                    <a:prstDash val="solid"/>
                  </a:ln>
                </c14:spPr>
              </c14:invertSolidFillFmt>
            </c:ext>
            <c:ext xmlns:c16="http://schemas.microsoft.com/office/drawing/2014/chart" uri="{C3380CC4-5D6E-409C-BE32-E72D297353CC}">
              <c16:uniqueId val="{00000000-89BE-4C5E-A881-03380371AA28}"/>
            </c:ext>
          </c:extLst>
        </c:ser>
        <c:dLbls>
          <c:dLblPos val="outEnd"/>
          <c:showLegendKey val="0"/>
          <c:showVal val="1"/>
          <c:showCatName val="0"/>
          <c:showSerName val="0"/>
          <c:showPercent val="0"/>
          <c:showBubbleSize val="0"/>
        </c:dLbls>
        <c:gapWidth val="150"/>
        <c:axId val="88211786"/>
        <c:axId val="37109620"/>
      </c:barChart>
      <c:catAx>
        <c:axId val="88211786"/>
        <c:scaling>
          <c:orientation val="minMax"/>
        </c:scaling>
        <c:delete val="0"/>
        <c:axPos val="l"/>
        <c:majorGridlines>
          <c:spPr>
            <a:ln w="9525">
              <a:solidFill>
                <a:srgbClr val="D9E1EA"/>
              </a:solidFill>
              <a:prstDash val="solid"/>
            </a:ln>
          </c:spPr>
        </c:majorGridlines>
        <c:numFmt formatCode="General" sourceLinked="1"/>
        <c:majorTickMark val="out"/>
        <c:minorTickMark val="none"/>
        <c:tickLblPos val="nextTo"/>
        <c:spPr>
          <a:ln w="9525">
            <a:solidFill>
              <a:srgbClr val="D9E1EA"/>
            </a:solidFill>
            <a:prstDash val="solid"/>
          </a:ln>
        </c:spPr>
        <c:txPr>
          <a:bodyPr anchorCtr="1"/>
          <a:lstStyle/>
          <a:p>
            <a:pPr>
              <a:defRPr sz="1100" b="0" u="none">
                <a:solidFill>
                  <a:srgbClr val="5D6B7A"/>
                </a:solidFill>
                <a:latin typeface="Calibri"/>
                <a:ea typeface="Calibri"/>
                <a:cs typeface="Calibri"/>
              </a:defRPr>
            </a:pPr>
            <a:endParaRPr lang="ja-JP"/>
          </a:p>
        </c:txPr>
        <c:crossAx val="37109620"/>
        <c:crosses val="autoZero"/>
        <c:auto val="1"/>
        <c:lblAlgn val="ctr"/>
        <c:lblOffset val="100"/>
        <c:noMultiLvlLbl val="1"/>
      </c:catAx>
      <c:valAx>
        <c:axId val="37109620"/>
        <c:scaling>
          <c:orientation val="minMax"/>
          <c:max val="80"/>
        </c:scaling>
        <c:delete val="0"/>
        <c:axPos val="b"/>
        <c:numFmt formatCode="General" sourceLinked="1"/>
        <c:majorTickMark val="out"/>
        <c:minorTickMark val="none"/>
        <c:tickLblPos val="nextTo"/>
        <c:spPr>
          <a:ln w="9525">
            <a:solidFill>
              <a:srgbClr val="D9E1EA"/>
            </a:solidFill>
            <a:prstDash val="solid"/>
          </a:ln>
        </c:spPr>
        <c:txPr>
          <a:bodyPr anchorCtr="1"/>
          <a:lstStyle/>
          <a:p>
            <a:pPr>
              <a:defRPr sz="1050" b="0" u="none">
                <a:solidFill>
                  <a:srgbClr val="17324D"/>
                </a:solidFill>
                <a:latin typeface="Calibri"/>
                <a:ea typeface="Calibri"/>
                <a:cs typeface="Calibri"/>
              </a:defRPr>
            </a:pPr>
            <a:endParaRPr lang="ja-JP"/>
          </a:p>
        </c:txPr>
        <c:crossAx val="88211786"/>
        <c:crosses val="autoZero"/>
        <c:crossBetween val="between"/>
        <c:majorUnit val="10"/>
      </c:valAx>
      <c:spPr>
        <a:solidFill>
          <a:srgbClr val="FFFFFF"/>
        </a:solidFill>
        <a:ln w="0">
          <a:noFill/>
        </a:ln>
      </c:spPr>
    </c:plotArea>
    <c:plotVisOnly val="1"/>
    <c:dispBlanksAs val="zero"/>
    <c:showDLblsOverMax val="1"/>
  </c:chart>
  <c:spPr>
    <a:noFill/>
    <a:ln w="0">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c:style val="2"/>
  <c:chart>
    <c:title>
      <c:tx>
        <c:rich>
          <a:bodyPr/>
          <a:lstStyle/>
          <a:p>
            <a:r>
              <a:rPr lang="ja-JP" altLang="en-US" sz="2160" b="1">
                <a:solidFill>
                  <a:srgbClr val="000000"/>
                </a:solidFill>
                <a:latin typeface="Calibri"/>
                <a:ea typeface="Calibri"/>
                <a:cs typeface="Calibri"/>
              </a:rPr>
              <a:t>事業所数</a:t>
            </a:r>
          </a:p>
        </c:rich>
      </c:tx>
      <c:overlay val="0"/>
    </c:title>
    <c:autoTitleDeleted val="0"/>
    <c:plotArea>
      <c:layout/>
      <c:doughnutChart>
        <c:varyColors val="1"/>
        <c:ser>
          <c:idx val="0"/>
          <c:order val="0"/>
          <c:tx>
            <c:strRef>
              <c:f>Sheet1!$B$1</c:f>
              <c:strCache>
                <c:ptCount val="1"/>
                <c:pt idx="0">
                  <c:v>事業所数</c:v>
                </c:pt>
              </c:strCache>
            </c:strRef>
          </c:tx>
          <c:spPr>
            <a:ln w="0">
              <a:noFill/>
            </a:ln>
          </c:spPr>
          <c:dPt>
            <c:idx val="0"/>
            <c:bubble3D val="0"/>
            <c:spPr>
              <a:solidFill>
                <a:srgbClr val="2B2B2B"/>
              </a:solidFill>
              <a:ln w="9525">
                <a:solidFill>
                  <a:srgbClr val="FFFFFF"/>
                </a:solidFill>
                <a:prstDash val="solid"/>
              </a:ln>
            </c:spPr>
            <c:extLst>
              <c:ext xmlns:c16="http://schemas.microsoft.com/office/drawing/2014/chart" uri="{C3380CC4-5D6E-409C-BE32-E72D297353CC}">
                <c16:uniqueId val="{00000001-1DCC-4CC4-97BE-57F469CEBE8E}"/>
              </c:ext>
            </c:extLst>
          </c:dPt>
          <c:dPt>
            <c:idx val="1"/>
            <c:bubble3D val="0"/>
            <c:spPr>
              <a:solidFill>
                <a:srgbClr val="858585"/>
              </a:solidFill>
              <a:ln w="9525">
                <a:solidFill>
                  <a:srgbClr val="FFFFFF"/>
                </a:solidFill>
                <a:prstDash val="solid"/>
              </a:ln>
            </c:spPr>
            <c:extLst>
              <c:ext xmlns:c16="http://schemas.microsoft.com/office/drawing/2014/chart" uri="{C3380CC4-5D6E-409C-BE32-E72D297353CC}">
                <c16:uniqueId val="{00000003-1DCC-4CC4-97BE-57F469CEBE8E}"/>
              </c:ext>
            </c:extLst>
          </c:dPt>
          <c:dPt>
            <c:idx val="2"/>
            <c:bubble3D val="0"/>
            <c:spPr>
              <a:solidFill>
                <a:srgbClr val="D0D0D0"/>
              </a:solidFill>
              <a:ln w="9525">
                <a:solidFill>
                  <a:srgbClr val="FFFFFF"/>
                </a:solidFill>
                <a:prstDash val="solid"/>
              </a:ln>
            </c:spPr>
            <c:extLst>
              <c:ext xmlns:c16="http://schemas.microsoft.com/office/drawing/2014/chart" uri="{C3380CC4-5D6E-409C-BE32-E72D297353CC}">
                <c16:uniqueId val="{00000005-1DCC-4CC4-97BE-57F469CEBE8E}"/>
              </c:ext>
            </c:extLst>
          </c:dPt>
          <c:dLbls>
            <c:dLbl>
              <c:idx val="0"/>
              <c:spPr/>
              <c:txPr>
                <a:bodyPr anchorCtr="1"/>
                <a:lstStyle/>
                <a:p>
                  <a:pPr>
                    <a:defRPr sz="1800" b="0" u="none">
                      <a:solidFill>
                        <a:srgbClr val="000000"/>
                      </a:solidFill>
                      <a:latin typeface="Calibri"/>
                      <a:ea typeface="Calibri"/>
                      <a:cs typeface="Calibri"/>
                    </a:defRPr>
                  </a:pPr>
                  <a:endParaRPr lang="ja-JP"/>
                </a:p>
              </c:txPr>
              <c:showLegendKey val="0"/>
              <c:showVal val="0"/>
              <c:showCatName val="0"/>
              <c:showSerName val="0"/>
              <c:showPercent val="0"/>
              <c:showBubbleSize val="1"/>
              <c:extLst>
                <c:ext xmlns:c15="http://schemas.microsoft.com/office/drawing/2012/chart" uri="{CE6537A1-D6FC-4f65-9D91-7224C49458BB}"/>
                <c:ext xmlns:c16="http://schemas.microsoft.com/office/drawing/2014/chart" uri="{C3380CC4-5D6E-409C-BE32-E72D297353CC}">
                  <c16:uniqueId val="{00000001-1DCC-4CC4-97BE-57F469CEBE8E}"/>
                </c:ext>
              </c:extLst>
            </c:dLbl>
            <c:dLbl>
              <c:idx val="1"/>
              <c:spPr/>
              <c:txPr>
                <a:bodyPr anchorCtr="1"/>
                <a:lstStyle/>
                <a:p>
                  <a:pPr>
                    <a:defRPr sz="1800" b="0" u="none">
                      <a:solidFill>
                        <a:srgbClr val="000000"/>
                      </a:solidFill>
                      <a:latin typeface="Calibri"/>
                      <a:ea typeface="Calibri"/>
                      <a:cs typeface="Calibri"/>
                    </a:defRPr>
                  </a:pPr>
                  <a:endParaRPr lang="ja-JP"/>
                </a:p>
              </c:txPr>
              <c:showLegendKey val="0"/>
              <c:showVal val="0"/>
              <c:showCatName val="0"/>
              <c:showSerName val="0"/>
              <c:showPercent val="0"/>
              <c:showBubbleSize val="1"/>
              <c:extLst>
                <c:ext xmlns:c15="http://schemas.microsoft.com/office/drawing/2012/chart" uri="{CE6537A1-D6FC-4f65-9D91-7224C49458BB}"/>
                <c:ext xmlns:c16="http://schemas.microsoft.com/office/drawing/2014/chart" uri="{C3380CC4-5D6E-409C-BE32-E72D297353CC}">
                  <c16:uniqueId val="{00000003-1DCC-4CC4-97BE-57F469CEBE8E}"/>
                </c:ext>
              </c:extLst>
            </c:dLbl>
            <c:dLbl>
              <c:idx val="2"/>
              <c:spPr/>
              <c:txPr>
                <a:bodyPr anchorCtr="1"/>
                <a:lstStyle/>
                <a:p>
                  <a:pPr>
                    <a:defRPr sz="1800" b="0" u="none">
                      <a:solidFill>
                        <a:srgbClr val="000000"/>
                      </a:solidFill>
                      <a:latin typeface="Calibri"/>
                      <a:ea typeface="Calibri"/>
                      <a:cs typeface="Calibri"/>
                    </a:defRPr>
                  </a:pPr>
                  <a:endParaRPr lang="ja-JP"/>
                </a:p>
              </c:txPr>
              <c:showLegendKey val="0"/>
              <c:showVal val="0"/>
              <c:showCatName val="0"/>
              <c:showSerName val="0"/>
              <c:showPercent val="0"/>
              <c:showBubbleSize val="1"/>
              <c:extLst>
                <c:ext xmlns:c15="http://schemas.microsoft.com/office/drawing/2012/chart" uri="{CE6537A1-D6FC-4f65-9D91-7224C49458BB}"/>
                <c:ext xmlns:c16="http://schemas.microsoft.com/office/drawing/2014/chart" uri="{C3380CC4-5D6E-409C-BE32-E72D297353CC}">
                  <c16:uniqueId val="{00000005-1DCC-4CC4-97BE-57F469CEBE8E}"/>
                </c:ext>
              </c:extLst>
            </c:dLbl>
            <c:spPr>
              <a:noFill/>
              <a:ln>
                <a:noFill/>
              </a:ln>
            </c:spPr>
            <c:txPr>
              <a:bodyPr anchorCtr="1"/>
              <a:lstStyle/>
              <a:p>
                <a:pPr>
                  <a:defRPr sz="1800" b="0" u="none">
                    <a:solidFill>
                      <a:srgbClr val="000000"/>
                    </a:solidFill>
                    <a:latin typeface="Calibri"/>
                    <a:ea typeface="Calibri"/>
                    <a:cs typeface="Calibri"/>
                  </a:defRPr>
                </a:pPr>
                <a:endParaRPr lang="ja-JP"/>
              </a:p>
            </c:txPr>
            <c:showLegendKey val="0"/>
            <c:showVal val="0"/>
            <c:showCatName val="0"/>
            <c:showSerName val="0"/>
            <c:showPercent val="0"/>
            <c:showBubbleSize val="1"/>
            <c:separator>; </c:separator>
            <c:showLeaderLines val="1"/>
            <c:extLst>
              <c:ext xmlns:c15="http://schemas.microsoft.com/office/drawing/2012/chart" uri="{CE6537A1-D6FC-4f65-9D91-7224C49458BB}"/>
            </c:extLst>
          </c:dLbls>
          <c:cat>
            <c:strRef>
              <c:f>Sheet1!$A$2:$A$4</c:f>
              <c:strCache>
                <c:ptCount val="3"/>
                <c:pt idx="0">
                  <c:v>連携あり</c:v>
                </c:pt>
                <c:pt idx="1">
                  <c:v>連携なし</c:v>
                </c:pt>
                <c:pt idx="2">
                  <c:v>未回答</c:v>
                </c:pt>
              </c:strCache>
            </c:strRef>
          </c:cat>
          <c:val>
            <c:numRef>
              <c:f>Sheet1!$B$2:$B$4</c:f>
              <c:numCache>
                <c:formatCode>General</c:formatCode>
                <c:ptCount val="3"/>
                <c:pt idx="0">
                  <c:v>50</c:v>
                </c:pt>
                <c:pt idx="1">
                  <c:v>37</c:v>
                </c:pt>
                <c:pt idx="2">
                  <c:v>3</c:v>
                </c:pt>
              </c:numCache>
            </c:numRef>
          </c:val>
          <c:extLst>
            <c:ext xmlns:c16="http://schemas.microsoft.com/office/drawing/2014/chart" uri="{C3380CC4-5D6E-409C-BE32-E72D297353CC}">
              <c16:uniqueId val="{00000006-1DCC-4CC4-97BE-57F469CEBE8E}"/>
            </c:ext>
          </c:extLst>
        </c:ser>
        <c:dLbls>
          <c:showLegendKey val="0"/>
          <c:showVal val="1"/>
          <c:showCatName val="0"/>
          <c:showSerName val="0"/>
          <c:showPercent val="1"/>
          <c:showBubbleSize val="0"/>
          <c:showLeaderLines val="1"/>
        </c:dLbls>
        <c:firstSliceAng val="0"/>
        <c:holeSize val="50"/>
      </c:doughnutChart>
      <c:spPr>
        <a:solidFill>
          <a:srgbClr val="FFFFFF"/>
        </a:solidFill>
        <a:ln w="0">
          <a:noFill/>
        </a:ln>
      </c:spPr>
    </c:plotArea>
    <c:legend>
      <c:legendPos val="b"/>
      <c:overlay val="0"/>
      <c:txPr>
        <a:bodyPr/>
        <a:lstStyle/>
        <a:p>
          <a:pPr>
            <a:defRPr sz="1050"/>
          </a:pPr>
          <a:endParaRPr lang="ja-JP"/>
        </a:p>
      </c:txPr>
    </c:legend>
    <c:plotVisOnly val="1"/>
    <c:dispBlanksAs val="zero"/>
    <c:showDLblsOverMax val="1"/>
  </c:chart>
  <c:spPr>
    <a:noFill/>
    <a:ln w="0">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415213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E30ABAE-9E25-488C-9AF2-F5D99F751D97}"/>
              </a:ext>
            </a:extLst>
          </p:cNvPr>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3" name="PlaceHolder 2">
            <a:extLst>
              <a:ext uri="{FF2B5EF4-FFF2-40B4-BE49-F238E27FC236}">
                <a16:creationId xmlns:a16="http://schemas.microsoft.com/office/drawing/2014/main" id="{59AB8D77-D203-4189-AB48-47A0DF434176}"/>
              </a:ext>
            </a:extLst>
          </p:cNvPr>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4" name="PlaceHolder 3">
            <a:extLst>
              <a:ext uri="{FF2B5EF4-FFF2-40B4-BE49-F238E27FC236}">
                <a16:creationId xmlns:a16="http://schemas.microsoft.com/office/drawing/2014/main" id="{569B9B60-6EC9-48E2-81CE-831E556B7FCD}"/>
              </a:ext>
            </a:extLst>
          </p:cNvPr>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5" name="PlaceHolder 4">
            <a:extLst>
              <a:ext uri="{FF2B5EF4-FFF2-40B4-BE49-F238E27FC236}">
                <a16:creationId xmlns:a16="http://schemas.microsoft.com/office/drawing/2014/main" id="{8B6096F9-40A9-47BB-A537-C5A508938FA5}"/>
              </a:ext>
            </a:extLst>
          </p:cNvPr>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821CB4E7-2E20-4AB8-AC1A-87A3F63BBE5E}"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49" name="PlaceHolder 1">
            <a:extLst>
              <a:ext uri="{FF2B5EF4-FFF2-40B4-BE49-F238E27FC236}">
                <a16:creationId xmlns:a16="http://schemas.microsoft.com/office/drawing/2014/main" id="{75AA9ED6-059E-4720-B069-3471153D9D0E}"/>
              </a:ext>
            </a:extLst>
          </p:cNvPr>
          <p:cNvSpPr>
            <a:spLocks noGrp="1"/>
          </p:cNvSpPr>
          <p:nvPr>
            <p:ph type="title"/>
          </p:nvPr>
        </p:nvSpPr>
        <p:spPr>
          <a:xfrm>
            <a:off x="457200" y="272880"/>
            <a:ext cx="3007800" cy="1161720"/>
          </a:xfrm>
          <a:prstGeom prst="rect">
            <a:avLst/>
          </a:prstGeom>
          <a:noFill/>
          <a:ln w="0">
            <a:noFill/>
          </a:ln>
        </p:spPr>
        <p:txBody>
          <a:bodyPr lIns="91440" tIns="45720" rIns="91440" bIns="45720" anchor="b">
            <a:noAutofit/>
          </a:bodyPr>
          <a:lstStyle>
            <a:lvl1pPr indent="0" algn="l" defTabSz="457200">
              <a:lnSpc>
                <a:spcPct val="100000"/>
              </a:lnSpc>
              <a:buNone/>
              <a:defRPr sz="2000" b="1" u="none">
                <a:solidFill>
                  <a:schemeClr val="dk1"/>
                </a:solidFill>
                <a:latin typeface="Calibri"/>
                <a:ea typeface="Calibri"/>
                <a:cs typeface="Calibri"/>
              </a:defRPr>
            </a:lvl1pPr>
          </a:lstStyle>
          <a:p>
            <a:pPr indent="0" algn="l" defTabSz="457200">
              <a:lnSpc>
                <a:spcPct val="100000"/>
              </a:lnSpc>
              <a:buNone/>
            </a:pPr>
            <a:r>
              <a:rPr sz="2000" b="1" u="none">
                <a:solidFill>
                  <a:schemeClr val="dk1"/>
                </a:solidFill>
                <a:latin typeface="Calibri"/>
                <a:ea typeface="Calibri"/>
                <a:cs typeface="Calibri"/>
              </a:rPr>
              <a:t>Click to edit Master title style</a:t>
            </a:r>
          </a:p>
        </p:txBody>
      </p:sp>
      <p:sp>
        <p:nvSpPr>
          <p:cNvPr id="50" name="PlaceHolder 2">
            <a:extLst>
              <a:ext uri="{FF2B5EF4-FFF2-40B4-BE49-F238E27FC236}">
                <a16:creationId xmlns:a16="http://schemas.microsoft.com/office/drawing/2014/main" id="{8FDD2403-E963-45D6-85B3-2F94548A35AD}"/>
              </a:ext>
            </a:extLst>
          </p:cNvPr>
          <p:cNvSpPr>
            <a:spLocks noGrp="1"/>
          </p:cNvSpPr>
          <p:nvPr>
            <p:ph type="body"/>
          </p:nvPr>
        </p:nvSpPr>
        <p:spPr>
          <a:xfrm>
            <a:off x="3575160" y="272880"/>
            <a:ext cx="5111280" cy="5852880"/>
          </a:xfrm>
          <a:prstGeom prst="rect">
            <a:avLst/>
          </a:prstGeom>
          <a:noFill/>
          <a:ln w="0">
            <a:noFill/>
          </a:ln>
        </p:spPr>
        <p:txBody>
          <a:bodyPr lIns="91440" tIns="45720" rIns="91440" bIns="45720" anchor="t">
            <a:noAutofit/>
          </a:bodyPr>
          <a:lstStyle>
            <a:lvl1pPr algn="l" defTabSz="457200">
              <a:lnSpc>
                <a:spcPct val="100000"/>
              </a:lnSpc>
              <a:spcBef>
                <a:spcPts val="641"/>
              </a:spcBef>
              <a:buClr>
                <a:srgbClr val="000000"/>
              </a:buClr>
              <a:buFont typeface="Arial"/>
              <a:buChar char="•"/>
              <a:defRPr sz="3200" b="0" u="none">
                <a:solidFill>
                  <a:schemeClr val="dk1"/>
                </a:solidFill>
                <a:latin typeface="Calibri"/>
                <a:ea typeface="Calibri"/>
                <a:cs typeface="Calibri"/>
              </a:defRPr>
            </a:lvl1pPr>
            <a:lvl2pPr algn="l" defTabSz="457200">
              <a:lnSpc>
                <a:spcPct val="100000"/>
              </a:lnSpc>
              <a:spcBef>
                <a:spcPts val="561"/>
              </a:spcBef>
              <a:buClr>
                <a:srgbClr val="000000"/>
              </a:buClr>
              <a:buFont typeface="Arial"/>
              <a:buChar char="–"/>
              <a:defRPr sz="2800" b="0" u="none">
                <a:solidFill>
                  <a:schemeClr val="dk1"/>
                </a:solidFill>
                <a:latin typeface="Calibri"/>
                <a:ea typeface="Calibri"/>
                <a:cs typeface="Calibri"/>
              </a:defRPr>
            </a:lvl2pPr>
            <a:lvl3pPr algn="l" defTabSz="457200">
              <a:lnSpc>
                <a:spcPct val="100000"/>
              </a:lnSpc>
              <a:spcBef>
                <a:spcPts val="479"/>
              </a:spcBef>
              <a:buClr>
                <a:srgbClr val="000000"/>
              </a:buClr>
              <a:buFont typeface="Arial"/>
              <a:buChar char="•"/>
              <a:defRPr sz="2400" b="0" u="none">
                <a:solidFill>
                  <a:schemeClr val="dk1"/>
                </a:solidFill>
                <a:latin typeface="Calibri"/>
                <a:ea typeface="Calibri"/>
                <a:cs typeface="Calibri"/>
              </a:defRPr>
            </a:lvl3pPr>
            <a:lvl4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4pPr>
            <a:lvl5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5pPr>
          </a:lstStyle>
          <a:p>
            <a:pPr marL="343080" indent="-343080" algn="l" defTabSz="457200">
              <a:lnSpc>
                <a:spcPct val="100000"/>
              </a:lnSpc>
              <a:spcBef>
                <a:spcPts val="641"/>
              </a:spcBef>
              <a:buClr>
                <a:srgbClr val="000000"/>
              </a:buClr>
              <a:buFont typeface="Arial"/>
              <a:buChar char="•"/>
            </a:pPr>
            <a:r>
              <a:rPr sz="3200" b="0" u="none">
                <a:solidFill>
                  <a:schemeClr val="dk1"/>
                </a:solidFill>
                <a:latin typeface="Calibri"/>
                <a:ea typeface="Calibri"/>
                <a:cs typeface="Calibri"/>
              </a:rPr>
              <a:t>Click to edit Master text styles</a:t>
            </a:r>
          </a:p>
          <a:p>
            <a:pPr marL="743040" lvl="1" indent="-285840" algn="l" defTabSz="457200">
              <a:lnSpc>
                <a:spcPct val="100000"/>
              </a:lnSpc>
              <a:spcBef>
                <a:spcPts val="561"/>
              </a:spcBef>
              <a:buClr>
                <a:srgbClr val="000000"/>
              </a:buClr>
              <a:buFont typeface="Arial"/>
              <a:buChar char="–"/>
            </a:pPr>
            <a:r>
              <a:rPr sz="2800" b="0" u="none">
                <a:solidFill>
                  <a:schemeClr val="dk1"/>
                </a:solidFill>
                <a:latin typeface="Calibri"/>
                <a:ea typeface="Calibri"/>
                <a:cs typeface="Calibri"/>
              </a:rPr>
              <a:t>Second level</a:t>
            </a:r>
          </a:p>
          <a:p>
            <a:pPr marL="1143000" lvl="2" indent="-228600" algn="l" defTabSz="457200">
              <a:lnSpc>
                <a:spcPct val="100000"/>
              </a:lnSpc>
              <a:spcBef>
                <a:spcPts val="479"/>
              </a:spcBef>
              <a:buClr>
                <a:srgbClr val="000000"/>
              </a:buClr>
              <a:buFont typeface="Arial"/>
              <a:buChar char="•"/>
            </a:pPr>
            <a:r>
              <a:rPr sz="2400" b="0" u="none">
                <a:solidFill>
                  <a:schemeClr val="dk1"/>
                </a:solidFill>
                <a:latin typeface="Calibri"/>
                <a:ea typeface="Calibri"/>
                <a:cs typeface="Calibri"/>
              </a:rPr>
              <a:t>Third level</a:t>
            </a:r>
          </a:p>
          <a:p>
            <a:pPr marL="1600200" lvl="3"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Fourth level</a:t>
            </a:r>
          </a:p>
          <a:p>
            <a:pPr marL="2057400" lvl="4"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Fifth level</a:t>
            </a:r>
          </a:p>
        </p:txBody>
      </p:sp>
      <p:sp>
        <p:nvSpPr>
          <p:cNvPr id="51" name="PlaceHolder 3">
            <a:extLst>
              <a:ext uri="{FF2B5EF4-FFF2-40B4-BE49-F238E27FC236}">
                <a16:creationId xmlns:a16="http://schemas.microsoft.com/office/drawing/2014/main" id="{7BD2D5F0-9BF9-4BEB-8DB1-EC1B5C3C795F}"/>
              </a:ext>
            </a:extLst>
          </p:cNvPr>
          <p:cNvSpPr>
            <a:spLocks noGrp="1"/>
          </p:cNvSpPr>
          <p:nvPr>
            <p:ph type="body"/>
          </p:nvPr>
        </p:nvSpPr>
        <p:spPr>
          <a:xfrm>
            <a:off x="457200" y="1434960"/>
            <a:ext cx="3007800" cy="4690800"/>
          </a:xfrm>
          <a:prstGeom prst="rect">
            <a:avLst/>
          </a:prstGeom>
          <a:noFill/>
          <a:ln w="0">
            <a:noFill/>
          </a:ln>
        </p:spPr>
        <p:txBody>
          <a:bodyPr lIns="91440" tIns="45720" rIns="91440" bIns="45720" anchor="t">
            <a:noAutofit/>
          </a:bodyPr>
          <a:lstStyle>
            <a:lvl1pPr indent="0" algn="l" defTabSz="457200">
              <a:lnSpc>
                <a:spcPct val="100000"/>
              </a:lnSpc>
              <a:spcBef>
                <a:spcPts val="281"/>
              </a:spcBef>
              <a:buNone/>
              <a:tabLst>
                <a:tab pos="0" algn="l"/>
              </a:tabLst>
              <a:defRPr sz="1400" b="0" u="none">
                <a:solidFill>
                  <a:schemeClr val="dk1"/>
                </a:solidFill>
                <a:latin typeface="Calibri"/>
                <a:ea typeface="Calibri"/>
                <a:cs typeface="Calibri"/>
              </a:defRPr>
            </a:lvl1pPr>
          </a:lstStyle>
          <a:p>
            <a:pPr indent="0" algn="l" defTabSz="457200">
              <a:lnSpc>
                <a:spcPct val="100000"/>
              </a:lnSpc>
              <a:spcBef>
                <a:spcPts val="281"/>
              </a:spcBef>
              <a:buNone/>
              <a:tabLst>
                <a:tab pos="0" algn="l"/>
              </a:tabLst>
            </a:pPr>
            <a:r>
              <a:rPr sz="1400" b="0" u="none">
                <a:solidFill>
                  <a:schemeClr val="dk1"/>
                </a:solidFill>
                <a:latin typeface="Calibri"/>
                <a:ea typeface="Calibri"/>
                <a:cs typeface="Calibri"/>
              </a:rPr>
              <a:t>Click to edit Master text styles</a:t>
            </a:r>
          </a:p>
        </p:txBody>
      </p:sp>
      <p:sp>
        <p:nvSpPr>
          <p:cNvPr id="52" name="PlaceHolder 4">
            <a:extLst>
              <a:ext uri="{FF2B5EF4-FFF2-40B4-BE49-F238E27FC236}">
                <a16:creationId xmlns:a16="http://schemas.microsoft.com/office/drawing/2014/main" id="{FFF15056-59EF-4CC0-86A7-809FE0DAF455}"/>
              </a:ext>
            </a:extLst>
          </p:cNvPr>
          <p:cNvSpPr>
            <a:spLocks noGrp="1"/>
          </p:cNvSpPr>
          <p:nvPr>
            <p:ph type="dt" idx="28"/>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53" name="PlaceHolder 5">
            <a:extLst>
              <a:ext uri="{FF2B5EF4-FFF2-40B4-BE49-F238E27FC236}">
                <a16:creationId xmlns:a16="http://schemas.microsoft.com/office/drawing/2014/main" id="{CA1A992E-1143-41C1-8CDB-43AC9E8090DE}"/>
              </a:ext>
            </a:extLst>
          </p:cNvPr>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54" name="PlaceHolder 6">
            <a:extLst>
              <a:ext uri="{FF2B5EF4-FFF2-40B4-BE49-F238E27FC236}">
                <a16:creationId xmlns:a16="http://schemas.microsoft.com/office/drawing/2014/main" id="{53FFEF1E-4A74-430B-9017-6B927A65B6AF}"/>
              </a:ext>
            </a:extLst>
          </p:cNvPr>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FB348C51-3059-49AE-B199-CFEB58CA1182}"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55" name="PlaceHolder 1">
            <a:extLst>
              <a:ext uri="{FF2B5EF4-FFF2-40B4-BE49-F238E27FC236}">
                <a16:creationId xmlns:a16="http://schemas.microsoft.com/office/drawing/2014/main" id="{B0B2B469-9AD3-4CC9-8B9E-F34CE48200B4}"/>
              </a:ext>
            </a:extLst>
          </p:cNvPr>
          <p:cNvSpPr>
            <a:spLocks noGrp="1"/>
          </p:cNvSpPr>
          <p:nvPr>
            <p:ph type="title"/>
          </p:nvPr>
        </p:nvSpPr>
        <p:spPr>
          <a:xfrm>
            <a:off x="1792440" y="4800600"/>
            <a:ext cx="5486040" cy="566280"/>
          </a:xfrm>
          <a:prstGeom prst="rect">
            <a:avLst/>
          </a:prstGeom>
          <a:noFill/>
          <a:ln w="0">
            <a:noFill/>
          </a:ln>
        </p:spPr>
        <p:txBody>
          <a:bodyPr lIns="91440" tIns="45720" rIns="91440" bIns="45720" anchor="b">
            <a:noAutofit/>
          </a:bodyPr>
          <a:lstStyle>
            <a:lvl1pPr indent="0" algn="l" defTabSz="457200">
              <a:lnSpc>
                <a:spcPct val="100000"/>
              </a:lnSpc>
              <a:buNone/>
              <a:defRPr sz="2000" b="1" u="none">
                <a:solidFill>
                  <a:schemeClr val="dk1"/>
                </a:solidFill>
                <a:latin typeface="Calibri"/>
                <a:ea typeface="Calibri"/>
                <a:cs typeface="Calibri"/>
              </a:defRPr>
            </a:lvl1pPr>
          </a:lstStyle>
          <a:p>
            <a:pPr indent="0" algn="l" defTabSz="457200">
              <a:lnSpc>
                <a:spcPct val="100000"/>
              </a:lnSpc>
              <a:buNone/>
            </a:pPr>
            <a:r>
              <a:rPr sz="2000" b="1" u="none">
                <a:solidFill>
                  <a:schemeClr val="dk1"/>
                </a:solidFill>
                <a:latin typeface="Calibri"/>
                <a:ea typeface="Calibri"/>
                <a:cs typeface="Calibri"/>
              </a:rPr>
              <a:t>Click to edit Master title style</a:t>
            </a:r>
          </a:p>
        </p:txBody>
      </p:sp>
      <p:sp>
        <p:nvSpPr>
          <p:cNvPr id="56" name="PlaceHolder 2">
            <a:extLst>
              <a:ext uri="{FF2B5EF4-FFF2-40B4-BE49-F238E27FC236}">
                <a16:creationId xmlns:a16="http://schemas.microsoft.com/office/drawing/2014/main" id="{65EDC43F-CE08-41FD-93E0-61972B7B4B28}"/>
              </a:ext>
            </a:extLst>
          </p:cNvPr>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lvl1pPr algn="l" defTabSz="457200">
              <a:spcBef>
                <a:spcPts val="281"/>
              </a:spcBef>
              <a:buClr>
                <a:srgbClr val="000000"/>
              </a:buClr>
              <a:buFont typeface="Arial"/>
              <a:buChar char="•"/>
              <a:tabLst>
                <a:tab pos="0" algn="l"/>
              </a:tabLst>
              <a:defRPr sz="3200" b="0" u="none">
                <a:solidFill>
                  <a:schemeClr val="dk1"/>
                </a:solidFill>
                <a:latin typeface="Calibri"/>
                <a:ea typeface="Calibri"/>
                <a:cs typeface="Calibri"/>
              </a:defRPr>
            </a:lvl1pPr>
            <a:lvl2pPr algn="l" defTabSz="457200">
              <a:spcBef>
                <a:spcPts val="561"/>
              </a:spcBef>
              <a:buClr>
                <a:srgbClr val="000000"/>
              </a:buClr>
              <a:buSzPct val="75000"/>
              <a:buFont typeface="Symbol"/>
              <a:buChar char=""/>
              <a:defRPr sz="3200" b="0" u="none">
                <a:solidFill>
                  <a:schemeClr val="dk1"/>
                </a:solidFill>
                <a:latin typeface="Calibri"/>
                <a:ea typeface="Calibri"/>
                <a:cs typeface="Calibri"/>
              </a:defRPr>
            </a:lvl2pPr>
            <a:lvl3pPr algn="l" defTabSz="457200">
              <a:spcBef>
                <a:spcPts val="479"/>
              </a:spcBef>
              <a:buClr>
                <a:srgbClr val="000000"/>
              </a:buClr>
              <a:buSzPct val="45000"/>
              <a:buFont typeface="Wingdings"/>
              <a:buChar char=""/>
              <a:defRPr sz="3200" b="0" u="none">
                <a:solidFill>
                  <a:schemeClr val="dk1"/>
                </a:solidFill>
                <a:latin typeface="Calibri"/>
                <a:ea typeface="Calibri"/>
                <a:cs typeface="Calibri"/>
              </a:defRPr>
            </a:lvl3pPr>
            <a:lvl4pPr algn="l" defTabSz="457200">
              <a:spcBef>
                <a:spcPts val="400"/>
              </a:spcBef>
              <a:buClr>
                <a:srgbClr val="000000"/>
              </a:buClr>
              <a:buSzPct val="75000"/>
              <a:buFont typeface="Symbol"/>
              <a:buChar char=""/>
              <a:defRPr sz="3200" b="0" u="none">
                <a:solidFill>
                  <a:schemeClr val="dk1"/>
                </a:solidFill>
                <a:latin typeface="Calibri"/>
                <a:ea typeface="Calibri"/>
                <a:cs typeface="Calibri"/>
              </a:defRPr>
            </a:lvl4pPr>
            <a:lvl5pPr algn="l" defTabSz="457200">
              <a:spcBef>
                <a:spcPts val="400"/>
              </a:spcBef>
              <a:buClr>
                <a:srgbClr val="000000"/>
              </a:buClr>
              <a:buSzPct val="45000"/>
              <a:buFont typeface="Wingdings"/>
              <a:buChar char=""/>
              <a:defRPr sz="3200" b="0" u="none">
                <a:solidFill>
                  <a:schemeClr val="dk1"/>
                </a:solidFill>
                <a:latin typeface="Calibri"/>
                <a:ea typeface="Calibri"/>
                <a:cs typeface="Calibri"/>
              </a:defRPr>
            </a:lvl5pPr>
            <a:lvl6pPr algn="l" defTabSz="457200">
              <a:spcBef>
                <a:spcPts val="283"/>
              </a:spcBef>
              <a:buClr>
                <a:srgbClr val="000000"/>
              </a:buClr>
              <a:buSzPct val="45000"/>
              <a:buFont typeface="Wingdings"/>
              <a:buChar char=""/>
              <a:defRPr sz="3200" b="0" u="none">
                <a:solidFill>
                  <a:schemeClr val="dk1"/>
                </a:solidFill>
                <a:latin typeface="Calibri"/>
                <a:ea typeface="Calibri"/>
                <a:cs typeface="Calibri"/>
              </a:defRPr>
            </a:lvl6pPr>
            <a:lvl7pPr algn="l" defTabSz="457200">
              <a:spcBef>
                <a:spcPts val="283"/>
              </a:spcBef>
              <a:buClr>
                <a:srgbClr val="000000"/>
              </a:buClr>
              <a:buSzPct val="45000"/>
              <a:buFont typeface="Wingdings"/>
              <a:buChar char=""/>
              <a:defRPr sz="3200" b="0" u="none">
                <a:solidFill>
                  <a:schemeClr val="dk1"/>
                </a:solidFill>
                <a:latin typeface="Calibri"/>
                <a:ea typeface="Calibri"/>
                <a:cs typeface="Calibri"/>
              </a:defRPr>
            </a:lvl7pPr>
          </a:lstStyle>
          <a:p>
            <a:pPr algn="l" defTabSz="457200">
              <a:spcBef>
                <a:spcPts val="281"/>
              </a:spcBef>
              <a:buClr>
                <a:srgbClr val="000000"/>
              </a:buClr>
              <a:buFont typeface="Arial"/>
              <a:buChar char="•"/>
              <a:tabLst>
                <a:tab pos="0" algn="l"/>
              </a:tabLst>
            </a:pPr>
            <a:r>
              <a:rPr sz="3200" b="0" u="none">
                <a:solidFill>
                  <a:schemeClr val="dk1"/>
                </a:solidFill>
                <a:latin typeface="Calibri"/>
                <a:ea typeface="Calibri"/>
                <a:cs typeface="Calibri"/>
              </a:rPr>
              <a:t>Click to edit the outline text format</a:t>
            </a:r>
          </a:p>
          <a:p>
            <a:pPr marL="457200" lvl="1" algn="l" defTabSz="457200">
              <a:spcBef>
                <a:spcPts val="561"/>
              </a:spcBef>
              <a:buClr>
                <a:srgbClr val="000000"/>
              </a:buClr>
              <a:buSzPct val="75000"/>
              <a:buFont typeface="Symbol"/>
              <a:buChar char=""/>
            </a:pPr>
            <a:r>
              <a:rPr sz="3200" b="0" u="none">
                <a:solidFill>
                  <a:schemeClr val="dk1"/>
                </a:solidFill>
                <a:latin typeface="Calibri"/>
                <a:ea typeface="Calibri"/>
                <a:cs typeface="Calibri"/>
              </a:rPr>
              <a:t>Second Outline Level</a:t>
            </a:r>
          </a:p>
          <a:p>
            <a:pPr marL="914400" lvl="2" algn="l" defTabSz="457200">
              <a:spcBef>
                <a:spcPts val="479"/>
              </a:spcBef>
              <a:buClr>
                <a:srgbClr val="000000"/>
              </a:buClr>
              <a:buSzPct val="45000"/>
              <a:buFont typeface="Wingdings"/>
              <a:buChar char=""/>
            </a:pPr>
            <a:r>
              <a:rPr sz="3200" b="0" u="none">
                <a:solidFill>
                  <a:schemeClr val="dk1"/>
                </a:solidFill>
                <a:latin typeface="Calibri"/>
                <a:ea typeface="Calibri"/>
                <a:cs typeface="Calibri"/>
              </a:rPr>
              <a:t>Third Outline Level</a:t>
            </a:r>
          </a:p>
          <a:p>
            <a:pPr marL="1371600" lvl="3" algn="l" defTabSz="457200">
              <a:spcBef>
                <a:spcPts val="400"/>
              </a:spcBef>
              <a:buClr>
                <a:srgbClr val="000000"/>
              </a:buClr>
              <a:buSzPct val="75000"/>
              <a:buFont typeface="Symbol"/>
              <a:buChar char=""/>
            </a:pPr>
            <a:r>
              <a:rPr sz="3200" b="0" u="none">
                <a:solidFill>
                  <a:schemeClr val="dk1"/>
                </a:solidFill>
                <a:latin typeface="Calibri"/>
                <a:ea typeface="Calibri"/>
                <a:cs typeface="Calibri"/>
              </a:rPr>
              <a:t>Fourth Outline Level</a:t>
            </a:r>
          </a:p>
          <a:p>
            <a:pPr marL="1828800" lvl="4" algn="l" defTabSz="457200">
              <a:spcBef>
                <a:spcPts val="400"/>
              </a:spcBef>
              <a:buClr>
                <a:srgbClr val="000000"/>
              </a:buClr>
              <a:buSzPct val="45000"/>
              <a:buFont typeface="Wingdings"/>
              <a:buChar char=""/>
            </a:pPr>
            <a:r>
              <a:rPr sz="3200" b="0" u="none">
                <a:solidFill>
                  <a:schemeClr val="dk1"/>
                </a:solidFill>
                <a:latin typeface="Calibri"/>
                <a:ea typeface="Calibri"/>
                <a:cs typeface="Calibri"/>
              </a:rPr>
              <a:t>Fifth Outline Level</a:t>
            </a:r>
          </a:p>
          <a:p>
            <a:pPr marL="2286000" lvl="5" algn="l" defTabSz="457200">
              <a:spcBef>
                <a:spcPts val="283"/>
              </a:spcBef>
              <a:buClr>
                <a:srgbClr val="000000"/>
              </a:buClr>
              <a:buSzPct val="45000"/>
              <a:buFont typeface="Wingdings"/>
              <a:buChar char=""/>
            </a:pPr>
            <a:r>
              <a:rPr sz="3200" b="0" u="none">
                <a:solidFill>
                  <a:schemeClr val="dk1"/>
                </a:solidFill>
                <a:latin typeface="Calibri"/>
                <a:ea typeface="Calibri"/>
                <a:cs typeface="Calibri"/>
              </a:rPr>
              <a:t>Sixth Outline Level</a:t>
            </a:r>
          </a:p>
          <a:p>
            <a:pPr marL="2743200" lvl="6" algn="l" defTabSz="457200">
              <a:spcBef>
                <a:spcPts val="283"/>
              </a:spcBef>
              <a:buClr>
                <a:srgbClr val="000000"/>
              </a:buClr>
              <a:buSzPct val="45000"/>
              <a:buFont typeface="Wingdings"/>
              <a:buChar char=""/>
            </a:pPr>
            <a:r>
              <a:rPr sz="3200" b="0" u="none">
                <a:solidFill>
                  <a:schemeClr val="dk1"/>
                </a:solidFill>
                <a:latin typeface="Calibri"/>
                <a:ea typeface="Calibri"/>
                <a:cs typeface="Calibri"/>
              </a:rPr>
              <a:t>Seventh Outline Level</a:t>
            </a:r>
          </a:p>
        </p:txBody>
      </p:sp>
      <p:sp>
        <p:nvSpPr>
          <p:cNvPr id="57" name="PlaceHolder 3">
            <a:extLst>
              <a:ext uri="{FF2B5EF4-FFF2-40B4-BE49-F238E27FC236}">
                <a16:creationId xmlns:a16="http://schemas.microsoft.com/office/drawing/2014/main" id="{60725176-09B4-47AC-BA54-E8E3582A78D4}"/>
              </a:ext>
            </a:extLst>
          </p:cNvPr>
          <p:cNvSpPr>
            <a:spLocks noGrp="1"/>
          </p:cNvSpPr>
          <p:nvPr>
            <p:ph type="body"/>
          </p:nvPr>
        </p:nvSpPr>
        <p:spPr>
          <a:xfrm>
            <a:off x="1792440" y="5367240"/>
            <a:ext cx="5486040" cy="804600"/>
          </a:xfrm>
          <a:prstGeom prst="rect">
            <a:avLst/>
          </a:prstGeom>
          <a:noFill/>
          <a:ln w="0">
            <a:noFill/>
          </a:ln>
        </p:spPr>
        <p:txBody>
          <a:bodyPr lIns="91440" tIns="45720" rIns="91440" bIns="45720" anchor="t">
            <a:noAutofit/>
          </a:bodyPr>
          <a:lstStyle>
            <a:lvl1pPr indent="0" algn="l" defTabSz="457200">
              <a:lnSpc>
                <a:spcPct val="100000"/>
              </a:lnSpc>
              <a:spcBef>
                <a:spcPts val="281"/>
              </a:spcBef>
              <a:buNone/>
              <a:tabLst>
                <a:tab pos="0" algn="l"/>
              </a:tabLst>
              <a:defRPr sz="1400" b="0" u="none">
                <a:solidFill>
                  <a:schemeClr val="dk1"/>
                </a:solidFill>
                <a:latin typeface="Calibri"/>
                <a:ea typeface="Calibri"/>
                <a:cs typeface="Calibri"/>
              </a:defRPr>
            </a:lvl1pPr>
          </a:lstStyle>
          <a:p>
            <a:pPr indent="0" algn="l" defTabSz="457200">
              <a:lnSpc>
                <a:spcPct val="100000"/>
              </a:lnSpc>
              <a:spcBef>
                <a:spcPts val="281"/>
              </a:spcBef>
              <a:buNone/>
              <a:tabLst>
                <a:tab pos="0" algn="l"/>
              </a:tabLst>
            </a:pPr>
            <a:r>
              <a:rPr sz="1400" b="0" u="none">
                <a:solidFill>
                  <a:schemeClr val="dk1"/>
                </a:solidFill>
                <a:latin typeface="Calibri"/>
                <a:ea typeface="Calibri"/>
                <a:cs typeface="Calibri"/>
              </a:rPr>
              <a:t>Click to edit Master text styles</a:t>
            </a:r>
          </a:p>
        </p:txBody>
      </p:sp>
      <p:sp>
        <p:nvSpPr>
          <p:cNvPr id="58" name="PlaceHolder 4">
            <a:extLst>
              <a:ext uri="{FF2B5EF4-FFF2-40B4-BE49-F238E27FC236}">
                <a16:creationId xmlns:a16="http://schemas.microsoft.com/office/drawing/2014/main" id="{517365C7-61B8-4B76-BACF-DA4874CDA152}"/>
              </a:ext>
            </a:extLst>
          </p:cNvPr>
          <p:cNvSpPr>
            <a:spLocks noGrp="1"/>
          </p:cNvSpPr>
          <p:nvPr>
            <p:ph type="dt" idx="31"/>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59" name="PlaceHolder 5">
            <a:extLst>
              <a:ext uri="{FF2B5EF4-FFF2-40B4-BE49-F238E27FC236}">
                <a16:creationId xmlns:a16="http://schemas.microsoft.com/office/drawing/2014/main" id="{7FE1AA9B-57A1-4998-9E92-1CFCE3C29D75}"/>
              </a:ext>
            </a:extLst>
          </p:cNvPr>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60" name="PlaceHolder 6">
            <a:extLst>
              <a:ext uri="{FF2B5EF4-FFF2-40B4-BE49-F238E27FC236}">
                <a16:creationId xmlns:a16="http://schemas.microsoft.com/office/drawing/2014/main" id="{F50F7758-1859-4A49-9FA5-D445F765EEF8}"/>
              </a:ext>
            </a:extLst>
          </p:cNvPr>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7B98B973-DDC7-465B-968E-6D61197F8C3C}"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6C26B99-919E-46CC-9396-3C0813358100}"/>
              </a:ext>
            </a:extLst>
          </p:cNvPr>
          <p:cNvSpPr>
            <a:spLocks noGrp="1"/>
          </p:cNvSpPr>
          <p:nvPr>
            <p:ph type="dt" idx="10"/>
          </p:nvPr>
        </p:nvSpPr>
        <p:spPr/>
        <p:txBody>
          <a:bodyPr/>
          <a:lstStyle/>
          <a:p>
            <a:fld id="{77E8FE92-63CB-4EB6-B6DB-4A2637C8B992}" type="datetimeFigureOut">
              <a:t>2026/8/25</a:t>
            </a:fld>
            <a:endParaRPr/>
          </a:p>
        </p:txBody>
      </p:sp>
      <p:sp>
        <p:nvSpPr>
          <p:cNvPr id="3" name="フッター プレースホルダー 2">
            <a:extLst>
              <a:ext uri="{FF2B5EF4-FFF2-40B4-BE49-F238E27FC236}">
                <a16:creationId xmlns:a16="http://schemas.microsoft.com/office/drawing/2014/main" id="{2A298DB9-F20C-44E5-8845-B60D7B4C6547}"/>
              </a:ext>
            </a:extLst>
          </p:cNvPr>
          <p:cNvSpPr>
            <a:spLocks noGrp="1"/>
          </p:cNvSpPr>
          <p:nvPr>
            <p:ph type="ftr" idx="11"/>
          </p:nvPr>
        </p:nvSpPr>
        <p:spPr/>
        <p:txBody>
          <a:bodyPr/>
          <a:lstStyle/>
          <a:p>
            <a:endParaRPr/>
          </a:p>
        </p:txBody>
      </p:sp>
      <p:sp>
        <p:nvSpPr>
          <p:cNvPr id="4" name="スライド番号プレースホルダー 3">
            <a:extLst>
              <a:ext uri="{FF2B5EF4-FFF2-40B4-BE49-F238E27FC236}">
                <a16:creationId xmlns:a16="http://schemas.microsoft.com/office/drawing/2014/main" id="{B82EC8C1-E27F-49F9-8EB5-77BA823084F9}"/>
              </a:ext>
            </a:extLst>
          </p:cNvPr>
          <p:cNvSpPr>
            <a:spLocks noGrp="1"/>
          </p:cNvSpPr>
          <p:nvPr>
            <p:ph type="sldNum" idx="12"/>
          </p:nvPr>
        </p:nvSpPr>
        <p:spPr/>
        <p:txBody>
          <a:bodyPr/>
          <a:lstStyle/>
          <a:p>
            <a:fld id="{6BF9B3A7-1F99-40CA-A74F-AA08A89F86E0}"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FFFFF"/>
        </a:solidFill>
        <a:effectLst/>
      </p:bgPr>
    </p:bg>
    <p:spTree>
      <p:nvGrpSpPr>
        <p:cNvPr id="1" name=""/>
        <p:cNvGrpSpPr/>
        <p:nvPr/>
      </p:nvGrpSpPr>
      <p:grpSpPr>
        <a:xfrm>
          <a:off x="0" y="0"/>
          <a:ext cx="0" cy="0"/>
          <a:chOff x="0" y="0"/>
          <a:chExt cx="0" cy="0"/>
        </a:xfrm>
      </p:grpSpPr>
      <p:sp>
        <p:nvSpPr>
          <p:cNvPr id="6" name="PlaceHolder 1">
            <a:extLst>
              <a:ext uri="{FF2B5EF4-FFF2-40B4-BE49-F238E27FC236}">
                <a16:creationId xmlns:a16="http://schemas.microsoft.com/office/drawing/2014/main" id="{F75DA50F-EAC2-41AE-9768-67E309557449}"/>
              </a:ext>
            </a:extLst>
          </p:cNvPr>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7" name="PlaceHolder 2">
            <a:extLst>
              <a:ext uri="{FF2B5EF4-FFF2-40B4-BE49-F238E27FC236}">
                <a16:creationId xmlns:a16="http://schemas.microsoft.com/office/drawing/2014/main" id="{E8DEEB8D-FF54-47F2-839A-19278FE0B332}"/>
              </a:ext>
            </a:extLst>
          </p:cNvPr>
          <p:cNvSpPr>
            <a:spLocks noGrp="1"/>
          </p:cNvSpPr>
          <p:nvPr>
            <p:ph type="body"/>
          </p:nvPr>
        </p:nvSpPr>
        <p:spPr>
          <a:xfrm>
            <a:off x="457200" y="1600200"/>
            <a:ext cx="8229240" cy="4525560"/>
          </a:xfrm>
          <a:prstGeom prst="rect">
            <a:avLst/>
          </a:prstGeom>
          <a:noFill/>
          <a:ln w="0">
            <a:noFill/>
          </a:ln>
        </p:spPr>
        <p:txBody>
          <a:bodyPr vert="eaVert" lIns="91440" tIns="45720" rIns="91440" bIns="45720" anchor="t">
            <a:noAutofit/>
          </a:bodyPr>
          <a:lstStyle>
            <a:lvl1pPr algn="l" defTabSz="457200">
              <a:lnSpc>
                <a:spcPct val="100000"/>
              </a:lnSpc>
              <a:spcBef>
                <a:spcPts val="641"/>
              </a:spcBef>
              <a:buClr>
                <a:srgbClr val="000000"/>
              </a:buClr>
              <a:buFont typeface="Arial"/>
              <a:buChar char="•"/>
              <a:defRPr sz="3200" b="0" u="none">
                <a:solidFill>
                  <a:schemeClr val="dk1"/>
                </a:solidFill>
                <a:latin typeface="Calibri"/>
                <a:ea typeface="Calibri"/>
                <a:cs typeface="Calibri"/>
              </a:defRPr>
            </a:lvl1pPr>
            <a:lvl2pPr algn="l" defTabSz="457200">
              <a:lnSpc>
                <a:spcPct val="100000"/>
              </a:lnSpc>
              <a:spcBef>
                <a:spcPts val="561"/>
              </a:spcBef>
              <a:buClr>
                <a:srgbClr val="000000"/>
              </a:buClr>
              <a:buFont typeface="Arial"/>
              <a:buChar char="–"/>
              <a:defRPr sz="2800" b="0" u="none">
                <a:solidFill>
                  <a:schemeClr val="dk1"/>
                </a:solidFill>
                <a:latin typeface="Calibri"/>
                <a:ea typeface="Calibri"/>
                <a:cs typeface="Calibri"/>
              </a:defRPr>
            </a:lvl2pPr>
            <a:lvl3pPr algn="l" defTabSz="457200">
              <a:lnSpc>
                <a:spcPct val="100000"/>
              </a:lnSpc>
              <a:spcBef>
                <a:spcPts val="479"/>
              </a:spcBef>
              <a:buClr>
                <a:srgbClr val="000000"/>
              </a:buClr>
              <a:buFont typeface="Arial"/>
              <a:buChar char="•"/>
              <a:defRPr sz="2400" b="0" u="none">
                <a:solidFill>
                  <a:schemeClr val="dk1"/>
                </a:solidFill>
                <a:latin typeface="Calibri"/>
                <a:ea typeface="Calibri"/>
                <a:cs typeface="Calibri"/>
              </a:defRPr>
            </a:lvl3pPr>
            <a:lvl4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4pPr>
            <a:lvl5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5pPr>
          </a:lstStyle>
          <a:p>
            <a:pPr marL="343080" indent="-343080" algn="l" defTabSz="457200">
              <a:lnSpc>
                <a:spcPct val="100000"/>
              </a:lnSpc>
              <a:spcBef>
                <a:spcPts val="641"/>
              </a:spcBef>
              <a:buClr>
                <a:srgbClr val="000000"/>
              </a:buClr>
              <a:buFont typeface="Arial"/>
              <a:buChar char="•"/>
            </a:pPr>
            <a:r>
              <a:rPr sz="3200" b="0" u="none">
                <a:solidFill>
                  <a:schemeClr val="dk1"/>
                </a:solidFill>
                <a:latin typeface="Calibri"/>
                <a:ea typeface="Calibri"/>
                <a:cs typeface="Calibri"/>
              </a:rPr>
              <a:t>Click to edit Master text styles</a:t>
            </a:r>
          </a:p>
          <a:p>
            <a:pPr marL="743040" lvl="1" indent="-285840" algn="l" defTabSz="457200">
              <a:lnSpc>
                <a:spcPct val="100000"/>
              </a:lnSpc>
              <a:spcBef>
                <a:spcPts val="561"/>
              </a:spcBef>
              <a:buClr>
                <a:srgbClr val="000000"/>
              </a:buClr>
              <a:buFont typeface="Arial"/>
              <a:buChar char="–"/>
            </a:pPr>
            <a:r>
              <a:rPr sz="2800" b="0" u="none">
                <a:solidFill>
                  <a:schemeClr val="dk1"/>
                </a:solidFill>
                <a:latin typeface="Calibri"/>
                <a:ea typeface="Calibri"/>
                <a:cs typeface="Calibri"/>
              </a:rPr>
              <a:t>Second level</a:t>
            </a:r>
          </a:p>
          <a:p>
            <a:pPr marL="1143000" lvl="2" indent="-228600" algn="l" defTabSz="457200">
              <a:lnSpc>
                <a:spcPct val="100000"/>
              </a:lnSpc>
              <a:spcBef>
                <a:spcPts val="479"/>
              </a:spcBef>
              <a:buClr>
                <a:srgbClr val="000000"/>
              </a:buClr>
              <a:buFont typeface="Arial"/>
              <a:buChar char="•"/>
            </a:pPr>
            <a:r>
              <a:rPr sz="2400" b="0" u="none">
                <a:solidFill>
                  <a:schemeClr val="dk1"/>
                </a:solidFill>
                <a:latin typeface="Calibri"/>
                <a:ea typeface="Calibri"/>
                <a:cs typeface="Calibri"/>
              </a:rPr>
              <a:t>Third level</a:t>
            </a:r>
          </a:p>
          <a:p>
            <a:pPr marL="1600200" lvl="3"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Fourth level</a:t>
            </a:r>
          </a:p>
          <a:p>
            <a:pPr marL="2057400" lvl="4"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Fifth level</a:t>
            </a:r>
          </a:p>
        </p:txBody>
      </p:sp>
      <p:sp>
        <p:nvSpPr>
          <p:cNvPr id="8" name="PlaceHolder 3">
            <a:extLst>
              <a:ext uri="{FF2B5EF4-FFF2-40B4-BE49-F238E27FC236}">
                <a16:creationId xmlns:a16="http://schemas.microsoft.com/office/drawing/2014/main" id="{08E856A4-7B7B-4715-B3F4-EE7BFAD6B1EB}"/>
              </a:ext>
            </a:extLst>
          </p:cNvPr>
          <p:cNvSpPr>
            <a:spLocks noGrp="1"/>
          </p:cNvSpPr>
          <p:nvPr>
            <p:ph type="dt" idx="4"/>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9" name="PlaceHolder 4">
            <a:extLst>
              <a:ext uri="{FF2B5EF4-FFF2-40B4-BE49-F238E27FC236}">
                <a16:creationId xmlns:a16="http://schemas.microsoft.com/office/drawing/2014/main" id="{406E17A9-09EA-45A5-A50A-2834D33D831C}"/>
              </a:ext>
            </a:extLst>
          </p:cNvPr>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10" name="PlaceHolder 5">
            <a:extLst>
              <a:ext uri="{FF2B5EF4-FFF2-40B4-BE49-F238E27FC236}">
                <a16:creationId xmlns:a16="http://schemas.microsoft.com/office/drawing/2014/main" id="{6DF35A5E-8223-45B9-818C-8BF4B66A713D}"/>
              </a:ext>
            </a:extLst>
          </p:cNvPr>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56FF847B-D9DB-4218-A4C2-2E50C23B57A2}"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FFFFFF"/>
        </a:solidFill>
        <a:effectLst/>
      </p:bgPr>
    </p:bg>
    <p:spTree>
      <p:nvGrpSpPr>
        <p:cNvPr id="1" name=""/>
        <p:cNvGrpSpPr/>
        <p:nvPr/>
      </p:nvGrpSpPr>
      <p:grpSpPr>
        <a:xfrm>
          <a:off x="0" y="0"/>
          <a:ext cx="0" cy="0"/>
          <a:chOff x="0" y="0"/>
          <a:chExt cx="0" cy="0"/>
        </a:xfrm>
      </p:grpSpPr>
      <p:sp>
        <p:nvSpPr>
          <p:cNvPr id="11" name="PlaceHolder 1">
            <a:extLst>
              <a:ext uri="{FF2B5EF4-FFF2-40B4-BE49-F238E27FC236}">
                <a16:creationId xmlns:a16="http://schemas.microsoft.com/office/drawing/2014/main" id="{98B36335-CF0D-44E5-94C9-4570D66D1752}"/>
              </a:ext>
            </a:extLst>
          </p:cNvPr>
          <p:cNvSpPr>
            <a:spLocks noGrp="1"/>
          </p:cNvSpPr>
          <p:nvPr>
            <p:ph type="title"/>
          </p:nvPr>
        </p:nvSpPr>
        <p:spPr>
          <a:xfrm>
            <a:off x="6629400" y="274680"/>
            <a:ext cx="2057040" cy="5851080"/>
          </a:xfrm>
          <a:prstGeom prst="rect">
            <a:avLst/>
          </a:prstGeom>
          <a:noFill/>
          <a:ln w="0">
            <a:noFill/>
          </a:ln>
        </p:spPr>
        <p:txBody>
          <a:bodyPr vert="eaVert"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12" name="PlaceHolder 2">
            <a:extLst>
              <a:ext uri="{FF2B5EF4-FFF2-40B4-BE49-F238E27FC236}">
                <a16:creationId xmlns:a16="http://schemas.microsoft.com/office/drawing/2014/main" id="{ED262E81-A05B-4F88-883C-6D1AFD198002}"/>
              </a:ext>
            </a:extLst>
          </p:cNvPr>
          <p:cNvSpPr>
            <a:spLocks noGrp="1"/>
          </p:cNvSpPr>
          <p:nvPr>
            <p:ph type="body"/>
          </p:nvPr>
        </p:nvSpPr>
        <p:spPr>
          <a:xfrm>
            <a:off x="457200" y="274680"/>
            <a:ext cx="6019560" cy="5851080"/>
          </a:xfrm>
          <a:prstGeom prst="rect">
            <a:avLst/>
          </a:prstGeom>
          <a:noFill/>
          <a:ln w="0">
            <a:noFill/>
          </a:ln>
        </p:spPr>
        <p:txBody>
          <a:bodyPr vert="eaVert" lIns="91440" tIns="45720" rIns="91440" bIns="45720" anchor="t">
            <a:noAutofit/>
          </a:bodyPr>
          <a:lstStyle>
            <a:lvl1pPr algn="l" defTabSz="457200">
              <a:lnSpc>
                <a:spcPct val="100000"/>
              </a:lnSpc>
              <a:spcBef>
                <a:spcPts val="641"/>
              </a:spcBef>
              <a:buClr>
                <a:srgbClr val="000000"/>
              </a:buClr>
              <a:buFont typeface="Arial"/>
              <a:buChar char="•"/>
              <a:defRPr sz="3200" b="0" u="none">
                <a:solidFill>
                  <a:schemeClr val="dk1"/>
                </a:solidFill>
                <a:latin typeface="Calibri"/>
                <a:ea typeface="Calibri"/>
                <a:cs typeface="Calibri"/>
              </a:defRPr>
            </a:lvl1pPr>
            <a:lvl2pPr algn="l" defTabSz="457200">
              <a:lnSpc>
                <a:spcPct val="100000"/>
              </a:lnSpc>
              <a:spcBef>
                <a:spcPts val="561"/>
              </a:spcBef>
              <a:buClr>
                <a:srgbClr val="000000"/>
              </a:buClr>
              <a:buFont typeface="Arial"/>
              <a:buChar char="–"/>
              <a:defRPr sz="2800" b="0" u="none">
                <a:solidFill>
                  <a:schemeClr val="dk1"/>
                </a:solidFill>
                <a:latin typeface="Calibri"/>
                <a:ea typeface="Calibri"/>
                <a:cs typeface="Calibri"/>
              </a:defRPr>
            </a:lvl2pPr>
            <a:lvl3pPr algn="l" defTabSz="457200">
              <a:lnSpc>
                <a:spcPct val="100000"/>
              </a:lnSpc>
              <a:spcBef>
                <a:spcPts val="479"/>
              </a:spcBef>
              <a:buClr>
                <a:srgbClr val="000000"/>
              </a:buClr>
              <a:buFont typeface="Arial"/>
              <a:buChar char="•"/>
              <a:defRPr sz="2400" b="0" u="none">
                <a:solidFill>
                  <a:schemeClr val="dk1"/>
                </a:solidFill>
                <a:latin typeface="Calibri"/>
                <a:ea typeface="Calibri"/>
                <a:cs typeface="Calibri"/>
              </a:defRPr>
            </a:lvl3pPr>
            <a:lvl4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4pPr>
            <a:lvl5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5pPr>
          </a:lstStyle>
          <a:p>
            <a:pPr marL="343080" indent="-343080" algn="l" defTabSz="457200">
              <a:lnSpc>
                <a:spcPct val="100000"/>
              </a:lnSpc>
              <a:spcBef>
                <a:spcPts val="641"/>
              </a:spcBef>
              <a:buClr>
                <a:srgbClr val="000000"/>
              </a:buClr>
              <a:buFont typeface="Arial"/>
              <a:buChar char="•"/>
            </a:pPr>
            <a:r>
              <a:rPr sz="3200" b="0" u="none">
                <a:solidFill>
                  <a:schemeClr val="dk1"/>
                </a:solidFill>
                <a:latin typeface="Calibri"/>
                <a:ea typeface="Calibri"/>
                <a:cs typeface="Calibri"/>
              </a:rPr>
              <a:t>Click to edit Master text styles</a:t>
            </a:r>
          </a:p>
          <a:p>
            <a:pPr marL="743040" lvl="1" indent="-285840" algn="l" defTabSz="457200">
              <a:lnSpc>
                <a:spcPct val="100000"/>
              </a:lnSpc>
              <a:spcBef>
                <a:spcPts val="561"/>
              </a:spcBef>
              <a:buClr>
                <a:srgbClr val="000000"/>
              </a:buClr>
              <a:buFont typeface="Arial"/>
              <a:buChar char="–"/>
            </a:pPr>
            <a:r>
              <a:rPr sz="2800" b="0" u="none">
                <a:solidFill>
                  <a:schemeClr val="dk1"/>
                </a:solidFill>
                <a:latin typeface="Calibri"/>
                <a:ea typeface="Calibri"/>
                <a:cs typeface="Calibri"/>
              </a:rPr>
              <a:t>Second level</a:t>
            </a:r>
          </a:p>
          <a:p>
            <a:pPr marL="1143000" lvl="2" indent="-228600" algn="l" defTabSz="457200">
              <a:lnSpc>
                <a:spcPct val="100000"/>
              </a:lnSpc>
              <a:spcBef>
                <a:spcPts val="479"/>
              </a:spcBef>
              <a:buClr>
                <a:srgbClr val="000000"/>
              </a:buClr>
              <a:buFont typeface="Arial"/>
              <a:buChar char="•"/>
            </a:pPr>
            <a:r>
              <a:rPr sz="2400" b="0" u="none">
                <a:solidFill>
                  <a:schemeClr val="dk1"/>
                </a:solidFill>
                <a:latin typeface="Calibri"/>
                <a:ea typeface="Calibri"/>
                <a:cs typeface="Calibri"/>
              </a:rPr>
              <a:t>Third level</a:t>
            </a:r>
          </a:p>
          <a:p>
            <a:pPr marL="1600200" lvl="3"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Fourth level</a:t>
            </a:r>
          </a:p>
          <a:p>
            <a:pPr marL="2057400" lvl="4"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Fifth level</a:t>
            </a:r>
          </a:p>
        </p:txBody>
      </p:sp>
      <p:sp>
        <p:nvSpPr>
          <p:cNvPr id="13" name="PlaceHolder 3">
            <a:extLst>
              <a:ext uri="{FF2B5EF4-FFF2-40B4-BE49-F238E27FC236}">
                <a16:creationId xmlns:a16="http://schemas.microsoft.com/office/drawing/2014/main" id="{6E416F60-BE7A-4B3C-B4A5-F119833A0A47}"/>
              </a:ext>
            </a:extLst>
          </p:cNvPr>
          <p:cNvSpPr>
            <a:spLocks noGrp="1"/>
          </p:cNvSpPr>
          <p:nvPr>
            <p:ph type="dt" idx="7"/>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14" name="PlaceHolder 4">
            <a:extLst>
              <a:ext uri="{FF2B5EF4-FFF2-40B4-BE49-F238E27FC236}">
                <a16:creationId xmlns:a16="http://schemas.microsoft.com/office/drawing/2014/main" id="{7F1F3D30-7084-4844-BF0D-DB8445D20D13}"/>
              </a:ext>
            </a:extLst>
          </p:cNvPr>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15" name="PlaceHolder 5">
            <a:extLst>
              <a:ext uri="{FF2B5EF4-FFF2-40B4-BE49-F238E27FC236}">
                <a16:creationId xmlns:a16="http://schemas.microsoft.com/office/drawing/2014/main" id="{5B03FC08-9944-4B6D-A07C-07607DC4E8E0}"/>
              </a:ext>
            </a:extLst>
          </p:cNvPr>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932A3F9A-F562-4E1F-8B2F-40143BA03CBC}"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16" name="PlaceHolder 1">
            <a:extLst>
              <a:ext uri="{FF2B5EF4-FFF2-40B4-BE49-F238E27FC236}">
                <a16:creationId xmlns:a16="http://schemas.microsoft.com/office/drawing/2014/main" id="{044EBE9B-381F-418E-BAEE-0F1CD6A27BDB}"/>
              </a:ext>
            </a:extLst>
          </p:cNvPr>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17" name="PlaceHolder 2">
            <a:extLst>
              <a:ext uri="{FF2B5EF4-FFF2-40B4-BE49-F238E27FC236}">
                <a16:creationId xmlns:a16="http://schemas.microsoft.com/office/drawing/2014/main" id="{ECFCFD82-6838-49BF-BF2D-0D06AAE0F870}"/>
              </a:ext>
            </a:extLst>
          </p:cNvPr>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lvl1pPr algn="l" defTabSz="457200">
              <a:lnSpc>
                <a:spcPct val="100000"/>
              </a:lnSpc>
              <a:spcBef>
                <a:spcPts val="641"/>
              </a:spcBef>
              <a:buClr>
                <a:srgbClr val="000000"/>
              </a:buClr>
              <a:buFont typeface="Arial"/>
              <a:buChar char="•"/>
              <a:defRPr sz="3200" b="0" u="none">
                <a:solidFill>
                  <a:schemeClr val="dk1"/>
                </a:solidFill>
                <a:latin typeface="Calibri"/>
                <a:ea typeface="Calibri"/>
                <a:cs typeface="Calibri"/>
              </a:defRPr>
            </a:lvl1pPr>
            <a:lvl2pPr algn="l" defTabSz="457200">
              <a:lnSpc>
                <a:spcPct val="100000"/>
              </a:lnSpc>
              <a:spcBef>
                <a:spcPts val="561"/>
              </a:spcBef>
              <a:buClr>
                <a:srgbClr val="000000"/>
              </a:buClr>
              <a:buFont typeface="Arial"/>
              <a:buChar char="–"/>
              <a:defRPr sz="2800" b="0" u="none">
                <a:solidFill>
                  <a:schemeClr val="dk1"/>
                </a:solidFill>
                <a:latin typeface="Calibri"/>
                <a:ea typeface="Calibri"/>
                <a:cs typeface="Calibri"/>
              </a:defRPr>
            </a:lvl2pPr>
            <a:lvl3pPr algn="l" defTabSz="457200">
              <a:lnSpc>
                <a:spcPct val="100000"/>
              </a:lnSpc>
              <a:spcBef>
                <a:spcPts val="479"/>
              </a:spcBef>
              <a:buClr>
                <a:srgbClr val="000000"/>
              </a:buClr>
              <a:buFont typeface="Arial"/>
              <a:buChar char="•"/>
              <a:defRPr sz="2400" b="0" u="none">
                <a:solidFill>
                  <a:schemeClr val="dk1"/>
                </a:solidFill>
                <a:latin typeface="Calibri"/>
                <a:ea typeface="Calibri"/>
                <a:cs typeface="Calibri"/>
              </a:defRPr>
            </a:lvl3pPr>
            <a:lvl4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4pPr>
            <a:lvl5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5pPr>
          </a:lstStyle>
          <a:p>
            <a:pPr marL="343080" indent="-343080" algn="l" defTabSz="457200">
              <a:lnSpc>
                <a:spcPct val="100000"/>
              </a:lnSpc>
              <a:spcBef>
                <a:spcPts val="641"/>
              </a:spcBef>
              <a:buClr>
                <a:srgbClr val="000000"/>
              </a:buClr>
              <a:buFont typeface="Arial"/>
              <a:buChar char="•"/>
            </a:pPr>
            <a:r>
              <a:rPr sz="3200" b="0" u="none">
                <a:solidFill>
                  <a:schemeClr val="dk1"/>
                </a:solidFill>
                <a:latin typeface="Calibri"/>
                <a:ea typeface="Calibri"/>
                <a:cs typeface="Calibri"/>
              </a:rPr>
              <a:t>Click to edit Master text styles</a:t>
            </a:r>
          </a:p>
          <a:p>
            <a:pPr marL="743040" lvl="1" indent="-285840" algn="l" defTabSz="457200">
              <a:lnSpc>
                <a:spcPct val="100000"/>
              </a:lnSpc>
              <a:spcBef>
                <a:spcPts val="561"/>
              </a:spcBef>
              <a:buClr>
                <a:srgbClr val="000000"/>
              </a:buClr>
              <a:buFont typeface="Arial"/>
              <a:buChar char="–"/>
            </a:pPr>
            <a:r>
              <a:rPr sz="2800" b="0" u="none">
                <a:solidFill>
                  <a:schemeClr val="dk1"/>
                </a:solidFill>
                <a:latin typeface="Calibri"/>
                <a:ea typeface="Calibri"/>
                <a:cs typeface="Calibri"/>
              </a:rPr>
              <a:t>Second level</a:t>
            </a:r>
          </a:p>
          <a:p>
            <a:pPr marL="1143000" lvl="2" indent="-228600" algn="l" defTabSz="457200">
              <a:lnSpc>
                <a:spcPct val="100000"/>
              </a:lnSpc>
              <a:spcBef>
                <a:spcPts val="479"/>
              </a:spcBef>
              <a:buClr>
                <a:srgbClr val="000000"/>
              </a:buClr>
              <a:buFont typeface="Arial"/>
              <a:buChar char="•"/>
            </a:pPr>
            <a:r>
              <a:rPr sz="2400" b="0" u="none">
                <a:solidFill>
                  <a:schemeClr val="dk1"/>
                </a:solidFill>
                <a:latin typeface="Calibri"/>
                <a:ea typeface="Calibri"/>
                <a:cs typeface="Calibri"/>
              </a:rPr>
              <a:t>Third level</a:t>
            </a:r>
          </a:p>
          <a:p>
            <a:pPr marL="1600200" lvl="3"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Fourth level</a:t>
            </a:r>
          </a:p>
          <a:p>
            <a:pPr marL="2057400" lvl="4"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Fifth level</a:t>
            </a:r>
          </a:p>
        </p:txBody>
      </p:sp>
      <p:sp>
        <p:nvSpPr>
          <p:cNvPr id="18" name="PlaceHolder 3">
            <a:extLst>
              <a:ext uri="{FF2B5EF4-FFF2-40B4-BE49-F238E27FC236}">
                <a16:creationId xmlns:a16="http://schemas.microsoft.com/office/drawing/2014/main" id="{F2FAF176-8911-4DDB-889F-C3494B1711E8}"/>
              </a:ext>
            </a:extLst>
          </p:cNvPr>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19" name="PlaceHolder 4">
            <a:extLst>
              <a:ext uri="{FF2B5EF4-FFF2-40B4-BE49-F238E27FC236}">
                <a16:creationId xmlns:a16="http://schemas.microsoft.com/office/drawing/2014/main" id="{F5F5E6BE-4437-4BE7-BA1D-FAFA35D5079E}"/>
              </a:ext>
            </a:extLst>
          </p:cNvPr>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20" name="PlaceHolder 5">
            <a:extLst>
              <a:ext uri="{FF2B5EF4-FFF2-40B4-BE49-F238E27FC236}">
                <a16:creationId xmlns:a16="http://schemas.microsoft.com/office/drawing/2014/main" id="{20AB88DC-A525-40FC-9729-50466C76F257}"/>
              </a:ext>
            </a:extLst>
          </p:cNvPr>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A4000A6B-4BF0-480F-9F53-3A54A174063E}"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on Header">
    <p:bg>
      <p:bgPr>
        <a:solidFill>
          <a:srgbClr val="FFFFFF"/>
        </a:solidFill>
        <a:effectLst/>
      </p:bgPr>
    </p:bg>
    <p:spTree>
      <p:nvGrpSpPr>
        <p:cNvPr id="1" name=""/>
        <p:cNvGrpSpPr/>
        <p:nvPr/>
      </p:nvGrpSpPr>
      <p:grpSpPr>
        <a:xfrm>
          <a:off x="0" y="0"/>
          <a:ext cx="0" cy="0"/>
          <a:chOff x="0" y="0"/>
          <a:chExt cx="0" cy="0"/>
        </a:xfrm>
      </p:grpSpPr>
      <p:sp>
        <p:nvSpPr>
          <p:cNvPr id="21" name="PlaceHolder 1">
            <a:extLst>
              <a:ext uri="{FF2B5EF4-FFF2-40B4-BE49-F238E27FC236}">
                <a16:creationId xmlns:a16="http://schemas.microsoft.com/office/drawing/2014/main" id="{EE9DB390-1AB3-4D65-8D94-BC507A4CF59D}"/>
              </a:ext>
            </a:extLst>
          </p:cNvPr>
          <p:cNvSpPr>
            <a:spLocks noGrp="1"/>
          </p:cNvSpPr>
          <p:nvPr>
            <p:ph type="title"/>
          </p:nvPr>
        </p:nvSpPr>
        <p:spPr>
          <a:xfrm>
            <a:off x="722160" y="4406760"/>
            <a:ext cx="7772040" cy="1361880"/>
          </a:xfrm>
          <a:prstGeom prst="rect">
            <a:avLst/>
          </a:prstGeom>
          <a:noFill/>
          <a:ln w="0">
            <a:noFill/>
          </a:ln>
        </p:spPr>
        <p:txBody>
          <a:bodyPr lIns="91440" tIns="45720" rIns="91440" bIns="45720" anchor="t">
            <a:noAutofit/>
          </a:bodyPr>
          <a:lstStyle>
            <a:lvl1pPr indent="0" algn="l" defTabSz="457200">
              <a:lnSpc>
                <a:spcPct val="100000"/>
              </a:lnSpc>
              <a:buNone/>
              <a:defRPr sz="4000" b="1" u="none" cap="all">
                <a:solidFill>
                  <a:schemeClr val="dk1"/>
                </a:solidFill>
                <a:latin typeface="Calibri"/>
                <a:ea typeface="Calibri"/>
                <a:cs typeface="Calibri"/>
              </a:defRPr>
            </a:lvl1pPr>
          </a:lstStyle>
          <a:p>
            <a:pPr indent="0" algn="l" defTabSz="457200">
              <a:lnSpc>
                <a:spcPct val="100000"/>
              </a:lnSpc>
              <a:buNone/>
            </a:pPr>
            <a:r>
              <a:rPr sz="4000" b="1" u="none" cap="all">
                <a:solidFill>
                  <a:schemeClr val="dk1"/>
                </a:solidFill>
                <a:latin typeface="Calibri"/>
                <a:ea typeface="Calibri"/>
                <a:cs typeface="Calibri"/>
              </a:rPr>
              <a:t>Click to edit Master title style</a:t>
            </a:r>
          </a:p>
        </p:txBody>
      </p:sp>
      <p:sp>
        <p:nvSpPr>
          <p:cNvPr id="22" name="PlaceHolder 2">
            <a:extLst>
              <a:ext uri="{FF2B5EF4-FFF2-40B4-BE49-F238E27FC236}">
                <a16:creationId xmlns:a16="http://schemas.microsoft.com/office/drawing/2014/main" id="{B5FFFE07-6F04-4BEF-8DF1-A7FFED113031}"/>
              </a:ext>
            </a:extLst>
          </p:cNvPr>
          <p:cNvSpPr>
            <a:spLocks noGrp="1"/>
          </p:cNvSpPr>
          <p:nvPr>
            <p:ph type="body"/>
          </p:nvPr>
        </p:nvSpPr>
        <p:spPr>
          <a:xfrm>
            <a:off x="722160" y="2906640"/>
            <a:ext cx="7772040" cy="1499760"/>
          </a:xfrm>
          <a:prstGeom prst="rect">
            <a:avLst/>
          </a:prstGeom>
          <a:noFill/>
          <a:ln w="0">
            <a:noFill/>
          </a:ln>
        </p:spPr>
        <p:txBody>
          <a:bodyPr lIns="91440" tIns="45720" rIns="91440" bIns="45720" anchor="b">
            <a:noAutofit/>
          </a:bodyPr>
          <a:lstStyle>
            <a:lvl1pPr indent="0" algn="l" defTabSz="457200">
              <a:lnSpc>
                <a:spcPct val="100000"/>
              </a:lnSpc>
              <a:spcBef>
                <a:spcPts val="400"/>
              </a:spcBef>
              <a:buNone/>
              <a:tabLst>
                <a:tab pos="0" algn="l"/>
              </a:tabLst>
              <a:defRPr sz="2000" b="0" u="none">
                <a:solidFill>
                  <a:schemeClr val="dk1">
                    <a:tint val="75000"/>
                  </a:schemeClr>
                </a:solidFill>
                <a:latin typeface="Calibri"/>
                <a:ea typeface="Calibri"/>
                <a:cs typeface="Calibri"/>
              </a:defRPr>
            </a:lvl1pPr>
          </a:lstStyle>
          <a:p>
            <a:pPr indent="0" algn="l" defTabSz="457200">
              <a:lnSpc>
                <a:spcPct val="100000"/>
              </a:lnSpc>
              <a:spcBef>
                <a:spcPts val="400"/>
              </a:spcBef>
              <a:buNone/>
              <a:tabLst>
                <a:tab pos="0" algn="l"/>
              </a:tabLst>
            </a:pPr>
            <a:r>
              <a:rPr sz="2000" b="0" u="none">
                <a:solidFill>
                  <a:schemeClr val="dk1">
                    <a:tint val="75000"/>
                  </a:schemeClr>
                </a:solidFill>
                <a:latin typeface="Calibri"/>
                <a:ea typeface="Calibri"/>
                <a:cs typeface="Calibri"/>
              </a:rPr>
              <a:t>Click to edit Master text styles</a:t>
            </a:r>
          </a:p>
        </p:txBody>
      </p:sp>
      <p:sp>
        <p:nvSpPr>
          <p:cNvPr id="23" name="PlaceHolder 3">
            <a:extLst>
              <a:ext uri="{FF2B5EF4-FFF2-40B4-BE49-F238E27FC236}">
                <a16:creationId xmlns:a16="http://schemas.microsoft.com/office/drawing/2014/main" id="{6429674B-7F41-400B-AC45-7D8070FCE21A}"/>
              </a:ext>
            </a:extLst>
          </p:cNvPr>
          <p:cNvSpPr>
            <a:spLocks noGrp="1"/>
          </p:cNvSpPr>
          <p:nvPr>
            <p:ph type="dt" idx="13"/>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24" name="PlaceHolder 4">
            <a:extLst>
              <a:ext uri="{FF2B5EF4-FFF2-40B4-BE49-F238E27FC236}">
                <a16:creationId xmlns:a16="http://schemas.microsoft.com/office/drawing/2014/main" id="{DC607B75-86DF-4B7E-B93C-25B49FB8BD72}"/>
              </a:ext>
            </a:extLst>
          </p:cNvPr>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25" name="PlaceHolder 5">
            <a:extLst>
              <a:ext uri="{FF2B5EF4-FFF2-40B4-BE49-F238E27FC236}">
                <a16:creationId xmlns:a16="http://schemas.microsoft.com/office/drawing/2014/main" id="{2CC94FE6-7D16-43A9-8AB1-52918FD48322}"/>
              </a:ext>
            </a:extLst>
          </p:cNvPr>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5C19DE47-EC6C-4857-927F-00639BC37E55}"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FFFFFF"/>
        </a:solidFill>
        <a:effectLst/>
      </p:bgPr>
    </p:bg>
    <p:spTree>
      <p:nvGrpSpPr>
        <p:cNvPr id="1" name=""/>
        <p:cNvGrpSpPr/>
        <p:nvPr/>
      </p:nvGrpSpPr>
      <p:grpSpPr>
        <a:xfrm>
          <a:off x="0" y="0"/>
          <a:ext cx="0" cy="0"/>
          <a:chOff x="0" y="0"/>
          <a:chExt cx="0" cy="0"/>
        </a:xfrm>
      </p:grpSpPr>
      <p:sp>
        <p:nvSpPr>
          <p:cNvPr id="26" name="PlaceHolder 1">
            <a:extLst>
              <a:ext uri="{FF2B5EF4-FFF2-40B4-BE49-F238E27FC236}">
                <a16:creationId xmlns:a16="http://schemas.microsoft.com/office/drawing/2014/main" id="{CB93960C-9A1E-4821-9FC9-0AF6B5EF36D4}"/>
              </a:ext>
            </a:extLst>
          </p:cNvPr>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27" name="PlaceHolder 2">
            <a:extLst>
              <a:ext uri="{FF2B5EF4-FFF2-40B4-BE49-F238E27FC236}">
                <a16:creationId xmlns:a16="http://schemas.microsoft.com/office/drawing/2014/main" id="{E39A1155-4DDD-4BC3-963C-D9FE2601629A}"/>
              </a:ext>
            </a:extLst>
          </p:cNvPr>
          <p:cNvSpPr>
            <a:spLocks noGrp="1"/>
          </p:cNvSpPr>
          <p:nvPr>
            <p:ph type="body"/>
          </p:nvPr>
        </p:nvSpPr>
        <p:spPr>
          <a:xfrm>
            <a:off x="457200" y="1600200"/>
            <a:ext cx="4038120" cy="4525560"/>
          </a:xfrm>
          <a:prstGeom prst="rect">
            <a:avLst/>
          </a:prstGeom>
          <a:noFill/>
          <a:ln w="0">
            <a:noFill/>
          </a:ln>
        </p:spPr>
        <p:txBody>
          <a:bodyPr lIns="91440" tIns="45720" rIns="91440" bIns="45720" anchor="t">
            <a:noAutofit/>
          </a:bodyPr>
          <a:lstStyle>
            <a:lvl1pPr algn="l" defTabSz="457200">
              <a:lnSpc>
                <a:spcPct val="100000"/>
              </a:lnSpc>
              <a:spcBef>
                <a:spcPts val="561"/>
              </a:spcBef>
              <a:buClr>
                <a:srgbClr val="000000"/>
              </a:buClr>
              <a:buFont typeface="Arial"/>
              <a:buChar char="•"/>
              <a:defRPr sz="2800" b="0" u="none">
                <a:solidFill>
                  <a:schemeClr val="dk1"/>
                </a:solidFill>
                <a:latin typeface="Calibri"/>
                <a:ea typeface="Calibri"/>
                <a:cs typeface="Calibri"/>
              </a:defRPr>
            </a:lvl1pPr>
            <a:lvl2pPr algn="l" defTabSz="457200">
              <a:lnSpc>
                <a:spcPct val="100000"/>
              </a:lnSpc>
              <a:spcBef>
                <a:spcPts val="479"/>
              </a:spcBef>
              <a:buClr>
                <a:srgbClr val="000000"/>
              </a:buClr>
              <a:buFont typeface="Arial"/>
              <a:buChar char="–"/>
              <a:defRPr sz="2400" b="0" u="none">
                <a:solidFill>
                  <a:schemeClr val="dk1"/>
                </a:solidFill>
                <a:latin typeface="Calibri"/>
                <a:ea typeface="Calibri"/>
                <a:cs typeface="Calibri"/>
              </a:defRPr>
            </a:lvl2pPr>
            <a:lvl3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3pPr>
            <a:lvl4pPr algn="l" defTabSz="457200">
              <a:lnSpc>
                <a:spcPct val="100000"/>
              </a:lnSpc>
              <a:spcBef>
                <a:spcPts val="360"/>
              </a:spcBef>
              <a:buClr>
                <a:srgbClr val="000000"/>
              </a:buClr>
              <a:buFont typeface="Arial"/>
              <a:buChar char="–"/>
              <a:defRPr sz="1800" b="0" u="none">
                <a:solidFill>
                  <a:schemeClr val="dk1"/>
                </a:solidFill>
                <a:latin typeface="Calibri"/>
                <a:ea typeface="Calibri"/>
                <a:cs typeface="Calibri"/>
              </a:defRPr>
            </a:lvl4pPr>
            <a:lvl5pPr algn="l" defTabSz="457200">
              <a:lnSpc>
                <a:spcPct val="100000"/>
              </a:lnSpc>
              <a:spcBef>
                <a:spcPts val="360"/>
              </a:spcBef>
              <a:buClr>
                <a:srgbClr val="000000"/>
              </a:buClr>
              <a:buFont typeface="Arial"/>
              <a:buChar char="»"/>
              <a:defRPr sz="1800" b="0" u="none">
                <a:solidFill>
                  <a:schemeClr val="dk1"/>
                </a:solidFill>
                <a:latin typeface="Calibri"/>
                <a:ea typeface="Calibri"/>
                <a:cs typeface="Calibri"/>
              </a:defRPr>
            </a:lvl5pPr>
          </a:lstStyle>
          <a:p>
            <a:pPr marL="343080" indent="-343080" algn="l" defTabSz="457200">
              <a:lnSpc>
                <a:spcPct val="100000"/>
              </a:lnSpc>
              <a:spcBef>
                <a:spcPts val="561"/>
              </a:spcBef>
              <a:buClr>
                <a:srgbClr val="000000"/>
              </a:buClr>
              <a:buFont typeface="Arial"/>
              <a:buChar char="•"/>
            </a:pPr>
            <a:r>
              <a:rPr sz="2800" b="0" u="none">
                <a:solidFill>
                  <a:schemeClr val="dk1"/>
                </a:solidFill>
                <a:latin typeface="Calibri"/>
                <a:ea typeface="Calibri"/>
                <a:cs typeface="Calibri"/>
              </a:rPr>
              <a:t>Click to edit Master text styles</a:t>
            </a:r>
          </a:p>
          <a:p>
            <a:pPr marL="743040" lvl="1" indent="-285840" algn="l" defTabSz="457200">
              <a:lnSpc>
                <a:spcPct val="100000"/>
              </a:lnSpc>
              <a:spcBef>
                <a:spcPts val="479"/>
              </a:spcBef>
              <a:buClr>
                <a:srgbClr val="000000"/>
              </a:buClr>
              <a:buFont typeface="Arial"/>
              <a:buChar char="–"/>
            </a:pPr>
            <a:r>
              <a:rPr sz="2400" b="0" u="none">
                <a:solidFill>
                  <a:schemeClr val="dk1"/>
                </a:solidFill>
                <a:latin typeface="Calibri"/>
                <a:ea typeface="Calibri"/>
                <a:cs typeface="Calibri"/>
              </a:rPr>
              <a:t>Second level</a:t>
            </a:r>
          </a:p>
          <a:p>
            <a:pPr marL="1143000" lvl="2"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Third level</a:t>
            </a:r>
          </a:p>
          <a:p>
            <a:pPr marL="1600200" lvl="3" indent="-228600" algn="l" defTabSz="457200">
              <a:lnSpc>
                <a:spcPct val="100000"/>
              </a:lnSpc>
              <a:spcBef>
                <a:spcPts val="360"/>
              </a:spcBef>
              <a:buClr>
                <a:srgbClr val="000000"/>
              </a:buClr>
              <a:buFont typeface="Arial"/>
              <a:buChar char="–"/>
            </a:pPr>
            <a:r>
              <a:rPr sz="1800" b="0" u="none">
                <a:solidFill>
                  <a:schemeClr val="dk1"/>
                </a:solidFill>
                <a:latin typeface="Calibri"/>
                <a:ea typeface="Calibri"/>
                <a:cs typeface="Calibri"/>
              </a:rPr>
              <a:t>Fourth level</a:t>
            </a:r>
          </a:p>
          <a:p>
            <a:pPr marL="2057400" lvl="4" indent="-228600" algn="l" defTabSz="457200">
              <a:lnSpc>
                <a:spcPct val="100000"/>
              </a:lnSpc>
              <a:spcBef>
                <a:spcPts val="360"/>
              </a:spcBef>
              <a:buClr>
                <a:srgbClr val="000000"/>
              </a:buClr>
              <a:buFont typeface="Arial"/>
              <a:buChar char="»"/>
            </a:pPr>
            <a:r>
              <a:rPr sz="1800" b="0" u="none">
                <a:solidFill>
                  <a:schemeClr val="dk1"/>
                </a:solidFill>
                <a:latin typeface="Calibri"/>
                <a:ea typeface="Calibri"/>
                <a:cs typeface="Calibri"/>
              </a:rPr>
              <a:t>Fifth level</a:t>
            </a:r>
          </a:p>
        </p:txBody>
      </p:sp>
      <p:sp>
        <p:nvSpPr>
          <p:cNvPr id="28" name="PlaceHolder 3">
            <a:extLst>
              <a:ext uri="{FF2B5EF4-FFF2-40B4-BE49-F238E27FC236}">
                <a16:creationId xmlns:a16="http://schemas.microsoft.com/office/drawing/2014/main" id="{CB71E01C-9C14-4F25-8E7C-329761452432}"/>
              </a:ext>
            </a:extLst>
          </p:cNvPr>
          <p:cNvSpPr>
            <a:spLocks noGrp="1"/>
          </p:cNvSpPr>
          <p:nvPr>
            <p:ph type="body"/>
          </p:nvPr>
        </p:nvSpPr>
        <p:spPr>
          <a:xfrm>
            <a:off x="4648320" y="1600200"/>
            <a:ext cx="4038120" cy="4525560"/>
          </a:xfrm>
          <a:prstGeom prst="rect">
            <a:avLst/>
          </a:prstGeom>
          <a:noFill/>
          <a:ln w="0">
            <a:noFill/>
          </a:ln>
        </p:spPr>
        <p:txBody>
          <a:bodyPr lIns="91440" tIns="45720" rIns="91440" bIns="45720" anchor="t">
            <a:noAutofit/>
          </a:bodyPr>
          <a:lstStyle>
            <a:lvl1pPr algn="l" defTabSz="457200">
              <a:lnSpc>
                <a:spcPct val="100000"/>
              </a:lnSpc>
              <a:spcBef>
                <a:spcPts val="561"/>
              </a:spcBef>
              <a:buClr>
                <a:srgbClr val="000000"/>
              </a:buClr>
              <a:buFont typeface="Arial"/>
              <a:buChar char="•"/>
              <a:defRPr sz="2800" b="0" u="none">
                <a:solidFill>
                  <a:schemeClr val="dk1"/>
                </a:solidFill>
                <a:latin typeface="Calibri"/>
                <a:ea typeface="Calibri"/>
                <a:cs typeface="Calibri"/>
              </a:defRPr>
            </a:lvl1pPr>
            <a:lvl2pPr algn="l" defTabSz="457200">
              <a:lnSpc>
                <a:spcPct val="100000"/>
              </a:lnSpc>
              <a:spcBef>
                <a:spcPts val="479"/>
              </a:spcBef>
              <a:buClr>
                <a:srgbClr val="000000"/>
              </a:buClr>
              <a:buFont typeface="Arial"/>
              <a:buChar char="–"/>
              <a:defRPr sz="2400" b="0" u="none">
                <a:solidFill>
                  <a:schemeClr val="dk1"/>
                </a:solidFill>
                <a:latin typeface="Calibri"/>
                <a:ea typeface="Calibri"/>
                <a:cs typeface="Calibri"/>
              </a:defRPr>
            </a:lvl2pPr>
            <a:lvl3pPr algn="l" defTabSz="457200">
              <a:lnSpc>
                <a:spcPct val="100000"/>
              </a:lnSpc>
              <a:spcBef>
                <a:spcPts val="400"/>
              </a:spcBef>
              <a:buClr>
                <a:srgbClr val="000000"/>
              </a:buClr>
              <a:buFont typeface="Arial"/>
              <a:buChar char="•"/>
              <a:defRPr sz="2000" b="0" u="none">
                <a:solidFill>
                  <a:schemeClr val="dk1"/>
                </a:solidFill>
                <a:latin typeface="Calibri"/>
                <a:ea typeface="Calibri"/>
                <a:cs typeface="Calibri"/>
              </a:defRPr>
            </a:lvl3pPr>
            <a:lvl4pPr algn="l" defTabSz="457200">
              <a:lnSpc>
                <a:spcPct val="100000"/>
              </a:lnSpc>
              <a:spcBef>
                <a:spcPts val="360"/>
              </a:spcBef>
              <a:buClr>
                <a:srgbClr val="000000"/>
              </a:buClr>
              <a:buFont typeface="Arial"/>
              <a:buChar char="–"/>
              <a:defRPr sz="1800" b="0" u="none">
                <a:solidFill>
                  <a:schemeClr val="dk1"/>
                </a:solidFill>
                <a:latin typeface="Calibri"/>
                <a:ea typeface="Calibri"/>
                <a:cs typeface="Calibri"/>
              </a:defRPr>
            </a:lvl4pPr>
            <a:lvl5pPr algn="l" defTabSz="457200">
              <a:lnSpc>
                <a:spcPct val="100000"/>
              </a:lnSpc>
              <a:spcBef>
                <a:spcPts val="360"/>
              </a:spcBef>
              <a:buClr>
                <a:srgbClr val="000000"/>
              </a:buClr>
              <a:buFont typeface="Arial"/>
              <a:buChar char="»"/>
              <a:defRPr sz="1800" b="0" u="none">
                <a:solidFill>
                  <a:schemeClr val="dk1"/>
                </a:solidFill>
                <a:latin typeface="Calibri"/>
                <a:ea typeface="Calibri"/>
                <a:cs typeface="Calibri"/>
              </a:defRPr>
            </a:lvl5pPr>
          </a:lstStyle>
          <a:p>
            <a:pPr marL="343080" indent="-343080" algn="l" defTabSz="457200">
              <a:lnSpc>
                <a:spcPct val="100000"/>
              </a:lnSpc>
              <a:spcBef>
                <a:spcPts val="561"/>
              </a:spcBef>
              <a:buClr>
                <a:srgbClr val="000000"/>
              </a:buClr>
              <a:buFont typeface="Arial"/>
              <a:buChar char="•"/>
            </a:pPr>
            <a:r>
              <a:rPr sz="2800" b="0" u="none">
                <a:solidFill>
                  <a:schemeClr val="dk1"/>
                </a:solidFill>
                <a:latin typeface="Calibri"/>
                <a:ea typeface="Calibri"/>
                <a:cs typeface="Calibri"/>
              </a:rPr>
              <a:t>Click to edit Master text styles</a:t>
            </a:r>
          </a:p>
          <a:p>
            <a:pPr marL="743040" lvl="1" indent="-285840" algn="l" defTabSz="457200">
              <a:lnSpc>
                <a:spcPct val="100000"/>
              </a:lnSpc>
              <a:spcBef>
                <a:spcPts val="479"/>
              </a:spcBef>
              <a:buClr>
                <a:srgbClr val="000000"/>
              </a:buClr>
              <a:buFont typeface="Arial"/>
              <a:buChar char="–"/>
            </a:pPr>
            <a:r>
              <a:rPr sz="2400" b="0" u="none">
                <a:solidFill>
                  <a:schemeClr val="dk1"/>
                </a:solidFill>
                <a:latin typeface="Calibri"/>
                <a:ea typeface="Calibri"/>
                <a:cs typeface="Calibri"/>
              </a:rPr>
              <a:t>Second level</a:t>
            </a:r>
          </a:p>
          <a:p>
            <a:pPr marL="1143000" lvl="2" indent="-228600" algn="l" defTabSz="457200">
              <a:lnSpc>
                <a:spcPct val="100000"/>
              </a:lnSpc>
              <a:spcBef>
                <a:spcPts val="400"/>
              </a:spcBef>
              <a:buClr>
                <a:srgbClr val="000000"/>
              </a:buClr>
              <a:buFont typeface="Arial"/>
              <a:buChar char="•"/>
            </a:pPr>
            <a:r>
              <a:rPr sz="2000" b="0" u="none">
                <a:solidFill>
                  <a:schemeClr val="dk1"/>
                </a:solidFill>
                <a:latin typeface="Calibri"/>
                <a:ea typeface="Calibri"/>
                <a:cs typeface="Calibri"/>
              </a:rPr>
              <a:t>Third level</a:t>
            </a:r>
          </a:p>
          <a:p>
            <a:pPr marL="1600200" lvl="3" indent="-228600" algn="l" defTabSz="457200">
              <a:lnSpc>
                <a:spcPct val="100000"/>
              </a:lnSpc>
              <a:spcBef>
                <a:spcPts val="360"/>
              </a:spcBef>
              <a:buClr>
                <a:srgbClr val="000000"/>
              </a:buClr>
              <a:buFont typeface="Arial"/>
              <a:buChar char="–"/>
            </a:pPr>
            <a:r>
              <a:rPr sz="1800" b="0" u="none">
                <a:solidFill>
                  <a:schemeClr val="dk1"/>
                </a:solidFill>
                <a:latin typeface="Calibri"/>
                <a:ea typeface="Calibri"/>
                <a:cs typeface="Calibri"/>
              </a:rPr>
              <a:t>Fourth level</a:t>
            </a:r>
          </a:p>
          <a:p>
            <a:pPr marL="2057400" lvl="4" indent="-228600" algn="l" defTabSz="457200">
              <a:lnSpc>
                <a:spcPct val="100000"/>
              </a:lnSpc>
              <a:spcBef>
                <a:spcPts val="360"/>
              </a:spcBef>
              <a:buClr>
                <a:srgbClr val="000000"/>
              </a:buClr>
              <a:buFont typeface="Arial"/>
              <a:buChar char="»"/>
            </a:pPr>
            <a:r>
              <a:rPr sz="1800" b="0" u="none">
                <a:solidFill>
                  <a:schemeClr val="dk1"/>
                </a:solidFill>
                <a:latin typeface="Calibri"/>
                <a:ea typeface="Calibri"/>
                <a:cs typeface="Calibri"/>
              </a:rPr>
              <a:t>Fifth level</a:t>
            </a:r>
          </a:p>
        </p:txBody>
      </p:sp>
      <p:sp>
        <p:nvSpPr>
          <p:cNvPr id="29" name="PlaceHolder 4">
            <a:extLst>
              <a:ext uri="{FF2B5EF4-FFF2-40B4-BE49-F238E27FC236}">
                <a16:creationId xmlns:a16="http://schemas.microsoft.com/office/drawing/2014/main" id="{A7004B19-C741-4B25-A720-D9B434DF90C1}"/>
              </a:ext>
            </a:extLst>
          </p:cNvPr>
          <p:cNvSpPr>
            <a:spLocks noGrp="1"/>
          </p:cNvSpPr>
          <p:nvPr>
            <p:ph type="dt" idx="16"/>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30" name="PlaceHolder 5">
            <a:extLst>
              <a:ext uri="{FF2B5EF4-FFF2-40B4-BE49-F238E27FC236}">
                <a16:creationId xmlns:a16="http://schemas.microsoft.com/office/drawing/2014/main" id="{87C390B2-B6A9-4BDD-856D-BD30D9F1D74D}"/>
              </a:ext>
            </a:extLst>
          </p:cNvPr>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31" name="PlaceHolder 6">
            <a:extLst>
              <a:ext uri="{FF2B5EF4-FFF2-40B4-BE49-F238E27FC236}">
                <a16:creationId xmlns:a16="http://schemas.microsoft.com/office/drawing/2014/main" id="{C51F2805-0E60-4F02-B58A-E33C152D9F9D}"/>
              </a:ext>
            </a:extLst>
          </p:cNvPr>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874AE48F-DDC6-41A5-8E97-BD88CB151ECC}"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ison">
    <p:bg>
      <p:bgPr>
        <a:solidFill>
          <a:srgbClr val="FFFFFF"/>
        </a:solidFill>
        <a:effectLst/>
      </p:bgPr>
    </p:bg>
    <p:spTree>
      <p:nvGrpSpPr>
        <p:cNvPr id="1" name=""/>
        <p:cNvGrpSpPr/>
        <p:nvPr/>
      </p:nvGrpSpPr>
      <p:grpSpPr>
        <a:xfrm>
          <a:off x="0" y="0"/>
          <a:ext cx="0" cy="0"/>
          <a:chOff x="0" y="0"/>
          <a:chExt cx="0" cy="0"/>
        </a:xfrm>
      </p:grpSpPr>
      <p:sp>
        <p:nvSpPr>
          <p:cNvPr id="32" name="PlaceHolder 1">
            <a:extLst>
              <a:ext uri="{FF2B5EF4-FFF2-40B4-BE49-F238E27FC236}">
                <a16:creationId xmlns:a16="http://schemas.microsoft.com/office/drawing/2014/main" id="{76B2AF6E-8E30-4BF4-A6D8-5C8CFD64AEE9}"/>
              </a:ext>
            </a:extLst>
          </p:cNvPr>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33" name="PlaceHolder 2">
            <a:extLst>
              <a:ext uri="{FF2B5EF4-FFF2-40B4-BE49-F238E27FC236}">
                <a16:creationId xmlns:a16="http://schemas.microsoft.com/office/drawing/2014/main" id="{3CAD115F-B99A-498D-88E9-3AF053D45C6F}"/>
              </a:ext>
            </a:extLst>
          </p:cNvPr>
          <p:cNvSpPr>
            <a:spLocks noGrp="1"/>
          </p:cNvSpPr>
          <p:nvPr>
            <p:ph type="body"/>
          </p:nvPr>
        </p:nvSpPr>
        <p:spPr>
          <a:xfrm>
            <a:off x="457200" y="1535040"/>
            <a:ext cx="4039920" cy="639360"/>
          </a:xfrm>
          <a:prstGeom prst="rect">
            <a:avLst/>
          </a:prstGeom>
          <a:noFill/>
          <a:ln w="0">
            <a:noFill/>
          </a:ln>
        </p:spPr>
        <p:txBody>
          <a:bodyPr lIns="91440" tIns="45720" rIns="91440" bIns="45720" anchor="b">
            <a:noAutofit/>
          </a:bodyPr>
          <a:lstStyle>
            <a:lvl1pPr indent="0" algn="l" defTabSz="457200">
              <a:lnSpc>
                <a:spcPct val="100000"/>
              </a:lnSpc>
              <a:spcBef>
                <a:spcPts val="479"/>
              </a:spcBef>
              <a:buNone/>
              <a:tabLst>
                <a:tab pos="0" algn="l"/>
              </a:tabLst>
              <a:defRPr sz="2400" b="1" u="none">
                <a:solidFill>
                  <a:schemeClr val="dk1"/>
                </a:solidFill>
                <a:latin typeface="Calibri"/>
                <a:ea typeface="Calibri"/>
                <a:cs typeface="Calibri"/>
              </a:defRPr>
            </a:lvl1pPr>
          </a:lstStyle>
          <a:p>
            <a:pPr indent="0" algn="l" defTabSz="457200">
              <a:lnSpc>
                <a:spcPct val="100000"/>
              </a:lnSpc>
              <a:spcBef>
                <a:spcPts val="479"/>
              </a:spcBef>
              <a:buNone/>
              <a:tabLst>
                <a:tab pos="0" algn="l"/>
              </a:tabLst>
            </a:pPr>
            <a:r>
              <a:rPr sz="2400" b="1" u="none">
                <a:solidFill>
                  <a:schemeClr val="dk1"/>
                </a:solidFill>
                <a:latin typeface="Calibri"/>
                <a:ea typeface="Calibri"/>
                <a:cs typeface="Calibri"/>
              </a:rPr>
              <a:t>Click to edit Master text styles</a:t>
            </a:r>
            <a:endParaRPr sz="2400" b="0" u="none">
              <a:solidFill>
                <a:schemeClr val="dk1"/>
              </a:solidFill>
              <a:latin typeface="Calibri"/>
              <a:ea typeface="Calibri"/>
              <a:cs typeface="Calibri"/>
            </a:endParaRPr>
          </a:p>
        </p:txBody>
      </p:sp>
      <p:sp>
        <p:nvSpPr>
          <p:cNvPr id="34" name="PlaceHolder 3">
            <a:extLst>
              <a:ext uri="{FF2B5EF4-FFF2-40B4-BE49-F238E27FC236}">
                <a16:creationId xmlns:a16="http://schemas.microsoft.com/office/drawing/2014/main" id="{DC5966B4-B660-4A50-BC9B-31306DA1128D}"/>
              </a:ext>
            </a:extLst>
          </p:cNvPr>
          <p:cNvSpPr>
            <a:spLocks noGrp="1"/>
          </p:cNvSpPr>
          <p:nvPr>
            <p:ph type="body"/>
          </p:nvPr>
        </p:nvSpPr>
        <p:spPr>
          <a:xfrm>
            <a:off x="457200" y="2174760"/>
            <a:ext cx="4039920" cy="3951000"/>
          </a:xfrm>
          <a:prstGeom prst="rect">
            <a:avLst/>
          </a:prstGeom>
          <a:noFill/>
          <a:ln w="0">
            <a:noFill/>
          </a:ln>
        </p:spPr>
        <p:txBody>
          <a:bodyPr lIns="91440" tIns="45720" rIns="91440" bIns="45720" anchor="t">
            <a:noAutofit/>
          </a:bodyPr>
          <a:lstStyle>
            <a:lvl1pPr algn="l" defTabSz="457200">
              <a:lnSpc>
                <a:spcPct val="100000"/>
              </a:lnSpc>
              <a:spcBef>
                <a:spcPts val="479"/>
              </a:spcBef>
              <a:buClr>
                <a:srgbClr val="000000"/>
              </a:buClr>
              <a:buFont typeface="Arial"/>
              <a:buChar char="•"/>
              <a:tabLst>
                <a:tab pos="0" algn="l"/>
              </a:tabLst>
              <a:defRPr sz="2400" b="0" u="none">
                <a:solidFill>
                  <a:schemeClr val="dk1"/>
                </a:solidFill>
                <a:latin typeface="Calibri"/>
                <a:ea typeface="Calibri"/>
                <a:cs typeface="Calibri"/>
              </a:defRPr>
            </a:lvl1pPr>
            <a:lvl2pPr algn="l" defTabSz="457200">
              <a:lnSpc>
                <a:spcPct val="100000"/>
              </a:lnSpc>
              <a:spcBef>
                <a:spcPts val="400"/>
              </a:spcBef>
              <a:buClr>
                <a:srgbClr val="000000"/>
              </a:buClr>
              <a:buFont typeface="Arial"/>
              <a:buChar char="–"/>
              <a:tabLst>
                <a:tab pos="0" algn="l"/>
              </a:tabLst>
              <a:defRPr sz="2000" b="0" u="none">
                <a:solidFill>
                  <a:schemeClr val="dk1"/>
                </a:solidFill>
                <a:latin typeface="Calibri"/>
                <a:ea typeface="Calibri"/>
                <a:cs typeface="Calibri"/>
              </a:defRPr>
            </a:lvl2pPr>
            <a:lvl3pPr algn="l" defTabSz="457200">
              <a:lnSpc>
                <a:spcPct val="100000"/>
              </a:lnSpc>
              <a:spcBef>
                <a:spcPts val="360"/>
              </a:spcBef>
              <a:buClr>
                <a:srgbClr val="000000"/>
              </a:buClr>
              <a:buFont typeface="Arial"/>
              <a:buChar char="•"/>
              <a:tabLst>
                <a:tab pos="0" algn="l"/>
              </a:tabLst>
              <a:defRPr sz="1800" b="0" u="none">
                <a:solidFill>
                  <a:schemeClr val="dk1"/>
                </a:solidFill>
                <a:latin typeface="Calibri"/>
                <a:ea typeface="Calibri"/>
                <a:cs typeface="Calibri"/>
              </a:defRPr>
            </a:lvl3pPr>
            <a:lvl4pPr algn="l" defTabSz="457200">
              <a:lnSpc>
                <a:spcPct val="100000"/>
              </a:lnSpc>
              <a:spcBef>
                <a:spcPts val="320"/>
              </a:spcBef>
              <a:buClr>
                <a:srgbClr val="000000"/>
              </a:buClr>
              <a:buFont typeface="Arial"/>
              <a:buChar char="–"/>
              <a:tabLst>
                <a:tab pos="0" algn="l"/>
              </a:tabLst>
              <a:defRPr sz="1600" b="0" u="none">
                <a:solidFill>
                  <a:schemeClr val="dk1"/>
                </a:solidFill>
                <a:latin typeface="Calibri"/>
                <a:ea typeface="Calibri"/>
                <a:cs typeface="Calibri"/>
              </a:defRPr>
            </a:lvl4pPr>
            <a:lvl5pPr algn="l" defTabSz="457200">
              <a:lnSpc>
                <a:spcPct val="100000"/>
              </a:lnSpc>
              <a:spcBef>
                <a:spcPts val="320"/>
              </a:spcBef>
              <a:buClr>
                <a:srgbClr val="000000"/>
              </a:buClr>
              <a:buFont typeface="Arial"/>
              <a:buChar char="»"/>
              <a:tabLst>
                <a:tab pos="0" algn="l"/>
              </a:tabLst>
              <a:defRPr sz="1600" b="0" u="none">
                <a:solidFill>
                  <a:schemeClr val="dk1"/>
                </a:solidFill>
                <a:latin typeface="Calibri"/>
                <a:ea typeface="Calibri"/>
                <a:cs typeface="Calibri"/>
              </a:defRPr>
            </a:lvl5pPr>
          </a:lstStyle>
          <a:p>
            <a:pPr marL="343080" indent="-343080" algn="l" defTabSz="457200">
              <a:lnSpc>
                <a:spcPct val="100000"/>
              </a:lnSpc>
              <a:spcBef>
                <a:spcPts val="479"/>
              </a:spcBef>
              <a:buClr>
                <a:srgbClr val="000000"/>
              </a:buClr>
              <a:buFont typeface="Arial"/>
              <a:buChar char="•"/>
              <a:tabLst>
                <a:tab pos="0" algn="l"/>
              </a:tabLst>
            </a:pPr>
            <a:r>
              <a:rPr sz="2400" b="0" u="none">
                <a:solidFill>
                  <a:schemeClr val="dk1"/>
                </a:solidFill>
                <a:latin typeface="Calibri"/>
                <a:ea typeface="Calibri"/>
                <a:cs typeface="Calibri"/>
              </a:rPr>
              <a:t>Click to edit Master text styles</a:t>
            </a:r>
          </a:p>
          <a:p>
            <a:pPr marL="743040" lvl="1" indent="-285840" algn="l" defTabSz="457200">
              <a:lnSpc>
                <a:spcPct val="100000"/>
              </a:lnSpc>
              <a:spcBef>
                <a:spcPts val="400"/>
              </a:spcBef>
              <a:buClr>
                <a:srgbClr val="000000"/>
              </a:buClr>
              <a:buFont typeface="Arial"/>
              <a:buChar char="–"/>
              <a:tabLst>
                <a:tab pos="0" algn="l"/>
              </a:tabLst>
            </a:pPr>
            <a:r>
              <a:rPr sz="2000" b="0" u="none">
                <a:solidFill>
                  <a:schemeClr val="dk1"/>
                </a:solidFill>
                <a:latin typeface="Calibri"/>
                <a:ea typeface="Calibri"/>
                <a:cs typeface="Calibri"/>
              </a:rPr>
              <a:t>Second level</a:t>
            </a:r>
          </a:p>
          <a:p>
            <a:pPr marL="1143000" lvl="2" indent="-228600" algn="l" defTabSz="457200">
              <a:lnSpc>
                <a:spcPct val="100000"/>
              </a:lnSpc>
              <a:spcBef>
                <a:spcPts val="360"/>
              </a:spcBef>
              <a:buClr>
                <a:srgbClr val="000000"/>
              </a:buClr>
              <a:buFont typeface="Arial"/>
              <a:buChar char="•"/>
              <a:tabLst>
                <a:tab pos="0" algn="l"/>
              </a:tabLst>
            </a:pPr>
            <a:r>
              <a:rPr sz="1800" b="0" u="none">
                <a:solidFill>
                  <a:schemeClr val="dk1"/>
                </a:solidFill>
                <a:latin typeface="Calibri"/>
                <a:ea typeface="Calibri"/>
                <a:cs typeface="Calibri"/>
              </a:rPr>
              <a:t>Third level</a:t>
            </a:r>
          </a:p>
          <a:p>
            <a:pPr marL="1600200" lvl="3" indent="-228600" algn="l" defTabSz="457200">
              <a:lnSpc>
                <a:spcPct val="100000"/>
              </a:lnSpc>
              <a:spcBef>
                <a:spcPts val="320"/>
              </a:spcBef>
              <a:buClr>
                <a:srgbClr val="000000"/>
              </a:buClr>
              <a:buFont typeface="Arial"/>
              <a:buChar char="–"/>
              <a:tabLst>
                <a:tab pos="0" algn="l"/>
              </a:tabLst>
            </a:pPr>
            <a:r>
              <a:rPr sz="1600" b="0" u="none">
                <a:solidFill>
                  <a:schemeClr val="dk1"/>
                </a:solidFill>
                <a:latin typeface="Calibri"/>
                <a:ea typeface="Calibri"/>
                <a:cs typeface="Calibri"/>
              </a:rPr>
              <a:t>Fourth level</a:t>
            </a:r>
          </a:p>
          <a:p>
            <a:pPr marL="2057400" lvl="4" indent="-228600" algn="l" defTabSz="457200">
              <a:lnSpc>
                <a:spcPct val="100000"/>
              </a:lnSpc>
              <a:spcBef>
                <a:spcPts val="320"/>
              </a:spcBef>
              <a:buClr>
                <a:srgbClr val="000000"/>
              </a:buClr>
              <a:buFont typeface="Arial"/>
              <a:buChar char="»"/>
              <a:tabLst>
                <a:tab pos="0" algn="l"/>
              </a:tabLst>
            </a:pPr>
            <a:r>
              <a:rPr sz="1600" b="0" u="none">
                <a:solidFill>
                  <a:schemeClr val="dk1"/>
                </a:solidFill>
                <a:latin typeface="Calibri"/>
                <a:ea typeface="Calibri"/>
                <a:cs typeface="Calibri"/>
              </a:rPr>
              <a:t>Fifth level</a:t>
            </a:r>
          </a:p>
        </p:txBody>
      </p:sp>
      <p:sp>
        <p:nvSpPr>
          <p:cNvPr id="35" name="PlaceHolder 4">
            <a:extLst>
              <a:ext uri="{FF2B5EF4-FFF2-40B4-BE49-F238E27FC236}">
                <a16:creationId xmlns:a16="http://schemas.microsoft.com/office/drawing/2014/main" id="{8AC676D5-7718-44F2-AA94-E19C0465C7BA}"/>
              </a:ext>
            </a:extLst>
          </p:cNvPr>
          <p:cNvSpPr>
            <a:spLocks noGrp="1"/>
          </p:cNvSpPr>
          <p:nvPr>
            <p:ph type="body"/>
          </p:nvPr>
        </p:nvSpPr>
        <p:spPr>
          <a:xfrm>
            <a:off x="4645080" y="1535040"/>
            <a:ext cx="4041360" cy="639360"/>
          </a:xfrm>
          <a:prstGeom prst="rect">
            <a:avLst/>
          </a:prstGeom>
          <a:noFill/>
          <a:ln w="0">
            <a:noFill/>
          </a:ln>
        </p:spPr>
        <p:txBody>
          <a:bodyPr lIns="91440" tIns="45720" rIns="91440" bIns="45720" anchor="b">
            <a:noAutofit/>
          </a:bodyPr>
          <a:lstStyle>
            <a:lvl1pPr indent="0" algn="l" defTabSz="457200">
              <a:lnSpc>
                <a:spcPct val="100000"/>
              </a:lnSpc>
              <a:spcBef>
                <a:spcPts val="479"/>
              </a:spcBef>
              <a:buNone/>
              <a:tabLst>
                <a:tab pos="0" algn="l"/>
              </a:tabLst>
              <a:defRPr sz="2400" b="1" u="none">
                <a:solidFill>
                  <a:schemeClr val="dk1"/>
                </a:solidFill>
                <a:latin typeface="Calibri"/>
                <a:ea typeface="Calibri"/>
                <a:cs typeface="Calibri"/>
              </a:defRPr>
            </a:lvl1pPr>
          </a:lstStyle>
          <a:p>
            <a:pPr indent="0" algn="l" defTabSz="457200">
              <a:lnSpc>
                <a:spcPct val="100000"/>
              </a:lnSpc>
              <a:spcBef>
                <a:spcPts val="479"/>
              </a:spcBef>
              <a:buNone/>
              <a:tabLst>
                <a:tab pos="0" algn="l"/>
              </a:tabLst>
            </a:pPr>
            <a:r>
              <a:rPr sz="2400" b="1" u="none">
                <a:solidFill>
                  <a:schemeClr val="dk1"/>
                </a:solidFill>
                <a:latin typeface="Calibri"/>
                <a:ea typeface="Calibri"/>
                <a:cs typeface="Calibri"/>
              </a:rPr>
              <a:t>Click to edit Master text styles</a:t>
            </a:r>
            <a:endParaRPr sz="2400" b="0" u="none">
              <a:solidFill>
                <a:schemeClr val="dk1"/>
              </a:solidFill>
              <a:latin typeface="Calibri"/>
              <a:ea typeface="Calibri"/>
              <a:cs typeface="Calibri"/>
            </a:endParaRPr>
          </a:p>
        </p:txBody>
      </p:sp>
      <p:sp>
        <p:nvSpPr>
          <p:cNvPr id="36" name="PlaceHolder 5">
            <a:extLst>
              <a:ext uri="{FF2B5EF4-FFF2-40B4-BE49-F238E27FC236}">
                <a16:creationId xmlns:a16="http://schemas.microsoft.com/office/drawing/2014/main" id="{49F4F1CE-470F-4660-9488-52330EF68E56}"/>
              </a:ext>
            </a:extLst>
          </p:cNvPr>
          <p:cNvSpPr>
            <a:spLocks noGrp="1"/>
          </p:cNvSpPr>
          <p:nvPr>
            <p:ph type="body"/>
          </p:nvPr>
        </p:nvSpPr>
        <p:spPr>
          <a:xfrm>
            <a:off x="4645080" y="2174760"/>
            <a:ext cx="4041360" cy="3951000"/>
          </a:xfrm>
          <a:prstGeom prst="rect">
            <a:avLst/>
          </a:prstGeom>
          <a:noFill/>
          <a:ln w="0">
            <a:noFill/>
          </a:ln>
        </p:spPr>
        <p:txBody>
          <a:bodyPr lIns="91440" tIns="45720" rIns="91440" bIns="45720" anchor="t">
            <a:noAutofit/>
          </a:bodyPr>
          <a:lstStyle>
            <a:lvl1pPr algn="l" defTabSz="457200">
              <a:lnSpc>
                <a:spcPct val="100000"/>
              </a:lnSpc>
              <a:spcBef>
                <a:spcPts val="479"/>
              </a:spcBef>
              <a:buClr>
                <a:srgbClr val="000000"/>
              </a:buClr>
              <a:buFont typeface="Arial"/>
              <a:buChar char="•"/>
              <a:tabLst>
                <a:tab pos="0" algn="l"/>
              </a:tabLst>
              <a:defRPr sz="2400" b="0" u="none">
                <a:solidFill>
                  <a:schemeClr val="dk1"/>
                </a:solidFill>
                <a:latin typeface="Calibri"/>
                <a:ea typeface="Calibri"/>
                <a:cs typeface="Calibri"/>
              </a:defRPr>
            </a:lvl1pPr>
            <a:lvl2pPr algn="l" defTabSz="457200">
              <a:lnSpc>
                <a:spcPct val="100000"/>
              </a:lnSpc>
              <a:spcBef>
                <a:spcPts val="400"/>
              </a:spcBef>
              <a:buClr>
                <a:srgbClr val="000000"/>
              </a:buClr>
              <a:buFont typeface="Arial"/>
              <a:buChar char="–"/>
              <a:tabLst>
                <a:tab pos="0" algn="l"/>
              </a:tabLst>
              <a:defRPr sz="2000" b="0" u="none">
                <a:solidFill>
                  <a:schemeClr val="dk1"/>
                </a:solidFill>
                <a:latin typeface="Calibri"/>
                <a:ea typeface="Calibri"/>
                <a:cs typeface="Calibri"/>
              </a:defRPr>
            </a:lvl2pPr>
            <a:lvl3pPr algn="l" defTabSz="457200">
              <a:lnSpc>
                <a:spcPct val="100000"/>
              </a:lnSpc>
              <a:spcBef>
                <a:spcPts val="360"/>
              </a:spcBef>
              <a:buClr>
                <a:srgbClr val="000000"/>
              </a:buClr>
              <a:buFont typeface="Arial"/>
              <a:buChar char="•"/>
              <a:tabLst>
                <a:tab pos="0" algn="l"/>
              </a:tabLst>
              <a:defRPr sz="1800" b="0" u="none">
                <a:solidFill>
                  <a:schemeClr val="dk1"/>
                </a:solidFill>
                <a:latin typeface="Calibri"/>
                <a:ea typeface="Calibri"/>
                <a:cs typeface="Calibri"/>
              </a:defRPr>
            </a:lvl3pPr>
            <a:lvl4pPr algn="l" defTabSz="457200">
              <a:lnSpc>
                <a:spcPct val="100000"/>
              </a:lnSpc>
              <a:spcBef>
                <a:spcPts val="320"/>
              </a:spcBef>
              <a:buClr>
                <a:srgbClr val="000000"/>
              </a:buClr>
              <a:buFont typeface="Arial"/>
              <a:buChar char="–"/>
              <a:tabLst>
                <a:tab pos="0" algn="l"/>
              </a:tabLst>
              <a:defRPr sz="1600" b="0" u="none">
                <a:solidFill>
                  <a:schemeClr val="dk1"/>
                </a:solidFill>
                <a:latin typeface="Calibri"/>
                <a:ea typeface="Calibri"/>
                <a:cs typeface="Calibri"/>
              </a:defRPr>
            </a:lvl4pPr>
            <a:lvl5pPr algn="l" defTabSz="457200">
              <a:lnSpc>
                <a:spcPct val="100000"/>
              </a:lnSpc>
              <a:spcBef>
                <a:spcPts val="320"/>
              </a:spcBef>
              <a:buClr>
                <a:srgbClr val="000000"/>
              </a:buClr>
              <a:buFont typeface="Arial"/>
              <a:buChar char="»"/>
              <a:tabLst>
                <a:tab pos="0" algn="l"/>
              </a:tabLst>
              <a:defRPr sz="1600" b="0" u="none">
                <a:solidFill>
                  <a:schemeClr val="dk1"/>
                </a:solidFill>
                <a:latin typeface="Calibri"/>
                <a:ea typeface="Calibri"/>
                <a:cs typeface="Calibri"/>
              </a:defRPr>
            </a:lvl5pPr>
          </a:lstStyle>
          <a:p>
            <a:pPr marL="343080" indent="-343080" algn="l" defTabSz="457200">
              <a:lnSpc>
                <a:spcPct val="100000"/>
              </a:lnSpc>
              <a:spcBef>
                <a:spcPts val="479"/>
              </a:spcBef>
              <a:buClr>
                <a:srgbClr val="000000"/>
              </a:buClr>
              <a:buFont typeface="Arial"/>
              <a:buChar char="•"/>
              <a:tabLst>
                <a:tab pos="0" algn="l"/>
              </a:tabLst>
            </a:pPr>
            <a:r>
              <a:rPr sz="2400" b="0" u="none">
                <a:solidFill>
                  <a:schemeClr val="dk1"/>
                </a:solidFill>
                <a:latin typeface="Calibri"/>
                <a:ea typeface="Calibri"/>
                <a:cs typeface="Calibri"/>
              </a:rPr>
              <a:t>Click to edit Master text styles</a:t>
            </a:r>
          </a:p>
          <a:p>
            <a:pPr marL="743040" lvl="1" indent="-285840" algn="l" defTabSz="457200">
              <a:lnSpc>
                <a:spcPct val="100000"/>
              </a:lnSpc>
              <a:spcBef>
                <a:spcPts val="400"/>
              </a:spcBef>
              <a:buClr>
                <a:srgbClr val="000000"/>
              </a:buClr>
              <a:buFont typeface="Arial"/>
              <a:buChar char="–"/>
              <a:tabLst>
                <a:tab pos="0" algn="l"/>
              </a:tabLst>
            </a:pPr>
            <a:r>
              <a:rPr sz="2000" b="0" u="none">
                <a:solidFill>
                  <a:schemeClr val="dk1"/>
                </a:solidFill>
                <a:latin typeface="Calibri"/>
                <a:ea typeface="Calibri"/>
                <a:cs typeface="Calibri"/>
              </a:rPr>
              <a:t>Second level</a:t>
            </a:r>
          </a:p>
          <a:p>
            <a:pPr marL="1143000" lvl="2" indent="-228600" algn="l" defTabSz="457200">
              <a:lnSpc>
                <a:spcPct val="100000"/>
              </a:lnSpc>
              <a:spcBef>
                <a:spcPts val="360"/>
              </a:spcBef>
              <a:buClr>
                <a:srgbClr val="000000"/>
              </a:buClr>
              <a:buFont typeface="Arial"/>
              <a:buChar char="•"/>
              <a:tabLst>
                <a:tab pos="0" algn="l"/>
              </a:tabLst>
            </a:pPr>
            <a:r>
              <a:rPr sz="1800" b="0" u="none">
                <a:solidFill>
                  <a:schemeClr val="dk1"/>
                </a:solidFill>
                <a:latin typeface="Calibri"/>
                <a:ea typeface="Calibri"/>
                <a:cs typeface="Calibri"/>
              </a:rPr>
              <a:t>Third level</a:t>
            </a:r>
          </a:p>
          <a:p>
            <a:pPr marL="1600200" lvl="3" indent="-228600" algn="l" defTabSz="457200">
              <a:lnSpc>
                <a:spcPct val="100000"/>
              </a:lnSpc>
              <a:spcBef>
                <a:spcPts val="320"/>
              </a:spcBef>
              <a:buClr>
                <a:srgbClr val="000000"/>
              </a:buClr>
              <a:buFont typeface="Arial"/>
              <a:buChar char="–"/>
              <a:tabLst>
                <a:tab pos="0" algn="l"/>
              </a:tabLst>
            </a:pPr>
            <a:r>
              <a:rPr sz="1600" b="0" u="none">
                <a:solidFill>
                  <a:schemeClr val="dk1"/>
                </a:solidFill>
                <a:latin typeface="Calibri"/>
                <a:ea typeface="Calibri"/>
                <a:cs typeface="Calibri"/>
              </a:rPr>
              <a:t>Fourth level</a:t>
            </a:r>
          </a:p>
          <a:p>
            <a:pPr marL="2057400" lvl="4" indent="-228600" algn="l" defTabSz="457200">
              <a:lnSpc>
                <a:spcPct val="100000"/>
              </a:lnSpc>
              <a:spcBef>
                <a:spcPts val="320"/>
              </a:spcBef>
              <a:buClr>
                <a:srgbClr val="000000"/>
              </a:buClr>
              <a:buFont typeface="Arial"/>
              <a:buChar char="»"/>
              <a:tabLst>
                <a:tab pos="0" algn="l"/>
              </a:tabLst>
            </a:pPr>
            <a:r>
              <a:rPr sz="1600" b="0" u="none">
                <a:solidFill>
                  <a:schemeClr val="dk1"/>
                </a:solidFill>
                <a:latin typeface="Calibri"/>
                <a:ea typeface="Calibri"/>
                <a:cs typeface="Calibri"/>
              </a:rPr>
              <a:t>Fifth level</a:t>
            </a:r>
          </a:p>
        </p:txBody>
      </p:sp>
      <p:sp>
        <p:nvSpPr>
          <p:cNvPr id="37" name="PlaceHolder 6">
            <a:extLst>
              <a:ext uri="{FF2B5EF4-FFF2-40B4-BE49-F238E27FC236}">
                <a16:creationId xmlns:a16="http://schemas.microsoft.com/office/drawing/2014/main" id="{79647D32-4C2B-4BB4-B282-7A5451F1F8E7}"/>
              </a:ext>
            </a:extLst>
          </p:cNvPr>
          <p:cNvSpPr>
            <a:spLocks noGrp="1"/>
          </p:cNvSpPr>
          <p:nvPr>
            <p:ph type="dt" idx="19"/>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38" name="PlaceHolder 7">
            <a:extLst>
              <a:ext uri="{FF2B5EF4-FFF2-40B4-BE49-F238E27FC236}">
                <a16:creationId xmlns:a16="http://schemas.microsoft.com/office/drawing/2014/main" id="{4FF89B5A-A413-4E36-A5D7-8B7F39ED87E1}"/>
              </a:ext>
            </a:extLst>
          </p:cNvPr>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39" name="PlaceHolder 8">
            <a:extLst>
              <a:ext uri="{FF2B5EF4-FFF2-40B4-BE49-F238E27FC236}">
                <a16:creationId xmlns:a16="http://schemas.microsoft.com/office/drawing/2014/main" id="{BB9C2B05-35B2-4183-80C3-00F09E107C00}"/>
              </a:ext>
            </a:extLst>
          </p:cNvPr>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F98C5A09-1CDA-4C81-8CF3-4AC44F1200A5}"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solidFill>
        <a:effectLst/>
      </p:bgPr>
    </p:bg>
    <p:spTree>
      <p:nvGrpSpPr>
        <p:cNvPr id="1" name=""/>
        <p:cNvGrpSpPr/>
        <p:nvPr/>
      </p:nvGrpSpPr>
      <p:grpSpPr>
        <a:xfrm>
          <a:off x="0" y="0"/>
          <a:ext cx="0" cy="0"/>
          <a:chOff x="0" y="0"/>
          <a:chExt cx="0" cy="0"/>
        </a:xfrm>
      </p:grpSpPr>
      <p:sp>
        <p:nvSpPr>
          <p:cNvPr id="40" name="PlaceHolder 1">
            <a:extLst>
              <a:ext uri="{FF2B5EF4-FFF2-40B4-BE49-F238E27FC236}">
                <a16:creationId xmlns:a16="http://schemas.microsoft.com/office/drawing/2014/main" id="{CAF7871A-59D2-4C20-994C-A2EDE76ADE9E}"/>
              </a:ext>
            </a:extLst>
          </p:cNvPr>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457200">
              <a:lnSpc>
                <a:spcPct val="100000"/>
              </a:lnSpc>
              <a:buNone/>
              <a:defRPr sz="4400" b="0" u="none">
                <a:solidFill>
                  <a:schemeClr val="dk1"/>
                </a:solidFill>
                <a:latin typeface="Calibri"/>
                <a:ea typeface="Calibri"/>
                <a:cs typeface="Calibri"/>
              </a:defRPr>
            </a:lvl1pPr>
          </a:lstStyle>
          <a:p>
            <a:pPr indent="0" algn="ctr" defTabSz="457200">
              <a:lnSpc>
                <a:spcPct val="100000"/>
              </a:lnSpc>
              <a:buNone/>
            </a:pPr>
            <a:r>
              <a:rPr sz="4400" b="0" u="none">
                <a:solidFill>
                  <a:schemeClr val="dk1"/>
                </a:solidFill>
                <a:latin typeface="Calibri"/>
                <a:ea typeface="Calibri"/>
                <a:cs typeface="Calibri"/>
              </a:rPr>
              <a:t>Click to edit Master title style</a:t>
            </a:r>
          </a:p>
        </p:txBody>
      </p:sp>
      <p:sp>
        <p:nvSpPr>
          <p:cNvPr id="41" name="PlaceHolder 2">
            <a:extLst>
              <a:ext uri="{FF2B5EF4-FFF2-40B4-BE49-F238E27FC236}">
                <a16:creationId xmlns:a16="http://schemas.microsoft.com/office/drawing/2014/main" id="{FB30E75C-6AA5-478E-81A3-5F282899C9F8}"/>
              </a:ext>
            </a:extLst>
          </p:cNvPr>
          <p:cNvSpPr>
            <a:spLocks noGrp="1"/>
          </p:cNvSpPr>
          <p:nvPr>
            <p:ph type="dt" idx="22"/>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42" name="PlaceHolder 3">
            <a:extLst>
              <a:ext uri="{FF2B5EF4-FFF2-40B4-BE49-F238E27FC236}">
                <a16:creationId xmlns:a16="http://schemas.microsoft.com/office/drawing/2014/main" id="{C9B4FC9D-923E-4DB8-9D6A-F82B86C0A68F}"/>
              </a:ext>
            </a:extLst>
          </p:cNvPr>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43" name="PlaceHolder 4">
            <a:extLst>
              <a:ext uri="{FF2B5EF4-FFF2-40B4-BE49-F238E27FC236}">
                <a16:creationId xmlns:a16="http://schemas.microsoft.com/office/drawing/2014/main" id="{EB046B4A-EF68-4129-8E4B-DFB35D2558ED}"/>
              </a:ext>
            </a:extLst>
          </p:cNvPr>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69A4BA33-C9CD-412D-A006-D41D594824DC}"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sp>
        <p:nvSpPr>
          <p:cNvPr id="44" name="PlaceHolder 1">
            <a:extLst>
              <a:ext uri="{FF2B5EF4-FFF2-40B4-BE49-F238E27FC236}">
                <a16:creationId xmlns:a16="http://schemas.microsoft.com/office/drawing/2014/main" id="{F2AE5827-3B79-45AE-8B98-77AC1BEC1035}"/>
              </a:ext>
            </a:extLst>
          </p:cNvPr>
          <p:cNvSpPr>
            <a:spLocks noGrp="1"/>
          </p:cNvSpPr>
          <p:nvPr>
            <p:ph type="dt" idx="25"/>
          </p:nvPr>
        </p:nvSpPr>
        <p:spPr>
          <a:xfrm>
            <a:off x="457200" y="6356520"/>
            <a:ext cx="2133360" cy="364680"/>
          </a:xfrm>
          <a:prstGeom prst="rect">
            <a:avLst/>
          </a:prstGeom>
          <a:noFill/>
          <a:ln w="0">
            <a:noFill/>
          </a:ln>
        </p:spPr>
        <p:txBody>
          <a:bodyPr lIns="91440" tIns="45720" rIns="91440" bIns="45720" anchor="ctr">
            <a:noAutofit/>
          </a:bodyPr>
          <a:lstStyle>
            <a:lvl1pPr indent="0" algn="l" defTabSz="457200">
              <a:lnSpc>
                <a:spcPct val="100000"/>
              </a:lnSpc>
              <a:buNone/>
              <a:defRPr sz="1200" b="0" u="none">
                <a:solidFill>
                  <a:schemeClr val="dk1">
                    <a:tint val="75000"/>
                  </a:schemeClr>
                </a:solidFill>
                <a:latin typeface="Calibri"/>
                <a:ea typeface="Calibri"/>
                <a:cs typeface="Calibri"/>
              </a:defRPr>
            </a:lvl1pPr>
          </a:lstStyle>
          <a:p>
            <a:pPr indent="0" algn="l" defTabSz="457200">
              <a:lnSpc>
                <a:spcPct val="100000"/>
              </a:lnSpc>
              <a:buNone/>
            </a:pPr>
            <a:r>
              <a:rPr sz="1200" b="0" u="none">
                <a:solidFill>
                  <a:schemeClr val="dk1">
                    <a:tint val="75000"/>
                  </a:schemeClr>
                </a:solidFill>
                <a:latin typeface="Calibri"/>
                <a:ea typeface="Calibri"/>
                <a:cs typeface="Calibri"/>
              </a:rPr>
              <a:t>&lt;date/time&gt;</a:t>
            </a:r>
            <a:endParaRPr sz="1200" b="0" u="none">
              <a:solidFill>
                <a:srgbClr val="000000"/>
              </a:solidFill>
              <a:latin typeface="Times New Roman"/>
              <a:ea typeface="Times New Roman"/>
              <a:cs typeface="Times New Roman"/>
            </a:endParaRPr>
          </a:p>
        </p:txBody>
      </p:sp>
      <p:sp>
        <p:nvSpPr>
          <p:cNvPr id="45" name="PlaceHolder 2">
            <a:extLst>
              <a:ext uri="{FF2B5EF4-FFF2-40B4-BE49-F238E27FC236}">
                <a16:creationId xmlns:a16="http://schemas.microsoft.com/office/drawing/2014/main" id="{55518350-F2CB-4C1F-A3DE-52B05CE3E536}"/>
              </a:ext>
            </a:extLst>
          </p:cNvPr>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sz="1400" b="0" u="none">
                <a:solidFill>
                  <a:srgbClr val="000000"/>
                </a:solidFill>
                <a:latin typeface="Times New Roman"/>
                <a:ea typeface="Times New Roman"/>
                <a:cs typeface="Times New Roman"/>
              </a:defRPr>
            </a:lvl1pPr>
          </a:lstStyle>
          <a:p>
            <a:pPr indent="0" algn="ctr">
              <a:buNone/>
            </a:pPr>
            <a:r>
              <a:rPr sz="1400" b="0" u="none">
                <a:solidFill>
                  <a:srgbClr val="000000"/>
                </a:solidFill>
                <a:latin typeface="Times New Roman"/>
                <a:ea typeface="Times New Roman"/>
                <a:cs typeface="Times New Roman"/>
              </a:rPr>
              <a:t>&lt;footer&gt;</a:t>
            </a:r>
          </a:p>
        </p:txBody>
      </p:sp>
      <p:sp>
        <p:nvSpPr>
          <p:cNvPr id="46" name="PlaceHolder 3">
            <a:extLst>
              <a:ext uri="{FF2B5EF4-FFF2-40B4-BE49-F238E27FC236}">
                <a16:creationId xmlns:a16="http://schemas.microsoft.com/office/drawing/2014/main" id="{BF96EB70-5319-429D-8C35-A890B5B8757E}"/>
              </a:ext>
            </a:extLst>
          </p:cNvPr>
          <p:cNvSpPr>
            <a:spLocks noGrp="1"/>
          </p:cNvSpPr>
          <p:nvPr>
            <p:ph type="sldNum" idx="27"/>
          </p:nvPr>
        </p:nvSpPr>
        <p:spPr>
          <a:xfrm>
            <a:off x="9909134" y="6356520"/>
            <a:ext cx="2133360" cy="364680"/>
          </a:xfrm>
          <a:prstGeom prst="rect">
            <a:avLst/>
          </a:prstGeom>
          <a:noFill/>
          <a:ln w="0">
            <a:noFill/>
          </a:ln>
        </p:spPr>
        <p:txBody>
          <a:bodyPr lIns="91440" tIns="45720" rIns="91440" bIns="45720" anchor="ctr">
            <a:noAutofit/>
          </a:bodyPr>
          <a:lstStyle>
            <a:lvl1pPr indent="0" algn="r" defTabSz="457200">
              <a:lnSpc>
                <a:spcPct val="100000"/>
              </a:lnSpc>
              <a:buNone/>
              <a:defRPr sz="1200" b="0" u="none">
                <a:solidFill>
                  <a:schemeClr val="dk1">
                    <a:tint val="75000"/>
                  </a:schemeClr>
                </a:solidFill>
                <a:latin typeface="Calibri"/>
                <a:ea typeface="Calibri"/>
                <a:cs typeface="Calibri"/>
              </a:defRPr>
            </a:lvl1p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a:t>
            </a:fld>
            <a:endParaRPr sz="1200" b="0" u="none">
              <a:solidFill>
                <a:srgbClr val="000000"/>
              </a:solidFill>
              <a:latin typeface="Times New Roman"/>
              <a:ea typeface="Times New Roman"/>
              <a:cs typeface="Times New Roman"/>
            </a:endParaRPr>
          </a:p>
        </p:txBody>
      </p:sp>
      <p:sp>
        <p:nvSpPr>
          <p:cNvPr id="47" name="PlaceHolder 4">
            <a:extLst>
              <a:ext uri="{FF2B5EF4-FFF2-40B4-BE49-F238E27FC236}">
                <a16:creationId xmlns:a16="http://schemas.microsoft.com/office/drawing/2014/main" id="{EC5DF9B8-CEC9-45EF-A177-B7772115E9E7}"/>
              </a:ext>
            </a:extLst>
          </p:cNvPr>
          <p:cNvSpPr>
            <a:spLocks noGrp="1"/>
          </p:cNvSpPr>
          <p:nvPr>
            <p:ph type="title"/>
          </p:nvPr>
        </p:nvSpPr>
        <p:spPr>
          <a:xfrm>
            <a:off x="609480" y="273600"/>
            <a:ext cx="10972080" cy="1144800"/>
          </a:xfrm>
          <a:prstGeom prst="rect">
            <a:avLst/>
          </a:prstGeom>
          <a:noFill/>
          <a:ln w="0">
            <a:noFill/>
          </a:ln>
        </p:spPr>
        <p:txBody>
          <a:bodyPr lIns="0" tIns="0" rIns="0" bIns="0" anchor="ctr">
            <a:noAutofit/>
          </a:bodyPr>
          <a:lstStyle>
            <a:lvl1pPr indent="0" algn="ctr" defTabSz="457200">
              <a:buNone/>
              <a:defRPr sz="4400" b="0" u="none">
                <a:solidFill>
                  <a:schemeClr val="dk1"/>
                </a:solidFill>
                <a:latin typeface="Calibri"/>
                <a:ea typeface="Calibri"/>
                <a:cs typeface="Calibri"/>
              </a:defRPr>
            </a:lvl1pPr>
          </a:lstStyle>
          <a:p>
            <a:pPr indent="0" algn="ctr" defTabSz="457200">
              <a:buNone/>
            </a:pPr>
            <a:r>
              <a:rPr sz="4400" b="0" u="none">
                <a:solidFill>
                  <a:schemeClr val="dk1"/>
                </a:solidFill>
                <a:latin typeface="Calibri"/>
                <a:ea typeface="Calibri"/>
                <a:cs typeface="Calibri"/>
              </a:rPr>
              <a:t>Click to edit the title text format</a:t>
            </a:r>
          </a:p>
        </p:txBody>
      </p:sp>
      <p:sp>
        <p:nvSpPr>
          <p:cNvPr id="48" name="PlaceHolder 5">
            <a:extLst>
              <a:ext uri="{FF2B5EF4-FFF2-40B4-BE49-F238E27FC236}">
                <a16:creationId xmlns:a16="http://schemas.microsoft.com/office/drawing/2014/main" id="{BE02AC6D-6B63-40CF-B622-078D66350C04}"/>
              </a:ext>
            </a:extLst>
          </p:cNvPr>
          <p:cNvSpPr>
            <a:spLocks noGrp="1"/>
          </p:cNvSpPr>
          <p:nvPr>
            <p:ph type="body"/>
          </p:nvPr>
        </p:nvSpPr>
        <p:spPr>
          <a:xfrm>
            <a:off x="609480" y="1604520"/>
            <a:ext cx="10972080" cy="3977280"/>
          </a:xfrm>
          <a:prstGeom prst="rect">
            <a:avLst/>
          </a:prstGeom>
          <a:noFill/>
          <a:ln w="0">
            <a:noFill/>
          </a:ln>
        </p:spPr>
        <p:txBody>
          <a:bodyPr lIns="0" tIns="0" rIns="0" bIns="0" anchor="t">
            <a:normAutofit/>
          </a:bodyPr>
          <a:lstStyle>
            <a:lvl1pPr algn="l" defTabSz="457200">
              <a:spcBef>
                <a:spcPts val="641"/>
              </a:spcBef>
              <a:buClr>
                <a:srgbClr val="000000"/>
              </a:buClr>
              <a:buFont typeface="Arial"/>
              <a:buChar char="•"/>
              <a:defRPr sz="3200" b="0" u="none">
                <a:solidFill>
                  <a:schemeClr val="dk1"/>
                </a:solidFill>
                <a:latin typeface="Calibri"/>
                <a:ea typeface="Calibri"/>
                <a:cs typeface="Calibri"/>
              </a:defRPr>
            </a:lvl1pPr>
            <a:lvl2pPr algn="l" defTabSz="457200">
              <a:spcBef>
                <a:spcPts val="561"/>
              </a:spcBef>
              <a:buClr>
                <a:srgbClr val="000000"/>
              </a:buClr>
              <a:buSzPct val="75000"/>
              <a:buFont typeface="Symbol"/>
              <a:buChar char=""/>
              <a:defRPr sz="2800" b="0" u="none">
                <a:solidFill>
                  <a:schemeClr val="dk1"/>
                </a:solidFill>
                <a:latin typeface="Calibri"/>
                <a:ea typeface="Calibri"/>
                <a:cs typeface="Calibri"/>
              </a:defRPr>
            </a:lvl2pPr>
            <a:lvl3pPr algn="l" defTabSz="457200">
              <a:spcBef>
                <a:spcPts val="479"/>
              </a:spcBef>
              <a:buClr>
                <a:srgbClr val="000000"/>
              </a:buClr>
              <a:buSzPct val="45000"/>
              <a:buFont typeface="Wingdings"/>
              <a:buChar char=""/>
              <a:defRPr sz="2400" b="0" u="none">
                <a:solidFill>
                  <a:schemeClr val="dk1"/>
                </a:solidFill>
                <a:latin typeface="Calibri"/>
                <a:ea typeface="Calibri"/>
                <a:cs typeface="Calibri"/>
              </a:defRPr>
            </a:lvl3pPr>
            <a:lvl4pPr algn="l" defTabSz="457200">
              <a:spcBef>
                <a:spcPts val="400"/>
              </a:spcBef>
              <a:buClr>
                <a:srgbClr val="000000"/>
              </a:buClr>
              <a:buSzPct val="75000"/>
              <a:buFont typeface="Symbol"/>
              <a:buChar char=""/>
              <a:defRPr sz="2000" b="0" u="none">
                <a:solidFill>
                  <a:schemeClr val="dk1"/>
                </a:solidFill>
                <a:latin typeface="Calibri"/>
                <a:ea typeface="Calibri"/>
                <a:cs typeface="Calibri"/>
              </a:defRPr>
            </a:lvl4pPr>
            <a:lvl5pPr algn="l" defTabSz="457200">
              <a:spcBef>
                <a:spcPts val="400"/>
              </a:spcBef>
              <a:buClr>
                <a:srgbClr val="000000"/>
              </a:buClr>
              <a:buSzPct val="45000"/>
              <a:buFont typeface="Wingdings"/>
              <a:buChar char=""/>
              <a:defRPr sz="2000" b="0" u="none">
                <a:solidFill>
                  <a:schemeClr val="dk1"/>
                </a:solidFill>
                <a:latin typeface="Calibri"/>
                <a:ea typeface="Calibri"/>
                <a:cs typeface="Calibri"/>
              </a:defRPr>
            </a:lvl5pPr>
            <a:lvl6pPr algn="l" defTabSz="457200">
              <a:spcBef>
                <a:spcPts val="283"/>
              </a:spcBef>
              <a:buClr>
                <a:srgbClr val="000000"/>
              </a:buClr>
              <a:buSzPct val="45000"/>
              <a:buFont typeface="Wingdings"/>
              <a:buChar char=""/>
              <a:defRPr sz="2000" b="0" u="none">
                <a:solidFill>
                  <a:schemeClr val="dk1"/>
                </a:solidFill>
                <a:latin typeface="Calibri"/>
                <a:ea typeface="Calibri"/>
                <a:cs typeface="Calibri"/>
              </a:defRPr>
            </a:lvl6pPr>
            <a:lvl7pPr algn="l" defTabSz="457200">
              <a:spcBef>
                <a:spcPts val="283"/>
              </a:spcBef>
              <a:buClr>
                <a:srgbClr val="000000"/>
              </a:buClr>
              <a:buSzPct val="45000"/>
              <a:buFont typeface="Wingdings"/>
              <a:buChar char=""/>
              <a:defRPr sz="2000" b="0" u="none">
                <a:solidFill>
                  <a:schemeClr val="dk1"/>
                </a:solidFill>
                <a:latin typeface="Calibri"/>
                <a:ea typeface="Calibri"/>
                <a:cs typeface="Calibri"/>
              </a:defRPr>
            </a:lvl7pPr>
          </a:lstStyle>
          <a:p>
            <a:pPr marL="343080" indent="-343080" algn="l" defTabSz="457200">
              <a:spcBef>
                <a:spcPts val="641"/>
              </a:spcBef>
              <a:buClr>
                <a:srgbClr val="000000"/>
              </a:buClr>
              <a:buFont typeface="Arial"/>
              <a:buChar char="•"/>
            </a:pPr>
            <a:r>
              <a:rPr sz="3200" b="0" u="none">
                <a:solidFill>
                  <a:schemeClr val="dk1"/>
                </a:solidFill>
                <a:latin typeface="Calibri"/>
                <a:ea typeface="Calibri"/>
                <a:cs typeface="Calibri"/>
              </a:rPr>
              <a:t>Click to edit the outline text format</a:t>
            </a:r>
          </a:p>
          <a:p>
            <a:pPr marL="864000" lvl="1" indent="-324000" algn="l" defTabSz="457200">
              <a:spcBef>
                <a:spcPts val="561"/>
              </a:spcBef>
              <a:buClr>
                <a:srgbClr val="000000"/>
              </a:buClr>
              <a:buSzPct val="75000"/>
              <a:buFont typeface="Symbol"/>
              <a:buChar char=""/>
            </a:pPr>
            <a:r>
              <a:rPr sz="2800" b="0" u="none">
                <a:solidFill>
                  <a:schemeClr val="dk1"/>
                </a:solidFill>
                <a:latin typeface="Calibri"/>
                <a:ea typeface="Calibri"/>
                <a:cs typeface="Calibri"/>
              </a:rPr>
              <a:t>Second Outline Level</a:t>
            </a:r>
          </a:p>
          <a:p>
            <a:pPr marL="1296000" lvl="2" indent="-288000" algn="l" defTabSz="457200">
              <a:spcBef>
                <a:spcPts val="479"/>
              </a:spcBef>
              <a:buClr>
                <a:srgbClr val="000000"/>
              </a:buClr>
              <a:buSzPct val="45000"/>
              <a:buFont typeface="Wingdings"/>
              <a:buChar char=""/>
            </a:pPr>
            <a:r>
              <a:rPr sz="2400" b="0" u="none">
                <a:solidFill>
                  <a:schemeClr val="dk1"/>
                </a:solidFill>
                <a:latin typeface="Calibri"/>
                <a:ea typeface="Calibri"/>
                <a:cs typeface="Calibri"/>
              </a:rPr>
              <a:t>Third Outline Level</a:t>
            </a:r>
          </a:p>
          <a:p>
            <a:pPr marL="1728000" lvl="3" indent="-216000" algn="l" defTabSz="457200">
              <a:spcBef>
                <a:spcPts val="400"/>
              </a:spcBef>
              <a:buClr>
                <a:srgbClr val="000000"/>
              </a:buClr>
              <a:buSzPct val="75000"/>
              <a:buFont typeface="Symbol"/>
              <a:buChar char=""/>
            </a:pPr>
            <a:r>
              <a:rPr sz="2000" b="0" u="none">
                <a:solidFill>
                  <a:schemeClr val="dk1"/>
                </a:solidFill>
                <a:latin typeface="Calibri"/>
                <a:ea typeface="Calibri"/>
                <a:cs typeface="Calibri"/>
              </a:rPr>
              <a:t>Fourth Outline Level</a:t>
            </a:r>
          </a:p>
          <a:p>
            <a:pPr marL="2160000" lvl="4" indent="-216000" algn="l" defTabSz="457200">
              <a:spcBef>
                <a:spcPts val="400"/>
              </a:spcBef>
              <a:buClr>
                <a:srgbClr val="000000"/>
              </a:buClr>
              <a:buSzPct val="45000"/>
              <a:buFont typeface="Wingdings"/>
              <a:buChar char=""/>
            </a:pPr>
            <a:r>
              <a:rPr sz="2000" b="0" u="none">
                <a:solidFill>
                  <a:schemeClr val="dk1"/>
                </a:solidFill>
                <a:latin typeface="Calibri"/>
                <a:ea typeface="Calibri"/>
                <a:cs typeface="Calibri"/>
              </a:rPr>
              <a:t>Fifth Outline Level</a:t>
            </a:r>
          </a:p>
          <a:p>
            <a:pPr marL="2592000" lvl="5" indent="-216000" algn="l" defTabSz="457200">
              <a:spcBef>
                <a:spcPts val="283"/>
              </a:spcBef>
              <a:buClr>
                <a:srgbClr val="000000"/>
              </a:buClr>
              <a:buSzPct val="45000"/>
              <a:buFont typeface="Wingdings"/>
              <a:buChar char=""/>
            </a:pPr>
            <a:r>
              <a:rPr sz="2000" b="0" u="none">
                <a:solidFill>
                  <a:schemeClr val="dk1"/>
                </a:solidFill>
                <a:latin typeface="Calibri"/>
                <a:ea typeface="Calibri"/>
                <a:cs typeface="Calibri"/>
              </a:rPr>
              <a:t>Sixth Outline Level</a:t>
            </a:r>
          </a:p>
          <a:p>
            <a:pPr marL="3024000" lvl="6" indent="-216000" algn="l" defTabSz="457200">
              <a:spcBef>
                <a:spcPts val="283"/>
              </a:spcBef>
              <a:buClr>
                <a:srgbClr val="000000"/>
              </a:buClr>
              <a:buSzPct val="45000"/>
              <a:buFont typeface="Wingdings"/>
              <a:buChar char=""/>
            </a:pPr>
            <a:r>
              <a:rPr sz="2000" b="0" u="none">
                <a:solidFill>
                  <a:schemeClr val="dk1"/>
                </a:solidFill>
                <a:latin typeface="Calibri"/>
                <a:ea typeface="Calibri"/>
                <a:cs typeface="Calibri"/>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31"/>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77272" y="2304931"/>
            <a:ext cx="2959014" cy="3895173"/>
          </a:xfrm>
          <a:prstGeom prst="rect">
            <a:avLst/>
          </a:prstGeom>
          <a:noFill/>
        </p:spPr>
      </p:pic>
      <p:sp>
        <p:nvSpPr>
          <p:cNvPr id="2" name="正方形/長方形 1">
            <a:extLst>
              <a:ext uri="{FF2B5EF4-FFF2-40B4-BE49-F238E27FC236}">
                <a16:creationId xmlns:a16="http://schemas.microsoft.com/office/drawing/2014/main" id="{441A32C2-B7C7-47B1-9686-292E83170C05}"/>
              </a:ext>
            </a:extLst>
          </p:cNvPr>
          <p:cNvSpPr>
            <a:spLocks noGrp="1"/>
          </p:cNvSpPr>
          <p:nvPr/>
        </p:nvSpPr>
        <p:spPr>
          <a:xfrm>
            <a:off x="1" y="0"/>
            <a:ext cx="12192000" cy="517236"/>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None/>
              <a:tabLst>
                <a:tab pos="6461125" algn="l"/>
              </a:tabLst>
            </a:pPr>
            <a:r>
              <a:rPr b="1" dirty="0">
                <a:latin typeface="BIZ UDPゴシック"/>
                <a:ea typeface="BIZ UDPゴシック"/>
                <a:cs typeface="BIZ UDPゴシック"/>
              </a:rPr>
              <a:t>　</a:t>
            </a:r>
            <a:r>
              <a:rPr lang="ja-JP" altLang="en-US" sz="2000" b="1" dirty="0">
                <a:latin typeface="BIZ UDPゴシック"/>
                <a:ea typeface="BIZ UDPゴシック"/>
                <a:cs typeface="BIZ UDPゴシック"/>
              </a:rPr>
              <a:t>１</a:t>
            </a:r>
            <a:r>
              <a:rPr sz="2000" b="1" dirty="0">
                <a:latin typeface="BIZ UDPゴシック"/>
                <a:ea typeface="BIZ UDPゴシック"/>
                <a:cs typeface="BIZ UDPゴシック"/>
              </a:rPr>
              <a:t>　</a:t>
            </a:r>
            <a:r>
              <a:rPr lang="ja-JP" altLang="en-US" sz="2000" b="1" dirty="0">
                <a:latin typeface="BIZ UDPゴシック"/>
                <a:ea typeface="BIZ UDPゴシック"/>
                <a:cs typeface="BIZ UDPゴシック"/>
              </a:rPr>
              <a:t>就労選択支援事業に係る大阪府内の状況</a:t>
            </a:r>
            <a:r>
              <a:rPr lang="en-US" altLang="ja-JP" sz="2000" b="1" dirty="0">
                <a:latin typeface="BIZ UDPゴシック"/>
                <a:ea typeface="BIZ UDPゴシック"/>
                <a:cs typeface="BIZ UDPゴシック"/>
              </a:rPr>
              <a:t>【</a:t>
            </a:r>
            <a:r>
              <a:rPr lang="ja-JP" altLang="en-US" sz="2000" b="1" dirty="0">
                <a:latin typeface="BIZ UDPゴシック"/>
                <a:ea typeface="BIZ UDPゴシック"/>
                <a:cs typeface="BIZ UDPゴシック"/>
              </a:rPr>
              <a:t>市町村</a:t>
            </a:r>
            <a:r>
              <a:rPr lang="en-US" altLang="ja-JP" sz="2000" b="1" dirty="0">
                <a:latin typeface="BIZ UDPゴシック"/>
                <a:ea typeface="BIZ UDPゴシック"/>
                <a:cs typeface="BIZ UDPゴシック"/>
              </a:rPr>
              <a:t>】</a:t>
            </a:r>
            <a:endParaRPr sz="2000" dirty="0">
              <a:solidFill>
                <a:schemeClr val="bg1"/>
              </a:solidFill>
              <a:latin typeface="BIZ UDPゴシック"/>
              <a:ea typeface="BIZ UDPゴシック"/>
              <a:cs typeface="BIZ UDPゴシック"/>
            </a:endParaRPr>
          </a:p>
        </p:txBody>
      </p:sp>
      <p:sp>
        <p:nvSpPr>
          <p:cNvPr id="14" name="正方形/長方形 13">
            <a:extLst>
              <a:ext uri="{FF2B5EF4-FFF2-40B4-BE49-F238E27FC236}">
                <a16:creationId xmlns:a16="http://schemas.microsoft.com/office/drawing/2014/main" id="{CEE36247-D1A0-4B18-A4CA-741442445F2C}"/>
              </a:ext>
            </a:extLst>
          </p:cNvPr>
          <p:cNvSpPr>
            <a:spLocks noGrp="1"/>
          </p:cNvSpPr>
          <p:nvPr/>
        </p:nvSpPr>
        <p:spPr>
          <a:xfrm>
            <a:off x="67377" y="670172"/>
            <a:ext cx="12039994" cy="5985605"/>
          </a:xfrm>
          <a:prstGeom prst="rect">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t"/>
          <a:lstStyle/>
          <a:p>
            <a:endParaRPr sz="1050">
              <a:solidFill>
                <a:schemeClr val="tx1"/>
              </a:solidFill>
              <a:latin typeface="BIZ UDPゴシック"/>
              <a:ea typeface="BIZ UDPゴシック"/>
              <a:cs typeface="BIZ UDPゴシック"/>
            </a:endParaRPr>
          </a:p>
          <a:p>
            <a:r>
              <a:rPr sz="1050">
                <a:solidFill>
                  <a:schemeClr val="tx1"/>
                </a:solidFill>
                <a:latin typeface="BIZ UDPゴシック"/>
                <a:ea typeface="BIZ UDPゴシック"/>
                <a:cs typeface="BIZ UDPゴシック"/>
              </a:rPr>
              <a:t>　　</a:t>
            </a:r>
          </a:p>
        </p:txBody>
      </p:sp>
      <p:sp>
        <p:nvSpPr>
          <p:cNvPr id="15" name="テキスト ボックス 14">
            <a:extLst>
              <a:ext uri="{FF2B5EF4-FFF2-40B4-BE49-F238E27FC236}">
                <a16:creationId xmlns:a16="http://schemas.microsoft.com/office/drawing/2014/main" id="{B0810C30-59B0-47DF-BB13-F0CD80B7E3D8}"/>
              </a:ext>
            </a:extLst>
          </p:cNvPr>
          <p:cNvSpPr>
            <a:spLocks noGrp="1"/>
          </p:cNvSpPr>
          <p:nvPr/>
        </p:nvSpPr>
        <p:spPr>
          <a:xfrm>
            <a:off x="171256" y="828393"/>
            <a:ext cx="5868000" cy="261610"/>
          </a:xfrm>
          <a:prstGeom prst="rect">
            <a:avLst/>
          </a:prstGeom>
          <a:solidFill>
            <a:schemeClr val="accent6">
              <a:lumMod val="40000"/>
              <a:lumOff val="60000"/>
            </a:schemeClr>
          </a:solidFill>
        </p:spPr>
        <p:txBody>
          <a:bodyPr wrap="square" anchor="ctr">
            <a:spAutoFit/>
          </a:bodyPr>
          <a:lstStyle/>
          <a:p>
            <a:r>
              <a:rPr sz="1100" b="1" dirty="0">
                <a:latin typeface="BIZ UDPゴシック"/>
                <a:ea typeface="BIZ UDPゴシック"/>
                <a:cs typeface="BIZ UDPゴシック"/>
              </a:rPr>
              <a:t>１．市町村において把握している就労選択支援にかかる地域ネットワークの有無等</a:t>
            </a:r>
          </a:p>
        </p:txBody>
      </p:sp>
      <p:sp>
        <p:nvSpPr>
          <p:cNvPr id="21" name="テキスト ボックス 20">
            <a:extLst>
              <a:ext uri="{FF2B5EF4-FFF2-40B4-BE49-F238E27FC236}">
                <a16:creationId xmlns:a16="http://schemas.microsoft.com/office/drawing/2014/main" id="{56BAEEF1-C40B-4D7E-82A2-0078191041F3}"/>
              </a:ext>
            </a:extLst>
          </p:cNvPr>
          <p:cNvSpPr>
            <a:spLocks noGrp="1"/>
          </p:cNvSpPr>
          <p:nvPr/>
        </p:nvSpPr>
        <p:spPr>
          <a:xfrm>
            <a:off x="6143135" y="828393"/>
            <a:ext cx="5868000" cy="261610"/>
          </a:xfrm>
          <a:prstGeom prst="rect">
            <a:avLst/>
          </a:prstGeom>
          <a:solidFill>
            <a:schemeClr val="accent6">
              <a:lumMod val="40000"/>
              <a:lumOff val="60000"/>
            </a:schemeClr>
          </a:solidFill>
        </p:spPr>
        <p:txBody>
          <a:bodyPr wrap="square" anchor="ctr">
            <a:spAutoFit/>
          </a:bodyPr>
          <a:lstStyle/>
          <a:p>
            <a:r>
              <a:rPr sz="1100" b="1">
                <a:latin typeface="BIZ UDPゴシック"/>
                <a:ea typeface="BIZ UDPゴシック"/>
                <a:cs typeface="BIZ UDPゴシック"/>
              </a:rPr>
              <a:t>２．各市町村の取組</a:t>
            </a:r>
          </a:p>
        </p:txBody>
      </p:sp>
      <p:sp>
        <p:nvSpPr>
          <p:cNvPr id="22" name="正方形/長方形 21">
            <a:extLst>
              <a:ext uri="{FF2B5EF4-FFF2-40B4-BE49-F238E27FC236}">
                <a16:creationId xmlns:a16="http://schemas.microsoft.com/office/drawing/2014/main" id="{F30AB7A3-E42D-4CFE-A4D0-73F1381BF431}"/>
              </a:ext>
            </a:extLst>
          </p:cNvPr>
          <p:cNvSpPr>
            <a:spLocks noGrp="1"/>
          </p:cNvSpPr>
          <p:nvPr/>
        </p:nvSpPr>
        <p:spPr>
          <a:xfrm>
            <a:off x="3129055" y="1163156"/>
            <a:ext cx="2910202" cy="526389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1050" b="1" dirty="0">
                <a:solidFill>
                  <a:schemeClr val="tx1"/>
                </a:solidFill>
                <a:latin typeface="BIZ UDPゴシック"/>
                <a:ea typeface="BIZ UDPゴシック"/>
                <a:cs typeface="BIZ UDPゴシック"/>
              </a:rPr>
              <a:t>【地域ネットワークの例】</a:t>
            </a:r>
          </a:p>
          <a:p>
            <a:endParaRPr sz="1050" b="1" dirty="0">
              <a:solidFill>
                <a:schemeClr val="tx1"/>
              </a:solidFill>
              <a:latin typeface="BIZ UDPゴシック"/>
              <a:ea typeface="BIZ UDPゴシック"/>
              <a:cs typeface="BIZ UDPゴシック"/>
            </a:endParaRPr>
          </a:p>
          <a:p>
            <a:r>
              <a:rPr sz="1050" dirty="0">
                <a:solidFill>
                  <a:schemeClr val="tx1"/>
                </a:solidFill>
                <a:latin typeface="BIZ UDPゴシック"/>
                <a:ea typeface="BIZ UDPゴシック"/>
                <a:cs typeface="BIZ UDPゴシック"/>
              </a:rPr>
              <a:t>■高槻市　高槻市就労選択支援事業所連絡会</a:t>
            </a:r>
          </a:p>
          <a:p>
            <a:r>
              <a:rPr sz="1050" dirty="0">
                <a:solidFill>
                  <a:schemeClr val="tx1"/>
                </a:solidFill>
                <a:latin typeface="BIZ UDPゴシック"/>
                <a:ea typeface="BIZ UDPゴシック"/>
                <a:cs typeface="BIZ UDPゴシック"/>
              </a:rPr>
              <a:t>市内事業所(勉強会や意見交換に市が参画)</a:t>
            </a:r>
          </a:p>
          <a:p>
            <a:endParaRPr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■豊中市　就労支援連絡会　（ワーキング）</a:t>
            </a:r>
          </a:p>
          <a:p>
            <a:r>
              <a:rPr lang="ja-JP" altLang="en-US" sz="1050" dirty="0">
                <a:solidFill>
                  <a:schemeClr val="tx1"/>
                </a:solidFill>
                <a:latin typeface="BIZ UDPゴシック"/>
                <a:ea typeface="BIZ UDPゴシック"/>
                <a:cs typeface="BIZ UDPゴシック"/>
              </a:rPr>
              <a:t>移行・就Ａ・就</a:t>
            </a:r>
            <a:r>
              <a:rPr lang="en-US" altLang="ja-JP" sz="1050" dirty="0">
                <a:solidFill>
                  <a:schemeClr val="tx1"/>
                </a:solidFill>
                <a:latin typeface="BIZ UDPゴシック"/>
                <a:ea typeface="BIZ UDPゴシック"/>
                <a:cs typeface="BIZ UDPゴシック"/>
              </a:rPr>
              <a:t>B</a:t>
            </a:r>
            <a:r>
              <a:rPr lang="ja-JP" altLang="en-US" sz="1050" dirty="0">
                <a:solidFill>
                  <a:schemeClr val="tx1"/>
                </a:solidFill>
                <a:latin typeface="BIZ UDPゴシック"/>
                <a:ea typeface="BIZ UDPゴシック"/>
                <a:cs typeface="BIZ UDPゴシック"/>
              </a:rPr>
              <a:t>・支援学校 ・自立支援協議会</a:t>
            </a:r>
          </a:p>
          <a:p>
            <a:endParaRPr lang="ja-JP" altLang="en-US"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■泉大津市　就労選択支援を考える会</a:t>
            </a:r>
          </a:p>
          <a:p>
            <a:r>
              <a:rPr lang="ja-JP" altLang="en-US" sz="1050" dirty="0">
                <a:solidFill>
                  <a:schemeClr val="tx1"/>
                </a:solidFill>
                <a:latin typeface="BIZ UDPゴシック"/>
                <a:ea typeface="BIZ UDPゴシック"/>
                <a:cs typeface="BIZ UDPゴシック"/>
              </a:rPr>
              <a:t>和泉市・泉大津市・高石市・忠岡町の行政、和泉市・泉大津市・高石市の基幹相談支援センター、管内の就労選択、就ポツ、支援学校</a:t>
            </a:r>
          </a:p>
          <a:p>
            <a:endParaRPr lang="ja-JP" altLang="en-US"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■茨木市　就労選択支援連絡会</a:t>
            </a:r>
          </a:p>
          <a:p>
            <a:r>
              <a:rPr lang="ja-JP" altLang="en-US" sz="1050" dirty="0">
                <a:solidFill>
                  <a:schemeClr val="tx1"/>
                </a:solidFill>
                <a:latin typeface="BIZ UDPゴシック"/>
                <a:ea typeface="BIZ UDPゴシック"/>
                <a:cs typeface="BIZ UDPゴシック"/>
              </a:rPr>
              <a:t>就労選択・障害福祉課等</a:t>
            </a:r>
          </a:p>
          <a:p>
            <a:endParaRPr lang="ja-JP" altLang="en-US"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■泉佐野市</a:t>
            </a:r>
          </a:p>
          <a:p>
            <a:r>
              <a:rPr lang="ja-JP" altLang="en-US" sz="1050" dirty="0">
                <a:solidFill>
                  <a:schemeClr val="tx1"/>
                </a:solidFill>
                <a:latin typeface="BIZ UDPゴシック"/>
                <a:ea typeface="BIZ UDPゴシック"/>
                <a:cs typeface="BIZ UDPゴシック"/>
              </a:rPr>
              <a:t>泉佐野市・田尻町自立支援協議会</a:t>
            </a:r>
          </a:p>
          <a:p>
            <a:r>
              <a:rPr lang="ja-JP" altLang="en-US" sz="1050" dirty="0">
                <a:solidFill>
                  <a:schemeClr val="tx1"/>
                </a:solidFill>
                <a:latin typeface="BIZ UDPゴシック"/>
                <a:ea typeface="BIZ UDPゴシック"/>
                <a:cs typeface="BIZ UDPゴシック"/>
              </a:rPr>
              <a:t>相談支援・就労選択・就</a:t>
            </a:r>
            <a:r>
              <a:rPr lang="en-US" altLang="ja-JP" sz="1050" dirty="0">
                <a:solidFill>
                  <a:schemeClr val="tx1"/>
                </a:solidFill>
                <a:latin typeface="BIZ UDPゴシック"/>
                <a:ea typeface="BIZ UDPゴシック"/>
                <a:cs typeface="BIZ UDPゴシック"/>
              </a:rPr>
              <a:t>A</a:t>
            </a:r>
            <a:r>
              <a:rPr lang="ja-JP" altLang="en-US" sz="1050" dirty="0">
                <a:solidFill>
                  <a:schemeClr val="tx1"/>
                </a:solidFill>
                <a:latin typeface="BIZ UDPゴシック"/>
                <a:ea typeface="BIZ UDPゴシック"/>
                <a:cs typeface="BIZ UDPゴシック"/>
              </a:rPr>
              <a:t>・就</a:t>
            </a:r>
            <a:r>
              <a:rPr lang="en-US" altLang="ja-JP" sz="1050" dirty="0">
                <a:solidFill>
                  <a:schemeClr val="tx1"/>
                </a:solidFill>
                <a:latin typeface="BIZ UDPゴシック"/>
                <a:ea typeface="BIZ UDPゴシック"/>
                <a:cs typeface="BIZ UDPゴシック"/>
              </a:rPr>
              <a:t>B</a:t>
            </a:r>
            <a:endParaRPr lang="ja-JP" altLang="en-US" sz="1050" dirty="0">
              <a:solidFill>
                <a:schemeClr val="tx1"/>
              </a:solidFill>
              <a:latin typeface="BIZ UDPゴシック"/>
              <a:ea typeface="BIZ UDPゴシック"/>
              <a:cs typeface="BIZ UDPゴシック"/>
            </a:endParaRPr>
          </a:p>
          <a:p>
            <a:endParaRPr lang="ja-JP" altLang="en-US"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■大東市　就労選択マネージメント会議</a:t>
            </a:r>
          </a:p>
          <a:p>
            <a:r>
              <a:rPr lang="ja-JP" altLang="en-US" sz="1050" dirty="0">
                <a:solidFill>
                  <a:schemeClr val="tx1"/>
                </a:solidFill>
                <a:latin typeface="BIZ UDPゴシック"/>
                <a:ea typeface="BIZ UDPゴシック"/>
                <a:cs typeface="BIZ UDPゴシック"/>
              </a:rPr>
              <a:t>本人・家族・就労選択等</a:t>
            </a:r>
            <a:endParaRPr lang="en-US" altLang="ja-JP" sz="1050" dirty="0">
              <a:solidFill>
                <a:schemeClr val="tx1"/>
              </a:solidFill>
              <a:latin typeface="BIZ UDPゴシック"/>
              <a:ea typeface="BIZ UDPゴシック"/>
              <a:cs typeface="BIZ UDPゴシック"/>
            </a:endParaRPr>
          </a:p>
          <a:p>
            <a:endParaRPr lang="en-US" altLang="ja-JP"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■門真市　就労部会</a:t>
            </a:r>
            <a:endParaRPr lang="en-US" altLang="ja-JP" sz="1050" dirty="0">
              <a:solidFill>
                <a:schemeClr val="tx1"/>
              </a:solidFill>
              <a:latin typeface="BIZ UDPゴシック"/>
              <a:ea typeface="BIZ UDPゴシック"/>
              <a:cs typeface="BIZ UDPゴシック"/>
            </a:endParaRPr>
          </a:p>
          <a:p>
            <a:r>
              <a:rPr lang="zh-TW" altLang="en-US" sz="1050" dirty="0">
                <a:solidFill>
                  <a:schemeClr val="tx1"/>
                </a:solidFill>
                <a:latin typeface="BIZ UDPゴシック"/>
                <a:ea typeface="BIZ UDPゴシック"/>
                <a:cs typeface="BIZ UDPゴシック"/>
              </a:rPr>
              <a:t>就</a:t>
            </a:r>
            <a:r>
              <a:rPr lang="ja-JP" altLang="en-US" sz="1050" dirty="0">
                <a:solidFill>
                  <a:schemeClr val="tx1"/>
                </a:solidFill>
                <a:latin typeface="BIZ UDPゴシック"/>
                <a:ea typeface="BIZ UDPゴシック"/>
                <a:cs typeface="BIZ UDPゴシック"/>
              </a:rPr>
              <a:t>Ａ・</a:t>
            </a:r>
            <a:r>
              <a:rPr lang="zh-TW" altLang="en-US" sz="1050" dirty="0">
                <a:solidFill>
                  <a:schemeClr val="tx1"/>
                </a:solidFill>
                <a:latin typeface="BIZ UDPゴシック"/>
                <a:ea typeface="BIZ UDPゴシック"/>
                <a:cs typeface="BIZ UDPゴシック"/>
              </a:rPr>
              <a:t>就</a:t>
            </a:r>
            <a:r>
              <a:rPr lang="ja-JP" altLang="en-US" sz="1050" dirty="0">
                <a:solidFill>
                  <a:schemeClr val="tx1"/>
                </a:solidFill>
                <a:latin typeface="BIZ UDPゴシック"/>
                <a:ea typeface="BIZ UDPゴシック"/>
                <a:cs typeface="BIZ UDPゴシック"/>
              </a:rPr>
              <a:t>Ｂ・</a:t>
            </a:r>
            <a:r>
              <a:rPr lang="zh-TW" altLang="en-US" sz="1050" dirty="0">
                <a:solidFill>
                  <a:schemeClr val="tx1"/>
                </a:solidFill>
                <a:latin typeface="BIZ UDPゴシック"/>
                <a:ea typeface="BIZ UDPゴシック"/>
                <a:cs typeface="BIZ UDPゴシック"/>
              </a:rPr>
              <a:t>計画相談員等</a:t>
            </a:r>
            <a:endParaRPr lang="en-US" altLang="zh-TW" sz="1050" dirty="0">
              <a:solidFill>
                <a:schemeClr val="tx1"/>
              </a:solidFill>
              <a:latin typeface="BIZ UDPゴシック"/>
              <a:ea typeface="BIZ UDPゴシック"/>
              <a:cs typeface="BIZ UDPゴシック"/>
            </a:endParaRPr>
          </a:p>
          <a:p>
            <a:endParaRPr lang="en-US" altLang="ja-JP"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■摂津市　</a:t>
            </a:r>
            <a:r>
              <a:rPr lang="zh-TW" altLang="en-US" sz="1050" dirty="0">
                <a:solidFill>
                  <a:schemeClr val="tx1"/>
                </a:solidFill>
                <a:latin typeface="BIZ UDPゴシック"/>
                <a:ea typeface="BIZ UDPゴシック"/>
                <a:cs typeface="BIZ UDPゴシック"/>
              </a:rPr>
              <a:t>摂津市就労選択支援事業説明会</a:t>
            </a:r>
            <a:endParaRPr lang="en-US" altLang="zh-TW" sz="105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就労選択・計画相談・基幹相談・障害福祉課・</a:t>
            </a:r>
            <a:endParaRPr lang="en-US" altLang="ja-JP" sz="105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摂津市障害者職業能力開発センター</a:t>
            </a:r>
            <a:endParaRPr lang="en-US" altLang="ja-JP" sz="1050" dirty="0">
              <a:solidFill>
                <a:schemeClr val="tx1"/>
              </a:solidFill>
              <a:latin typeface="BIZ UDPゴシック"/>
              <a:ea typeface="BIZ UDPゴシック"/>
              <a:cs typeface="BIZ UDPゴシック"/>
            </a:endParaRPr>
          </a:p>
          <a:p>
            <a:endParaRPr lang="en-US" altLang="ja-JP" sz="80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■交野市　就労支援部会</a:t>
            </a:r>
            <a:endParaRPr lang="en-US" altLang="ja-JP" sz="1050"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基幹相談・北河内東就ポツ・ハローワーク・支援学校・就労系事業所・社協・障がい福祉課</a:t>
            </a:r>
            <a:endParaRPr lang="en-US" altLang="ja-JP" sz="1050" dirty="0">
              <a:solidFill>
                <a:schemeClr val="tx1"/>
              </a:solidFill>
              <a:latin typeface="BIZ UDPゴシック"/>
              <a:ea typeface="BIZ UDPゴシック"/>
              <a:cs typeface="BIZ UDPゴシック"/>
            </a:endParaRPr>
          </a:p>
        </p:txBody>
      </p:sp>
      <p:sp>
        <p:nvSpPr>
          <p:cNvPr id="23" name="テキスト ボックス 22">
            <a:extLst>
              <a:ext uri="{FF2B5EF4-FFF2-40B4-BE49-F238E27FC236}">
                <a16:creationId xmlns:a16="http://schemas.microsoft.com/office/drawing/2014/main" id="{A54A2B90-505E-45EB-831B-AFB4523A860D}"/>
              </a:ext>
            </a:extLst>
          </p:cNvPr>
          <p:cNvSpPr>
            <a:spLocks noGrp="1"/>
          </p:cNvSpPr>
          <p:nvPr/>
        </p:nvSpPr>
        <p:spPr>
          <a:xfrm>
            <a:off x="6143135" y="3739091"/>
            <a:ext cx="5868000" cy="261610"/>
          </a:xfrm>
          <a:prstGeom prst="rect">
            <a:avLst/>
          </a:prstGeom>
          <a:solidFill>
            <a:schemeClr val="accent6">
              <a:lumMod val="40000"/>
              <a:lumOff val="60000"/>
            </a:schemeClr>
          </a:solidFill>
        </p:spPr>
        <p:txBody>
          <a:bodyPr wrap="square" anchor="ctr">
            <a:spAutoFit/>
          </a:bodyPr>
          <a:lstStyle/>
          <a:p>
            <a:r>
              <a:rPr sz="1100" b="1">
                <a:latin typeface="BIZ UDPゴシック"/>
                <a:ea typeface="BIZ UDPゴシック"/>
                <a:cs typeface="BIZ UDPゴシック"/>
              </a:rPr>
              <a:t>3．課題</a:t>
            </a:r>
          </a:p>
        </p:txBody>
      </p:sp>
      <p:sp>
        <p:nvSpPr>
          <p:cNvPr id="29" name="正方形/長方形 28">
            <a:extLst>
              <a:ext uri="{FF2B5EF4-FFF2-40B4-BE49-F238E27FC236}">
                <a16:creationId xmlns:a16="http://schemas.microsoft.com/office/drawing/2014/main" id="{B926E173-2977-BA44-321B-9CF6E347DD24}"/>
              </a:ext>
            </a:extLst>
          </p:cNvPr>
          <p:cNvSpPr>
            <a:spLocks noGrp="1"/>
          </p:cNvSpPr>
          <p:nvPr/>
        </p:nvSpPr>
        <p:spPr>
          <a:xfrm>
            <a:off x="170042" y="1163155"/>
            <a:ext cx="2910203" cy="1044365"/>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anchor="t"/>
          <a:lstStyle/>
          <a:p>
            <a:r>
              <a:rPr lang="en-US" altLang="ja-JP" sz="1050" b="1" dirty="0">
                <a:solidFill>
                  <a:schemeClr val="tx1"/>
                </a:solidFill>
                <a:latin typeface="BIZ UDPゴシック"/>
                <a:ea typeface="BIZ UDPゴシック"/>
                <a:cs typeface="BIZ UDPゴシック"/>
              </a:rPr>
              <a:t>【</a:t>
            </a:r>
            <a:r>
              <a:rPr lang="ja-JP" altLang="en-US" sz="1050" b="1" dirty="0">
                <a:solidFill>
                  <a:schemeClr val="tx1"/>
                </a:solidFill>
                <a:latin typeface="BIZ UDPゴシック"/>
                <a:ea typeface="BIZ UDPゴシック"/>
                <a:cs typeface="BIZ UDPゴシック"/>
              </a:rPr>
              <a:t>地域ネットワーク有　</a:t>
            </a:r>
            <a:r>
              <a:rPr lang="en-US" altLang="ja-JP" sz="1050" b="1" dirty="0">
                <a:solidFill>
                  <a:schemeClr val="tx1"/>
                </a:solidFill>
                <a:latin typeface="BIZ UDPゴシック"/>
                <a:ea typeface="BIZ UDPゴシック"/>
                <a:cs typeface="BIZ UDPゴシック"/>
              </a:rPr>
              <a:t>16</a:t>
            </a:r>
            <a:r>
              <a:rPr lang="ja-JP" altLang="en-US" sz="1050" b="1" dirty="0">
                <a:solidFill>
                  <a:schemeClr val="tx1"/>
                </a:solidFill>
                <a:latin typeface="BIZ UDPゴシック"/>
                <a:ea typeface="BIZ UDPゴシック"/>
                <a:cs typeface="BIZ UDPゴシック"/>
              </a:rPr>
              <a:t>市町村</a:t>
            </a:r>
            <a:r>
              <a:rPr lang="en-US" altLang="ja-JP" sz="1050" b="1" dirty="0">
                <a:solidFill>
                  <a:schemeClr val="tx1"/>
                </a:solidFill>
                <a:latin typeface="BIZ UDPゴシック"/>
                <a:ea typeface="BIZ UDPゴシック"/>
                <a:cs typeface="BIZ UDPゴシック"/>
              </a:rPr>
              <a:t>】</a:t>
            </a:r>
          </a:p>
          <a:p>
            <a:endParaRPr lang="ja-JP" altLang="en-US" sz="500" b="1" dirty="0">
              <a:solidFill>
                <a:schemeClr val="tx1"/>
              </a:solidFill>
              <a:latin typeface="BIZ UDPゴシック"/>
              <a:ea typeface="BIZ UDPゴシック"/>
              <a:cs typeface="BIZ UDPゴシック"/>
            </a:endParaRPr>
          </a:p>
          <a:p>
            <a:r>
              <a:rPr lang="ja-JP" altLang="en-US" sz="1050" dirty="0">
                <a:solidFill>
                  <a:schemeClr val="tx1"/>
                </a:solidFill>
                <a:latin typeface="BIZ UDPゴシック"/>
                <a:ea typeface="BIZ UDPゴシック"/>
                <a:cs typeface="BIZ UDPゴシック"/>
              </a:rPr>
              <a:t>・高槻市　・東大阪市　・豊中市　・泉大津市</a:t>
            </a:r>
          </a:p>
          <a:p>
            <a:r>
              <a:rPr lang="ja-JP" altLang="en-US" sz="1050" dirty="0">
                <a:solidFill>
                  <a:schemeClr val="tx1"/>
                </a:solidFill>
                <a:latin typeface="BIZ UDPゴシック"/>
                <a:ea typeface="BIZ UDPゴシック"/>
                <a:cs typeface="BIZ UDPゴシック"/>
              </a:rPr>
              <a:t>・茨木市　・泉佐野市　・河内長野市　・松原市</a:t>
            </a:r>
          </a:p>
          <a:p>
            <a:r>
              <a:rPr lang="ja-JP" altLang="en-US" sz="1050" dirty="0">
                <a:solidFill>
                  <a:schemeClr val="tx1"/>
                </a:solidFill>
                <a:latin typeface="BIZ UDPゴシック"/>
                <a:ea typeface="BIZ UDPゴシック"/>
                <a:cs typeface="BIZ UDPゴシック"/>
              </a:rPr>
              <a:t>・大東市　・和泉市</a:t>
            </a:r>
            <a:r>
              <a:rPr lang="ja-JP" altLang="en-US" sz="800" dirty="0">
                <a:solidFill>
                  <a:schemeClr val="tx1"/>
                </a:solidFill>
                <a:latin typeface="BIZ UDPゴシック"/>
                <a:ea typeface="BIZ UDPゴシック"/>
                <a:cs typeface="BIZ UDPゴシック"/>
              </a:rPr>
              <a:t>　</a:t>
            </a:r>
            <a:r>
              <a:rPr lang="ja-JP" altLang="en-US" sz="1050" dirty="0">
                <a:solidFill>
                  <a:schemeClr val="tx1"/>
                </a:solidFill>
                <a:latin typeface="BIZ UDPゴシック"/>
                <a:ea typeface="BIZ UDPゴシック"/>
                <a:cs typeface="BIZ UDPゴシック"/>
              </a:rPr>
              <a:t>・門真市　・摂津市　・高石市</a:t>
            </a:r>
          </a:p>
          <a:p>
            <a:r>
              <a:rPr lang="ja-JP" altLang="en-US" sz="1050" dirty="0">
                <a:solidFill>
                  <a:schemeClr val="tx1"/>
                </a:solidFill>
                <a:latin typeface="BIZ UDPゴシック"/>
                <a:ea typeface="BIZ UDPゴシック"/>
                <a:cs typeface="BIZ UDPゴシック"/>
              </a:rPr>
              <a:t>・交野市　・島本町　・千早赤阪村</a:t>
            </a:r>
          </a:p>
        </p:txBody>
      </p:sp>
      <p:graphicFrame>
        <p:nvGraphicFramePr>
          <p:cNvPr id="48" name="表 29"/>
          <p:cNvGraphicFramePr/>
          <p:nvPr>
            <p:extLst>
              <p:ext uri="{D42A27DB-BD31-4B8C-83A1-F6EECF244321}">
                <p14:modId xmlns:p14="http://schemas.microsoft.com/office/powerpoint/2010/main" val="2028606062"/>
              </p:ext>
            </p:extLst>
          </p:nvPr>
        </p:nvGraphicFramePr>
        <p:xfrm>
          <a:off x="6143135" y="1163432"/>
          <a:ext cx="5868000" cy="2160000"/>
        </p:xfrm>
        <a:graphic>
          <a:graphicData uri="http://schemas.openxmlformats.org/drawingml/2006/table">
            <a:tbl>
              <a:tblPr firstRow="1" bandRow="1">
                <a:tableStyleId>{16D9F66E-5EB9-4882-86FB-DCBF35E3C3E4}</a:tableStyleId>
              </a:tblPr>
              <a:tblGrid>
                <a:gridCol w="2934000">
                  <a:extLst>
                    <a:ext uri="{9D8B030D-6E8A-4147-A177-3AD203B41FA5}">
                      <a16:colId xmlns:a16="http://schemas.microsoft.com/office/drawing/2014/main" val="20000"/>
                    </a:ext>
                  </a:extLst>
                </a:gridCol>
                <a:gridCol w="2934000">
                  <a:extLst>
                    <a:ext uri="{9D8B030D-6E8A-4147-A177-3AD203B41FA5}">
                      <a16:colId xmlns:a16="http://schemas.microsoft.com/office/drawing/2014/main" val="20001"/>
                    </a:ext>
                  </a:extLst>
                </a:gridCol>
              </a:tblGrid>
              <a:tr h="432000">
                <a:tc>
                  <a:txBody>
                    <a:bodyPr/>
                    <a:lstStyle/>
                    <a:p>
                      <a:r>
                        <a:rPr sz="1050" b="0" dirty="0">
                          <a:latin typeface="BIZ UDPゴシック"/>
                          <a:ea typeface="BIZ UDPゴシック"/>
                          <a:cs typeface="BIZ UDPゴシック"/>
                        </a:rPr>
                        <a:t>市町村HP作成</a:t>
                      </a:r>
                    </a:p>
                  </a:txBody>
                  <a:tcPr anchor="ctr"/>
                </a:tc>
                <a:tc>
                  <a:txBody>
                    <a:bodyPr/>
                    <a:lstStyle/>
                    <a:p>
                      <a:r>
                        <a:rPr sz="1050" b="0" dirty="0">
                          <a:latin typeface="BIZ UDPゴシック"/>
                          <a:ea typeface="BIZ UDPゴシック"/>
                          <a:cs typeface="BIZ UDPゴシック"/>
                        </a:rPr>
                        <a:t>就労系サービス事業所・相談支援事業所対象に説明会実施、支援学校保護者対象の説明会実施</a:t>
                      </a:r>
                    </a:p>
                  </a:txBody>
                  <a:tcPr anchor="ctr"/>
                </a:tc>
                <a:extLst>
                  <a:ext uri="{0D108BD9-81ED-4DB2-BD59-A6C34878D82A}">
                    <a16:rowId xmlns:a16="http://schemas.microsoft.com/office/drawing/2014/main" val="10000"/>
                  </a:ext>
                </a:extLst>
              </a:tr>
              <a:tr h="432000">
                <a:tc>
                  <a:txBody>
                    <a:bodyPr/>
                    <a:lstStyle/>
                    <a:p>
                      <a:r>
                        <a:rPr sz="1050" dirty="0">
                          <a:latin typeface="BIZ UDPゴシック"/>
                          <a:ea typeface="BIZ UDPゴシック"/>
                          <a:cs typeface="BIZ UDPゴシック"/>
                        </a:rPr>
                        <a:t>連絡会等で意見交換し、対象者判断に資する市独自のフローチャート作成</a:t>
                      </a:r>
                    </a:p>
                  </a:txBody>
                  <a:tcPr anchor="ctr"/>
                </a:tc>
                <a:tc>
                  <a:txBody>
                    <a:bodyPr/>
                    <a:lstStyle/>
                    <a:p>
                      <a:r>
                        <a:rPr sz="1050" dirty="0">
                          <a:latin typeface="BIZ UDPゴシック"/>
                          <a:ea typeface="BIZ UDPゴシック"/>
                          <a:cs typeface="BIZ UDPゴシック"/>
                        </a:rPr>
                        <a:t>就ポツ、就労選択支援事業所の協働により地域共通のアセスメントシート作成</a:t>
                      </a:r>
                    </a:p>
                  </a:txBody>
                  <a:tcPr anchor="ctr"/>
                </a:tc>
                <a:extLst>
                  <a:ext uri="{0D108BD9-81ED-4DB2-BD59-A6C34878D82A}">
                    <a16:rowId xmlns:a16="http://schemas.microsoft.com/office/drawing/2014/main" val="10001"/>
                  </a:ext>
                </a:extLst>
              </a:tr>
              <a:tr h="432000">
                <a:tc>
                  <a:txBody>
                    <a:bodyPr/>
                    <a:lstStyle/>
                    <a:p>
                      <a:r>
                        <a:rPr sz="1050" dirty="0">
                          <a:latin typeface="BIZ UDPゴシック"/>
                          <a:ea typeface="BIZ UDPゴシック"/>
                          <a:cs typeface="BIZ UDPゴシック"/>
                        </a:rPr>
                        <a:t>自立支援協議会において事業内容やアセスメント等の説明</a:t>
                      </a:r>
                    </a:p>
                  </a:txBody>
                  <a:tcPr anchor="ctr"/>
                </a:tc>
                <a:tc>
                  <a:txBody>
                    <a:bodyPr/>
                    <a:lstStyle/>
                    <a:p>
                      <a:r>
                        <a:rPr sz="1050" dirty="0">
                          <a:latin typeface="BIZ UDPゴシック"/>
                          <a:ea typeface="BIZ UDPゴシック"/>
                          <a:cs typeface="BIZ UDPゴシック"/>
                        </a:rPr>
                        <a:t>就労選択支援のモデル事業実施者を講師としてセミナー実施</a:t>
                      </a:r>
                    </a:p>
                  </a:txBody>
                  <a:tcPr anchor="ctr"/>
                </a:tc>
                <a:extLst>
                  <a:ext uri="{0D108BD9-81ED-4DB2-BD59-A6C34878D82A}">
                    <a16:rowId xmlns:a16="http://schemas.microsoft.com/office/drawing/2014/main" val="10002"/>
                  </a:ext>
                </a:extLst>
              </a:tr>
              <a:tr h="432000">
                <a:tc>
                  <a:txBody>
                    <a:bodyPr/>
                    <a:lstStyle/>
                    <a:p>
                      <a:r>
                        <a:rPr sz="1050" dirty="0">
                          <a:latin typeface="BIZ UDPゴシック"/>
                          <a:ea typeface="BIZ UDPゴシック"/>
                          <a:cs typeface="BIZ UDPゴシック"/>
                        </a:rPr>
                        <a:t>相談支援事業所向けに研修会・報告会を実施</a:t>
                      </a:r>
                    </a:p>
                  </a:txBody>
                  <a:tcPr anchor="ctr"/>
                </a:tc>
                <a:tc>
                  <a:txBody>
                    <a:bodyPr/>
                    <a:lstStyle/>
                    <a:p>
                      <a:r>
                        <a:rPr sz="1050" dirty="0">
                          <a:latin typeface="BIZ UDPゴシック"/>
                          <a:ea typeface="BIZ UDPゴシック"/>
                          <a:cs typeface="BIZ UDPゴシック"/>
                        </a:rPr>
                        <a:t>特別支援学校等へ</a:t>
                      </a:r>
                      <a:r>
                        <a:rPr lang="ja-JP" altLang="en-US" sz="1050" dirty="0">
                          <a:latin typeface="BIZ UDPゴシック"/>
                          <a:ea typeface="BIZ UDPゴシック"/>
                          <a:cs typeface="BIZ UDPゴシック"/>
                        </a:rPr>
                        <a:t>の</a:t>
                      </a:r>
                      <a:r>
                        <a:rPr sz="1050" dirty="0">
                          <a:latin typeface="BIZ UDPゴシック"/>
                          <a:ea typeface="BIZ UDPゴシック"/>
                          <a:cs typeface="BIZ UDPゴシック"/>
                        </a:rPr>
                        <a:t>出前講座を通じて利用を促進</a:t>
                      </a:r>
                    </a:p>
                  </a:txBody>
                  <a:tcPr anchor="ctr"/>
                </a:tc>
                <a:extLst>
                  <a:ext uri="{0D108BD9-81ED-4DB2-BD59-A6C34878D82A}">
                    <a16:rowId xmlns:a16="http://schemas.microsoft.com/office/drawing/2014/main" val="10003"/>
                  </a:ext>
                </a:extLst>
              </a:tr>
              <a:tr h="432000">
                <a:tc>
                  <a:txBody>
                    <a:bodyPr/>
                    <a:lstStyle/>
                    <a:p>
                      <a:r>
                        <a:rPr sz="1050" dirty="0">
                          <a:latin typeface="BIZ UDPゴシック"/>
                          <a:ea typeface="BIZ UDPゴシック"/>
                          <a:cs typeface="BIZ UDPゴシック"/>
                        </a:rPr>
                        <a:t>就労選択支援を周知するためのポスター作成</a:t>
                      </a:r>
                    </a:p>
                  </a:txBody>
                  <a:tcPr anchor="ctr"/>
                </a:tc>
                <a:tc>
                  <a:txBody>
                    <a:bodyPr/>
                    <a:lstStyle/>
                    <a:p>
                      <a:r>
                        <a:rPr sz="1050" dirty="0">
                          <a:latin typeface="BIZ UDPゴシック"/>
                          <a:ea typeface="BIZ UDPゴシック"/>
                          <a:cs typeface="BIZ UDPゴシック"/>
                        </a:rPr>
                        <a:t>就労系サービス更新時にチラシ同封</a:t>
                      </a:r>
                    </a:p>
                  </a:txBody>
                  <a:tcPr anchor="ctr"/>
                </a:tc>
                <a:extLst>
                  <a:ext uri="{0D108BD9-81ED-4DB2-BD59-A6C34878D82A}">
                    <a16:rowId xmlns:a16="http://schemas.microsoft.com/office/drawing/2014/main" val="10004"/>
                  </a:ext>
                </a:extLst>
              </a:tr>
            </a:tbl>
          </a:graphicData>
        </a:graphic>
      </p:graphicFrame>
      <p:sp>
        <p:nvSpPr>
          <p:cNvPr id="36" name="正方形/長方形 35">
            <a:extLst>
              <a:ext uri="{FF2B5EF4-FFF2-40B4-BE49-F238E27FC236}">
                <a16:creationId xmlns:a16="http://schemas.microsoft.com/office/drawing/2014/main" id="{E8A77044-082A-6005-94E0-F1F6A56FEC05}"/>
              </a:ext>
            </a:extLst>
          </p:cNvPr>
          <p:cNvSpPr>
            <a:spLocks noGrp="1"/>
          </p:cNvSpPr>
          <p:nvPr/>
        </p:nvSpPr>
        <p:spPr>
          <a:xfrm>
            <a:off x="1911708" y="5994376"/>
            <a:ext cx="1193548" cy="432677"/>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anchor="t"/>
          <a:lstStyle/>
          <a:p>
            <a:r>
              <a:rPr sz="1000" dirty="0">
                <a:solidFill>
                  <a:srgbClr val="FBC688"/>
                </a:solidFill>
                <a:latin typeface="BIZ UDPゴシック"/>
                <a:ea typeface="BIZ UDPゴシック"/>
                <a:cs typeface="BIZ UDPゴシック"/>
              </a:rPr>
              <a:t>■有（16市町村）</a:t>
            </a:r>
          </a:p>
          <a:p>
            <a:r>
              <a:rPr sz="1000" dirty="0">
                <a:solidFill>
                  <a:srgbClr val="E3E2E4"/>
                </a:solidFill>
                <a:latin typeface="BIZ UDPゴシック"/>
                <a:ea typeface="BIZ UDPゴシック"/>
                <a:cs typeface="BIZ UDPゴシック"/>
              </a:rPr>
              <a:t>■無（27市町）</a:t>
            </a:r>
          </a:p>
        </p:txBody>
      </p:sp>
      <p:graphicFrame>
        <p:nvGraphicFramePr>
          <p:cNvPr id="51" name="表 36"/>
          <p:cNvGraphicFramePr/>
          <p:nvPr>
            <p:extLst>
              <p:ext uri="{D42A27DB-BD31-4B8C-83A1-F6EECF244321}">
                <p14:modId xmlns:p14="http://schemas.microsoft.com/office/powerpoint/2010/main" val="2820357411"/>
              </p:ext>
            </p:extLst>
          </p:nvPr>
        </p:nvGraphicFramePr>
        <p:xfrm>
          <a:off x="6143135" y="4084125"/>
          <a:ext cx="5868000" cy="2327040"/>
        </p:xfrm>
        <a:graphic>
          <a:graphicData uri="http://schemas.openxmlformats.org/drawingml/2006/table">
            <a:tbl>
              <a:tblPr firstRow="1" bandRow="1">
                <a:tableStyleId>{16D9F66E-5EB9-4882-86FB-DCBF35E3C3E4}</a:tableStyleId>
              </a:tblPr>
              <a:tblGrid>
                <a:gridCol w="2934000">
                  <a:extLst>
                    <a:ext uri="{9D8B030D-6E8A-4147-A177-3AD203B41FA5}">
                      <a16:colId xmlns:a16="http://schemas.microsoft.com/office/drawing/2014/main" val="20000"/>
                    </a:ext>
                  </a:extLst>
                </a:gridCol>
                <a:gridCol w="2934000">
                  <a:extLst>
                    <a:ext uri="{9D8B030D-6E8A-4147-A177-3AD203B41FA5}">
                      <a16:colId xmlns:a16="http://schemas.microsoft.com/office/drawing/2014/main" val="20001"/>
                    </a:ext>
                  </a:extLst>
                </a:gridCol>
              </a:tblGrid>
              <a:tr h="432000">
                <a:tc>
                  <a:txBody>
                    <a:bodyPr/>
                    <a:lstStyle/>
                    <a:p>
                      <a:r>
                        <a:rPr sz="1050" b="0" dirty="0">
                          <a:latin typeface="BIZ UDPゴシック"/>
                          <a:ea typeface="BIZ UDPゴシック"/>
                          <a:cs typeface="BIZ UDPゴシック"/>
                        </a:rPr>
                        <a:t>指定要件を満たす事業所が少ない又は、管内に事業所がないため、利用が進んでいない</a:t>
                      </a:r>
                    </a:p>
                  </a:txBody>
                  <a:tcPr anchor="ctr"/>
                </a:tc>
                <a:tc>
                  <a:txBody>
                    <a:bodyPr/>
                    <a:lstStyle/>
                    <a:p>
                      <a:r>
                        <a:rPr sz="1050" b="0" dirty="0">
                          <a:latin typeface="BIZ UDPゴシック"/>
                          <a:ea typeface="BIZ UDPゴシック"/>
                          <a:cs typeface="BIZ UDPゴシック"/>
                        </a:rPr>
                        <a:t>支給決定などの事務等が煩雑になっている</a:t>
                      </a:r>
                    </a:p>
                    <a:p>
                      <a:r>
                        <a:rPr sz="1050" b="0" dirty="0">
                          <a:latin typeface="BIZ UDPゴシック"/>
                          <a:ea typeface="BIZ UDPゴシック"/>
                          <a:cs typeface="BIZ UDPゴシック"/>
                        </a:rPr>
                        <a:t>→簡素化が必要</a:t>
                      </a:r>
                    </a:p>
                  </a:txBody>
                  <a:tcPr anchor="ctr"/>
                </a:tc>
                <a:extLst>
                  <a:ext uri="{0D108BD9-81ED-4DB2-BD59-A6C34878D82A}">
                    <a16:rowId xmlns:a16="http://schemas.microsoft.com/office/drawing/2014/main" val="10000"/>
                  </a:ext>
                </a:extLst>
              </a:tr>
              <a:tr h="474980">
                <a:tc>
                  <a:txBody>
                    <a:bodyPr/>
                    <a:lstStyle/>
                    <a:p>
                      <a:r>
                        <a:rPr sz="1050" dirty="0">
                          <a:latin typeface="BIZ UDPゴシック"/>
                          <a:ea typeface="BIZ UDPゴシック"/>
                          <a:cs typeface="BIZ UDPゴシック"/>
                        </a:rPr>
                        <a:t>支援学校から事業所・多機関連携会議のための送迎、また、支援学校との調整（実施場所、適正な評価をする日数等）</a:t>
                      </a:r>
                    </a:p>
                  </a:txBody>
                  <a:tcPr anchor="ctr"/>
                </a:tc>
                <a:tc>
                  <a:txBody>
                    <a:bodyPr/>
                    <a:lstStyle/>
                    <a:p>
                      <a:r>
                        <a:rPr sz="1050" dirty="0">
                          <a:latin typeface="BIZ UDPゴシック"/>
                          <a:ea typeface="BIZ UDPゴシック"/>
                          <a:cs typeface="BIZ UDPゴシック"/>
                        </a:rPr>
                        <a:t>アセスメント手法・日数・ツール等、事業所によってばらつきがある</a:t>
                      </a:r>
                    </a:p>
                    <a:p>
                      <a:r>
                        <a:rPr sz="1050" dirty="0">
                          <a:latin typeface="BIZ UDPゴシック"/>
                          <a:ea typeface="BIZ UDPゴシック"/>
                          <a:cs typeface="BIZ UDPゴシック"/>
                        </a:rPr>
                        <a:t>→事業所の質の担保</a:t>
                      </a:r>
                    </a:p>
                  </a:txBody>
                  <a:tcPr anchor="ctr"/>
                </a:tc>
                <a:extLst>
                  <a:ext uri="{0D108BD9-81ED-4DB2-BD59-A6C34878D82A}">
                    <a16:rowId xmlns:a16="http://schemas.microsoft.com/office/drawing/2014/main" val="10001"/>
                  </a:ext>
                </a:extLst>
              </a:tr>
              <a:tr h="453168">
                <a:tc>
                  <a:txBody>
                    <a:bodyPr/>
                    <a:lstStyle/>
                    <a:p>
                      <a:r>
                        <a:rPr sz="1050" dirty="0">
                          <a:latin typeface="BIZ UDPゴシック"/>
                          <a:ea typeface="BIZ UDPゴシック"/>
                          <a:cs typeface="BIZ UDPゴシック"/>
                        </a:rPr>
                        <a:t>支援学校以外の高校の進路指導において、１８歳未満の生徒が利用するためには児童相談所との調整が必要</a:t>
                      </a:r>
                    </a:p>
                    <a:p>
                      <a:r>
                        <a:rPr sz="1050" dirty="0">
                          <a:latin typeface="BIZ UDPゴシック"/>
                          <a:ea typeface="BIZ UDPゴシック"/>
                          <a:cs typeface="BIZ UDPゴシック"/>
                        </a:rPr>
                        <a:t>→いわゆる「者みなし」の手続きが必要で調整に時間を要する</a:t>
                      </a:r>
                    </a:p>
                  </a:txBody>
                  <a:tcPr anchor="ctr"/>
                </a:tc>
                <a:tc>
                  <a:txBody>
                    <a:bodyPr/>
                    <a:lstStyle/>
                    <a:p>
                      <a:r>
                        <a:rPr sz="1050" dirty="0">
                          <a:latin typeface="BIZ UDPゴシック"/>
                          <a:ea typeface="BIZ UDPゴシック"/>
                          <a:cs typeface="BIZ UDPゴシック"/>
                        </a:rPr>
                        <a:t>利用者を含め就労選択支援の趣旨目的を地域全体で共有することの難しさ</a:t>
                      </a:r>
                      <a:br>
                        <a:rPr dirty="0"/>
                      </a:br>
                      <a:r>
                        <a:rPr sz="1050" dirty="0">
                          <a:latin typeface="BIZ UDPゴシック"/>
                          <a:ea typeface="BIZ UDPゴシック"/>
                          <a:cs typeface="BIZ UDPゴシック"/>
                        </a:rPr>
                        <a:t>（就Bありきの利用、利用者が専門性を高めている事業所を敬遠等）</a:t>
                      </a:r>
                    </a:p>
                  </a:txBody>
                  <a:tcPr anchor="ctr"/>
                </a:tc>
                <a:extLst>
                  <a:ext uri="{0D108BD9-81ED-4DB2-BD59-A6C34878D82A}">
                    <a16:rowId xmlns:a16="http://schemas.microsoft.com/office/drawing/2014/main" val="10002"/>
                  </a:ext>
                </a:extLst>
              </a:tr>
              <a:tr h="432000">
                <a:tc>
                  <a:txBody>
                    <a:bodyPr/>
                    <a:lstStyle/>
                    <a:p>
                      <a:r>
                        <a:rPr sz="1050" dirty="0">
                          <a:latin typeface="BIZ UDPゴシック"/>
                          <a:ea typeface="BIZ UDPゴシック"/>
                          <a:cs typeface="BIZ UDPゴシック"/>
                        </a:rPr>
                        <a:t>多機関連携の内容や報告内容の精査が難しい</a:t>
                      </a:r>
                    </a:p>
                  </a:txBody>
                  <a:tcPr anchor="ctr"/>
                </a:tc>
                <a:tc>
                  <a:txBody>
                    <a:bodyPr/>
                    <a:lstStyle/>
                    <a:p>
                      <a:r>
                        <a:rPr sz="1050" dirty="0">
                          <a:latin typeface="BIZ UDPゴシック"/>
                          <a:ea typeface="BIZ UDPゴシック"/>
                          <a:cs typeface="BIZ UDPゴシック"/>
                        </a:rPr>
                        <a:t>今後の利用増加への対応（夏休みの利用希望調整、就A利用希望の対応）</a:t>
                      </a:r>
                    </a:p>
                  </a:txBody>
                  <a:tcPr anchor="ctr"/>
                </a:tc>
                <a:extLst>
                  <a:ext uri="{0D108BD9-81ED-4DB2-BD59-A6C34878D82A}">
                    <a16:rowId xmlns:a16="http://schemas.microsoft.com/office/drawing/2014/main" val="10003"/>
                  </a:ext>
                </a:extLst>
              </a:tr>
            </a:tbl>
          </a:graphicData>
        </a:graphic>
      </p:graphicFrame>
      <p:sp>
        <p:nvSpPr>
          <p:cNvPr id="3" name="スライド番号プレースホルダー 3">
            <a:extLst>
              <a:ext uri="{FF2B5EF4-FFF2-40B4-BE49-F238E27FC236}">
                <a16:creationId xmlns:a16="http://schemas.microsoft.com/office/drawing/2014/main" id="{78F1653C-334B-F74F-4BAA-5DD3F665BCCF}"/>
              </a:ext>
            </a:extLst>
          </p:cNvPr>
          <p:cNvSpPr txBox="1">
            <a:spLocks/>
          </p:cNvSpPr>
          <p:nvPr/>
        </p:nvSpPr>
        <p:spPr>
          <a:xfrm>
            <a:off x="9909134" y="6356520"/>
            <a:ext cx="2133360" cy="36468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defTabSz="457200"/>
            <a:fld id="{CFA04D93-9BF7-4415-A8A1-A149EF291E73}" type="slidenum">
              <a:rPr lang="en-US" altLang="ja-JP" sz="1200" smtClean="0">
                <a:solidFill>
                  <a:schemeClr val="dk1">
                    <a:tint val="75000"/>
                  </a:schemeClr>
                </a:solidFill>
                <a:latin typeface="Calibri"/>
                <a:ea typeface="Calibri"/>
                <a:cs typeface="Calibri"/>
              </a:rPr>
              <a:pPr algn="r" defTabSz="457200"/>
              <a:t>1</a:t>
            </a:fld>
            <a:endParaRPr lang="ja-JP" altLang="en-US" sz="1200">
              <a:solidFill>
                <a:srgbClr val="000000"/>
              </a:solidFill>
              <a:latin typeface="Times New Roman"/>
              <a:ea typeface="Times New Roman"/>
              <a:cs typeface="Times New Roman"/>
            </a:endParaRPr>
          </a:p>
        </p:txBody>
      </p:sp>
      <p:sp>
        <p:nvSpPr>
          <p:cNvPr id="6" name="テキスト ボックス 5">
            <a:extLst>
              <a:ext uri="{FF2B5EF4-FFF2-40B4-BE49-F238E27FC236}">
                <a16:creationId xmlns:a16="http://schemas.microsoft.com/office/drawing/2014/main" id="{3961041D-B3E9-29BC-758B-2DBA44C26058}"/>
              </a:ext>
            </a:extLst>
          </p:cNvPr>
          <p:cNvSpPr txBox="1"/>
          <p:nvPr/>
        </p:nvSpPr>
        <p:spPr>
          <a:xfrm>
            <a:off x="10815985" y="104957"/>
            <a:ext cx="119515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1400" b="1" dirty="0"/>
              <a:t>資料３</a:t>
            </a:r>
          </a:p>
        </p:txBody>
      </p:sp>
    </p:spTree>
    <p:extLst>
      <p:ext uri="{BB962C8B-B14F-4D97-AF65-F5344CB8AC3E}">
        <p14:creationId xmlns:p14="http://schemas.microsoft.com/office/powerpoint/2010/main" val="230575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6" name="TextBox 1">
            <a:extLst>
              <a:ext uri="{FF2B5EF4-FFF2-40B4-BE49-F238E27FC236}">
                <a16:creationId xmlns:a16="http://schemas.microsoft.com/office/drawing/2014/main" id="{80B3AF98-A023-4BE0-9BFE-089C8E92D17E}"/>
              </a:ext>
            </a:extLst>
          </p:cNvPr>
          <p:cNvSpPr>
            <a:spLocks noGrp="1"/>
          </p:cNvSpPr>
          <p:nvPr/>
        </p:nvSpPr>
        <p:spPr>
          <a:xfrm>
            <a:off x="502920" y="253828"/>
            <a:ext cx="11063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en-US" altLang="ja-JP" sz="3000" b="1" dirty="0">
                <a:solidFill>
                  <a:srgbClr val="17365D"/>
                </a:solidFill>
                <a:latin typeface="Calibri"/>
                <a:ea typeface="Calibri"/>
                <a:cs typeface="Calibri"/>
              </a:rPr>
              <a:t>7</a:t>
            </a:r>
            <a:r>
              <a:rPr sz="3000" b="1" u="none" dirty="0">
                <a:solidFill>
                  <a:srgbClr val="17365D"/>
                </a:solidFill>
                <a:latin typeface="Calibri"/>
                <a:ea typeface="Calibri"/>
                <a:cs typeface="Calibri"/>
              </a:rPr>
              <a:t>｜多機関連携会議の構成</a:t>
            </a:r>
            <a:endParaRPr sz="2700" b="0" u="none" dirty="0">
              <a:solidFill>
                <a:srgbClr val="000000"/>
              </a:solidFill>
              <a:latin typeface="Arial"/>
              <a:ea typeface="Arial"/>
              <a:cs typeface="Arial"/>
            </a:endParaRPr>
          </a:p>
        </p:txBody>
      </p:sp>
      <p:graphicFrame>
        <p:nvGraphicFramePr>
          <p:cNvPr id="195" name="Chart 3"/>
          <p:cNvGraphicFramePr/>
          <p:nvPr>
            <p:extLst>
              <p:ext uri="{D42A27DB-BD31-4B8C-83A1-F6EECF244321}">
                <p14:modId xmlns:p14="http://schemas.microsoft.com/office/powerpoint/2010/main" val="2516662408"/>
              </p:ext>
            </p:extLst>
          </p:nvPr>
        </p:nvGraphicFramePr>
        <p:xfrm>
          <a:off x="594360" y="1280160"/>
          <a:ext cx="6949080" cy="4571640"/>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a:extLst>
              <a:ext uri="{FF2B5EF4-FFF2-40B4-BE49-F238E27FC236}">
                <a16:creationId xmlns:a16="http://schemas.microsoft.com/office/drawing/2014/main" id="{C04743CC-AAE2-E8BB-77B9-D40630BEFA4E}"/>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10</a:t>
            </a:fld>
            <a:endParaRPr sz="1200" b="0" u="none">
              <a:solidFill>
                <a:srgbClr val="000000"/>
              </a:solidFill>
              <a:latin typeface="Times New Roman"/>
              <a:ea typeface="Times New Roman"/>
              <a:cs typeface="Times New Roman"/>
            </a:endParaRPr>
          </a:p>
        </p:txBody>
      </p:sp>
      <p:sp>
        <p:nvSpPr>
          <p:cNvPr id="3" name="テキスト ボックス 2">
            <a:extLst>
              <a:ext uri="{FF2B5EF4-FFF2-40B4-BE49-F238E27FC236}">
                <a16:creationId xmlns:a16="http://schemas.microsoft.com/office/drawing/2014/main" id="{F96B1345-0CE1-3D45-24E6-AE992B6468CE}"/>
              </a:ext>
            </a:extLst>
          </p:cNvPr>
          <p:cNvSpPr txBox="1"/>
          <p:nvPr/>
        </p:nvSpPr>
        <p:spPr>
          <a:xfrm>
            <a:off x="7909063" y="1512596"/>
            <a:ext cx="3899760" cy="1600438"/>
          </a:xfrm>
          <a:prstGeom prst="rect">
            <a:avLst/>
          </a:prstGeom>
          <a:noFill/>
        </p:spPr>
        <p:txBody>
          <a:bodyPr wrap="square">
            <a:spAutoFit/>
          </a:bodyPr>
          <a:lstStyle/>
          <a:p>
            <a:r>
              <a:rPr lang="ja-JP" altLang="en-US" sz="1400" dirty="0">
                <a:solidFill>
                  <a:srgbClr val="17365D"/>
                </a:solidFill>
              </a:rPr>
              <a:t>その他の回答</a:t>
            </a:r>
            <a:endParaRPr lang="en-US" altLang="ja-JP" sz="1400" dirty="0">
              <a:solidFill>
                <a:srgbClr val="17365D"/>
              </a:solidFill>
            </a:endParaRPr>
          </a:p>
          <a:p>
            <a:r>
              <a:rPr lang="ja-JP" altLang="en-US" sz="1400" dirty="0">
                <a:solidFill>
                  <a:srgbClr val="17365D"/>
                </a:solidFill>
              </a:rPr>
              <a:t>・ もともとのご本人の周りにいる家族や</a:t>
            </a:r>
            <a:endParaRPr lang="en-US" altLang="ja-JP" sz="1400" dirty="0">
              <a:solidFill>
                <a:srgbClr val="17365D"/>
              </a:solidFill>
            </a:endParaRPr>
          </a:p>
          <a:p>
            <a:r>
              <a:rPr lang="ja-JP" altLang="en-US" sz="1400" dirty="0">
                <a:solidFill>
                  <a:srgbClr val="17365D"/>
                </a:solidFill>
              </a:rPr>
              <a:t>　 支援機関、また選択支援後にご本人が</a:t>
            </a:r>
            <a:endParaRPr lang="en-US" altLang="ja-JP" sz="1400" dirty="0">
              <a:solidFill>
                <a:srgbClr val="17365D"/>
              </a:solidFill>
            </a:endParaRPr>
          </a:p>
          <a:p>
            <a:r>
              <a:rPr lang="ja-JP" altLang="en-US" sz="1400" dirty="0">
                <a:solidFill>
                  <a:srgbClr val="17365D"/>
                </a:solidFill>
              </a:rPr>
              <a:t> 　利用するかもしれない事業所等に参加</a:t>
            </a:r>
            <a:endParaRPr lang="en-US" altLang="ja-JP" sz="1400" dirty="0">
              <a:solidFill>
                <a:srgbClr val="17365D"/>
              </a:solidFill>
            </a:endParaRPr>
          </a:p>
          <a:p>
            <a:r>
              <a:rPr lang="ja-JP" altLang="en-US" sz="1400" dirty="0">
                <a:solidFill>
                  <a:srgbClr val="17365D"/>
                </a:solidFill>
              </a:rPr>
              <a:t>　 の呼びかけをしようと考えており、固</a:t>
            </a:r>
            <a:endParaRPr lang="en-US" altLang="ja-JP" sz="1400" dirty="0">
              <a:solidFill>
                <a:srgbClr val="17365D"/>
              </a:solidFill>
            </a:endParaRPr>
          </a:p>
          <a:p>
            <a:r>
              <a:rPr lang="ja-JP" altLang="en-US" sz="1400" dirty="0">
                <a:solidFill>
                  <a:srgbClr val="17365D"/>
                </a:solidFill>
              </a:rPr>
              <a:t> 　定ではない</a:t>
            </a:r>
          </a:p>
          <a:p>
            <a:r>
              <a:rPr lang="ja-JP" altLang="en-US" sz="1400" dirty="0">
                <a:solidFill>
                  <a:srgbClr val="17365D"/>
                </a:solidFill>
              </a:rPr>
              <a:t>・ その時の利用者に関わる支援期間</a:t>
            </a:r>
          </a:p>
        </p:txBody>
      </p:sp>
    </p:spTree>
    <p:extLst>
      <p:ext uri="{BB962C8B-B14F-4D97-AF65-F5344CB8AC3E}">
        <p14:creationId xmlns:p14="http://schemas.microsoft.com/office/powerpoint/2010/main" val="1690803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2" name="TextBox 1">
            <a:extLst>
              <a:ext uri="{FF2B5EF4-FFF2-40B4-BE49-F238E27FC236}">
                <a16:creationId xmlns:a16="http://schemas.microsoft.com/office/drawing/2014/main" id="{61D09481-A33E-4E8A-98FF-DBB8EAD36CD3}"/>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en-US" altLang="ja-JP" sz="3000" b="1" dirty="0">
                <a:solidFill>
                  <a:srgbClr val="17365D"/>
                </a:solidFill>
                <a:latin typeface="Calibri"/>
                <a:ea typeface="Calibri"/>
                <a:cs typeface="Calibri"/>
              </a:rPr>
              <a:t>8</a:t>
            </a:r>
            <a:r>
              <a:rPr sz="3000" b="1" dirty="0">
                <a:solidFill>
                  <a:srgbClr val="17365D"/>
                </a:solidFill>
                <a:latin typeface="Calibri"/>
                <a:ea typeface="Calibri"/>
                <a:cs typeface="Calibri"/>
              </a:rPr>
              <a:t>｜自立支援協議会との連携</a:t>
            </a:r>
            <a:endParaRPr sz="2700" b="0" u="none" dirty="0">
              <a:solidFill>
                <a:srgbClr val="000000"/>
              </a:solidFill>
              <a:latin typeface="Arial"/>
              <a:ea typeface="Arial"/>
              <a:cs typeface="Arial"/>
            </a:endParaRPr>
          </a:p>
        </p:txBody>
      </p:sp>
      <p:graphicFrame>
        <p:nvGraphicFramePr>
          <p:cNvPr id="210" name="Chart 3"/>
          <p:cNvGraphicFramePr/>
          <p:nvPr>
            <p:extLst>
              <p:ext uri="{D42A27DB-BD31-4B8C-83A1-F6EECF244321}">
                <p14:modId xmlns:p14="http://schemas.microsoft.com/office/powerpoint/2010/main" val="854400008"/>
              </p:ext>
            </p:extLst>
          </p:nvPr>
        </p:nvGraphicFramePr>
        <p:xfrm>
          <a:off x="305161" y="1234620"/>
          <a:ext cx="5394600" cy="4388760"/>
        </p:xfrm>
        <a:graphic>
          <a:graphicData uri="http://schemas.openxmlformats.org/drawingml/2006/chart">
            <c:chart xmlns:c="http://schemas.openxmlformats.org/drawingml/2006/chart" xmlns:r="http://schemas.openxmlformats.org/officeDocument/2006/relationships" r:id="rId3"/>
          </a:graphicData>
        </a:graphic>
      </p:graphicFrame>
      <p:sp>
        <p:nvSpPr>
          <p:cNvPr id="195" name="Rounded Rectangle 4">
            <a:extLst>
              <a:ext uri="{FF2B5EF4-FFF2-40B4-BE49-F238E27FC236}">
                <a16:creationId xmlns:a16="http://schemas.microsoft.com/office/drawing/2014/main" id="{6291EEDE-509A-4BA8-AA3E-CA6C1CF9CEC4}"/>
              </a:ext>
            </a:extLst>
          </p:cNvPr>
          <p:cNvSpPr>
            <a:spLocks noGrp="1"/>
          </p:cNvSpPr>
          <p:nvPr/>
        </p:nvSpPr>
        <p:spPr>
          <a:xfrm>
            <a:off x="5846197" y="1139024"/>
            <a:ext cx="2285640" cy="123408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96" name="Rectangle 5">
            <a:extLst>
              <a:ext uri="{FF2B5EF4-FFF2-40B4-BE49-F238E27FC236}">
                <a16:creationId xmlns:a16="http://schemas.microsoft.com/office/drawing/2014/main" id="{2B77EA30-B9A7-45E9-8CD5-41CF8D10DEDB}"/>
              </a:ext>
            </a:extLst>
          </p:cNvPr>
          <p:cNvSpPr>
            <a:spLocks noGrp="1"/>
          </p:cNvSpPr>
          <p:nvPr/>
        </p:nvSpPr>
        <p:spPr>
          <a:xfrm>
            <a:off x="5846197" y="1139024"/>
            <a:ext cx="72720" cy="1234080"/>
          </a:xfrm>
          <a:prstGeom prst="rect">
            <a:avLst/>
          </a:prstGeom>
          <a:solidFill>
            <a:srgbClr val="4F86C6"/>
          </a:solidFill>
          <a:ln w="0">
            <a:solidFill>
              <a:srgbClr val="4F86C6"/>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97" name="TextBox 6">
            <a:extLst>
              <a:ext uri="{FF2B5EF4-FFF2-40B4-BE49-F238E27FC236}">
                <a16:creationId xmlns:a16="http://schemas.microsoft.com/office/drawing/2014/main" id="{92289CA3-105E-4AF6-9CF7-282022D0149A}"/>
              </a:ext>
            </a:extLst>
          </p:cNvPr>
          <p:cNvSpPr>
            <a:spLocks noGrp="1"/>
          </p:cNvSpPr>
          <p:nvPr/>
        </p:nvSpPr>
        <p:spPr>
          <a:xfrm>
            <a:off x="6074797" y="1303544"/>
            <a:ext cx="191988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700" b="1">
                <a:solidFill>
                  <a:srgbClr val="17365D"/>
                </a:solidFill>
              </a:defRPr>
            </a:pPr>
            <a:r>
              <a:rPr lang="en-US" altLang="ja-JP" sz="2700" b="1" u="none" dirty="0">
                <a:solidFill>
                  <a:srgbClr val="17365D"/>
                </a:solidFill>
                <a:latin typeface="Calibri"/>
                <a:ea typeface="Calibri"/>
                <a:cs typeface="Calibri"/>
              </a:rPr>
              <a:t>50</a:t>
            </a:r>
            <a:r>
              <a:rPr sz="2700" b="1" u="none" dirty="0">
                <a:solidFill>
                  <a:srgbClr val="17365D"/>
                </a:solidFill>
                <a:latin typeface="Calibri"/>
                <a:ea typeface="Calibri"/>
                <a:cs typeface="Calibri"/>
              </a:rPr>
              <a:t>/90</a:t>
            </a:r>
            <a:endParaRPr sz="2500" b="0" u="none" dirty="0">
              <a:solidFill>
                <a:srgbClr val="000000"/>
              </a:solidFill>
              <a:latin typeface="Arial"/>
              <a:ea typeface="Arial"/>
              <a:cs typeface="Arial"/>
            </a:endParaRPr>
          </a:p>
        </p:txBody>
      </p:sp>
      <p:sp>
        <p:nvSpPr>
          <p:cNvPr id="198" name="TextBox 7">
            <a:extLst>
              <a:ext uri="{FF2B5EF4-FFF2-40B4-BE49-F238E27FC236}">
                <a16:creationId xmlns:a16="http://schemas.microsoft.com/office/drawing/2014/main" id="{361BB8B9-9E0D-479D-8A1C-A8410D22F0F4}"/>
              </a:ext>
            </a:extLst>
          </p:cNvPr>
          <p:cNvSpPr>
            <a:spLocks noGrp="1"/>
          </p:cNvSpPr>
          <p:nvPr/>
        </p:nvSpPr>
        <p:spPr>
          <a:xfrm>
            <a:off x="6074797" y="1833824"/>
            <a:ext cx="1919880" cy="36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350">
                <a:solidFill>
                  <a:srgbClr val="5D6B7A"/>
                </a:solidFill>
              </a:defRPr>
            </a:pPr>
            <a:r>
              <a:rPr sz="1350" b="0" u="none">
                <a:solidFill>
                  <a:srgbClr val="5D6B7A"/>
                </a:solidFill>
                <a:latin typeface="Calibri"/>
                <a:ea typeface="Calibri"/>
                <a:cs typeface="Calibri"/>
              </a:rPr>
              <a:t>連携あり</a:t>
            </a:r>
            <a:endParaRPr sz="1100" b="0" u="none">
              <a:solidFill>
                <a:srgbClr val="000000"/>
              </a:solidFill>
              <a:latin typeface="Arial"/>
              <a:ea typeface="Arial"/>
              <a:cs typeface="Arial"/>
            </a:endParaRPr>
          </a:p>
        </p:txBody>
      </p:sp>
      <p:sp>
        <p:nvSpPr>
          <p:cNvPr id="199" name="Rounded Rectangle 8">
            <a:extLst>
              <a:ext uri="{FF2B5EF4-FFF2-40B4-BE49-F238E27FC236}">
                <a16:creationId xmlns:a16="http://schemas.microsoft.com/office/drawing/2014/main" id="{0C5BD234-BA73-4068-983D-58E2D886D3A1}"/>
              </a:ext>
            </a:extLst>
          </p:cNvPr>
          <p:cNvSpPr>
            <a:spLocks noGrp="1"/>
          </p:cNvSpPr>
          <p:nvPr/>
        </p:nvSpPr>
        <p:spPr>
          <a:xfrm>
            <a:off x="8360797" y="1139024"/>
            <a:ext cx="2285640" cy="123408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200" name="Rectangle 9">
            <a:extLst>
              <a:ext uri="{FF2B5EF4-FFF2-40B4-BE49-F238E27FC236}">
                <a16:creationId xmlns:a16="http://schemas.microsoft.com/office/drawing/2014/main" id="{C471ED26-2361-4F63-9095-41B4F6E31530}"/>
              </a:ext>
            </a:extLst>
          </p:cNvPr>
          <p:cNvSpPr>
            <a:spLocks noGrp="1"/>
          </p:cNvSpPr>
          <p:nvPr/>
        </p:nvSpPr>
        <p:spPr>
          <a:xfrm>
            <a:off x="8360797" y="1139024"/>
            <a:ext cx="72720" cy="1234080"/>
          </a:xfrm>
          <a:prstGeom prst="rect">
            <a:avLst/>
          </a:prstGeom>
          <a:solidFill>
            <a:srgbClr val="E28B45"/>
          </a:solidFill>
          <a:ln w="0">
            <a:solidFill>
              <a:srgbClr val="E28B45"/>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201" name="TextBox 10">
            <a:extLst>
              <a:ext uri="{FF2B5EF4-FFF2-40B4-BE49-F238E27FC236}">
                <a16:creationId xmlns:a16="http://schemas.microsoft.com/office/drawing/2014/main" id="{CF3BEDEE-0E8E-4C1E-8959-DCB1FD3735F7}"/>
              </a:ext>
            </a:extLst>
          </p:cNvPr>
          <p:cNvSpPr>
            <a:spLocks noGrp="1"/>
          </p:cNvSpPr>
          <p:nvPr/>
        </p:nvSpPr>
        <p:spPr>
          <a:xfrm>
            <a:off x="8589397" y="1303544"/>
            <a:ext cx="191988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700" b="1">
                <a:solidFill>
                  <a:srgbClr val="17365D"/>
                </a:solidFill>
              </a:defRPr>
            </a:pPr>
            <a:r>
              <a:rPr sz="2700" b="1" u="none" dirty="0">
                <a:solidFill>
                  <a:srgbClr val="17365D"/>
                </a:solidFill>
                <a:latin typeface="Calibri"/>
                <a:ea typeface="Calibri"/>
                <a:cs typeface="Calibri"/>
              </a:rPr>
              <a:t>5</a:t>
            </a:r>
            <a:r>
              <a:rPr lang="en-US" altLang="ja-JP" sz="2700" b="1" u="none" dirty="0">
                <a:solidFill>
                  <a:srgbClr val="17365D"/>
                </a:solidFill>
                <a:latin typeface="Calibri"/>
                <a:ea typeface="Calibri"/>
                <a:cs typeface="Calibri"/>
              </a:rPr>
              <a:t>5.6</a:t>
            </a:r>
            <a:r>
              <a:rPr sz="2700" b="1" u="none" dirty="0">
                <a:solidFill>
                  <a:srgbClr val="17365D"/>
                </a:solidFill>
                <a:latin typeface="Calibri"/>
                <a:ea typeface="Calibri"/>
                <a:cs typeface="Calibri"/>
              </a:rPr>
              <a:t>%</a:t>
            </a:r>
            <a:endParaRPr sz="2500" b="0" u="none" dirty="0">
              <a:solidFill>
                <a:srgbClr val="000000"/>
              </a:solidFill>
              <a:latin typeface="Arial"/>
              <a:ea typeface="Arial"/>
              <a:cs typeface="Arial"/>
            </a:endParaRPr>
          </a:p>
        </p:txBody>
      </p:sp>
      <p:sp>
        <p:nvSpPr>
          <p:cNvPr id="202" name="TextBox 11">
            <a:extLst>
              <a:ext uri="{FF2B5EF4-FFF2-40B4-BE49-F238E27FC236}">
                <a16:creationId xmlns:a16="http://schemas.microsoft.com/office/drawing/2014/main" id="{78D14013-5216-4054-9660-C04BC6A8CB3A}"/>
              </a:ext>
            </a:extLst>
          </p:cNvPr>
          <p:cNvSpPr>
            <a:spLocks noGrp="1"/>
          </p:cNvSpPr>
          <p:nvPr/>
        </p:nvSpPr>
        <p:spPr>
          <a:xfrm>
            <a:off x="8589397" y="1833824"/>
            <a:ext cx="1919880" cy="36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350">
                <a:solidFill>
                  <a:srgbClr val="5D6B7A"/>
                </a:solidFill>
              </a:defRPr>
            </a:pPr>
            <a:r>
              <a:rPr sz="1350" b="0" u="none">
                <a:solidFill>
                  <a:srgbClr val="5D6B7A"/>
                </a:solidFill>
                <a:latin typeface="Calibri"/>
                <a:ea typeface="Calibri"/>
                <a:cs typeface="Calibri"/>
              </a:rPr>
              <a:t>連携率</a:t>
            </a:r>
            <a:endParaRPr sz="1100" b="0" u="none">
              <a:solidFill>
                <a:srgbClr val="000000"/>
              </a:solidFill>
              <a:latin typeface="Arial"/>
              <a:ea typeface="Arial"/>
              <a:cs typeface="Arial"/>
            </a:endParaRPr>
          </a:p>
        </p:txBody>
      </p:sp>
      <p:sp>
        <p:nvSpPr>
          <p:cNvPr id="4" name="スライド番号プレースホルダー 3">
            <a:extLst>
              <a:ext uri="{FF2B5EF4-FFF2-40B4-BE49-F238E27FC236}">
                <a16:creationId xmlns:a16="http://schemas.microsoft.com/office/drawing/2014/main" id="{174BD810-300C-EF62-C756-8825C14CD591}"/>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11</a:t>
            </a:fld>
            <a:endParaRPr sz="1200" b="0" u="none">
              <a:solidFill>
                <a:srgbClr val="000000"/>
              </a:solidFill>
              <a:latin typeface="Times New Roman"/>
              <a:ea typeface="Times New Roman"/>
              <a:cs typeface="Times New Roman"/>
            </a:endParaRPr>
          </a:p>
        </p:txBody>
      </p:sp>
      <p:graphicFrame>
        <p:nvGraphicFramePr>
          <p:cNvPr id="5" name="表 4">
            <a:extLst>
              <a:ext uri="{FF2B5EF4-FFF2-40B4-BE49-F238E27FC236}">
                <a16:creationId xmlns:a16="http://schemas.microsoft.com/office/drawing/2014/main" id="{139941CD-666E-AC2C-9A0A-A922231AB6AF}"/>
              </a:ext>
            </a:extLst>
          </p:cNvPr>
          <p:cNvGraphicFramePr>
            <a:graphicFrameLocks noGrp="1"/>
          </p:cNvGraphicFramePr>
          <p:nvPr>
            <p:extLst>
              <p:ext uri="{D42A27DB-BD31-4B8C-83A1-F6EECF244321}">
                <p14:modId xmlns:p14="http://schemas.microsoft.com/office/powerpoint/2010/main" val="3733849984"/>
              </p:ext>
            </p:extLst>
          </p:nvPr>
        </p:nvGraphicFramePr>
        <p:xfrm>
          <a:off x="5609169" y="4024588"/>
          <a:ext cx="4397335" cy="2743200"/>
        </p:xfrm>
        <a:graphic>
          <a:graphicData uri="http://schemas.openxmlformats.org/drawingml/2006/table">
            <a:tbl>
              <a:tblPr>
                <a:tableStyleId>{5C22544A-7EE6-4342-B048-85BDC9FD1C3A}</a:tableStyleId>
              </a:tblPr>
              <a:tblGrid>
                <a:gridCol w="3497335">
                  <a:extLst>
                    <a:ext uri="{9D8B030D-6E8A-4147-A177-3AD203B41FA5}">
                      <a16:colId xmlns:a16="http://schemas.microsoft.com/office/drawing/2014/main" val="3321596751"/>
                    </a:ext>
                  </a:extLst>
                </a:gridCol>
                <a:gridCol w="900000">
                  <a:extLst>
                    <a:ext uri="{9D8B030D-6E8A-4147-A177-3AD203B41FA5}">
                      <a16:colId xmlns:a16="http://schemas.microsoft.com/office/drawing/2014/main" val="1221459286"/>
                    </a:ext>
                  </a:extLst>
                </a:gridCol>
              </a:tblGrid>
              <a:tr h="288000">
                <a:tc>
                  <a:txBody>
                    <a:bodyPr/>
                    <a:lstStyle/>
                    <a:p>
                      <a:pPr>
                        <a:buNone/>
                      </a:pPr>
                      <a:r>
                        <a:rPr lang="ja-JP" sz="1400" b="0" dirty="0">
                          <a:solidFill>
                            <a:srgbClr val="17365D"/>
                          </a:solidFill>
                          <a:effectLst/>
                          <a:latin typeface="+mn-ea"/>
                          <a:ea typeface="+mn-ea"/>
                        </a:rPr>
                        <a:t>地域ネットワーク</a:t>
                      </a:r>
                      <a:r>
                        <a:rPr lang="ja-JP" altLang="en-US" sz="1400" b="0" dirty="0">
                          <a:solidFill>
                            <a:srgbClr val="17365D"/>
                          </a:solidFill>
                          <a:effectLst/>
                          <a:latin typeface="+mn-ea"/>
                          <a:ea typeface="+mn-ea"/>
                        </a:rPr>
                        <a:t>会議</a:t>
                      </a:r>
                      <a:r>
                        <a:rPr lang="ja-JP" sz="1400" b="0" dirty="0">
                          <a:solidFill>
                            <a:srgbClr val="17365D"/>
                          </a:solidFill>
                          <a:effectLst/>
                          <a:latin typeface="+mn-ea"/>
                          <a:ea typeface="+mn-ea"/>
                        </a:rPr>
                        <a:t>への参加</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37</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600945773"/>
                  </a:ext>
                </a:extLst>
              </a:tr>
              <a:tr h="288000">
                <a:tc>
                  <a:txBody>
                    <a:bodyPr/>
                    <a:lstStyle/>
                    <a:p>
                      <a:pPr>
                        <a:buNone/>
                      </a:pPr>
                      <a:r>
                        <a:rPr lang="ja-JP" sz="1400" b="0" dirty="0">
                          <a:solidFill>
                            <a:srgbClr val="17365D"/>
                          </a:solidFill>
                          <a:effectLst/>
                          <a:latin typeface="+mn-ea"/>
                          <a:ea typeface="+mn-ea"/>
                        </a:rPr>
                        <a:t>情報交換</a:t>
                      </a:r>
                      <a:r>
                        <a:rPr lang="ja-JP" altLang="en-US" sz="1400" b="0" dirty="0">
                          <a:solidFill>
                            <a:srgbClr val="17365D"/>
                          </a:solidFill>
                          <a:effectLst/>
                          <a:latin typeface="+mn-ea"/>
                          <a:ea typeface="+mn-ea"/>
                        </a:rPr>
                        <a:t>や</a:t>
                      </a:r>
                      <a:r>
                        <a:rPr lang="ja-JP" sz="1400" b="0" dirty="0">
                          <a:solidFill>
                            <a:srgbClr val="17365D"/>
                          </a:solidFill>
                          <a:effectLst/>
                          <a:latin typeface="+mn-ea"/>
                          <a:ea typeface="+mn-ea"/>
                        </a:rPr>
                        <a:t>地域課題の共有</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17</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3339336482"/>
                  </a:ext>
                </a:extLst>
              </a:tr>
              <a:tr h="288000">
                <a:tc>
                  <a:txBody>
                    <a:bodyPr/>
                    <a:lstStyle/>
                    <a:p>
                      <a:pPr>
                        <a:buNone/>
                      </a:pPr>
                      <a:r>
                        <a:rPr lang="ja-JP" sz="1400" b="0" dirty="0">
                          <a:solidFill>
                            <a:srgbClr val="17365D"/>
                          </a:solidFill>
                          <a:effectLst/>
                          <a:latin typeface="+mn-ea"/>
                          <a:ea typeface="+mn-ea"/>
                        </a:rPr>
                        <a:t>行政・相談支援・学校等との多機関連携</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18</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1980069794"/>
                  </a:ext>
                </a:extLst>
              </a:tr>
              <a:tr h="288000">
                <a:tc>
                  <a:txBody>
                    <a:bodyPr/>
                    <a:lstStyle/>
                    <a:p>
                      <a:pPr>
                        <a:buNone/>
                      </a:pPr>
                      <a:r>
                        <a:rPr lang="ja-JP" sz="1400" b="0" dirty="0">
                          <a:solidFill>
                            <a:srgbClr val="17365D"/>
                          </a:solidFill>
                          <a:effectLst/>
                          <a:latin typeface="+mn-ea"/>
                          <a:ea typeface="+mn-ea"/>
                        </a:rPr>
                        <a:t>就労選択支援事業所間の連携</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6</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669212647"/>
                  </a:ext>
                </a:extLst>
              </a:tr>
              <a:tr h="288000">
                <a:tc>
                  <a:txBody>
                    <a:bodyPr/>
                    <a:lstStyle/>
                    <a:p>
                      <a:pPr>
                        <a:buNone/>
                      </a:pPr>
                      <a:r>
                        <a:rPr lang="ja-JP" sz="1400" b="0" dirty="0">
                          <a:solidFill>
                            <a:srgbClr val="17365D"/>
                          </a:solidFill>
                          <a:effectLst/>
                          <a:latin typeface="+mn-ea"/>
                          <a:ea typeface="+mn-ea"/>
                        </a:rPr>
                        <a:t>研修・事例検討・視察</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12</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4073565535"/>
                  </a:ext>
                </a:extLst>
              </a:tr>
              <a:tr h="288000">
                <a:tc>
                  <a:txBody>
                    <a:bodyPr/>
                    <a:lstStyle/>
                    <a:p>
                      <a:pPr>
                        <a:buNone/>
                      </a:pPr>
                      <a:r>
                        <a:rPr lang="ja-JP" sz="1400" b="0" dirty="0">
                          <a:solidFill>
                            <a:srgbClr val="17365D"/>
                          </a:solidFill>
                          <a:effectLst/>
                          <a:latin typeface="+mn-ea"/>
                          <a:ea typeface="+mn-ea"/>
                        </a:rPr>
                        <a:t>制度周知・説明・啓発</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9</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1318265315"/>
                  </a:ext>
                </a:extLst>
              </a:tr>
              <a:tr h="288000">
                <a:tc>
                  <a:txBody>
                    <a:bodyPr/>
                    <a:lstStyle/>
                    <a:p>
                      <a:pPr>
                        <a:buNone/>
                      </a:pPr>
                      <a:r>
                        <a:rPr lang="ja-JP" sz="1400" b="0" dirty="0">
                          <a:solidFill>
                            <a:srgbClr val="17365D"/>
                          </a:solidFill>
                          <a:effectLst/>
                          <a:latin typeface="+mn-ea"/>
                          <a:ea typeface="+mn-ea"/>
                        </a:rPr>
                        <a:t>共通様式・運用ルール・質の確保</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6</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3585730819"/>
                  </a:ext>
                </a:extLst>
              </a:tr>
              <a:tr h="288000">
                <a:tc>
                  <a:txBody>
                    <a:bodyPr/>
                    <a:lstStyle/>
                    <a:p>
                      <a:pPr>
                        <a:buNone/>
                      </a:pPr>
                      <a:r>
                        <a:rPr lang="ja-JP" sz="1400" b="0" dirty="0">
                          <a:solidFill>
                            <a:srgbClr val="17365D"/>
                          </a:solidFill>
                          <a:effectLst/>
                          <a:latin typeface="+mn-ea"/>
                          <a:ea typeface="+mn-ea"/>
                        </a:rPr>
                        <a:t>実習・作業体験・個別的な工夫</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6</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3419409565"/>
                  </a:ext>
                </a:extLst>
              </a:tr>
              <a:tr h="288000">
                <a:tc>
                  <a:txBody>
                    <a:bodyPr/>
                    <a:lstStyle/>
                    <a:p>
                      <a:pPr>
                        <a:buNone/>
                      </a:pPr>
                      <a:r>
                        <a:rPr lang="ja-JP" sz="1400" b="0" dirty="0">
                          <a:solidFill>
                            <a:srgbClr val="17365D"/>
                          </a:solidFill>
                          <a:effectLst/>
                          <a:latin typeface="+mn-ea"/>
                          <a:ea typeface="+mn-ea"/>
                        </a:rPr>
                        <a:t>今後実施予定・検討段階</a:t>
                      </a:r>
                      <a:endParaRPr lang="ja-JP" sz="1600" b="0" dirty="0">
                        <a:solidFill>
                          <a:srgbClr val="17365D"/>
                        </a:solidFill>
                        <a:effectLst/>
                        <a:latin typeface="+mn-ea"/>
                        <a:ea typeface="+mn-ea"/>
                        <a:cs typeface="ＭＳ Ｐゴシック" panose="020B0600070205080204" pitchFamily="50" charset="-128"/>
                      </a:endParaRPr>
                    </a:p>
                  </a:txBody>
                  <a:tcPr anchor="ctr">
                    <a:noFill/>
                  </a:tcPr>
                </a:tc>
                <a:tc>
                  <a:txBody>
                    <a:bodyPr/>
                    <a:lstStyle/>
                    <a:p>
                      <a:pPr algn="r">
                        <a:buNone/>
                      </a:pPr>
                      <a:r>
                        <a:rPr lang="en-US" sz="1400" b="0" dirty="0">
                          <a:solidFill>
                            <a:srgbClr val="17365D"/>
                          </a:solidFill>
                          <a:effectLst/>
                          <a:latin typeface="+mn-ea"/>
                          <a:ea typeface="+mn-ea"/>
                        </a:rPr>
                        <a:t>7</a:t>
                      </a:r>
                      <a:r>
                        <a:rPr lang="ja-JP" sz="1400" b="0" dirty="0">
                          <a:solidFill>
                            <a:srgbClr val="17365D"/>
                          </a:solidFill>
                          <a:effectLst/>
                          <a:latin typeface="+mn-ea"/>
                          <a:ea typeface="+mn-ea"/>
                        </a:rPr>
                        <a:t>件</a:t>
                      </a:r>
                      <a:endParaRPr lang="ja-JP" sz="1600" b="0" dirty="0">
                        <a:solidFill>
                          <a:srgbClr val="17365D"/>
                        </a:solidFill>
                        <a:effectLst/>
                        <a:latin typeface="+mn-ea"/>
                        <a:ea typeface="+mn-ea"/>
                        <a:cs typeface="ＭＳ Ｐゴシック" panose="020B0600070205080204" pitchFamily="50" charset="-128"/>
                      </a:endParaRPr>
                    </a:p>
                  </a:txBody>
                  <a:tcPr marR="180000" anchor="ctr">
                    <a:noFill/>
                  </a:tcPr>
                </a:tc>
                <a:extLst>
                  <a:ext uri="{0D108BD9-81ED-4DB2-BD59-A6C34878D82A}">
                    <a16:rowId xmlns:a16="http://schemas.microsoft.com/office/drawing/2014/main" val="2207882508"/>
                  </a:ext>
                </a:extLst>
              </a:tr>
            </a:tbl>
          </a:graphicData>
        </a:graphic>
      </p:graphicFrame>
      <p:sp>
        <p:nvSpPr>
          <p:cNvPr id="6" name="テキスト ボックス 5">
            <a:extLst>
              <a:ext uri="{FF2B5EF4-FFF2-40B4-BE49-F238E27FC236}">
                <a16:creationId xmlns:a16="http://schemas.microsoft.com/office/drawing/2014/main" id="{83DDBD0F-04E5-EE64-E10D-2CDEB3C46B2D}"/>
              </a:ext>
            </a:extLst>
          </p:cNvPr>
          <p:cNvSpPr txBox="1"/>
          <p:nvPr/>
        </p:nvSpPr>
        <p:spPr>
          <a:xfrm>
            <a:off x="5531947" y="2598791"/>
            <a:ext cx="6096000" cy="954107"/>
          </a:xfrm>
          <a:prstGeom prst="rect">
            <a:avLst/>
          </a:prstGeom>
          <a:noFill/>
        </p:spPr>
        <p:txBody>
          <a:bodyPr wrap="square">
            <a:spAutoFit/>
          </a:bodyPr>
          <a:lstStyle/>
          <a:p>
            <a:r>
              <a:rPr lang="ja-JP" altLang="en-US" sz="1400" dirty="0">
                <a:solidFill>
                  <a:srgbClr val="17365D"/>
                </a:solidFill>
              </a:rPr>
              <a:t>連携ありと回答した事業所が所在する市町村</a:t>
            </a:r>
          </a:p>
          <a:p>
            <a:r>
              <a:rPr lang="ja-JP" altLang="en-US" sz="1400" dirty="0">
                <a:solidFill>
                  <a:srgbClr val="17365D"/>
                </a:solidFill>
              </a:rPr>
              <a:t>・大阪市　・高槻市　・東大阪市　・豊中市　・枚方市　・泉大津市</a:t>
            </a:r>
          </a:p>
          <a:p>
            <a:r>
              <a:rPr lang="ja-JP" altLang="en-US" sz="1400" dirty="0">
                <a:solidFill>
                  <a:srgbClr val="17365D"/>
                </a:solidFill>
              </a:rPr>
              <a:t>・貝塚市　・守口市　・茨木市　・泉佐野市　・寝屋川市　・河内長野市</a:t>
            </a:r>
          </a:p>
          <a:p>
            <a:r>
              <a:rPr lang="ja-JP" altLang="en-US" sz="1400" dirty="0">
                <a:solidFill>
                  <a:srgbClr val="17365D"/>
                </a:solidFill>
              </a:rPr>
              <a:t>・大東市　・和泉市　・門真市　・高石市　・藤井寺市</a:t>
            </a:r>
          </a:p>
        </p:txBody>
      </p:sp>
      <p:sp>
        <p:nvSpPr>
          <p:cNvPr id="9" name="テキスト ボックス 8">
            <a:extLst>
              <a:ext uri="{FF2B5EF4-FFF2-40B4-BE49-F238E27FC236}">
                <a16:creationId xmlns:a16="http://schemas.microsoft.com/office/drawing/2014/main" id="{29E0E705-8A50-9F5B-6CBB-269D1DF047E1}"/>
              </a:ext>
            </a:extLst>
          </p:cNvPr>
          <p:cNvSpPr txBox="1"/>
          <p:nvPr/>
        </p:nvSpPr>
        <p:spPr>
          <a:xfrm>
            <a:off x="5531947" y="3737275"/>
            <a:ext cx="902811" cy="307777"/>
          </a:xfrm>
          <a:prstGeom prst="rect">
            <a:avLst/>
          </a:prstGeom>
          <a:noFill/>
        </p:spPr>
        <p:txBody>
          <a:bodyPr wrap="none" rtlCol="0">
            <a:spAutoFit/>
          </a:bodyPr>
          <a:lstStyle/>
          <a:p>
            <a:r>
              <a:rPr kumimoji="1" lang="ja-JP" altLang="en-US" sz="1400" dirty="0">
                <a:solidFill>
                  <a:srgbClr val="17365D"/>
                </a:solidFill>
              </a:rPr>
              <a:t>連携事例</a:t>
            </a:r>
          </a:p>
        </p:txBody>
      </p:sp>
    </p:spTree>
    <p:extLst>
      <p:ext uri="{BB962C8B-B14F-4D97-AF65-F5344CB8AC3E}">
        <p14:creationId xmlns:p14="http://schemas.microsoft.com/office/powerpoint/2010/main" val="1762462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7" name="TextBox 1">
            <a:extLst>
              <a:ext uri="{FF2B5EF4-FFF2-40B4-BE49-F238E27FC236}">
                <a16:creationId xmlns:a16="http://schemas.microsoft.com/office/drawing/2014/main" id="{4C9996AB-ED60-4D43-B0AB-859C580F7B5B}"/>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en-US" altLang="ja-JP" sz="3000" b="1" dirty="0">
                <a:solidFill>
                  <a:srgbClr val="17365D"/>
                </a:solidFill>
                <a:latin typeface="Calibri"/>
                <a:ea typeface="Calibri"/>
                <a:cs typeface="Calibri"/>
              </a:rPr>
              <a:t>9</a:t>
            </a:r>
            <a:r>
              <a:rPr sz="3000" b="1" dirty="0">
                <a:solidFill>
                  <a:srgbClr val="17365D"/>
                </a:solidFill>
                <a:latin typeface="Calibri"/>
                <a:ea typeface="Calibri"/>
                <a:cs typeface="Calibri"/>
              </a:rPr>
              <a:t>｜工夫・地域取組</a:t>
            </a:r>
            <a:endParaRPr sz="2700" b="0" u="none" dirty="0">
              <a:solidFill>
                <a:srgbClr val="000000"/>
              </a:solidFill>
              <a:latin typeface="Arial"/>
              <a:ea typeface="Arial"/>
              <a:cs typeface="Arial"/>
            </a:endParaRPr>
          </a:p>
        </p:txBody>
      </p:sp>
      <p:graphicFrame>
        <p:nvGraphicFramePr>
          <p:cNvPr id="217" name="Chart 3"/>
          <p:cNvGraphicFramePr/>
          <p:nvPr>
            <p:extLst>
              <p:ext uri="{D42A27DB-BD31-4B8C-83A1-F6EECF244321}">
                <p14:modId xmlns:p14="http://schemas.microsoft.com/office/powerpoint/2010/main" val="2616528050"/>
              </p:ext>
            </p:extLst>
          </p:nvPr>
        </p:nvGraphicFramePr>
        <p:xfrm>
          <a:off x="594360" y="1280160"/>
          <a:ext cx="6674760" cy="4525920"/>
        </p:xfrm>
        <a:graphic>
          <a:graphicData uri="http://schemas.openxmlformats.org/drawingml/2006/chart">
            <c:chart xmlns:c="http://schemas.openxmlformats.org/drawingml/2006/chart" xmlns:r="http://schemas.openxmlformats.org/officeDocument/2006/relationships" r:id="rId3"/>
          </a:graphicData>
        </a:graphic>
      </p:graphicFrame>
      <p:sp>
        <p:nvSpPr>
          <p:cNvPr id="210" name="TextBox 4">
            <a:extLst>
              <a:ext uri="{FF2B5EF4-FFF2-40B4-BE49-F238E27FC236}">
                <a16:creationId xmlns:a16="http://schemas.microsoft.com/office/drawing/2014/main" id="{982097DE-9A01-4340-A333-0C372F3EDFBE}"/>
              </a:ext>
            </a:extLst>
          </p:cNvPr>
          <p:cNvSpPr>
            <a:spLocks noGrp="1"/>
          </p:cNvSpPr>
          <p:nvPr/>
        </p:nvSpPr>
        <p:spPr>
          <a:xfrm>
            <a:off x="7635240" y="1371600"/>
            <a:ext cx="3962400" cy="265568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457200">
              <a:lnSpc>
                <a:spcPct val="100000"/>
              </a:lnSpc>
              <a:spcAft>
                <a:spcPts val="799"/>
              </a:spcAft>
              <a:buNone/>
              <a:defRPr sz="1238">
                <a:solidFill>
                  <a:srgbClr val="17324D"/>
                </a:solidFill>
              </a:defRPr>
            </a:pPr>
            <a:r>
              <a:rPr sz="1400" b="0" u="none" dirty="0">
                <a:solidFill>
                  <a:srgbClr val="17324D"/>
                </a:solidFill>
                <a:latin typeface="Calibri"/>
                <a:ea typeface="Calibri"/>
                <a:cs typeface="Calibri"/>
              </a:rPr>
              <a:t>1｜大阪市：区協議会で事業概要・事例を共有</a:t>
            </a:r>
            <a:br>
              <a:rPr lang="en-US" sz="1400" dirty="0">
                <a:solidFill>
                  <a:srgbClr val="17324D"/>
                </a:solidFill>
                <a:latin typeface="Calibri"/>
                <a:ea typeface="Calibri"/>
                <a:cs typeface="Calibri"/>
              </a:rPr>
            </a:br>
            <a:r>
              <a:rPr lang="ja-JP" altLang="en-US" sz="1400" b="0" u="none" dirty="0">
                <a:solidFill>
                  <a:srgbClr val="17324D"/>
                </a:solidFill>
                <a:latin typeface="Calibri"/>
                <a:ea typeface="Calibri"/>
                <a:cs typeface="Calibri"/>
              </a:rPr>
              <a:t>南部就</a:t>
            </a:r>
            <a:r>
              <a:rPr sz="1400" b="0" u="none" dirty="0">
                <a:solidFill>
                  <a:srgbClr val="17324D"/>
                </a:solidFill>
                <a:latin typeface="Calibri"/>
                <a:ea typeface="Calibri"/>
                <a:cs typeface="Calibri"/>
              </a:rPr>
              <a:t>ポツと事業所が定期情報交換</a:t>
            </a:r>
            <a:endParaRPr lang="en-US" sz="1400" b="0" u="none" dirty="0">
              <a:solidFill>
                <a:srgbClr val="17324D"/>
              </a:solidFill>
              <a:latin typeface="Calibri"/>
              <a:ea typeface="Calibri"/>
              <a:cs typeface="Calibri"/>
            </a:endParaRPr>
          </a:p>
          <a:p>
            <a:pPr defTabSz="457200">
              <a:lnSpc>
                <a:spcPct val="100000"/>
              </a:lnSpc>
              <a:spcAft>
                <a:spcPts val="799"/>
              </a:spcAft>
              <a:buNone/>
              <a:defRPr sz="1238">
                <a:solidFill>
                  <a:srgbClr val="17324D"/>
                </a:solidFill>
              </a:defRPr>
            </a:pPr>
            <a:r>
              <a:rPr sz="1400" b="0" u="none" dirty="0">
                <a:solidFill>
                  <a:srgbClr val="17324D"/>
                </a:solidFill>
                <a:latin typeface="Calibri"/>
                <a:ea typeface="Calibri"/>
                <a:cs typeface="Calibri"/>
              </a:rPr>
              <a:t>2｜豊中市：WGで</a:t>
            </a:r>
            <a:r>
              <a:rPr lang="ja-JP" altLang="en-US" sz="1400" b="0" u="none" dirty="0">
                <a:solidFill>
                  <a:srgbClr val="17324D"/>
                </a:solidFill>
                <a:latin typeface="Calibri"/>
                <a:ea typeface="Calibri"/>
                <a:cs typeface="Calibri"/>
              </a:rPr>
              <a:t>就Ｂアセスメントとの違いを整理し、市内共通評価シートを作成</a:t>
            </a:r>
            <a:endParaRPr lang="en-US" sz="1400" dirty="0">
              <a:solidFill>
                <a:srgbClr val="000000"/>
              </a:solidFill>
              <a:latin typeface="Arial"/>
              <a:ea typeface="Calibri"/>
              <a:cs typeface="Arial"/>
            </a:endParaRPr>
          </a:p>
          <a:p>
            <a:pPr defTabSz="457200">
              <a:lnSpc>
                <a:spcPct val="100000"/>
              </a:lnSpc>
              <a:spcAft>
                <a:spcPts val="799"/>
              </a:spcAft>
              <a:buNone/>
              <a:defRPr sz="1238">
                <a:solidFill>
                  <a:srgbClr val="17324D"/>
                </a:solidFill>
              </a:defRPr>
            </a:pPr>
            <a:r>
              <a:rPr sz="1400" b="0" u="none" dirty="0">
                <a:solidFill>
                  <a:srgbClr val="17324D"/>
                </a:solidFill>
                <a:latin typeface="Calibri"/>
                <a:ea typeface="Calibri"/>
                <a:cs typeface="Calibri"/>
              </a:rPr>
              <a:t>3｜東大阪市：協議会の専門WGで活用方法・質を協議し、啓発イベントへ</a:t>
            </a:r>
            <a:endParaRPr lang="en-US" sz="1400" dirty="0">
              <a:solidFill>
                <a:srgbClr val="000000"/>
              </a:solidFill>
              <a:latin typeface="Arial"/>
              <a:ea typeface="Calibri"/>
              <a:cs typeface="Arial"/>
            </a:endParaRPr>
          </a:p>
          <a:p>
            <a:pPr defTabSz="457200">
              <a:lnSpc>
                <a:spcPct val="100000"/>
              </a:lnSpc>
              <a:spcAft>
                <a:spcPts val="799"/>
              </a:spcAft>
              <a:buNone/>
              <a:defRPr sz="1238">
                <a:solidFill>
                  <a:srgbClr val="17324D"/>
                </a:solidFill>
              </a:defRPr>
            </a:pPr>
            <a:r>
              <a:rPr sz="1400" b="0" u="none" dirty="0">
                <a:solidFill>
                  <a:srgbClr val="17324D"/>
                </a:solidFill>
                <a:latin typeface="Calibri"/>
                <a:ea typeface="Calibri"/>
                <a:cs typeface="Calibri"/>
              </a:rPr>
              <a:t>4｜枚方市：事業所が月1回共有会議を開き、アセスメントシートを共有</a:t>
            </a:r>
            <a:endParaRPr lang="en-US" sz="1400" dirty="0">
              <a:solidFill>
                <a:srgbClr val="000000"/>
              </a:solidFill>
              <a:latin typeface="Arial"/>
              <a:ea typeface="Calibri"/>
              <a:cs typeface="Arial"/>
            </a:endParaRPr>
          </a:p>
          <a:p>
            <a:pPr defTabSz="457200">
              <a:lnSpc>
                <a:spcPct val="100000"/>
              </a:lnSpc>
              <a:spcAft>
                <a:spcPts val="799"/>
              </a:spcAft>
              <a:buNone/>
              <a:defRPr sz="1238">
                <a:solidFill>
                  <a:srgbClr val="17324D"/>
                </a:solidFill>
              </a:defRPr>
            </a:pPr>
            <a:r>
              <a:rPr sz="1400" b="0" u="none" dirty="0">
                <a:solidFill>
                  <a:srgbClr val="17324D"/>
                </a:solidFill>
                <a:latin typeface="Calibri"/>
                <a:ea typeface="Calibri"/>
                <a:cs typeface="Calibri"/>
              </a:rPr>
              <a:t>5｜大東市・交野市：5事業所合同コア会議と、セルフプラン利用者の出口会議</a:t>
            </a:r>
            <a:endParaRPr sz="1400" b="0" u="none" dirty="0">
              <a:solidFill>
                <a:srgbClr val="000000"/>
              </a:solidFill>
              <a:latin typeface="Arial"/>
              <a:ea typeface="Arial"/>
              <a:cs typeface="Arial"/>
            </a:endParaRPr>
          </a:p>
        </p:txBody>
      </p:sp>
      <p:sp>
        <p:nvSpPr>
          <p:cNvPr id="4" name="スライド番号プレースホルダー 3">
            <a:extLst>
              <a:ext uri="{FF2B5EF4-FFF2-40B4-BE49-F238E27FC236}">
                <a16:creationId xmlns:a16="http://schemas.microsoft.com/office/drawing/2014/main" id="{30ADA699-A4EC-FA32-1468-3C79C3C070E6}"/>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12</a:t>
            </a:fld>
            <a:endParaRPr sz="1200" b="0" u="none">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95835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 name="TextBox 1">
            <a:extLst>
              <a:ext uri="{FF2B5EF4-FFF2-40B4-BE49-F238E27FC236}">
                <a16:creationId xmlns:a16="http://schemas.microsoft.com/office/drawing/2014/main" id="{AC7A4F59-E71F-4986-92C0-E2BF5D880E99}"/>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sz="3000" b="1" dirty="0">
                <a:solidFill>
                  <a:srgbClr val="17365D"/>
                </a:solidFill>
                <a:latin typeface="Calibri"/>
                <a:ea typeface="Calibri"/>
                <a:cs typeface="Calibri"/>
              </a:rPr>
              <a:t>1</a:t>
            </a:r>
            <a:r>
              <a:rPr lang="en-US" altLang="ja-JP" sz="3000" b="1" dirty="0">
                <a:solidFill>
                  <a:srgbClr val="17365D"/>
                </a:solidFill>
                <a:latin typeface="Calibri"/>
                <a:ea typeface="Calibri"/>
                <a:cs typeface="Calibri"/>
              </a:rPr>
              <a:t>0</a:t>
            </a:r>
            <a:r>
              <a:rPr sz="3000" b="1" dirty="0">
                <a:solidFill>
                  <a:srgbClr val="17365D"/>
                </a:solidFill>
                <a:latin typeface="Calibri"/>
                <a:ea typeface="Calibri"/>
                <a:cs typeface="Calibri"/>
              </a:rPr>
              <a:t>｜事業所が感じる課題</a:t>
            </a:r>
            <a:endParaRPr sz="2700" b="0" u="none" dirty="0">
              <a:solidFill>
                <a:srgbClr val="000000"/>
              </a:solidFill>
              <a:latin typeface="Arial"/>
              <a:ea typeface="Arial"/>
              <a:cs typeface="Arial"/>
            </a:endParaRPr>
          </a:p>
        </p:txBody>
      </p:sp>
      <p:sp>
        <p:nvSpPr>
          <p:cNvPr id="130" name="Rounded Rectangle 3">
            <a:extLst>
              <a:ext uri="{FF2B5EF4-FFF2-40B4-BE49-F238E27FC236}">
                <a16:creationId xmlns:a16="http://schemas.microsoft.com/office/drawing/2014/main" id="{6BB4E195-4AFE-4CCA-B4BF-AF2498196C78}"/>
              </a:ext>
            </a:extLst>
          </p:cNvPr>
          <p:cNvSpPr>
            <a:spLocks noGrp="1"/>
          </p:cNvSpPr>
          <p:nvPr/>
        </p:nvSpPr>
        <p:spPr>
          <a:xfrm>
            <a:off x="731520" y="1325880"/>
            <a:ext cx="3382920" cy="127980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31" name="Rectangle 4">
            <a:extLst>
              <a:ext uri="{FF2B5EF4-FFF2-40B4-BE49-F238E27FC236}">
                <a16:creationId xmlns:a16="http://schemas.microsoft.com/office/drawing/2014/main" id="{F3A5EBFF-E588-4167-BE5C-3C9C4F9F1839}"/>
              </a:ext>
            </a:extLst>
          </p:cNvPr>
          <p:cNvSpPr>
            <a:spLocks noGrp="1"/>
          </p:cNvSpPr>
          <p:nvPr/>
        </p:nvSpPr>
        <p:spPr>
          <a:xfrm>
            <a:off x="731520" y="1325880"/>
            <a:ext cx="72720" cy="1279800"/>
          </a:xfrm>
          <a:prstGeom prst="rect">
            <a:avLst/>
          </a:prstGeom>
          <a:solidFill>
            <a:srgbClr val="2F7E7A"/>
          </a:solidFill>
          <a:ln w="0">
            <a:solidFill>
              <a:srgbClr val="2F7E7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32" name="TextBox 5">
            <a:extLst>
              <a:ext uri="{FF2B5EF4-FFF2-40B4-BE49-F238E27FC236}">
                <a16:creationId xmlns:a16="http://schemas.microsoft.com/office/drawing/2014/main" id="{3F5F2860-917D-4ABE-B1C6-BAA4A8576E74}"/>
              </a:ext>
            </a:extLst>
          </p:cNvPr>
          <p:cNvSpPr>
            <a:spLocks noGrp="1"/>
          </p:cNvSpPr>
          <p:nvPr/>
        </p:nvSpPr>
        <p:spPr>
          <a:xfrm>
            <a:off x="960120" y="1490400"/>
            <a:ext cx="3017160" cy="47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325" b="1">
                <a:solidFill>
                  <a:srgbClr val="17365D"/>
                </a:solidFill>
              </a:defRPr>
            </a:pPr>
            <a:r>
              <a:rPr sz="2325" b="1" u="none">
                <a:solidFill>
                  <a:srgbClr val="17365D"/>
                </a:solidFill>
                <a:latin typeface="Calibri"/>
                <a:ea typeface="Calibri"/>
                <a:cs typeface="Calibri"/>
              </a:rPr>
              <a:t>時間・制度設計</a:t>
            </a:r>
            <a:endParaRPr sz="2500" b="0" u="none">
              <a:solidFill>
                <a:srgbClr val="000000"/>
              </a:solidFill>
              <a:latin typeface="Arial"/>
              <a:ea typeface="Arial"/>
              <a:cs typeface="Arial"/>
            </a:endParaRPr>
          </a:p>
        </p:txBody>
      </p:sp>
      <p:sp>
        <p:nvSpPr>
          <p:cNvPr id="133" name="TextBox 6">
            <a:extLst>
              <a:ext uri="{FF2B5EF4-FFF2-40B4-BE49-F238E27FC236}">
                <a16:creationId xmlns:a16="http://schemas.microsoft.com/office/drawing/2014/main" id="{B4113C42-184F-4678-AF18-35C6AAB3A23D}"/>
              </a:ext>
            </a:extLst>
          </p:cNvPr>
          <p:cNvSpPr>
            <a:spLocks noGrp="1"/>
          </p:cNvSpPr>
          <p:nvPr/>
        </p:nvSpPr>
        <p:spPr>
          <a:xfrm>
            <a:off x="960120" y="2054066"/>
            <a:ext cx="3017160" cy="29862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350">
                <a:solidFill>
                  <a:srgbClr val="5D6B7A"/>
                </a:solidFill>
              </a:defRPr>
            </a:pPr>
            <a:r>
              <a:rPr lang="en-US" sz="1350" dirty="0">
                <a:solidFill>
                  <a:srgbClr val="5D6B7A"/>
                </a:solidFill>
                <a:latin typeface="Calibri"/>
                <a:ea typeface="Calibri"/>
                <a:cs typeface="Calibri"/>
              </a:rPr>
              <a:t>36</a:t>
            </a:r>
            <a:r>
              <a:rPr sz="1350" b="0" u="none" dirty="0">
                <a:solidFill>
                  <a:srgbClr val="5D6B7A"/>
                </a:solidFill>
                <a:latin typeface="Calibri"/>
                <a:ea typeface="Calibri"/>
                <a:cs typeface="Calibri"/>
              </a:rPr>
              <a:t> 期間｜</a:t>
            </a:r>
            <a:r>
              <a:rPr lang="en-US" altLang="ja-JP" sz="1350" b="0" u="none" dirty="0">
                <a:solidFill>
                  <a:srgbClr val="5D6B7A"/>
                </a:solidFill>
                <a:latin typeface="Calibri"/>
                <a:ea typeface="Calibri"/>
                <a:cs typeface="Calibri"/>
              </a:rPr>
              <a:t>2</a:t>
            </a:r>
            <a:r>
              <a:rPr lang="en-US" sz="1350" b="0" u="none" dirty="0">
                <a:solidFill>
                  <a:srgbClr val="5D6B7A"/>
                </a:solidFill>
                <a:latin typeface="Calibri"/>
                <a:ea typeface="Calibri"/>
                <a:cs typeface="Calibri"/>
              </a:rPr>
              <a:t>1</a:t>
            </a:r>
            <a:r>
              <a:rPr sz="1350" b="0" u="none" dirty="0">
                <a:solidFill>
                  <a:srgbClr val="5D6B7A"/>
                </a:solidFill>
                <a:latin typeface="Calibri"/>
                <a:ea typeface="Calibri"/>
                <a:cs typeface="Calibri"/>
              </a:rPr>
              <a:t> 周知｜</a:t>
            </a:r>
            <a:r>
              <a:rPr lang="en-US" sz="1350" b="0" u="none" dirty="0">
                <a:solidFill>
                  <a:srgbClr val="5D6B7A"/>
                </a:solidFill>
                <a:latin typeface="Calibri"/>
                <a:ea typeface="Calibri"/>
                <a:cs typeface="Calibri"/>
              </a:rPr>
              <a:t>13</a:t>
            </a:r>
            <a:r>
              <a:rPr sz="1350" b="0" u="none" dirty="0">
                <a:solidFill>
                  <a:srgbClr val="5D6B7A"/>
                </a:solidFill>
                <a:latin typeface="Calibri"/>
                <a:ea typeface="Calibri"/>
                <a:cs typeface="Calibri"/>
              </a:rPr>
              <a:t> </a:t>
            </a:r>
            <a:r>
              <a:rPr lang="ja-JP" altLang="en-US" sz="1350" b="0" u="none" dirty="0">
                <a:solidFill>
                  <a:srgbClr val="5D6B7A"/>
                </a:solidFill>
                <a:latin typeface="Calibri"/>
                <a:ea typeface="Calibri"/>
                <a:cs typeface="Calibri"/>
              </a:rPr>
              <a:t>形骸化</a:t>
            </a:r>
            <a:endParaRPr sz="1100" b="0" u="none" dirty="0">
              <a:solidFill>
                <a:srgbClr val="000000"/>
              </a:solidFill>
              <a:latin typeface="Arial"/>
              <a:ea typeface="Arial"/>
              <a:cs typeface="Arial"/>
            </a:endParaRPr>
          </a:p>
        </p:txBody>
      </p:sp>
      <p:sp>
        <p:nvSpPr>
          <p:cNvPr id="134" name="Rounded Rectangle 7">
            <a:extLst>
              <a:ext uri="{FF2B5EF4-FFF2-40B4-BE49-F238E27FC236}">
                <a16:creationId xmlns:a16="http://schemas.microsoft.com/office/drawing/2014/main" id="{559D6216-8FD7-4BAB-8387-BB3628CC0CFE}"/>
              </a:ext>
            </a:extLst>
          </p:cNvPr>
          <p:cNvSpPr>
            <a:spLocks noGrp="1"/>
          </p:cNvSpPr>
          <p:nvPr/>
        </p:nvSpPr>
        <p:spPr>
          <a:xfrm>
            <a:off x="4389120" y="1325880"/>
            <a:ext cx="3382920" cy="127980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35" name="Rectangle 8">
            <a:extLst>
              <a:ext uri="{FF2B5EF4-FFF2-40B4-BE49-F238E27FC236}">
                <a16:creationId xmlns:a16="http://schemas.microsoft.com/office/drawing/2014/main" id="{BAE8E5E7-2840-4718-B271-564DB6FCB2A0}"/>
              </a:ext>
            </a:extLst>
          </p:cNvPr>
          <p:cNvSpPr>
            <a:spLocks noGrp="1"/>
          </p:cNvSpPr>
          <p:nvPr/>
        </p:nvSpPr>
        <p:spPr>
          <a:xfrm>
            <a:off x="4389120" y="1325880"/>
            <a:ext cx="72720" cy="1279800"/>
          </a:xfrm>
          <a:prstGeom prst="rect">
            <a:avLst/>
          </a:prstGeom>
          <a:solidFill>
            <a:srgbClr val="E28B45"/>
          </a:solidFill>
          <a:ln w="0">
            <a:solidFill>
              <a:srgbClr val="E28B45"/>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36" name="TextBox 9">
            <a:extLst>
              <a:ext uri="{FF2B5EF4-FFF2-40B4-BE49-F238E27FC236}">
                <a16:creationId xmlns:a16="http://schemas.microsoft.com/office/drawing/2014/main" id="{250E3E1B-CE46-4C2A-987E-3B077F067235}"/>
              </a:ext>
            </a:extLst>
          </p:cNvPr>
          <p:cNvSpPr>
            <a:spLocks noGrp="1"/>
          </p:cNvSpPr>
          <p:nvPr/>
        </p:nvSpPr>
        <p:spPr>
          <a:xfrm>
            <a:off x="4617720" y="1490400"/>
            <a:ext cx="3017160" cy="47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250" b="1">
                <a:solidFill>
                  <a:srgbClr val="17365D"/>
                </a:solidFill>
              </a:defRPr>
            </a:pPr>
            <a:r>
              <a:rPr sz="2250" b="1" u="none">
                <a:solidFill>
                  <a:srgbClr val="17365D"/>
                </a:solidFill>
                <a:latin typeface="Calibri"/>
                <a:ea typeface="Calibri"/>
                <a:cs typeface="Calibri"/>
              </a:rPr>
              <a:t>体制・地域差</a:t>
            </a:r>
            <a:endParaRPr sz="2500" b="0" u="none">
              <a:solidFill>
                <a:srgbClr val="000000"/>
              </a:solidFill>
              <a:latin typeface="Arial"/>
              <a:ea typeface="Arial"/>
              <a:cs typeface="Arial"/>
            </a:endParaRPr>
          </a:p>
        </p:txBody>
      </p:sp>
      <p:sp>
        <p:nvSpPr>
          <p:cNvPr id="137" name="TextBox 10">
            <a:extLst>
              <a:ext uri="{FF2B5EF4-FFF2-40B4-BE49-F238E27FC236}">
                <a16:creationId xmlns:a16="http://schemas.microsoft.com/office/drawing/2014/main" id="{C26D7B6C-6A7F-4F6C-8F92-C1253A27E1CE}"/>
              </a:ext>
            </a:extLst>
          </p:cNvPr>
          <p:cNvSpPr>
            <a:spLocks noGrp="1"/>
          </p:cNvSpPr>
          <p:nvPr/>
        </p:nvSpPr>
        <p:spPr>
          <a:xfrm>
            <a:off x="4617720" y="2054066"/>
            <a:ext cx="3017160" cy="29862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350">
                <a:solidFill>
                  <a:srgbClr val="5D6B7A"/>
                </a:solidFill>
              </a:defRPr>
            </a:pPr>
            <a:r>
              <a:rPr lang="en-US" altLang="ja-JP" sz="1350" dirty="0">
                <a:solidFill>
                  <a:srgbClr val="5D6B7A"/>
                </a:solidFill>
                <a:latin typeface="Calibri"/>
                <a:ea typeface="Calibri"/>
                <a:cs typeface="Calibri"/>
              </a:rPr>
              <a:t>20 </a:t>
            </a:r>
            <a:r>
              <a:rPr sz="1350" b="0" u="none" dirty="0">
                <a:solidFill>
                  <a:srgbClr val="5D6B7A"/>
                </a:solidFill>
                <a:latin typeface="Calibri"/>
                <a:ea typeface="Calibri"/>
                <a:cs typeface="Calibri"/>
              </a:rPr>
              <a:t>人員・報酬｜</a:t>
            </a:r>
            <a:r>
              <a:rPr lang="en-US" sz="1350" b="0" u="none" dirty="0">
                <a:solidFill>
                  <a:srgbClr val="5D6B7A"/>
                </a:solidFill>
                <a:latin typeface="Calibri"/>
                <a:ea typeface="Calibri"/>
                <a:cs typeface="Calibri"/>
              </a:rPr>
              <a:t>31</a:t>
            </a:r>
            <a:r>
              <a:rPr sz="1350" b="0" u="none" dirty="0">
                <a:solidFill>
                  <a:srgbClr val="5D6B7A"/>
                </a:solidFill>
                <a:latin typeface="Calibri"/>
                <a:ea typeface="Calibri"/>
                <a:cs typeface="Calibri"/>
              </a:rPr>
              <a:t> </a:t>
            </a:r>
            <a:r>
              <a:rPr lang="ja-JP" altLang="en-US" sz="1350" b="0" u="none" dirty="0">
                <a:solidFill>
                  <a:srgbClr val="5D6B7A"/>
                </a:solidFill>
                <a:latin typeface="Calibri"/>
                <a:ea typeface="Calibri"/>
                <a:cs typeface="Calibri"/>
              </a:rPr>
              <a:t>運用差</a:t>
            </a:r>
            <a:endParaRPr sz="1100" b="0" u="none" dirty="0">
              <a:solidFill>
                <a:srgbClr val="000000"/>
              </a:solidFill>
              <a:latin typeface="Arial"/>
              <a:ea typeface="Arial"/>
              <a:cs typeface="Arial"/>
            </a:endParaRPr>
          </a:p>
        </p:txBody>
      </p:sp>
      <p:sp>
        <p:nvSpPr>
          <p:cNvPr id="138" name="Rounded Rectangle 11">
            <a:extLst>
              <a:ext uri="{FF2B5EF4-FFF2-40B4-BE49-F238E27FC236}">
                <a16:creationId xmlns:a16="http://schemas.microsoft.com/office/drawing/2014/main" id="{69F215C9-99A2-4232-A0B7-B18C3094A421}"/>
              </a:ext>
            </a:extLst>
          </p:cNvPr>
          <p:cNvSpPr>
            <a:spLocks noGrp="1"/>
          </p:cNvSpPr>
          <p:nvPr/>
        </p:nvSpPr>
        <p:spPr>
          <a:xfrm>
            <a:off x="8046720" y="1325880"/>
            <a:ext cx="3382920" cy="127980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39" name="Rectangle 12">
            <a:extLst>
              <a:ext uri="{FF2B5EF4-FFF2-40B4-BE49-F238E27FC236}">
                <a16:creationId xmlns:a16="http://schemas.microsoft.com/office/drawing/2014/main" id="{A06DAD89-E0E6-4AF5-B3A8-090DE5377142}"/>
              </a:ext>
            </a:extLst>
          </p:cNvPr>
          <p:cNvSpPr>
            <a:spLocks noGrp="1"/>
          </p:cNvSpPr>
          <p:nvPr/>
        </p:nvSpPr>
        <p:spPr>
          <a:xfrm>
            <a:off x="8046720" y="1325880"/>
            <a:ext cx="72720" cy="1279800"/>
          </a:xfrm>
          <a:prstGeom prst="rect">
            <a:avLst/>
          </a:prstGeom>
          <a:solidFill>
            <a:srgbClr val="4F86C6"/>
          </a:solidFill>
          <a:ln w="0">
            <a:solidFill>
              <a:srgbClr val="4F86C6"/>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40" name="TextBox 13">
            <a:extLst>
              <a:ext uri="{FF2B5EF4-FFF2-40B4-BE49-F238E27FC236}">
                <a16:creationId xmlns:a16="http://schemas.microsoft.com/office/drawing/2014/main" id="{27299611-73E1-4B99-B1B0-E5BF2634302D}"/>
              </a:ext>
            </a:extLst>
          </p:cNvPr>
          <p:cNvSpPr>
            <a:spLocks noGrp="1"/>
          </p:cNvSpPr>
          <p:nvPr/>
        </p:nvSpPr>
        <p:spPr>
          <a:xfrm>
            <a:off x="8275320" y="1490400"/>
            <a:ext cx="3017160" cy="47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325" b="1">
                <a:solidFill>
                  <a:srgbClr val="17365D"/>
                </a:solidFill>
              </a:defRPr>
            </a:pPr>
            <a:r>
              <a:rPr sz="2325" b="1" u="none">
                <a:solidFill>
                  <a:srgbClr val="17365D"/>
                </a:solidFill>
                <a:latin typeface="Calibri"/>
                <a:ea typeface="Calibri"/>
                <a:cs typeface="Calibri"/>
              </a:rPr>
              <a:t>対象者・質</a:t>
            </a:r>
            <a:endParaRPr sz="2500" b="0" u="none">
              <a:solidFill>
                <a:srgbClr val="000000"/>
              </a:solidFill>
              <a:latin typeface="Arial"/>
              <a:ea typeface="Arial"/>
              <a:cs typeface="Arial"/>
            </a:endParaRPr>
          </a:p>
        </p:txBody>
      </p:sp>
      <p:sp>
        <p:nvSpPr>
          <p:cNvPr id="141" name="TextBox 14">
            <a:extLst>
              <a:ext uri="{FF2B5EF4-FFF2-40B4-BE49-F238E27FC236}">
                <a16:creationId xmlns:a16="http://schemas.microsoft.com/office/drawing/2014/main" id="{757FD3F5-3761-436E-8026-94E143DDACF1}"/>
              </a:ext>
            </a:extLst>
          </p:cNvPr>
          <p:cNvSpPr>
            <a:spLocks noGrp="1"/>
          </p:cNvSpPr>
          <p:nvPr/>
        </p:nvSpPr>
        <p:spPr>
          <a:xfrm>
            <a:off x="8275320" y="2059837"/>
            <a:ext cx="3017160" cy="28708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275">
                <a:solidFill>
                  <a:srgbClr val="5D6B7A"/>
                </a:solidFill>
              </a:defRPr>
            </a:pPr>
            <a:r>
              <a:rPr lang="en-US" sz="1275" b="0" u="none" dirty="0">
                <a:solidFill>
                  <a:srgbClr val="5D6B7A"/>
                </a:solidFill>
                <a:latin typeface="Calibri"/>
                <a:ea typeface="Calibri"/>
                <a:cs typeface="Calibri"/>
              </a:rPr>
              <a:t>23</a:t>
            </a:r>
            <a:r>
              <a:rPr sz="1275" b="0" u="none" dirty="0">
                <a:solidFill>
                  <a:srgbClr val="5D6B7A"/>
                </a:solidFill>
                <a:latin typeface="Calibri"/>
                <a:ea typeface="Calibri"/>
                <a:cs typeface="Calibri"/>
              </a:rPr>
              <a:t> 対象者対応｜</a:t>
            </a:r>
            <a:r>
              <a:rPr lang="en-US" sz="1275" b="0" u="none" dirty="0">
                <a:solidFill>
                  <a:srgbClr val="5D6B7A"/>
                </a:solidFill>
                <a:latin typeface="Calibri"/>
                <a:ea typeface="Calibri"/>
                <a:cs typeface="Calibri"/>
              </a:rPr>
              <a:t>18</a:t>
            </a:r>
            <a:r>
              <a:rPr sz="1275" b="0" u="none" dirty="0">
                <a:solidFill>
                  <a:srgbClr val="5D6B7A"/>
                </a:solidFill>
                <a:latin typeface="Calibri"/>
                <a:ea typeface="Calibri"/>
                <a:cs typeface="Calibri"/>
              </a:rPr>
              <a:t> </a:t>
            </a:r>
            <a:r>
              <a:rPr lang="ja-JP" altLang="en-US" sz="1275" b="0" u="none" dirty="0">
                <a:solidFill>
                  <a:srgbClr val="5D6B7A"/>
                </a:solidFill>
                <a:latin typeface="Calibri"/>
                <a:ea typeface="Calibri"/>
                <a:cs typeface="Calibri"/>
              </a:rPr>
              <a:t>標準化</a:t>
            </a:r>
            <a:endParaRPr sz="1100" b="0" u="none" dirty="0">
              <a:solidFill>
                <a:srgbClr val="000000"/>
              </a:solidFill>
              <a:latin typeface="Arial"/>
              <a:ea typeface="Arial"/>
              <a:cs typeface="Arial"/>
            </a:endParaRPr>
          </a:p>
        </p:txBody>
      </p:sp>
      <p:sp>
        <p:nvSpPr>
          <p:cNvPr id="142" name="TextBox 15">
            <a:extLst>
              <a:ext uri="{FF2B5EF4-FFF2-40B4-BE49-F238E27FC236}">
                <a16:creationId xmlns:a16="http://schemas.microsoft.com/office/drawing/2014/main" id="{F1EB316F-6414-4143-9476-C5386FC4FEE0}"/>
              </a:ext>
            </a:extLst>
          </p:cNvPr>
          <p:cNvSpPr>
            <a:spLocks noGrp="1"/>
          </p:cNvSpPr>
          <p:nvPr/>
        </p:nvSpPr>
        <p:spPr>
          <a:xfrm>
            <a:off x="822960" y="3108960"/>
            <a:ext cx="10332360" cy="248384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① 期間・調整：</a:t>
            </a:r>
            <a:r>
              <a:rPr lang="en-US" altLang="ja-JP" dirty="0">
                <a:solidFill>
                  <a:srgbClr val="17324D"/>
                </a:solidFill>
                <a:ea typeface="Calibri"/>
                <a:cs typeface="Calibri"/>
              </a:rPr>
              <a:t>1</a:t>
            </a:r>
            <a:r>
              <a:rPr lang="ja-JP" altLang="en-US" dirty="0">
                <a:solidFill>
                  <a:srgbClr val="17324D"/>
                </a:solidFill>
                <a:ea typeface="Calibri"/>
                <a:cs typeface="Calibri"/>
              </a:rPr>
              <a:t>か月では、実習調整・多機関連携・報告書作成までの時間が不足</a:t>
            </a:r>
            <a:endParaRPr lang="ja-JP" altLang="en-US" dirty="0">
              <a:solidFill>
                <a:srgbClr val="000000"/>
              </a:solidFill>
              <a:latin typeface="Arial"/>
              <a:ea typeface="Arial"/>
              <a:cs typeface="Arial"/>
            </a:endParaRPr>
          </a:p>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② 周知・理解：本人・家族、相談、自治体、学校で制度の目的・流れの理解に差</a:t>
            </a:r>
            <a:endParaRPr lang="ja-JP" altLang="en-US" dirty="0">
              <a:solidFill>
                <a:srgbClr val="000000"/>
              </a:solidFill>
              <a:latin typeface="Arial"/>
              <a:ea typeface="Arial"/>
              <a:cs typeface="Arial"/>
            </a:endParaRPr>
          </a:p>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③ 人員・報酬：専門人材の配置とアセスメント工数に、現行報酬・体制が追いつかない</a:t>
            </a:r>
            <a:endParaRPr lang="ja-JP" altLang="en-US" dirty="0">
              <a:solidFill>
                <a:srgbClr val="000000"/>
              </a:solidFill>
              <a:latin typeface="Arial"/>
              <a:ea typeface="Arial"/>
              <a:cs typeface="Arial"/>
            </a:endParaRPr>
          </a:p>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④ 地　域　差：支給決定日数、併給可否、窓口対応などが自治体で異なる</a:t>
            </a:r>
            <a:endParaRPr lang="ja-JP" altLang="en-US" dirty="0">
              <a:solidFill>
                <a:srgbClr val="000000"/>
              </a:solidFill>
              <a:latin typeface="Arial"/>
              <a:ea typeface="Arial"/>
              <a:cs typeface="Arial"/>
            </a:endParaRPr>
          </a:p>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⑤ 対象者対応：精神障がいの状態変動、学校日程、不登校等への柔軟な対応が難しい</a:t>
            </a:r>
            <a:endParaRPr lang="ja-JP" altLang="en-US" dirty="0">
              <a:solidFill>
                <a:srgbClr val="000000"/>
              </a:solidFill>
              <a:latin typeface="Arial"/>
              <a:ea typeface="Arial"/>
              <a:cs typeface="Arial"/>
            </a:endParaRPr>
          </a:p>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⑥ 質</a:t>
            </a:r>
            <a:r>
              <a:rPr lang="ja-JP" altLang="en-US" sz="550" dirty="0">
                <a:solidFill>
                  <a:srgbClr val="17324D"/>
                </a:solidFill>
                <a:ea typeface="Calibri"/>
                <a:cs typeface="Calibri"/>
              </a:rPr>
              <a:t>　</a:t>
            </a:r>
            <a:r>
              <a:rPr lang="ja-JP" altLang="en-US" dirty="0">
                <a:solidFill>
                  <a:srgbClr val="17324D"/>
                </a:solidFill>
                <a:ea typeface="Calibri"/>
                <a:cs typeface="Calibri"/>
              </a:rPr>
              <a:t>の</a:t>
            </a:r>
            <a:r>
              <a:rPr lang="ja-JP" altLang="en-US" sz="550" dirty="0">
                <a:solidFill>
                  <a:srgbClr val="17324D"/>
                </a:solidFill>
                <a:ea typeface="Calibri"/>
                <a:cs typeface="Calibri"/>
              </a:rPr>
              <a:t>　</a:t>
            </a:r>
            <a:r>
              <a:rPr lang="ja-JP" altLang="en-US" dirty="0">
                <a:solidFill>
                  <a:srgbClr val="17324D"/>
                </a:solidFill>
                <a:ea typeface="Calibri"/>
                <a:cs typeface="Calibri"/>
              </a:rPr>
              <a:t>担</a:t>
            </a:r>
            <a:r>
              <a:rPr lang="ja-JP" altLang="en-US" sz="550" dirty="0">
                <a:solidFill>
                  <a:srgbClr val="17324D"/>
                </a:solidFill>
                <a:ea typeface="Calibri"/>
                <a:cs typeface="Calibri"/>
              </a:rPr>
              <a:t>　</a:t>
            </a:r>
            <a:r>
              <a:rPr lang="ja-JP" altLang="en-US" dirty="0">
                <a:solidFill>
                  <a:srgbClr val="17324D"/>
                </a:solidFill>
                <a:ea typeface="Calibri"/>
                <a:cs typeface="Calibri"/>
              </a:rPr>
              <a:t>保：共通ツール・判断基準が不足し、事業所・支援員間で質がばらつく</a:t>
            </a:r>
            <a:endParaRPr lang="ja-JP" altLang="en-US" dirty="0">
              <a:solidFill>
                <a:srgbClr val="000000"/>
              </a:solidFill>
              <a:latin typeface="Arial"/>
              <a:ea typeface="Arial"/>
              <a:cs typeface="Arial"/>
            </a:endParaRPr>
          </a:p>
          <a:p>
            <a:pPr defTabSz="457200">
              <a:lnSpc>
                <a:spcPct val="100000"/>
              </a:lnSpc>
              <a:spcAft>
                <a:spcPts val="799"/>
              </a:spcAft>
              <a:buNone/>
              <a:defRPr sz="1650">
                <a:solidFill>
                  <a:srgbClr val="17324D"/>
                </a:solidFill>
              </a:defRPr>
            </a:pPr>
            <a:r>
              <a:rPr lang="ja-JP" altLang="en-US" dirty="0">
                <a:solidFill>
                  <a:srgbClr val="17324D"/>
                </a:solidFill>
                <a:ea typeface="Calibri"/>
                <a:cs typeface="Calibri"/>
              </a:rPr>
              <a:t>⑦ 形　骸　化：就Ｂなど進路ありきの利用や手続き遅延により、本来の目的が達成されない懸念</a:t>
            </a:r>
            <a:endParaRPr lang="ja-JP" altLang="en-US" dirty="0">
              <a:solidFill>
                <a:srgbClr val="000000"/>
              </a:solidFill>
              <a:latin typeface="Arial"/>
              <a:ea typeface="Arial"/>
              <a:cs typeface="Arial"/>
            </a:endParaRPr>
          </a:p>
        </p:txBody>
      </p:sp>
      <p:sp>
        <p:nvSpPr>
          <p:cNvPr id="4" name="スライド番号プレースホルダー 3">
            <a:extLst>
              <a:ext uri="{FF2B5EF4-FFF2-40B4-BE49-F238E27FC236}">
                <a16:creationId xmlns:a16="http://schemas.microsoft.com/office/drawing/2014/main" id="{BF2424B5-9224-8E57-B957-2A2F73E96CEC}"/>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13</a:t>
            </a:fld>
            <a:endParaRPr sz="1200" b="0" u="none">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1046582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 name="TextBox 1">
            <a:extLst>
              <a:ext uri="{FF2B5EF4-FFF2-40B4-BE49-F238E27FC236}">
                <a16:creationId xmlns:a16="http://schemas.microsoft.com/office/drawing/2014/main" id="{FD68A2BC-8B4E-4AB3-976D-299A319B8A29}"/>
              </a:ext>
            </a:extLst>
          </p:cNvPr>
          <p:cNvSpPr>
            <a:spLocks noGrp="1"/>
          </p:cNvSpPr>
          <p:nvPr/>
        </p:nvSpPr>
        <p:spPr>
          <a:xfrm>
            <a:off x="502920" y="253828"/>
            <a:ext cx="11063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ja-JP" altLang="en-US" sz="3000" b="1" dirty="0">
                <a:solidFill>
                  <a:srgbClr val="17365D"/>
                </a:solidFill>
                <a:latin typeface="Calibri"/>
                <a:ea typeface="Calibri"/>
                <a:cs typeface="Calibri"/>
              </a:rPr>
              <a:t>（参考）利用前の希望と利用後の進路</a:t>
            </a:r>
            <a:endParaRPr sz="2700" b="0" u="none" dirty="0">
              <a:solidFill>
                <a:srgbClr val="000000"/>
              </a:solidFill>
              <a:latin typeface="Arial"/>
              <a:ea typeface="Arial"/>
              <a:cs typeface="Arial"/>
            </a:endParaRPr>
          </a:p>
        </p:txBody>
      </p:sp>
      <p:graphicFrame>
        <p:nvGraphicFramePr>
          <p:cNvPr id="131" name="Chart 3"/>
          <p:cNvGraphicFramePr/>
          <p:nvPr>
            <p:extLst>
              <p:ext uri="{D42A27DB-BD31-4B8C-83A1-F6EECF244321}">
                <p14:modId xmlns:p14="http://schemas.microsoft.com/office/powerpoint/2010/main" val="1695605642"/>
              </p:ext>
            </p:extLst>
          </p:nvPr>
        </p:nvGraphicFramePr>
        <p:xfrm>
          <a:off x="590550" y="1276350"/>
          <a:ext cx="7496175" cy="4333875"/>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a:extLst>
              <a:ext uri="{FF2B5EF4-FFF2-40B4-BE49-F238E27FC236}">
                <a16:creationId xmlns:a16="http://schemas.microsoft.com/office/drawing/2014/main" id="{00E76CCB-CFCD-C5F3-5831-E44339C4AE36}"/>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14</a:t>
            </a:fld>
            <a:endParaRPr sz="1200" b="0" u="none">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17879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DD76D8F1-713F-D1BE-EB6C-1B9E2A9BFB0B}"/>
              </a:ext>
            </a:extLst>
          </p:cNvPr>
          <p:cNvGrpSpPr/>
          <p:nvPr/>
        </p:nvGrpSpPr>
        <p:grpSpPr>
          <a:xfrm>
            <a:off x="5708141" y="1093758"/>
            <a:ext cx="4053079" cy="5679360"/>
            <a:chOff x="5708141" y="1093758"/>
            <a:chExt cx="4053079" cy="5679360"/>
          </a:xfrm>
        </p:grpSpPr>
        <p:pic>
          <p:nvPicPr>
            <p:cNvPr id="9" name="図 8">
              <a:extLst>
                <a:ext uri="{FF2B5EF4-FFF2-40B4-BE49-F238E27FC236}">
                  <a16:creationId xmlns:a16="http://schemas.microsoft.com/office/drawing/2014/main" id="{D3DC356F-BB72-7FC0-9AE4-DB930A4D01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708141" y="1093758"/>
              <a:ext cx="4053079" cy="5679360"/>
            </a:xfrm>
            <a:prstGeom prst="rect">
              <a:avLst/>
            </a:prstGeom>
          </p:spPr>
        </p:pic>
        <p:grpSp>
          <p:nvGrpSpPr>
            <p:cNvPr id="30" name="グループ化 29">
              <a:extLst>
                <a:ext uri="{FF2B5EF4-FFF2-40B4-BE49-F238E27FC236}">
                  <a16:creationId xmlns:a16="http://schemas.microsoft.com/office/drawing/2014/main" id="{928CDBF3-CB12-6D77-C9D9-72FB7C0A5D4E}"/>
                </a:ext>
              </a:extLst>
            </p:cNvPr>
            <p:cNvGrpSpPr/>
            <p:nvPr/>
          </p:nvGrpSpPr>
          <p:grpSpPr>
            <a:xfrm>
              <a:off x="7372474" y="3190239"/>
              <a:ext cx="1355693" cy="2380923"/>
              <a:chOff x="7315867" y="3106168"/>
              <a:chExt cx="1433469" cy="2561515"/>
            </a:xfrm>
          </p:grpSpPr>
          <p:sp>
            <p:nvSpPr>
              <p:cNvPr id="27" name="フリーフォーム: 図形 26">
                <a:extLst>
                  <a:ext uri="{FF2B5EF4-FFF2-40B4-BE49-F238E27FC236}">
                    <a16:creationId xmlns:a16="http://schemas.microsoft.com/office/drawing/2014/main" id="{2F08EE7C-C9A5-2463-DFB1-0C4241D7B543}"/>
                  </a:ext>
                </a:extLst>
              </p:cNvPr>
              <p:cNvSpPr/>
              <p:nvPr/>
            </p:nvSpPr>
            <p:spPr>
              <a:xfrm>
                <a:off x="7520215" y="4315146"/>
                <a:ext cx="1175073" cy="1352537"/>
              </a:xfrm>
              <a:custGeom>
                <a:avLst/>
                <a:gdLst>
                  <a:gd name="csX0" fmla="*/ 744628 w 1142333"/>
                  <a:gd name="csY0" fmla="*/ 118233 h 1326067"/>
                  <a:gd name="csX1" fmla="*/ 744628 w 1142333"/>
                  <a:gd name="csY1" fmla="*/ 224913 h 1326067"/>
                  <a:gd name="csX2" fmla="*/ 767488 w 1142333"/>
                  <a:gd name="csY2" fmla="*/ 229993 h 1326067"/>
                  <a:gd name="csX3" fmla="*/ 805588 w 1142333"/>
                  <a:gd name="csY3" fmla="*/ 275713 h 1326067"/>
                  <a:gd name="csX4" fmla="*/ 823368 w 1142333"/>
                  <a:gd name="csY4" fmla="*/ 318893 h 1326067"/>
                  <a:gd name="csX5" fmla="*/ 881788 w 1142333"/>
                  <a:gd name="csY5" fmla="*/ 321433 h 1326067"/>
                  <a:gd name="csX6" fmla="*/ 904648 w 1142333"/>
                  <a:gd name="csY6" fmla="*/ 339213 h 1326067"/>
                  <a:gd name="csX7" fmla="*/ 899568 w 1142333"/>
                  <a:gd name="csY7" fmla="*/ 367153 h 1326067"/>
                  <a:gd name="csX8" fmla="*/ 973228 w 1142333"/>
                  <a:gd name="csY8" fmla="*/ 410333 h 1326067"/>
                  <a:gd name="csX9" fmla="*/ 988468 w 1142333"/>
                  <a:gd name="csY9" fmla="*/ 372233 h 1326067"/>
                  <a:gd name="csX10" fmla="*/ 1018948 w 1142333"/>
                  <a:gd name="csY10" fmla="*/ 372233 h 1326067"/>
                  <a:gd name="csX11" fmla="*/ 1051968 w 1142333"/>
                  <a:gd name="csY11" fmla="*/ 483993 h 1326067"/>
                  <a:gd name="csX12" fmla="*/ 1140868 w 1142333"/>
                  <a:gd name="csY12" fmla="*/ 577973 h 1326067"/>
                  <a:gd name="csX13" fmla="*/ 1100228 w 1142333"/>
                  <a:gd name="csY13" fmla="*/ 727833 h 1326067"/>
                  <a:gd name="csX14" fmla="*/ 1008788 w 1142333"/>
                  <a:gd name="csY14" fmla="*/ 710053 h 1326067"/>
                  <a:gd name="csX15" fmla="*/ 963068 w 1142333"/>
                  <a:gd name="csY15" fmla="*/ 610993 h 1326067"/>
                  <a:gd name="csX16" fmla="*/ 952908 w 1142333"/>
                  <a:gd name="csY16" fmla="*/ 593213 h 1326067"/>
                  <a:gd name="csX17" fmla="*/ 940208 w 1142333"/>
                  <a:gd name="csY17" fmla="*/ 671953 h 1326067"/>
                  <a:gd name="csX18" fmla="*/ 897028 w 1142333"/>
                  <a:gd name="csY18" fmla="*/ 669413 h 1326067"/>
                  <a:gd name="csX19" fmla="*/ 879248 w 1142333"/>
                  <a:gd name="csY19" fmla="*/ 717673 h 1326067"/>
                  <a:gd name="csX20" fmla="*/ 825908 w 1142333"/>
                  <a:gd name="csY20" fmla="*/ 697353 h 1326067"/>
                  <a:gd name="csX21" fmla="*/ 820828 w 1142333"/>
                  <a:gd name="csY21" fmla="*/ 750693 h 1326067"/>
                  <a:gd name="csX22" fmla="*/ 838608 w 1142333"/>
                  <a:gd name="csY22" fmla="*/ 793873 h 1326067"/>
                  <a:gd name="csX23" fmla="*/ 836068 w 1142333"/>
                  <a:gd name="csY23" fmla="*/ 839593 h 1326067"/>
                  <a:gd name="csX24" fmla="*/ 820828 w 1142333"/>
                  <a:gd name="csY24" fmla="*/ 933573 h 1326067"/>
                  <a:gd name="csX25" fmla="*/ 874168 w 1142333"/>
                  <a:gd name="csY25" fmla="*/ 1068193 h 1326067"/>
                  <a:gd name="csX26" fmla="*/ 841148 w 1142333"/>
                  <a:gd name="csY26" fmla="*/ 1116453 h 1326067"/>
                  <a:gd name="csX27" fmla="*/ 719228 w 1142333"/>
                  <a:gd name="csY27" fmla="*/ 1309493 h 1326067"/>
                  <a:gd name="csX28" fmla="*/ 625248 w 1142333"/>
                  <a:gd name="csY28" fmla="*/ 1296793 h 1326067"/>
                  <a:gd name="csX29" fmla="*/ 571908 w 1142333"/>
                  <a:gd name="csY29" fmla="*/ 1141853 h 1326067"/>
                  <a:gd name="csX30" fmla="*/ 495708 w 1142333"/>
                  <a:gd name="csY30" fmla="*/ 1083433 h 1326067"/>
                  <a:gd name="csX31" fmla="*/ 394108 w 1142333"/>
                  <a:gd name="csY31" fmla="*/ 887853 h 1326067"/>
                  <a:gd name="csX32" fmla="*/ 391568 w 1142333"/>
                  <a:gd name="csY32" fmla="*/ 778633 h 1326067"/>
                  <a:gd name="csX33" fmla="*/ 371248 w 1142333"/>
                  <a:gd name="csY33" fmla="*/ 788793 h 1326067"/>
                  <a:gd name="csX34" fmla="*/ 368708 w 1142333"/>
                  <a:gd name="csY34" fmla="*/ 740533 h 1326067"/>
                  <a:gd name="csX35" fmla="*/ 320448 w 1142333"/>
                  <a:gd name="csY35" fmla="*/ 687193 h 1326067"/>
                  <a:gd name="csX36" fmla="*/ 350928 w 1142333"/>
                  <a:gd name="csY36" fmla="*/ 638933 h 1326067"/>
                  <a:gd name="csX37" fmla="*/ 264568 w 1142333"/>
                  <a:gd name="csY37" fmla="*/ 598293 h 1326067"/>
                  <a:gd name="csX38" fmla="*/ 292508 w 1142333"/>
                  <a:gd name="csY38" fmla="*/ 583053 h 1326067"/>
                  <a:gd name="csX39" fmla="*/ 234088 w 1142333"/>
                  <a:gd name="csY39" fmla="*/ 501773 h 1326067"/>
                  <a:gd name="csX40" fmla="*/ 61368 w 1142333"/>
                  <a:gd name="csY40" fmla="*/ 402713 h 1326067"/>
                  <a:gd name="csX41" fmla="*/ 8028 w 1142333"/>
                  <a:gd name="csY41" fmla="*/ 57273 h 1326067"/>
                  <a:gd name="csX42" fmla="*/ 216308 w 1142333"/>
                  <a:gd name="csY42" fmla="*/ 3933 h 13260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1142333" h="1326067">
                    <a:moveTo>
                      <a:pt x="744628" y="118233"/>
                    </a:moveTo>
                    <a:cubicBezTo>
                      <a:pt x="742723" y="162259"/>
                      <a:pt x="740818" y="206286"/>
                      <a:pt x="744628" y="224913"/>
                    </a:cubicBezTo>
                    <a:cubicBezTo>
                      <a:pt x="748438" y="243540"/>
                      <a:pt x="757328" y="221526"/>
                      <a:pt x="767488" y="229993"/>
                    </a:cubicBezTo>
                    <a:cubicBezTo>
                      <a:pt x="777648" y="238460"/>
                      <a:pt x="796275" y="260896"/>
                      <a:pt x="805588" y="275713"/>
                    </a:cubicBezTo>
                    <a:cubicBezTo>
                      <a:pt x="814901" y="290530"/>
                      <a:pt x="810668" y="311273"/>
                      <a:pt x="823368" y="318893"/>
                    </a:cubicBezTo>
                    <a:cubicBezTo>
                      <a:pt x="836068" y="326513"/>
                      <a:pt x="868241" y="318046"/>
                      <a:pt x="881788" y="321433"/>
                    </a:cubicBezTo>
                    <a:cubicBezTo>
                      <a:pt x="895335" y="324820"/>
                      <a:pt x="901685" y="331593"/>
                      <a:pt x="904648" y="339213"/>
                    </a:cubicBezTo>
                    <a:cubicBezTo>
                      <a:pt x="907611" y="346833"/>
                      <a:pt x="888138" y="355300"/>
                      <a:pt x="899568" y="367153"/>
                    </a:cubicBezTo>
                    <a:cubicBezTo>
                      <a:pt x="910998" y="379006"/>
                      <a:pt x="958411" y="409486"/>
                      <a:pt x="973228" y="410333"/>
                    </a:cubicBezTo>
                    <a:cubicBezTo>
                      <a:pt x="988045" y="411180"/>
                      <a:pt x="980848" y="378583"/>
                      <a:pt x="988468" y="372233"/>
                    </a:cubicBezTo>
                    <a:cubicBezTo>
                      <a:pt x="996088" y="365883"/>
                      <a:pt x="1008365" y="353606"/>
                      <a:pt x="1018948" y="372233"/>
                    </a:cubicBezTo>
                    <a:cubicBezTo>
                      <a:pt x="1029531" y="390860"/>
                      <a:pt x="1031648" y="449703"/>
                      <a:pt x="1051968" y="483993"/>
                    </a:cubicBezTo>
                    <a:cubicBezTo>
                      <a:pt x="1072288" y="518283"/>
                      <a:pt x="1132825" y="537333"/>
                      <a:pt x="1140868" y="577973"/>
                    </a:cubicBezTo>
                    <a:cubicBezTo>
                      <a:pt x="1148911" y="618613"/>
                      <a:pt x="1122241" y="705820"/>
                      <a:pt x="1100228" y="727833"/>
                    </a:cubicBezTo>
                    <a:cubicBezTo>
                      <a:pt x="1078215" y="749846"/>
                      <a:pt x="1031648" y="729526"/>
                      <a:pt x="1008788" y="710053"/>
                    </a:cubicBezTo>
                    <a:cubicBezTo>
                      <a:pt x="985928" y="690580"/>
                      <a:pt x="972381" y="630466"/>
                      <a:pt x="963068" y="610993"/>
                    </a:cubicBezTo>
                    <a:cubicBezTo>
                      <a:pt x="953755" y="591520"/>
                      <a:pt x="956718" y="583053"/>
                      <a:pt x="952908" y="593213"/>
                    </a:cubicBezTo>
                    <a:cubicBezTo>
                      <a:pt x="949098" y="603373"/>
                      <a:pt x="949521" y="659253"/>
                      <a:pt x="940208" y="671953"/>
                    </a:cubicBezTo>
                    <a:cubicBezTo>
                      <a:pt x="930895" y="684653"/>
                      <a:pt x="907188" y="661793"/>
                      <a:pt x="897028" y="669413"/>
                    </a:cubicBezTo>
                    <a:cubicBezTo>
                      <a:pt x="886868" y="677033"/>
                      <a:pt x="891101" y="713016"/>
                      <a:pt x="879248" y="717673"/>
                    </a:cubicBezTo>
                    <a:cubicBezTo>
                      <a:pt x="867395" y="722330"/>
                      <a:pt x="835645" y="691850"/>
                      <a:pt x="825908" y="697353"/>
                    </a:cubicBezTo>
                    <a:cubicBezTo>
                      <a:pt x="816171" y="702856"/>
                      <a:pt x="818711" y="734606"/>
                      <a:pt x="820828" y="750693"/>
                    </a:cubicBezTo>
                    <a:cubicBezTo>
                      <a:pt x="822945" y="766780"/>
                      <a:pt x="836068" y="779056"/>
                      <a:pt x="838608" y="793873"/>
                    </a:cubicBezTo>
                    <a:cubicBezTo>
                      <a:pt x="841148" y="808690"/>
                      <a:pt x="839031" y="816310"/>
                      <a:pt x="836068" y="839593"/>
                    </a:cubicBezTo>
                    <a:cubicBezTo>
                      <a:pt x="833105" y="862876"/>
                      <a:pt x="814478" y="895473"/>
                      <a:pt x="820828" y="933573"/>
                    </a:cubicBezTo>
                    <a:cubicBezTo>
                      <a:pt x="827178" y="971673"/>
                      <a:pt x="870781" y="1037713"/>
                      <a:pt x="874168" y="1068193"/>
                    </a:cubicBezTo>
                    <a:cubicBezTo>
                      <a:pt x="877555" y="1098673"/>
                      <a:pt x="866971" y="1076236"/>
                      <a:pt x="841148" y="1116453"/>
                    </a:cubicBezTo>
                    <a:cubicBezTo>
                      <a:pt x="815325" y="1156670"/>
                      <a:pt x="755211" y="1279436"/>
                      <a:pt x="719228" y="1309493"/>
                    </a:cubicBezTo>
                    <a:cubicBezTo>
                      <a:pt x="683245" y="1339550"/>
                      <a:pt x="649801" y="1324733"/>
                      <a:pt x="625248" y="1296793"/>
                    </a:cubicBezTo>
                    <a:cubicBezTo>
                      <a:pt x="600695" y="1268853"/>
                      <a:pt x="593498" y="1177413"/>
                      <a:pt x="571908" y="1141853"/>
                    </a:cubicBezTo>
                    <a:cubicBezTo>
                      <a:pt x="550318" y="1106293"/>
                      <a:pt x="525341" y="1125766"/>
                      <a:pt x="495708" y="1083433"/>
                    </a:cubicBezTo>
                    <a:cubicBezTo>
                      <a:pt x="466075" y="1041100"/>
                      <a:pt x="411465" y="938653"/>
                      <a:pt x="394108" y="887853"/>
                    </a:cubicBezTo>
                    <a:cubicBezTo>
                      <a:pt x="376751" y="837053"/>
                      <a:pt x="395378" y="795143"/>
                      <a:pt x="391568" y="778633"/>
                    </a:cubicBezTo>
                    <a:cubicBezTo>
                      <a:pt x="387758" y="762123"/>
                      <a:pt x="375058" y="795143"/>
                      <a:pt x="371248" y="788793"/>
                    </a:cubicBezTo>
                    <a:cubicBezTo>
                      <a:pt x="367438" y="782443"/>
                      <a:pt x="377175" y="757466"/>
                      <a:pt x="368708" y="740533"/>
                    </a:cubicBezTo>
                    <a:cubicBezTo>
                      <a:pt x="360241" y="723600"/>
                      <a:pt x="323411" y="704126"/>
                      <a:pt x="320448" y="687193"/>
                    </a:cubicBezTo>
                    <a:cubicBezTo>
                      <a:pt x="317485" y="670260"/>
                      <a:pt x="360241" y="653750"/>
                      <a:pt x="350928" y="638933"/>
                    </a:cubicBezTo>
                    <a:cubicBezTo>
                      <a:pt x="341615" y="624116"/>
                      <a:pt x="274305" y="607606"/>
                      <a:pt x="264568" y="598293"/>
                    </a:cubicBezTo>
                    <a:cubicBezTo>
                      <a:pt x="254831" y="588980"/>
                      <a:pt x="297588" y="599140"/>
                      <a:pt x="292508" y="583053"/>
                    </a:cubicBezTo>
                    <a:cubicBezTo>
                      <a:pt x="287428" y="566966"/>
                      <a:pt x="272611" y="531830"/>
                      <a:pt x="234088" y="501773"/>
                    </a:cubicBezTo>
                    <a:cubicBezTo>
                      <a:pt x="195565" y="471716"/>
                      <a:pt x="99045" y="476796"/>
                      <a:pt x="61368" y="402713"/>
                    </a:cubicBezTo>
                    <a:cubicBezTo>
                      <a:pt x="23691" y="328630"/>
                      <a:pt x="-17795" y="123736"/>
                      <a:pt x="8028" y="57273"/>
                    </a:cubicBezTo>
                    <a:cubicBezTo>
                      <a:pt x="33851" y="-9190"/>
                      <a:pt x="125079" y="-2629"/>
                      <a:pt x="216308" y="3933"/>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フリーフォーム: 図形 28">
                <a:extLst>
                  <a:ext uri="{FF2B5EF4-FFF2-40B4-BE49-F238E27FC236}">
                    <a16:creationId xmlns:a16="http://schemas.microsoft.com/office/drawing/2014/main" id="{ECDE4341-2A2C-E406-C7E1-8C5CB8DDF4D2}"/>
                  </a:ext>
                </a:extLst>
              </p:cNvPr>
              <p:cNvSpPr/>
              <p:nvPr/>
            </p:nvSpPr>
            <p:spPr>
              <a:xfrm>
                <a:off x="7315867" y="3106168"/>
                <a:ext cx="1433469" cy="1377510"/>
              </a:xfrm>
              <a:custGeom>
                <a:avLst/>
                <a:gdLst>
                  <a:gd name="csX0" fmla="*/ 478463 w 1393530"/>
                  <a:gd name="csY0" fmla="*/ 245641 h 1350551"/>
                  <a:gd name="csX1" fmla="*/ 596573 w 1393530"/>
                  <a:gd name="csY1" fmla="*/ 268501 h 1350551"/>
                  <a:gd name="csX2" fmla="*/ 691823 w 1393530"/>
                  <a:gd name="csY2" fmla="*/ 211351 h 1350551"/>
                  <a:gd name="csX3" fmla="*/ 722303 w 1393530"/>
                  <a:gd name="csY3" fmla="*/ 131341 h 1350551"/>
                  <a:gd name="csX4" fmla="*/ 832793 w 1393530"/>
                  <a:gd name="csY4" fmla="*/ 150391 h 1350551"/>
                  <a:gd name="csX5" fmla="*/ 863273 w 1393530"/>
                  <a:gd name="csY5" fmla="*/ 173251 h 1350551"/>
                  <a:gd name="csX6" fmla="*/ 977573 w 1393530"/>
                  <a:gd name="csY6" fmla="*/ 112291 h 1350551"/>
                  <a:gd name="csX7" fmla="*/ 1011863 w 1393530"/>
                  <a:gd name="csY7" fmla="*/ 58951 h 1350551"/>
                  <a:gd name="csX8" fmla="*/ 1069013 w 1393530"/>
                  <a:gd name="csY8" fmla="*/ 9421 h 1350551"/>
                  <a:gd name="csX9" fmla="*/ 1110923 w 1393530"/>
                  <a:gd name="csY9" fmla="*/ 5611 h 1350551"/>
                  <a:gd name="csX10" fmla="*/ 1114733 w 1393530"/>
                  <a:gd name="csY10" fmla="*/ 70381 h 1350551"/>
                  <a:gd name="csX11" fmla="*/ 1171883 w 1393530"/>
                  <a:gd name="csY11" fmla="*/ 100861 h 1350551"/>
                  <a:gd name="csX12" fmla="*/ 1160453 w 1393530"/>
                  <a:gd name="csY12" fmla="*/ 158011 h 1350551"/>
                  <a:gd name="csX13" fmla="*/ 1160453 w 1393530"/>
                  <a:gd name="csY13" fmla="*/ 211351 h 1350551"/>
                  <a:gd name="csX14" fmla="*/ 1145213 w 1393530"/>
                  <a:gd name="csY14" fmla="*/ 306601 h 1350551"/>
                  <a:gd name="csX15" fmla="*/ 1179503 w 1393530"/>
                  <a:gd name="csY15" fmla="*/ 318031 h 1350551"/>
                  <a:gd name="csX16" fmla="*/ 1248083 w 1393530"/>
                  <a:gd name="csY16" fmla="*/ 436141 h 1350551"/>
                  <a:gd name="csX17" fmla="*/ 1263323 w 1393530"/>
                  <a:gd name="csY17" fmla="*/ 390421 h 1350551"/>
                  <a:gd name="csX18" fmla="*/ 1305233 w 1393530"/>
                  <a:gd name="csY18" fmla="*/ 371371 h 1350551"/>
                  <a:gd name="csX19" fmla="*/ 1347143 w 1393530"/>
                  <a:gd name="csY19" fmla="*/ 417091 h 1350551"/>
                  <a:gd name="csX20" fmla="*/ 1392863 w 1393530"/>
                  <a:gd name="csY20" fmla="*/ 409471 h 1350551"/>
                  <a:gd name="csX21" fmla="*/ 1373813 w 1393530"/>
                  <a:gd name="csY21" fmla="*/ 451381 h 1350551"/>
                  <a:gd name="csX22" fmla="*/ 1366193 w 1393530"/>
                  <a:gd name="csY22" fmla="*/ 485671 h 1350551"/>
                  <a:gd name="csX23" fmla="*/ 1316663 w 1393530"/>
                  <a:gd name="csY23" fmla="*/ 504721 h 1350551"/>
                  <a:gd name="csX24" fmla="*/ 1293803 w 1393530"/>
                  <a:gd name="csY24" fmla="*/ 573301 h 1350551"/>
                  <a:gd name="csX25" fmla="*/ 1213793 w 1393530"/>
                  <a:gd name="csY25" fmla="*/ 588541 h 1350551"/>
                  <a:gd name="csX26" fmla="*/ 1187123 w 1393530"/>
                  <a:gd name="csY26" fmla="*/ 664741 h 1350551"/>
                  <a:gd name="csX27" fmla="*/ 1175693 w 1393530"/>
                  <a:gd name="csY27" fmla="*/ 748561 h 1350551"/>
                  <a:gd name="csX28" fmla="*/ 1129973 w 1393530"/>
                  <a:gd name="csY28" fmla="*/ 771421 h 1350551"/>
                  <a:gd name="csX29" fmla="*/ 1171883 w 1393530"/>
                  <a:gd name="csY29" fmla="*/ 805711 h 1350551"/>
                  <a:gd name="csX30" fmla="*/ 1171883 w 1393530"/>
                  <a:gd name="csY30" fmla="*/ 847621 h 1350551"/>
                  <a:gd name="csX31" fmla="*/ 1217603 w 1393530"/>
                  <a:gd name="csY31" fmla="*/ 980971 h 1350551"/>
                  <a:gd name="csX32" fmla="*/ 1267133 w 1393530"/>
                  <a:gd name="csY32" fmla="*/ 1015261 h 1350551"/>
                  <a:gd name="csX33" fmla="*/ 1244273 w 1393530"/>
                  <a:gd name="csY33" fmla="*/ 1114321 h 1350551"/>
                  <a:gd name="csX34" fmla="*/ 1187123 w 1393530"/>
                  <a:gd name="csY34" fmla="*/ 1102891 h 1350551"/>
                  <a:gd name="csX35" fmla="*/ 1312853 w 1393530"/>
                  <a:gd name="csY35" fmla="*/ 1179091 h 1350551"/>
                  <a:gd name="csX36" fmla="*/ 1312853 w 1393530"/>
                  <a:gd name="csY36" fmla="*/ 1255291 h 1350551"/>
                  <a:gd name="csX37" fmla="*/ 1244273 w 1393530"/>
                  <a:gd name="csY37" fmla="*/ 1320061 h 1350551"/>
                  <a:gd name="csX38" fmla="*/ 1209983 w 1393530"/>
                  <a:gd name="csY38" fmla="*/ 1297201 h 1350551"/>
                  <a:gd name="csX39" fmla="*/ 1091873 w 1393530"/>
                  <a:gd name="csY39" fmla="*/ 1281961 h 1350551"/>
                  <a:gd name="csX40" fmla="*/ 1072823 w 1393530"/>
                  <a:gd name="csY40" fmla="*/ 1259101 h 1350551"/>
                  <a:gd name="csX41" fmla="*/ 1023293 w 1393530"/>
                  <a:gd name="csY41" fmla="*/ 1251481 h 1350551"/>
                  <a:gd name="csX42" fmla="*/ 989003 w 1393530"/>
                  <a:gd name="csY42" fmla="*/ 1297201 h 1350551"/>
                  <a:gd name="csX43" fmla="*/ 931853 w 1393530"/>
                  <a:gd name="csY43" fmla="*/ 1304821 h 1350551"/>
                  <a:gd name="csX44" fmla="*/ 825173 w 1393530"/>
                  <a:gd name="csY44" fmla="*/ 1350541 h 1350551"/>
                  <a:gd name="csX45" fmla="*/ 752783 w 1393530"/>
                  <a:gd name="csY45" fmla="*/ 1308631 h 1350551"/>
                  <a:gd name="csX46" fmla="*/ 676583 w 1393530"/>
                  <a:gd name="csY46" fmla="*/ 1270531 h 1350551"/>
                  <a:gd name="csX47" fmla="*/ 432743 w 1393530"/>
                  <a:gd name="csY47" fmla="*/ 1182901 h 1350551"/>
                  <a:gd name="csX48" fmla="*/ 219383 w 1393530"/>
                  <a:gd name="csY48" fmla="*/ 1167661 h 1350551"/>
                  <a:gd name="csX49" fmla="*/ 139373 w 1393530"/>
                  <a:gd name="csY49" fmla="*/ 1129561 h 1350551"/>
                  <a:gd name="csX50" fmla="*/ 74603 w 1393530"/>
                  <a:gd name="csY50" fmla="*/ 1045741 h 1350551"/>
                  <a:gd name="csX51" fmla="*/ 9833 w 1393530"/>
                  <a:gd name="csY51" fmla="*/ 870481 h 1350551"/>
                  <a:gd name="csX52" fmla="*/ 9833 w 1393530"/>
                  <a:gd name="csY52" fmla="*/ 706651 h 1350551"/>
                  <a:gd name="csX53" fmla="*/ 101273 w 1393530"/>
                  <a:gd name="csY53" fmla="*/ 596161 h 1350551"/>
                  <a:gd name="csX54" fmla="*/ 482273 w 1393530"/>
                  <a:gd name="csY54" fmla="*/ 363751 h 1350551"/>
                  <a:gd name="csX55" fmla="*/ 478463 w 1393530"/>
                  <a:gd name="csY55" fmla="*/ 245641 h 1350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1393530" h="1350551">
                    <a:moveTo>
                      <a:pt x="478463" y="245641"/>
                    </a:moveTo>
                    <a:cubicBezTo>
                      <a:pt x="497513" y="229766"/>
                      <a:pt x="561013" y="274216"/>
                      <a:pt x="596573" y="268501"/>
                    </a:cubicBezTo>
                    <a:cubicBezTo>
                      <a:pt x="632133" y="262786"/>
                      <a:pt x="670868" y="234211"/>
                      <a:pt x="691823" y="211351"/>
                    </a:cubicBezTo>
                    <a:cubicBezTo>
                      <a:pt x="712778" y="188491"/>
                      <a:pt x="698808" y="141501"/>
                      <a:pt x="722303" y="131341"/>
                    </a:cubicBezTo>
                    <a:cubicBezTo>
                      <a:pt x="745798" y="121181"/>
                      <a:pt x="809298" y="143406"/>
                      <a:pt x="832793" y="150391"/>
                    </a:cubicBezTo>
                    <a:cubicBezTo>
                      <a:pt x="856288" y="157376"/>
                      <a:pt x="839143" y="179601"/>
                      <a:pt x="863273" y="173251"/>
                    </a:cubicBezTo>
                    <a:cubicBezTo>
                      <a:pt x="887403" y="166901"/>
                      <a:pt x="952808" y="131341"/>
                      <a:pt x="977573" y="112291"/>
                    </a:cubicBezTo>
                    <a:cubicBezTo>
                      <a:pt x="1002338" y="93241"/>
                      <a:pt x="996623" y="76096"/>
                      <a:pt x="1011863" y="58951"/>
                    </a:cubicBezTo>
                    <a:cubicBezTo>
                      <a:pt x="1027103" y="41806"/>
                      <a:pt x="1052503" y="18311"/>
                      <a:pt x="1069013" y="9421"/>
                    </a:cubicBezTo>
                    <a:cubicBezTo>
                      <a:pt x="1085523" y="531"/>
                      <a:pt x="1103303" y="-4549"/>
                      <a:pt x="1110923" y="5611"/>
                    </a:cubicBezTo>
                    <a:cubicBezTo>
                      <a:pt x="1118543" y="15771"/>
                      <a:pt x="1104573" y="54506"/>
                      <a:pt x="1114733" y="70381"/>
                    </a:cubicBezTo>
                    <a:cubicBezTo>
                      <a:pt x="1124893" y="86256"/>
                      <a:pt x="1164263" y="86256"/>
                      <a:pt x="1171883" y="100861"/>
                    </a:cubicBezTo>
                    <a:cubicBezTo>
                      <a:pt x="1179503" y="115466"/>
                      <a:pt x="1162358" y="139596"/>
                      <a:pt x="1160453" y="158011"/>
                    </a:cubicBezTo>
                    <a:cubicBezTo>
                      <a:pt x="1158548" y="176426"/>
                      <a:pt x="1162993" y="186586"/>
                      <a:pt x="1160453" y="211351"/>
                    </a:cubicBezTo>
                    <a:cubicBezTo>
                      <a:pt x="1157913" y="236116"/>
                      <a:pt x="1142038" y="288821"/>
                      <a:pt x="1145213" y="306601"/>
                    </a:cubicBezTo>
                    <a:cubicBezTo>
                      <a:pt x="1148388" y="324381"/>
                      <a:pt x="1162358" y="296441"/>
                      <a:pt x="1179503" y="318031"/>
                    </a:cubicBezTo>
                    <a:cubicBezTo>
                      <a:pt x="1196648" y="339621"/>
                      <a:pt x="1234113" y="424076"/>
                      <a:pt x="1248083" y="436141"/>
                    </a:cubicBezTo>
                    <a:cubicBezTo>
                      <a:pt x="1262053" y="448206"/>
                      <a:pt x="1253798" y="401216"/>
                      <a:pt x="1263323" y="390421"/>
                    </a:cubicBezTo>
                    <a:cubicBezTo>
                      <a:pt x="1272848" y="379626"/>
                      <a:pt x="1291263" y="366926"/>
                      <a:pt x="1305233" y="371371"/>
                    </a:cubicBezTo>
                    <a:cubicBezTo>
                      <a:pt x="1319203" y="375816"/>
                      <a:pt x="1332538" y="410741"/>
                      <a:pt x="1347143" y="417091"/>
                    </a:cubicBezTo>
                    <a:cubicBezTo>
                      <a:pt x="1361748" y="423441"/>
                      <a:pt x="1388418" y="403756"/>
                      <a:pt x="1392863" y="409471"/>
                    </a:cubicBezTo>
                    <a:cubicBezTo>
                      <a:pt x="1397308" y="415186"/>
                      <a:pt x="1378258" y="438681"/>
                      <a:pt x="1373813" y="451381"/>
                    </a:cubicBezTo>
                    <a:cubicBezTo>
                      <a:pt x="1369368" y="464081"/>
                      <a:pt x="1375718" y="476781"/>
                      <a:pt x="1366193" y="485671"/>
                    </a:cubicBezTo>
                    <a:cubicBezTo>
                      <a:pt x="1356668" y="494561"/>
                      <a:pt x="1328728" y="490116"/>
                      <a:pt x="1316663" y="504721"/>
                    </a:cubicBezTo>
                    <a:cubicBezTo>
                      <a:pt x="1304598" y="519326"/>
                      <a:pt x="1310948" y="559331"/>
                      <a:pt x="1293803" y="573301"/>
                    </a:cubicBezTo>
                    <a:cubicBezTo>
                      <a:pt x="1276658" y="587271"/>
                      <a:pt x="1231573" y="573301"/>
                      <a:pt x="1213793" y="588541"/>
                    </a:cubicBezTo>
                    <a:cubicBezTo>
                      <a:pt x="1196013" y="603781"/>
                      <a:pt x="1193473" y="638071"/>
                      <a:pt x="1187123" y="664741"/>
                    </a:cubicBezTo>
                    <a:cubicBezTo>
                      <a:pt x="1180773" y="691411"/>
                      <a:pt x="1185218" y="730781"/>
                      <a:pt x="1175693" y="748561"/>
                    </a:cubicBezTo>
                    <a:cubicBezTo>
                      <a:pt x="1166168" y="766341"/>
                      <a:pt x="1130608" y="761896"/>
                      <a:pt x="1129973" y="771421"/>
                    </a:cubicBezTo>
                    <a:cubicBezTo>
                      <a:pt x="1129338" y="780946"/>
                      <a:pt x="1164898" y="793011"/>
                      <a:pt x="1171883" y="805711"/>
                    </a:cubicBezTo>
                    <a:cubicBezTo>
                      <a:pt x="1178868" y="818411"/>
                      <a:pt x="1164263" y="818411"/>
                      <a:pt x="1171883" y="847621"/>
                    </a:cubicBezTo>
                    <a:cubicBezTo>
                      <a:pt x="1179503" y="876831"/>
                      <a:pt x="1201728" y="953031"/>
                      <a:pt x="1217603" y="980971"/>
                    </a:cubicBezTo>
                    <a:cubicBezTo>
                      <a:pt x="1233478" y="1008911"/>
                      <a:pt x="1262688" y="993036"/>
                      <a:pt x="1267133" y="1015261"/>
                    </a:cubicBezTo>
                    <a:cubicBezTo>
                      <a:pt x="1271578" y="1037486"/>
                      <a:pt x="1257608" y="1099716"/>
                      <a:pt x="1244273" y="1114321"/>
                    </a:cubicBezTo>
                    <a:cubicBezTo>
                      <a:pt x="1230938" y="1128926"/>
                      <a:pt x="1175693" y="1092096"/>
                      <a:pt x="1187123" y="1102891"/>
                    </a:cubicBezTo>
                    <a:cubicBezTo>
                      <a:pt x="1198553" y="1113686"/>
                      <a:pt x="1291898" y="1153691"/>
                      <a:pt x="1312853" y="1179091"/>
                    </a:cubicBezTo>
                    <a:cubicBezTo>
                      <a:pt x="1333808" y="1204491"/>
                      <a:pt x="1324283" y="1231796"/>
                      <a:pt x="1312853" y="1255291"/>
                    </a:cubicBezTo>
                    <a:cubicBezTo>
                      <a:pt x="1301423" y="1278786"/>
                      <a:pt x="1261418" y="1313076"/>
                      <a:pt x="1244273" y="1320061"/>
                    </a:cubicBezTo>
                    <a:cubicBezTo>
                      <a:pt x="1227128" y="1327046"/>
                      <a:pt x="1235383" y="1303551"/>
                      <a:pt x="1209983" y="1297201"/>
                    </a:cubicBezTo>
                    <a:cubicBezTo>
                      <a:pt x="1184583" y="1290851"/>
                      <a:pt x="1114733" y="1288311"/>
                      <a:pt x="1091873" y="1281961"/>
                    </a:cubicBezTo>
                    <a:cubicBezTo>
                      <a:pt x="1069013" y="1275611"/>
                      <a:pt x="1084253" y="1264181"/>
                      <a:pt x="1072823" y="1259101"/>
                    </a:cubicBezTo>
                    <a:cubicBezTo>
                      <a:pt x="1061393" y="1254021"/>
                      <a:pt x="1037263" y="1245131"/>
                      <a:pt x="1023293" y="1251481"/>
                    </a:cubicBezTo>
                    <a:cubicBezTo>
                      <a:pt x="1009323" y="1257831"/>
                      <a:pt x="1004243" y="1288311"/>
                      <a:pt x="989003" y="1297201"/>
                    </a:cubicBezTo>
                    <a:cubicBezTo>
                      <a:pt x="973763" y="1306091"/>
                      <a:pt x="959158" y="1295931"/>
                      <a:pt x="931853" y="1304821"/>
                    </a:cubicBezTo>
                    <a:cubicBezTo>
                      <a:pt x="904548" y="1313711"/>
                      <a:pt x="855018" y="1349906"/>
                      <a:pt x="825173" y="1350541"/>
                    </a:cubicBezTo>
                    <a:cubicBezTo>
                      <a:pt x="795328" y="1351176"/>
                      <a:pt x="777548" y="1321966"/>
                      <a:pt x="752783" y="1308631"/>
                    </a:cubicBezTo>
                    <a:cubicBezTo>
                      <a:pt x="728018" y="1295296"/>
                      <a:pt x="729923" y="1291486"/>
                      <a:pt x="676583" y="1270531"/>
                    </a:cubicBezTo>
                    <a:cubicBezTo>
                      <a:pt x="623243" y="1249576"/>
                      <a:pt x="508943" y="1200046"/>
                      <a:pt x="432743" y="1182901"/>
                    </a:cubicBezTo>
                    <a:cubicBezTo>
                      <a:pt x="356543" y="1165756"/>
                      <a:pt x="268278" y="1176551"/>
                      <a:pt x="219383" y="1167661"/>
                    </a:cubicBezTo>
                    <a:cubicBezTo>
                      <a:pt x="170488" y="1158771"/>
                      <a:pt x="163503" y="1149881"/>
                      <a:pt x="139373" y="1129561"/>
                    </a:cubicBezTo>
                    <a:cubicBezTo>
                      <a:pt x="115243" y="1109241"/>
                      <a:pt x="96193" y="1088921"/>
                      <a:pt x="74603" y="1045741"/>
                    </a:cubicBezTo>
                    <a:cubicBezTo>
                      <a:pt x="53013" y="1002561"/>
                      <a:pt x="20628" y="926996"/>
                      <a:pt x="9833" y="870481"/>
                    </a:cubicBezTo>
                    <a:cubicBezTo>
                      <a:pt x="-962" y="813966"/>
                      <a:pt x="-5407" y="752371"/>
                      <a:pt x="9833" y="706651"/>
                    </a:cubicBezTo>
                    <a:cubicBezTo>
                      <a:pt x="25073" y="660931"/>
                      <a:pt x="22533" y="653311"/>
                      <a:pt x="101273" y="596161"/>
                    </a:cubicBezTo>
                    <a:cubicBezTo>
                      <a:pt x="180013" y="539011"/>
                      <a:pt x="418773" y="422171"/>
                      <a:pt x="482273" y="363751"/>
                    </a:cubicBezTo>
                    <a:cubicBezTo>
                      <a:pt x="545773" y="305331"/>
                      <a:pt x="459413" y="261516"/>
                      <a:pt x="478463" y="245641"/>
                    </a:cubicBezTo>
                    <a:close/>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aphicFrame>
        <p:nvGraphicFramePr>
          <p:cNvPr id="23" name="表 22">
            <a:extLst>
              <a:ext uri="{FF2B5EF4-FFF2-40B4-BE49-F238E27FC236}">
                <a16:creationId xmlns:a16="http://schemas.microsoft.com/office/drawing/2014/main" id="{1442F5E0-13E4-3105-0403-D13CC7AAB628}"/>
              </a:ext>
            </a:extLst>
          </p:cNvPr>
          <p:cNvGraphicFramePr>
            <a:graphicFrameLocks noGrp="1"/>
          </p:cNvGraphicFramePr>
          <p:nvPr>
            <p:extLst>
              <p:ext uri="{D42A27DB-BD31-4B8C-83A1-F6EECF244321}">
                <p14:modId xmlns:p14="http://schemas.microsoft.com/office/powerpoint/2010/main" val="3662946391"/>
              </p:ext>
            </p:extLst>
          </p:nvPr>
        </p:nvGraphicFramePr>
        <p:xfrm>
          <a:off x="9679487" y="1190317"/>
          <a:ext cx="1980000" cy="540000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3993673924"/>
                    </a:ext>
                  </a:extLst>
                </a:gridCol>
                <a:gridCol w="900000">
                  <a:extLst>
                    <a:ext uri="{9D8B030D-6E8A-4147-A177-3AD203B41FA5}">
                      <a16:colId xmlns:a16="http://schemas.microsoft.com/office/drawing/2014/main" val="713818136"/>
                    </a:ext>
                  </a:extLst>
                </a:gridCol>
              </a:tblGrid>
              <a:tr h="216000">
                <a:tc>
                  <a:txBody>
                    <a:bodyPr/>
                    <a:lstStyle/>
                    <a:p>
                      <a:pPr algn="ctr" fontAlgn="ctr">
                        <a:buNone/>
                      </a:pPr>
                      <a:r>
                        <a:rPr lang="ja-JP" altLang="en-US" sz="1400" b="1" u="none" strike="noStrike" dirty="0">
                          <a:solidFill>
                            <a:schemeClr val="bg1"/>
                          </a:solidFill>
                          <a:effectLst/>
                        </a:rPr>
                        <a:t>市町村</a:t>
                      </a:r>
                      <a:endParaRPr lang="ja-JP" sz="1400" b="1" i="0" u="none" strike="noStrike" dirty="0">
                        <a:solidFill>
                          <a:schemeClr val="bg1"/>
                        </a:solidFill>
                        <a:effectLst/>
                        <a:latin typeface="+mn-ea"/>
                        <a:ea typeface="+mn-ea"/>
                      </a:endParaRPr>
                    </a:p>
                  </a:txBody>
                  <a:tcPr marT="0" marB="0" anchor="ctr">
                    <a:solidFill>
                      <a:srgbClr val="1B3557"/>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lang="ja-JP" altLang="en-US" sz="1400" b="1" u="none" strike="noStrike" kern="1200" dirty="0">
                          <a:solidFill>
                            <a:schemeClr val="bg1"/>
                          </a:solidFill>
                          <a:effectLst/>
                        </a:rPr>
                        <a:t>事業所数</a:t>
                      </a:r>
                      <a:endParaRPr lang="ja-JP" altLang="ja-JP" sz="1400" b="1" i="0" u="none" strike="noStrike" kern="1200" dirty="0">
                        <a:solidFill>
                          <a:schemeClr val="bg1"/>
                        </a:solidFill>
                        <a:effectLst/>
                        <a:latin typeface="+mj-ea"/>
                        <a:ea typeface="+mn-ea"/>
                        <a:cs typeface="+mn-cs"/>
                      </a:endParaRPr>
                    </a:p>
                  </a:txBody>
                  <a:tcPr marT="0" marB="0" anchor="ctr">
                    <a:solidFill>
                      <a:srgbClr val="1B3557"/>
                    </a:solidFill>
                  </a:tcPr>
                </a:tc>
                <a:extLst>
                  <a:ext uri="{0D108BD9-81ED-4DB2-BD59-A6C34878D82A}">
                    <a16:rowId xmlns:a16="http://schemas.microsoft.com/office/drawing/2014/main" val="947571694"/>
                  </a:ext>
                </a:extLst>
              </a:tr>
              <a:tr h="216000">
                <a:tc>
                  <a:txBody>
                    <a:bodyPr/>
                    <a:lstStyle/>
                    <a:p>
                      <a:pPr algn="l" fontAlgn="ctr">
                        <a:buNone/>
                      </a:pPr>
                      <a:r>
                        <a:rPr lang="ja-JP" sz="1400" u="none" strike="noStrike" dirty="0">
                          <a:effectLst/>
                        </a:rPr>
                        <a:t>大阪市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34</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1731306620"/>
                  </a:ext>
                </a:extLst>
              </a:tr>
              <a:tr h="216000">
                <a:tc>
                  <a:txBody>
                    <a:bodyPr/>
                    <a:lstStyle/>
                    <a:p>
                      <a:pPr algn="l" fontAlgn="ctr">
                        <a:buNone/>
                      </a:pPr>
                      <a:r>
                        <a:rPr lang="ja-JP" sz="1400" u="none" strike="noStrike" dirty="0">
                          <a:effectLst/>
                        </a:rPr>
                        <a:t>堺市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3008068324"/>
                  </a:ext>
                </a:extLst>
              </a:tr>
              <a:tr h="216000">
                <a:tc>
                  <a:txBody>
                    <a:bodyPr/>
                    <a:lstStyle/>
                    <a:p>
                      <a:pPr algn="l" fontAlgn="ctr">
                        <a:buNone/>
                      </a:pPr>
                      <a:r>
                        <a:rPr lang="ja-JP" sz="1400" u="none" strike="noStrike" dirty="0">
                          <a:effectLst/>
                        </a:rPr>
                        <a:t>高槻市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4056270664"/>
                  </a:ext>
                </a:extLst>
              </a:tr>
              <a:tr h="216000">
                <a:tc>
                  <a:txBody>
                    <a:bodyPr/>
                    <a:lstStyle/>
                    <a:p>
                      <a:pPr algn="l" fontAlgn="ctr">
                        <a:buNone/>
                      </a:pPr>
                      <a:r>
                        <a:rPr lang="ja-JP" sz="1400" u="none" strike="noStrike" dirty="0">
                          <a:effectLst/>
                        </a:rPr>
                        <a:t>東大阪市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3702364008"/>
                  </a:ext>
                </a:extLst>
              </a:tr>
              <a:tr h="216000">
                <a:tc>
                  <a:txBody>
                    <a:bodyPr/>
                    <a:lstStyle/>
                    <a:p>
                      <a:pPr algn="l" fontAlgn="ctr">
                        <a:buNone/>
                      </a:pPr>
                      <a:r>
                        <a:rPr lang="ja-JP" sz="1400" u="none" strike="noStrike">
                          <a:effectLst/>
                        </a:rPr>
                        <a:t>豊中市</a:t>
                      </a:r>
                      <a:endParaRPr lang="ja-JP"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2005748153"/>
                  </a:ext>
                </a:extLst>
              </a:tr>
              <a:tr h="216000">
                <a:tc>
                  <a:txBody>
                    <a:bodyPr/>
                    <a:lstStyle/>
                    <a:p>
                      <a:pPr algn="l" fontAlgn="ctr">
                        <a:buNone/>
                      </a:pPr>
                      <a:r>
                        <a:rPr lang="ja-JP" sz="1400" u="none" strike="noStrike" dirty="0">
                          <a:effectLst/>
                        </a:rPr>
                        <a:t>枚方市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6</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2025232609"/>
                  </a:ext>
                </a:extLst>
              </a:tr>
              <a:tr h="216000">
                <a:tc>
                  <a:txBody>
                    <a:bodyPr/>
                    <a:lstStyle/>
                    <a:p>
                      <a:pPr algn="l" fontAlgn="ctr">
                        <a:buNone/>
                      </a:pPr>
                      <a:r>
                        <a:rPr lang="ja-JP" sz="1400" u="none" strike="noStrike" dirty="0">
                          <a:effectLst/>
                        </a:rPr>
                        <a:t>岸和田市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3</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3000343232"/>
                  </a:ext>
                </a:extLst>
              </a:tr>
              <a:tr h="216000">
                <a:tc>
                  <a:txBody>
                    <a:bodyPr/>
                    <a:lstStyle/>
                    <a:p>
                      <a:pPr algn="l" fontAlgn="ctr">
                        <a:buNone/>
                      </a:pPr>
                      <a:r>
                        <a:rPr lang="ja-JP" sz="1400" u="none" strike="noStrike" dirty="0">
                          <a:effectLst/>
                        </a:rPr>
                        <a:t>泉大津市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2466178505"/>
                  </a:ext>
                </a:extLst>
              </a:tr>
              <a:tr h="216000">
                <a:tc>
                  <a:txBody>
                    <a:bodyPr/>
                    <a:lstStyle/>
                    <a:p>
                      <a:pPr algn="l" fontAlgn="ctr">
                        <a:buNone/>
                      </a:pPr>
                      <a:r>
                        <a:rPr lang="ja-JP" sz="1400" u="none" strike="noStrike">
                          <a:effectLst/>
                        </a:rPr>
                        <a:t>貝塚市</a:t>
                      </a:r>
                      <a:endParaRPr lang="ja-JP"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3777479121"/>
                  </a:ext>
                </a:extLst>
              </a:tr>
              <a:tr h="216000">
                <a:tc>
                  <a:txBody>
                    <a:bodyPr/>
                    <a:lstStyle/>
                    <a:p>
                      <a:pPr algn="l" fontAlgn="ctr">
                        <a:buNone/>
                      </a:pPr>
                      <a:r>
                        <a:rPr lang="ja-JP" sz="1400" u="none" strike="noStrike" dirty="0">
                          <a:effectLst/>
                        </a:rPr>
                        <a:t>守口市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3</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3521877731"/>
                  </a:ext>
                </a:extLst>
              </a:tr>
              <a:tr h="216000">
                <a:tc>
                  <a:txBody>
                    <a:bodyPr/>
                    <a:lstStyle/>
                    <a:p>
                      <a:pPr algn="l" fontAlgn="ctr">
                        <a:buNone/>
                      </a:pPr>
                      <a:r>
                        <a:rPr lang="ja-JP" sz="1400" u="none" strike="noStrike" dirty="0">
                          <a:effectLst/>
                        </a:rPr>
                        <a:t>茨木市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4</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3373683183"/>
                  </a:ext>
                </a:extLst>
              </a:tr>
              <a:tr h="216000">
                <a:tc>
                  <a:txBody>
                    <a:bodyPr/>
                    <a:lstStyle/>
                    <a:p>
                      <a:pPr algn="l" fontAlgn="ctr">
                        <a:buNone/>
                      </a:pPr>
                      <a:r>
                        <a:rPr lang="ja-JP" sz="1400" u="none" strike="noStrike" dirty="0">
                          <a:effectLst/>
                        </a:rPr>
                        <a:t>八尾市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1732334507"/>
                  </a:ext>
                </a:extLst>
              </a:tr>
              <a:tr h="216000">
                <a:tc>
                  <a:txBody>
                    <a:bodyPr/>
                    <a:lstStyle/>
                    <a:p>
                      <a:pPr algn="l" fontAlgn="ctr">
                        <a:buNone/>
                      </a:pPr>
                      <a:r>
                        <a:rPr lang="ja-JP" sz="1400" u="none" strike="noStrike" dirty="0">
                          <a:effectLst/>
                        </a:rPr>
                        <a:t>泉佐野市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3982449098"/>
                  </a:ext>
                </a:extLst>
              </a:tr>
              <a:tr h="216000">
                <a:tc>
                  <a:txBody>
                    <a:bodyPr/>
                    <a:lstStyle/>
                    <a:p>
                      <a:pPr algn="l" fontAlgn="ctr">
                        <a:buNone/>
                      </a:pPr>
                      <a:r>
                        <a:rPr lang="ja-JP" sz="1400" u="none" strike="noStrike" dirty="0">
                          <a:effectLst/>
                        </a:rPr>
                        <a:t>寝屋川市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3</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321838192"/>
                  </a:ext>
                </a:extLst>
              </a:tr>
              <a:tr h="216000">
                <a:tc>
                  <a:txBody>
                    <a:bodyPr/>
                    <a:lstStyle/>
                    <a:p>
                      <a:pPr algn="l" fontAlgn="ctr">
                        <a:buNone/>
                      </a:pPr>
                      <a:r>
                        <a:rPr lang="ja-JP" sz="1400" u="none" strike="noStrike" dirty="0">
                          <a:effectLst/>
                        </a:rPr>
                        <a:t>河内長野市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947327129"/>
                  </a:ext>
                </a:extLst>
              </a:tr>
              <a:tr h="216000">
                <a:tc>
                  <a:txBody>
                    <a:bodyPr/>
                    <a:lstStyle/>
                    <a:p>
                      <a:pPr algn="l" fontAlgn="ctr">
                        <a:buNone/>
                      </a:pPr>
                      <a:r>
                        <a:rPr lang="ja-JP" sz="1400" u="none" strike="noStrike" dirty="0">
                          <a:effectLst/>
                        </a:rPr>
                        <a:t>大東市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4</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3277825875"/>
                  </a:ext>
                </a:extLst>
              </a:tr>
              <a:tr h="216000">
                <a:tc>
                  <a:txBody>
                    <a:bodyPr/>
                    <a:lstStyle/>
                    <a:p>
                      <a:pPr algn="l" fontAlgn="ctr">
                        <a:buNone/>
                      </a:pPr>
                      <a:r>
                        <a:rPr lang="ja-JP" sz="1400" u="none" strike="noStrike" dirty="0">
                          <a:effectLst/>
                        </a:rPr>
                        <a:t>和泉市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3288971522"/>
                  </a:ext>
                </a:extLst>
              </a:tr>
              <a:tr h="216000">
                <a:tc>
                  <a:txBody>
                    <a:bodyPr/>
                    <a:lstStyle/>
                    <a:p>
                      <a:pPr algn="l" fontAlgn="ctr">
                        <a:buNone/>
                      </a:pPr>
                      <a:r>
                        <a:rPr lang="ja-JP" sz="1400" u="none" strike="noStrike" dirty="0">
                          <a:effectLst/>
                        </a:rPr>
                        <a:t>門真市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1527850736"/>
                  </a:ext>
                </a:extLst>
              </a:tr>
              <a:tr h="216000">
                <a:tc>
                  <a:txBody>
                    <a:bodyPr/>
                    <a:lstStyle/>
                    <a:p>
                      <a:pPr algn="l" fontAlgn="ctr">
                        <a:buNone/>
                      </a:pPr>
                      <a:r>
                        <a:rPr lang="ja-JP" sz="1400" u="none" strike="noStrike" dirty="0">
                          <a:effectLst/>
                        </a:rPr>
                        <a:t>摂津市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3803741976"/>
                  </a:ext>
                </a:extLst>
              </a:tr>
              <a:tr h="216000">
                <a:tc>
                  <a:txBody>
                    <a:bodyPr/>
                    <a:lstStyle/>
                    <a:p>
                      <a:pPr algn="l" fontAlgn="ctr">
                        <a:buNone/>
                      </a:pPr>
                      <a:r>
                        <a:rPr lang="ja-JP" sz="1400" u="none" strike="noStrike" dirty="0">
                          <a:effectLst/>
                        </a:rPr>
                        <a:t>高石市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1004914078"/>
                  </a:ext>
                </a:extLst>
              </a:tr>
              <a:tr h="216000">
                <a:tc>
                  <a:txBody>
                    <a:bodyPr/>
                    <a:lstStyle/>
                    <a:p>
                      <a:pPr algn="l" fontAlgn="ctr">
                        <a:buNone/>
                      </a:pPr>
                      <a:r>
                        <a:rPr lang="ja-JP" sz="1400" u="none" strike="noStrike" dirty="0">
                          <a:effectLst/>
                        </a:rPr>
                        <a:t>藤井寺市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1890668767"/>
                  </a:ext>
                </a:extLst>
              </a:tr>
              <a:tr h="216000">
                <a:tc>
                  <a:txBody>
                    <a:bodyPr/>
                    <a:lstStyle/>
                    <a:p>
                      <a:pPr algn="l" fontAlgn="ctr">
                        <a:buNone/>
                      </a:pPr>
                      <a:r>
                        <a:rPr lang="ja-JP" sz="1400" u="none" strike="noStrike" dirty="0">
                          <a:effectLst/>
                        </a:rPr>
                        <a:t>泉南市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2206849425"/>
                  </a:ext>
                </a:extLst>
              </a:tr>
              <a:tr h="216000">
                <a:tc>
                  <a:txBody>
                    <a:bodyPr/>
                    <a:lstStyle/>
                    <a:p>
                      <a:pPr algn="l" fontAlgn="ctr">
                        <a:buNone/>
                      </a:pPr>
                      <a:r>
                        <a:rPr lang="ja-JP" sz="1400" u="none" strike="noStrike" dirty="0">
                          <a:effectLst/>
                        </a:rPr>
                        <a:t>交野市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D0D8E8"/>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D0D8E8"/>
                    </a:solidFill>
                  </a:tcPr>
                </a:tc>
                <a:extLst>
                  <a:ext uri="{0D108BD9-81ED-4DB2-BD59-A6C34878D82A}">
                    <a16:rowId xmlns:a16="http://schemas.microsoft.com/office/drawing/2014/main" val="2668197801"/>
                  </a:ext>
                </a:extLst>
              </a:tr>
              <a:tr h="216000">
                <a:tc>
                  <a:txBody>
                    <a:bodyPr/>
                    <a:lstStyle/>
                    <a:p>
                      <a:pPr algn="l" fontAlgn="ctr">
                        <a:buNone/>
                      </a:pPr>
                      <a:r>
                        <a:rPr lang="ja-JP" sz="1400" u="none" strike="noStrike" dirty="0">
                          <a:effectLst/>
                        </a:rPr>
                        <a:t>阪南市</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T="0" marB="0" anchor="ctr">
                    <a:solidFill>
                      <a:srgbClr val="E9EDF4"/>
                    </a:solidFill>
                  </a:tcPr>
                </a:tc>
                <a:tc>
                  <a:txBody>
                    <a:bodyPr/>
                    <a:lstStyle/>
                    <a:p>
                      <a:pPr algn="r" fontAlgn="ctr">
                        <a:buNone/>
                      </a:pPr>
                      <a:r>
                        <a:rPr lang="ja-JP" sz="1400" u="none" strike="noStrike" dirty="0">
                          <a:effectLst/>
                        </a:rPr>
                        <a:t>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R="180000" marT="0" marB="0" anchor="ctr">
                    <a:solidFill>
                      <a:srgbClr val="E9EDF4"/>
                    </a:solidFill>
                  </a:tcPr>
                </a:tc>
                <a:extLst>
                  <a:ext uri="{0D108BD9-81ED-4DB2-BD59-A6C34878D82A}">
                    <a16:rowId xmlns:a16="http://schemas.microsoft.com/office/drawing/2014/main" val="1374659071"/>
                  </a:ext>
                </a:extLst>
              </a:tr>
            </a:tbl>
          </a:graphicData>
        </a:graphic>
      </p:graphicFrame>
      <p:sp>
        <p:nvSpPr>
          <p:cNvPr id="85" name="TextBox 2">
            <a:extLst>
              <a:ext uri="{FF2B5EF4-FFF2-40B4-BE49-F238E27FC236}">
                <a16:creationId xmlns:a16="http://schemas.microsoft.com/office/drawing/2014/main" id="{B7BDD5F3-9155-4954-BA8A-D1019C45321A}"/>
              </a:ext>
            </a:extLst>
          </p:cNvPr>
          <p:cNvSpPr>
            <a:spLocks noGrp="1"/>
          </p:cNvSpPr>
          <p:nvPr/>
        </p:nvSpPr>
        <p:spPr>
          <a:xfrm>
            <a:off x="607216" y="772429"/>
            <a:ext cx="4156023"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defTabSz="457200">
              <a:lnSpc>
                <a:spcPct val="100000"/>
              </a:lnSpc>
              <a:buNone/>
              <a:defRPr sz="1575">
                <a:solidFill>
                  <a:srgbClr val="5D6B7A"/>
                </a:solidFill>
              </a:defRPr>
            </a:pPr>
            <a:r>
              <a:rPr lang="ja-JP" altLang="en-US" sz="1600" b="1" dirty="0">
                <a:solidFill>
                  <a:srgbClr val="17365D"/>
                </a:solidFill>
              </a:rPr>
              <a:t>調査概要</a:t>
            </a:r>
            <a:endParaRPr sz="1600" b="0" u="none" dirty="0">
              <a:solidFill>
                <a:srgbClr val="000000"/>
              </a:solidFill>
              <a:latin typeface="Arial"/>
              <a:ea typeface="Arial"/>
              <a:cs typeface="Arial"/>
            </a:endParaRPr>
          </a:p>
        </p:txBody>
      </p:sp>
      <p:graphicFrame>
        <p:nvGraphicFramePr>
          <p:cNvPr id="93" name="Table 3"/>
          <p:cNvGraphicFramePr/>
          <p:nvPr>
            <p:extLst>
              <p:ext uri="{D42A27DB-BD31-4B8C-83A1-F6EECF244321}">
                <p14:modId xmlns:p14="http://schemas.microsoft.com/office/powerpoint/2010/main" val="3927999428"/>
              </p:ext>
            </p:extLst>
          </p:nvPr>
        </p:nvGraphicFramePr>
        <p:xfrm>
          <a:off x="637889" y="1236100"/>
          <a:ext cx="5455920" cy="2072640"/>
        </p:xfrm>
        <a:graphic>
          <a:graphicData uri="http://schemas.openxmlformats.org/drawingml/2006/table">
            <a:tbl>
              <a:tblPr/>
              <a:tblGrid>
                <a:gridCol w="1638172">
                  <a:extLst>
                    <a:ext uri="{9D8B030D-6E8A-4147-A177-3AD203B41FA5}">
                      <a16:colId xmlns:a16="http://schemas.microsoft.com/office/drawing/2014/main" val="20000"/>
                    </a:ext>
                  </a:extLst>
                </a:gridCol>
                <a:gridCol w="3817748">
                  <a:extLst>
                    <a:ext uri="{9D8B030D-6E8A-4147-A177-3AD203B41FA5}">
                      <a16:colId xmlns:a16="http://schemas.microsoft.com/office/drawing/2014/main" val="20001"/>
                    </a:ext>
                  </a:extLst>
                </a:gridCol>
              </a:tblGrid>
              <a:tr h="518160">
                <a:tc>
                  <a:txBody>
                    <a:bodyPr/>
                    <a:lstStyle/>
                    <a:p>
                      <a:pPr defTabSz="457200">
                        <a:lnSpc>
                          <a:spcPct val="100000"/>
                        </a:lnSpc>
                        <a:buNone/>
                      </a:pPr>
                      <a:r>
                        <a:rPr lang="ja-JP" altLang="en-US" sz="1400" b="0" u="none" dirty="0">
                          <a:solidFill>
                            <a:srgbClr val="232A31"/>
                          </a:solidFill>
                          <a:latin typeface="Calibri"/>
                          <a:ea typeface="Arial"/>
                          <a:cs typeface="Calibri"/>
                        </a:rPr>
                        <a:t>調査対象</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rgbClr val="D0D8E8"/>
                    </a:solidFill>
                  </a:tcPr>
                </a:tc>
                <a:tc>
                  <a:txBody>
                    <a:bodyPr/>
                    <a:lstStyle/>
                    <a:p>
                      <a:pPr defTabSz="457200">
                        <a:lnSpc>
                          <a:spcPct val="100000"/>
                        </a:lnSpc>
                        <a:buNone/>
                      </a:pPr>
                      <a:r>
                        <a:rPr lang="ja-JP" altLang="en-US" sz="1400" b="0" u="none" dirty="0">
                          <a:solidFill>
                            <a:srgbClr val="232A31"/>
                          </a:solidFill>
                          <a:latin typeface="Calibri"/>
                          <a:ea typeface="Calibri"/>
                          <a:cs typeface="Calibri"/>
                        </a:rPr>
                        <a:t>令和</a:t>
                      </a:r>
                      <a:r>
                        <a:rPr lang="en-US" altLang="ja-JP" sz="1400" b="0" u="none" dirty="0">
                          <a:solidFill>
                            <a:srgbClr val="232A31"/>
                          </a:solidFill>
                          <a:latin typeface="Calibri"/>
                          <a:ea typeface="Calibri"/>
                          <a:cs typeface="Calibri"/>
                        </a:rPr>
                        <a:t>8</a:t>
                      </a:r>
                      <a:r>
                        <a:rPr lang="ja-JP" altLang="en-US" sz="1400" b="0" u="none" dirty="0">
                          <a:solidFill>
                            <a:srgbClr val="232A31"/>
                          </a:solidFill>
                          <a:latin typeface="Calibri"/>
                          <a:ea typeface="Calibri"/>
                          <a:cs typeface="Calibri"/>
                        </a:rPr>
                        <a:t>年</a:t>
                      </a:r>
                      <a:r>
                        <a:rPr lang="en-US" altLang="ja-JP" sz="1400" b="0" u="none" dirty="0">
                          <a:solidFill>
                            <a:srgbClr val="232A31"/>
                          </a:solidFill>
                          <a:latin typeface="Calibri"/>
                          <a:ea typeface="Calibri"/>
                          <a:cs typeface="Calibri"/>
                        </a:rPr>
                        <a:t>6</a:t>
                      </a:r>
                      <a:r>
                        <a:rPr lang="ja-JP" altLang="en-US" sz="1400" b="0" u="none" dirty="0">
                          <a:solidFill>
                            <a:srgbClr val="232A31"/>
                          </a:solidFill>
                          <a:latin typeface="Calibri"/>
                          <a:ea typeface="Calibri"/>
                          <a:cs typeface="Calibri"/>
                        </a:rPr>
                        <a:t>月</a:t>
                      </a:r>
                      <a:r>
                        <a:rPr lang="en-US" altLang="ja-JP" sz="1400" b="0" u="none" dirty="0">
                          <a:solidFill>
                            <a:srgbClr val="232A31"/>
                          </a:solidFill>
                          <a:latin typeface="Calibri"/>
                          <a:ea typeface="Calibri"/>
                          <a:cs typeface="Calibri"/>
                        </a:rPr>
                        <a:t>1</a:t>
                      </a:r>
                      <a:r>
                        <a:rPr lang="ja-JP" altLang="en-US" sz="1400" b="0" u="none" dirty="0">
                          <a:solidFill>
                            <a:srgbClr val="232A31"/>
                          </a:solidFill>
                          <a:latin typeface="Calibri"/>
                          <a:ea typeface="Calibri"/>
                          <a:cs typeface="Calibri"/>
                        </a:rPr>
                        <a:t>日時点で</a:t>
                      </a:r>
                      <a:r>
                        <a:rPr sz="1400" b="0" u="none" dirty="0">
                          <a:solidFill>
                            <a:srgbClr val="232A31"/>
                          </a:solidFill>
                          <a:latin typeface="Calibri"/>
                          <a:ea typeface="Calibri"/>
                          <a:cs typeface="Calibri"/>
                        </a:rPr>
                        <a:t>指定</a:t>
                      </a:r>
                      <a:r>
                        <a:rPr lang="ja-JP" altLang="en-US" sz="1400" b="0" u="none" dirty="0">
                          <a:solidFill>
                            <a:srgbClr val="232A31"/>
                          </a:solidFill>
                          <a:latin typeface="Calibri"/>
                          <a:ea typeface="Calibri"/>
                          <a:cs typeface="Calibri"/>
                        </a:rPr>
                        <a:t>を受けている</a:t>
                      </a:r>
                      <a:endParaRPr lang="en-US" altLang="ja-JP" sz="1400" b="0" u="none" dirty="0">
                        <a:solidFill>
                          <a:srgbClr val="232A31"/>
                        </a:solidFill>
                        <a:latin typeface="Calibri"/>
                        <a:ea typeface="Calibri"/>
                        <a:cs typeface="Calibri"/>
                      </a:endParaRPr>
                    </a:p>
                    <a:p>
                      <a:pPr defTabSz="457200">
                        <a:lnSpc>
                          <a:spcPct val="100000"/>
                        </a:lnSpc>
                        <a:buNone/>
                      </a:pPr>
                      <a:r>
                        <a:rPr lang="ja-JP" altLang="en-US" sz="1400" b="0" u="none" dirty="0">
                          <a:solidFill>
                            <a:srgbClr val="232A31"/>
                          </a:solidFill>
                          <a:latin typeface="Calibri"/>
                          <a:ea typeface="Calibri"/>
                          <a:cs typeface="Calibri"/>
                        </a:rPr>
                        <a:t>就労選択支援</a:t>
                      </a:r>
                      <a:r>
                        <a:rPr sz="1400" b="0" u="none" dirty="0">
                          <a:solidFill>
                            <a:srgbClr val="232A31"/>
                          </a:solidFill>
                          <a:latin typeface="Calibri"/>
                          <a:ea typeface="Calibri"/>
                          <a:cs typeface="Calibri"/>
                        </a:rPr>
                        <a:t>事業所</a:t>
                      </a:r>
                      <a:r>
                        <a:rPr lang="ja-JP" altLang="en-US" sz="1400" b="0" u="none" dirty="0">
                          <a:solidFill>
                            <a:srgbClr val="232A31"/>
                          </a:solidFill>
                          <a:latin typeface="Calibri"/>
                          <a:ea typeface="Calibri"/>
                          <a:cs typeface="Calibri"/>
                        </a:rPr>
                        <a:t>（</a:t>
                      </a:r>
                      <a:r>
                        <a:rPr lang="en-US" altLang="ja-JP" sz="1400" b="0" u="none" dirty="0">
                          <a:solidFill>
                            <a:srgbClr val="232A31"/>
                          </a:solidFill>
                          <a:latin typeface="Calibri"/>
                          <a:ea typeface="Calibri"/>
                          <a:cs typeface="Calibri"/>
                        </a:rPr>
                        <a:t>24</a:t>
                      </a:r>
                      <a:r>
                        <a:rPr lang="ja-JP" altLang="en-US" sz="1400" b="0" u="none" dirty="0">
                          <a:solidFill>
                            <a:srgbClr val="232A31"/>
                          </a:solidFill>
                          <a:latin typeface="Calibri"/>
                          <a:ea typeface="Calibri"/>
                          <a:cs typeface="Calibri"/>
                        </a:rPr>
                        <a:t>市町村・</a:t>
                      </a:r>
                      <a:r>
                        <a:rPr lang="en-US" altLang="ja-JP" sz="1400" b="0" u="none" dirty="0">
                          <a:solidFill>
                            <a:srgbClr val="232A31"/>
                          </a:solidFill>
                          <a:latin typeface="Calibri"/>
                          <a:ea typeface="Calibri"/>
                          <a:cs typeface="Calibri"/>
                        </a:rPr>
                        <a:t>95</a:t>
                      </a:r>
                      <a:r>
                        <a:rPr lang="ja-JP" altLang="en-US" sz="1400" b="0" u="none" dirty="0">
                          <a:solidFill>
                            <a:srgbClr val="232A31"/>
                          </a:solidFill>
                          <a:latin typeface="Calibri"/>
                          <a:ea typeface="Calibri"/>
                          <a:cs typeface="Calibri"/>
                        </a:rPr>
                        <a:t>事業所）</a:t>
                      </a:r>
                      <a:endParaRPr sz="1400" b="0" u="none" dirty="0">
                        <a:solidFill>
                          <a:srgbClr val="000000"/>
                        </a:solidFill>
                        <a:latin typeface="Arial"/>
                        <a:ea typeface="Arial"/>
                        <a:cs typeface="Arial"/>
                      </a:endParaRPr>
                    </a:p>
                  </a:txBody>
                  <a:tcPr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rgbClr val="D0D8E8"/>
                    </a:solidFill>
                  </a:tcPr>
                </a:tc>
                <a:extLst>
                  <a:ext uri="{0D108BD9-81ED-4DB2-BD59-A6C34878D82A}">
                    <a16:rowId xmlns:a16="http://schemas.microsoft.com/office/drawing/2014/main" val="10001"/>
                  </a:ext>
                </a:extLst>
              </a:tr>
              <a:tr h="518160">
                <a:tc>
                  <a:txBody>
                    <a:bodyPr/>
                    <a:lstStyle/>
                    <a:p>
                      <a:pPr defTabSz="457200">
                        <a:lnSpc>
                          <a:spcPct val="100000"/>
                        </a:lnSpc>
                        <a:buNone/>
                      </a:pPr>
                      <a:r>
                        <a:rPr lang="ja-JP" altLang="en-US" sz="1400" b="0" u="none" dirty="0">
                          <a:solidFill>
                            <a:srgbClr val="232A31"/>
                          </a:solidFill>
                          <a:latin typeface="Calibri"/>
                          <a:ea typeface="Arial"/>
                          <a:cs typeface="Calibri"/>
                        </a:rPr>
                        <a:t>調査期間</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tc>
                  <a:txBody>
                    <a:bodyPr/>
                    <a:lstStyle/>
                    <a:p>
                      <a:pPr defTabSz="457200">
                        <a:lnSpc>
                          <a:spcPct val="100000"/>
                        </a:lnSpc>
                        <a:buNone/>
                      </a:pPr>
                      <a:r>
                        <a:rPr sz="1400" b="0" u="none" dirty="0">
                          <a:solidFill>
                            <a:srgbClr val="232A31"/>
                          </a:solidFill>
                          <a:latin typeface="Calibri"/>
                          <a:ea typeface="Calibri"/>
                          <a:cs typeface="Calibri"/>
                        </a:rPr>
                        <a:t>令和8年6月24日から7月24日</a:t>
                      </a:r>
                      <a:endParaRPr sz="1400" b="0" u="none" dirty="0">
                        <a:solidFill>
                          <a:srgbClr val="000000"/>
                        </a:solidFill>
                        <a:latin typeface="Arial"/>
                        <a:ea typeface="Arial"/>
                        <a:cs typeface="Arial"/>
                      </a:endParaRPr>
                    </a:p>
                  </a:txBody>
                  <a:tcPr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extLst>
                  <a:ext uri="{0D108BD9-81ED-4DB2-BD59-A6C34878D82A}">
                    <a16:rowId xmlns:a16="http://schemas.microsoft.com/office/drawing/2014/main" val="10002"/>
                  </a:ext>
                </a:extLst>
              </a:tr>
              <a:tr h="518160">
                <a:tc>
                  <a:txBody>
                    <a:bodyPr/>
                    <a:lstStyle/>
                    <a:p>
                      <a:pPr defTabSz="457200">
                        <a:lnSpc>
                          <a:spcPct val="100000"/>
                        </a:lnSpc>
                        <a:buNone/>
                      </a:pPr>
                      <a:r>
                        <a:rPr lang="ja-JP" altLang="en-US" sz="1400" b="0" u="none" dirty="0">
                          <a:solidFill>
                            <a:srgbClr val="232A31"/>
                          </a:solidFill>
                          <a:latin typeface="Calibri"/>
                          <a:ea typeface="Arial"/>
                          <a:cs typeface="Calibri"/>
                        </a:rPr>
                        <a:t>回答事業所</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8"/>
                    </a:solidFill>
                  </a:tcPr>
                </a:tc>
                <a:tc>
                  <a:txBody>
                    <a:bodyPr/>
                    <a:lstStyle/>
                    <a:p>
                      <a:pPr defTabSz="457200">
                        <a:lnSpc>
                          <a:spcPct val="100000"/>
                        </a:lnSpc>
                        <a:buNone/>
                      </a:pPr>
                      <a:r>
                        <a:rPr sz="1400" b="0" u="none" dirty="0">
                          <a:solidFill>
                            <a:srgbClr val="232A31"/>
                          </a:solidFill>
                          <a:latin typeface="Calibri"/>
                          <a:ea typeface="Calibri"/>
                          <a:cs typeface="Calibri"/>
                        </a:rPr>
                        <a:t>90事業所</a:t>
                      </a:r>
                      <a:r>
                        <a:rPr lang="ja-JP" altLang="en-US" sz="1400" b="0" u="none" dirty="0">
                          <a:solidFill>
                            <a:srgbClr val="232A31"/>
                          </a:solidFill>
                          <a:latin typeface="Calibri"/>
                          <a:ea typeface="Calibri"/>
                          <a:cs typeface="Calibri"/>
                        </a:rPr>
                        <a:t>（回答率</a:t>
                      </a:r>
                      <a:r>
                        <a:rPr lang="en-US" altLang="ja-JP" sz="1400" b="0" u="none" dirty="0">
                          <a:solidFill>
                            <a:srgbClr val="232A31"/>
                          </a:solidFill>
                          <a:latin typeface="Calibri"/>
                          <a:ea typeface="Calibri"/>
                          <a:cs typeface="Calibri"/>
                        </a:rPr>
                        <a:t>94.7</a:t>
                      </a:r>
                      <a:r>
                        <a:rPr lang="ja-JP" altLang="en-US"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rgbClr val="D0D8E8"/>
                    </a:solidFill>
                  </a:tcPr>
                </a:tc>
                <a:extLst>
                  <a:ext uri="{0D108BD9-81ED-4DB2-BD59-A6C34878D82A}">
                    <a16:rowId xmlns:a16="http://schemas.microsoft.com/office/drawing/2014/main" val="10003"/>
                  </a:ext>
                </a:extLst>
              </a:tr>
              <a:tr h="518160">
                <a:tc>
                  <a:txBody>
                    <a:bodyPr/>
                    <a:lstStyle/>
                    <a:p>
                      <a:pPr defTabSz="457200">
                        <a:lnSpc>
                          <a:spcPct val="100000"/>
                        </a:lnSpc>
                        <a:buNone/>
                      </a:pPr>
                      <a:r>
                        <a:rPr lang="ja-JP" altLang="en-US" sz="1400" b="0" u="none" dirty="0">
                          <a:solidFill>
                            <a:srgbClr val="232A31"/>
                          </a:solidFill>
                          <a:latin typeface="Calibri"/>
                          <a:ea typeface="Arial"/>
                          <a:cs typeface="Calibri"/>
                        </a:rPr>
                        <a:t>利用者数</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tc>
                  <a:txBody>
                    <a:bodyPr/>
                    <a:lstStyle/>
                    <a:p>
                      <a:pPr defTabSz="457200">
                        <a:lnSpc>
                          <a:spcPct val="100000"/>
                        </a:lnSpc>
                        <a:buNone/>
                      </a:pPr>
                      <a:r>
                        <a:rPr lang="en-US" altLang="ja-JP" sz="1400" b="0" u="none" dirty="0">
                          <a:solidFill>
                            <a:srgbClr val="232A31"/>
                          </a:solidFill>
                          <a:latin typeface="Calibri"/>
                          <a:ea typeface="Calibri"/>
                          <a:cs typeface="Calibri"/>
                        </a:rPr>
                        <a:t>477</a:t>
                      </a:r>
                      <a:r>
                        <a:rPr lang="ja-JP" altLang="en-US" sz="1400" b="0" u="none" dirty="0">
                          <a:solidFill>
                            <a:srgbClr val="232A31"/>
                          </a:solidFill>
                          <a:latin typeface="Calibri"/>
                          <a:ea typeface="Calibri"/>
                          <a:cs typeface="Calibri"/>
                        </a:rPr>
                        <a:t>人</a:t>
                      </a:r>
                      <a:endParaRPr sz="1400" b="0" u="none" dirty="0">
                        <a:solidFill>
                          <a:srgbClr val="000000"/>
                        </a:solidFill>
                        <a:latin typeface="Arial"/>
                        <a:ea typeface="Arial"/>
                        <a:cs typeface="Arial"/>
                      </a:endParaRPr>
                    </a:p>
                  </a:txBody>
                  <a:tcPr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extLst>
                  <a:ext uri="{0D108BD9-81ED-4DB2-BD59-A6C34878D82A}">
                    <a16:rowId xmlns:a16="http://schemas.microsoft.com/office/drawing/2014/main" val="10004"/>
                  </a:ext>
                </a:extLst>
              </a:tr>
            </a:tbl>
          </a:graphicData>
        </a:graphic>
      </p:graphicFrame>
      <p:sp>
        <p:nvSpPr>
          <p:cNvPr id="6" name="TextBox 15">
            <a:extLst>
              <a:ext uri="{FF2B5EF4-FFF2-40B4-BE49-F238E27FC236}">
                <a16:creationId xmlns:a16="http://schemas.microsoft.com/office/drawing/2014/main" id="{468C6100-BC4E-99B6-058D-F6C408DF08B3}"/>
              </a:ext>
            </a:extLst>
          </p:cNvPr>
          <p:cNvSpPr>
            <a:spLocks noGrp="1"/>
          </p:cNvSpPr>
          <p:nvPr/>
        </p:nvSpPr>
        <p:spPr>
          <a:xfrm>
            <a:off x="713160" y="4868432"/>
            <a:ext cx="10606680" cy="126043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spcAft>
                <a:spcPts val="799"/>
              </a:spcAft>
              <a:buNone/>
              <a:defRPr sz="1725">
                <a:solidFill>
                  <a:srgbClr val="17324D"/>
                </a:solidFill>
              </a:defRPr>
            </a:pPr>
            <a:r>
              <a:rPr lang="ja-JP" altLang="en-US" sz="1400" b="0" u="none" dirty="0">
                <a:solidFill>
                  <a:srgbClr val="17324D"/>
                </a:solidFill>
                <a:latin typeface="Calibri"/>
                <a:ea typeface="Calibri"/>
                <a:cs typeface="Calibri"/>
              </a:rPr>
              <a:t>●</a:t>
            </a:r>
            <a:r>
              <a:rPr sz="1400" b="0" u="none" dirty="0">
                <a:solidFill>
                  <a:srgbClr val="17324D"/>
                </a:solidFill>
                <a:latin typeface="Calibri"/>
                <a:ea typeface="Calibri"/>
                <a:cs typeface="Calibri"/>
              </a:rPr>
              <a:t> </a:t>
            </a:r>
            <a:r>
              <a:rPr lang="ja-JP" altLang="en-US" sz="1400" dirty="0">
                <a:solidFill>
                  <a:srgbClr val="17324D"/>
                </a:solidFill>
                <a:latin typeface="Calibri"/>
                <a:ea typeface="Calibri"/>
                <a:cs typeface="Calibri"/>
              </a:rPr>
              <a:t>就Ｂ</a:t>
            </a:r>
            <a:r>
              <a:rPr sz="1400" b="0" u="none" dirty="0">
                <a:solidFill>
                  <a:srgbClr val="17324D"/>
                </a:solidFill>
                <a:latin typeface="Calibri"/>
                <a:ea typeface="Calibri"/>
                <a:cs typeface="Calibri"/>
              </a:rPr>
              <a:t>希望は3</a:t>
            </a:r>
            <a:r>
              <a:rPr lang="en-US" altLang="ja-JP" sz="1400" b="0" u="none" dirty="0">
                <a:solidFill>
                  <a:srgbClr val="17324D"/>
                </a:solidFill>
                <a:latin typeface="Calibri"/>
                <a:ea typeface="Calibri"/>
                <a:cs typeface="Calibri"/>
              </a:rPr>
              <a:t>31</a:t>
            </a:r>
            <a:r>
              <a:rPr sz="1400" b="0" u="none" dirty="0">
                <a:solidFill>
                  <a:srgbClr val="17324D"/>
                </a:solidFill>
                <a:latin typeface="Calibri"/>
                <a:ea typeface="Calibri"/>
                <a:cs typeface="Calibri"/>
              </a:rPr>
              <a:t>人</a:t>
            </a:r>
            <a:r>
              <a:rPr lang="ja-JP" altLang="en-US" sz="1400" dirty="0">
                <a:solidFill>
                  <a:srgbClr val="17324D"/>
                </a:solidFill>
                <a:latin typeface="Calibri"/>
                <a:ea typeface="Calibri"/>
                <a:cs typeface="Calibri"/>
              </a:rPr>
              <a:t>　アセス結果：</a:t>
            </a:r>
            <a:r>
              <a:rPr lang="ja-JP" altLang="en-US" sz="1400" dirty="0">
                <a:solidFill>
                  <a:srgbClr val="17324D"/>
                </a:solidFill>
                <a:ea typeface="Calibri"/>
                <a:cs typeface="Calibri"/>
              </a:rPr>
              <a:t>就Ｂ</a:t>
            </a:r>
            <a:r>
              <a:rPr lang="en-US" altLang="ja-JP" sz="1400" dirty="0">
                <a:solidFill>
                  <a:srgbClr val="17324D"/>
                </a:solidFill>
                <a:ea typeface="Calibri"/>
                <a:cs typeface="Calibri"/>
              </a:rPr>
              <a:t>247</a:t>
            </a:r>
            <a:r>
              <a:rPr lang="ja-JP" altLang="en-US" sz="1400" dirty="0">
                <a:solidFill>
                  <a:srgbClr val="17324D"/>
                </a:solidFill>
                <a:ea typeface="Calibri"/>
                <a:cs typeface="Calibri"/>
              </a:rPr>
              <a:t>、就Ｂ以外の選択肢</a:t>
            </a:r>
            <a:r>
              <a:rPr lang="en-US" altLang="ja-JP" sz="1400" b="0" u="none" dirty="0">
                <a:solidFill>
                  <a:srgbClr val="17324D"/>
                </a:solidFill>
                <a:latin typeface="Calibri"/>
                <a:ea typeface="Calibri"/>
                <a:cs typeface="Calibri"/>
              </a:rPr>
              <a:t>128</a:t>
            </a:r>
            <a:r>
              <a:rPr lang="ja-JP" altLang="en-US" sz="900" b="0" u="none" dirty="0">
                <a:solidFill>
                  <a:srgbClr val="17324D"/>
                </a:solidFill>
                <a:latin typeface="Calibri"/>
                <a:ea typeface="Calibri"/>
                <a:cs typeface="Calibri"/>
              </a:rPr>
              <a:t>（複数選択の場合有）</a:t>
            </a:r>
            <a:endParaRPr sz="1400" b="0" u="none" dirty="0">
              <a:solidFill>
                <a:srgbClr val="000000"/>
              </a:solidFill>
              <a:latin typeface="Arial"/>
              <a:ea typeface="Arial"/>
              <a:cs typeface="Arial"/>
            </a:endParaRPr>
          </a:p>
          <a:p>
            <a:pPr defTabSz="457200">
              <a:lnSpc>
                <a:spcPct val="100000"/>
              </a:lnSpc>
              <a:spcAft>
                <a:spcPts val="799"/>
              </a:spcAft>
              <a:buNone/>
              <a:defRPr sz="1725">
                <a:solidFill>
                  <a:srgbClr val="17324D"/>
                </a:solidFill>
              </a:defRPr>
            </a:pPr>
            <a:r>
              <a:rPr sz="1400" b="0" u="none" dirty="0">
                <a:solidFill>
                  <a:srgbClr val="17324D"/>
                </a:solidFill>
                <a:latin typeface="Calibri"/>
                <a:ea typeface="Calibri"/>
                <a:cs typeface="Calibri"/>
              </a:rPr>
              <a:t>●</a:t>
            </a:r>
            <a:r>
              <a:rPr lang="ja-JP" altLang="en-US" sz="1400" b="0" u="none" dirty="0">
                <a:solidFill>
                  <a:srgbClr val="17324D"/>
                </a:solidFill>
                <a:latin typeface="Calibri"/>
                <a:ea typeface="Calibri"/>
                <a:cs typeface="Calibri"/>
              </a:rPr>
              <a:t> アセスメント日数は</a:t>
            </a:r>
            <a:r>
              <a:rPr sz="1400" b="0" u="none" dirty="0">
                <a:solidFill>
                  <a:srgbClr val="17324D"/>
                </a:solidFill>
                <a:latin typeface="Calibri"/>
                <a:ea typeface="Calibri"/>
                <a:cs typeface="Calibri"/>
              </a:rPr>
              <a:t>6</a:t>
            </a:r>
            <a:r>
              <a:rPr lang="en-US" altLang="ja-JP" sz="1400" b="0" u="none" dirty="0">
                <a:solidFill>
                  <a:srgbClr val="17324D"/>
                </a:solidFill>
                <a:latin typeface="Calibri"/>
                <a:ea typeface="Calibri"/>
                <a:cs typeface="Calibri"/>
              </a:rPr>
              <a:t>-</a:t>
            </a:r>
            <a:r>
              <a:rPr sz="1400" b="0" u="none" dirty="0">
                <a:solidFill>
                  <a:srgbClr val="17324D"/>
                </a:solidFill>
                <a:latin typeface="Calibri"/>
                <a:ea typeface="Calibri"/>
                <a:cs typeface="Calibri"/>
              </a:rPr>
              <a:t>10日が</a:t>
            </a:r>
            <a:r>
              <a:rPr lang="en-US" altLang="ja-JP" sz="1400" b="0" u="none" dirty="0">
                <a:solidFill>
                  <a:srgbClr val="17324D"/>
                </a:solidFill>
                <a:latin typeface="Calibri"/>
                <a:ea typeface="Calibri"/>
                <a:cs typeface="Calibri"/>
              </a:rPr>
              <a:t>50.3</a:t>
            </a:r>
            <a:r>
              <a:rPr sz="1400" b="0" u="none" dirty="0">
                <a:solidFill>
                  <a:srgbClr val="17324D"/>
                </a:solidFill>
                <a:latin typeface="Calibri"/>
                <a:ea typeface="Calibri"/>
                <a:cs typeface="Calibri"/>
              </a:rPr>
              <a:t>%</a:t>
            </a:r>
            <a:r>
              <a:rPr lang="ja-JP" altLang="en-US" sz="1400" b="0" u="none" dirty="0">
                <a:solidFill>
                  <a:srgbClr val="17324D"/>
                </a:solidFill>
                <a:latin typeface="Calibri"/>
                <a:ea typeface="Calibri"/>
                <a:cs typeface="Calibri"/>
              </a:rPr>
              <a:t>（</a:t>
            </a:r>
            <a:r>
              <a:rPr lang="en-US" altLang="ja-JP" sz="1400" b="0" u="none" dirty="0">
                <a:solidFill>
                  <a:srgbClr val="17324D"/>
                </a:solidFill>
                <a:latin typeface="Calibri"/>
                <a:ea typeface="Calibri"/>
                <a:cs typeface="Calibri"/>
              </a:rPr>
              <a:t>5</a:t>
            </a:r>
            <a:r>
              <a:rPr lang="ja-JP" altLang="en-US" sz="1400" b="0" u="none" dirty="0">
                <a:solidFill>
                  <a:srgbClr val="17324D"/>
                </a:solidFill>
                <a:latin typeface="Calibri"/>
                <a:ea typeface="Calibri"/>
                <a:cs typeface="Calibri"/>
              </a:rPr>
              <a:t>日以下</a:t>
            </a:r>
            <a:r>
              <a:rPr lang="en-US" altLang="ja-JP" sz="1400" b="0" u="none" dirty="0">
                <a:solidFill>
                  <a:srgbClr val="17324D"/>
                </a:solidFill>
                <a:latin typeface="Calibri"/>
                <a:ea typeface="Calibri"/>
                <a:cs typeface="Calibri"/>
              </a:rPr>
              <a:t>24.5</a:t>
            </a:r>
            <a:r>
              <a:rPr lang="ja-JP" altLang="en-US" sz="1400" b="0" u="none" dirty="0">
                <a:solidFill>
                  <a:srgbClr val="17324D"/>
                </a:solidFill>
                <a:latin typeface="Calibri"/>
                <a:ea typeface="Calibri"/>
                <a:cs typeface="Calibri"/>
              </a:rPr>
              <a:t>％）</a:t>
            </a:r>
            <a:endParaRPr lang="en-US" sz="1400" b="0" u="none" dirty="0">
              <a:solidFill>
                <a:srgbClr val="17324D"/>
              </a:solidFill>
              <a:latin typeface="Calibri"/>
              <a:ea typeface="Calibri"/>
              <a:cs typeface="Calibri"/>
            </a:endParaRPr>
          </a:p>
          <a:p>
            <a:pPr defTabSz="457200">
              <a:lnSpc>
                <a:spcPct val="100000"/>
              </a:lnSpc>
              <a:spcAft>
                <a:spcPts val="799"/>
              </a:spcAft>
              <a:buNone/>
              <a:defRPr sz="1725">
                <a:solidFill>
                  <a:srgbClr val="17324D"/>
                </a:solidFill>
              </a:defRPr>
            </a:pPr>
            <a:r>
              <a:rPr sz="1400" b="0" u="none" dirty="0">
                <a:solidFill>
                  <a:srgbClr val="17324D"/>
                </a:solidFill>
                <a:latin typeface="Calibri"/>
                <a:ea typeface="Calibri"/>
                <a:cs typeface="Calibri"/>
              </a:rPr>
              <a:t>● アセスメントツールは共通様式と独自様式が併存</a:t>
            </a:r>
            <a:endParaRPr sz="1400" b="0" u="none" dirty="0">
              <a:solidFill>
                <a:srgbClr val="000000"/>
              </a:solidFill>
              <a:latin typeface="Arial"/>
              <a:ea typeface="Arial"/>
              <a:cs typeface="Arial"/>
            </a:endParaRPr>
          </a:p>
          <a:p>
            <a:pPr defTabSz="457200">
              <a:lnSpc>
                <a:spcPct val="100000"/>
              </a:lnSpc>
              <a:spcAft>
                <a:spcPts val="799"/>
              </a:spcAft>
              <a:buNone/>
              <a:defRPr sz="1725">
                <a:solidFill>
                  <a:srgbClr val="17324D"/>
                </a:solidFill>
              </a:defRPr>
            </a:pPr>
            <a:r>
              <a:rPr sz="1400" b="0" u="none" dirty="0">
                <a:solidFill>
                  <a:srgbClr val="17324D"/>
                </a:solidFill>
                <a:latin typeface="Calibri"/>
                <a:ea typeface="Calibri"/>
                <a:cs typeface="Calibri"/>
              </a:rPr>
              <a:t>● 自立支援協議会との連携は5</a:t>
            </a:r>
            <a:r>
              <a:rPr lang="en-US" altLang="ja-JP" sz="1400" b="0" u="none" dirty="0">
                <a:solidFill>
                  <a:srgbClr val="17324D"/>
                </a:solidFill>
                <a:latin typeface="Calibri"/>
                <a:ea typeface="Calibri"/>
                <a:cs typeface="Calibri"/>
              </a:rPr>
              <a:t>5.6</a:t>
            </a:r>
            <a:r>
              <a:rPr sz="1400" b="0" u="none" dirty="0">
                <a:solidFill>
                  <a:srgbClr val="17324D"/>
                </a:solidFill>
                <a:latin typeface="Calibri"/>
                <a:ea typeface="Calibri"/>
                <a:cs typeface="Calibri"/>
              </a:rPr>
              <a:t>%</a:t>
            </a:r>
            <a:endParaRPr lang="en-US" sz="1400" b="0" u="none" dirty="0">
              <a:solidFill>
                <a:srgbClr val="17324D"/>
              </a:solidFill>
              <a:latin typeface="Calibri"/>
              <a:ea typeface="Calibri"/>
              <a:cs typeface="Calibri"/>
            </a:endParaRPr>
          </a:p>
        </p:txBody>
      </p:sp>
      <p:sp>
        <p:nvSpPr>
          <p:cNvPr id="8" name="TextBox 2">
            <a:extLst>
              <a:ext uri="{FF2B5EF4-FFF2-40B4-BE49-F238E27FC236}">
                <a16:creationId xmlns:a16="http://schemas.microsoft.com/office/drawing/2014/main" id="{1F02D89F-2D4F-3BCE-CF9D-6545F2178708}"/>
              </a:ext>
            </a:extLst>
          </p:cNvPr>
          <p:cNvSpPr>
            <a:spLocks noGrp="1"/>
          </p:cNvSpPr>
          <p:nvPr/>
        </p:nvSpPr>
        <p:spPr>
          <a:xfrm>
            <a:off x="612344" y="4409614"/>
            <a:ext cx="10972440" cy="3371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575">
                <a:solidFill>
                  <a:srgbClr val="5D6B7A"/>
                </a:solidFill>
              </a:defRPr>
            </a:pPr>
            <a:r>
              <a:rPr lang="ja-JP" altLang="en-US" b="1" u="none" dirty="0">
                <a:solidFill>
                  <a:srgbClr val="17365D"/>
                </a:solidFill>
                <a:latin typeface="Calibri" panose="020F0502020204030204" pitchFamily="34" charset="0"/>
                <a:ea typeface="Arial"/>
                <a:cs typeface="Calibri" panose="020F0502020204030204" pitchFamily="34" charset="0"/>
              </a:rPr>
              <a:t>主な結果</a:t>
            </a:r>
            <a:endParaRPr b="1" u="none" dirty="0">
              <a:solidFill>
                <a:srgbClr val="17365D"/>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2">
            <a:extLst>
              <a:ext uri="{FF2B5EF4-FFF2-40B4-BE49-F238E27FC236}">
                <a16:creationId xmlns:a16="http://schemas.microsoft.com/office/drawing/2014/main" id="{B66D89ED-A7EE-51AC-A470-EED143CF1CA4}"/>
              </a:ext>
            </a:extLst>
          </p:cNvPr>
          <p:cNvSpPr>
            <a:spLocks noGrp="1"/>
          </p:cNvSpPr>
          <p:nvPr/>
        </p:nvSpPr>
        <p:spPr>
          <a:xfrm>
            <a:off x="7036985" y="772429"/>
            <a:ext cx="4156023"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defTabSz="457200">
              <a:lnSpc>
                <a:spcPct val="100000"/>
              </a:lnSpc>
              <a:buNone/>
              <a:defRPr sz="1575">
                <a:solidFill>
                  <a:srgbClr val="5D6B7A"/>
                </a:solidFill>
              </a:defRPr>
            </a:pPr>
            <a:r>
              <a:rPr lang="ja-JP" altLang="en-US" sz="1600" b="1" dirty="0">
                <a:solidFill>
                  <a:srgbClr val="17365D"/>
                </a:solidFill>
              </a:rPr>
              <a:t>大阪府内就労選択支援事業所分布</a:t>
            </a:r>
            <a:endParaRPr sz="1600" b="0" u="none" dirty="0">
              <a:solidFill>
                <a:srgbClr val="000000"/>
              </a:solidFill>
              <a:latin typeface="Arial"/>
              <a:ea typeface="Arial"/>
              <a:cs typeface="Arial"/>
            </a:endParaRPr>
          </a:p>
        </p:txBody>
      </p:sp>
      <p:sp>
        <p:nvSpPr>
          <p:cNvPr id="14" name="フリーフォーム: 図形 13">
            <a:extLst>
              <a:ext uri="{FF2B5EF4-FFF2-40B4-BE49-F238E27FC236}">
                <a16:creationId xmlns:a16="http://schemas.microsoft.com/office/drawing/2014/main" id="{72CBA155-7FA7-E3EB-868F-E031E433A918}"/>
              </a:ext>
            </a:extLst>
          </p:cNvPr>
          <p:cNvSpPr/>
          <p:nvPr/>
        </p:nvSpPr>
        <p:spPr>
          <a:xfrm>
            <a:off x="5857240" y="2976880"/>
            <a:ext cx="539281" cy="1143000"/>
          </a:xfrm>
          <a:custGeom>
            <a:avLst/>
            <a:gdLst>
              <a:gd name="csX0" fmla="*/ 0 w 539281"/>
              <a:gd name="csY0" fmla="*/ 0 h 1143000"/>
              <a:gd name="csX1" fmla="*/ 76200 w 539281"/>
              <a:gd name="csY1" fmla="*/ 767080 h 1143000"/>
              <a:gd name="csX2" fmla="*/ 259080 w 539281"/>
              <a:gd name="csY2" fmla="*/ 792480 h 1143000"/>
              <a:gd name="csX3" fmla="*/ 462280 w 539281"/>
              <a:gd name="csY3" fmla="*/ 934720 h 1143000"/>
              <a:gd name="csX4" fmla="*/ 452120 w 539281"/>
              <a:gd name="csY4" fmla="*/ 1016000 h 1143000"/>
              <a:gd name="csX5" fmla="*/ 538480 w 539281"/>
              <a:gd name="csY5" fmla="*/ 1051560 h 1143000"/>
              <a:gd name="csX6" fmla="*/ 502920 w 539281"/>
              <a:gd name="csY6" fmla="*/ 1143000 h 1143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39281" h="1143000">
                <a:moveTo>
                  <a:pt x="0" y="0"/>
                </a:moveTo>
                <a:cubicBezTo>
                  <a:pt x="16510" y="317500"/>
                  <a:pt x="33020" y="635000"/>
                  <a:pt x="76200" y="767080"/>
                </a:cubicBezTo>
                <a:cubicBezTo>
                  <a:pt x="119380" y="899160"/>
                  <a:pt x="194733" y="764540"/>
                  <a:pt x="259080" y="792480"/>
                </a:cubicBezTo>
                <a:cubicBezTo>
                  <a:pt x="323427" y="820420"/>
                  <a:pt x="430107" y="897467"/>
                  <a:pt x="462280" y="934720"/>
                </a:cubicBezTo>
                <a:cubicBezTo>
                  <a:pt x="494453" y="971973"/>
                  <a:pt x="439420" y="996527"/>
                  <a:pt x="452120" y="1016000"/>
                </a:cubicBezTo>
                <a:cubicBezTo>
                  <a:pt x="464820" y="1035473"/>
                  <a:pt x="530013" y="1030393"/>
                  <a:pt x="538480" y="1051560"/>
                </a:cubicBezTo>
                <a:cubicBezTo>
                  <a:pt x="546947" y="1072727"/>
                  <a:pt x="485140" y="1109980"/>
                  <a:pt x="502920" y="114300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7A41102B-2CDC-044C-A281-A6EC140CBD2A}"/>
              </a:ext>
            </a:extLst>
          </p:cNvPr>
          <p:cNvSpPr>
            <a:spLocks noGrp="1"/>
          </p:cNvSpPr>
          <p:nvPr/>
        </p:nvSpPr>
        <p:spPr>
          <a:xfrm>
            <a:off x="1" y="0"/>
            <a:ext cx="12192000" cy="517236"/>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None/>
              <a:tabLst>
                <a:tab pos="6461125" algn="l"/>
              </a:tabLst>
            </a:pPr>
            <a:r>
              <a:rPr sz="2000" b="1" dirty="0">
                <a:latin typeface="BIZ UDPゴシック"/>
                <a:ea typeface="BIZ UDPゴシック"/>
                <a:cs typeface="BIZ UDPゴシック"/>
              </a:rPr>
              <a:t>　</a:t>
            </a:r>
            <a:r>
              <a:rPr lang="ja-JP" altLang="en-US" sz="2000" b="1" dirty="0">
                <a:latin typeface="BIZ UDPゴシック"/>
                <a:ea typeface="BIZ UDPゴシック"/>
                <a:cs typeface="BIZ UDPゴシック"/>
              </a:rPr>
              <a:t>２　就労選択支援事業に係る大阪府内の状況</a:t>
            </a:r>
            <a:r>
              <a:rPr lang="en-US" altLang="ja-JP" sz="2000" b="1" dirty="0">
                <a:latin typeface="BIZ UDPゴシック"/>
                <a:ea typeface="BIZ UDPゴシック"/>
                <a:cs typeface="BIZ UDPゴシック"/>
              </a:rPr>
              <a:t>【</a:t>
            </a:r>
            <a:r>
              <a:rPr lang="ja-JP" altLang="en-US" sz="2000" b="1" dirty="0">
                <a:latin typeface="BIZ UDPゴシック"/>
                <a:ea typeface="BIZ UDPゴシック"/>
                <a:cs typeface="BIZ UDPゴシック"/>
              </a:rPr>
              <a:t>事業者</a:t>
            </a:r>
            <a:r>
              <a:rPr lang="en-US" altLang="ja-JP" sz="2000" b="1" dirty="0">
                <a:latin typeface="BIZ UDPゴシック"/>
                <a:ea typeface="BIZ UDPゴシック"/>
                <a:cs typeface="BIZ UDPゴシック"/>
              </a:rPr>
              <a:t>】</a:t>
            </a:r>
            <a:endParaRPr sz="2000" dirty="0">
              <a:solidFill>
                <a:schemeClr val="bg1"/>
              </a:solidFill>
              <a:latin typeface="BIZ UDPゴシック"/>
              <a:ea typeface="BIZ UDPゴシック"/>
              <a:cs typeface="BIZ UDPゴシック"/>
            </a:endParaRPr>
          </a:p>
        </p:txBody>
      </p:sp>
      <p:sp>
        <p:nvSpPr>
          <p:cNvPr id="4" name="スライド番号プレースホルダー 3">
            <a:extLst>
              <a:ext uri="{FF2B5EF4-FFF2-40B4-BE49-F238E27FC236}">
                <a16:creationId xmlns:a16="http://schemas.microsoft.com/office/drawing/2014/main" id="{9DAA75A6-87CD-446D-F83F-2F3A75A3C9B1}"/>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2</a:t>
            </a:fld>
            <a:endParaRPr sz="1200" b="0" u="none" dirty="0">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1329582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A841A790-AD9E-239F-C430-94B38EFFD15A}"/>
              </a:ext>
            </a:extLst>
          </p:cNvPr>
          <p:cNvGrpSpPr/>
          <p:nvPr/>
        </p:nvGrpSpPr>
        <p:grpSpPr>
          <a:xfrm>
            <a:off x="759521" y="682486"/>
            <a:ext cx="4122338" cy="6039876"/>
            <a:chOff x="759521" y="682486"/>
            <a:chExt cx="4122338" cy="6039876"/>
          </a:xfrm>
        </p:grpSpPr>
        <p:pic>
          <p:nvPicPr>
            <p:cNvPr id="19" name="図 18">
              <a:extLst>
                <a:ext uri="{FF2B5EF4-FFF2-40B4-BE49-F238E27FC236}">
                  <a16:creationId xmlns:a16="http://schemas.microsoft.com/office/drawing/2014/main" id="{D2993458-0F9B-64E5-EDBA-74073264E7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59521" y="682486"/>
              <a:ext cx="4122338" cy="6039876"/>
            </a:xfrm>
            <a:prstGeom prst="rect">
              <a:avLst/>
            </a:prstGeom>
          </p:spPr>
        </p:pic>
        <p:sp>
          <p:nvSpPr>
            <p:cNvPr id="12" name="フリーフォーム: 図形 11">
              <a:extLst>
                <a:ext uri="{FF2B5EF4-FFF2-40B4-BE49-F238E27FC236}">
                  <a16:creationId xmlns:a16="http://schemas.microsoft.com/office/drawing/2014/main" id="{0F626550-4A0B-E0B4-4837-DDA0F3AC358A}"/>
                </a:ext>
              </a:extLst>
            </p:cNvPr>
            <p:cNvSpPr/>
            <p:nvPr/>
          </p:nvSpPr>
          <p:spPr>
            <a:xfrm>
              <a:off x="2691047" y="4135036"/>
              <a:ext cx="1175073" cy="1352537"/>
            </a:xfrm>
            <a:custGeom>
              <a:avLst/>
              <a:gdLst>
                <a:gd name="csX0" fmla="*/ 744628 w 1142333"/>
                <a:gd name="csY0" fmla="*/ 118233 h 1326067"/>
                <a:gd name="csX1" fmla="*/ 744628 w 1142333"/>
                <a:gd name="csY1" fmla="*/ 224913 h 1326067"/>
                <a:gd name="csX2" fmla="*/ 767488 w 1142333"/>
                <a:gd name="csY2" fmla="*/ 229993 h 1326067"/>
                <a:gd name="csX3" fmla="*/ 805588 w 1142333"/>
                <a:gd name="csY3" fmla="*/ 275713 h 1326067"/>
                <a:gd name="csX4" fmla="*/ 823368 w 1142333"/>
                <a:gd name="csY4" fmla="*/ 318893 h 1326067"/>
                <a:gd name="csX5" fmla="*/ 881788 w 1142333"/>
                <a:gd name="csY5" fmla="*/ 321433 h 1326067"/>
                <a:gd name="csX6" fmla="*/ 904648 w 1142333"/>
                <a:gd name="csY6" fmla="*/ 339213 h 1326067"/>
                <a:gd name="csX7" fmla="*/ 899568 w 1142333"/>
                <a:gd name="csY7" fmla="*/ 367153 h 1326067"/>
                <a:gd name="csX8" fmla="*/ 973228 w 1142333"/>
                <a:gd name="csY8" fmla="*/ 410333 h 1326067"/>
                <a:gd name="csX9" fmla="*/ 988468 w 1142333"/>
                <a:gd name="csY9" fmla="*/ 372233 h 1326067"/>
                <a:gd name="csX10" fmla="*/ 1018948 w 1142333"/>
                <a:gd name="csY10" fmla="*/ 372233 h 1326067"/>
                <a:gd name="csX11" fmla="*/ 1051968 w 1142333"/>
                <a:gd name="csY11" fmla="*/ 483993 h 1326067"/>
                <a:gd name="csX12" fmla="*/ 1140868 w 1142333"/>
                <a:gd name="csY12" fmla="*/ 577973 h 1326067"/>
                <a:gd name="csX13" fmla="*/ 1100228 w 1142333"/>
                <a:gd name="csY13" fmla="*/ 727833 h 1326067"/>
                <a:gd name="csX14" fmla="*/ 1008788 w 1142333"/>
                <a:gd name="csY14" fmla="*/ 710053 h 1326067"/>
                <a:gd name="csX15" fmla="*/ 963068 w 1142333"/>
                <a:gd name="csY15" fmla="*/ 610993 h 1326067"/>
                <a:gd name="csX16" fmla="*/ 952908 w 1142333"/>
                <a:gd name="csY16" fmla="*/ 593213 h 1326067"/>
                <a:gd name="csX17" fmla="*/ 940208 w 1142333"/>
                <a:gd name="csY17" fmla="*/ 671953 h 1326067"/>
                <a:gd name="csX18" fmla="*/ 897028 w 1142333"/>
                <a:gd name="csY18" fmla="*/ 669413 h 1326067"/>
                <a:gd name="csX19" fmla="*/ 879248 w 1142333"/>
                <a:gd name="csY19" fmla="*/ 717673 h 1326067"/>
                <a:gd name="csX20" fmla="*/ 825908 w 1142333"/>
                <a:gd name="csY20" fmla="*/ 697353 h 1326067"/>
                <a:gd name="csX21" fmla="*/ 820828 w 1142333"/>
                <a:gd name="csY21" fmla="*/ 750693 h 1326067"/>
                <a:gd name="csX22" fmla="*/ 838608 w 1142333"/>
                <a:gd name="csY22" fmla="*/ 793873 h 1326067"/>
                <a:gd name="csX23" fmla="*/ 836068 w 1142333"/>
                <a:gd name="csY23" fmla="*/ 839593 h 1326067"/>
                <a:gd name="csX24" fmla="*/ 820828 w 1142333"/>
                <a:gd name="csY24" fmla="*/ 933573 h 1326067"/>
                <a:gd name="csX25" fmla="*/ 874168 w 1142333"/>
                <a:gd name="csY25" fmla="*/ 1068193 h 1326067"/>
                <a:gd name="csX26" fmla="*/ 841148 w 1142333"/>
                <a:gd name="csY26" fmla="*/ 1116453 h 1326067"/>
                <a:gd name="csX27" fmla="*/ 719228 w 1142333"/>
                <a:gd name="csY27" fmla="*/ 1309493 h 1326067"/>
                <a:gd name="csX28" fmla="*/ 625248 w 1142333"/>
                <a:gd name="csY28" fmla="*/ 1296793 h 1326067"/>
                <a:gd name="csX29" fmla="*/ 571908 w 1142333"/>
                <a:gd name="csY29" fmla="*/ 1141853 h 1326067"/>
                <a:gd name="csX30" fmla="*/ 495708 w 1142333"/>
                <a:gd name="csY30" fmla="*/ 1083433 h 1326067"/>
                <a:gd name="csX31" fmla="*/ 394108 w 1142333"/>
                <a:gd name="csY31" fmla="*/ 887853 h 1326067"/>
                <a:gd name="csX32" fmla="*/ 391568 w 1142333"/>
                <a:gd name="csY32" fmla="*/ 778633 h 1326067"/>
                <a:gd name="csX33" fmla="*/ 371248 w 1142333"/>
                <a:gd name="csY33" fmla="*/ 788793 h 1326067"/>
                <a:gd name="csX34" fmla="*/ 368708 w 1142333"/>
                <a:gd name="csY34" fmla="*/ 740533 h 1326067"/>
                <a:gd name="csX35" fmla="*/ 320448 w 1142333"/>
                <a:gd name="csY35" fmla="*/ 687193 h 1326067"/>
                <a:gd name="csX36" fmla="*/ 350928 w 1142333"/>
                <a:gd name="csY36" fmla="*/ 638933 h 1326067"/>
                <a:gd name="csX37" fmla="*/ 264568 w 1142333"/>
                <a:gd name="csY37" fmla="*/ 598293 h 1326067"/>
                <a:gd name="csX38" fmla="*/ 292508 w 1142333"/>
                <a:gd name="csY38" fmla="*/ 583053 h 1326067"/>
                <a:gd name="csX39" fmla="*/ 234088 w 1142333"/>
                <a:gd name="csY39" fmla="*/ 501773 h 1326067"/>
                <a:gd name="csX40" fmla="*/ 61368 w 1142333"/>
                <a:gd name="csY40" fmla="*/ 402713 h 1326067"/>
                <a:gd name="csX41" fmla="*/ 8028 w 1142333"/>
                <a:gd name="csY41" fmla="*/ 57273 h 1326067"/>
                <a:gd name="csX42" fmla="*/ 216308 w 1142333"/>
                <a:gd name="csY42" fmla="*/ 3933 h 13260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1142333" h="1326067">
                  <a:moveTo>
                    <a:pt x="744628" y="118233"/>
                  </a:moveTo>
                  <a:cubicBezTo>
                    <a:pt x="742723" y="162259"/>
                    <a:pt x="740818" y="206286"/>
                    <a:pt x="744628" y="224913"/>
                  </a:cubicBezTo>
                  <a:cubicBezTo>
                    <a:pt x="748438" y="243540"/>
                    <a:pt x="757328" y="221526"/>
                    <a:pt x="767488" y="229993"/>
                  </a:cubicBezTo>
                  <a:cubicBezTo>
                    <a:pt x="777648" y="238460"/>
                    <a:pt x="796275" y="260896"/>
                    <a:pt x="805588" y="275713"/>
                  </a:cubicBezTo>
                  <a:cubicBezTo>
                    <a:pt x="814901" y="290530"/>
                    <a:pt x="810668" y="311273"/>
                    <a:pt x="823368" y="318893"/>
                  </a:cubicBezTo>
                  <a:cubicBezTo>
                    <a:pt x="836068" y="326513"/>
                    <a:pt x="868241" y="318046"/>
                    <a:pt x="881788" y="321433"/>
                  </a:cubicBezTo>
                  <a:cubicBezTo>
                    <a:pt x="895335" y="324820"/>
                    <a:pt x="901685" y="331593"/>
                    <a:pt x="904648" y="339213"/>
                  </a:cubicBezTo>
                  <a:cubicBezTo>
                    <a:pt x="907611" y="346833"/>
                    <a:pt x="888138" y="355300"/>
                    <a:pt x="899568" y="367153"/>
                  </a:cubicBezTo>
                  <a:cubicBezTo>
                    <a:pt x="910998" y="379006"/>
                    <a:pt x="958411" y="409486"/>
                    <a:pt x="973228" y="410333"/>
                  </a:cubicBezTo>
                  <a:cubicBezTo>
                    <a:pt x="988045" y="411180"/>
                    <a:pt x="980848" y="378583"/>
                    <a:pt x="988468" y="372233"/>
                  </a:cubicBezTo>
                  <a:cubicBezTo>
                    <a:pt x="996088" y="365883"/>
                    <a:pt x="1008365" y="353606"/>
                    <a:pt x="1018948" y="372233"/>
                  </a:cubicBezTo>
                  <a:cubicBezTo>
                    <a:pt x="1029531" y="390860"/>
                    <a:pt x="1031648" y="449703"/>
                    <a:pt x="1051968" y="483993"/>
                  </a:cubicBezTo>
                  <a:cubicBezTo>
                    <a:pt x="1072288" y="518283"/>
                    <a:pt x="1132825" y="537333"/>
                    <a:pt x="1140868" y="577973"/>
                  </a:cubicBezTo>
                  <a:cubicBezTo>
                    <a:pt x="1148911" y="618613"/>
                    <a:pt x="1122241" y="705820"/>
                    <a:pt x="1100228" y="727833"/>
                  </a:cubicBezTo>
                  <a:cubicBezTo>
                    <a:pt x="1078215" y="749846"/>
                    <a:pt x="1031648" y="729526"/>
                    <a:pt x="1008788" y="710053"/>
                  </a:cubicBezTo>
                  <a:cubicBezTo>
                    <a:pt x="985928" y="690580"/>
                    <a:pt x="972381" y="630466"/>
                    <a:pt x="963068" y="610993"/>
                  </a:cubicBezTo>
                  <a:cubicBezTo>
                    <a:pt x="953755" y="591520"/>
                    <a:pt x="956718" y="583053"/>
                    <a:pt x="952908" y="593213"/>
                  </a:cubicBezTo>
                  <a:cubicBezTo>
                    <a:pt x="949098" y="603373"/>
                    <a:pt x="949521" y="659253"/>
                    <a:pt x="940208" y="671953"/>
                  </a:cubicBezTo>
                  <a:cubicBezTo>
                    <a:pt x="930895" y="684653"/>
                    <a:pt x="907188" y="661793"/>
                    <a:pt x="897028" y="669413"/>
                  </a:cubicBezTo>
                  <a:cubicBezTo>
                    <a:pt x="886868" y="677033"/>
                    <a:pt x="891101" y="713016"/>
                    <a:pt x="879248" y="717673"/>
                  </a:cubicBezTo>
                  <a:cubicBezTo>
                    <a:pt x="867395" y="722330"/>
                    <a:pt x="835645" y="691850"/>
                    <a:pt x="825908" y="697353"/>
                  </a:cubicBezTo>
                  <a:cubicBezTo>
                    <a:pt x="816171" y="702856"/>
                    <a:pt x="818711" y="734606"/>
                    <a:pt x="820828" y="750693"/>
                  </a:cubicBezTo>
                  <a:cubicBezTo>
                    <a:pt x="822945" y="766780"/>
                    <a:pt x="836068" y="779056"/>
                    <a:pt x="838608" y="793873"/>
                  </a:cubicBezTo>
                  <a:cubicBezTo>
                    <a:pt x="841148" y="808690"/>
                    <a:pt x="839031" y="816310"/>
                    <a:pt x="836068" y="839593"/>
                  </a:cubicBezTo>
                  <a:cubicBezTo>
                    <a:pt x="833105" y="862876"/>
                    <a:pt x="814478" y="895473"/>
                    <a:pt x="820828" y="933573"/>
                  </a:cubicBezTo>
                  <a:cubicBezTo>
                    <a:pt x="827178" y="971673"/>
                    <a:pt x="870781" y="1037713"/>
                    <a:pt x="874168" y="1068193"/>
                  </a:cubicBezTo>
                  <a:cubicBezTo>
                    <a:pt x="877555" y="1098673"/>
                    <a:pt x="866971" y="1076236"/>
                    <a:pt x="841148" y="1116453"/>
                  </a:cubicBezTo>
                  <a:cubicBezTo>
                    <a:pt x="815325" y="1156670"/>
                    <a:pt x="755211" y="1279436"/>
                    <a:pt x="719228" y="1309493"/>
                  </a:cubicBezTo>
                  <a:cubicBezTo>
                    <a:pt x="683245" y="1339550"/>
                    <a:pt x="649801" y="1324733"/>
                    <a:pt x="625248" y="1296793"/>
                  </a:cubicBezTo>
                  <a:cubicBezTo>
                    <a:pt x="600695" y="1268853"/>
                    <a:pt x="593498" y="1177413"/>
                    <a:pt x="571908" y="1141853"/>
                  </a:cubicBezTo>
                  <a:cubicBezTo>
                    <a:pt x="550318" y="1106293"/>
                    <a:pt x="525341" y="1125766"/>
                    <a:pt x="495708" y="1083433"/>
                  </a:cubicBezTo>
                  <a:cubicBezTo>
                    <a:pt x="466075" y="1041100"/>
                    <a:pt x="411465" y="938653"/>
                    <a:pt x="394108" y="887853"/>
                  </a:cubicBezTo>
                  <a:cubicBezTo>
                    <a:pt x="376751" y="837053"/>
                    <a:pt x="395378" y="795143"/>
                    <a:pt x="391568" y="778633"/>
                  </a:cubicBezTo>
                  <a:cubicBezTo>
                    <a:pt x="387758" y="762123"/>
                    <a:pt x="375058" y="795143"/>
                    <a:pt x="371248" y="788793"/>
                  </a:cubicBezTo>
                  <a:cubicBezTo>
                    <a:pt x="367438" y="782443"/>
                    <a:pt x="377175" y="757466"/>
                    <a:pt x="368708" y="740533"/>
                  </a:cubicBezTo>
                  <a:cubicBezTo>
                    <a:pt x="360241" y="723600"/>
                    <a:pt x="323411" y="704126"/>
                    <a:pt x="320448" y="687193"/>
                  </a:cubicBezTo>
                  <a:cubicBezTo>
                    <a:pt x="317485" y="670260"/>
                    <a:pt x="360241" y="653750"/>
                    <a:pt x="350928" y="638933"/>
                  </a:cubicBezTo>
                  <a:cubicBezTo>
                    <a:pt x="341615" y="624116"/>
                    <a:pt x="274305" y="607606"/>
                    <a:pt x="264568" y="598293"/>
                  </a:cubicBezTo>
                  <a:cubicBezTo>
                    <a:pt x="254831" y="588980"/>
                    <a:pt x="297588" y="599140"/>
                    <a:pt x="292508" y="583053"/>
                  </a:cubicBezTo>
                  <a:cubicBezTo>
                    <a:pt x="287428" y="566966"/>
                    <a:pt x="272611" y="531830"/>
                    <a:pt x="234088" y="501773"/>
                  </a:cubicBezTo>
                  <a:cubicBezTo>
                    <a:pt x="195565" y="471716"/>
                    <a:pt x="99045" y="476796"/>
                    <a:pt x="61368" y="402713"/>
                  </a:cubicBezTo>
                  <a:cubicBezTo>
                    <a:pt x="23691" y="328630"/>
                    <a:pt x="-17795" y="123736"/>
                    <a:pt x="8028" y="57273"/>
                  </a:cubicBezTo>
                  <a:cubicBezTo>
                    <a:pt x="33851" y="-9190"/>
                    <a:pt x="125079" y="-2629"/>
                    <a:pt x="216308" y="3933"/>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フリーフォーム: 図形 9">
              <a:extLst>
                <a:ext uri="{FF2B5EF4-FFF2-40B4-BE49-F238E27FC236}">
                  <a16:creationId xmlns:a16="http://schemas.microsoft.com/office/drawing/2014/main" id="{CF74631F-9477-FC4D-5D25-1C57E78CA162}"/>
                </a:ext>
              </a:extLst>
            </p:cNvPr>
            <p:cNvSpPr/>
            <p:nvPr/>
          </p:nvSpPr>
          <p:spPr>
            <a:xfrm>
              <a:off x="2486699" y="2926058"/>
              <a:ext cx="1433469" cy="1377510"/>
            </a:xfrm>
            <a:custGeom>
              <a:avLst/>
              <a:gdLst>
                <a:gd name="csX0" fmla="*/ 478463 w 1393530"/>
                <a:gd name="csY0" fmla="*/ 245641 h 1350551"/>
                <a:gd name="csX1" fmla="*/ 596573 w 1393530"/>
                <a:gd name="csY1" fmla="*/ 268501 h 1350551"/>
                <a:gd name="csX2" fmla="*/ 691823 w 1393530"/>
                <a:gd name="csY2" fmla="*/ 211351 h 1350551"/>
                <a:gd name="csX3" fmla="*/ 722303 w 1393530"/>
                <a:gd name="csY3" fmla="*/ 131341 h 1350551"/>
                <a:gd name="csX4" fmla="*/ 832793 w 1393530"/>
                <a:gd name="csY4" fmla="*/ 150391 h 1350551"/>
                <a:gd name="csX5" fmla="*/ 863273 w 1393530"/>
                <a:gd name="csY5" fmla="*/ 173251 h 1350551"/>
                <a:gd name="csX6" fmla="*/ 977573 w 1393530"/>
                <a:gd name="csY6" fmla="*/ 112291 h 1350551"/>
                <a:gd name="csX7" fmla="*/ 1011863 w 1393530"/>
                <a:gd name="csY7" fmla="*/ 58951 h 1350551"/>
                <a:gd name="csX8" fmla="*/ 1069013 w 1393530"/>
                <a:gd name="csY8" fmla="*/ 9421 h 1350551"/>
                <a:gd name="csX9" fmla="*/ 1110923 w 1393530"/>
                <a:gd name="csY9" fmla="*/ 5611 h 1350551"/>
                <a:gd name="csX10" fmla="*/ 1114733 w 1393530"/>
                <a:gd name="csY10" fmla="*/ 70381 h 1350551"/>
                <a:gd name="csX11" fmla="*/ 1171883 w 1393530"/>
                <a:gd name="csY11" fmla="*/ 100861 h 1350551"/>
                <a:gd name="csX12" fmla="*/ 1160453 w 1393530"/>
                <a:gd name="csY12" fmla="*/ 158011 h 1350551"/>
                <a:gd name="csX13" fmla="*/ 1160453 w 1393530"/>
                <a:gd name="csY13" fmla="*/ 211351 h 1350551"/>
                <a:gd name="csX14" fmla="*/ 1145213 w 1393530"/>
                <a:gd name="csY14" fmla="*/ 306601 h 1350551"/>
                <a:gd name="csX15" fmla="*/ 1179503 w 1393530"/>
                <a:gd name="csY15" fmla="*/ 318031 h 1350551"/>
                <a:gd name="csX16" fmla="*/ 1248083 w 1393530"/>
                <a:gd name="csY16" fmla="*/ 436141 h 1350551"/>
                <a:gd name="csX17" fmla="*/ 1263323 w 1393530"/>
                <a:gd name="csY17" fmla="*/ 390421 h 1350551"/>
                <a:gd name="csX18" fmla="*/ 1305233 w 1393530"/>
                <a:gd name="csY18" fmla="*/ 371371 h 1350551"/>
                <a:gd name="csX19" fmla="*/ 1347143 w 1393530"/>
                <a:gd name="csY19" fmla="*/ 417091 h 1350551"/>
                <a:gd name="csX20" fmla="*/ 1392863 w 1393530"/>
                <a:gd name="csY20" fmla="*/ 409471 h 1350551"/>
                <a:gd name="csX21" fmla="*/ 1373813 w 1393530"/>
                <a:gd name="csY21" fmla="*/ 451381 h 1350551"/>
                <a:gd name="csX22" fmla="*/ 1366193 w 1393530"/>
                <a:gd name="csY22" fmla="*/ 485671 h 1350551"/>
                <a:gd name="csX23" fmla="*/ 1316663 w 1393530"/>
                <a:gd name="csY23" fmla="*/ 504721 h 1350551"/>
                <a:gd name="csX24" fmla="*/ 1293803 w 1393530"/>
                <a:gd name="csY24" fmla="*/ 573301 h 1350551"/>
                <a:gd name="csX25" fmla="*/ 1213793 w 1393530"/>
                <a:gd name="csY25" fmla="*/ 588541 h 1350551"/>
                <a:gd name="csX26" fmla="*/ 1187123 w 1393530"/>
                <a:gd name="csY26" fmla="*/ 664741 h 1350551"/>
                <a:gd name="csX27" fmla="*/ 1175693 w 1393530"/>
                <a:gd name="csY27" fmla="*/ 748561 h 1350551"/>
                <a:gd name="csX28" fmla="*/ 1129973 w 1393530"/>
                <a:gd name="csY28" fmla="*/ 771421 h 1350551"/>
                <a:gd name="csX29" fmla="*/ 1171883 w 1393530"/>
                <a:gd name="csY29" fmla="*/ 805711 h 1350551"/>
                <a:gd name="csX30" fmla="*/ 1171883 w 1393530"/>
                <a:gd name="csY30" fmla="*/ 847621 h 1350551"/>
                <a:gd name="csX31" fmla="*/ 1217603 w 1393530"/>
                <a:gd name="csY31" fmla="*/ 980971 h 1350551"/>
                <a:gd name="csX32" fmla="*/ 1267133 w 1393530"/>
                <a:gd name="csY32" fmla="*/ 1015261 h 1350551"/>
                <a:gd name="csX33" fmla="*/ 1244273 w 1393530"/>
                <a:gd name="csY33" fmla="*/ 1114321 h 1350551"/>
                <a:gd name="csX34" fmla="*/ 1187123 w 1393530"/>
                <a:gd name="csY34" fmla="*/ 1102891 h 1350551"/>
                <a:gd name="csX35" fmla="*/ 1312853 w 1393530"/>
                <a:gd name="csY35" fmla="*/ 1179091 h 1350551"/>
                <a:gd name="csX36" fmla="*/ 1312853 w 1393530"/>
                <a:gd name="csY36" fmla="*/ 1255291 h 1350551"/>
                <a:gd name="csX37" fmla="*/ 1244273 w 1393530"/>
                <a:gd name="csY37" fmla="*/ 1320061 h 1350551"/>
                <a:gd name="csX38" fmla="*/ 1209983 w 1393530"/>
                <a:gd name="csY38" fmla="*/ 1297201 h 1350551"/>
                <a:gd name="csX39" fmla="*/ 1091873 w 1393530"/>
                <a:gd name="csY39" fmla="*/ 1281961 h 1350551"/>
                <a:gd name="csX40" fmla="*/ 1072823 w 1393530"/>
                <a:gd name="csY40" fmla="*/ 1259101 h 1350551"/>
                <a:gd name="csX41" fmla="*/ 1023293 w 1393530"/>
                <a:gd name="csY41" fmla="*/ 1251481 h 1350551"/>
                <a:gd name="csX42" fmla="*/ 989003 w 1393530"/>
                <a:gd name="csY42" fmla="*/ 1297201 h 1350551"/>
                <a:gd name="csX43" fmla="*/ 931853 w 1393530"/>
                <a:gd name="csY43" fmla="*/ 1304821 h 1350551"/>
                <a:gd name="csX44" fmla="*/ 825173 w 1393530"/>
                <a:gd name="csY44" fmla="*/ 1350541 h 1350551"/>
                <a:gd name="csX45" fmla="*/ 752783 w 1393530"/>
                <a:gd name="csY45" fmla="*/ 1308631 h 1350551"/>
                <a:gd name="csX46" fmla="*/ 676583 w 1393530"/>
                <a:gd name="csY46" fmla="*/ 1270531 h 1350551"/>
                <a:gd name="csX47" fmla="*/ 432743 w 1393530"/>
                <a:gd name="csY47" fmla="*/ 1182901 h 1350551"/>
                <a:gd name="csX48" fmla="*/ 219383 w 1393530"/>
                <a:gd name="csY48" fmla="*/ 1167661 h 1350551"/>
                <a:gd name="csX49" fmla="*/ 139373 w 1393530"/>
                <a:gd name="csY49" fmla="*/ 1129561 h 1350551"/>
                <a:gd name="csX50" fmla="*/ 74603 w 1393530"/>
                <a:gd name="csY50" fmla="*/ 1045741 h 1350551"/>
                <a:gd name="csX51" fmla="*/ 9833 w 1393530"/>
                <a:gd name="csY51" fmla="*/ 870481 h 1350551"/>
                <a:gd name="csX52" fmla="*/ 9833 w 1393530"/>
                <a:gd name="csY52" fmla="*/ 706651 h 1350551"/>
                <a:gd name="csX53" fmla="*/ 101273 w 1393530"/>
                <a:gd name="csY53" fmla="*/ 596161 h 1350551"/>
                <a:gd name="csX54" fmla="*/ 482273 w 1393530"/>
                <a:gd name="csY54" fmla="*/ 363751 h 1350551"/>
                <a:gd name="csX55" fmla="*/ 478463 w 1393530"/>
                <a:gd name="csY55" fmla="*/ 245641 h 1350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1393530" h="1350551">
                  <a:moveTo>
                    <a:pt x="478463" y="245641"/>
                  </a:moveTo>
                  <a:cubicBezTo>
                    <a:pt x="497513" y="229766"/>
                    <a:pt x="561013" y="274216"/>
                    <a:pt x="596573" y="268501"/>
                  </a:cubicBezTo>
                  <a:cubicBezTo>
                    <a:pt x="632133" y="262786"/>
                    <a:pt x="670868" y="234211"/>
                    <a:pt x="691823" y="211351"/>
                  </a:cubicBezTo>
                  <a:cubicBezTo>
                    <a:pt x="712778" y="188491"/>
                    <a:pt x="698808" y="141501"/>
                    <a:pt x="722303" y="131341"/>
                  </a:cubicBezTo>
                  <a:cubicBezTo>
                    <a:pt x="745798" y="121181"/>
                    <a:pt x="809298" y="143406"/>
                    <a:pt x="832793" y="150391"/>
                  </a:cubicBezTo>
                  <a:cubicBezTo>
                    <a:pt x="856288" y="157376"/>
                    <a:pt x="839143" y="179601"/>
                    <a:pt x="863273" y="173251"/>
                  </a:cubicBezTo>
                  <a:cubicBezTo>
                    <a:pt x="887403" y="166901"/>
                    <a:pt x="952808" y="131341"/>
                    <a:pt x="977573" y="112291"/>
                  </a:cubicBezTo>
                  <a:cubicBezTo>
                    <a:pt x="1002338" y="93241"/>
                    <a:pt x="996623" y="76096"/>
                    <a:pt x="1011863" y="58951"/>
                  </a:cubicBezTo>
                  <a:cubicBezTo>
                    <a:pt x="1027103" y="41806"/>
                    <a:pt x="1052503" y="18311"/>
                    <a:pt x="1069013" y="9421"/>
                  </a:cubicBezTo>
                  <a:cubicBezTo>
                    <a:pt x="1085523" y="531"/>
                    <a:pt x="1103303" y="-4549"/>
                    <a:pt x="1110923" y="5611"/>
                  </a:cubicBezTo>
                  <a:cubicBezTo>
                    <a:pt x="1118543" y="15771"/>
                    <a:pt x="1104573" y="54506"/>
                    <a:pt x="1114733" y="70381"/>
                  </a:cubicBezTo>
                  <a:cubicBezTo>
                    <a:pt x="1124893" y="86256"/>
                    <a:pt x="1164263" y="86256"/>
                    <a:pt x="1171883" y="100861"/>
                  </a:cubicBezTo>
                  <a:cubicBezTo>
                    <a:pt x="1179503" y="115466"/>
                    <a:pt x="1162358" y="139596"/>
                    <a:pt x="1160453" y="158011"/>
                  </a:cubicBezTo>
                  <a:cubicBezTo>
                    <a:pt x="1158548" y="176426"/>
                    <a:pt x="1162993" y="186586"/>
                    <a:pt x="1160453" y="211351"/>
                  </a:cubicBezTo>
                  <a:cubicBezTo>
                    <a:pt x="1157913" y="236116"/>
                    <a:pt x="1142038" y="288821"/>
                    <a:pt x="1145213" y="306601"/>
                  </a:cubicBezTo>
                  <a:cubicBezTo>
                    <a:pt x="1148388" y="324381"/>
                    <a:pt x="1162358" y="296441"/>
                    <a:pt x="1179503" y="318031"/>
                  </a:cubicBezTo>
                  <a:cubicBezTo>
                    <a:pt x="1196648" y="339621"/>
                    <a:pt x="1234113" y="424076"/>
                    <a:pt x="1248083" y="436141"/>
                  </a:cubicBezTo>
                  <a:cubicBezTo>
                    <a:pt x="1262053" y="448206"/>
                    <a:pt x="1253798" y="401216"/>
                    <a:pt x="1263323" y="390421"/>
                  </a:cubicBezTo>
                  <a:cubicBezTo>
                    <a:pt x="1272848" y="379626"/>
                    <a:pt x="1291263" y="366926"/>
                    <a:pt x="1305233" y="371371"/>
                  </a:cubicBezTo>
                  <a:cubicBezTo>
                    <a:pt x="1319203" y="375816"/>
                    <a:pt x="1332538" y="410741"/>
                    <a:pt x="1347143" y="417091"/>
                  </a:cubicBezTo>
                  <a:cubicBezTo>
                    <a:pt x="1361748" y="423441"/>
                    <a:pt x="1388418" y="403756"/>
                    <a:pt x="1392863" y="409471"/>
                  </a:cubicBezTo>
                  <a:cubicBezTo>
                    <a:pt x="1397308" y="415186"/>
                    <a:pt x="1378258" y="438681"/>
                    <a:pt x="1373813" y="451381"/>
                  </a:cubicBezTo>
                  <a:cubicBezTo>
                    <a:pt x="1369368" y="464081"/>
                    <a:pt x="1375718" y="476781"/>
                    <a:pt x="1366193" y="485671"/>
                  </a:cubicBezTo>
                  <a:cubicBezTo>
                    <a:pt x="1356668" y="494561"/>
                    <a:pt x="1328728" y="490116"/>
                    <a:pt x="1316663" y="504721"/>
                  </a:cubicBezTo>
                  <a:cubicBezTo>
                    <a:pt x="1304598" y="519326"/>
                    <a:pt x="1310948" y="559331"/>
                    <a:pt x="1293803" y="573301"/>
                  </a:cubicBezTo>
                  <a:cubicBezTo>
                    <a:pt x="1276658" y="587271"/>
                    <a:pt x="1231573" y="573301"/>
                    <a:pt x="1213793" y="588541"/>
                  </a:cubicBezTo>
                  <a:cubicBezTo>
                    <a:pt x="1196013" y="603781"/>
                    <a:pt x="1193473" y="638071"/>
                    <a:pt x="1187123" y="664741"/>
                  </a:cubicBezTo>
                  <a:cubicBezTo>
                    <a:pt x="1180773" y="691411"/>
                    <a:pt x="1185218" y="730781"/>
                    <a:pt x="1175693" y="748561"/>
                  </a:cubicBezTo>
                  <a:cubicBezTo>
                    <a:pt x="1166168" y="766341"/>
                    <a:pt x="1130608" y="761896"/>
                    <a:pt x="1129973" y="771421"/>
                  </a:cubicBezTo>
                  <a:cubicBezTo>
                    <a:pt x="1129338" y="780946"/>
                    <a:pt x="1164898" y="793011"/>
                    <a:pt x="1171883" y="805711"/>
                  </a:cubicBezTo>
                  <a:cubicBezTo>
                    <a:pt x="1178868" y="818411"/>
                    <a:pt x="1164263" y="818411"/>
                    <a:pt x="1171883" y="847621"/>
                  </a:cubicBezTo>
                  <a:cubicBezTo>
                    <a:pt x="1179503" y="876831"/>
                    <a:pt x="1201728" y="953031"/>
                    <a:pt x="1217603" y="980971"/>
                  </a:cubicBezTo>
                  <a:cubicBezTo>
                    <a:pt x="1233478" y="1008911"/>
                    <a:pt x="1262688" y="993036"/>
                    <a:pt x="1267133" y="1015261"/>
                  </a:cubicBezTo>
                  <a:cubicBezTo>
                    <a:pt x="1271578" y="1037486"/>
                    <a:pt x="1257608" y="1099716"/>
                    <a:pt x="1244273" y="1114321"/>
                  </a:cubicBezTo>
                  <a:cubicBezTo>
                    <a:pt x="1230938" y="1128926"/>
                    <a:pt x="1175693" y="1092096"/>
                    <a:pt x="1187123" y="1102891"/>
                  </a:cubicBezTo>
                  <a:cubicBezTo>
                    <a:pt x="1198553" y="1113686"/>
                    <a:pt x="1291898" y="1153691"/>
                    <a:pt x="1312853" y="1179091"/>
                  </a:cubicBezTo>
                  <a:cubicBezTo>
                    <a:pt x="1333808" y="1204491"/>
                    <a:pt x="1324283" y="1231796"/>
                    <a:pt x="1312853" y="1255291"/>
                  </a:cubicBezTo>
                  <a:cubicBezTo>
                    <a:pt x="1301423" y="1278786"/>
                    <a:pt x="1261418" y="1313076"/>
                    <a:pt x="1244273" y="1320061"/>
                  </a:cubicBezTo>
                  <a:cubicBezTo>
                    <a:pt x="1227128" y="1327046"/>
                    <a:pt x="1235383" y="1303551"/>
                    <a:pt x="1209983" y="1297201"/>
                  </a:cubicBezTo>
                  <a:cubicBezTo>
                    <a:pt x="1184583" y="1290851"/>
                    <a:pt x="1114733" y="1288311"/>
                    <a:pt x="1091873" y="1281961"/>
                  </a:cubicBezTo>
                  <a:cubicBezTo>
                    <a:pt x="1069013" y="1275611"/>
                    <a:pt x="1084253" y="1264181"/>
                    <a:pt x="1072823" y="1259101"/>
                  </a:cubicBezTo>
                  <a:cubicBezTo>
                    <a:pt x="1061393" y="1254021"/>
                    <a:pt x="1037263" y="1245131"/>
                    <a:pt x="1023293" y="1251481"/>
                  </a:cubicBezTo>
                  <a:cubicBezTo>
                    <a:pt x="1009323" y="1257831"/>
                    <a:pt x="1004243" y="1288311"/>
                    <a:pt x="989003" y="1297201"/>
                  </a:cubicBezTo>
                  <a:cubicBezTo>
                    <a:pt x="973763" y="1306091"/>
                    <a:pt x="959158" y="1295931"/>
                    <a:pt x="931853" y="1304821"/>
                  </a:cubicBezTo>
                  <a:cubicBezTo>
                    <a:pt x="904548" y="1313711"/>
                    <a:pt x="855018" y="1349906"/>
                    <a:pt x="825173" y="1350541"/>
                  </a:cubicBezTo>
                  <a:cubicBezTo>
                    <a:pt x="795328" y="1351176"/>
                    <a:pt x="777548" y="1321966"/>
                    <a:pt x="752783" y="1308631"/>
                  </a:cubicBezTo>
                  <a:cubicBezTo>
                    <a:pt x="728018" y="1295296"/>
                    <a:pt x="729923" y="1291486"/>
                    <a:pt x="676583" y="1270531"/>
                  </a:cubicBezTo>
                  <a:cubicBezTo>
                    <a:pt x="623243" y="1249576"/>
                    <a:pt x="508943" y="1200046"/>
                    <a:pt x="432743" y="1182901"/>
                  </a:cubicBezTo>
                  <a:cubicBezTo>
                    <a:pt x="356543" y="1165756"/>
                    <a:pt x="268278" y="1176551"/>
                    <a:pt x="219383" y="1167661"/>
                  </a:cubicBezTo>
                  <a:cubicBezTo>
                    <a:pt x="170488" y="1158771"/>
                    <a:pt x="163503" y="1149881"/>
                    <a:pt x="139373" y="1129561"/>
                  </a:cubicBezTo>
                  <a:cubicBezTo>
                    <a:pt x="115243" y="1109241"/>
                    <a:pt x="96193" y="1088921"/>
                    <a:pt x="74603" y="1045741"/>
                  </a:cubicBezTo>
                  <a:cubicBezTo>
                    <a:pt x="53013" y="1002561"/>
                    <a:pt x="20628" y="926996"/>
                    <a:pt x="9833" y="870481"/>
                  </a:cubicBezTo>
                  <a:cubicBezTo>
                    <a:pt x="-962" y="813966"/>
                    <a:pt x="-5407" y="752371"/>
                    <a:pt x="9833" y="706651"/>
                  </a:cubicBezTo>
                  <a:cubicBezTo>
                    <a:pt x="25073" y="660931"/>
                    <a:pt x="22533" y="653311"/>
                    <a:pt x="101273" y="596161"/>
                  </a:cubicBezTo>
                  <a:cubicBezTo>
                    <a:pt x="180013" y="539011"/>
                    <a:pt x="418773" y="422171"/>
                    <a:pt x="482273" y="363751"/>
                  </a:cubicBezTo>
                  <a:cubicBezTo>
                    <a:pt x="545773" y="305331"/>
                    <a:pt x="459413" y="261516"/>
                    <a:pt x="478463" y="245641"/>
                  </a:cubicBezTo>
                  <a:close/>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6" name="TextBox 1">
            <a:extLst>
              <a:ext uri="{FF2B5EF4-FFF2-40B4-BE49-F238E27FC236}">
                <a16:creationId xmlns:a16="http://schemas.microsoft.com/office/drawing/2014/main" id="{80B3AF98-A023-4BE0-9BFE-089C8E92D17E}"/>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sz="3000" b="1" u="none" dirty="0">
                <a:solidFill>
                  <a:srgbClr val="17365D"/>
                </a:solidFill>
                <a:latin typeface="Calibri"/>
                <a:ea typeface="Calibri"/>
                <a:cs typeface="Calibri"/>
              </a:rPr>
              <a:t>（参考）</a:t>
            </a:r>
            <a:r>
              <a:rPr lang="ja-JP" altLang="en-US" sz="3000" b="1" u="none" dirty="0">
                <a:solidFill>
                  <a:srgbClr val="17365D"/>
                </a:solidFill>
                <a:latin typeface="Calibri"/>
                <a:ea typeface="Calibri"/>
                <a:cs typeface="Calibri"/>
              </a:rPr>
              <a:t>就労選択支援</a:t>
            </a:r>
            <a:r>
              <a:rPr lang="ja-JP" altLang="en-US" sz="3000" b="1" dirty="0">
                <a:solidFill>
                  <a:srgbClr val="17365D"/>
                </a:solidFill>
                <a:latin typeface="Calibri"/>
                <a:ea typeface="Calibri"/>
                <a:cs typeface="Calibri"/>
              </a:rPr>
              <a:t>事業所利用者の分布</a:t>
            </a:r>
            <a:endParaRPr sz="2700" b="0" u="none" dirty="0">
              <a:solidFill>
                <a:srgbClr val="000000"/>
              </a:solidFill>
              <a:latin typeface="Arial"/>
              <a:ea typeface="Arial"/>
              <a:cs typeface="Arial"/>
            </a:endParaRPr>
          </a:p>
        </p:txBody>
      </p:sp>
      <p:sp>
        <p:nvSpPr>
          <p:cNvPr id="4" name="スライド番号プレースホルダー 3">
            <a:extLst>
              <a:ext uri="{FF2B5EF4-FFF2-40B4-BE49-F238E27FC236}">
                <a16:creationId xmlns:a16="http://schemas.microsoft.com/office/drawing/2014/main" id="{0C797F2C-6F28-EFDF-9E0C-AB44C5FBBC6D}"/>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3</a:t>
            </a:fld>
            <a:endParaRPr sz="1200" b="0" u="none">
              <a:solidFill>
                <a:srgbClr val="000000"/>
              </a:solidFill>
              <a:latin typeface="Times New Roman"/>
              <a:ea typeface="Times New Roman"/>
              <a:cs typeface="Times New Roman"/>
            </a:endParaRPr>
          </a:p>
        </p:txBody>
      </p:sp>
      <p:sp>
        <p:nvSpPr>
          <p:cNvPr id="8" name="テキスト ボックス 7">
            <a:extLst>
              <a:ext uri="{FF2B5EF4-FFF2-40B4-BE49-F238E27FC236}">
                <a16:creationId xmlns:a16="http://schemas.microsoft.com/office/drawing/2014/main" id="{5BCBADB7-DF0B-98FF-0C53-C0B41AA7C2BD}"/>
              </a:ext>
            </a:extLst>
          </p:cNvPr>
          <p:cNvSpPr txBox="1"/>
          <p:nvPr/>
        </p:nvSpPr>
        <p:spPr>
          <a:xfrm>
            <a:off x="5240657" y="1593224"/>
            <a:ext cx="2069485" cy="1200329"/>
          </a:xfrm>
          <a:prstGeom prst="rect">
            <a:avLst/>
          </a:prstGeom>
          <a:noFill/>
        </p:spPr>
        <p:txBody>
          <a:bodyPr wrap="square" rtlCol="0">
            <a:spAutoFit/>
          </a:bodyPr>
          <a:lstStyle/>
          <a:p>
            <a:r>
              <a:rPr kumimoji="1" lang="en-US" altLang="ja-JP" sz="3600" b="1" dirty="0"/>
              <a:t>23</a:t>
            </a:r>
            <a:r>
              <a:rPr kumimoji="1" lang="ja-JP" altLang="en-US" sz="3600" b="1" dirty="0"/>
              <a:t>市</a:t>
            </a:r>
            <a:endParaRPr kumimoji="1" lang="en-US" altLang="ja-JP" sz="3600" b="1" dirty="0"/>
          </a:p>
          <a:p>
            <a:r>
              <a:rPr lang="en-US" altLang="ja-JP" sz="3600" b="1" dirty="0"/>
              <a:t>477</a:t>
            </a:r>
            <a:r>
              <a:rPr lang="ja-JP" altLang="en-US" sz="3600" b="1" dirty="0"/>
              <a:t>人</a:t>
            </a:r>
            <a:endParaRPr kumimoji="1" lang="ja-JP" altLang="en-US" sz="3600" b="1" dirty="0"/>
          </a:p>
        </p:txBody>
      </p:sp>
      <p:sp>
        <p:nvSpPr>
          <p:cNvPr id="11" name="フリーフォーム: 図形 10">
            <a:extLst>
              <a:ext uri="{FF2B5EF4-FFF2-40B4-BE49-F238E27FC236}">
                <a16:creationId xmlns:a16="http://schemas.microsoft.com/office/drawing/2014/main" id="{9EF4E35A-FBB3-B705-4E66-60A2630B8BC3}"/>
              </a:ext>
            </a:extLst>
          </p:cNvPr>
          <p:cNvSpPr/>
          <p:nvPr/>
        </p:nvSpPr>
        <p:spPr>
          <a:xfrm>
            <a:off x="3021340" y="4333240"/>
            <a:ext cx="392027" cy="1013460"/>
          </a:xfrm>
          <a:custGeom>
            <a:avLst/>
            <a:gdLst>
              <a:gd name="csX0" fmla="*/ 11420 w 392027"/>
              <a:gd name="csY0" fmla="*/ 0 h 1013460"/>
              <a:gd name="csX1" fmla="*/ 1260 w 392027"/>
              <a:gd name="csY1" fmla="*/ 104140 h 1013460"/>
              <a:gd name="csX2" fmla="*/ 36820 w 392027"/>
              <a:gd name="csY2" fmla="*/ 116840 h 1013460"/>
              <a:gd name="csX3" fmla="*/ 77460 w 392027"/>
              <a:gd name="csY3" fmla="*/ 185420 h 1013460"/>
              <a:gd name="csX4" fmla="*/ 128260 w 392027"/>
              <a:gd name="csY4" fmla="*/ 200660 h 1013460"/>
              <a:gd name="csX5" fmla="*/ 158740 w 392027"/>
              <a:gd name="csY5" fmla="*/ 256540 h 1013460"/>
              <a:gd name="csX6" fmla="*/ 212080 w 392027"/>
              <a:gd name="csY6" fmla="*/ 284480 h 1013460"/>
              <a:gd name="csX7" fmla="*/ 242560 w 392027"/>
              <a:gd name="csY7" fmla="*/ 284480 h 1013460"/>
              <a:gd name="csX8" fmla="*/ 227320 w 392027"/>
              <a:gd name="csY8" fmla="*/ 243840 h 1013460"/>
              <a:gd name="csX9" fmla="*/ 273040 w 392027"/>
              <a:gd name="csY9" fmla="*/ 251460 h 1013460"/>
              <a:gd name="csX10" fmla="*/ 295900 w 392027"/>
              <a:gd name="csY10" fmla="*/ 340360 h 1013460"/>
              <a:gd name="csX11" fmla="*/ 389880 w 392027"/>
              <a:gd name="csY11" fmla="*/ 459740 h 1013460"/>
              <a:gd name="csX12" fmla="*/ 354320 w 392027"/>
              <a:gd name="csY12" fmla="*/ 612140 h 1013460"/>
              <a:gd name="csX13" fmla="*/ 270500 w 392027"/>
              <a:gd name="csY13" fmla="*/ 599440 h 1013460"/>
              <a:gd name="csX14" fmla="*/ 212080 w 392027"/>
              <a:gd name="csY14" fmla="*/ 480060 h 1013460"/>
              <a:gd name="csX15" fmla="*/ 181600 w 392027"/>
              <a:gd name="csY15" fmla="*/ 551180 h 1013460"/>
              <a:gd name="csX16" fmla="*/ 130800 w 392027"/>
              <a:gd name="csY16" fmla="*/ 581660 h 1013460"/>
              <a:gd name="csX17" fmla="*/ 107940 w 392027"/>
              <a:gd name="csY17" fmla="*/ 596900 h 1013460"/>
              <a:gd name="csX18" fmla="*/ 69840 w 392027"/>
              <a:gd name="csY18" fmla="*/ 594360 h 1013460"/>
              <a:gd name="csX19" fmla="*/ 72380 w 392027"/>
              <a:gd name="csY19" fmla="*/ 723900 h 1013460"/>
              <a:gd name="csX20" fmla="*/ 118100 w 392027"/>
              <a:gd name="csY20" fmla="*/ 947420 h 1013460"/>
              <a:gd name="csX21" fmla="*/ 57140 w 392027"/>
              <a:gd name="csY21" fmla="*/ 1013460 h 10134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92027" h="1013460">
                <a:moveTo>
                  <a:pt x="11420" y="0"/>
                </a:moveTo>
                <a:cubicBezTo>
                  <a:pt x="4223" y="42333"/>
                  <a:pt x="-2973" y="84667"/>
                  <a:pt x="1260" y="104140"/>
                </a:cubicBezTo>
                <a:cubicBezTo>
                  <a:pt x="5493" y="123613"/>
                  <a:pt x="24120" y="103293"/>
                  <a:pt x="36820" y="116840"/>
                </a:cubicBezTo>
                <a:cubicBezTo>
                  <a:pt x="49520" y="130387"/>
                  <a:pt x="62220" y="171450"/>
                  <a:pt x="77460" y="185420"/>
                </a:cubicBezTo>
                <a:cubicBezTo>
                  <a:pt x="92700" y="199390"/>
                  <a:pt x="114713" y="188807"/>
                  <a:pt x="128260" y="200660"/>
                </a:cubicBezTo>
                <a:cubicBezTo>
                  <a:pt x="141807" y="212513"/>
                  <a:pt x="144770" y="242570"/>
                  <a:pt x="158740" y="256540"/>
                </a:cubicBezTo>
                <a:cubicBezTo>
                  <a:pt x="172710" y="270510"/>
                  <a:pt x="198110" y="279823"/>
                  <a:pt x="212080" y="284480"/>
                </a:cubicBezTo>
                <a:cubicBezTo>
                  <a:pt x="226050" y="289137"/>
                  <a:pt x="240020" y="291253"/>
                  <a:pt x="242560" y="284480"/>
                </a:cubicBezTo>
                <a:cubicBezTo>
                  <a:pt x="245100" y="277707"/>
                  <a:pt x="222240" y="249343"/>
                  <a:pt x="227320" y="243840"/>
                </a:cubicBezTo>
                <a:cubicBezTo>
                  <a:pt x="232400" y="238337"/>
                  <a:pt x="261610" y="235373"/>
                  <a:pt x="273040" y="251460"/>
                </a:cubicBezTo>
                <a:cubicBezTo>
                  <a:pt x="284470" y="267547"/>
                  <a:pt x="276427" y="305647"/>
                  <a:pt x="295900" y="340360"/>
                </a:cubicBezTo>
                <a:cubicBezTo>
                  <a:pt x="315373" y="375073"/>
                  <a:pt x="380143" y="414443"/>
                  <a:pt x="389880" y="459740"/>
                </a:cubicBezTo>
                <a:cubicBezTo>
                  <a:pt x="399617" y="505037"/>
                  <a:pt x="374217" y="588857"/>
                  <a:pt x="354320" y="612140"/>
                </a:cubicBezTo>
                <a:cubicBezTo>
                  <a:pt x="334423" y="635423"/>
                  <a:pt x="294207" y="621453"/>
                  <a:pt x="270500" y="599440"/>
                </a:cubicBezTo>
                <a:cubicBezTo>
                  <a:pt x="246793" y="577427"/>
                  <a:pt x="226897" y="488103"/>
                  <a:pt x="212080" y="480060"/>
                </a:cubicBezTo>
                <a:cubicBezTo>
                  <a:pt x="197263" y="472017"/>
                  <a:pt x="195147" y="534247"/>
                  <a:pt x="181600" y="551180"/>
                </a:cubicBezTo>
                <a:cubicBezTo>
                  <a:pt x="168053" y="568113"/>
                  <a:pt x="143077" y="574040"/>
                  <a:pt x="130800" y="581660"/>
                </a:cubicBezTo>
                <a:cubicBezTo>
                  <a:pt x="118523" y="589280"/>
                  <a:pt x="118100" y="594783"/>
                  <a:pt x="107940" y="596900"/>
                </a:cubicBezTo>
                <a:cubicBezTo>
                  <a:pt x="97780" y="599017"/>
                  <a:pt x="75767" y="573193"/>
                  <a:pt x="69840" y="594360"/>
                </a:cubicBezTo>
                <a:cubicBezTo>
                  <a:pt x="63913" y="615527"/>
                  <a:pt x="64337" y="665057"/>
                  <a:pt x="72380" y="723900"/>
                </a:cubicBezTo>
                <a:cubicBezTo>
                  <a:pt x="80423" y="782743"/>
                  <a:pt x="120640" y="899160"/>
                  <a:pt x="118100" y="947420"/>
                </a:cubicBezTo>
                <a:cubicBezTo>
                  <a:pt x="115560" y="995680"/>
                  <a:pt x="57140" y="1013460"/>
                  <a:pt x="57140" y="101346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表 1">
            <a:extLst>
              <a:ext uri="{FF2B5EF4-FFF2-40B4-BE49-F238E27FC236}">
                <a16:creationId xmlns:a16="http://schemas.microsoft.com/office/drawing/2014/main" id="{AA27C8C7-64AA-D31B-C407-B9652E2B8F22}"/>
              </a:ext>
            </a:extLst>
          </p:cNvPr>
          <p:cNvGraphicFramePr>
            <a:graphicFrameLocks noGrp="1"/>
          </p:cNvGraphicFramePr>
          <p:nvPr>
            <p:extLst>
              <p:ext uri="{D42A27DB-BD31-4B8C-83A1-F6EECF244321}">
                <p14:modId xmlns:p14="http://schemas.microsoft.com/office/powerpoint/2010/main" val="2357457330"/>
              </p:ext>
            </p:extLst>
          </p:nvPr>
        </p:nvGraphicFramePr>
        <p:xfrm>
          <a:off x="7310142" y="1542424"/>
          <a:ext cx="3960000" cy="483816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3392417659"/>
                    </a:ext>
                  </a:extLst>
                </a:gridCol>
                <a:gridCol w="900000">
                  <a:extLst>
                    <a:ext uri="{9D8B030D-6E8A-4147-A177-3AD203B41FA5}">
                      <a16:colId xmlns:a16="http://schemas.microsoft.com/office/drawing/2014/main" val="3117305451"/>
                    </a:ext>
                  </a:extLst>
                </a:gridCol>
                <a:gridCol w="1080000">
                  <a:extLst>
                    <a:ext uri="{9D8B030D-6E8A-4147-A177-3AD203B41FA5}">
                      <a16:colId xmlns:a16="http://schemas.microsoft.com/office/drawing/2014/main" val="1023064493"/>
                    </a:ext>
                  </a:extLst>
                </a:gridCol>
                <a:gridCol w="900000">
                  <a:extLst>
                    <a:ext uri="{9D8B030D-6E8A-4147-A177-3AD203B41FA5}">
                      <a16:colId xmlns:a16="http://schemas.microsoft.com/office/drawing/2014/main" val="3778330086"/>
                    </a:ext>
                  </a:extLst>
                </a:gridCol>
              </a:tblGrid>
              <a:tr h="360000">
                <a:tc>
                  <a:txBody>
                    <a:bodyPr/>
                    <a:lstStyle/>
                    <a:p>
                      <a:pPr algn="ctr" fontAlgn="ctr">
                        <a:buNone/>
                      </a:pPr>
                      <a:r>
                        <a:rPr lang="ja-JP" altLang="en-US" sz="1400" b="1" u="none" strike="noStrike" dirty="0">
                          <a:solidFill>
                            <a:schemeClr val="bg1"/>
                          </a:solidFill>
                          <a:effectLst/>
                        </a:rPr>
                        <a:t>事業所所在市町村</a:t>
                      </a:r>
                      <a:endParaRPr lang="ja-JP" sz="1400" b="1" i="0" u="none" strike="noStrike" dirty="0">
                        <a:solidFill>
                          <a:schemeClr val="bg1"/>
                        </a:solidFill>
                        <a:effectLst/>
                        <a:latin typeface="+mn-ea"/>
                        <a:ea typeface="+mn-ea"/>
                        <a:cs typeface="Calibri" panose="020F0502020204030204" pitchFamily="34" charset="0"/>
                      </a:endParaRPr>
                    </a:p>
                  </a:txBody>
                  <a:tcPr anchor="ctr">
                    <a:solidFill>
                      <a:srgbClr val="1B3557"/>
                    </a:solidFill>
                  </a:tcPr>
                </a:tc>
                <a:tc>
                  <a:txBody>
                    <a:bodyPr/>
                    <a:lstStyle/>
                    <a:p>
                      <a:pPr algn="ctr" fontAlgn="ctr">
                        <a:buNone/>
                      </a:pPr>
                      <a:r>
                        <a:rPr lang="ja-JP" altLang="en-US" sz="1400" b="1" u="none" strike="noStrike" dirty="0">
                          <a:solidFill>
                            <a:schemeClr val="bg1"/>
                          </a:solidFill>
                          <a:effectLst/>
                        </a:rPr>
                        <a:t>利用者数</a:t>
                      </a:r>
                      <a:endParaRPr lang="ja-JP" sz="1400" b="1" i="0" u="none" strike="noStrike" dirty="0">
                        <a:solidFill>
                          <a:schemeClr val="bg1"/>
                        </a:solidFill>
                        <a:effectLst/>
                        <a:latin typeface="+mn-ea"/>
                        <a:ea typeface="+mn-ea"/>
                        <a:cs typeface="Calibri" panose="020F0502020204030204" pitchFamily="34" charset="0"/>
                      </a:endParaRPr>
                    </a:p>
                  </a:txBody>
                  <a:tcPr marR="90000" anchor="ctr">
                    <a:solidFill>
                      <a:srgbClr val="1B3557"/>
                    </a:solidFill>
                  </a:tcPr>
                </a:tc>
                <a:tc>
                  <a:txBody>
                    <a:bodyPr/>
                    <a:lstStyle/>
                    <a:p>
                      <a:pPr algn="ctr" fontAlgn="ctr">
                        <a:buNone/>
                      </a:pPr>
                      <a:r>
                        <a:rPr lang="ja-JP" altLang="en-US" sz="1400" b="1" u="none" strike="noStrike" dirty="0">
                          <a:solidFill>
                            <a:schemeClr val="bg1"/>
                          </a:solidFill>
                          <a:effectLst/>
                        </a:rPr>
                        <a:t>事業所所在市町村</a:t>
                      </a:r>
                      <a:endParaRPr lang="ja-JP" sz="1400" b="1" i="0" u="none" strike="noStrike" dirty="0">
                        <a:solidFill>
                          <a:schemeClr val="bg1"/>
                        </a:solidFill>
                        <a:effectLst/>
                        <a:latin typeface="+mn-ea"/>
                        <a:ea typeface="+mn-ea"/>
                        <a:cs typeface="Calibri" panose="020F0502020204030204" pitchFamily="34" charset="0"/>
                      </a:endParaRPr>
                    </a:p>
                  </a:txBody>
                  <a:tcPr anchor="ctr">
                    <a:solidFill>
                      <a:srgbClr val="1B3557"/>
                    </a:solidFill>
                  </a:tcPr>
                </a:tc>
                <a:tc>
                  <a:txBody>
                    <a:bodyPr/>
                    <a:lstStyle/>
                    <a:p>
                      <a:pPr algn="ctr" fontAlgn="ctr">
                        <a:buNone/>
                      </a:pPr>
                      <a:r>
                        <a:rPr lang="ja-JP" altLang="en-US" sz="1400" b="1" u="none" strike="noStrike" dirty="0">
                          <a:solidFill>
                            <a:schemeClr val="bg1"/>
                          </a:solidFill>
                          <a:effectLst/>
                        </a:rPr>
                        <a:t>利用者数</a:t>
                      </a:r>
                      <a:endParaRPr lang="ja-JP" sz="1400" b="1" i="0" u="none" strike="noStrike" dirty="0">
                        <a:solidFill>
                          <a:schemeClr val="bg1"/>
                        </a:solidFill>
                        <a:effectLst/>
                        <a:latin typeface="+mn-ea"/>
                        <a:ea typeface="+mn-ea"/>
                        <a:cs typeface="Calibri" panose="020F0502020204030204" pitchFamily="34" charset="0"/>
                      </a:endParaRPr>
                    </a:p>
                  </a:txBody>
                  <a:tcPr marR="90000" anchor="ctr">
                    <a:solidFill>
                      <a:srgbClr val="1B3557"/>
                    </a:solidFill>
                  </a:tcPr>
                </a:tc>
                <a:extLst>
                  <a:ext uri="{0D108BD9-81ED-4DB2-BD59-A6C34878D82A}">
                    <a16:rowId xmlns:a16="http://schemas.microsoft.com/office/drawing/2014/main" val="2049040513"/>
                  </a:ext>
                </a:extLst>
              </a:tr>
              <a:tr h="360000">
                <a:tc>
                  <a:txBody>
                    <a:bodyPr/>
                    <a:lstStyle/>
                    <a:p>
                      <a:pPr algn="l" fontAlgn="ctr">
                        <a:buNone/>
                      </a:pPr>
                      <a:r>
                        <a:rPr lang="ja-JP" sz="1400" u="none" strike="noStrike" dirty="0">
                          <a:effectLst/>
                        </a:rPr>
                        <a:t>大阪市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166</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tc>
                  <a:txBody>
                    <a:bodyPr/>
                    <a:lstStyle/>
                    <a:p>
                      <a:pPr algn="l" fontAlgn="ctr">
                        <a:buNone/>
                      </a:pPr>
                      <a:r>
                        <a:rPr lang="ja-JP" sz="1400" u="none" strike="noStrike" dirty="0">
                          <a:effectLst/>
                        </a:rPr>
                        <a:t>泉佐野市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13</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extLst>
                  <a:ext uri="{0D108BD9-81ED-4DB2-BD59-A6C34878D82A}">
                    <a16:rowId xmlns:a16="http://schemas.microsoft.com/office/drawing/2014/main" val="890151134"/>
                  </a:ext>
                </a:extLst>
              </a:tr>
              <a:tr h="360000">
                <a:tc>
                  <a:txBody>
                    <a:bodyPr/>
                    <a:lstStyle/>
                    <a:p>
                      <a:pPr algn="l" fontAlgn="ctr">
                        <a:buNone/>
                      </a:pPr>
                      <a:r>
                        <a:rPr lang="ja-JP" sz="1400" u="none" strike="noStrike" dirty="0">
                          <a:effectLst/>
                        </a:rPr>
                        <a:t>堺市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21</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tc>
                  <a:txBody>
                    <a:bodyPr/>
                    <a:lstStyle/>
                    <a:p>
                      <a:pPr algn="l" fontAlgn="ctr">
                        <a:buNone/>
                      </a:pPr>
                      <a:r>
                        <a:rPr lang="ja-JP" sz="1400" u="none" strike="noStrike" dirty="0">
                          <a:effectLst/>
                        </a:rPr>
                        <a:t>寝屋川市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12</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extLst>
                  <a:ext uri="{0D108BD9-81ED-4DB2-BD59-A6C34878D82A}">
                    <a16:rowId xmlns:a16="http://schemas.microsoft.com/office/drawing/2014/main" val="3058075037"/>
                  </a:ext>
                </a:extLst>
              </a:tr>
              <a:tr h="360000">
                <a:tc>
                  <a:txBody>
                    <a:bodyPr/>
                    <a:lstStyle/>
                    <a:p>
                      <a:pPr algn="l" fontAlgn="ctr">
                        <a:buNone/>
                      </a:pPr>
                      <a:r>
                        <a:rPr lang="ja-JP" sz="1400" u="none" strike="noStrike" dirty="0">
                          <a:effectLst/>
                        </a:rPr>
                        <a:t>高槻市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53</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tc>
                  <a:txBody>
                    <a:bodyPr/>
                    <a:lstStyle/>
                    <a:p>
                      <a:pPr algn="l" fontAlgn="ctr">
                        <a:buNone/>
                      </a:pPr>
                      <a:r>
                        <a:rPr lang="ja-JP" sz="1400" u="none" strike="noStrike" dirty="0">
                          <a:effectLst/>
                        </a:rPr>
                        <a:t>河内長野市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15</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extLst>
                  <a:ext uri="{0D108BD9-81ED-4DB2-BD59-A6C34878D82A}">
                    <a16:rowId xmlns:a16="http://schemas.microsoft.com/office/drawing/2014/main" val="3675919339"/>
                  </a:ext>
                </a:extLst>
              </a:tr>
              <a:tr h="360000">
                <a:tc>
                  <a:txBody>
                    <a:bodyPr/>
                    <a:lstStyle/>
                    <a:p>
                      <a:pPr algn="l" fontAlgn="ctr">
                        <a:buNone/>
                      </a:pPr>
                      <a:r>
                        <a:rPr lang="ja-JP" sz="1400" u="none" strike="noStrike" dirty="0">
                          <a:effectLst/>
                        </a:rPr>
                        <a:t>東大阪市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38</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tc>
                  <a:txBody>
                    <a:bodyPr/>
                    <a:lstStyle/>
                    <a:p>
                      <a:pPr algn="l" fontAlgn="ctr">
                        <a:buNone/>
                      </a:pPr>
                      <a:r>
                        <a:rPr lang="ja-JP" sz="1400" u="none" strike="noStrike" dirty="0">
                          <a:effectLst/>
                        </a:rPr>
                        <a:t>大東市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19</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extLst>
                  <a:ext uri="{0D108BD9-81ED-4DB2-BD59-A6C34878D82A}">
                    <a16:rowId xmlns:a16="http://schemas.microsoft.com/office/drawing/2014/main" val="3718964843"/>
                  </a:ext>
                </a:extLst>
              </a:tr>
              <a:tr h="360000">
                <a:tc>
                  <a:txBody>
                    <a:bodyPr/>
                    <a:lstStyle/>
                    <a:p>
                      <a:pPr algn="l" fontAlgn="ctr">
                        <a:buNone/>
                      </a:pPr>
                      <a:r>
                        <a:rPr lang="ja-JP" sz="1400" u="none" strike="noStrike" dirty="0">
                          <a:effectLst/>
                        </a:rPr>
                        <a:t>豊中市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13</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tc>
                  <a:txBody>
                    <a:bodyPr/>
                    <a:lstStyle/>
                    <a:p>
                      <a:pPr algn="l" fontAlgn="ctr">
                        <a:buNone/>
                      </a:pPr>
                      <a:r>
                        <a:rPr lang="ja-JP" sz="1400" u="none" strike="noStrike" dirty="0">
                          <a:effectLst/>
                        </a:rPr>
                        <a:t>和泉市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8</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extLst>
                  <a:ext uri="{0D108BD9-81ED-4DB2-BD59-A6C34878D82A}">
                    <a16:rowId xmlns:a16="http://schemas.microsoft.com/office/drawing/2014/main" val="374509456"/>
                  </a:ext>
                </a:extLst>
              </a:tr>
              <a:tr h="360000">
                <a:tc>
                  <a:txBody>
                    <a:bodyPr/>
                    <a:lstStyle/>
                    <a:p>
                      <a:pPr algn="l" fontAlgn="ctr">
                        <a:buNone/>
                      </a:pPr>
                      <a:r>
                        <a:rPr lang="ja-JP" sz="1400" u="none" strike="noStrike">
                          <a:effectLst/>
                        </a:rPr>
                        <a:t>枚方市</a:t>
                      </a:r>
                      <a:endParaRPr lang="ja-JP" sz="1400" b="0" i="0" u="none" strike="noStrike">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12</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tc>
                  <a:txBody>
                    <a:bodyPr/>
                    <a:lstStyle/>
                    <a:p>
                      <a:pPr algn="l" fontAlgn="ctr">
                        <a:buNone/>
                      </a:pPr>
                      <a:r>
                        <a:rPr lang="ja-JP" sz="1400" u="none" strike="noStrike" dirty="0">
                          <a:effectLst/>
                        </a:rPr>
                        <a:t>門真市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7</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extLst>
                  <a:ext uri="{0D108BD9-81ED-4DB2-BD59-A6C34878D82A}">
                    <a16:rowId xmlns:a16="http://schemas.microsoft.com/office/drawing/2014/main" val="1900388273"/>
                  </a:ext>
                </a:extLst>
              </a:tr>
              <a:tr h="360000">
                <a:tc>
                  <a:txBody>
                    <a:bodyPr/>
                    <a:lstStyle/>
                    <a:p>
                      <a:pPr algn="l" fontAlgn="ctr">
                        <a:buNone/>
                      </a:pPr>
                      <a:r>
                        <a:rPr lang="ja-JP" sz="1400" u="none" strike="noStrike" dirty="0">
                          <a:effectLst/>
                        </a:rPr>
                        <a:t>岸和田市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7</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tc>
                  <a:txBody>
                    <a:bodyPr/>
                    <a:lstStyle/>
                    <a:p>
                      <a:pPr algn="l" fontAlgn="ctr">
                        <a:buNone/>
                      </a:pPr>
                      <a:r>
                        <a:rPr lang="ja-JP" sz="1400" u="none" strike="noStrike" dirty="0">
                          <a:effectLst/>
                        </a:rPr>
                        <a:t>摂津市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3</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extLst>
                  <a:ext uri="{0D108BD9-81ED-4DB2-BD59-A6C34878D82A}">
                    <a16:rowId xmlns:a16="http://schemas.microsoft.com/office/drawing/2014/main" val="273757971"/>
                  </a:ext>
                </a:extLst>
              </a:tr>
              <a:tr h="360000">
                <a:tc>
                  <a:txBody>
                    <a:bodyPr/>
                    <a:lstStyle/>
                    <a:p>
                      <a:pPr algn="l" fontAlgn="ctr">
                        <a:buNone/>
                      </a:pPr>
                      <a:r>
                        <a:rPr lang="ja-JP" sz="1400" u="none" strike="noStrike" dirty="0">
                          <a:effectLst/>
                        </a:rPr>
                        <a:t>泉大津市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8</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tc>
                  <a:txBody>
                    <a:bodyPr/>
                    <a:lstStyle/>
                    <a:p>
                      <a:pPr algn="l" fontAlgn="ctr">
                        <a:buNone/>
                      </a:pPr>
                      <a:r>
                        <a:rPr lang="ja-JP" sz="1400" u="none" strike="noStrike" dirty="0">
                          <a:effectLst/>
                        </a:rPr>
                        <a:t>高石市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0</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extLst>
                  <a:ext uri="{0D108BD9-81ED-4DB2-BD59-A6C34878D82A}">
                    <a16:rowId xmlns:a16="http://schemas.microsoft.com/office/drawing/2014/main" val="3419822945"/>
                  </a:ext>
                </a:extLst>
              </a:tr>
              <a:tr h="360000">
                <a:tc>
                  <a:txBody>
                    <a:bodyPr/>
                    <a:lstStyle/>
                    <a:p>
                      <a:pPr algn="l" fontAlgn="ctr">
                        <a:buNone/>
                      </a:pPr>
                      <a:r>
                        <a:rPr lang="ja-JP" sz="1400" u="none" strike="noStrike" dirty="0">
                          <a:effectLst/>
                        </a:rPr>
                        <a:t>貝塚市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12</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tc>
                  <a:txBody>
                    <a:bodyPr/>
                    <a:lstStyle/>
                    <a:p>
                      <a:pPr algn="l" fontAlgn="ctr">
                        <a:buNone/>
                      </a:pPr>
                      <a:r>
                        <a:rPr lang="ja-JP" sz="1400" u="none" strike="noStrike" dirty="0">
                          <a:effectLst/>
                        </a:rPr>
                        <a:t>藤井寺市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16</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extLst>
                  <a:ext uri="{0D108BD9-81ED-4DB2-BD59-A6C34878D82A}">
                    <a16:rowId xmlns:a16="http://schemas.microsoft.com/office/drawing/2014/main" val="2950526379"/>
                  </a:ext>
                </a:extLst>
              </a:tr>
              <a:tr h="360000">
                <a:tc>
                  <a:txBody>
                    <a:bodyPr/>
                    <a:lstStyle/>
                    <a:p>
                      <a:pPr algn="l" fontAlgn="ctr">
                        <a:buNone/>
                      </a:pPr>
                      <a:r>
                        <a:rPr lang="ja-JP" sz="1400" u="none" strike="noStrike">
                          <a:effectLst/>
                        </a:rPr>
                        <a:t>守口市</a:t>
                      </a:r>
                      <a:endParaRPr lang="ja-JP" sz="1400" b="0" i="0" u="none" strike="noStrike">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8</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tc>
                  <a:txBody>
                    <a:bodyPr/>
                    <a:lstStyle/>
                    <a:p>
                      <a:pPr algn="l" fontAlgn="ctr">
                        <a:buNone/>
                      </a:pPr>
                      <a:r>
                        <a:rPr lang="ja-JP" sz="1400" u="none" strike="noStrike" dirty="0">
                          <a:effectLst/>
                        </a:rPr>
                        <a:t>泉南市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2</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extLst>
                  <a:ext uri="{0D108BD9-81ED-4DB2-BD59-A6C34878D82A}">
                    <a16:rowId xmlns:a16="http://schemas.microsoft.com/office/drawing/2014/main" val="806215925"/>
                  </a:ext>
                </a:extLst>
              </a:tr>
              <a:tr h="360000">
                <a:tc>
                  <a:txBody>
                    <a:bodyPr/>
                    <a:lstStyle/>
                    <a:p>
                      <a:pPr algn="l" fontAlgn="ctr">
                        <a:buNone/>
                      </a:pPr>
                      <a:r>
                        <a:rPr lang="ja-JP" sz="1400" u="none" strike="noStrike" dirty="0">
                          <a:effectLst/>
                        </a:rPr>
                        <a:t>茨木市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23</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tc>
                  <a:txBody>
                    <a:bodyPr/>
                    <a:lstStyle/>
                    <a:p>
                      <a:pPr algn="l" fontAlgn="ctr">
                        <a:buNone/>
                      </a:pPr>
                      <a:r>
                        <a:rPr lang="ja-JP" sz="1400" u="none" strike="noStrike" dirty="0">
                          <a:effectLst/>
                        </a:rPr>
                        <a:t>交野市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D0D8E8"/>
                    </a:solidFill>
                  </a:tcPr>
                </a:tc>
                <a:tc>
                  <a:txBody>
                    <a:bodyPr/>
                    <a:lstStyle/>
                    <a:p>
                      <a:pPr algn="r" fontAlgn="ctr">
                        <a:buNone/>
                      </a:pPr>
                      <a:r>
                        <a:rPr lang="en-US" altLang="ja-JP" sz="1400" b="0" u="none" strike="noStrike" dirty="0">
                          <a:solidFill>
                            <a:srgbClr val="000000"/>
                          </a:solidFill>
                          <a:effectLst/>
                        </a:rPr>
                        <a:t>3</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D0D8E8"/>
                    </a:solidFill>
                  </a:tcPr>
                </a:tc>
                <a:extLst>
                  <a:ext uri="{0D108BD9-81ED-4DB2-BD59-A6C34878D82A}">
                    <a16:rowId xmlns:a16="http://schemas.microsoft.com/office/drawing/2014/main" val="3094249502"/>
                  </a:ext>
                </a:extLst>
              </a:tr>
              <a:tr h="360000">
                <a:tc>
                  <a:txBody>
                    <a:bodyPr/>
                    <a:lstStyle/>
                    <a:p>
                      <a:pPr algn="l" fontAlgn="ctr">
                        <a:buNone/>
                      </a:pPr>
                      <a:r>
                        <a:rPr lang="ja-JP" sz="1400" u="none" strike="noStrike" dirty="0">
                          <a:effectLst/>
                        </a:rPr>
                        <a:t>八尾市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17</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tc>
                  <a:txBody>
                    <a:bodyPr/>
                    <a:lstStyle/>
                    <a:p>
                      <a:pPr algn="l" fontAlgn="ctr">
                        <a:buNone/>
                      </a:pPr>
                      <a:r>
                        <a:rPr lang="ja-JP" sz="1400" u="none" strike="noStrike" dirty="0">
                          <a:effectLst/>
                        </a:rPr>
                        <a:t>阪南市</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anchor="ctr">
                    <a:solidFill>
                      <a:srgbClr val="E9EDF4"/>
                    </a:solidFill>
                  </a:tcPr>
                </a:tc>
                <a:tc>
                  <a:txBody>
                    <a:bodyPr/>
                    <a:lstStyle/>
                    <a:p>
                      <a:pPr algn="r" fontAlgn="ctr">
                        <a:buNone/>
                      </a:pPr>
                      <a:r>
                        <a:rPr lang="en-US" altLang="ja-JP" sz="1400" b="0" u="none" strike="noStrike" dirty="0">
                          <a:solidFill>
                            <a:srgbClr val="000000"/>
                          </a:solidFill>
                          <a:effectLst/>
                        </a:rPr>
                        <a:t>1</a:t>
                      </a:r>
                      <a:r>
                        <a:rPr lang="ja-JP" altLang="en-US" sz="1400" b="0" u="none" strike="noStrike" dirty="0">
                          <a:solidFill>
                            <a:srgbClr val="000000"/>
                          </a:solidFill>
                          <a:effectLst/>
                        </a:rPr>
                        <a:t>人</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R="180000" anchor="ctr">
                    <a:solidFill>
                      <a:srgbClr val="E9EDF4"/>
                    </a:solidFill>
                  </a:tcPr>
                </a:tc>
                <a:extLst>
                  <a:ext uri="{0D108BD9-81ED-4DB2-BD59-A6C34878D82A}">
                    <a16:rowId xmlns:a16="http://schemas.microsoft.com/office/drawing/2014/main" val="3203823358"/>
                  </a:ext>
                </a:extLst>
              </a:tr>
            </a:tbl>
          </a:graphicData>
        </a:graphic>
      </p:graphicFrame>
      <p:pic>
        <p:nvPicPr>
          <p:cNvPr id="9" name="図 8">
            <a:extLst>
              <a:ext uri="{FF2B5EF4-FFF2-40B4-BE49-F238E27FC236}">
                <a16:creationId xmlns:a16="http://schemas.microsoft.com/office/drawing/2014/main" id="{083200B7-4F23-9236-7357-F8E5088761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164879" y="2965602"/>
            <a:ext cx="1647604" cy="2321565"/>
          </a:xfrm>
          <a:prstGeom prst="rect">
            <a:avLst/>
          </a:prstGeom>
        </p:spPr>
      </p:pic>
    </p:spTree>
    <p:extLst>
      <p:ext uri="{BB962C8B-B14F-4D97-AF65-F5344CB8AC3E}">
        <p14:creationId xmlns:p14="http://schemas.microsoft.com/office/powerpoint/2010/main" val="3409543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TextBox 1">
            <a:extLst>
              <a:ext uri="{FF2B5EF4-FFF2-40B4-BE49-F238E27FC236}">
                <a16:creationId xmlns:a16="http://schemas.microsoft.com/office/drawing/2014/main" id="{0F53697F-6DEB-49DD-9774-378A7CAB72E5}"/>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sz="3000" b="1" u="none" dirty="0">
                <a:solidFill>
                  <a:srgbClr val="17365D"/>
                </a:solidFill>
                <a:latin typeface="Calibri"/>
                <a:ea typeface="Calibri"/>
                <a:cs typeface="Calibri"/>
              </a:rPr>
              <a:t>1｜</a:t>
            </a:r>
            <a:r>
              <a:rPr lang="ja-JP" altLang="en-US" sz="3000" b="1" u="none" dirty="0">
                <a:solidFill>
                  <a:srgbClr val="17365D"/>
                </a:solidFill>
                <a:latin typeface="Calibri"/>
                <a:ea typeface="Calibri"/>
                <a:cs typeface="Calibri"/>
              </a:rPr>
              <a:t>障がい種別利用者数</a:t>
            </a:r>
            <a:endParaRPr sz="2700" b="0" u="none" dirty="0">
              <a:solidFill>
                <a:srgbClr val="000000"/>
              </a:solidFill>
              <a:latin typeface="Arial"/>
              <a:ea typeface="Arial"/>
              <a:cs typeface="Arial"/>
            </a:endParaRPr>
          </a:p>
        </p:txBody>
      </p:sp>
      <p:graphicFrame>
        <p:nvGraphicFramePr>
          <p:cNvPr id="102" name="Chart 3"/>
          <p:cNvGraphicFramePr/>
          <p:nvPr>
            <p:extLst>
              <p:ext uri="{D42A27DB-BD31-4B8C-83A1-F6EECF244321}">
                <p14:modId xmlns:p14="http://schemas.microsoft.com/office/powerpoint/2010/main" val="780365170"/>
              </p:ext>
            </p:extLst>
          </p:nvPr>
        </p:nvGraphicFramePr>
        <p:xfrm>
          <a:off x="640080" y="1280160"/>
          <a:ext cx="6674760" cy="4480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3" name="Table 4"/>
          <p:cNvGraphicFramePr/>
          <p:nvPr>
            <p:extLst>
              <p:ext uri="{D42A27DB-BD31-4B8C-83A1-F6EECF244321}">
                <p14:modId xmlns:p14="http://schemas.microsoft.com/office/powerpoint/2010/main" val="2725079338"/>
              </p:ext>
            </p:extLst>
          </p:nvPr>
        </p:nvGraphicFramePr>
        <p:xfrm>
          <a:off x="7635240" y="1417320"/>
          <a:ext cx="3759120" cy="3017520"/>
        </p:xfrm>
        <a:graphic>
          <a:graphicData uri="http://schemas.openxmlformats.org/drawingml/2006/table">
            <a:tbl>
              <a:tblPr/>
              <a:tblGrid>
                <a:gridCol w="1260000">
                  <a:extLst>
                    <a:ext uri="{9D8B030D-6E8A-4147-A177-3AD203B41FA5}">
                      <a16:colId xmlns:a16="http://schemas.microsoft.com/office/drawing/2014/main" val="20000"/>
                    </a:ext>
                  </a:extLst>
                </a:gridCol>
                <a:gridCol w="1249560">
                  <a:extLst>
                    <a:ext uri="{9D8B030D-6E8A-4147-A177-3AD203B41FA5}">
                      <a16:colId xmlns:a16="http://schemas.microsoft.com/office/drawing/2014/main" val="20001"/>
                    </a:ext>
                  </a:extLst>
                </a:gridCol>
                <a:gridCol w="1249560">
                  <a:extLst>
                    <a:ext uri="{9D8B030D-6E8A-4147-A177-3AD203B41FA5}">
                      <a16:colId xmlns:a16="http://schemas.microsoft.com/office/drawing/2014/main" val="20002"/>
                    </a:ext>
                  </a:extLst>
                </a:gridCol>
              </a:tblGrid>
              <a:tr h="502920">
                <a:tc>
                  <a:txBody>
                    <a:bodyPr/>
                    <a:lstStyle/>
                    <a:p>
                      <a:pPr algn="ctr" defTabSz="457200">
                        <a:lnSpc>
                          <a:spcPct val="100000"/>
                        </a:lnSpc>
                        <a:buNone/>
                      </a:pPr>
                      <a:r>
                        <a:rPr lang="ja-JP" altLang="en-US" sz="1400" b="1" u="none" dirty="0">
                          <a:solidFill>
                            <a:srgbClr val="FFFFFF"/>
                          </a:solidFill>
                          <a:latin typeface="Calibri"/>
                          <a:ea typeface="Calibri"/>
                          <a:cs typeface="Calibri"/>
                        </a:rPr>
                        <a:t>障がい種別</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tc>
                  <a:txBody>
                    <a:bodyPr/>
                    <a:lstStyle/>
                    <a:p>
                      <a:pPr algn="ctr" defTabSz="457200">
                        <a:lnSpc>
                          <a:spcPct val="100000"/>
                        </a:lnSpc>
                        <a:buNone/>
                      </a:pPr>
                      <a:r>
                        <a:rPr lang="ja-JP" altLang="en-US" sz="1400" b="1" u="none" dirty="0">
                          <a:solidFill>
                            <a:srgbClr val="FFFFFF"/>
                          </a:solidFill>
                          <a:latin typeface="Arial"/>
                          <a:ea typeface="Arial"/>
                          <a:cs typeface="Arial"/>
                        </a:rPr>
                        <a:t>人数</a:t>
                      </a:r>
                      <a:endParaRPr sz="1400" b="1"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tc>
                  <a:txBody>
                    <a:bodyPr/>
                    <a:lstStyle/>
                    <a:p>
                      <a:pPr algn="ctr" defTabSz="457200">
                        <a:lnSpc>
                          <a:spcPct val="100000"/>
                        </a:lnSpc>
                        <a:buNone/>
                      </a:pPr>
                      <a:r>
                        <a:rPr lang="ja-JP" altLang="en-US" sz="1400" b="1" u="none" dirty="0">
                          <a:solidFill>
                            <a:srgbClr val="FFFFFF"/>
                          </a:solidFill>
                          <a:latin typeface="Calibri"/>
                          <a:ea typeface="Calibri"/>
                          <a:cs typeface="Calibri"/>
                        </a:rPr>
                        <a:t>割合</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extLst>
                  <a:ext uri="{0D108BD9-81ED-4DB2-BD59-A6C34878D82A}">
                    <a16:rowId xmlns:a16="http://schemas.microsoft.com/office/drawing/2014/main" val="10000"/>
                  </a:ext>
                </a:extLst>
              </a:tr>
              <a:tr h="502920">
                <a:tc>
                  <a:txBody>
                    <a:bodyPr/>
                    <a:lstStyle/>
                    <a:p>
                      <a:pPr defTabSz="457200">
                        <a:lnSpc>
                          <a:spcPct val="100000"/>
                        </a:lnSpc>
                        <a:buNone/>
                      </a:pPr>
                      <a:r>
                        <a:rPr lang="ja-JP" altLang="en-US" sz="1400" b="0" u="none" dirty="0">
                          <a:solidFill>
                            <a:srgbClr val="232A31"/>
                          </a:solidFill>
                          <a:latin typeface="Calibri"/>
                          <a:ea typeface="Arial"/>
                          <a:cs typeface="Calibri"/>
                        </a:rPr>
                        <a:t>身体障がい</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2</a:t>
                      </a:r>
                      <a:r>
                        <a:rPr lang="en-US" sz="1400" b="0" u="none" dirty="0">
                          <a:solidFill>
                            <a:srgbClr val="232A31"/>
                          </a:solidFill>
                          <a:latin typeface="Calibri"/>
                          <a:ea typeface="Calibri"/>
                          <a:cs typeface="Calibri"/>
                        </a:rPr>
                        <a:t>2</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4.</a:t>
                      </a:r>
                      <a:r>
                        <a:rPr lang="en-US" sz="1400" b="0" u="none" dirty="0">
                          <a:solidFill>
                            <a:srgbClr val="232A31"/>
                          </a:solidFill>
                          <a:latin typeface="Calibri"/>
                          <a:ea typeface="Calibri"/>
                          <a:cs typeface="Calibri"/>
                        </a:rPr>
                        <a:t>6</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130437274"/>
                  </a:ext>
                </a:extLst>
              </a:tr>
              <a:tr h="502920">
                <a:tc>
                  <a:txBody>
                    <a:bodyPr/>
                    <a:lstStyle/>
                    <a:p>
                      <a:pPr defTabSz="457200">
                        <a:lnSpc>
                          <a:spcPct val="100000"/>
                        </a:lnSpc>
                        <a:buNone/>
                      </a:pPr>
                      <a:r>
                        <a:rPr lang="ja-JP" altLang="en-US" sz="1400" b="0" u="none" dirty="0">
                          <a:solidFill>
                            <a:srgbClr val="232A31"/>
                          </a:solidFill>
                          <a:latin typeface="Calibri"/>
                          <a:ea typeface="Arial"/>
                          <a:cs typeface="Calibri"/>
                        </a:rPr>
                        <a:t>知的障がい</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tc>
                  <a:txBody>
                    <a:bodyPr/>
                    <a:lstStyle/>
                    <a:p>
                      <a:pPr algn="r" defTabSz="457200">
                        <a:lnSpc>
                          <a:spcPct val="100000"/>
                        </a:lnSpc>
                        <a:buNone/>
                      </a:pPr>
                      <a:r>
                        <a:rPr lang="en-US" altLang="ja-JP" sz="1400" b="0" u="none" dirty="0">
                          <a:solidFill>
                            <a:srgbClr val="232A31"/>
                          </a:solidFill>
                          <a:latin typeface="Calibri"/>
                          <a:ea typeface="Calibri"/>
                          <a:cs typeface="Calibri"/>
                        </a:rPr>
                        <a:t>217</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45.</a:t>
                      </a:r>
                      <a:r>
                        <a:rPr lang="en-US" sz="1400" b="0" u="none" dirty="0">
                          <a:solidFill>
                            <a:srgbClr val="232A31"/>
                          </a:solidFill>
                          <a:latin typeface="Calibri"/>
                          <a:ea typeface="Calibri"/>
                          <a:cs typeface="Calibri"/>
                        </a:rPr>
                        <a:t>5</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extLst>
                  <a:ext uri="{0D108BD9-81ED-4DB2-BD59-A6C34878D82A}">
                    <a16:rowId xmlns:a16="http://schemas.microsoft.com/office/drawing/2014/main" val="10001"/>
                  </a:ext>
                </a:extLst>
              </a:tr>
              <a:tr h="502920">
                <a:tc>
                  <a:txBody>
                    <a:bodyPr/>
                    <a:lstStyle/>
                    <a:p>
                      <a:pPr defTabSz="457200">
                        <a:lnSpc>
                          <a:spcPct val="100000"/>
                        </a:lnSpc>
                        <a:buNone/>
                      </a:pPr>
                      <a:r>
                        <a:rPr lang="ja-JP" altLang="en-US" sz="1400" b="0" u="none" dirty="0">
                          <a:solidFill>
                            <a:srgbClr val="232A31"/>
                          </a:solidFill>
                          <a:latin typeface="Calibri"/>
                          <a:ea typeface="Arial"/>
                          <a:cs typeface="Calibri"/>
                        </a:rPr>
                        <a:t>精神障がい</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16</a:t>
                      </a:r>
                      <a:r>
                        <a:rPr lang="en-US" altLang="ja-JP" sz="1400" b="0" u="none" dirty="0">
                          <a:solidFill>
                            <a:srgbClr val="232A31"/>
                          </a:solidFill>
                          <a:latin typeface="Calibri"/>
                          <a:ea typeface="Calibri"/>
                          <a:cs typeface="Calibri"/>
                        </a:rPr>
                        <a:t>8</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35.</a:t>
                      </a:r>
                      <a:r>
                        <a:rPr lang="en-US" sz="1400" b="0" u="none" dirty="0">
                          <a:solidFill>
                            <a:srgbClr val="232A31"/>
                          </a:solidFill>
                          <a:latin typeface="Calibri"/>
                          <a:ea typeface="Calibri"/>
                          <a:cs typeface="Calibri"/>
                        </a:rPr>
                        <a:t>2</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0D8E8"/>
                    </a:solidFill>
                  </a:tcPr>
                </a:tc>
                <a:extLst>
                  <a:ext uri="{0D108BD9-81ED-4DB2-BD59-A6C34878D82A}">
                    <a16:rowId xmlns:a16="http://schemas.microsoft.com/office/drawing/2014/main" val="10002"/>
                  </a:ext>
                </a:extLst>
              </a:tr>
              <a:tr h="502920">
                <a:tc>
                  <a:txBody>
                    <a:bodyPr/>
                    <a:lstStyle/>
                    <a:p>
                      <a:pPr defTabSz="457200">
                        <a:lnSpc>
                          <a:spcPct val="100000"/>
                        </a:lnSpc>
                        <a:buNone/>
                      </a:pPr>
                      <a:r>
                        <a:rPr lang="ja-JP" altLang="en-US" sz="1400" b="0" u="none" dirty="0">
                          <a:solidFill>
                            <a:srgbClr val="232A31"/>
                          </a:solidFill>
                          <a:latin typeface="Calibri"/>
                          <a:ea typeface="Arial"/>
                          <a:cs typeface="Calibri"/>
                        </a:rPr>
                        <a:t>発達障がい</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58</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12.</a:t>
                      </a:r>
                      <a:r>
                        <a:rPr lang="en-US" sz="1400" b="0" u="none" dirty="0">
                          <a:solidFill>
                            <a:srgbClr val="232A31"/>
                          </a:solidFill>
                          <a:latin typeface="Calibri"/>
                          <a:ea typeface="Calibri"/>
                          <a:cs typeface="Calibri"/>
                        </a:rPr>
                        <a:t>2</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extLst>
                  <a:ext uri="{0D108BD9-81ED-4DB2-BD59-A6C34878D82A}">
                    <a16:rowId xmlns:a16="http://schemas.microsoft.com/office/drawing/2014/main" val="10003"/>
                  </a:ext>
                </a:extLst>
              </a:tr>
              <a:tr h="502920">
                <a:tc>
                  <a:txBody>
                    <a:bodyPr/>
                    <a:lstStyle/>
                    <a:p>
                      <a:pPr defTabSz="457200">
                        <a:lnSpc>
                          <a:spcPct val="100000"/>
                        </a:lnSpc>
                        <a:buNone/>
                      </a:pPr>
                      <a:r>
                        <a:rPr lang="ja-JP" altLang="en-US" sz="1400" b="0" u="none" dirty="0">
                          <a:solidFill>
                            <a:srgbClr val="000000"/>
                          </a:solidFill>
                          <a:latin typeface="Arial"/>
                          <a:ea typeface="Arial"/>
                          <a:cs typeface="Arial"/>
                        </a:rPr>
                        <a:t>その他</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prstDash val="soli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12</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prstDash val="soli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2.</a:t>
                      </a:r>
                      <a:r>
                        <a:rPr lang="en-US" sz="1400" b="0" u="none" dirty="0">
                          <a:solidFill>
                            <a:srgbClr val="232A31"/>
                          </a:solidFill>
                          <a:latin typeface="Calibri"/>
                          <a:ea typeface="Calibri"/>
                          <a:cs typeface="Calibri"/>
                        </a:rPr>
                        <a:t>5</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a:solidFill>
                        <a:srgbClr val="FFFFFF"/>
                      </a:solidFill>
                      <a:prstDash val="solid"/>
                    </a:lnB>
                    <a:solidFill>
                      <a:srgbClr val="D0D8E8"/>
                    </a:solidFill>
                  </a:tcPr>
                </a:tc>
                <a:extLst>
                  <a:ext uri="{0D108BD9-81ED-4DB2-BD59-A6C34878D82A}">
                    <a16:rowId xmlns:a16="http://schemas.microsoft.com/office/drawing/2014/main" val="10005"/>
                  </a:ext>
                </a:extLst>
              </a:tr>
            </a:tbl>
          </a:graphicData>
        </a:graphic>
      </p:graphicFrame>
      <p:sp>
        <p:nvSpPr>
          <p:cNvPr id="95" name="TextBox 5">
            <a:extLst>
              <a:ext uri="{FF2B5EF4-FFF2-40B4-BE49-F238E27FC236}">
                <a16:creationId xmlns:a16="http://schemas.microsoft.com/office/drawing/2014/main" id="{C5F0A7AB-028B-43E4-87F5-060E5FC953A1}"/>
              </a:ext>
            </a:extLst>
          </p:cNvPr>
          <p:cNvSpPr>
            <a:spLocks noGrp="1"/>
          </p:cNvSpPr>
          <p:nvPr/>
        </p:nvSpPr>
        <p:spPr>
          <a:xfrm>
            <a:off x="7680960" y="5050392"/>
            <a:ext cx="3474360" cy="34479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650" b="1">
                <a:solidFill>
                  <a:srgbClr val="17365D"/>
                </a:solidFill>
              </a:defRPr>
            </a:pPr>
            <a:r>
              <a:rPr sz="1650" b="1" u="none" dirty="0">
                <a:solidFill>
                  <a:srgbClr val="17365D"/>
                </a:solidFill>
                <a:latin typeface="Calibri"/>
                <a:ea typeface="Calibri"/>
                <a:cs typeface="Calibri"/>
              </a:rPr>
              <a:t>計画相談あり：2</a:t>
            </a:r>
            <a:r>
              <a:rPr lang="en-US" sz="1650" b="1" u="none" dirty="0">
                <a:solidFill>
                  <a:srgbClr val="17365D"/>
                </a:solidFill>
                <a:latin typeface="Calibri"/>
                <a:ea typeface="Calibri"/>
                <a:cs typeface="Calibri"/>
              </a:rPr>
              <a:t>81</a:t>
            </a:r>
            <a:r>
              <a:rPr sz="1650" b="1" u="none" dirty="0">
                <a:solidFill>
                  <a:srgbClr val="17365D"/>
                </a:solidFill>
                <a:latin typeface="Calibri"/>
                <a:ea typeface="Calibri"/>
                <a:cs typeface="Calibri"/>
              </a:rPr>
              <a:t>人（58.</a:t>
            </a:r>
            <a:r>
              <a:rPr lang="en-US" sz="1650" b="1" u="none" dirty="0">
                <a:solidFill>
                  <a:srgbClr val="17365D"/>
                </a:solidFill>
                <a:latin typeface="Calibri"/>
                <a:ea typeface="Calibri"/>
                <a:cs typeface="Calibri"/>
              </a:rPr>
              <a:t>9</a:t>
            </a:r>
            <a:r>
              <a:rPr sz="1650" b="1" u="none" dirty="0">
                <a:solidFill>
                  <a:srgbClr val="17365D"/>
                </a:solidFill>
                <a:latin typeface="Calibri"/>
                <a:ea typeface="Calibri"/>
                <a:cs typeface="Calibri"/>
              </a:rPr>
              <a:t>%）</a:t>
            </a:r>
            <a:endParaRPr sz="1400" b="0" u="none" dirty="0">
              <a:solidFill>
                <a:srgbClr val="000000"/>
              </a:solidFill>
              <a:latin typeface="Arial"/>
              <a:ea typeface="Arial"/>
              <a:cs typeface="Arial"/>
            </a:endParaRPr>
          </a:p>
        </p:txBody>
      </p:sp>
      <p:sp>
        <p:nvSpPr>
          <p:cNvPr id="4" name="スライド番号プレースホルダー 3">
            <a:extLst>
              <a:ext uri="{FF2B5EF4-FFF2-40B4-BE49-F238E27FC236}">
                <a16:creationId xmlns:a16="http://schemas.microsoft.com/office/drawing/2014/main" id="{205FC562-4B0C-63C9-9D0F-27DE691F04DB}"/>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4</a:t>
            </a:fld>
            <a:endParaRPr sz="1200" b="0" u="none">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253594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4" name="TextBox 1">
            <a:extLst>
              <a:ext uri="{FF2B5EF4-FFF2-40B4-BE49-F238E27FC236}">
                <a16:creationId xmlns:a16="http://schemas.microsoft.com/office/drawing/2014/main" id="{B0F7E2E7-13FF-4E72-820B-C7273D65B74E}"/>
              </a:ext>
            </a:extLst>
          </p:cNvPr>
          <p:cNvSpPr>
            <a:spLocks noGrp="1"/>
          </p:cNvSpPr>
          <p:nvPr/>
        </p:nvSpPr>
        <p:spPr>
          <a:xfrm>
            <a:off x="501160" y="254064"/>
            <a:ext cx="4626885" cy="552544"/>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defTabSz="457200">
              <a:lnSpc>
                <a:spcPct val="100000"/>
              </a:lnSpc>
              <a:buNone/>
              <a:defRPr sz="3000" b="1">
                <a:solidFill>
                  <a:srgbClr val="17365D"/>
                </a:solidFill>
              </a:defRPr>
            </a:pPr>
            <a:r>
              <a:rPr lang="en-US" sz="3000" b="1" u="none" dirty="0">
                <a:solidFill>
                  <a:srgbClr val="17365D"/>
                </a:solidFill>
                <a:latin typeface="Calibri"/>
                <a:ea typeface="Calibri"/>
                <a:cs typeface="Calibri"/>
              </a:rPr>
              <a:t>2</a:t>
            </a:r>
            <a:r>
              <a:rPr sz="3000" b="1" u="none" dirty="0">
                <a:solidFill>
                  <a:srgbClr val="17365D"/>
                </a:solidFill>
                <a:latin typeface="Calibri"/>
                <a:ea typeface="Calibri"/>
                <a:cs typeface="Calibri"/>
              </a:rPr>
              <a:t>｜利用前所属ごとの希望</a:t>
            </a:r>
            <a:endParaRPr sz="2400" b="0" u="none" dirty="0">
              <a:solidFill>
                <a:srgbClr val="000000"/>
              </a:solidFill>
              <a:latin typeface="Arial"/>
              <a:ea typeface="Arial"/>
              <a:cs typeface="Arial"/>
            </a:endParaRPr>
          </a:p>
        </p:txBody>
      </p:sp>
      <p:graphicFrame>
        <p:nvGraphicFramePr>
          <p:cNvPr id="246" name="Chart 3"/>
          <p:cNvGraphicFramePr/>
          <p:nvPr>
            <p:extLst>
              <p:ext uri="{D42A27DB-BD31-4B8C-83A1-F6EECF244321}">
                <p14:modId xmlns:p14="http://schemas.microsoft.com/office/powerpoint/2010/main" val="33717983"/>
              </p:ext>
            </p:extLst>
          </p:nvPr>
        </p:nvGraphicFramePr>
        <p:xfrm>
          <a:off x="457200" y="1219200"/>
          <a:ext cx="6667500" cy="4286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3">
            <a:extLst>
              <a:ext uri="{FF2B5EF4-FFF2-40B4-BE49-F238E27FC236}">
                <a16:creationId xmlns:a16="http://schemas.microsoft.com/office/drawing/2014/main" id="{799EA9AF-1F31-C01C-E7D5-8DAEF0A8FC8F}"/>
              </a:ext>
            </a:extLst>
          </p:cNvPr>
          <p:cNvGraphicFramePr/>
          <p:nvPr>
            <p:extLst>
              <p:ext uri="{D42A27DB-BD31-4B8C-83A1-F6EECF244321}">
                <p14:modId xmlns:p14="http://schemas.microsoft.com/office/powerpoint/2010/main" val="3489216219"/>
              </p:ext>
            </p:extLst>
          </p:nvPr>
        </p:nvGraphicFramePr>
        <p:xfrm>
          <a:off x="7637142" y="1417320"/>
          <a:ext cx="3780000" cy="3542160"/>
        </p:xfrm>
        <a:graphic>
          <a:graphicData uri="http://schemas.openxmlformats.org/drawingml/2006/table">
            <a:tbl>
              <a:tblPr bandRow="1"/>
              <a:tblGrid>
                <a:gridCol w="1260000">
                  <a:extLst>
                    <a:ext uri="{9D8B030D-6E8A-4147-A177-3AD203B41FA5}">
                      <a16:colId xmlns:a16="http://schemas.microsoft.com/office/drawing/2014/main" val="20000"/>
                    </a:ext>
                  </a:extLst>
                </a:gridCol>
                <a:gridCol w="1260000">
                  <a:extLst>
                    <a:ext uri="{9D8B030D-6E8A-4147-A177-3AD203B41FA5}">
                      <a16:colId xmlns:a16="http://schemas.microsoft.com/office/drawing/2014/main" val="20001"/>
                    </a:ext>
                  </a:extLst>
                </a:gridCol>
                <a:gridCol w="1260000">
                  <a:extLst>
                    <a:ext uri="{9D8B030D-6E8A-4147-A177-3AD203B41FA5}">
                      <a16:colId xmlns:a16="http://schemas.microsoft.com/office/drawing/2014/main" val="20002"/>
                    </a:ext>
                  </a:extLst>
                </a:gridCol>
              </a:tblGrid>
              <a:tr h="504000">
                <a:tc>
                  <a:txBody>
                    <a:bodyPr/>
                    <a:lstStyle/>
                    <a:p>
                      <a:pPr algn="ctr" defTabSz="457200">
                        <a:lnSpc>
                          <a:spcPct val="100000"/>
                        </a:lnSpc>
                        <a:buNone/>
                      </a:pPr>
                      <a:r>
                        <a:rPr lang="ja-JP" altLang="en-US" sz="1400" b="1" u="none" dirty="0">
                          <a:solidFill>
                            <a:srgbClr val="FFFFFF"/>
                          </a:solidFill>
                          <a:latin typeface="Calibri"/>
                          <a:ea typeface="Calibri"/>
                          <a:cs typeface="Calibri"/>
                        </a:rPr>
                        <a:t>利用前所属</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1B3557"/>
                    </a:solidFill>
                  </a:tcPr>
                </a:tc>
                <a:tc>
                  <a:txBody>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ja-JP" altLang="en-US" sz="1400" b="1" u="none" dirty="0">
                          <a:solidFill>
                            <a:srgbClr val="FFFFFF"/>
                          </a:solidFill>
                          <a:latin typeface="+mn-lt"/>
                          <a:ea typeface="Calibri"/>
                          <a:cs typeface="Calibri"/>
                        </a:rPr>
                        <a:t>人数</a:t>
                      </a:r>
                      <a:endParaRPr lang="ja-JP" altLang="en-US"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1B3557"/>
                    </a:solidFill>
                  </a:tcPr>
                </a:tc>
                <a:tc>
                  <a:txBody>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ja-JP" altLang="en-US" sz="1400" b="1" u="none" dirty="0">
                          <a:solidFill>
                            <a:srgbClr val="FFFFFF"/>
                          </a:solidFill>
                          <a:latin typeface="+mn-lt"/>
                          <a:ea typeface="Calibri"/>
                          <a:cs typeface="Calibri"/>
                        </a:rPr>
                        <a:t>構成比</a:t>
                      </a:r>
                      <a:endParaRPr lang="ja-JP" altLang="en-US"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1B3557"/>
                    </a:solidFill>
                  </a:tcPr>
                </a:tc>
                <a:extLst>
                  <a:ext uri="{0D108BD9-81ED-4DB2-BD59-A6C34878D82A}">
                    <a16:rowId xmlns:a16="http://schemas.microsoft.com/office/drawing/2014/main" val="10000"/>
                  </a:ext>
                </a:extLst>
              </a:tr>
              <a:tr h="504000">
                <a:tc>
                  <a:txBody>
                    <a:bodyPr/>
                    <a:lstStyle/>
                    <a:p>
                      <a:pPr defTabSz="457200">
                        <a:lnSpc>
                          <a:spcPct val="100000"/>
                        </a:lnSpc>
                        <a:buNone/>
                      </a:pPr>
                      <a:r>
                        <a:rPr lang="ja-JP" altLang="en-US" sz="1400" b="0" u="none" dirty="0">
                          <a:solidFill>
                            <a:srgbClr val="232A31"/>
                          </a:solidFill>
                          <a:latin typeface="Calibri"/>
                          <a:ea typeface="Arial"/>
                          <a:cs typeface="Calibri"/>
                        </a:rPr>
                        <a:t>支援学校</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lang="en-US" altLang="ja-JP" sz="1400" b="0" u="none" dirty="0">
                          <a:solidFill>
                            <a:srgbClr val="232A31"/>
                          </a:solidFill>
                          <a:latin typeface="Calibri"/>
                          <a:ea typeface="Calibri"/>
                          <a:cs typeface="Calibri"/>
                        </a:rPr>
                        <a:t>120</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25.</a:t>
                      </a:r>
                      <a:r>
                        <a:rPr lang="en-US" sz="1400" b="0" u="none" dirty="0">
                          <a:solidFill>
                            <a:srgbClr val="232A31"/>
                          </a:solidFill>
                          <a:latin typeface="Calibri"/>
                          <a:ea typeface="Calibri"/>
                          <a:cs typeface="Calibri"/>
                        </a:rPr>
                        <a:t>2</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2"/>
                  </a:ext>
                </a:extLst>
              </a:tr>
              <a:tr h="504000">
                <a:tc>
                  <a:txBody>
                    <a:bodyPr/>
                    <a:lstStyle/>
                    <a:p>
                      <a:pPr defTabSz="457200">
                        <a:lnSpc>
                          <a:spcPct val="100000"/>
                        </a:lnSpc>
                        <a:buNone/>
                      </a:pPr>
                      <a:r>
                        <a:rPr lang="ja-JP" altLang="en-US" sz="1400" b="0" u="none" dirty="0">
                          <a:solidFill>
                            <a:srgbClr val="232A31"/>
                          </a:solidFill>
                          <a:latin typeface="Calibri"/>
                          <a:ea typeface="Arial"/>
                          <a:cs typeface="Calibri"/>
                        </a:rPr>
                        <a:t>就労移行</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15</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3.</a:t>
                      </a:r>
                      <a:r>
                        <a:rPr lang="en-US" sz="1400" b="0" u="none" dirty="0">
                          <a:solidFill>
                            <a:srgbClr val="232A31"/>
                          </a:solidFill>
                          <a:latin typeface="Calibri"/>
                          <a:ea typeface="Calibri"/>
                          <a:cs typeface="Calibri"/>
                        </a:rPr>
                        <a:t>1</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850453255"/>
                  </a:ext>
                </a:extLst>
              </a:tr>
              <a:tr h="504000">
                <a:tc>
                  <a:txBody>
                    <a:bodyPr/>
                    <a:lstStyle/>
                    <a:p>
                      <a:pPr defTabSz="457200">
                        <a:lnSpc>
                          <a:spcPct val="100000"/>
                        </a:lnSpc>
                        <a:buNone/>
                      </a:pPr>
                      <a:r>
                        <a:rPr lang="ja-JP" altLang="en-US" sz="1400" b="0" u="none" dirty="0">
                          <a:solidFill>
                            <a:srgbClr val="232A31"/>
                          </a:solidFill>
                          <a:latin typeface="Calibri"/>
                          <a:ea typeface="Arial"/>
                          <a:cs typeface="Calibri"/>
                        </a:rPr>
                        <a:t>就Ａ</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3</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0.</a:t>
                      </a:r>
                      <a:r>
                        <a:rPr lang="en-US" sz="1400" b="0" u="none" dirty="0">
                          <a:solidFill>
                            <a:srgbClr val="232A31"/>
                          </a:solidFill>
                          <a:latin typeface="Calibri"/>
                          <a:ea typeface="Calibri"/>
                          <a:cs typeface="Calibri"/>
                        </a:rPr>
                        <a:t>6</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500347486"/>
                  </a:ext>
                </a:extLst>
              </a:tr>
              <a:tr h="504000">
                <a:tc>
                  <a:txBody>
                    <a:bodyPr/>
                    <a:lstStyle/>
                    <a:p>
                      <a:pPr defTabSz="457200">
                        <a:lnSpc>
                          <a:spcPct val="100000"/>
                        </a:lnSpc>
                        <a:buNone/>
                      </a:pPr>
                      <a:r>
                        <a:rPr lang="ja-JP" altLang="en-US" sz="1400" b="0" u="none" dirty="0">
                          <a:solidFill>
                            <a:srgbClr val="232A31"/>
                          </a:solidFill>
                          <a:latin typeface="Calibri"/>
                          <a:ea typeface="Arial"/>
                          <a:cs typeface="Calibri"/>
                        </a:rPr>
                        <a:t>就</a:t>
                      </a:r>
                      <a:r>
                        <a:rPr lang="ja-JP" altLang="en-US" sz="1400" b="0" u="none" dirty="0">
                          <a:solidFill>
                            <a:srgbClr val="232A31"/>
                          </a:solidFill>
                          <a:latin typeface="Calibri"/>
                          <a:ea typeface="Calibri"/>
                          <a:cs typeface="Calibri"/>
                        </a:rPr>
                        <a:t>Ｂ</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21</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tc>
                  <a:txBody>
                    <a:bodyPr/>
                    <a:lstStyle/>
                    <a:p>
                      <a:pPr algn="r" defTabSz="457200">
                        <a:lnSpc>
                          <a:spcPct val="100000"/>
                        </a:lnSpc>
                        <a:buNone/>
                      </a:pPr>
                      <a:r>
                        <a:rPr sz="1400" b="0" u="none" dirty="0">
                          <a:solidFill>
                            <a:srgbClr val="232A31"/>
                          </a:solidFill>
                          <a:latin typeface="Calibri"/>
                          <a:ea typeface="Calibri"/>
                          <a:cs typeface="Calibri"/>
                        </a:rPr>
                        <a:t>4.</a:t>
                      </a:r>
                      <a:r>
                        <a:rPr lang="en-US" sz="1400" b="0" u="none" dirty="0">
                          <a:solidFill>
                            <a:srgbClr val="232A31"/>
                          </a:solidFill>
                          <a:latin typeface="Calibri"/>
                          <a:ea typeface="Calibri"/>
                          <a:cs typeface="Calibri"/>
                        </a:rPr>
                        <a:t>4</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extLst>
                  <a:ext uri="{0D108BD9-81ED-4DB2-BD59-A6C34878D82A}">
                    <a16:rowId xmlns:a16="http://schemas.microsoft.com/office/drawing/2014/main" val="1013475233"/>
                  </a:ext>
                </a:extLst>
              </a:tr>
              <a:tr h="504000">
                <a:tc>
                  <a:txBody>
                    <a:bodyPr/>
                    <a:lstStyle/>
                    <a:p>
                      <a:pPr defTabSz="457200">
                        <a:lnSpc>
                          <a:spcPct val="100000"/>
                        </a:lnSpc>
                        <a:buNone/>
                      </a:pPr>
                      <a:r>
                        <a:rPr lang="ja-JP" altLang="en-US" sz="1400" b="0" u="none" dirty="0">
                          <a:solidFill>
                            <a:srgbClr val="232A31"/>
                          </a:solidFill>
                          <a:latin typeface="Calibri"/>
                          <a:ea typeface="Arial"/>
                          <a:cs typeface="Calibri"/>
                        </a:rPr>
                        <a:t>一般企業等</a:t>
                      </a:r>
                      <a:endParaRPr sz="1400" b="0" u="none" dirty="0">
                        <a:solidFill>
                          <a:srgbClr val="000000"/>
                        </a:solidFill>
                        <a:latin typeface="Arial"/>
                        <a:ea typeface="Arial"/>
                        <a:cs typeface="Arial"/>
                      </a:endParaRPr>
                    </a:p>
                  </a:txBody>
                  <a:tcPr anchor="ctr">
                    <a:lnL w="12240">
                      <a:solidFill>
                        <a:srgbClr val="FFFFFF"/>
                      </a:solidFill>
                      <a:prstDash val="soli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30</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tc>
                  <a:txBody>
                    <a:bodyPr/>
                    <a:lstStyle/>
                    <a:p>
                      <a:pPr algn="r" defTabSz="457200">
                        <a:lnSpc>
                          <a:spcPct val="100000"/>
                        </a:lnSpc>
                        <a:buNone/>
                      </a:pPr>
                      <a:r>
                        <a:rPr sz="1400" b="0" u="none" dirty="0">
                          <a:solidFill>
                            <a:srgbClr val="232A31"/>
                          </a:solidFill>
                          <a:latin typeface="Calibri"/>
                          <a:ea typeface="Calibri"/>
                          <a:cs typeface="Calibri"/>
                        </a:rPr>
                        <a:t>6.</a:t>
                      </a:r>
                      <a:r>
                        <a:rPr lang="en-US" sz="1400" b="0" u="none" dirty="0">
                          <a:solidFill>
                            <a:srgbClr val="232A31"/>
                          </a:solidFill>
                          <a:latin typeface="Calibri"/>
                          <a:ea typeface="Calibri"/>
                          <a:cs typeface="Calibri"/>
                        </a:rPr>
                        <a:t>3</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a:solidFill>
                        <a:srgbClr val="FFFFFF"/>
                      </a:solidFill>
                      <a:prstDash val="soli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r h="504000">
                <a:tc>
                  <a:txBody>
                    <a:bodyPr/>
                    <a:lstStyle/>
                    <a:p>
                      <a:pPr defTabSz="457200">
                        <a:lnSpc>
                          <a:spcPct val="100000"/>
                        </a:lnSpc>
                        <a:buNone/>
                      </a:pPr>
                      <a:r>
                        <a:rPr lang="ja-JP" altLang="en-US" sz="1400" b="0" u="none" dirty="0">
                          <a:solidFill>
                            <a:srgbClr val="232A31"/>
                          </a:solidFill>
                          <a:latin typeface="Calibri"/>
                          <a:ea typeface="Arial"/>
                          <a:cs typeface="Calibri"/>
                        </a:rPr>
                        <a:t>その他</a:t>
                      </a:r>
                      <a:endParaRPr lang="en-US" altLang="ja-JP" sz="1400" b="0" u="none" dirty="0">
                        <a:solidFill>
                          <a:srgbClr val="232A31"/>
                        </a:solidFill>
                        <a:latin typeface="Calibri"/>
                        <a:ea typeface="Arial"/>
                        <a:cs typeface="Calibri"/>
                      </a:endParaRPr>
                    </a:p>
                    <a:p>
                      <a:pPr defTabSz="457200">
                        <a:lnSpc>
                          <a:spcPct val="100000"/>
                        </a:lnSpc>
                        <a:buNone/>
                      </a:pPr>
                      <a:r>
                        <a:rPr lang="ja-JP" altLang="en-US" sz="1400" b="0" u="none" dirty="0">
                          <a:solidFill>
                            <a:srgbClr val="000000"/>
                          </a:solidFill>
                          <a:latin typeface="Arial"/>
                          <a:ea typeface="Arial"/>
                          <a:cs typeface="Arial"/>
                        </a:rPr>
                        <a:t>（上記以外）</a:t>
                      </a:r>
                      <a:endParaRPr sz="1400" b="0" u="none" dirty="0">
                        <a:solidFill>
                          <a:srgbClr val="000000"/>
                        </a:solidFill>
                        <a:latin typeface="Arial"/>
                        <a:ea typeface="Arial"/>
                        <a:cs typeface="Arial"/>
                      </a:endParaRPr>
                    </a:p>
                  </a:txBody>
                  <a:tcPr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tc>
                  <a:txBody>
                    <a:bodyPr/>
                    <a:lstStyle/>
                    <a:p>
                      <a:pPr algn="r" defTabSz="457200">
                        <a:lnSpc>
                          <a:spcPct val="100000"/>
                        </a:lnSpc>
                        <a:buNone/>
                      </a:pPr>
                      <a:r>
                        <a:rPr lang="en-US" sz="1400" b="0" u="none" dirty="0">
                          <a:solidFill>
                            <a:srgbClr val="232A31"/>
                          </a:solidFill>
                          <a:latin typeface="Calibri"/>
                          <a:ea typeface="Calibri"/>
                          <a:cs typeface="Calibri"/>
                        </a:rPr>
                        <a:t>288</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tc>
                  <a:txBody>
                    <a:bodyPr/>
                    <a:lstStyle/>
                    <a:p>
                      <a:pPr algn="r" defTabSz="457200">
                        <a:lnSpc>
                          <a:spcPct val="100000"/>
                        </a:lnSpc>
                        <a:buNone/>
                      </a:pPr>
                      <a:r>
                        <a:rPr lang="en-US" sz="1400" b="0" u="none" dirty="0">
                          <a:solidFill>
                            <a:srgbClr val="232A31"/>
                          </a:solidFill>
                          <a:latin typeface="Calibri"/>
                          <a:ea typeface="Calibri"/>
                          <a:cs typeface="Calibri"/>
                        </a:rPr>
                        <a:t>60.4</a:t>
                      </a:r>
                      <a:r>
                        <a:rPr sz="1400" b="0" u="none" dirty="0">
                          <a:solidFill>
                            <a:srgbClr val="232A31"/>
                          </a:solidFill>
                          <a:latin typeface="Calibri"/>
                          <a:ea typeface="Calibri"/>
                          <a:cs typeface="Calibri"/>
                        </a:rPr>
                        <a:t>%</a:t>
                      </a:r>
                      <a:endParaRPr sz="1400" b="0" u="none" dirty="0">
                        <a:solidFill>
                          <a:srgbClr val="000000"/>
                        </a:solidFill>
                        <a:latin typeface="Arial"/>
                        <a:ea typeface="Arial"/>
                        <a:cs typeface="Arial"/>
                      </a:endParaRPr>
                    </a:p>
                  </a:txBody>
                  <a:tcPr marR="18000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a:solidFill>
                        <a:srgbClr val="FFFFFF"/>
                      </a:solidFill>
                      <a:prstDash val="solid"/>
                    </a:lnB>
                    <a:solidFill>
                      <a:srgbClr val="E9EDF4"/>
                    </a:solidFill>
                  </a:tcPr>
                </a:tc>
                <a:extLst>
                  <a:ext uri="{0D108BD9-81ED-4DB2-BD59-A6C34878D82A}">
                    <a16:rowId xmlns:a16="http://schemas.microsoft.com/office/drawing/2014/main" val="316771622"/>
                  </a:ext>
                </a:extLst>
              </a:tr>
            </a:tbl>
          </a:graphicData>
        </a:graphic>
      </p:graphicFrame>
      <p:sp>
        <p:nvSpPr>
          <p:cNvPr id="3" name="スライド番号プレースホルダー 3">
            <a:extLst>
              <a:ext uri="{FF2B5EF4-FFF2-40B4-BE49-F238E27FC236}">
                <a16:creationId xmlns:a16="http://schemas.microsoft.com/office/drawing/2014/main" id="{AA41170B-7532-54B0-9827-D7FA6C7326D1}"/>
              </a:ext>
            </a:extLst>
          </p:cNvPr>
          <p:cNvSpPr>
            <a:spLocks noGrp="1"/>
          </p:cNvSpPr>
          <p:nvPr>
            <p:ph type="sldNum" idx="27"/>
          </p:nvPr>
        </p:nvSpPr>
        <p:spPr>
          <a:xfrm>
            <a:off x="9909134" y="6356520"/>
            <a:ext cx="2133360" cy="364680"/>
          </a:xfrm>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5</a:t>
            </a:fld>
            <a:endParaRPr sz="1200" b="0" u="none">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188332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 name="TextBox 1">
            <a:extLst>
              <a:ext uri="{FF2B5EF4-FFF2-40B4-BE49-F238E27FC236}">
                <a16:creationId xmlns:a16="http://schemas.microsoft.com/office/drawing/2014/main" id="{63867409-4977-479C-8178-55D78B924BAC}"/>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en-US" sz="3000" b="1" dirty="0">
                <a:solidFill>
                  <a:srgbClr val="17365D"/>
                </a:solidFill>
                <a:latin typeface="Calibri"/>
                <a:ea typeface="Calibri"/>
                <a:cs typeface="Calibri"/>
              </a:rPr>
              <a:t>3</a:t>
            </a:r>
            <a:r>
              <a:rPr sz="3000" b="1" dirty="0">
                <a:solidFill>
                  <a:srgbClr val="17365D"/>
                </a:solidFill>
                <a:latin typeface="Calibri"/>
                <a:ea typeface="Calibri"/>
                <a:cs typeface="Calibri"/>
              </a:rPr>
              <a:t>｜</a:t>
            </a:r>
            <a:r>
              <a:rPr lang="ja-JP" altLang="en-US" sz="3000" b="1" dirty="0">
                <a:solidFill>
                  <a:srgbClr val="17365D"/>
                </a:solidFill>
                <a:latin typeface="Calibri"/>
                <a:ea typeface="Calibri"/>
                <a:cs typeface="Calibri"/>
              </a:rPr>
              <a:t>利用前の希望進路</a:t>
            </a:r>
            <a:endParaRPr sz="2700" b="0" u="none" dirty="0">
              <a:solidFill>
                <a:srgbClr val="000000"/>
              </a:solidFill>
              <a:latin typeface="Arial"/>
              <a:ea typeface="Arial"/>
              <a:cs typeface="Arial"/>
            </a:endParaRPr>
          </a:p>
        </p:txBody>
      </p:sp>
      <p:graphicFrame>
        <p:nvGraphicFramePr>
          <p:cNvPr id="124" name="Chart 3"/>
          <p:cNvGraphicFramePr/>
          <p:nvPr>
            <p:extLst>
              <p:ext uri="{D42A27DB-BD31-4B8C-83A1-F6EECF244321}">
                <p14:modId xmlns:p14="http://schemas.microsoft.com/office/powerpoint/2010/main" val="3950459093"/>
              </p:ext>
            </p:extLst>
          </p:nvPr>
        </p:nvGraphicFramePr>
        <p:xfrm>
          <a:off x="640080" y="1280160"/>
          <a:ext cx="7223400" cy="4480200"/>
        </p:xfrm>
        <a:graphic>
          <a:graphicData uri="http://schemas.openxmlformats.org/drawingml/2006/chart">
            <c:chart xmlns:c="http://schemas.openxmlformats.org/drawingml/2006/chart" xmlns:r="http://schemas.openxmlformats.org/officeDocument/2006/relationships" r:id="rId3"/>
          </a:graphicData>
        </a:graphic>
      </p:graphicFrame>
      <p:sp>
        <p:nvSpPr>
          <p:cNvPr id="107" name="Rounded Rectangle 4">
            <a:extLst>
              <a:ext uri="{FF2B5EF4-FFF2-40B4-BE49-F238E27FC236}">
                <a16:creationId xmlns:a16="http://schemas.microsoft.com/office/drawing/2014/main" id="{9167B7FC-5CF6-4DD0-9F8F-AFBCD56DB08C}"/>
              </a:ext>
            </a:extLst>
          </p:cNvPr>
          <p:cNvSpPr>
            <a:spLocks noGrp="1"/>
          </p:cNvSpPr>
          <p:nvPr/>
        </p:nvSpPr>
        <p:spPr>
          <a:xfrm>
            <a:off x="8229600" y="1417320"/>
            <a:ext cx="3017160" cy="123408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08" name="Rectangle 5">
            <a:extLst>
              <a:ext uri="{FF2B5EF4-FFF2-40B4-BE49-F238E27FC236}">
                <a16:creationId xmlns:a16="http://schemas.microsoft.com/office/drawing/2014/main" id="{15635780-2E89-477E-A4B1-FA47DC1D65CD}"/>
              </a:ext>
            </a:extLst>
          </p:cNvPr>
          <p:cNvSpPr>
            <a:spLocks noGrp="1"/>
          </p:cNvSpPr>
          <p:nvPr/>
        </p:nvSpPr>
        <p:spPr>
          <a:xfrm>
            <a:off x="8229600" y="1417320"/>
            <a:ext cx="72720" cy="1234080"/>
          </a:xfrm>
          <a:prstGeom prst="rect">
            <a:avLst/>
          </a:prstGeom>
          <a:solidFill>
            <a:srgbClr val="4F86C6"/>
          </a:solidFill>
          <a:ln w="0">
            <a:solidFill>
              <a:srgbClr val="4F86C6"/>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09" name="TextBox 6">
            <a:extLst>
              <a:ext uri="{FF2B5EF4-FFF2-40B4-BE49-F238E27FC236}">
                <a16:creationId xmlns:a16="http://schemas.microsoft.com/office/drawing/2014/main" id="{99B9840B-2761-4D04-ACFB-F61BDE9A6471}"/>
              </a:ext>
            </a:extLst>
          </p:cNvPr>
          <p:cNvSpPr>
            <a:spLocks noGrp="1"/>
          </p:cNvSpPr>
          <p:nvPr/>
        </p:nvSpPr>
        <p:spPr>
          <a:xfrm>
            <a:off x="8458200" y="1581840"/>
            <a:ext cx="265140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700" b="1">
                <a:solidFill>
                  <a:srgbClr val="17365D"/>
                </a:solidFill>
              </a:defRPr>
            </a:pPr>
            <a:r>
              <a:rPr sz="2700" b="1" u="none" dirty="0">
                <a:solidFill>
                  <a:srgbClr val="17365D"/>
                </a:solidFill>
                <a:latin typeface="Calibri"/>
                <a:ea typeface="Calibri"/>
                <a:cs typeface="Calibri"/>
              </a:rPr>
              <a:t>3</a:t>
            </a:r>
            <a:r>
              <a:rPr lang="en-US" altLang="ja-JP" sz="2700" b="1" u="none" dirty="0">
                <a:solidFill>
                  <a:srgbClr val="17365D"/>
                </a:solidFill>
                <a:latin typeface="Calibri"/>
                <a:ea typeface="Calibri"/>
                <a:cs typeface="Calibri"/>
              </a:rPr>
              <a:t>31</a:t>
            </a:r>
            <a:r>
              <a:rPr sz="2700" b="1" u="none" dirty="0">
                <a:solidFill>
                  <a:srgbClr val="17365D"/>
                </a:solidFill>
                <a:latin typeface="Calibri"/>
                <a:ea typeface="Calibri"/>
                <a:cs typeface="Calibri"/>
              </a:rPr>
              <a:t>人</a:t>
            </a:r>
            <a:endParaRPr sz="2500" b="0" u="none" dirty="0">
              <a:solidFill>
                <a:srgbClr val="000000"/>
              </a:solidFill>
              <a:latin typeface="Arial"/>
              <a:ea typeface="Arial"/>
              <a:cs typeface="Arial"/>
            </a:endParaRPr>
          </a:p>
        </p:txBody>
      </p:sp>
      <p:sp>
        <p:nvSpPr>
          <p:cNvPr id="110" name="TextBox 7">
            <a:extLst>
              <a:ext uri="{FF2B5EF4-FFF2-40B4-BE49-F238E27FC236}">
                <a16:creationId xmlns:a16="http://schemas.microsoft.com/office/drawing/2014/main" id="{D17C17DC-68F8-4DEF-9E52-E33644790448}"/>
              </a:ext>
            </a:extLst>
          </p:cNvPr>
          <p:cNvSpPr>
            <a:spLocks noGrp="1"/>
          </p:cNvSpPr>
          <p:nvPr/>
        </p:nvSpPr>
        <p:spPr>
          <a:xfrm>
            <a:off x="8458200" y="2139735"/>
            <a:ext cx="2651400" cy="31017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425">
                <a:solidFill>
                  <a:srgbClr val="5D6B7A"/>
                </a:solidFill>
              </a:defRPr>
            </a:pPr>
            <a:r>
              <a:rPr lang="ja-JP" altLang="en-US" sz="1425" b="0" u="none" dirty="0">
                <a:solidFill>
                  <a:srgbClr val="5D6B7A"/>
                </a:solidFill>
                <a:latin typeface="Calibri"/>
                <a:ea typeface="Calibri"/>
                <a:cs typeface="Calibri"/>
              </a:rPr>
              <a:t>就Ｂ</a:t>
            </a:r>
            <a:r>
              <a:rPr sz="1425" b="0" u="none" dirty="0">
                <a:solidFill>
                  <a:srgbClr val="5D6B7A"/>
                </a:solidFill>
                <a:latin typeface="Calibri"/>
                <a:ea typeface="Calibri"/>
                <a:cs typeface="Calibri"/>
              </a:rPr>
              <a:t>を希望</a:t>
            </a:r>
            <a:endParaRPr sz="1100" b="0" u="none" dirty="0">
              <a:solidFill>
                <a:srgbClr val="000000"/>
              </a:solidFill>
              <a:latin typeface="Arial"/>
              <a:ea typeface="Arial"/>
              <a:cs typeface="Arial"/>
            </a:endParaRPr>
          </a:p>
        </p:txBody>
      </p:sp>
      <p:sp>
        <p:nvSpPr>
          <p:cNvPr id="111" name="Rounded Rectangle 8">
            <a:extLst>
              <a:ext uri="{FF2B5EF4-FFF2-40B4-BE49-F238E27FC236}">
                <a16:creationId xmlns:a16="http://schemas.microsoft.com/office/drawing/2014/main" id="{3816FB86-4048-4E4A-AB73-F1A3C47FDA21}"/>
              </a:ext>
            </a:extLst>
          </p:cNvPr>
          <p:cNvSpPr>
            <a:spLocks noGrp="1"/>
          </p:cNvSpPr>
          <p:nvPr/>
        </p:nvSpPr>
        <p:spPr>
          <a:xfrm>
            <a:off x="8229600" y="2880360"/>
            <a:ext cx="3017160" cy="123408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12" name="Rectangle 9">
            <a:extLst>
              <a:ext uri="{FF2B5EF4-FFF2-40B4-BE49-F238E27FC236}">
                <a16:creationId xmlns:a16="http://schemas.microsoft.com/office/drawing/2014/main" id="{4634BF9B-0F33-43D8-AC95-639ED5A67B6B}"/>
              </a:ext>
            </a:extLst>
          </p:cNvPr>
          <p:cNvSpPr>
            <a:spLocks noGrp="1"/>
          </p:cNvSpPr>
          <p:nvPr/>
        </p:nvSpPr>
        <p:spPr>
          <a:xfrm>
            <a:off x="8229600" y="2880360"/>
            <a:ext cx="72720" cy="1234080"/>
          </a:xfrm>
          <a:prstGeom prst="rect">
            <a:avLst/>
          </a:prstGeom>
          <a:solidFill>
            <a:srgbClr val="E28B45"/>
          </a:solidFill>
          <a:ln w="0">
            <a:solidFill>
              <a:srgbClr val="E28B45"/>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13" name="TextBox 10">
            <a:extLst>
              <a:ext uri="{FF2B5EF4-FFF2-40B4-BE49-F238E27FC236}">
                <a16:creationId xmlns:a16="http://schemas.microsoft.com/office/drawing/2014/main" id="{D4EF7013-C367-4F54-8649-D7AE1C4B4F9F}"/>
              </a:ext>
            </a:extLst>
          </p:cNvPr>
          <p:cNvSpPr>
            <a:spLocks noGrp="1"/>
          </p:cNvSpPr>
          <p:nvPr/>
        </p:nvSpPr>
        <p:spPr>
          <a:xfrm>
            <a:off x="8458200" y="3044880"/>
            <a:ext cx="2651400" cy="50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700" b="1">
                <a:solidFill>
                  <a:srgbClr val="17365D"/>
                </a:solidFill>
              </a:defRPr>
            </a:pPr>
            <a:r>
              <a:rPr sz="2700" b="1" u="none">
                <a:solidFill>
                  <a:srgbClr val="17365D"/>
                </a:solidFill>
                <a:latin typeface="Calibri"/>
                <a:ea typeface="Calibri"/>
                <a:cs typeface="Calibri"/>
              </a:rPr>
              <a:t>47人</a:t>
            </a:r>
            <a:endParaRPr sz="2500" b="0" u="none">
              <a:solidFill>
                <a:srgbClr val="000000"/>
              </a:solidFill>
              <a:latin typeface="Arial"/>
              <a:ea typeface="Arial"/>
              <a:cs typeface="Arial"/>
            </a:endParaRPr>
          </a:p>
        </p:txBody>
      </p:sp>
      <p:sp>
        <p:nvSpPr>
          <p:cNvPr id="114" name="TextBox 11">
            <a:extLst>
              <a:ext uri="{FF2B5EF4-FFF2-40B4-BE49-F238E27FC236}">
                <a16:creationId xmlns:a16="http://schemas.microsoft.com/office/drawing/2014/main" id="{710DCC2B-529B-483E-AB9B-A2341CB4A10F}"/>
              </a:ext>
            </a:extLst>
          </p:cNvPr>
          <p:cNvSpPr>
            <a:spLocks noGrp="1"/>
          </p:cNvSpPr>
          <p:nvPr/>
        </p:nvSpPr>
        <p:spPr>
          <a:xfrm>
            <a:off x="8458200" y="3602775"/>
            <a:ext cx="2651400" cy="31017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425">
                <a:solidFill>
                  <a:srgbClr val="5D6B7A"/>
                </a:solidFill>
              </a:defRPr>
            </a:pPr>
            <a:r>
              <a:rPr lang="ja-JP" altLang="en-US" sz="1425" b="0" u="none" dirty="0">
                <a:solidFill>
                  <a:srgbClr val="5D6B7A"/>
                </a:solidFill>
                <a:latin typeface="Calibri"/>
                <a:ea typeface="Calibri"/>
                <a:cs typeface="Calibri"/>
              </a:rPr>
              <a:t>一般就労を希望</a:t>
            </a:r>
            <a:endParaRPr sz="1100" b="0" u="none" dirty="0">
              <a:solidFill>
                <a:srgbClr val="000000"/>
              </a:solidFill>
              <a:latin typeface="Arial"/>
              <a:ea typeface="Arial"/>
              <a:cs typeface="Arial"/>
            </a:endParaRPr>
          </a:p>
        </p:txBody>
      </p:sp>
      <p:sp>
        <p:nvSpPr>
          <p:cNvPr id="115" name="Rounded Rectangle 12">
            <a:extLst>
              <a:ext uri="{FF2B5EF4-FFF2-40B4-BE49-F238E27FC236}">
                <a16:creationId xmlns:a16="http://schemas.microsoft.com/office/drawing/2014/main" id="{8E1DEC37-E8B2-4D45-8F90-C768906F3A7D}"/>
              </a:ext>
            </a:extLst>
          </p:cNvPr>
          <p:cNvSpPr>
            <a:spLocks noGrp="1"/>
          </p:cNvSpPr>
          <p:nvPr/>
        </p:nvSpPr>
        <p:spPr>
          <a:xfrm>
            <a:off x="8229600" y="4343400"/>
            <a:ext cx="3017160" cy="1234080"/>
          </a:xfrm>
          <a:prstGeom prst="roundRect">
            <a:avLst>
              <a:gd name="adj" fmla="val 16667"/>
            </a:avLst>
          </a:prstGeom>
          <a:solidFill>
            <a:srgbClr val="FFFFFF"/>
          </a:solidFill>
          <a:ln w="9525">
            <a:solidFill>
              <a:srgbClr val="D9E1E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4">
            <a:scrgbClr r="0" g="0" b="0"/>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16" name="Rectangle 13">
            <a:extLst>
              <a:ext uri="{FF2B5EF4-FFF2-40B4-BE49-F238E27FC236}">
                <a16:creationId xmlns:a16="http://schemas.microsoft.com/office/drawing/2014/main" id="{76B4FA18-A6CE-44BF-B4D4-48512E74F9D7}"/>
              </a:ext>
            </a:extLst>
          </p:cNvPr>
          <p:cNvSpPr>
            <a:spLocks noGrp="1"/>
          </p:cNvSpPr>
          <p:nvPr/>
        </p:nvSpPr>
        <p:spPr>
          <a:xfrm>
            <a:off x="8229600" y="4343400"/>
            <a:ext cx="72720" cy="1234080"/>
          </a:xfrm>
          <a:prstGeom prst="rect">
            <a:avLst/>
          </a:prstGeom>
          <a:solidFill>
            <a:srgbClr val="2F7E7A"/>
          </a:solidFill>
          <a:ln w="0">
            <a:solidFill>
              <a:srgbClr val="2F7E7A"/>
            </a:solidFill>
            <a:prstDash val="soli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buNone/>
            </a:pPr>
            <a:endParaRPr sz="1800" b="0" u="none">
              <a:solidFill>
                <a:schemeClr val="lt1"/>
              </a:solidFill>
              <a:latin typeface="Calibri"/>
              <a:ea typeface="Calibri"/>
              <a:cs typeface="Calibri"/>
            </a:endParaRPr>
          </a:p>
        </p:txBody>
      </p:sp>
      <p:sp>
        <p:nvSpPr>
          <p:cNvPr id="117" name="TextBox 14">
            <a:extLst>
              <a:ext uri="{FF2B5EF4-FFF2-40B4-BE49-F238E27FC236}">
                <a16:creationId xmlns:a16="http://schemas.microsoft.com/office/drawing/2014/main" id="{A15366A3-C013-4D4E-952C-7AD00B47AC14}"/>
              </a:ext>
            </a:extLst>
          </p:cNvPr>
          <p:cNvSpPr>
            <a:spLocks noGrp="1"/>
          </p:cNvSpPr>
          <p:nvPr/>
        </p:nvSpPr>
        <p:spPr>
          <a:xfrm>
            <a:off x="8458200" y="4505471"/>
            <a:ext cx="2651400" cy="50637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2700" b="1">
                <a:solidFill>
                  <a:srgbClr val="17365D"/>
                </a:solidFill>
              </a:defRPr>
            </a:pPr>
            <a:r>
              <a:rPr sz="2700" b="1" u="none" dirty="0">
                <a:solidFill>
                  <a:srgbClr val="17365D"/>
                </a:solidFill>
                <a:latin typeface="Calibri"/>
                <a:ea typeface="Calibri"/>
                <a:cs typeface="Calibri"/>
              </a:rPr>
              <a:t>3</a:t>
            </a:r>
            <a:r>
              <a:rPr lang="en-US" sz="2700" b="1" u="none" dirty="0">
                <a:solidFill>
                  <a:srgbClr val="17365D"/>
                </a:solidFill>
                <a:latin typeface="Calibri"/>
                <a:ea typeface="Calibri"/>
                <a:cs typeface="Calibri"/>
              </a:rPr>
              <a:t>2</a:t>
            </a:r>
            <a:r>
              <a:rPr sz="2700" b="1" u="none" dirty="0">
                <a:solidFill>
                  <a:srgbClr val="17365D"/>
                </a:solidFill>
                <a:latin typeface="Calibri"/>
                <a:ea typeface="Calibri"/>
                <a:cs typeface="Calibri"/>
              </a:rPr>
              <a:t>人</a:t>
            </a:r>
            <a:endParaRPr sz="2500" b="0" u="none" dirty="0">
              <a:solidFill>
                <a:srgbClr val="000000"/>
              </a:solidFill>
              <a:latin typeface="Arial"/>
              <a:ea typeface="Arial"/>
              <a:cs typeface="Arial"/>
            </a:endParaRPr>
          </a:p>
        </p:txBody>
      </p:sp>
      <p:sp>
        <p:nvSpPr>
          <p:cNvPr id="118" name="TextBox 15">
            <a:extLst>
              <a:ext uri="{FF2B5EF4-FFF2-40B4-BE49-F238E27FC236}">
                <a16:creationId xmlns:a16="http://schemas.microsoft.com/office/drawing/2014/main" id="{91BE7B70-E5A2-428F-95A8-DF36CC5B8788}"/>
              </a:ext>
            </a:extLst>
          </p:cNvPr>
          <p:cNvSpPr>
            <a:spLocks noGrp="1"/>
          </p:cNvSpPr>
          <p:nvPr/>
        </p:nvSpPr>
        <p:spPr>
          <a:xfrm>
            <a:off x="8458200" y="5065815"/>
            <a:ext cx="2651400" cy="31017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1425">
                <a:solidFill>
                  <a:srgbClr val="5D6B7A"/>
                </a:solidFill>
              </a:defRPr>
            </a:pPr>
            <a:r>
              <a:rPr lang="ja-JP" altLang="en-US" sz="1425" dirty="0">
                <a:solidFill>
                  <a:srgbClr val="5D6B7A"/>
                </a:solidFill>
                <a:latin typeface="Calibri"/>
                <a:ea typeface="Calibri"/>
                <a:cs typeface="Calibri"/>
              </a:rPr>
              <a:t>就Ａ</a:t>
            </a:r>
            <a:r>
              <a:rPr sz="1425" b="0" u="none" dirty="0">
                <a:solidFill>
                  <a:srgbClr val="5D6B7A"/>
                </a:solidFill>
                <a:latin typeface="Calibri"/>
                <a:ea typeface="Calibri"/>
                <a:cs typeface="Calibri"/>
              </a:rPr>
              <a:t>を希望</a:t>
            </a:r>
            <a:endParaRPr sz="1100" b="0" u="none" dirty="0">
              <a:solidFill>
                <a:srgbClr val="000000"/>
              </a:solidFill>
              <a:latin typeface="Arial"/>
              <a:ea typeface="Arial"/>
              <a:cs typeface="Arial"/>
            </a:endParaRPr>
          </a:p>
        </p:txBody>
      </p:sp>
      <p:sp>
        <p:nvSpPr>
          <p:cNvPr id="4" name="スライド番号プレースホルダー 3">
            <a:extLst>
              <a:ext uri="{FF2B5EF4-FFF2-40B4-BE49-F238E27FC236}">
                <a16:creationId xmlns:a16="http://schemas.microsoft.com/office/drawing/2014/main" id="{D8570F38-7D0C-0F61-8F49-CB791044EA8D}"/>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6</a:t>
            </a:fld>
            <a:endParaRPr sz="1200" b="0" u="none">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85815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9" name="TextBox 1">
            <a:extLst>
              <a:ext uri="{FF2B5EF4-FFF2-40B4-BE49-F238E27FC236}">
                <a16:creationId xmlns:a16="http://schemas.microsoft.com/office/drawing/2014/main" id="{00748057-58EF-4BC9-A65D-A5819B3E47DE}"/>
              </a:ext>
            </a:extLst>
          </p:cNvPr>
          <p:cNvSpPr>
            <a:spLocks noGrp="1"/>
          </p:cNvSpPr>
          <p:nvPr/>
        </p:nvSpPr>
        <p:spPr>
          <a:xfrm>
            <a:off x="501160" y="254064"/>
            <a:ext cx="5013209" cy="552544"/>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defTabSz="457200">
              <a:lnSpc>
                <a:spcPct val="100000"/>
              </a:lnSpc>
              <a:buNone/>
              <a:defRPr sz="3000" b="1">
                <a:solidFill>
                  <a:srgbClr val="17365D"/>
                </a:solidFill>
              </a:defRPr>
            </a:pPr>
            <a:r>
              <a:rPr lang="en-US" altLang="ja-JP" sz="3000" b="1" dirty="0">
                <a:solidFill>
                  <a:srgbClr val="17365D"/>
                </a:solidFill>
                <a:latin typeface="Calibri"/>
                <a:ea typeface="Calibri"/>
                <a:cs typeface="Calibri"/>
              </a:rPr>
              <a:t>4</a:t>
            </a:r>
            <a:r>
              <a:rPr sz="3000" b="1" dirty="0">
                <a:solidFill>
                  <a:srgbClr val="17365D"/>
                </a:solidFill>
                <a:latin typeface="Calibri"/>
                <a:ea typeface="Calibri"/>
                <a:cs typeface="Calibri"/>
              </a:rPr>
              <a:t>｜希望とアセスメント結果</a:t>
            </a:r>
            <a:endParaRPr sz="2400" b="0" u="none" dirty="0">
              <a:solidFill>
                <a:srgbClr val="000000"/>
              </a:solidFill>
              <a:latin typeface="Arial"/>
              <a:ea typeface="Arial"/>
              <a:cs typeface="Arial"/>
            </a:endParaRPr>
          </a:p>
        </p:txBody>
      </p:sp>
      <p:graphicFrame>
        <p:nvGraphicFramePr>
          <p:cNvPr id="251" name="Chart 3"/>
          <p:cNvGraphicFramePr/>
          <p:nvPr>
            <p:extLst>
              <p:ext uri="{D42A27DB-BD31-4B8C-83A1-F6EECF244321}">
                <p14:modId xmlns:p14="http://schemas.microsoft.com/office/powerpoint/2010/main" val="408559224"/>
              </p:ext>
            </p:extLst>
          </p:nvPr>
        </p:nvGraphicFramePr>
        <p:xfrm>
          <a:off x="365760" y="1188720"/>
          <a:ext cx="5303160" cy="42058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2" name="Chart 4"/>
          <p:cNvGraphicFramePr/>
          <p:nvPr>
            <p:extLst>
              <p:ext uri="{D42A27DB-BD31-4B8C-83A1-F6EECF244321}">
                <p14:modId xmlns:p14="http://schemas.microsoft.com/office/powerpoint/2010/main" val="2460585797"/>
              </p:ext>
            </p:extLst>
          </p:nvPr>
        </p:nvGraphicFramePr>
        <p:xfrm>
          <a:off x="6217920" y="1188720"/>
          <a:ext cx="5303160" cy="4205880"/>
        </p:xfrm>
        <a:graphic>
          <a:graphicData uri="http://schemas.openxmlformats.org/drawingml/2006/chart">
            <c:chart xmlns:c="http://schemas.openxmlformats.org/drawingml/2006/chart" xmlns:r="http://schemas.openxmlformats.org/officeDocument/2006/relationships" r:id="rId4"/>
          </a:graphicData>
        </a:graphic>
      </p:graphicFrame>
      <p:sp>
        <p:nvSpPr>
          <p:cNvPr id="4" name="スライド番号プレースホルダー 3">
            <a:extLst>
              <a:ext uri="{FF2B5EF4-FFF2-40B4-BE49-F238E27FC236}">
                <a16:creationId xmlns:a16="http://schemas.microsoft.com/office/drawing/2014/main" id="{FF45E8F4-D7E7-4841-FF66-30C563718768}"/>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7</a:t>
            </a:fld>
            <a:endParaRPr sz="1200" b="0" u="none">
              <a:solidFill>
                <a:srgbClr val="000000"/>
              </a:solidFill>
              <a:latin typeface="Times New Roman"/>
              <a:ea typeface="Times New Roman"/>
              <a:cs typeface="Times New Roman"/>
            </a:endParaRPr>
          </a:p>
        </p:txBody>
      </p:sp>
      <p:sp>
        <p:nvSpPr>
          <p:cNvPr id="3" name="テキスト ボックス 2">
            <a:extLst>
              <a:ext uri="{FF2B5EF4-FFF2-40B4-BE49-F238E27FC236}">
                <a16:creationId xmlns:a16="http://schemas.microsoft.com/office/drawing/2014/main" id="{B0BADC72-06A9-DCA6-F362-A3D70E8D0172}"/>
              </a:ext>
            </a:extLst>
          </p:cNvPr>
          <p:cNvSpPr txBox="1"/>
          <p:nvPr/>
        </p:nvSpPr>
        <p:spPr>
          <a:xfrm>
            <a:off x="365760" y="5394600"/>
            <a:ext cx="5965866" cy="1384995"/>
          </a:xfrm>
          <a:prstGeom prst="rect">
            <a:avLst/>
          </a:prstGeom>
          <a:noFill/>
        </p:spPr>
        <p:txBody>
          <a:bodyPr wrap="square">
            <a:spAutoFit/>
          </a:bodyPr>
          <a:lstStyle/>
          <a:p>
            <a:r>
              <a:rPr lang="ja-JP" altLang="en-US" sz="1400" dirty="0">
                <a:solidFill>
                  <a:srgbClr val="17365D"/>
                </a:solidFill>
              </a:rPr>
              <a:t>（アセスメント結果抜粋）</a:t>
            </a:r>
            <a:endParaRPr lang="en-US" altLang="ja-JP" sz="1400" dirty="0">
              <a:solidFill>
                <a:srgbClr val="17365D"/>
              </a:solidFill>
            </a:endParaRPr>
          </a:p>
          <a:p>
            <a:r>
              <a:rPr lang="ja-JP" altLang="en-US" sz="1400" dirty="0">
                <a:solidFill>
                  <a:srgbClr val="17365D"/>
                </a:solidFill>
              </a:rPr>
              <a:t>・ 生活リズムや体調を整えながら利用できる事業所</a:t>
            </a:r>
            <a:endParaRPr lang="en-US" altLang="ja-JP" sz="1400" dirty="0">
              <a:solidFill>
                <a:srgbClr val="17365D"/>
              </a:solidFill>
            </a:endParaRPr>
          </a:p>
          <a:p>
            <a:r>
              <a:rPr lang="ja-JP" altLang="en-US" sz="1400" dirty="0">
                <a:solidFill>
                  <a:srgbClr val="17365D"/>
                </a:solidFill>
              </a:rPr>
              <a:t>・ 少人数、送迎あり、個別対応など安心して通える環境</a:t>
            </a:r>
            <a:endParaRPr lang="en-US" altLang="ja-JP" sz="1400" dirty="0">
              <a:solidFill>
                <a:srgbClr val="17365D"/>
              </a:solidFill>
            </a:endParaRPr>
          </a:p>
          <a:p>
            <a:r>
              <a:rPr lang="ja-JP" altLang="en-US" sz="1400" dirty="0">
                <a:solidFill>
                  <a:srgbClr val="17365D"/>
                </a:solidFill>
              </a:rPr>
              <a:t>・ 就Ｂ→就Ａ→一般企業へステップアップできる事業所</a:t>
            </a:r>
            <a:endParaRPr lang="en-US" altLang="ja-JP" sz="1400" dirty="0">
              <a:solidFill>
                <a:srgbClr val="17365D"/>
              </a:solidFill>
            </a:endParaRPr>
          </a:p>
          <a:p>
            <a:r>
              <a:rPr lang="ja-JP" altLang="en-US" sz="1400" dirty="0">
                <a:solidFill>
                  <a:srgbClr val="17365D"/>
                </a:solidFill>
              </a:rPr>
              <a:t>・ 人との関わりへの苦手意識を克服することを目指す就Ｂ</a:t>
            </a:r>
            <a:endParaRPr lang="en-US" altLang="ja-JP" sz="1400" dirty="0">
              <a:solidFill>
                <a:srgbClr val="17365D"/>
              </a:solidFill>
            </a:endParaRPr>
          </a:p>
          <a:p>
            <a:r>
              <a:rPr lang="ja-JP" altLang="en-US" sz="1400" dirty="0">
                <a:solidFill>
                  <a:srgbClr val="17365D"/>
                </a:solidFill>
              </a:rPr>
              <a:t>・ 職員の職員体制がしっかりしている自立訓練又は生活介護</a:t>
            </a:r>
          </a:p>
        </p:txBody>
      </p:sp>
      <p:sp>
        <p:nvSpPr>
          <p:cNvPr id="6" name="テキスト ボックス 5">
            <a:extLst>
              <a:ext uri="{FF2B5EF4-FFF2-40B4-BE49-F238E27FC236}">
                <a16:creationId xmlns:a16="http://schemas.microsoft.com/office/drawing/2014/main" id="{B5E3E79D-7FC2-3A44-220F-AD790F1E31AD}"/>
              </a:ext>
            </a:extLst>
          </p:cNvPr>
          <p:cNvSpPr txBox="1"/>
          <p:nvPr/>
        </p:nvSpPr>
        <p:spPr>
          <a:xfrm>
            <a:off x="6217920" y="5394600"/>
            <a:ext cx="5824574" cy="1384995"/>
          </a:xfrm>
          <a:prstGeom prst="rect">
            <a:avLst/>
          </a:prstGeom>
          <a:noFill/>
        </p:spPr>
        <p:txBody>
          <a:bodyPr wrap="square">
            <a:spAutoFit/>
          </a:bodyPr>
          <a:lstStyle/>
          <a:p>
            <a:endParaRPr lang="en-US" altLang="ja-JP"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将来的な就職を見据えた訓練環境</a:t>
            </a:r>
            <a:endParaRPr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同じことの繰り返しではなく、日々違う作業がある</a:t>
            </a:r>
            <a:r>
              <a:rPr lang="ja-JP" altLang="en-US" sz="1400" dirty="0">
                <a:solidFill>
                  <a:srgbClr val="17365D"/>
                </a:solidFill>
                <a:latin typeface="Calibri" panose="020F0502020204030204" pitchFamily="34" charset="0"/>
                <a:ea typeface="Calibri" panose="020F0502020204030204" pitchFamily="34" charset="0"/>
                <a:cs typeface="Calibri" panose="020F0502020204030204" pitchFamily="34" charset="0"/>
              </a:rPr>
              <a:t>就Ａ</a:t>
            </a:r>
            <a:endParaRPr lang="ja-JP" altLang="en-US"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就労に向けて本人の実行力の向上ができる自立訓練</a:t>
            </a:r>
            <a:endParaRPr lang="en-US" altLang="ja-JP"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イベント企画等就労を想定した訓練ができる就労移行</a:t>
            </a:r>
            <a:endParaRPr lang="en-US" altLang="ja-JP"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在宅と通所の併用したプログラミングの勉強ができる就労移行</a:t>
            </a:r>
          </a:p>
        </p:txBody>
      </p:sp>
    </p:spTree>
    <p:extLst>
      <p:ext uri="{BB962C8B-B14F-4D97-AF65-F5344CB8AC3E}">
        <p14:creationId xmlns:p14="http://schemas.microsoft.com/office/powerpoint/2010/main" val="1159488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 name="TextBox 1">
            <a:extLst>
              <a:ext uri="{FF2B5EF4-FFF2-40B4-BE49-F238E27FC236}">
                <a16:creationId xmlns:a16="http://schemas.microsoft.com/office/drawing/2014/main" id="{807F3B61-7E00-47E2-8502-EAA341B127DF}"/>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en-US" altLang="ja-JP" sz="3000" b="1" dirty="0">
                <a:solidFill>
                  <a:srgbClr val="17365D"/>
                </a:solidFill>
                <a:latin typeface="Calibri"/>
                <a:ea typeface="Calibri"/>
                <a:cs typeface="Calibri"/>
              </a:rPr>
              <a:t>5</a:t>
            </a:r>
            <a:r>
              <a:rPr sz="3000" b="1" u="none" dirty="0">
                <a:solidFill>
                  <a:srgbClr val="17365D"/>
                </a:solidFill>
                <a:latin typeface="Calibri"/>
                <a:ea typeface="Calibri"/>
                <a:cs typeface="Calibri"/>
              </a:rPr>
              <a:t>｜アセスメント日数</a:t>
            </a:r>
            <a:endParaRPr sz="2700" b="0" u="none" dirty="0">
              <a:solidFill>
                <a:srgbClr val="000000"/>
              </a:solidFill>
              <a:latin typeface="Arial"/>
              <a:ea typeface="Arial"/>
              <a:cs typeface="Arial"/>
            </a:endParaRPr>
          </a:p>
        </p:txBody>
      </p:sp>
      <p:graphicFrame>
        <p:nvGraphicFramePr>
          <p:cNvPr id="165" name="Chart 3"/>
          <p:cNvGraphicFramePr/>
          <p:nvPr>
            <p:extLst>
              <p:ext uri="{D42A27DB-BD31-4B8C-83A1-F6EECF244321}">
                <p14:modId xmlns:p14="http://schemas.microsoft.com/office/powerpoint/2010/main" val="1983038417"/>
              </p:ext>
            </p:extLst>
          </p:nvPr>
        </p:nvGraphicFramePr>
        <p:xfrm>
          <a:off x="640080" y="1280160"/>
          <a:ext cx="7131960" cy="4480200"/>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a:extLst>
              <a:ext uri="{FF2B5EF4-FFF2-40B4-BE49-F238E27FC236}">
                <a16:creationId xmlns:a16="http://schemas.microsoft.com/office/drawing/2014/main" id="{0E19BE17-A0DE-D5C5-0083-CA66B2976132}"/>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8</a:t>
            </a:fld>
            <a:endParaRPr sz="1200" b="0" u="none">
              <a:solidFill>
                <a:srgbClr val="000000"/>
              </a:solidFill>
              <a:latin typeface="Times New Roman"/>
              <a:ea typeface="Times New Roman"/>
              <a:cs typeface="Times New Roman"/>
            </a:endParaRPr>
          </a:p>
        </p:txBody>
      </p:sp>
      <p:graphicFrame>
        <p:nvGraphicFramePr>
          <p:cNvPr id="8" name="Table 4">
            <a:extLst>
              <a:ext uri="{FF2B5EF4-FFF2-40B4-BE49-F238E27FC236}">
                <a16:creationId xmlns:a16="http://schemas.microsoft.com/office/drawing/2014/main" id="{1D09276D-D8FF-A498-7CB5-275C9D3C35DB}"/>
              </a:ext>
            </a:extLst>
          </p:cNvPr>
          <p:cNvGraphicFramePr/>
          <p:nvPr>
            <p:extLst>
              <p:ext uri="{D42A27DB-BD31-4B8C-83A1-F6EECF244321}">
                <p14:modId xmlns:p14="http://schemas.microsoft.com/office/powerpoint/2010/main" val="1819469522"/>
              </p:ext>
            </p:extLst>
          </p:nvPr>
        </p:nvGraphicFramePr>
        <p:xfrm>
          <a:off x="7937229" y="1426005"/>
          <a:ext cx="1080000" cy="3960000"/>
        </p:xfrm>
        <a:graphic>
          <a:graphicData uri="http://schemas.openxmlformats.org/drawingml/2006/table">
            <a:tbl>
              <a:tblPr/>
              <a:tblGrid>
                <a:gridCol w="540000">
                  <a:extLst>
                    <a:ext uri="{9D8B030D-6E8A-4147-A177-3AD203B41FA5}">
                      <a16:colId xmlns:a16="http://schemas.microsoft.com/office/drawing/2014/main" val="20000"/>
                    </a:ext>
                  </a:extLst>
                </a:gridCol>
                <a:gridCol w="540000">
                  <a:extLst>
                    <a:ext uri="{9D8B030D-6E8A-4147-A177-3AD203B41FA5}">
                      <a16:colId xmlns:a16="http://schemas.microsoft.com/office/drawing/2014/main" val="20001"/>
                    </a:ext>
                  </a:extLst>
                </a:gridCol>
              </a:tblGrid>
              <a:tr h="360000">
                <a:tc>
                  <a:txBody>
                    <a:bodyPr/>
                    <a:lstStyle/>
                    <a:p>
                      <a:pPr algn="ctr" defTabSz="457200">
                        <a:lnSpc>
                          <a:spcPct val="100000"/>
                        </a:lnSpc>
                        <a:buNone/>
                      </a:pPr>
                      <a:r>
                        <a:rPr lang="ja-JP" altLang="en-US" sz="1400" b="1" u="none" dirty="0">
                          <a:solidFill>
                            <a:srgbClr val="FFFFFF"/>
                          </a:solidFill>
                          <a:latin typeface="Calibri"/>
                          <a:ea typeface="Calibri"/>
                          <a:cs typeface="Calibri"/>
                        </a:rPr>
                        <a:t>日数</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tc>
                  <a:txBody>
                    <a:bodyPr/>
                    <a:lstStyle/>
                    <a:p>
                      <a:pPr algn="ctr" defTabSz="457200">
                        <a:lnSpc>
                          <a:spcPct val="100000"/>
                        </a:lnSpc>
                        <a:buNone/>
                      </a:pPr>
                      <a:r>
                        <a:rPr lang="ja-JP" altLang="en-US" sz="1400" b="1" u="none" dirty="0">
                          <a:solidFill>
                            <a:srgbClr val="FFFFFF"/>
                          </a:solidFill>
                          <a:latin typeface="Calibri"/>
                          <a:ea typeface="Calibri"/>
                          <a:cs typeface="Calibri"/>
                        </a:rPr>
                        <a:t>人数</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extLst>
                  <a:ext uri="{0D108BD9-81ED-4DB2-BD59-A6C34878D82A}">
                    <a16:rowId xmlns:a16="http://schemas.microsoft.com/office/drawing/2014/main" val="10000"/>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fontAlgn="ctr">
                        <a:buNone/>
                      </a:pPr>
                      <a:r>
                        <a:rPr lang="ja-JP" sz="1400" u="none" strike="noStrike" dirty="0">
                          <a:effectLst/>
                          <a:latin typeface="Calibri" panose="020F0502020204030204" pitchFamily="34" charset="0"/>
                          <a:cs typeface="Calibri" panose="020F0502020204030204" pitchFamily="34" charset="0"/>
                        </a:rPr>
                        <a:t>3</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fontAlgn="ctr">
                        <a:buNone/>
                      </a:pPr>
                      <a:r>
                        <a:rPr lang="ja-JP" sz="1400" u="none" strike="noStrike" dirty="0">
                          <a:effectLst/>
                          <a:latin typeface="Calibri" panose="020F0502020204030204" pitchFamily="34" charset="0"/>
                          <a:cs typeface="Calibri" panose="020F0502020204030204" pitchFamily="34" charset="0"/>
                        </a:rPr>
                        <a:t>9</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3</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fontAlgn="ctr">
                        <a:buNone/>
                      </a:pPr>
                      <a:r>
                        <a:rPr lang="ja-JP" sz="1400" u="none" strike="noStrike" dirty="0">
                          <a:effectLst/>
                          <a:latin typeface="Calibri" panose="020F0502020204030204" pitchFamily="34" charset="0"/>
                          <a:cs typeface="Calibri" panose="020F0502020204030204" pitchFamily="34" charset="0"/>
                        </a:rPr>
                        <a:t>7</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4</a:t>
                      </a:r>
                      <a:r>
                        <a:rPr lang="ja-JP" altLang="en-US"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rgbClr val="E9EDF4"/>
                    </a:solidFill>
                  </a:tcPr>
                </a:tc>
                <a:tc>
                  <a:txBody>
                    <a:bodyPr/>
                    <a:lstStyle/>
                    <a:p>
                      <a:pPr algn="ctr" fontAlgn="ctr">
                        <a:buNone/>
                      </a:pPr>
                      <a:r>
                        <a:rPr lang="ja-JP" sz="1400" u="none" strike="noStrike" dirty="0">
                          <a:effectLst/>
                          <a:latin typeface="Calibri" panose="020F0502020204030204" pitchFamily="34" charset="0"/>
                          <a:cs typeface="Calibri" panose="020F0502020204030204" pitchFamily="34" charset="0"/>
                        </a:rPr>
                        <a:t>12</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5</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algn="ctr" fontAlgn="ctr">
                        <a:buNone/>
                      </a:pPr>
                      <a:r>
                        <a:rPr lang="ja-JP" sz="1400" u="none" strike="noStrike" dirty="0">
                          <a:effectLst/>
                          <a:latin typeface="Calibri" panose="020F0502020204030204" pitchFamily="34" charset="0"/>
                          <a:cs typeface="Calibri" panose="020F0502020204030204" pitchFamily="34" charset="0"/>
                        </a:rPr>
                        <a:t>86</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0005"/>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6</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tc>
                  <a:txBody>
                    <a:bodyPr/>
                    <a:lstStyle/>
                    <a:p>
                      <a:pPr algn="ctr" fontAlgn="ctr">
                        <a:buNone/>
                      </a:pPr>
                      <a:r>
                        <a:rPr lang="ja-JP" sz="1400" u="none" strike="noStrike" dirty="0">
                          <a:effectLst/>
                        </a:rPr>
                        <a:t>52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204673141"/>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7</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algn="ctr" fontAlgn="ctr">
                        <a:buNone/>
                      </a:pPr>
                      <a:r>
                        <a:rPr lang="ja-JP" sz="1400" u="none" strike="noStrike" dirty="0">
                          <a:effectLst/>
                        </a:rPr>
                        <a:t>31</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708741942"/>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8</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tc>
                  <a:txBody>
                    <a:bodyPr/>
                    <a:lstStyle/>
                    <a:p>
                      <a:pPr algn="ctr" fontAlgn="ctr">
                        <a:buNone/>
                      </a:pPr>
                      <a:r>
                        <a:rPr lang="ja-JP" sz="1400" u="none" strike="noStrike" dirty="0">
                          <a:effectLst/>
                        </a:rPr>
                        <a:t>30</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822131833"/>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9</a:t>
                      </a:r>
                      <a:r>
                        <a:rPr lang="ja-JP" altLang="en-US"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algn="ctr" fontAlgn="ctr">
                        <a:buNone/>
                      </a:pPr>
                      <a:r>
                        <a:rPr lang="ja-JP" sz="1400" u="none" strike="noStrike" dirty="0">
                          <a:effectLst/>
                        </a:rPr>
                        <a:t>33</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174409776"/>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10</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rgbClr val="E9EDF4"/>
                    </a:solidFill>
                  </a:tcPr>
                </a:tc>
                <a:tc>
                  <a:txBody>
                    <a:bodyPr/>
                    <a:lstStyle/>
                    <a:p>
                      <a:pPr algn="ctr" fontAlgn="ctr">
                        <a:buNone/>
                      </a:pPr>
                      <a:r>
                        <a:rPr lang="ja-JP" sz="1400" u="none" strike="noStrike" dirty="0">
                          <a:effectLst/>
                        </a:rPr>
                        <a:t>79</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extLst>
                  <a:ext uri="{0D108BD9-81ED-4DB2-BD59-A6C34878D82A}">
                    <a16:rowId xmlns:a16="http://schemas.microsoft.com/office/drawing/2014/main" val="3112097786"/>
                  </a:ext>
                </a:extLst>
              </a:tr>
            </a:tbl>
          </a:graphicData>
        </a:graphic>
      </p:graphicFrame>
      <p:graphicFrame>
        <p:nvGraphicFramePr>
          <p:cNvPr id="15" name="Table 4">
            <a:extLst>
              <a:ext uri="{FF2B5EF4-FFF2-40B4-BE49-F238E27FC236}">
                <a16:creationId xmlns:a16="http://schemas.microsoft.com/office/drawing/2014/main" id="{87C8847F-A935-644E-1F37-BEF42C582631}"/>
              </a:ext>
            </a:extLst>
          </p:cNvPr>
          <p:cNvGraphicFramePr/>
          <p:nvPr>
            <p:extLst>
              <p:ext uri="{D42A27DB-BD31-4B8C-83A1-F6EECF244321}">
                <p14:modId xmlns:p14="http://schemas.microsoft.com/office/powerpoint/2010/main" val="247633266"/>
              </p:ext>
            </p:extLst>
          </p:nvPr>
        </p:nvGraphicFramePr>
        <p:xfrm>
          <a:off x="9182419" y="1426005"/>
          <a:ext cx="1080000" cy="3960000"/>
        </p:xfrm>
        <a:graphic>
          <a:graphicData uri="http://schemas.openxmlformats.org/drawingml/2006/table">
            <a:tbl>
              <a:tblPr/>
              <a:tblGrid>
                <a:gridCol w="540000">
                  <a:extLst>
                    <a:ext uri="{9D8B030D-6E8A-4147-A177-3AD203B41FA5}">
                      <a16:colId xmlns:a16="http://schemas.microsoft.com/office/drawing/2014/main" val="20000"/>
                    </a:ext>
                  </a:extLst>
                </a:gridCol>
                <a:gridCol w="540000">
                  <a:extLst>
                    <a:ext uri="{9D8B030D-6E8A-4147-A177-3AD203B41FA5}">
                      <a16:colId xmlns:a16="http://schemas.microsoft.com/office/drawing/2014/main" val="20001"/>
                    </a:ext>
                  </a:extLst>
                </a:gridCol>
              </a:tblGrid>
              <a:tr h="360000">
                <a:tc>
                  <a:txBody>
                    <a:bodyPr/>
                    <a:lstStyle/>
                    <a:p>
                      <a:pPr algn="ctr" defTabSz="457200">
                        <a:lnSpc>
                          <a:spcPct val="100000"/>
                        </a:lnSpc>
                        <a:buNone/>
                      </a:pPr>
                      <a:r>
                        <a:rPr lang="ja-JP" altLang="en-US" sz="1400" b="1" u="none" dirty="0">
                          <a:solidFill>
                            <a:srgbClr val="FFFFFF"/>
                          </a:solidFill>
                          <a:latin typeface="Calibri"/>
                          <a:ea typeface="Calibri"/>
                          <a:cs typeface="Calibri"/>
                        </a:rPr>
                        <a:t>日数</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tc>
                  <a:txBody>
                    <a:bodyPr/>
                    <a:lstStyle/>
                    <a:p>
                      <a:pPr algn="ctr" defTabSz="457200">
                        <a:lnSpc>
                          <a:spcPct val="100000"/>
                        </a:lnSpc>
                        <a:buNone/>
                      </a:pPr>
                      <a:r>
                        <a:rPr lang="ja-JP" altLang="en-US" sz="1400" b="1" u="none" dirty="0">
                          <a:solidFill>
                            <a:srgbClr val="FFFFFF"/>
                          </a:solidFill>
                          <a:latin typeface="Calibri"/>
                          <a:ea typeface="Calibri"/>
                          <a:cs typeface="Calibri"/>
                        </a:rPr>
                        <a:t>人数</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extLst>
                  <a:ext uri="{0D108BD9-81ED-4DB2-BD59-A6C34878D82A}">
                    <a16:rowId xmlns:a16="http://schemas.microsoft.com/office/drawing/2014/main" val="10000"/>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11</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fontAlgn="ctr">
                        <a:buNone/>
                      </a:pPr>
                      <a:r>
                        <a:rPr lang="ja-JP" sz="1400" u="none" strike="noStrike" dirty="0">
                          <a:effectLst/>
                        </a:rPr>
                        <a:t>22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12</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fontAlgn="ctr">
                        <a:buNone/>
                      </a:pPr>
                      <a:r>
                        <a:rPr lang="ja-JP" sz="1400" u="none" strike="noStrike" dirty="0">
                          <a:effectLst/>
                        </a:rPr>
                        <a:t>18</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13</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fontAlgn="ctr">
                        <a:buNone/>
                      </a:pPr>
                      <a:r>
                        <a:rPr lang="ja-JP" sz="1400" u="none" strike="noStrike" dirty="0">
                          <a:effectLst/>
                        </a:rPr>
                        <a:t>15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14</a:t>
                      </a:r>
                      <a:r>
                        <a:rPr lang="ja-JP" altLang="en-US"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rgbClr val="E9EDF4"/>
                    </a:solidFill>
                  </a:tcPr>
                </a:tc>
                <a:tc>
                  <a:txBody>
                    <a:bodyPr/>
                    <a:lstStyle/>
                    <a:p>
                      <a:pPr algn="ctr" fontAlgn="ctr">
                        <a:buNone/>
                      </a:pPr>
                      <a:r>
                        <a:rPr lang="ja-JP" sz="1400" u="none" strike="noStrike" dirty="0">
                          <a:effectLst/>
                        </a:rPr>
                        <a:t>15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15</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algn="ctr" fontAlgn="ctr">
                        <a:buNone/>
                      </a:pPr>
                      <a:r>
                        <a:rPr lang="ja-JP" sz="1400" u="none" strike="noStrike" dirty="0">
                          <a:effectLst/>
                        </a:rPr>
                        <a:t>13</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0005"/>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16</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tc>
                  <a:txBody>
                    <a:bodyPr/>
                    <a:lstStyle/>
                    <a:p>
                      <a:pPr algn="ctr" fontAlgn="ctr">
                        <a:buNone/>
                      </a:pPr>
                      <a:r>
                        <a:rPr lang="ja-JP" sz="1400" u="none" strike="noStrike" dirty="0">
                          <a:effectLst/>
                        </a:rPr>
                        <a:t>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204673141"/>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17</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algn="ctr" fontAlgn="ctr">
                        <a:buNone/>
                      </a:pPr>
                      <a:r>
                        <a:rPr lang="ja-JP" sz="1400" u="none" strike="noStrike" dirty="0">
                          <a:effectLst/>
                        </a:rPr>
                        <a:t>3</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708741942"/>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18</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tc>
                  <a:txBody>
                    <a:bodyPr/>
                    <a:lstStyle/>
                    <a:p>
                      <a:pPr algn="ctr" fontAlgn="ctr">
                        <a:buNone/>
                      </a:pPr>
                      <a:r>
                        <a:rPr lang="ja-JP" sz="1400" u="none" strike="noStrike" dirty="0">
                          <a:effectLst/>
                        </a:rPr>
                        <a:t>5</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822131833"/>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19</a:t>
                      </a:r>
                      <a:r>
                        <a:rPr lang="ja-JP" altLang="en-US"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algn="ct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174409776"/>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20</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rgbClr val="E9EDF4"/>
                    </a:solidFill>
                  </a:tcPr>
                </a:tc>
                <a:tc>
                  <a:txBody>
                    <a:bodyPr/>
                    <a:lstStyle/>
                    <a:p>
                      <a:pPr algn="ctr" fontAlgn="ctr">
                        <a:buNone/>
                      </a:pPr>
                      <a:r>
                        <a:rPr lang="ja-JP" sz="1400" u="none" strike="noStrike" dirty="0">
                          <a:effectLst/>
                        </a:rPr>
                        <a:t>29</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rgbClr val="E9EDF4"/>
                    </a:solidFill>
                  </a:tcPr>
                </a:tc>
                <a:extLst>
                  <a:ext uri="{0D108BD9-81ED-4DB2-BD59-A6C34878D82A}">
                    <a16:rowId xmlns:a16="http://schemas.microsoft.com/office/drawing/2014/main" val="3112097786"/>
                  </a:ext>
                </a:extLst>
              </a:tr>
            </a:tbl>
          </a:graphicData>
        </a:graphic>
      </p:graphicFrame>
      <p:graphicFrame>
        <p:nvGraphicFramePr>
          <p:cNvPr id="17" name="Table 4">
            <a:extLst>
              <a:ext uri="{FF2B5EF4-FFF2-40B4-BE49-F238E27FC236}">
                <a16:creationId xmlns:a16="http://schemas.microsoft.com/office/drawing/2014/main" id="{9DF1C50E-477E-299D-E9C1-2282AF9713DA}"/>
              </a:ext>
            </a:extLst>
          </p:cNvPr>
          <p:cNvGraphicFramePr/>
          <p:nvPr>
            <p:extLst>
              <p:ext uri="{D42A27DB-BD31-4B8C-83A1-F6EECF244321}">
                <p14:modId xmlns:p14="http://schemas.microsoft.com/office/powerpoint/2010/main" val="213655310"/>
              </p:ext>
            </p:extLst>
          </p:nvPr>
        </p:nvGraphicFramePr>
        <p:xfrm>
          <a:off x="10435814" y="1420380"/>
          <a:ext cx="1080000" cy="3960000"/>
        </p:xfrm>
        <a:graphic>
          <a:graphicData uri="http://schemas.openxmlformats.org/drawingml/2006/table">
            <a:tbl>
              <a:tblPr/>
              <a:tblGrid>
                <a:gridCol w="540000">
                  <a:extLst>
                    <a:ext uri="{9D8B030D-6E8A-4147-A177-3AD203B41FA5}">
                      <a16:colId xmlns:a16="http://schemas.microsoft.com/office/drawing/2014/main" val="20000"/>
                    </a:ext>
                  </a:extLst>
                </a:gridCol>
                <a:gridCol w="540000">
                  <a:extLst>
                    <a:ext uri="{9D8B030D-6E8A-4147-A177-3AD203B41FA5}">
                      <a16:colId xmlns:a16="http://schemas.microsoft.com/office/drawing/2014/main" val="20001"/>
                    </a:ext>
                  </a:extLst>
                </a:gridCol>
              </a:tblGrid>
              <a:tr h="360000">
                <a:tc>
                  <a:txBody>
                    <a:bodyPr/>
                    <a:lstStyle/>
                    <a:p>
                      <a:pPr algn="ctr" defTabSz="457200">
                        <a:lnSpc>
                          <a:spcPct val="100000"/>
                        </a:lnSpc>
                        <a:buNone/>
                      </a:pPr>
                      <a:r>
                        <a:rPr lang="ja-JP" altLang="en-US" sz="1400" b="1" u="none" dirty="0">
                          <a:solidFill>
                            <a:srgbClr val="FFFFFF"/>
                          </a:solidFill>
                          <a:latin typeface="Calibri"/>
                          <a:ea typeface="Calibri"/>
                          <a:cs typeface="Calibri"/>
                        </a:rPr>
                        <a:t>日数</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tc>
                  <a:txBody>
                    <a:bodyPr/>
                    <a:lstStyle/>
                    <a:p>
                      <a:pPr algn="ctr" defTabSz="457200">
                        <a:lnSpc>
                          <a:spcPct val="100000"/>
                        </a:lnSpc>
                        <a:buNone/>
                      </a:pPr>
                      <a:r>
                        <a:rPr lang="ja-JP" altLang="en-US" sz="1400" b="1" u="none" dirty="0">
                          <a:solidFill>
                            <a:srgbClr val="FFFFFF"/>
                          </a:solidFill>
                          <a:latin typeface="Calibri"/>
                          <a:ea typeface="Calibri"/>
                          <a:cs typeface="Calibri"/>
                        </a:rPr>
                        <a:t>人数</a:t>
                      </a:r>
                      <a:endParaRPr sz="1400" b="0" u="none" dirty="0">
                        <a:solidFill>
                          <a:srgbClr val="FFFFFF"/>
                        </a:solidFill>
                        <a:latin typeface="Arial"/>
                        <a:ea typeface="Arial"/>
                        <a:cs typeface="Arial"/>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1B3557"/>
                    </a:solidFill>
                  </a:tcPr>
                </a:tc>
                <a:extLst>
                  <a:ext uri="{0D108BD9-81ED-4DB2-BD59-A6C34878D82A}">
                    <a16:rowId xmlns:a16="http://schemas.microsoft.com/office/drawing/2014/main" val="10000"/>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21</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fontAlgn="ctr">
                        <a:buNone/>
                      </a:pPr>
                      <a:r>
                        <a:rPr lang="ja-JP" sz="1400" u="none" strike="noStrike" dirty="0">
                          <a:effectLst/>
                        </a:rPr>
                        <a:t>2</a:t>
                      </a:r>
                      <a:endParaRPr 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22</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20000"/>
                      </a:schemeClr>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23</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chemeClr val="accent1">
                        <a:tint val="40000"/>
                      </a:schemeClr>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24</a:t>
                      </a:r>
                      <a:r>
                        <a:rPr lang="ja-JP" altLang="en-US"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a:solidFill>
                        <a:srgbClr val="FFFFFF"/>
                      </a:solidFill>
                      <a:prstDash val="solid"/>
                    </a:lnB>
                    <a:solidFill>
                      <a:srgbClr val="E9EDF4"/>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25</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0005"/>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26</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204673141"/>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27</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708741942"/>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28</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822131833"/>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29</a:t>
                      </a:r>
                      <a:r>
                        <a:rPr lang="ja-JP" altLang="en-US"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174409776"/>
                  </a:ext>
                </a:extLst>
              </a:tr>
              <a:tr h="360000">
                <a:tc>
                  <a:txBody>
                    <a:bodyPr/>
                    <a:lstStyle/>
                    <a:p>
                      <a:pPr algn="ctr" fontAlgn="ctr">
                        <a:buNone/>
                      </a:pPr>
                      <a:r>
                        <a:rPr lang="en-US" altLang="ja-JP" sz="1400" u="none" strike="noStrike" dirty="0">
                          <a:effectLst/>
                          <a:latin typeface="Calibri" panose="020F0502020204030204" pitchFamily="34" charset="0"/>
                          <a:ea typeface="Calibri" panose="020F0502020204030204" pitchFamily="34" charset="0"/>
                          <a:cs typeface="Calibri" panose="020F0502020204030204" pitchFamily="34" charset="0"/>
                        </a:rPr>
                        <a:t>30</a:t>
                      </a:r>
                      <a:r>
                        <a:rPr lang="ja-JP" sz="1400" u="none" strike="noStrike" dirty="0">
                          <a:effectLst/>
                          <a:latin typeface="Calibri" panose="020F0502020204030204" pitchFamily="34" charset="0"/>
                          <a:cs typeface="Calibri" panose="020F0502020204030204" pitchFamily="34" charset="0"/>
                        </a:rPr>
                        <a:t>日</a:t>
                      </a:r>
                      <a:endParaRPr lang="ja-JP" sz="14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6907" marR="6907" marT="6907" marB="0" anchor="ctr">
                    <a:lnL w="12240">
                      <a:solidFill>
                        <a:srgbClr val="FFFFFF"/>
                      </a:solidFill>
                      <a:prstDash val="solid"/>
                    </a:lnL>
                    <a:lnR w="12240" cap="flat" cmpd="sng" algn="ctr">
                      <a:solidFill>
                        <a:srgbClr val="FFFFFF"/>
                      </a:solidFill>
                      <a:prstDash val="solid"/>
                      <a:round/>
                      <a:headEnd type="none" w="med" len="med"/>
                      <a:tailEnd type="none" w="med" len="me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rPr>
                        <a:t>0</a:t>
                      </a:r>
                      <a:endParaRPr kumimoji="0" lang="ja-JP" altLang="ja-JP" sz="14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a:txBody>
                  <a:tcPr marL="6907" marR="6907" marT="6907" marB="0" anchor="ctr">
                    <a:lnL w="12240" cap="flat" cmpd="sng" algn="ctr">
                      <a:solidFill>
                        <a:srgbClr val="FFFFFF"/>
                      </a:solidFill>
                      <a:prstDash val="solid"/>
                      <a:round/>
                      <a:headEnd type="none" w="med" len="med"/>
                      <a:tailEnd type="none" w="med" len="med"/>
                    </a:lnL>
                    <a:lnR w="12240">
                      <a:solidFill>
                        <a:srgbClr val="FFFFFF"/>
                      </a:solidFill>
                      <a:prstDash val="solid"/>
                    </a:lnR>
                    <a:lnT w="12240">
                      <a:solidFill>
                        <a:srgbClr val="FFFFFF"/>
                      </a:solidFill>
                      <a:prstDash val="solid"/>
                    </a:lnT>
                    <a:lnB w="1224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112097786"/>
                  </a:ext>
                </a:extLst>
              </a:tr>
            </a:tbl>
          </a:graphicData>
        </a:graphic>
      </p:graphicFrame>
    </p:spTree>
    <p:extLst>
      <p:ext uri="{BB962C8B-B14F-4D97-AF65-F5344CB8AC3E}">
        <p14:creationId xmlns:p14="http://schemas.microsoft.com/office/powerpoint/2010/main" val="23180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 name="TextBox 1">
            <a:extLst>
              <a:ext uri="{FF2B5EF4-FFF2-40B4-BE49-F238E27FC236}">
                <a16:creationId xmlns:a16="http://schemas.microsoft.com/office/drawing/2014/main" id="{BC5DCD21-8F23-4CA8-90AF-8A61EDDA8897}"/>
              </a:ext>
            </a:extLst>
          </p:cNvPr>
          <p:cNvSpPr>
            <a:spLocks noGrp="1"/>
          </p:cNvSpPr>
          <p:nvPr/>
        </p:nvSpPr>
        <p:spPr>
          <a:xfrm>
            <a:off x="502920" y="255960"/>
            <a:ext cx="11063880" cy="54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457200">
              <a:lnSpc>
                <a:spcPct val="100000"/>
              </a:lnSpc>
              <a:buNone/>
              <a:defRPr sz="3000" b="1">
                <a:solidFill>
                  <a:srgbClr val="17365D"/>
                </a:solidFill>
              </a:defRPr>
            </a:pPr>
            <a:r>
              <a:rPr lang="en-US" altLang="ja-JP" sz="3000" b="1" dirty="0">
                <a:solidFill>
                  <a:srgbClr val="17365D"/>
                </a:solidFill>
                <a:latin typeface="Calibri"/>
                <a:ea typeface="Calibri"/>
                <a:cs typeface="Calibri"/>
              </a:rPr>
              <a:t>6</a:t>
            </a:r>
            <a:r>
              <a:rPr sz="3000" b="1" u="none" dirty="0">
                <a:solidFill>
                  <a:srgbClr val="17365D"/>
                </a:solidFill>
                <a:latin typeface="Calibri"/>
                <a:ea typeface="Calibri"/>
                <a:cs typeface="Calibri"/>
              </a:rPr>
              <a:t>｜アセスメントに使用するツール</a:t>
            </a:r>
            <a:endParaRPr sz="2700" b="0" u="none" dirty="0">
              <a:solidFill>
                <a:srgbClr val="000000"/>
              </a:solidFill>
              <a:latin typeface="Arial"/>
              <a:ea typeface="Arial"/>
              <a:cs typeface="Arial"/>
            </a:endParaRPr>
          </a:p>
        </p:txBody>
      </p:sp>
      <p:graphicFrame>
        <p:nvGraphicFramePr>
          <p:cNvPr id="172" name="Chart 3"/>
          <p:cNvGraphicFramePr/>
          <p:nvPr>
            <p:extLst>
              <p:ext uri="{D42A27DB-BD31-4B8C-83A1-F6EECF244321}">
                <p14:modId xmlns:p14="http://schemas.microsoft.com/office/powerpoint/2010/main" val="2435850058"/>
              </p:ext>
            </p:extLst>
          </p:nvPr>
        </p:nvGraphicFramePr>
        <p:xfrm>
          <a:off x="411476" y="1280160"/>
          <a:ext cx="6766200" cy="4571640"/>
        </p:xfrm>
        <a:graphic>
          <a:graphicData uri="http://schemas.openxmlformats.org/drawingml/2006/chart">
            <c:chart xmlns:c="http://schemas.openxmlformats.org/drawingml/2006/chart" xmlns:r="http://schemas.openxmlformats.org/officeDocument/2006/relationships" r:id="rId3"/>
          </a:graphicData>
        </a:graphic>
      </p:graphicFrame>
      <p:sp>
        <p:nvSpPr>
          <p:cNvPr id="4" name="スライド番号プレースホルダー 3">
            <a:extLst>
              <a:ext uri="{FF2B5EF4-FFF2-40B4-BE49-F238E27FC236}">
                <a16:creationId xmlns:a16="http://schemas.microsoft.com/office/drawing/2014/main" id="{9BA5E187-7462-E608-0495-E3532EB06A3E}"/>
              </a:ext>
            </a:extLst>
          </p:cNvPr>
          <p:cNvSpPr>
            <a:spLocks noGrp="1"/>
          </p:cNvSpPr>
          <p:nvPr>
            <p:ph type="sldNum" idx="27"/>
          </p:nvPr>
        </p:nvSpPr>
        <p:spPr/>
        <p:txBody>
          <a:bodyPr/>
          <a:lstStyle/>
          <a:p>
            <a:pPr indent="0" algn="r" defTabSz="457200">
              <a:lnSpc>
                <a:spcPct val="100000"/>
              </a:lnSpc>
              <a:buNone/>
            </a:pPr>
            <a:fld id="{CFA04D93-9BF7-4415-A8A1-A149EF291E73}" type="slidenum">
              <a:rPr sz="1200" b="0" u="none">
                <a:solidFill>
                  <a:schemeClr val="dk1">
                    <a:tint val="75000"/>
                  </a:schemeClr>
                </a:solidFill>
                <a:latin typeface="Calibri"/>
                <a:ea typeface="Calibri"/>
                <a:cs typeface="Calibri"/>
              </a:rPr>
              <a:t>9</a:t>
            </a:fld>
            <a:endParaRPr sz="1200" b="0" u="none">
              <a:solidFill>
                <a:srgbClr val="000000"/>
              </a:solidFill>
              <a:latin typeface="Times New Roman"/>
              <a:ea typeface="Times New Roman"/>
              <a:cs typeface="Times New Roman"/>
            </a:endParaRPr>
          </a:p>
        </p:txBody>
      </p:sp>
      <p:sp>
        <p:nvSpPr>
          <p:cNvPr id="3" name="テキスト ボックス 2">
            <a:extLst>
              <a:ext uri="{FF2B5EF4-FFF2-40B4-BE49-F238E27FC236}">
                <a16:creationId xmlns:a16="http://schemas.microsoft.com/office/drawing/2014/main" id="{A5403783-7283-C158-3902-D647AF0795CB}"/>
              </a:ext>
            </a:extLst>
          </p:cNvPr>
          <p:cNvSpPr txBox="1"/>
          <p:nvPr/>
        </p:nvSpPr>
        <p:spPr>
          <a:xfrm>
            <a:off x="7384389" y="3223351"/>
            <a:ext cx="4703103" cy="1384995"/>
          </a:xfrm>
          <a:prstGeom prst="rect">
            <a:avLst/>
          </a:prstGeom>
          <a:noFill/>
        </p:spPr>
        <p:txBody>
          <a:bodyPr wrap="square" rtlCol="0">
            <a:spAutoFit/>
          </a:bodyPr>
          <a:lstStyle/>
          <a:p>
            <a:r>
              <a:rPr kumimoji="1" lang="ja-JP" altLang="en-US" sz="1400" dirty="0">
                <a:solidFill>
                  <a:srgbClr val="17365D"/>
                </a:solidFill>
                <a:latin typeface="Calibri" panose="020F0502020204030204" pitchFamily="34" charset="0"/>
                <a:cs typeface="Calibri" panose="020F0502020204030204" pitchFamily="34" charset="0"/>
              </a:rPr>
              <a:t>その他例</a:t>
            </a:r>
            <a:endParaRPr kumimoji="1"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a:t>
            </a:r>
            <a:r>
              <a:rPr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rPr>
              <a:t>MSFAS</a:t>
            </a:r>
            <a:r>
              <a:rPr lang="ja-JP" altLang="en-US" sz="1400" dirty="0">
                <a:solidFill>
                  <a:srgbClr val="17365D"/>
                </a:solidFill>
                <a:latin typeface="Calibri" panose="020F0502020204030204" pitchFamily="34" charset="0"/>
                <a:ea typeface="Calibri" panose="020F0502020204030204" pitchFamily="34" charset="0"/>
                <a:cs typeface="Calibri" panose="020F0502020204030204" pitchFamily="34" charset="0"/>
              </a:rPr>
              <a:t>（</a:t>
            </a:r>
            <a:r>
              <a:rPr lang="ja-JP" altLang="ja-JP" sz="1400" dirty="0">
                <a:solidFill>
                  <a:srgbClr val="17365D"/>
                </a:solidFill>
              </a:rPr>
              <a:t>幕張ストレス・疲労アセスメントシート</a:t>
            </a:r>
            <a:r>
              <a:rPr lang="ja-JP" altLang="en-US" sz="1400" dirty="0">
                <a:solidFill>
                  <a:srgbClr val="17365D"/>
                </a:solidFill>
                <a:latin typeface="Calibri" panose="020F0502020204030204" pitchFamily="34" charset="0"/>
                <a:ea typeface="Calibri" panose="020F0502020204030204" pitchFamily="34" charset="0"/>
                <a:cs typeface="Calibri" panose="020F0502020204030204" pitchFamily="34" charset="0"/>
              </a:rPr>
              <a:t>）</a:t>
            </a:r>
            <a:endParaRPr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endParaRPr>
          </a:p>
          <a:p>
            <a:r>
              <a:rPr kumimoji="1" lang="ja-JP" altLang="en-US" sz="1400" dirty="0">
                <a:solidFill>
                  <a:srgbClr val="17365D"/>
                </a:solidFill>
                <a:latin typeface="Calibri" panose="020F0502020204030204" pitchFamily="34" charset="0"/>
                <a:cs typeface="Calibri" panose="020F0502020204030204" pitchFamily="34" charset="0"/>
              </a:rPr>
              <a:t>・ </a:t>
            </a:r>
            <a:r>
              <a:rPr kumimoji="1"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rPr>
              <a:t>BWAP2</a:t>
            </a:r>
            <a:r>
              <a:rPr kumimoji="1" lang="ja-JP" altLang="en-US" sz="1400" dirty="0">
                <a:solidFill>
                  <a:srgbClr val="17365D"/>
                </a:solidFill>
                <a:latin typeface="Calibri" panose="020F0502020204030204" pitchFamily="34" charset="0"/>
                <a:ea typeface="Calibri" panose="020F0502020204030204" pitchFamily="34" charset="0"/>
                <a:cs typeface="Calibri" panose="020F0502020204030204" pitchFamily="34" charset="0"/>
              </a:rPr>
              <a:t>（発達障がいの人の就労アセスメントツール）</a:t>
            </a:r>
            <a:endParaRPr kumimoji="1"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a:t>
            </a:r>
            <a:r>
              <a:rPr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rPr>
              <a:t>TTAP</a:t>
            </a:r>
            <a:r>
              <a:rPr lang="ja-JP" altLang="en-US" sz="1400" dirty="0">
                <a:solidFill>
                  <a:srgbClr val="17365D"/>
                </a:solidFill>
                <a:latin typeface="Calibri" panose="020F0502020204030204" pitchFamily="34" charset="0"/>
                <a:ea typeface="Calibri" panose="020F0502020204030204" pitchFamily="34" charset="0"/>
                <a:cs typeface="Calibri" panose="020F0502020204030204" pitchFamily="34" charset="0"/>
              </a:rPr>
              <a:t>（移行アセスメントプロフィール）</a:t>
            </a:r>
            <a:endParaRPr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endParaRPr>
          </a:p>
          <a:p>
            <a:r>
              <a:rPr kumimoji="1" lang="ja-JP" altLang="en-US" sz="1400" dirty="0">
                <a:solidFill>
                  <a:srgbClr val="17365D"/>
                </a:solidFill>
                <a:latin typeface="Calibri" panose="020F0502020204030204" pitchFamily="34" charset="0"/>
                <a:cs typeface="Calibri" panose="020F0502020204030204" pitchFamily="34" charset="0"/>
              </a:rPr>
              <a:t>・ エゴグラム（性格診断法）</a:t>
            </a:r>
            <a:endParaRPr kumimoji="1"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a:t>
            </a:r>
            <a:r>
              <a:rPr lang="en-US" altLang="ja-JP" sz="1400" dirty="0">
                <a:solidFill>
                  <a:srgbClr val="17365D"/>
                </a:solidFill>
                <a:latin typeface="Calibri" panose="020F0502020204030204" pitchFamily="34" charset="0"/>
                <a:ea typeface="Calibri" panose="020F0502020204030204" pitchFamily="34" charset="0"/>
                <a:cs typeface="Calibri" panose="020F0502020204030204" pitchFamily="34" charset="0"/>
              </a:rPr>
              <a:t>VRT</a:t>
            </a:r>
            <a:r>
              <a:rPr lang="ja-JP" altLang="en-US" sz="1400" dirty="0">
                <a:solidFill>
                  <a:srgbClr val="17365D"/>
                </a:solidFill>
                <a:latin typeface="Calibri" panose="020F0502020204030204" pitchFamily="34" charset="0"/>
                <a:ea typeface="Calibri" panose="020F0502020204030204" pitchFamily="34" charset="0"/>
                <a:cs typeface="Calibri" panose="020F0502020204030204" pitchFamily="34" charset="0"/>
              </a:rPr>
              <a:t>（キャリアガイダンスツール）</a:t>
            </a:r>
            <a:endParaRPr kumimoji="1" lang="ja-JP" altLang="en-US" sz="1400" dirty="0">
              <a:solidFill>
                <a:srgbClr val="17365D"/>
              </a:solidFill>
              <a:latin typeface="Calibri" panose="020F0502020204030204" pitchFamily="34" charset="0"/>
              <a:cs typeface="Calibri" panose="020F0502020204030204" pitchFamily="34" charset="0"/>
            </a:endParaRPr>
          </a:p>
        </p:txBody>
      </p:sp>
      <p:sp>
        <p:nvSpPr>
          <p:cNvPr id="5" name="テキスト ボックス 4">
            <a:extLst>
              <a:ext uri="{FF2B5EF4-FFF2-40B4-BE49-F238E27FC236}">
                <a16:creationId xmlns:a16="http://schemas.microsoft.com/office/drawing/2014/main" id="{DEFC0C00-B0A9-32D8-099D-9AFCE07CA91F}"/>
              </a:ext>
            </a:extLst>
          </p:cNvPr>
          <p:cNvSpPr txBox="1"/>
          <p:nvPr/>
        </p:nvSpPr>
        <p:spPr>
          <a:xfrm>
            <a:off x="7384389" y="1419308"/>
            <a:ext cx="4379424" cy="1384995"/>
          </a:xfrm>
          <a:prstGeom prst="rect">
            <a:avLst/>
          </a:prstGeom>
          <a:noFill/>
        </p:spPr>
        <p:txBody>
          <a:bodyPr wrap="square" rtlCol="0">
            <a:spAutoFit/>
          </a:bodyPr>
          <a:lstStyle/>
          <a:p>
            <a:r>
              <a:rPr kumimoji="1" lang="ja-JP" altLang="en-US" sz="1400" dirty="0">
                <a:solidFill>
                  <a:srgbClr val="17365D"/>
                </a:solidFill>
                <a:latin typeface="Calibri" panose="020F0502020204030204" pitchFamily="34" charset="0"/>
                <a:cs typeface="Calibri" panose="020F0502020204030204" pitchFamily="34" charset="0"/>
              </a:rPr>
              <a:t>地域オリジナル例</a:t>
            </a:r>
            <a:endParaRPr kumimoji="1" lang="en-US" altLang="ja-JP"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大阪市標準アセスメントシート</a:t>
            </a:r>
            <a:endParaRPr lang="en-US" altLang="ja-JP"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平野区・東住吉区統一アセスメントシート</a:t>
            </a:r>
          </a:p>
          <a:p>
            <a:r>
              <a:rPr lang="ja-JP" altLang="en-US" sz="1400" dirty="0">
                <a:solidFill>
                  <a:srgbClr val="17365D"/>
                </a:solidFill>
                <a:latin typeface="Calibri" panose="020F0502020204030204" pitchFamily="34" charset="0"/>
                <a:cs typeface="Calibri" panose="020F0502020204030204" pitchFamily="34" charset="0"/>
              </a:rPr>
              <a:t>・ 東大阪市・八尾市共通アセスメント</a:t>
            </a:r>
            <a:endParaRPr lang="en-US" altLang="ja-JP" sz="1400" dirty="0">
              <a:solidFill>
                <a:srgbClr val="17365D"/>
              </a:solidFill>
              <a:latin typeface="Calibri" panose="020F0502020204030204" pitchFamily="34" charset="0"/>
              <a:cs typeface="Calibri" panose="020F0502020204030204" pitchFamily="34" charset="0"/>
            </a:endParaRPr>
          </a:p>
          <a:p>
            <a:r>
              <a:rPr lang="ja-JP" altLang="en-US" sz="1400" dirty="0">
                <a:solidFill>
                  <a:srgbClr val="17365D"/>
                </a:solidFill>
                <a:latin typeface="Calibri" panose="020F0502020204030204" pitchFamily="34" charset="0"/>
                <a:cs typeface="Calibri" panose="020F0502020204030204" pitchFamily="34" charset="0"/>
              </a:rPr>
              <a:t>・ 大東市共通アセスメントシート</a:t>
            </a:r>
          </a:p>
          <a:p>
            <a:r>
              <a:rPr lang="ja-JP" altLang="en-US" sz="1400" dirty="0">
                <a:solidFill>
                  <a:srgbClr val="17365D"/>
                </a:solidFill>
                <a:latin typeface="Calibri" panose="020F0502020204030204" pitchFamily="34" charset="0"/>
                <a:cs typeface="Calibri" panose="020F0502020204030204" pitchFamily="34" charset="0"/>
              </a:rPr>
              <a:t>・ 枚方市就労選択支援評価シート</a:t>
            </a:r>
          </a:p>
        </p:txBody>
      </p:sp>
    </p:spTree>
    <p:extLst>
      <p:ext uri="{BB962C8B-B14F-4D97-AF65-F5344CB8AC3E}">
        <p14:creationId xmlns:p14="http://schemas.microsoft.com/office/powerpoint/2010/main" val="133335991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a:prstDash val="solid"/>
        </a:ln>
        <a:ln w="25400">
          <a:prstDash val="solid"/>
        </a:ln>
        <a:ln w="38100">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a:prstDash val="solid"/>
        </a:ln>
        <a:ln w="25400">
          <a:prstDash val="solid"/>
        </a:ln>
        <a:ln w="38100">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1565</TotalTime>
  <Words>1543</Words>
  <DocSecurity>0</DocSecurity>
  <PresentationFormat>ワイド画面</PresentationFormat>
  <Paragraphs>405</Paragraphs>
  <Slides>14</Slides>
  <Notes>14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14</vt:i4>
      </vt:variant>
    </vt:vector>
  </HeadingPairs>
  <TitlesOfParts>
    <vt:vector size="22" baseType="lpstr">
      <vt:lpstr>BIZ UDPゴシック</vt:lpstr>
      <vt:lpstr>游ゴシック</vt:lpstr>
      <vt:lpstr>Arial</vt:lpstr>
      <vt:lpstr>Calibri</vt:lpstr>
      <vt:lpstr>Symbol</vt:lpstr>
      <vt:lpstr>Times New Roman</vt:lpstr>
      <vt:lpstr>Wingdings</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2026-08-19T06:52:36Z</dcterms:created>
  <dcterms:modified xsi:type="dcterms:W3CDTF">2026-08-25T00:59:26Z</dcterms:modified>
</cp:coreProperties>
</file>