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howSpecialPlsOnTitleSld="0" removePersonalInfoOnSave="1" saveSubsetFonts="1">
  <p:sldMasterIdLst>
    <p:sldMasterId id="2147483648" r:id="rId1"/>
  </p:sldMasterIdLst>
  <p:notesMasterIdLst>
    <p:notesMasterId r:id="rId26"/>
  </p:notesMasterIdLst>
  <p:sldIdLst>
    <p:sldId id="141170335" r:id="rId2"/>
    <p:sldId id="141170332" r:id="rId3"/>
    <p:sldId id="141170377" r:id="rId4"/>
    <p:sldId id="141170373" r:id="rId5"/>
    <p:sldId id="141170404" r:id="rId6"/>
    <p:sldId id="141170391" r:id="rId7"/>
    <p:sldId id="141170380" r:id="rId8"/>
    <p:sldId id="141170325" r:id="rId9"/>
    <p:sldId id="141170328" r:id="rId10"/>
    <p:sldId id="141170329" r:id="rId11"/>
    <p:sldId id="141170338" r:id="rId12"/>
    <p:sldId id="141170382" r:id="rId13"/>
    <p:sldId id="141170392" r:id="rId14"/>
    <p:sldId id="141170393" r:id="rId15"/>
    <p:sldId id="141170394" r:id="rId16"/>
    <p:sldId id="141170395" r:id="rId17"/>
    <p:sldId id="141170396" r:id="rId18"/>
    <p:sldId id="141170397" r:id="rId19"/>
    <p:sldId id="141170398" r:id="rId20"/>
    <p:sldId id="141170399" r:id="rId21"/>
    <p:sldId id="141170400" r:id="rId22"/>
    <p:sldId id="141170401" r:id="rId23"/>
    <p:sldId id="141170402" r:id="rId24"/>
    <p:sldId id="141170403" r:id="rId25"/>
  </p:sldIdLst>
  <p:sldSz cx="12192000" cy="6858000"/>
  <p:notesSz cx="6807200" cy="9939338"/>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作成者" initials="A" lastIdx="28"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E75B6"/>
    <a:srgbClr val="FF5757"/>
    <a:srgbClr val="FFA7A7"/>
    <a:srgbClr val="4472C4"/>
    <a:srgbClr val="004F8A"/>
    <a:srgbClr val="BDD7EE"/>
    <a:srgbClr val="FAD9C2"/>
    <a:srgbClr val="ED833B"/>
    <a:srgbClr val="C55A11"/>
    <a:srgbClr val="F0945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スタイルなし、表のグリッド線あり">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D5ABB26-0587-4C30-8999-92F81FD0307C}" styleName="スタイルなし、表のグリッド線なし">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p:restoredLeft sz="7210" autoAdjust="0"/>
    <p:restoredTop sz="93824" autoAdjust="0"/>
  </p:normalViewPr>
  <p:slideViewPr>
    <p:cSldViewPr snapToGrid="0">
      <p:cViewPr varScale="1">
        <p:scale>
          <a:sx n="69" d="100"/>
          <a:sy n="69" d="100"/>
        </p:scale>
        <p:origin x="860" y="56"/>
      </p:cViewPr>
      <p:guideLst/>
    </p:cSldViewPr>
  </p:slideViewPr>
  <p:notesTextViewPr>
    <p:cViewPr>
      <p:scale>
        <a:sx n="1" d="1"/>
        <a:sy n="1" d="1"/>
      </p:scale>
      <p:origin x="0" y="0"/>
    </p:cViewPr>
  </p:notesTextViewPr>
  <p:sorterViewPr>
    <p:cViewPr>
      <p:scale>
        <a:sx n="100" d="100"/>
        <a:sy n="100" d="100"/>
      </p:scale>
      <p:origin x="0" y="-1379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commentAuthors" Target="commentAuthors.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5" y="2"/>
            <a:ext cx="2949786" cy="498693"/>
          </a:xfrm>
          <a:prstGeom prst="rect">
            <a:avLst/>
          </a:prstGeom>
        </p:spPr>
        <p:txBody>
          <a:bodyPr vert="horz" lIns="91409" tIns="45702" rIns="91409" bIns="45702" rtlCol="0"/>
          <a:lstStyle>
            <a:lvl1pPr algn="l">
              <a:defRPr sz="1200"/>
            </a:lvl1pPr>
          </a:lstStyle>
          <a:p>
            <a:endParaRPr kumimoji="1" lang="ja-JP" altLang="en-US"/>
          </a:p>
        </p:txBody>
      </p:sp>
      <p:sp>
        <p:nvSpPr>
          <p:cNvPr id="3" name="日付プレースホルダー 2"/>
          <p:cNvSpPr>
            <a:spLocks noGrp="1"/>
          </p:cNvSpPr>
          <p:nvPr>
            <p:ph type="dt" idx="1"/>
          </p:nvPr>
        </p:nvSpPr>
        <p:spPr>
          <a:xfrm>
            <a:off x="3855841" y="2"/>
            <a:ext cx="2949786" cy="498693"/>
          </a:xfrm>
          <a:prstGeom prst="rect">
            <a:avLst/>
          </a:prstGeom>
        </p:spPr>
        <p:txBody>
          <a:bodyPr vert="horz" lIns="91409" tIns="45702" rIns="91409" bIns="45702" rtlCol="0"/>
          <a:lstStyle>
            <a:lvl1pPr algn="r">
              <a:defRPr sz="1200"/>
            </a:lvl1pPr>
          </a:lstStyle>
          <a:p>
            <a:fld id="{5F702D4F-1947-4BB0-8D0D-553DDF689546}" type="datetimeFigureOut">
              <a:rPr kumimoji="1" lang="ja-JP" altLang="en-US" smtClean="0"/>
              <a:t>2026/8/18</a:t>
            </a:fld>
            <a:endParaRPr kumimoji="1" lang="ja-JP" altLang="en-US"/>
          </a:p>
        </p:txBody>
      </p:sp>
      <p:sp>
        <p:nvSpPr>
          <p:cNvPr id="4" name="スライド イメージ プレースホルダー 3"/>
          <p:cNvSpPr>
            <a:spLocks noGrp="1" noRot="1" noChangeAspect="1"/>
          </p:cNvSpPr>
          <p:nvPr>
            <p:ph type="sldImg" idx="2"/>
          </p:nvPr>
        </p:nvSpPr>
        <p:spPr>
          <a:xfrm>
            <a:off x="422275" y="1243013"/>
            <a:ext cx="5962650" cy="3354387"/>
          </a:xfrm>
          <a:prstGeom prst="rect">
            <a:avLst/>
          </a:prstGeom>
          <a:noFill/>
          <a:ln w="12700">
            <a:solidFill>
              <a:prstClr val="black"/>
            </a:solidFill>
          </a:ln>
        </p:spPr>
        <p:txBody>
          <a:bodyPr vert="horz" lIns="91409" tIns="45702" rIns="91409" bIns="45702" rtlCol="0" anchor="ctr"/>
          <a:lstStyle/>
          <a:p>
            <a:endParaRPr lang="ja-JP" altLang="en-US"/>
          </a:p>
        </p:txBody>
      </p:sp>
      <p:sp>
        <p:nvSpPr>
          <p:cNvPr id="5" name="ノート プレースホルダー 4"/>
          <p:cNvSpPr>
            <a:spLocks noGrp="1"/>
          </p:cNvSpPr>
          <p:nvPr>
            <p:ph type="body" sz="quarter" idx="3"/>
          </p:nvPr>
        </p:nvSpPr>
        <p:spPr>
          <a:xfrm>
            <a:off x="680721" y="4783307"/>
            <a:ext cx="5445760" cy="3913614"/>
          </a:xfrm>
          <a:prstGeom prst="rect">
            <a:avLst/>
          </a:prstGeom>
        </p:spPr>
        <p:txBody>
          <a:bodyPr vert="horz" lIns="91409" tIns="45702" rIns="91409" bIns="45702"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5" y="9440647"/>
            <a:ext cx="2949786" cy="498692"/>
          </a:xfrm>
          <a:prstGeom prst="rect">
            <a:avLst/>
          </a:prstGeom>
        </p:spPr>
        <p:txBody>
          <a:bodyPr vert="horz" lIns="91409" tIns="45702" rIns="91409" bIns="45702"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55841" y="9440647"/>
            <a:ext cx="2949786" cy="498692"/>
          </a:xfrm>
          <a:prstGeom prst="rect">
            <a:avLst/>
          </a:prstGeom>
        </p:spPr>
        <p:txBody>
          <a:bodyPr vert="horz" lIns="91409" tIns="45702" rIns="91409" bIns="45702" rtlCol="0" anchor="b"/>
          <a:lstStyle>
            <a:lvl1pPr algn="r">
              <a:defRPr sz="1200"/>
            </a:lvl1pPr>
          </a:lstStyle>
          <a:p>
            <a:fld id="{D87BE302-9F6A-40C4-BD7A-136F46E02A60}" type="slidenum">
              <a:rPr kumimoji="1" lang="ja-JP" altLang="en-US" smtClean="0"/>
              <a:t>‹#›</a:t>
            </a:fld>
            <a:endParaRPr kumimoji="1" lang="ja-JP" altLang="en-US"/>
          </a:p>
        </p:txBody>
      </p:sp>
    </p:spTree>
    <p:extLst>
      <p:ext uri="{BB962C8B-B14F-4D97-AF65-F5344CB8AC3E}">
        <p14:creationId xmlns:p14="http://schemas.microsoft.com/office/powerpoint/2010/main" val="1929164417"/>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lvl="0"/>
            <a:endParaRPr lang="ja-JP" altLang="en-US" sz="1800" kern="100" dirty="0">
              <a:solidFill>
                <a:srgbClr val="000000"/>
              </a:solidFill>
              <a:ea typeface="Meiryo UI" panose="020B0604030504040204" pitchFamily="50" charset="-128"/>
              <a:cs typeface="Times New Roman" panose="02020603050405020304" pitchFamily="18" charset="0"/>
            </a:endParaRPr>
          </a:p>
        </p:txBody>
      </p:sp>
      <p:sp>
        <p:nvSpPr>
          <p:cNvPr id="4" name="スライド番号プレースホルダー 3"/>
          <p:cNvSpPr>
            <a:spLocks noGrp="1"/>
          </p:cNvSpPr>
          <p:nvPr>
            <p:ph type="sldNum" sz="quarter" idx="5"/>
          </p:nvPr>
        </p:nvSpPr>
        <p:spPr/>
        <p:txBody>
          <a:bodyPr/>
          <a:lstStyle/>
          <a:p>
            <a:fld id="{D87BE302-9F6A-40C4-BD7A-136F46E02A60}" type="slidenum">
              <a:rPr kumimoji="1" lang="ja-JP" altLang="en-US" smtClean="0"/>
              <a:t>0</a:t>
            </a:fld>
            <a:endParaRPr kumimoji="1" lang="ja-JP" altLang="en-US"/>
          </a:p>
        </p:txBody>
      </p:sp>
    </p:spTree>
    <p:extLst>
      <p:ext uri="{BB962C8B-B14F-4D97-AF65-F5344CB8AC3E}">
        <p14:creationId xmlns:p14="http://schemas.microsoft.com/office/powerpoint/2010/main" val="224032506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pPr defTabSz="914214">
              <a:defRPr/>
            </a:pPr>
            <a:fld id="{D87BE302-9F6A-40C4-BD7A-136F46E02A60}" type="slidenum">
              <a:rPr lang="ja-JP" altLang="en-US">
                <a:solidFill>
                  <a:prstClr val="black"/>
                </a:solidFill>
                <a:latin typeface="游ゴシック" panose="020F0502020204030204"/>
                <a:ea typeface="游ゴシック" panose="020B0400000000000000" pitchFamily="50" charset="-128"/>
              </a:rPr>
              <a:pPr defTabSz="914214">
                <a:defRPr/>
              </a:pPr>
              <a:t>9</a:t>
            </a:fld>
            <a:endParaRPr lang="ja-JP" altLang="en-US">
              <a:solidFill>
                <a:prstClr val="black"/>
              </a:solidFill>
              <a:latin typeface="游ゴシック" panose="020F0502020204030204"/>
              <a:ea typeface="游ゴシック" panose="020B0400000000000000" pitchFamily="50" charset="-128"/>
            </a:endParaRPr>
          </a:p>
        </p:txBody>
      </p:sp>
    </p:spTree>
    <p:extLst>
      <p:ext uri="{BB962C8B-B14F-4D97-AF65-F5344CB8AC3E}">
        <p14:creationId xmlns:p14="http://schemas.microsoft.com/office/powerpoint/2010/main" val="231369740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D87BE302-9F6A-40C4-BD7A-136F46E02A60}" type="slidenum">
              <a:rPr kumimoji="1" lang="ja-JP" altLang="en-US" smtClean="0"/>
              <a:t>10</a:t>
            </a:fld>
            <a:endParaRPr kumimoji="1" lang="ja-JP" altLang="en-US"/>
          </a:p>
        </p:txBody>
      </p:sp>
    </p:spTree>
    <p:extLst>
      <p:ext uri="{BB962C8B-B14F-4D97-AF65-F5344CB8AC3E}">
        <p14:creationId xmlns:p14="http://schemas.microsoft.com/office/powerpoint/2010/main" val="386638755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D87BE302-9F6A-40C4-BD7A-136F46E02A60}" type="slidenum">
              <a:rPr kumimoji="1" lang="ja-JP" altLang="en-US" smtClean="0"/>
              <a:t>11</a:t>
            </a:fld>
            <a:endParaRPr kumimoji="1" lang="ja-JP" altLang="en-US"/>
          </a:p>
        </p:txBody>
      </p:sp>
    </p:spTree>
    <p:extLst>
      <p:ext uri="{BB962C8B-B14F-4D97-AF65-F5344CB8AC3E}">
        <p14:creationId xmlns:p14="http://schemas.microsoft.com/office/powerpoint/2010/main" val="6526787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D87BE302-9F6A-40C4-BD7A-136F46E02A60}" type="slidenum">
              <a:rPr kumimoji="1" lang="ja-JP" altLang="en-US" smtClean="0"/>
              <a:t>12</a:t>
            </a:fld>
            <a:endParaRPr kumimoji="1" lang="ja-JP" altLang="en-US"/>
          </a:p>
        </p:txBody>
      </p:sp>
    </p:spTree>
    <p:extLst>
      <p:ext uri="{BB962C8B-B14F-4D97-AF65-F5344CB8AC3E}">
        <p14:creationId xmlns:p14="http://schemas.microsoft.com/office/powerpoint/2010/main" val="56984496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D87BE302-9F6A-40C4-BD7A-136F46E02A60}" type="slidenum">
              <a:rPr kumimoji="1" lang="ja-JP" altLang="en-US" smtClean="0"/>
              <a:t>13</a:t>
            </a:fld>
            <a:endParaRPr kumimoji="1" lang="ja-JP" altLang="en-US"/>
          </a:p>
        </p:txBody>
      </p:sp>
    </p:spTree>
    <p:extLst>
      <p:ext uri="{BB962C8B-B14F-4D97-AF65-F5344CB8AC3E}">
        <p14:creationId xmlns:p14="http://schemas.microsoft.com/office/powerpoint/2010/main" val="111324378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D87BE302-9F6A-40C4-BD7A-136F46E02A60}" type="slidenum">
              <a:rPr kumimoji="1" lang="ja-JP" altLang="en-US" smtClean="0"/>
              <a:t>14</a:t>
            </a:fld>
            <a:endParaRPr kumimoji="1" lang="ja-JP" altLang="en-US"/>
          </a:p>
        </p:txBody>
      </p:sp>
    </p:spTree>
    <p:extLst>
      <p:ext uri="{BB962C8B-B14F-4D97-AF65-F5344CB8AC3E}">
        <p14:creationId xmlns:p14="http://schemas.microsoft.com/office/powerpoint/2010/main" val="197084506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D87BE302-9F6A-40C4-BD7A-136F46E02A60}" type="slidenum">
              <a:rPr kumimoji="1" lang="ja-JP" altLang="en-US" smtClean="0"/>
              <a:t>15</a:t>
            </a:fld>
            <a:endParaRPr kumimoji="1" lang="ja-JP" altLang="en-US"/>
          </a:p>
        </p:txBody>
      </p:sp>
    </p:spTree>
    <p:extLst>
      <p:ext uri="{BB962C8B-B14F-4D97-AF65-F5344CB8AC3E}">
        <p14:creationId xmlns:p14="http://schemas.microsoft.com/office/powerpoint/2010/main" val="288427916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D87BE302-9F6A-40C4-BD7A-136F46E02A60}" type="slidenum">
              <a:rPr kumimoji="1" lang="ja-JP" altLang="en-US" smtClean="0"/>
              <a:t>16</a:t>
            </a:fld>
            <a:endParaRPr kumimoji="1" lang="ja-JP" altLang="en-US"/>
          </a:p>
        </p:txBody>
      </p:sp>
    </p:spTree>
    <p:extLst>
      <p:ext uri="{BB962C8B-B14F-4D97-AF65-F5344CB8AC3E}">
        <p14:creationId xmlns:p14="http://schemas.microsoft.com/office/powerpoint/2010/main" val="364661484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D87BE302-9F6A-40C4-BD7A-136F46E02A60}" type="slidenum">
              <a:rPr kumimoji="1" lang="ja-JP" altLang="en-US" smtClean="0"/>
              <a:t>17</a:t>
            </a:fld>
            <a:endParaRPr kumimoji="1" lang="ja-JP" altLang="en-US"/>
          </a:p>
        </p:txBody>
      </p:sp>
    </p:spTree>
    <p:extLst>
      <p:ext uri="{BB962C8B-B14F-4D97-AF65-F5344CB8AC3E}">
        <p14:creationId xmlns:p14="http://schemas.microsoft.com/office/powerpoint/2010/main" val="86058106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D87BE302-9F6A-40C4-BD7A-136F46E02A60}" type="slidenum">
              <a:rPr kumimoji="1" lang="ja-JP" altLang="en-US" smtClean="0"/>
              <a:t>18</a:t>
            </a:fld>
            <a:endParaRPr kumimoji="1" lang="ja-JP" altLang="en-US"/>
          </a:p>
        </p:txBody>
      </p:sp>
    </p:spTree>
    <p:extLst>
      <p:ext uri="{BB962C8B-B14F-4D97-AF65-F5344CB8AC3E}">
        <p14:creationId xmlns:p14="http://schemas.microsoft.com/office/powerpoint/2010/main" val="408197831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D87BE302-9F6A-40C4-BD7A-136F46E02A60}" type="slidenum">
              <a:rPr kumimoji="1" lang="ja-JP" altLang="en-US" smtClean="0"/>
              <a:t>1</a:t>
            </a:fld>
            <a:endParaRPr kumimoji="1" lang="ja-JP" altLang="en-US"/>
          </a:p>
        </p:txBody>
      </p:sp>
    </p:spTree>
    <p:extLst>
      <p:ext uri="{BB962C8B-B14F-4D97-AF65-F5344CB8AC3E}">
        <p14:creationId xmlns:p14="http://schemas.microsoft.com/office/powerpoint/2010/main" val="291486535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D87BE302-9F6A-40C4-BD7A-136F46E02A60}" type="slidenum">
              <a:rPr kumimoji="1" lang="ja-JP" altLang="en-US" smtClean="0"/>
              <a:t>19</a:t>
            </a:fld>
            <a:endParaRPr kumimoji="1" lang="ja-JP" altLang="en-US"/>
          </a:p>
        </p:txBody>
      </p:sp>
    </p:spTree>
    <p:extLst>
      <p:ext uri="{BB962C8B-B14F-4D97-AF65-F5344CB8AC3E}">
        <p14:creationId xmlns:p14="http://schemas.microsoft.com/office/powerpoint/2010/main" val="387369509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D87BE302-9F6A-40C4-BD7A-136F46E02A60}" type="slidenum">
              <a:rPr kumimoji="1" lang="ja-JP" altLang="en-US" smtClean="0"/>
              <a:t>20</a:t>
            </a:fld>
            <a:endParaRPr kumimoji="1" lang="ja-JP" altLang="en-US"/>
          </a:p>
        </p:txBody>
      </p:sp>
    </p:spTree>
    <p:extLst>
      <p:ext uri="{BB962C8B-B14F-4D97-AF65-F5344CB8AC3E}">
        <p14:creationId xmlns:p14="http://schemas.microsoft.com/office/powerpoint/2010/main" val="206895737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D87BE302-9F6A-40C4-BD7A-136F46E02A60}" type="slidenum">
              <a:rPr kumimoji="1" lang="ja-JP" altLang="en-US" smtClean="0"/>
              <a:t>21</a:t>
            </a:fld>
            <a:endParaRPr kumimoji="1" lang="ja-JP" altLang="en-US"/>
          </a:p>
        </p:txBody>
      </p:sp>
    </p:spTree>
    <p:extLst>
      <p:ext uri="{BB962C8B-B14F-4D97-AF65-F5344CB8AC3E}">
        <p14:creationId xmlns:p14="http://schemas.microsoft.com/office/powerpoint/2010/main" val="244681679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D87BE302-9F6A-40C4-BD7A-136F46E02A60}" type="slidenum">
              <a:rPr kumimoji="1" lang="ja-JP" altLang="en-US" smtClean="0"/>
              <a:t>22</a:t>
            </a:fld>
            <a:endParaRPr kumimoji="1" lang="ja-JP" altLang="en-US"/>
          </a:p>
        </p:txBody>
      </p:sp>
    </p:spTree>
    <p:extLst>
      <p:ext uri="{BB962C8B-B14F-4D97-AF65-F5344CB8AC3E}">
        <p14:creationId xmlns:p14="http://schemas.microsoft.com/office/powerpoint/2010/main" val="392039904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D87BE302-9F6A-40C4-BD7A-136F46E02A60}" type="slidenum">
              <a:rPr kumimoji="1" lang="ja-JP" altLang="en-US" smtClean="0"/>
              <a:t>23</a:t>
            </a:fld>
            <a:endParaRPr kumimoji="1" lang="ja-JP" altLang="en-US"/>
          </a:p>
        </p:txBody>
      </p:sp>
    </p:spTree>
    <p:extLst>
      <p:ext uri="{BB962C8B-B14F-4D97-AF65-F5344CB8AC3E}">
        <p14:creationId xmlns:p14="http://schemas.microsoft.com/office/powerpoint/2010/main" val="130824234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D87BE302-9F6A-40C4-BD7A-136F46E02A60}" type="slidenum">
              <a:rPr kumimoji="1" lang="ja-JP" altLang="en-US" smtClean="0"/>
              <a:t>2</a:t>
            </a:fld>
            <a:endParaRPr kumimoji="1" lang="ja-JP" altLang="en-US"/>
          </a:p>
        </p:txBody>
      </p:sp>
    </p:spTree>
    <p:extLst>
      <p:ext uri="{BB962C8B-B14F-4D97-AF65-F5344CB8AC3E}">
        <p14:creationId xmlns:p14="http://schemas.microsoft.com/office/powerpoint/2010/main" val="291486535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D87BE302-9F6A-40C4-BD7A-136F46E02A60}" type="slidenum">
              <a:rPr kumimoji="1" lang="ja-JP" altLang="en-US" smtClean="0"/>
              <a:t>3</a:t>
            </a:fld>
            <a:endParaRPr kumimoji="1" lang="ja-JP" altLang="en-US"/>
          </a:p>
        </p:txBody>
      </p:sp>
    </p:spTree>
    <p:extLst>
      <p:ext uri="{BB962C8B-B14F-4D97-AF65-F5344CB8AC3E}">
        <p14:creationId xmlns:p14="http://schemas.microsoft.com/office/powerpoint/2010/main" val="199022327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D87BE302-9F6A-40C4-BD7A-136F46E02A60}" type="slidenum">
              <a:rPr kumimoji="1" lang="ja-JP" altLang="en-US" smtClean="0"/>
              <a:t>4</a:t>
            </a:fld>
            <a:endParaRPr kumimoji="1" lang="ja-JP" altLang="en-US"/>
          </a:p>
        </p:txBody>
      </p:sp>
    </p:spTree>
    <p:extLst>
      <p:ext uri="{BB962C8B-B14F-4D97-AF65-F5344CB8AC3E}">
        <p14:creationId xmlns:p14="http://schemas.microsoft.com/office/powerpoint/2010/main" val="337318790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D87BE302-9F6A-40C4-BD7A-136F46E02A60}" type="slidenum">
              <a:rPr kumimoji="1" lang="ja-JP" altLang="en-US" smtClean="0"/>
              <a:t>5</a:t>
            </a:fld>
            <a:endParaRPr kumimoji="1" lang="ja-JP" altLang="en-US"/>
          </a:p>
        </p:txBody>
      </p:sp>
    </p:spTree>
    <p:extLst>
      <p:ext uri="{BB962C8B-B14F-4D97-AF65-F5344CB8AC3E}">
        <p14:creationId xmlns:p14="http://schemas.microsoft.com/office/powerpoint/2010/main" val="364460197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D87BE302-9F6A-40C4-BD7A-136F46E02A60}" type="slidenum">
              <a:rPr kumimoji="1" lang="ja-JP" altLang="en-US" smtClean="0"/>
              <a:t>6</a:t>
            </a:fld>
            <a:endParaRPr kumimoji="1" lang="ja-JP" altLang="en-US"/>
          </a:p>
        </p:txBody>
      </p:sp>
    </p:spTree>
    <p:extLst>
      <p:ext uri="{BB962C8B-B14F-4D97-AF65-F5344CB8AC3E}">
        <p14:creationId xmlns:p14="http://schemas.microsoft.com/office/powerpoint/2010/main" val="210319825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D87BE302-9F6A-40C4-BD7A-136F46E02A60}" type="slidenum">
              <a:rPr kumimoji="1" lang="ja-JP" altLang="en-US" smtClean="0"/>
              <a:t>7</a:t>
            </a:fld>
            <a:endParaRPr kumimoji="1" lang="ja-JP" altLang="en-US"/>
          </a:p>
        </p:txBody>
      </p:sp>
    </p:spTree>
    <p:extLst>
      <p:ext uri="{BB962C8B-B14F-4D97-AF65-F5344CB8AC3E}">
        <p14:creationId xmlns:p14="http://schemas.microsoft.com/office/powerpoint/2010/main" val="191703417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D87BE302-9F6A-40C4-BD7A-136F46E02A60}" type="slidenum">
              <a:rPr kumimoji="1" lang="ja-JP" altLang="en-US" smtClean="0"/>
              <a:t>8</a:t>
            </a:fld>
            <a:endParaRPr kumimoji="1" lang="ja-JP" altLang="en-US"/>
          </a:p>
        </p:txBody>
      </p:sp>
    </p:spTree>
    <p:extLst>
      <p:ext uri="{BB962C8B-B14F-4D97-AF65-F5344CB8AC3E}">
        <p14:creationId xmlns:p14="http://schemas.microsoft.com/office/powerpoint/2010/main" val="65102624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8BE80180-3587-4D33-A2DC-666E37D1A57B}"/>
              </a:ext>
            </a:extLst>
          </p:cNvPr>
          <p:cNvSpPr>
            <a:spLocks noGrp="1"/>
          </p:cNvSpPr>
          <p:nvPr>
            <p:ph type="ctrTitle"/>
          </p:nvPr>
        </p:nvSpPr>
        <p:spPr>
          <a:xfrm>
            <a:off x="1524000" y="1122363"/>
            <a:ext cx="9144000" cy="2387600"/>
          </a:xfrm>
        </p:spPr>
        <p:txBody>
          <a:bodyPr anchor="b"/>
          <a:lstStyle>
            <a:lvl1pPr algn="ctr">
              <a:defRPr sz="6000"/>
            </a:lvl1pPr>
          </a:lstStyle>
          <a:p>
            <a:r>
              <a:rPr kumimoji="1" lang="ja-JP" altLang="en-US"/>
              <a:t>マスター タイトルの書式設定</a:t>
            </a:r>
          </a:p>
        </p:txBody>
      </p:sp>
      <p:sp>
        <p:nvSpPr>
          <p:cNvPr id="3" name="字幕 2">
            <a:extLst>
              <a:ext uri="{FF2B5EF4-FFF2-40B4-BE49-F238E27FC236}">
                <a16:creationId xmlns:a16="http://schemas.microsoft.com/office/drawing/2014/main" id="{91AE048C-656A-4A16-82C2-DE8037926FD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ja-JP" altLang="en-US"/>
              <a:t>マスター サブタイトルの書式設定</a:t>
            </a:r>
          </a:p>
        </p:txBody>
      </p:sp>
      <p:sp>
        <p:nvSpPr>
          <p:cNvPr id="4" name="日付プレースホルダー 3">
            <a:extLst>
              <a:ext uri="{FF2B5EF4-FFF2-40B4-BE49-F238E27FC236}">
                <a16:creationId xmlns:a16="http://schemas.microsoft.com/office/drawing/2014/main" id="{8E189174-43BB-4E26-ACA6-B85860F94B7F}"/>
              </a:ext>
            </a:extLst>
          </p:cNvPr>
          <p:cNvSpPr>
            <a:spLocks noGrp="1"/>
          </p:cNvSpPr>
          <p:nvPr>
            <p:ph type="dt" sz="half" idx="10"/>
          </p:nvPr>
        </p:nvSpPr>
        <p:spPr/>
        <p:txBody>
          <a:bodyPr/>
          <a:lstStyle/>
          <a:p>
            <a:fld id="{4B369E87-7A88-4EA5-B138-8BEFE0A93041}" type="datetime1">
              <a:rPr kumimoji="1" lang="ja-JP" altLang="en-US" smtClean="0"/>
              <a:t>2026/8/18</a:t>
            </a:fld>
            <a:endParaRPr kumimoji="1" lang="ja-JP" altLang="en-US"/>
          </a:p>
        </p:txBody>
      </p:sp>
      <p:sp>
        <p:nvSpPr>
          <p:cNvPr id="5" name="フッター プレースホルダー 4">
            <a:extLst>
              <a:ext uri="{FF2B5EF4-FFF2-40B4-BE49-F238E27FC236}">
                <a16:creationId xmlns:a16="http://schemas.microsoft.com/office/drawing/2014/main" id="{E9B919ED-B3BB-432C-8BFE-5B78D03B4129}"/>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6229FE0B-CA0B-4C31-87C2-76F49695855D}"/>
              </a:ext>
            </a:extLst>
          </p:cNvPr>
          <p:cNvSpPr>
            <a:spLocks noGrp="1"/>
          </p:cNvSpPr>
          <p:nvPr>
            <p:ph type="sldNum" sz="quarter" idx="12"/>
          </p:nvPr>
        </p:nvSpPr>
        <p:spPr/>
        <p:txBody>
          <a:bodyPr/>
          <a:lstStyle/>
          <a:p>
            <a:fld id="{07461F5B-1BDF-4D77-A755-C8D0FF6D81B8}" type="slidenum">
              <a:rPr kumimoji="1" lang="ja-JP" altLang="en-US" smtClean="0"/>
              <a:t>‹#›</a:t>
            </a:fld>
            <a:endParaRPr kumimoji="1" lang="ja-JP" altLang="en-US"/>
          </a:p>
        </p:txBody>
      </p:sp>
    </p:spTree>
    <p:extLst>
      <p:ext uri="{BB962C8B-B14F-4D97-AF65-F5344CB8AC3E}">
        <p14:creationId xmlns:p14="http://schemas.microsoft.com/office/powerpoint/2010/main" val="238310353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8A6DDA4F-C5B0-4A45-8B2A-CFBC293129B6}"/>
              </a:ext>
            </a:extLst>
          </p:cNvPr>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80B6B3B9-3673-4A1C-8578-2432FF7C39AF}"/>
              </a:ext>
            </a:extLst>
          </p:cNvPr>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4D8F54AB-3CAE-40E6-833B-181629C3A89E}"/>
              </a:ext>
            </a:extLst>
          </p:cNvPr>
          <p:cNvSpPr>
            <a:spLocks noGrp="1"/>
          </p:cNvSpPr>
          <p:nvPr>
            <p:ph type="dt" sz="half" idx="10"/>
          </p:nvPr>
        </p:nvSpPr>
        <p:spPr/>
        <p:txBody>
          <a:bodyPr/>
          <a:lstStyle/>
          <a:p>
            <a:fld id="{EA20C888-BFC6-4F76-A115-C65A715C70B2}" type="datetime1">
              <a:rPr kumimoji="1" lang="ja-JP" altLang="en-US" smtClean="0"/>
              <a:t>2026/8/18</a:t>
            </a:fld>
            <a:endParaRPr kumimoji="1" lang="ja-JP" altLang="en-US"/>
          </a:p>
        </p:txBody>
      </p:sp>
      <p:sp>
        <p:nvSpPr>
          <p:cNvPr id="5" name="フッター プレースホルダー 4">
            <a:extLst>
              <a:ext uri="{FF2B5EF4-FFF2-40B4-BE49-F238E27FC236}">
                <a16:creationId xmlns:a16="http://schemas.microsoft.com/office/drawing/2014/main" id="{0D046365-965D-4DCF-A8CF-FABB218216AF}"/>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809B76A0-58A6-4E0F-885E-A74B0A5255CE}"/>
              </a:ext>
            </a:extLst>
          </p:cNvPr>
          <p:cNvSpPr>
            <a:spLocks noGrp="1"/>
          </p:cNvSpPr>
          <p:nvPr>
            <p:ph type="sldNum" sz="quarter" idx="12"/>
          </p:nvPr>
        </p:nvSpPr>
        <p:spPr/>
        <p:txBody>
          <a:bodyPr/>
          <a:lstStyle/>
          <a:p>
            <a:fld id="{07461F5B-1BDF-4D77-A755-C8D0FF6D81B8}" type="slidenum">
              <a:rPr kumimoji="1" lang="ja-JP" altLang="en-US" smtClean="0"/>
              <a:t>‹#›</a:t>
            </a:fld>
            <a:endParaRPr kumimoji="1" lang="ja-JP" altLang="en-US"/>
          </a:p>
        </p:txBody>
      </p:sp>
    </p:spTree>
    <p:extLst>
      <p:ext uri="{BB962C8B-B14F-4D97-AF65-F5344CB8AC3E}">
        <p14:creationId xmlns:p14="http://schemas.microsoft.com/office/powerpoint/2010/main" val="7018347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 縦書きテキスト">
    <p:spTree>
      <p:nvGrpSpPr>
        <p:cNvPr id="1" name=""/>
        <p:cNvGrpSpPr/>
        <p:nvPr/>
      </p:nvGrpSpPr>
      <p:grpSpPr>
        <a:xfrm>
          <a:off x="0" y="0"/>
          <a:ext cx="0" cy="0"/>
          <a:chOff x="0" y="0"/>
          <a:chExt cx="0" cy="0"/>
        </a:xfrm>
      </p:grpSpPr>
      <p:sp>
        <p:nvSpPr>
          <p:cNvPr id="2" name="縦書きタイトル 1">
            <a:extLst>
              <a:ext uri="{FF2B5EF4-FFF2-40B4-BE49-F238E27FC236}">
                <a16:creationId xmlns:a16="http://schemas.microsoft.com/office/drawing/2014/main" id="{D04D415D-C2AB-4959-99A7-9350F894E0E9}"/>
              </a:ext>
            </a:extLst>
          </p:cNvPr>
          <p:cNvSpPr>
            <a:spLocks noGrp="1"/>
          </p:cNvSpPr>
          <p:nvPr>
            <p:ph type="title" orient="vert"/>
          </p:nvPr>
        </p:nvSpPr>
        <p:spPr>
          <a:xfrm>
            <a:off x="8724900" y="365125"/>
            <a:ext cx="2628900" cy="5811838"/>
          </a:xfrm>
        </p:spPr>
        <p:txBody>
          <a:bodyPr vert="eaVert"/>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D1E971EA-AE8D-4CE9-9DE0-85460966906D}"/>
              </a:ext>
            </a:extLst>
          </p:cNvPr>
          <p:cNvSpPr>
            <a:spLocks noGrp="1"/>
          </p:cNvSpPr>
          <p:nvPr>
            <p:ph type="body" orient="vert" idx="1"/>
          </p:nvPr>
        </p:nvSpPr>
        <p:spPr>
          <a:xfrm>
            <a:off x="838200" y="365125"/>
            <a:ext cx="7734300" cy="5811838"/>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76D85C9F-4120-4F48-AA45-06A8EC4A76C0}"/>
              </a:ext>
            </a:extLst>
          </p:cNvPr>
          <p:cNvSpPr>
            <a:spLocks noGrp="1"/>
          </p:cNvSpPr>
          <p:nvPr>
            <p:ph type="dt" sz="half" idx="10"/>
          </p:nvPr>
        </p:nvSpPr>
        <p:spPr/>
        <p:txBody>
          <a:bodyPr/>
          <a:lstStyle/>
          <a:p>
            <a:fld id="{F5AD4D23-D6B9-47E0-B5B6-912F00535764}" type="datetime1">
              <a:rPr kumimoji="1" lang="ja-JP" altLang="en-US" smtClean="0"/>
              <a:t>2026/8/18</a:t>
            </a:fld>
            <a:endParaRPr kumimoji="1" lang="ja-JP" altLang="en-US"/>
          </a:p>
        </p:txBody>
      </p:sp>
      <p:sp>
        <p:nvSpPr>
          <p:cNvPr id="5" name="フッター プレースホルダー 4">
            <a:extLst>
              <a:ext uri="{FF2B5EF4-FFF2-40B4-BE49-F238E27FC236}">
                <a16:creationId xmlns:a16="http://schemas.microsoft.com/office/drawing/2014/main" id="{92DA79D8-C04D-4193-955D-5484B01B2357}"/>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949FE0C0-6E18-4275-9A62-95C36EBC475C}"/>
              </a:ext>
            </a:extLst>
          </p:cNvPr>
          <p:cNvSpPr>
            <a:spLocks noGrp="1"/>
          </p:cNvSpPr>
          <p:nvPr>
            <p:ph type="sldNum" sz="quarter" idx="12"/>
          </p:nvPr>
        </p:nvSpPr>
        <p:spPr/>
        <p:txBody>
          <a:bodyPr/>
          <a:lstStyle/>
          <a:p>
            <a:fld id="{07461F5B-1BDF-4D77-A755-C8D0FF6D81B8}" type="slidenum">
              <a:rPr kumimoji="1" lang="ja-JP" altLang="en-US" smtClean="0"/>
              <a:t>‹#›</a:t>
            </a:fld>
            <a:endParaRPr kumimoji="1" lang="ja-JP" altLang="en-US"/>
          </a:p>
        </p:txBody>
      </p:sp>
    </p:spTree>
    <p:extLst>
      <p:ext uri="{BB962C8B-B14F-4D97-AF65-F5344CB8AC3E}">
        <p14:creationId xmlns:p14="http://schemas.microsoft.com/office/powerpoint/2010/main" val="21893560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F4FEEA00-6B77-4478-A928-A6D990398220}"/>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CF5BB67F-B010-4D5A-9647-86758E6E56ED}"/>
              </a:ext>
            </a:extLst>
          </p:cNvPr>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2EA3C1CA-3A07-4E8D-8839-7BE97C0F18C4}"/>
              </a:ext>
            </a:extLst>
          </p:cNvPr>
          <p:cNvSpPr>
            <a:spLocks noGrp="1"/>
          </p:cNvSpPr>
          <p:nvPr>
            <p:ph type="dt" sz="half" idx="10"/>
          </p:nvPr>
        </p:nvSpPr>
        <p:spPr/>
        <p:txBody>
          <a:bodyPr/>
          <a:lstStyle/>
          <a:p>
            <a:fld id="{5EFEBC14-201E-4569-8DE9-D14720E3E3A7}" type="datetime1">
              <a:rPr kumimoji="1" lang="ja-JP" altLang="en-US" smtClean="0"/>
              <a:t>2026/8/18</a:t>
            </a:fld>
            <a:endParaRPr kumimoji="1" lang="ja-JP" altLang="en-US"/>
          </a:p>
        </p:txBody>
      </p:sp>
      <p:sp>
        <p:nvSpPr>
          <p:cNvPr id="5" name="フッター プレースホルダー 4">
            <a:extLst>
              <a:ext uri="{FF2B5EF4-FFF2-40B4-BE49-F238E27FC236}">
                <a16:creationId xmlns:a16="http://schemas.microsoft.com/office/drawing/2014/main" id="{AA8B1A5A-4A97-40C6-B111-348D6F695473}"/>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E25A8CBD-CC6E-4E8B-B47F-6C5797EB463F}"/>
              </a:ext>
            </a:extLst>
          </p:cNvPr>
          <p:cNvSpPr>
            <a:spLocks noGrp="1"/>
          </p:cNvSpPr>
          <p:nvPr>
            <p:ph type="sldNum" sz="quarter" idx="12"/>
          </p:nvPr>
        </p:nvSpPr>
        <p:spPr/>
        <p:txBody>
          <a:bodyPr/>
          <a:lstStyle/>
          <a:p>
            <a:fld id="{07461F5B-1BDF-4D77-A755-C8D0FF6D81B8}" type="slidenum">
              <a:rPr kumimoji="1" lang="ja-JP" altLang="en-US" smtClean="0"/>
              <a:t>‹#›</a:t>
            </a:fld>
            <a:endParaRPr kumimoji="1" lang="ja-JP" altLang="en-US"/>
          </a:p>
        </p:txBody>
      </p:sp>
    </p:spTree>
    <p:extLst>
      <p:ext uri="{BB962C8B-B14F-4D97-AF65-F5344CB8AC3E}">
        <p14:creationId xmlns:p14="http://schemas.microsoft.com/office/powerpoint/2010/main" val="112826178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106B9334-E492-4C28-B2B1-4C63FCE5C1B0}"/>
              </a:ext>
            </a:extLst>
          </p:cNvPr>
          <p:cNvSpPr>
            <a:spLocks noGrp="1"/>
          </p:cNvSpPr>
          <p:nvPr>
            <p:ph type="title"/>
          </p:nvPr>
        </p:nvSpPr>
        <p:spPr>
          <a:xfrm>
            <a:off x="831850" y="1709738"/>
            <a:ext cx="10515600" cy="2852737"/>
          </a:xfrm>
        </p:spPr>
        <p:txBody>
          <a:bodyPr anchor="b"/>
          <a:lstStyle>
            <a:lvl1pPr>
              <a:defRPr sz="6000"/>
            </a:lvl1p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F9D19BEC-8E19-4750-B5D3-0BDA2C22DF4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kumimoji="1" lang="ja-JP" altLang="en-US"/>
              <a:t>マスター テキストの書式設定</a:t>
            </a:r>
          </a:p>
        </p:txBody>
      </p:sp>
      <p:sp>
        <p:nvSpPr>
          <p:cNvPr id="4" name="日付プレースホルダー 3">
            <a:extLst>
              <a:ext uri="{FF2B5EF4-FFF2-40B4-BE49-F238E27FC236}">
                <a16:creationId xmlns:a16="http://schemas.microsoft.com/office/drawing/2014/main" id="{DF7D808E-E50C-4392-B2AE-29AE12C13F37}"/>
              </a:ext>
            </a:extLst>
          </p:cNvPr>
          <p:cNvSpPr>
            <a:spLocks noGrp="1"/>
          </p:cNvSpPr>
          <p:nvPr>
            <p:ph type="dt" sz="half" idx="10"/>
          </p:nvPr>
        </p:nvSpPr>
        <p:spPr/>
        <p:txBody>
          <a:bodyPr/>
          <a:lstStyle/>
          <a:p>
            <a:fld id="{34B69E9D-E1D9-4D97-952C-6B2A32207C4F}" type="datetime1">
              <a:rPr kumimoji="1" lang="ja-JP" altLang="en-US" smtClean="0"/>
              <a:t>2026/8/18</a:t>
            </a:fld>
            <a:endParaRPr kumimoji="1" lang="ja-JP" altLang="en-US"/>
          </a:p>
        </p:txBody>
      </p:sp>
      <p:sp>
        <p:nvSpPr>
          <p:cNvPr id="5" name="フッター プレースホルダー 4">
            <a:extLst>
              <a:ext uri="{FF2B5EF4-FFF2-40B4-BE49-F238E27FC236}">
                <a16:creationId xmlns:a16="http://schemas.microsoft.com/office/drawing/2014/main" id="{391F2B07-7DAE-48CE-A592-786E2ADEFC29}"/>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2F07FE71-3A43-4475-BF74-20B8B062DF56}"/>
              </a:ext>
            </a:extLst>
          </p:cNvPr>
          <p:cNvSpPr>
            <a:spLocks noGrp="1"/>
          </p:cNvSpPr>
          <p:nvPr>
            <p:ph type="sldNum" sz="quarter" idx="12"/>
          </p:nvPr>
        </p:nvSpPr>
        <p:spPr/>
        <p:txBody>
          <a:bodyPr/>
          <a:lstStyle/>
          <a:p>
            <a:fld id="{07461F5B-1BDF-4D77-A755-C8D0FF6D81B8}" type="slidenum">
              <a:rPr kumimoji="1" lang="ja-JP" altLang="en-US" smtClean="0"/>
              <a:t>‹#›</a:t>
            </a:fld>
            <a:endParaRPr kumimoji="1" lang="ja-JP" altLang="en-US"/>
          </a:p>
        </p:txBody>
      </p:sp>
    </p:spTree>
    <p:extLst>
      <p:ext uri="{BB962C8B-B14F-4D97-AF65-F5344CB8AC3E}">
        <p14:creationId xmlns:p14="http://schemas.microsoft.com/office/powerpoint/2010/main" val="42907711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D44D6FF0-FB38-47C6-8770-FF3EF04C47EF}"/>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DCA13408-093B-4467-A95D-18ECEA4765B5}"/>
              </a:ext>
            </a:extLst>
          </p:cNvPr>
          <p:cNvSpPr>
            <a:spLocks noGrp="1"/>
          </p:cNvSpPr>
          <p:nvPr>
            <p:ph sz="half" idx="1"/>
          </p:nvPr>
        </p:nvSpPr>
        <p:spPr>
          <a:xfrm>
            <a:off x="838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a:extLst>
              <a:ext uri="{FF2B5EF4-FFF2-40B4-BE49-F238E27FC236}">
                <a16:creationId xmlns:a16="http://schemas.microsoft.com/office/drawing/2014/main" id="{7A47FB9E-5C12-4222-BB99-7A0ABA5FACDD}"/>
              </a:ext>
            </a:extLst>
          </p:cNvPr>
          <p:cNvSpPr>
            <a:spLocks noGrp="1"/>
          </p:cNvSpPr>
          <p:nvPr>
            <p:ph sz="half" idx="2"/>
          </p:nvPr>
        </p:nvSpPr>
        <p:spPr>
          <a:xfrm>
            <a:off x="6172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a:extLst>
              <a:ext uri="{FF2B5EF4-FFF2-40B4-BE49-F238E27FC236}">
                <a16:creationId xmlns:a16="http://schemas.microsoft.com/office/drawing/2014/main" id="{CAE02AA6-19EA-45E5-8D03-79D842C4A3FD}"/>
              </a:ext>
            </a:extLst>
          </p:cNvPr>
          <p:cNvSpPr>
            <a:spLocks noGrp="1"/>
          </p:cNvSpPr>
          <p:nvPr>
            <p:ph type="dt" sz="half" idx="10"/>
          </p:nvPr>
        </p:nvSpPr>
        <p:spPr/>
        <p:txBody>
          <a:bodyPr/>
          <a:lstStyle/>
          <a:p>
            <a:fld id="{BAD5AF52-B2A4-40AF-A2A1-5CE11B6D6172}" type="datetime1">
              <a:rPr kumimoji="1" lang="ja-JP" altLang="en-US" smtClean="0"/>
              <a:t>2026/8/18</a:t>
            </a:fld>
            <a:endParaRPr kumimoji="1" lang="ja-JP" altLang="en-US"/>
          </a:p>
        </p:txBody>
      </p:sp>
      <p:sp>
        <p:nvSpPr>
          <p:cNvPr id="6" name="フッター プレースホルダー 5">
            <a:extLst>
              <a:ext uri="{FF2B5EF4-FFF2-40B4-BE49-F238E27FC236}">
                <a16:creationId xmlns:a16="http://schemas.microsoft.com/office/drawing/2014/main" id="{68D2DC1A-2F9A-4485-9219-45BB097D4810}"/>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F01532F8-8B14-4E02-8CA0-1036F86BF1D4}"/>
              </a:ext>
            </a:extLst>
          </p:cNvPr>
          <p:cNvSpPr>
            <a:spLocks noGrp="1"/>
          </p:cNvSpPr>
          <p:nvPr>
            <p:ph type="sldNum" sz="quarter" idx="12"/>
          </p:nvPr>
        </p:nvSpPr>
        <p:spPr/>
        <p:txBody>
          <a:bodyPr/>
          <a:lstStyle/>
          <a:p>
            <a:fld id="{07461F5B-1BDF-4D77-A755-C8D0FF6D81B8}" type="slidenum">
              <a:rPr kumimoji="1" lang="ja-JP" altLang="en-US" smtClean="0"/>
              <a:t>‹#›</a:t>
            </a:fld>
            <a:endParaRPr kumimoji="1" lang="ja-JP" altLang="en-US"/>
          </a:p>
        </p:txBody>
      </p:sp>
    </p:spTree>
    <p:extLst>
      <p:ext uri="{BB962C8B-B14F-4D97-AF65-F5344CB8AC3E}">
        <p14:creationId xmlns:p14="http://schemas.microsoft.com/office/powerpoint/2010/main" val="18282665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1FDAEE36-541B-4476-A79D-F0182BC401D1}"/>
              </a:ext>
            </a:extLst>
          </p:cNvPr>
          <p:cNvSpPr>
            <a:spLocks noGrp="1"/>
          </p:cNvSpPr>
          <p:nvPr>
            <p:ph type="title"/>
          </p:nvPr>
        </p:nvSpPr>
        <p:spPr>
          <a:xfrm>
            <a:off x="839788" y="365125"/>
            <a:ext cx="10515600" cy="1325563"/>
          </a:xfrm>
        </p:spPr>
        <p:txBody>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C8CD3709-1334-4011-9803-FA1FE0F117F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a:extLst>
              <a:ext uri="{FF2B5EF4-FFF2-40B4-BE49-F238E27FC236}">
                <a16:creationId xmlns:a16="http://schemas.microsoft.com/office/drawing/2014/main" id="{DE5A2DB2-EB4C-44B2-B6D6-9AA2324A5826}"/>
              </a:ext>
            </a:extLst>
          </p:cNvPr>
          <p:cNvSpPr>
            <a:spLocks noGrp="1"/>
          </p:cNvSpPr>
          <p:nvPr>
            <p:ph sz="half" idx="2"/>
          </p:nvPr>
        </p:nvSpPr>
        <p:spPr>
          <a:xfrm>
            <a:off x="839788" y="2505075"/>
            <a:ext cx="5157787"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a:extLst>
              <a:ext uri="{FF2B5EF4-FFF2-40B4-BE49-F238E27FC236}">
                <a16:creationId xmlns:a16="http://schemas.microsoft.com/office/drawing/2014/main" id="{725E75DE-675B-4620-ACFF-43857F2C818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a:extLst>
              <a:ext uri="{FF2B5EF4-FFF2-40B4-BE49-F238E27FC236}">
                <a16:creationId xmlns:a16="http://schemas.microsoft.com/office/drawing/2014/main" id="{D6ED0160-22B3-4701-A9A5-BB37A3D27AAD}"/>
              </a:ext>
            </a:extLst>
          </p:cNvPr>
          <p:cNvSpPr>
            <a:spLocks noGrp="1"/>
          </p:cNvSpPr>
          <p:nvPr>
            <p:ph sz="quarter" idx="4"/>
          </p:nvPr>
        </p:nvSpPr>
        <p:spPr>
          <a:xfrm>
            <a:off x="6172200" y="2505075"/>
            <a:ext cx="5183188"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a:extLst>
              <a:ext uri="{FF2B5EF4-FFF2-40B4-BE49-F238E27FC236}">
                <a16:creationId xmlns:a16="http://schemas.microsoft.com/office/drawing/2014/main" id="{AE0C51C4-2FDF-40AC-A370-DE7C1174DE2C}"/>
              </a:ext>
            </a:extLst>
          </p:cNvPr>
          <p:cNvSpPr>
            <a:spLocks noGrp="1"/>
          </p:cNvSpPr>
          <p:nvPr>
            <p:ph type="dt" sz="half" idx="10"/>
          </p:nvPr>
        </p:nvSpPr>
        <p:spPr/>
        <p:txBody>
          <a:bodyPr/>
          <a:lstStyle/>
          <a:p>
            <a:fld id="{13224995-4754-438F-AC6D-CD7ED7FBC448}" type="datetime1">
              <a:rPr kumimoji="1" lang="ja-JP" altLang="en-US" smtClean="0"/>
              <a:t>2026/8/18</a:t>
            </a:fld>
            <a:endParaRPr kumimoji="1" lang="ja-JP" altLang="en-US"/>
          </a:p>
        </p:txBody>
      </p:sp>
      <p:sp>
        <p:nvSpPr>
          <p:cNvPr id="8" name="フッター プレースホルダー 7">
            <a:extLst>
              <a:ext uri="{FF2B5EF4-FFF2-40B4-BE49-F238E27FC236}">
                <a16:creationId xmlns:a16="http://schemas.microsoft.com/office/drawing/2014/main" id="{6036E0D4-46A3-4CEA-A187-8C4203C9C7E2}"/>
              </a:ext>
            </a:extLst>
          </p:cNvPr>
          <p:cNvSpPr>
            <a:spLocks noGrp="1"/>
          </p:cNvSpPr>
          <p:nvPr>
            <p:ph type="ftr" sz="quarter" idx="11"/>
          </p:nvPr>
        </p:nvSpPr>
        <p:spPr/>
        <p:txBody>
          <a:bodyPr/>
          <a:lstStyle/>
          <a:p>
            <a:endParaRPr kumimoji="1" lang="ja-JP" altLang="en-US"/>
          </a:p>
        </p:txBody>
      </p:sp>
      <p:sp>
        <p:nvSpPr>
          <p:cNvPr id="9" name="スライド番号プレースホルダー 8">
            <a:extLst>
              <a:ext uri="{FF2B5EF4-FFF2-40B4-BE49-F238E27FC236}">
                <a16:creationId xmlns:a16="http://schemas.microsoft.com/office/drawing/2014/main" id="{73A95A02-17F4-4091-B06C-BD9465735642}"/>
              </a:ext>
            </a:extLst>
          </p:cNvPr>
          <p:cNvSpPr>
            <a:spLocks noGrp="1"/>
          </p:cNvSpPr>
          <p:nvPr>
            <p:ph type="sldNum" sz="quarter" idx="12"/>
          </p:nvPr>
        </p:nvSpPr>
        <p:spPr/>
        <p:txBody>
          <a:bodyPr/>
          <a:lstStyle/>
          <a:p>
            <a:fld id="{07461F5B-1BDF-4D77-A755-C8D0FF6D81B8}" type="slidenum">
              <a:rPr kumimoji="1" lang="ja-JP" altLang="en-US" smtClean="0"/>
              <a:t>‹#›</a:t>
            </a:fld>
            <a:endParaRPr kumimoji="1" lang="ja-JP" altLang="en-US"/>
          </a:p>
        </p:txBody>
      </p:sp>
    </p:spTree>
    <p:extLst>
      <p:ext uri="{BB962C8B-B14F-4D97-AF65-F5344CB8AC3E}">
        <p14:creationId xmlns:p14="http://schemas.microsoft.com/office/powerpoint/2010/main" val="36668481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34EA2C21-BC6C-4ECD-8F8F-92356070ADA3}"/>
              </a:ext>
            </a:extLst>
          </p:cNvPr>
          <p:cNvSpPr>
            <a:spLocks noGrp="1"/>
          </p:cNvSpPr>
          <p:nvPr>
            <p:ph type="title"/>
          </p:nvPr>
        </p:nvSpPr>
        <p:spPr/>
        <p:txBody>
          <a:bodyPr/>
          <a:lstStyle/>
          <a:p>
            <a:r>
              <a:rPr kumimoji="1" lang="ja-JP" altLang="en-US"/>
              <a:t>マスター タイトルの書式設定</a:t>
            </a:r>
          </a:p>
        </p:txBody>
      </p:sp>
      <p:sp>
        <p:nvSpPr>
          <p:cNvPr id="3" name="日付プレースホルダー 2">
            <a:extLst>
              <a:ext uri="{FF2B5EF4-FFF2-40B4-BE49-F238E27FC236}">
                <a16:creationId xmlns:a16="http://schemas.microsoft.com/office/drawing/2014/main" id="{30640BE4-18DE-4D0F-AABB-5456CD532F1B}"/>
              </a:ext>
            </a:extLst>
          </p:cNvPr>
          <p:cNvSpPr>
            <a:spLocks noGrp="1"/>
          </p:cNvSpPr>
          <p:nvPr>
            <p:ph type="dt" sz="half" idx="10"/>
          </p:nvPr>
        </p:nvSpPr>
        <p:spPr/>
        <p:txBody>
          <a:bodyPr/>
          <a:lstStyle/>
          <a:p>
            <a:fld id="{5366BB09-F03F-42C2-B2B0-4609F49FEA0F}" type="datetime1">
              <a:rPr kumimoji="1" lang="ja-JP" altLang="en-US" smtClean="0"/>
              <a:t>2026/8/18</a:t>
            </a:fld>
            <a:endParaRPr kumimoji="1" lang="ja-JP" altLang="en-US"/>
          </a:p>
        </p:txBody>
      </p:sp>
      <p:sp>
        <p:nvSpPr>
          <p:cNvPr id="4" name="フッター プレースホルダー 3">
            <a:extLst>
              <a:ext uri="{FF2B5EF4-FFF2-40B4-BE49-F238E27FC236}">
                <a16:creationId xmlns:a16="http://schemas.microsoft.com/office/drawing/2014/main" id="{A65AE628-57BD-4F1F-AB94-F920FDD1E1CE}"/>
              </a:ext>
            </a:extLst>
          </p:cNvPr>
          <p:cNvSpPr>
            <a:spLocks noGrp="1"/>
          </p:cNvSpPr>
          <p:nvPr>
            <p:ph type="ftr" sz="quarter" idx="11"/>
          </p:nvPr>
        </p:nvSpPr>
        <p:spPr/>
        <p:txBody>
          <a:bodyPr/>
          <a:lstStyle/>
          <a:p>
            <a:endParaRPr kumimoji="1" lang="ja-JP" altLang="en-US"/>
          </a:p>
        </p:txBody>
      </p:sp>
      <p:sp>
        <p:nvSpPr>
          <p:cNvPr id="5" name="スライド番号プレースホルダー 4">
            <a:extLst>
              <a:ext uri="{FF2B5EF4-FFF2-40B4-BE49-F238E27FC236}">
                <a16:creationId xmlns:a16="http://schemas.microsoft.com/office/drawing/2014/main" id="{100A1C91-40AA-4BFC-B8E9-0E3F43B88B9E}"/>
              </a:ext>
            </a:extLst>
          </p:cNvPr>
          <p:cNvSpPr>
            <a:spLocks noGrp="1"/>
          </p:cNvSpPr>
          <p:nvPr>
            <p:ph type="sldNum" sz="quarter" idx="12"/>
          </p:nvPr>
        </p:nvSpPr>
        <p:spPr/>
        <p:txBody>
          <a:bodyPr/>
          <a:lstStyle/>
          <a:p>
            <a:fld id="{07461F5B-1BDF-4D77-A755-C8D0FF6D81B8}" type="slidenum">
              <a:rPr kumimoji="1" lang="ja-JP" altLang="en-US" smtClean="0"/>
              <a:t>‹#›</a:t>
            </a:fld>
            <a:endParaRPr kumimoji="1" lang="ja-JP" altLang="en-US"/>
          </a:p>
        </p:txBody>
      </p:sp>
    </p:spTree>
    <p:extLst>
      <p:ext uri="{BB962C8B-B14F-4D97-AF65-F5344CB8AC3E}">
        <p14:creationId xmlns:p14="http://schemas.microsoft.com/office/powerpoint/2010/main" val="511073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a:extLst>
              <a:ext uri="{FF2B5EF4-FFF2-40B4-BE49-F238E27FC236}">
                <a16:creationId xmlns:a16="http://schemas.microsoft.com/office/drawing/2014/main" id="{BC00129B-CA69-4E4B-B134-70A6464F5B9C}"/>
              </a:ext>
            </a:extLst>
          </p:cNvPr>
          <p:cNvSpPr>
            <a:spLocks noGrp="1"/>
          </p:cNvSpPr>
          <p:nvPr>
            <p:ph type="dt" sz="half" idx="10"/>
          </p:nvPr>
        </p:nvSpPr>
        <p:spPr/>
        <p:txBody>
          <a:bodyPr/>
          <a:lstStyle/>
          <a:p>
            <a:fld id="{BE9E5EF2-597C-4AB1-89C2-BFC676609587}" type="datetime1">
              <a:rPr kumimoji="1" lang="ja-JP" altLang="en-US" smtClean="0"/>
              <a:t>2026/8/18</a:t>
            </a:fld>
            <a:endParaRPr kumimoji="1" lang="ja-JP" altLang="en-US"/>
          </a:p>
        </p:txBody>
      </p:sp>
      <p:sp>
        <p:nvSpPr>
          <p:cNvPr id="3" name="フッター プレースホルダー 2">
            <a:extLst>
              <a:ext uri="{FF2B5EF4-FFF2-40B4-BE49-F238E27FC236}">
                <a16:creationId xmlns:a16="http://schemas.microsoft.com/office/drawing/2014/main" id="{DA771487-00B4-4C11-A699-C137E727382F}"/>
              </a:ext>
            </a:extLst>
          </p:cNvPr>
          <p:cNvSpPr>
            <a:spLocks noGrp="1"/>
          </p:cNvSpPr>
          <p:nvPr>
            <p:ph type="ftr" sz="quarter" idx="1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1D854347-2B1B-408B-9C23-8F69FCEAE7CC}"/>
              </a:ext>
            </a:extLst>
          </p:cNvPr>
          <p:cNvSpPr>
            <a:spLocks noGrp="1"/>
          </p:cNvSpPr>
          <p:nvPr>
            <p:ph type="sldNum" sz="quarter" idx="12"/>
          </p:nvPr>
        </p:nvSpPr>
        <p:spPr/>
        <p:txBody>
          <a:bodyPr/>
          <a:lstStyle/>
          <a:p>
            <a:fld id="{07461F5B-1BDF-4D77-A755-C8D0FF6D81B8}" type="slidenum">
              <a:rPr kumimoji="1" lang="ja-JP" altLang="en-US" smtClean="0"/>
              <a:t>‹#›</a:t>
            </a:fld>
            <a:endParaRPr kumimoji="1" lang="ja-JP" altLang="en-US"/>
          </a:p>
        </p:txBody>
      </p:sp>
    </p:spTree>
    <p:extLst>
      <p:ext uri="{BB962C8B-B14F-4D97-AF65-F5344CB8AC3E}">
        <p14:creationId xmlns:p14="http://schemas.microsoft.com/office/powerpoint/2010/main" val="337499395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859BEA1E-3692-4FA4-81E3-0C01281B45B1}"/>
              </a:ext>
            </a:extLst>
          </p:cNvPr>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CE4E4F10-9579-49AA-86FF-276AF77E617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a:extLst>
              <a:ext uri="{FF2B5EF4-FFF2-40B4-BE49-F238E27FC236}">
                <a16:creationId xmlns:a16="http://schemas.microsoft.com/office/drawing/2014/main" id="{7EC9B949-1B85-4A23-9A7F-681A77E7389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AA2A52CD-CCB1-44AA-AAE7-874E7B2856F6}"/>
              </a:ext>
            </a:extLst>
          </p:cNvPr>
          <p:cNvSpPr>
            <a:spLocks noGrp="1"/>
          </p:cNvSpPr>
          <p:nvPr>
            <p:ph type="dt" sz="half" idx="10"/>
          </p:nvPr>
        </p:nvSpPr>
        <p:spPr/>
        <p:txBody>
          <a:bodyPr/>
          <a:lstStyle/>
          <a:p>
            <a:fld id="{E31A3EA5-40AB-44D4-B322-4929A1246054}" type="datetime1">
              <a:rPr kumimoji="1" lang="ja-JP" altLang="en-US" smtClean="0"/>
              <a:t>2026/8/18</a:t>
            </a:fld>
            <a:endParaRPr kumimoji="1" lang="ja-JP" altLang="en-US"/>
          </a:p>
        </p:txBody>
      </p:sp>
      <p:sp>
        <p:nvSpPr>
          <p:cNvPr id="6" name="フッター プレースホルダー 5">
            <a:extLst>
              <a:ext uri="{FF2B5EF4-FFF2-40B4-BE49-F238E27FC236}">
                <a16:creationId xmlns:a16="http://schemas.microsoft.com/office/drawing/2014/main" id="{E9B3ACE1-038D-4327-B2AE-7A76697D8E8C}"/>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EAE8EDCB-3B88-422E-99A7-70EBDB922F9F}"/>
              </a:ext>
            </a:extLst>
          </p:cNvPr>
          <p:cNvSpPr>
            <a:spLocks noGrp="1"/>
          </p:cNvSpPr>
          <p:nvPr>
            <p:ph type="sldNum" sz="quarter" idx="12"/>
          </p:nvPr>
        </p:nvSpPr>
        <p:spPr/>
        <p:txBody>
          <a:bodyPr/>
          <a:lstStyle/>
          <a:p>
            <a:fld id="{07461F5B-1BDF-4D77-A755-C8D0FF6D81B8}" type="slidenum">
              <a:rPr kumimoji="1" lang="ja-JP" altLang="en-US" smtClean="0"/>
              <a:t>‹#›</a:t>
            </a:fld>
            <a:endParaRPr kumimoji="1" lang="ja-JP" altLang="en-US"/>
          </a:p>
        </p:txBody>
      </p:sp>
    </p:spTree>
    <p:extLst>
      <p:ext uri="{BB962C8B-B14F-4D97-AF65-F5344CB8AC3E}">
        <p14:creationId xmlns:p14="http://schemas.microsoft.com/office/powerpoint/2010/main" val="62557042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24582CDB-BA45-4A0F-BB29-DF80C6E8C20F}"/>
              </a:ext>
            </a:extLst>
          </p:cNvPr>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図プレースホルダー 2">
            <a:extLst>
              <a:ext uri="{FF2B5EF4-FFF2-40B4-BE49-F238E27FC236}">
                <a16:creationId xmlns:a16="http://schemas.microsoft.com/office/drawing/2014/main" id="{B2177F64-3E22-4684-B7AF-AD1952B1CDB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a:extLst>
              <a:ext uri="{FF2B5EF4-FFF2-40B4-BE49-F238E27FC236}">
                <a16:creationId xmlns:a16="http://schemas.microsoft.com/office/drawing/2014/main" id="{BABB1823-35DA-4069-B1D6-0574A834C5F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9FD7D386-EFC1-4C2E-9227-710E9F33694C}"/>
              </a:ext>
            </a:extLst>
          </p:cNvPr>
          <p:cNvSpPr>
            <a:spLocks noGrp="1"/>
          </p:cNvSpPr>
          <p:nvPr>
            <p:ph type="dt" sz="half" idx="10"/>
          </p:nvPr>
        </p:nvSpPr>
        <p:spPr/>
        <p:txBody>
          <a:bodyPr/>
          <a:lstStyle/>
          <a:p>
            <a:fld id="{BDCDE4C6-E7B2-4B28-AF29-55CEC14C6120}" type="datetime1">
              <a:rPr kumimoji="1" lang="ja-JP" altLang="en-US" smtClean="0"/>
              <a:t>2026/8/18</a:t>
            </a:fld>
            <a:endParaRPr kumimoji="1" lang="ja-JP" altLang="en-US"/>
          </a:p>
        </p:txBody>
      </p:sp>
      <p:sp>
        <p:nvSpPr>
          <p:cNvPr id="6" name="フッター プレースホルダー 5">
            <a:extLst>
              <a:ext uri="{FF2B5EF4-FFF2-40B4-BE49-F238E27FC236}">
                <a16:creationId xmlns:a16="http://schemas.microsoft.com/office/drawing/2014/main" id="{F8DB7C6E-A313-4E04-AE42-58D1A5F924C7}"/>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83CB6A27-43CD-4D12-A5E0-ADCEE00A2673}"/>
              </a:ext>
            </a:extLst>
          </p:cNvPr>
          <p:cNvSpPr>
            <a:spLocks noGrp="1"/>
          </p:cNvSpPr>
          <p:nvPr>
            <p:ph type="sldNum" sz="quarter" idx="12"/>
          </p:nvPr>
        </p:nvSpPr>
        <p:spPr/>
        <p:txBody>
          <a:bodyPr/>
          <a:lstStyle/>
          <a:p>
            <a:fld id="{07461F5B-1BDF-4D77-A755-C8D0FF6D81B8}" type="slidenum">
              <a:rPr kumimoji="1" lang="ja-JP" altLang="en-US" smtClean="0"/>
              <a:t>‹#›</a:t>
            </a:fld>
            <a:endParaRPr kumimoji="1" lang="ja-JP" altLang="en-US"/>
          </a:p>
        </p:txBody>
      </p:sp>
    </p:spTree>
    <p:extLst>
      <p:ext uri="{BB962C8B-B14F-4D97-AF65-F5344CB8AC3E}">
        <p14:creationId xmlns:p14="http://schemas.microsoft.com/office/powerpoint/2010/main" val="209603217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a:extLst>
              <a:ext uri="{FF2B5EF4-FFF2-40B4-BE49-F238E27FC236}">
                <a16:creationId xmlns:a16="http://schemas.microsoft.com/office/drawing/2014/main" id="{748D872D-9B85-4F1B-A5AC-D9DE27D5D46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0A83899F-0AB1-4C6D-9276-EC3FD73C970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F4307271-0DC8-4900-89FD-2A88D136ABA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1EC7F74-37A3-4E15-B211-11809987975E}" type="datetime1">
              <a:rPr kumimoji="1" lang="ja-JP" altLang="en-US" smtClean="0"/>
              <a:t>2026/8/18</a:t>
            </a:fld>
            <a:endParaRPr kumimoji="1" lang="ja-JP" altLang="en-US"/>
          </a:p>
        </p:txBody>
      </p:sp>
      <p:sp>
        <p:nvSpPr>
          <p:cNvPr id="5" name="フッター プレースホルダー 4">
            <a:extLst>
              <a:ext uri="{FF2B5EF4-FFF2-40B4-BE49-F238E27FC236}">
                <a16:creationId xmlns:a16="http://schemas.microsoft.com/office/drawing/2014/main" id="{C0D703C5-083A-4DCA-AE47-677200E1DFB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a:extLst>
              <a:ext uri="{FF2B5EF4-FFF2-40B4-BE49-F238E27FC236}">
                <a16:creationId xmlns:a16="http://schemas.microsoft.com/office/drawing/2014/main" id="{B9236473-9819-4FA3-B98C-1AF9658C3A0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7461F5B-1BDF-4D77-A755-C8D0FF6D81B8}" type="slidenum">
              <a:rPr kumimoji="1" lang="ja-JP" altLang="en-US" smtClean="0"/>
              <a:t>‹#›</a:t>
            </a:fld>
            <a:endParaRPr kumimoji="1" lang="ja-JP" altLang="en-US"/>
          </a:p>
        </p:txBody>
      </p:sp>
    </p:spTree>
    <p:extLst>
      <p:ext uri="{BB962C8B-B14F-4D97-AF65-F5344CB8AC3E}">
        <p14:creationId xmlns:p14="http://schemas.microsoft.com/office/powerpoint/2010/main" val="128100698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正方形/長方形 2">
            <a:extLst>
              <a:ext uri="{FF2B5EF4-FFF2-40B4-BE49-F238E27FC236}">
                <a16:creationId xmlns:a16="http://schemas.microsoft.com/office/drawing/2014/main" id="{A48DFD76-44A4-262F-DE13-9859DCB0C278}"/>
              </a:ext>
            </a:extLst>
          </p:cNvPr>
          <p:cNvSpPr/>
          <p:nvPr/>
        </p:nvSpPr>
        <p:spPr>
          <a:xfrm>
            <a:off x="3514796" y="4784202"/>
            <a:ext cx="5184443" cy="552202"/>
          </a:xfrm>
          <a:prstGeom prst="rect">
            <a:avLst/>
          </a:prstGeom>
        </p:spPr>
        <p:txBody>
          <a:bodyPr wrap="square">
            <a:spAutoFit/>
          </a:bodyPr>
          <a:lstStyle/>
          <a:p>
            <a:pPr algn="ctr">
              <a:lnSpc>
                <a:spcPct val="150000"/>
              </a:lnSpc>
            </a:pPr>
            <a:r>
              <a:rPr lang="ja-JP" altLang="en-US" sz="2400" b="1" spc="100" dirty="0">
                <a:latin typeface="BIZ UDPゴシック" panose="020B0400000000000000" pitchFamily="50" charset="-128"/>
                <a:ea typeface="BIZ UDPゴシック" panose="020B0400000000000000" pitchFamily="50" charset="-128"/>
              </a:rPr>
              <a:t>令和８年８月</a:t>
            </a:r>
            <a:endParaRPr lang="en-US" altLang="ja-JP" sz="2400" b="1" spc="100" dirty="0">
              <a:latin typeface="BIZ UDPゴシック" panose="020B0400000000000000" pitchFamily="50" charset="-128"/>
              <a:ea typeface="BIZ UDPゴシック" panose="020B0400000000000000" pitchFamily="50" charset="-128"/>
            </a:endParaRPr>
          </a:p>
        </p:txBody>
      </p:sp>
      <p:sp>
        <p:nvSpPr>
          <p:cNvPr id="5" name="正方形/長方形 4">
            <a:extLst>
              <a:ext uri="{FF2B5EF4-FFF2-40B4-BE49-F238E27FC236}">
                <a16:creationId xmlns:a16="http://schemas.microsoft.com/office/drawing/2014/main" id="{7C738073-EFB7-430B-8DCC-EFEC5DF085C9}"/>
              </a:ext>
            </a:extLst>
          </p:cNvPr>
          <p:cNvSpPr/>
          <p:nvPr/>
        </p:nvSpPr>
        <p:spPr>
          <a:xfrm>
            <a:off x="423747" y="2604307"/>
            <a:ext cx="11307336" cy="1231106"/>
          </a:xfrm>
          <a:prstGeom prst="rect">
            <a:avLst/>
          </a:prstGeom>
        </p:spPr>
        <p:txBody>
          <a:bodyPr wrap="square">
            <a:spAutoFit/>
          </a:bodyPr>
          <a:lstStyle/>
          <a:p>
            <a:pPr algn="ctr">
              <a:spcAft>
                <a:spcPts val="1200"/>
              </a:spcAft>
            </a:pPr>
            <a:r>
              <a:rPr lang="ja-JP" altLang="en-US" sz="3200" spc="100" dirty="0">
                <a:latin typeface="HGP創英角ｺﾞｼｯｸUB" panose="020B0900000000000000" pitchFamily="50" charset="-128"/>
                <a:ea typeface="HGP創英角ｺﾞｼｯｸUB" panose="020B0900000000000000" pitchFamily="50" charset="-128"/>
              </a:rPr>
              <a:t>「国家社会機能継続性確保施策及び副首都の整備に係る</a:t>
            </a:r>
            <a:endParaRPr lang="en-US" altLang="ja-JP" sz="3200" spc="100" dirty="0">
              <a:latin typeface="HGP創英角ｺﾞｼｯｸUB" panose="020B0900000000000000" pitchFamily="50" charset="-128"/>
              <a:ea typeface="HGP創英角ｺﾞｼｯｸUB" panose="020B0900000000000000" pitchFamily="50" charset="-128"/>
            </a:endParaRPr>
          </a:p>
          <a:p>
            <a:pPr algn="ctr">
              <a:spcAft>
                <a:spcPts val="1200"/>
              </a:spcAft>
            </a:pPr>
            <a:r>
              <a:rPr lang="ja-JP" altLang="en-US" sz="3200" spc="100" dirty="0">
                <a:latin typeface="HGP創英角ｺﾞｼｯｸUB" panose="020B0900000000000000" pitchFamily="50" charset="-128"/>
                <a:ea typeface="HGP創英角ｺﾞｼｯｸUB" panose="020B0900000000000000" pitchFamily="50" charset="-128"/>
              </a:rPr>
              <a:t>施策の推進に関する法律」について</a:t>
            </a:r>
          </a:p>
        </p:txBody>
      </p:sp>
      <p:sp>
        <p:nvSpPr>
          <p:cNvPr id="2" name="正方形/長方形 1">
            <a:extLst>
              <a:ext uri="{FF2B5EF4-FFF2-40B4-BE49-F238E27FC236}">
                <a16:creationId xmlns:a16="http://schemas.microsoft.com/office/drawing/2014/main" id="{44272092-EBF1-B1EF-C087-6BB59BF8995F}"/>
              </a:ext>
            </a:extLst>
          </p:cNvPr>
          <p:cNvSpPr>
            <a:spLocks noGrp="1"/>
          </p:cNvSpPr>
          <p:nvPr/>
        </p:nvSpPr>
        <p:spPr>
          <a:xfrm>
            <a:off x="6477000" y="419100"/>
            <a:ext cx="5334000" cy="533400"/>
          </a:xfrm>
          <a:prstGeom prst="rect">
            <a:avLst/>
          </a:prstGeom>
          <a:noFill/>
          <a:ln w="0">
            <a:noFill/>
            <a:prstDash val="solid"/>
          </a:ln>
        </p:spPr>
        <p:txBody>
          <a:bodyPr wrap="square" lIns="0" tIns="0" rIns="0" bIns="0" anchor="ctr">
            <a:noAutofit/>
          </a:bodyPr>
          <a:lstStyle/>
          <a:p>
            <a:pPr algn="r">
              <a:lnSpc>
                <a:spcPct val="108000"/>
              </a:lnSpc>
              <a:buNone/>
              <a:defRPr sz="3200" b="0">
                <a:solidFill>
                  <a:srgbClr val="000000"/>
                </a:solidFill>
                <a:latin typeface="HGP創英角ゴシックUB"/>
                <a:ea typeface="HGP創英角ゴシックUB"/>
                <a:cs typeface="HGP創英角ゴシックUB"/>
              </a:defRPr>
            </a:pPr>
            <a:r>
              <a:rPr sz="1290" b="0" dirty="0">
                <a:solidFill>
                  <a:srgbClr val="000000"/>
                </a:solidFill>
                <a:latin typeface="Meiryo UI"/>
                <a:ea typeface="Meiryo UI"/>
                <a:cs typeface="Meiryo UI"/>
              </a:rPr>
              <a:t>2026.８.</a:t>
            </a:r>
            <a:r>
              <a:rPr sz="1290" dirty="0">
                <a:solidFill>
                  <a:srgbClr val="000000"/>
                </a:solidFill>
                <a:latin typeface="Meiryo UI"/>
                <a:ea typeface="Meiryo UI"/>
                <a:cs typeface="Meiryo UI"/>
              </a:rPr>
              <a:t>19</a:t>
            </a:r>
          </a:p>
          <a:p>
            <a:pPr algn="r">
              <a:lnSpc>
                <a:spcPct val="108000"/>
              </a:lnSpc>
              <a:buNone/>
              <a:defRPr sz="3200" b="0">
                <a:solidFill>
                  <a:srgbClr val="000000"/>
                </a:solidFill>
                <a:latin typeface="HGP創英角ゴシックUB"/>
                <a:ea typeface="HGP創英角ゴシックUB"/>
                <a:cs typeface="HGP創英角ゴシックUB"/>
              </a:defRPr>
            </a:pPr>
            <a:r>
              <a:rPr sz="1290" dirty="0">
                <a:solidFill>
                  <a:srgbClr val="000000"/>
                </a:solidFill>
                <a:latin typeface="Meiryo UI"/>
                <a:ea typeface="Meiryo UI"/>
                <a:cs typeface="Meiryo UI"/>
              </a:rPr>
              <a:t>第２回　</a:t>
            </a:r>
            <a:r>
              <a:rPr lang="ja-JP" altLang="en-US" sz="1290" dirty="0">
                <a:solidFill>
                  <a:srgbClr val="000000"/>
                </a:solidFill>
                <a:latin typeface="Meiryo UI"/>
                <a:ea typeface="Meiryo UI"/>
                <a:cs typeface="Meiryo UI"/>
              </a:rPr>
              <a:t>首都中枢機能</a:t>
            </a:r>
            <a:r>
              <a:rPr sz="1290" dirty="0">
                <a:solidFill>
                  <a:srgbClr val="000000"/>
                </a:solidFill>
                <a:latin typeface="Meiryo UI"/>
                <a:ea typeface="Meiryo UI"/>
                <a:cs typeface="Meiryo UI"/>
              </a:rPr>
              <a:t>バックアップに関する検討会議</a:t>
            </a:r>
          </a:p>
          <a:p>
            <a:pPr algn="r">
              <a:lnSpc>
                <a:spcPct val="108000"/>
              </a:lnSpc>
              <a:buNone/>
              <a:defRPr sz="3200" b="0">
                <a:solidFill>
                  <a:srgbClr val="000000"/>
                </a:solidFill>
                <a:latin typeface="HGP創英角ゴシックUB"/>
                <a:ea typeface="HGP創英角ゴシックUB"/>
                <a:cs typeface="HGP創英角ゴシックUB"/>
              </a:defRPr>
            </a:pPr>
            <a:endParaRPr sz="1290" b="0" dirty="0">
              <a:solidFill>
                <a:srgbClr val="000000"/>
              </a:solidFill>
              <a:latin typeface="Meiryo UI"/>
              <a:ea typeface="Meiryo UI"/>
              <a:cs typeface="Meiryo UI"/>
            </a:endParaRPr>
          </a:p>
        </p:txBody>
      </p:sp>
      <p:sp>
        <p:nvSpPr>
          <p:cNvPr id="4" name="正方形/長方形 3">
            <a:extLst>
              <a:ext uri="{FF2B5EF4-FFF2-40B4-BE49-F238E27FC236}">
                <a16:creationId xmlns:a16="http://schemas.microsoft.com/office/drawing/2014/main" id="{A4D787FC-D57F-0BCF-F13F-5016E83BDD7D}"/>
              </a:ext>
            </a:extLst>
          </p:cNvPr>
          <p:cNvSpPr>
            <a:spLocks noGrp="1"/>
          </p:cNvSpPr>
          <p:nvPr/>
        </p:nvSpPr>
        <p:spPr>
          <a:xfrm>
            <a:off x="10767060" y="876300"/>
            <a:ext cx="1043940" cy="571500"/>
          </a:xfrm>
          <a:prstGeom prst="rect">
            <a:avLst/>
          </a:prstGeom>
          <a:solidFill>
            <a:srgbClr val="FFFFFF"/>
          </a:solidFill>
          <a:ln w="9525">
            <a:solidFill>
              <a:srgbClr val="000000"/>
            </a:solidFill>
            <a:prstDash val="solid"/>
          </a:ln>
        </p:spPr>
        <p:txBody>
          <a:bodyPr wrap="square" lIns="57150" tIns="38100" rIns="57150" bIns="38100" anchor="ctr">
            <a:noAutofit/>
          </a:bodyPr>
          <a:lstStyle/>
          <a:p>
            <a:pPr algn="ctr">
              <a:lnSpc>
                <a:spcPct val="108000"/>
              </a:lnSpc>
              <a:buNone/>
              <a:defRPr sz="3200" b="0">
                <a:solidFill>
                  <a:srgbClr val="000000"/>
                </a:solidFill>
                <a:latin typeface="HGP創英角ゴシックUB"/>
                <a:ea typeface="HGP創英角ゴシックUB"/>
                <a:cs typeface="HGP創英角ゴシックUB"/>
              </a:defRPr>
            </a:pPr>
            <a:r>
              <a:rPr lang="ja-JP" altLang="en-US" sz="1660" dirty="0">
                <a:solidFill>
                  <a:srgbClr val="000000"/>
                </a:solidFill>
                <a:latin typeface="Meiryo UI"/>
                <a:ea typeface="Meiryo UI"/>
                <a:cs typeface="Meiryo UI"/>
              </a:rPr>
              <a:t>参考資料</a:t>
            </a:r>
            <a:endParaRPr sz="1660" b="0" dirty="0">
              <a:solidFill>
                <a:srgbClr val="000000"/>
              </a:solidFill>
              <a:latin typeface="Meiryo UI"/>
              <a:ea typeface="Meiryo UI"/>
              <a:cs typeface="Meiryo UI"/>
            </a:endParaRPr>
          </a:p>
        </p:txBody>
      </p:sp>
      <p:sp>
        <p:nvSpPr>
          <p:cNvPr id="6" name="正方形/長方形 5">
            <a:extLst>
              <a:ext uri="{FF2B5EF4-FFF2-40B4-BE49-F238E27FC236}">
                <a16:creationId xmlns:a16="http://schemas.microsoft.com/office/drawing/2014/main" id="{FFA3C9B3-E3E2-90B5-7BB9-A581BC428F8F}"/>
              </a:ext>
            </a:extLst>
          </p:cNvPr>
          <p:cNvSpPr>
            <a:spLocks noGrp="1"/>
          </p:cNvSpPr>
          <p:nvPr/>
        </p:nvSpPr>
        <p:spPr>
          <a:xfrm>
            <a:off x="0" y="0"/>
            <a:ext cx="12192000" cy="361950"/>
          </a:xfrm>
          <a:prstGeom prst="rect">
            <a:avLst/>
          </a:prstGeom>
          <a:solidFill>
            <a:srgbClr val="44546A"/>
          </a:solidFill>
          <a:ln w="0">
            <a:solidFill>
              <a:srgbClr val="44546A"/>
            </a:solidFill>
            <a:prstDash val="solid"/>
          </a:ln>
        </p:spPr>
        <p:txBody>
          <a:bodyPr/>
          <a:lstStyle/>
          <a:p>
            <a:endParaRPr dirty="0"/>
          </a:p>
        </p:txBody>
      </p:sp>
    </p:spTree>
    <p:extLst>
      <p:ext uri="{BB962C8B-B14F-4D97-AF65-F5344CB8AC3E}">
        <p14:creationId xmlns:p14="http://schemas.microsoft.com/office/powerpoint/2010/main" val="236632749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直線コネクタ 4">
            <a:extLst>
              <a:ext uri="{FF2B5EF4-FFF2-40B4-BE49-F238E27FC236}">
                <a16:creationId xmlns:a16="http://schemas.microsoft.com/office/drawing/2014/main" id="{2B9BC7ED-EF68-4296-9503-23448B7506AA}"/>
              </a:ext>
            </a:extLst>
          </p:cNvPr>
          <p:cNvCxnSpPr>
            <a:cxnSpLocks/>
          </p:cNvCxnSpPr>
          <p:nvPr/>
        </p:nvCxnSpPr>
        <p:spPr>
          <a:xfrm>
            <a:off x="216668" y="449732"/>
            <a:ext cx="11743658" cy="0"/>
          </a:xfrm>
          <a:prstGeom prst="line">
            <a:avLst/>
          </a:prstGeom>
        </p:spPr>
        <p:style>
          <a:lnRef idx="1">
            <a:schemeClr val="dk1"/>
          </a:lnRef>
          <a:fillRef idx="0">
            <a:schemeClr val="dk1"/>
          </a:fillRef>
          <a:effectRef idx="0">
            <a:schemeClr val="dk1"/>
          </a:effectRef>
          <a:fontRef idx="minor">
            <a:schemeClr val="tx1"/>
          </a:fontRef>
        </p:style>
      </p:cxnSp>
      <p:sp>
        <p:nvSpPr>
          <p:cNvPr id="12" name="テキスト ボックス 11">
            <a:extLst>
              <a:ext uri="{FF2B5EF4-FFF2-40B4-BE49-F238E27FC236}">
                <a16:creationId xmlns:a16="http://schemas.microsoft.com/office/drawing/2014/main" id="{C267A81C-800D-41FC-92C2-377022CE40D4}"/>
              </a:ext>
            </a:extLst>
          </p:cNvPr>
          <p:cNvSpPr txBox="1"/>
          <p:nvPr/>
        </p:nvSpPr>
        <p:spPr>
          <a:xfrm>
            <a:off x="231673" y="625355"/>
            <a:ext cx="11728653" cy="682046"/>
          </a:xfrm>
          <a:prstGeom prst="rect">
            <a:avLst/>
          </a:prstGeom>
          <a:solidFill>
            <a:schemeClr val="accent5">
              <a:lumMod val="20000"/>
              <a:lumOff val="80000"/>
            </a:schemeClr>
          </a:solidFill>
        </p:spPr>
        <p:txBody>
          <a:bodyPr wrap="square">
            <a:spAutoFit/>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1" lang="ja-JP" altLang="en-US" sz="1600" b="0" i="0" u="none" strike="noStrike" kern="1200" cap="none" spc="0" normalizeH="0" baseline="0" noProof="0" dirty="0">
                <a:ln>
                  <a:noFill/>
                </a:ln>
                <a:solidFill>
                  <a:srgbClr val="000000"/>
                </a:solidFill>
                <a:effectLst/>
                <a:uLnTx/>
                <a:uFillTx/>
                <a:latin typeface="BIZ UDPゴシック" panose="020B0400000000000000" pitchFamily="50" charset="-128"/>
                <a:ea typeface="BIZ UDPゴシック" panose="020B0400000000000000" pitchFamily="50" charset="-128"/>
                <a:cs typeface="+mn-cs"/>
              </a:rPr>
              <a:t>　</a:t>
            </a:r>
            <a:r>
              <a:rPr kumimoji="1" lang="en-US" altLang="ja-JP" sz="1600" b="1" i="0" u="none" strike="noStrike" kern="1200" cap="none" spc="0" normalizeH="0" baseline="0" noProof="0" dirty="0">
                <a:ln>
                  <a:noFill/>
                </a:ln>
                <a:solidFill>
                  <a:srgbClr val="000000"/>
                </a:solidFill>
                <a:effectLst/>
                <a:uLnTx/>
                <a:uFillTx/>
                <a:latin typeface="BIZ UDPゴシック" panose="020B0400000000000000" pitchFamily="50" charset="-128"/>
                <a:ea typeface="BIZ UDPゴシック" panose="020B0400000000000000" pitchFamily="50" charset="-128"/>
                <a:cs typeface="+mn-cs"/>
              </a:rPr>
              <a:t>【</a:t>
            </a:r>
            <a:r>
              <a:rPr kumimoji="1" lang="ja-JP" altLang="en-US" sz="1600" b="1" i="0" u="none" strike="noStrike" kern="1200" cap="none" spc="0" normalizeH="0" baseline="0" noProof="0" dirty="0">
                <a:ln>
                  <a:noFill/>
                </a:ln>
                <a:solidFill>
                  <a:srgbClr val="000000"/>
                </a:solidFill>
                <a:effectLst/>
                <a:uLnTx/>
                <a:uFillTx/>
                <a:latin typeface="BIZ UDPゴシック" panose="020B0400000000000000" pitchFamily="50" charset="-128"/>
                <a:ea typeface="BIZ UDPゴシック" panose="020B0400000000000000" pitchFamily="50" charset="-128"/>
                <a:cs typeface="+mn-cs"/>
              </a:rPr>
              <a:t>要件</a:t>
            </a:r>
            <a:r>
              <a:rPr kumimoji="1" lang="en-US" altLang="ja-JP" sz="1600" b="1" i="0" u="none" strike="noStrike" kern="1200" cap="none" spc="0" normalizeH="0" baseline="0" noProof="0" dirty="0">
                <a:ln>
                  <a:noFill/>
                </a:ln>
                <a:solidFill>
                  <a:srgbClr val="000000"/>
                </a:solidFill>
                <a:effectLst/>
                <a:uLnTx/>
                <a:uFillTx/>
                <a:latin typeface="BIZ UDPゴシック" panose="020B0400000000000000" pitchFamily="50" charset="-128"/>
                <a:ea typeface="BIZ UDPゴシック" panose="020B0400000000000000" pitchFamily="50" charset="-128"/>
                <a:cs typeface="+mn-cs"/>
              </a:rPr>
              <a:t>】</a:t>
            </a:r>
            <a:r>
              <a:rPr kumimoji="1" lang="ja-JP" altLang="en-US" sz="1600" b="0" i="0" u="none" strike="noStrike" kern="1200" cap="none" spc="0" normalizeH="0" baseline="0" noProof="0" dirty="0">
                <a:ln>
                  <a:noFill/>
                </a:ln>
                <a:solidFill>
                  <a:srgbClr val="000000"/>
                </a:solidFill>
                <a:effectLst/>
                <a:uLnTx/>
                <a:uFillTx/>
                <a:latin typeface="BIZ UDPゴシック" panose="020B0400000000000000" pitchFamily="50" charset="-128"/>
                <a:ea typeface="BIZ UDPゴシック" panose="020B0400000000000000" pitchFamily="50" charset="-128"/>
                <a:cs typeface="+mn-cs"/>
              </a:rPr>
              <a:t>　</a:t>
            </a:r>
            <a:r>
              <a:rPr kumimoji="1" lang="ja-JP" altLang="en-US" sz="1600" b="1" i="0" u="none" strike="noStrike" kern="1200" cap="none" spc="0" normalizeH="0" baseline="0" noProof="0" dirty="0">
                <a:ln>
                  <a:noFill/>
                </a:ln>
                <a:solidFill>
                  <a:srgbClr val="FF0000"/>
                </a:solidFill>
                <a:effectLst/>
                <a:uLnTx/>
                <a:uFillTx/>
                <a:latin typeface="BIZ UDPゴシック" panose="020B0400000000000000" pitchFamily="50" charset="-128"/>
                <a:ea typeface="BIZ UDPゴシック" panose="020B0400000000000000" pitchFamily="50" charset="-128"/>
                <a:cs typeface="+mn-cs"/>
              </a:rPr>
              <a:t>経済及び人口の集積の状況</a:t>
            </a:r>
            <a:r>
              <a:rPr kumimoji="1" lang="ja-JP" altLang="en-US" sz="1600" b="0" i="0" u="none" strike="noStrike" kern="1200" cap="none" spc="0" normalizeH="0" baseline="0" noProof="0" dirty="0">
                <a:ln>
                  <a:noFill/>
                </a:ln>
                <a:solidFill>
                  <a:srgbClr val="000000"/>
                </a:solidFill>
                <a:effectLst/>
                <a:uLnTx/>
                <a:uFillTx/>
                <a:latin typeface="BIZ UDPゴシック" panose="020B0400000000000000" pitchFamily="50" charset="-128"/>
                <a:ea typeface="BIZ UDPゴシック" panose="020B0400000000000000" pitchFamily="50" charset="-128"/>
                <a:cs typeface="+mn-cs"/>
              </a:rPr>
              <a:t>について政令で定める要件を備えること</a:t>
            </a:r>
          </a:p>
          <a:p>
            <a:pPr marL="0" marR="0" lvl="0" indent="0" algn="l" defTabSz="914400" rtl="0" eaLnBrk="1" fontAlgn="auto" latinLnBrk="0" hangingPunct="1">
              <a:lnSpc>
                <a:spcPct val="130000"/>
              </a:lnSpc>
              <a:spcBef>
                <a:spcPts val="0"/>
              </a:spcBef>
              <a:spcAft>
                <a:spcPts val="0"/>
              </a:spcAft>
              <a:buClrTx/>
              <a:buSzTx/>
              <a:buFontTx/>
              <a:buNone/>
              <a:tabLst/>
              <a:defRPr/>
            </a:pPr>
            <a:r>
              <a:rPr kumimoji="1" lang="ja-JP" altLang="en-US" sz="1600" b="0" i="0" u="none" strike="noStrike" kern="1200" cap="none" spc="0" normalizeH="0" baseline="0" noProof="0" dirty="0">
                <a:ln>
                  <a:noFill/>
                </a:ln>
                <a:solidFill>
                  <a:srgbClr val="000000"/>
                </a:solidFill>
                <a:effectLst/>
                <a:uLnTx/>
                <a:uFillTx/>
                <a:latin typeface="BIZ UDPゴシック" panose="020B0400000000000000" pitchFamily="50" charset="-128"/>
                <a:ea typeface="BIZ UDPゴシック" panose="020B0400000000000000" pitchFamily="50" charset="-128"/>
                <a:cs typeface="+mn-cs"/>
              </a:rPr>
              <a:t>　　　　　　 </a:t>
            </a:r>
            <a:r>
              <a:rPr kumimoji="1" lang="en-US" altLang="ja-JP" sz="1600" b="1" i="0" u="sng" strike="noStrike" kern="1200" cap="none" spc="0" normalizeH="0" baseline="0" noProof="0" dirty="0">
                <a:ln>
                  <a:noFill/>
                </a:ln>
                <a:solidFill>
                  <a:srgbClr val="000000"/>
                </a:solidFill>
                <a:effectLst/>
                <a:uLnTx/>
                <a:uFillTx/>
                <a:latin typeface="BIZ UDPゴシック" panose="020B0400000000000000" pitchFamily="50" charset="-128"/>
                <a:ea typeface="BIZ UDPゴシック" panose="020B0400000000000000" pitchFamily="50" charset="-128"/>
                <a:cs typeface="+mn-cs"/>
              </a:rPr>
              <a:t>(</a:t>
            </a:r>
            <a:r>
              <a:rPr kumimoji="1" lang="ja-JP" altLang="en-US" sz="1600" b="1" i="0" u="sng" strike="noStrike" kern="1200" cap="none" spc="0" normalizeH="0" baseline="0" noProof="0" dirty="0">
                <a:ln>
                  <a:noFill/>
                </a:ln>
                <a:solidFill>
                  <a:srgbClr val="000000"/>
                </a:solidFill>
                <a:effectLst/>
                <a:uLnTx/>
                <a:uFillTx/>
                <a:latin typeface="BIZ UDPゴシック" panose="020B0400000000000000" pitchFamily="50" charset="-128"/>
                <a:ea typeface="BIZ UDPゴシック" panose="020B0400000000000000" pitchFamily="50" charset="-128"/>
                <a:cs typeface="+mn-cs"/>
              </a:rPr>
              <a:t>政令イメージ</a:t>
            </a:r>
            <a:r>
              <a:rPr kumimoji="1" lang="en-US" altLang="ja-JP" sz="1600" b="1" i="0" u="sng" strike="noStrike" kern="1200" cap="none" spc="0" normalizeH="0" baseline="0" noProof="0" dirty="0">
                <a:ln>
                  <a:noFill/>
                </a:ln>
                <a:solidFill>
                  <a:srgbClr val="000000"/>
                </a:solidFill>
                <a:effectLst/>
                <a:uLnTx/>
                <a:uFillTx/>
                <a:latin typeface="BIZ UDPゴシック" panose="020B0400000000000000" pitchFamily="50" charset="-128"/>
                <a:ea typeface="BIZ UDPゴシック" panose="020B0400000000000000" pitchFamily="50" charset="-128"/>
                <a:cs typeface="+mn-cs"/>
              </a:rPr>
              <a:t>)</a:t>
            </a:r>
            <a:r>
              <a:rPr kumimoji="1" lang="ja-JP" altLang="en-US" sz="1600" b="1" i="0" u="sng" strike="noStrike" kern="1200" cap="none" spc="0" normalizeH="0" baseline="0" noProof="0" dirty="0">
                <a:ln>
                  <a:noFill/>
                </a:ln>
                <a:solidFill>
                  <a:srgbClr val="000000"/>
                </a:solidFill>
                <a:effectLst/>
                <a:uLnTx/>
                <a:uFillTx/>
                <a:latin typeface="BIZ UDPゴシック" panose="020B0400000000000000" pitchFamily="50" charset="-128"/>
                <a:ea typeface="BIZ UDPゴシック" panose="020B0400000000000000" pitchFamily="50" charset="-128"/>
                <a:cs typeface="+mn-cs"/>
              </a:rPr>
              <a:t> </a:t>
            </a:r>
            <a:r>
              <a:rPr kumimoji="1" lang="ja-JP" altLang="en-US" sz="1600" b="0" i="0" u="sng" strike="noStrike" kern="1200" cap="none" spc="0" normalizeH="0" baseline="0" noProof="0" dirty="0">
                <a:ln>
                  <a:noFill/>
                </a:ln>
                <a:solidFill>
                  <a:srgbClr val="000000"/>
                </a:solidFill>
                <a:effectLst/>
                <a:uLnTx/>
                <a:uFillTx/>
                <a:latin typeface="BIZ UDPゴシック" panose="020B0400000000000000" pitchFamily="50" charset="-128"/>
                <a:ea typeface="BIZ UDPゴシック" panose="020B0400000000000000" pitchFamily="50" charset="-128"/>
                <a:cs typeface="+mn-cs"/>
              </a:rPr>
              <a:t>経済集積 （県内ＧＤＰが一定規模）、人口集積 （一定規模の人口）</a:t>
            </a:r>
          </a:p>
        </p:txBody>
      </p:sp>
      <p:sp>
        <p:nvSpPr>
          <p:cNvPr id="10" name="正方形/長方形 9">
            <a:extLst>
              <a:ext uri="{FF2B5EF4-FFF2-40B4-BE49-F238E27FC236}">
                <a16:creationId xmlns:a16="http://schemas.microsoft.com/office/drawing/2014/main" id="{5AABBEF4-55EA-4F1C-98C9-3862E5C11EA9}"/>
              </a:ext>
            </a:extLst>
          </p:cNvPr>
          <p:cNvSpPr/>
          <p:nvPr/>
        </p:nvSpPr>
        <p:spPr>
          <a:xfrm>
            <a:off x="2893" y="48527"/>
            <a:ext cx="11325197" cy="430887"/>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2200" b="1" i="0" u="none" strike="noStrike" kern="1200" cap="none" spc="10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 ≪参考</a:t>
            </a:r>
            <a:r>
              <a:rPr lang="ja-JP" altLang="en-US" sz="2200" b="1" spc="100" dirty="0">
                <a:solidFill>
                  <a:prstClr val="black"/>
                </a:solidFill>
                <a:latin typeface="BIZ UDゴシック" panose="020B0400000000000000" pitchFamily="49" charset="-128"/>
                <a:ea typeface="BIZ UDゴシック" panose="020B0400000000000000" pitchFamily="49" charset="-128"/>
              </a:rPr>
              <a:t>≫</a:t>
            </a:r>
            <a:r>
              <a:rPr kumimoji="1" lang="ja-JP" altLang="en-US" sz="2200" b="1" i="0" u="none" strike="noStrike" kern="1200" cap="none" spc="10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「副首都」の要件 ≪経済及び人口の集積の状況≫</a:t>
            </a:r>
            <a:endParaRPr kumimoji="1" lang="en-US" altLang="ja-JP" sz="2200" b="1" i="0" u="none" strike="noStrike" kern="1200" cap="none" spc="10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endParaRPr>
          </a:p>
        </p:txBody>
      </p:sp>
      <p:sp>
        <p:nvSpPr>
          <p:cNvPr id="6" name="正方形/長方形 5">
            <a:extLst>
              <a:ext uri="{FF2B5EF4-FFF2-40B4-BE49-F238E27FC236}">
                <a16:creationId xmlns:a16="http://schemas.microsoft.com/office/drawing/2014/main" id="{52705CAA-0D78-4703-9120-2893FDDB3338}"/>
              </a:ext>
            </a:extLst>
          </p:cNvPr>
          <p:cNvSpPr/>
          <p:nvPr/>
        </p:nvSpPr>
        <p:spPr>
          <a:xfrm>
            <a:off x="230620" y="1707792"/>
            <a:ext cx="3348000" cy="131475"/>
          </a:xfrm>
          <a:prstGeom prst="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游ゴシック" panose="020F0502020204030204"/>
              <a:ea typeface="游ゴシック" panose="020B0400000000000000" pitchFamily="50" charset="-128"/>
              <a:cs typeface="+mn-cs"/>
            </a:endParaRPr>
          </a:p>
        </p:txBody>
      </p:sp>
      <p:sp>
        <p:nvSpPr>
          <p:cNvPr id="7" name="正方形/長方形 6">
            <a:extLst>
              <a:ext uri="{FF2B5EF4-FFF2-40B4-BE49-F238E27FC236}">
                <a16:creationId xmlns:a16="http://schemas.microsoft.com/office/drawing/2014/main" id="{9CBA0B01-619E-484D-8071-6D5DB029884A}"/>
              </a:ext>
            </a:extLst>
          </p:cNvPr>
          <p:cNvSpPr/>
          <p:nvPr/>
        </p:nvSpPr>
        <p:spPr>
          <a:xfrm>
            <a:off x="98814" y="1475421"/>
            <a:ext cx="4816085" cy="369332"/>
          </a:xfrm>
          <a:prstGeom prst="rect">
            <a:avLst/>
          </a:prstGeom>
          <a:noFill/>
          <a:ln>
            <a:noFill/>
          </a:ln>
        </p:spPr>
        <p:style>
          <a:lnRef idx="2">
            <a:schemeClr val="dk1"/>
          </a:lnRef>
          <a:fillRef idx="1">
            <a:schemeClr val="lt1"/>
          </a:fillRef>
          <a:effectRef idx="0">
            <a:schemeClr val="dk1"/>
          </a:effectRef>
          <a:fontRef idx="minor">
            <a:schemeClr val="dk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1"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≪都市の集積状況 （</a:t>
            </a:r>
            <a:r>
              <a:rPr kumimoji="1" lang="en-US" altLang="ja-JP" sz="1800" b="1"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GDP</a:t>
            </a:r>
            <a:r>
              <a:rPr kumimoji="1" lang="ja-JP" altLang="en-US" sz="1800" b="1"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・人口）≫</a:t>
            </a:r>
          </a:p>
        </p:txBody>
      </p:sp>
      <p:sp>
        <p:nvSpPr>
          <p:cNvPr id="143" name="スライド番号プレースホルダー 2">
            <a:extLst>
              <a:ext uri="{FF2B5EF4-FFF2-40B4-BE49-F238E27FC236}">
                <a16:creationId xmlns:a16="http://schemas.microsoft.com/office/drawing/2014/main" id="{24C8227F-5D02-4944-8F54-A35D7C1C8D0B}"/>
              </a:ext>
            </a:extLst>
          </p:cNvPr>
          <p:cNvSpPr>
            <a:spLocks noGrp="1"/>
          </p:cNvSpPr>
          <p:nvPr>
            <p:ph type="sldNum" sz="quarter" idx="12"/>
          </p:nvPr>
        </p:nvSpPr>
        <p:spPr>
          <a:xfrm>
            <a:off x="9448800" y="6483168"/>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7461F5B-1BDF-4D77-A755-C8D0FF6D81B8}" type="slidenum">
              <a:rPr kumimoji="1" lang="ja-JP" altLang="en-US" sz="1400" b="1" i="0" u="none" strike="noStrike" kern="1200" cap="none" spc="0" normalizeH="0" baseline="0" noProof="0" smtClean="0">
                <a:ln>
                  <a:noFill/>
                </a:ln>
                <a:solidFill>
                  <a:prstClr val="black">
                    <a:tint val="75000"/>
                  </a:prstClr>
                </a:solidFill>
                <a:effectLst/>
                <a:uLnTx/>
                <a:uFillTx/>
                <a:latin typeface="BIZ UDPゴシック" panose="020B0400000000000000" pitchFamily="50" charset="-128"/>
                <a:ea typeface="BIZ UDPゴシック" panose="020B0400000000000000"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1" lang="ja-JP" altLang="en-US" sz="1400" b="1" i="0" u="none" strike="noStrike" kern="1200" cap="none" spc="0" normalizeH="0" baseline="0" noProof="0" dirty="0">
              <a:ln>
                <a:noFill/>
              </a:ln>
              <a:solidFill>
                <a:prstClr val="black">
                  <a:tint val="75000"/>
                </a:prstClr>
              </a:solidFill>
              <a:effectLst/>
              <a:uLnTx/>
              <a:uFillTx/>
              <a:latin typeface="BIZ UDPゴシック" panose="020B0400000000000000" pitchFamily="50" charset="-128"/>
              <a:ea typeface="BIZ UDPゴシック" panose="020B0400000000000000" pitchFamily="50" charset="-128"/>
              <a:cs typeface="+mn-cs"/>
            </a:endParaRPr>
          </a:p>
        </p:txBody>
      </p:sp>
      <p:graphicFrame>
        <p:nvGraphicFramePr>
          <p:cNvPr id="71" name="表 15">
            <a:extLst>
              <a:ext uri="{FF2B5EF4-FFF2-40B4-BE49-F238E27FC236}">
                <a16:creationId xmlns:a16="http://schemas.microsoft.com/office/drawing/2014/main" id="{4251C785-4741-433D-8D53-770892C528D3}"/>
              </a:ext>
            </a:extLst>
          </p:cNvPr>
          <p:cNvGraphicFramePr>
            <a:graphicFrameLocks noGrp="1"/>
          </p:cNvGraphicFramePr>
          <p:nvPr/>
        </p:nvGraphicFramePr>
        <p:xfrm>
          <a:off x="796935" y="2747481"/>
          <a:ext cx="3460811" cy="2898361"/>
        </p:xfrm>
        <a:graphic>
          <a:graphicData uri="http://schemas.openxmlformats.org/drawingml/2006/table">
            <a:tbl>
              <a:tblPr firstRow="1" bandRow="1">
                <a:tableStyleId>{5940675A-B579-460E-94D1-54222C63F5DA}</a:tableStyleId>
              </a:tblPr>
              <a:tblGrid>
                <a:gridCol w="633338">
                  <a:extLst>
                    <a:ext uri="{9D8B030D-6E8A-4147-A177-3AD203B41FA5}">
                      <a16:colId xmlns:a16="http://schemas.microsoft.com/office/drawing/2014/main" val="955950065"/>
                    </a:ext>
                  </a:extLst>
                </a:gridCol>
                <a:gridCol w="1400050">
                  <a:extLst>
                    <a:ext uri="{9D8B030D-6E8A-4147-A177-3AD203B41FA5}">
                      <a16:colId xmlns:a16="http://schemas.microsoft.com/office/drawing/2014/main" val="1489388360"/>
                    </a:ext>
                  </a:extLst>
                </a:gridCol>
                <a:gridCol w="1427423">
                  <a:extLst>
                    <a:ext uri="{9D8B030D-6E8A-4147-A177-3AD203B41FA5}">
                      <a16:colId xmlns:a16="http://schemas.microsoft.com/office/drawing/2014/main" val="2820327737"/>
                    </a:ext>
                  </a:extLst>
                </a:gridCol>
              </a:tblGrid>
              <a:tr h="305981">
                <a:tc>
                  <a:txBody>
                    <a:bodyPr/>
                    <a:lstStyle/>
                    <a:p>
                      <a:pPr algn="ctr"/>
                      <a:endParaRPr kumimoji="1" lang="ja-JP" altLang="en-US" sz="1400" b="1" dirty="0">
                        <a:latin typeface="Meiryo UI" panose="020B0604030504040204" pitchFamily="50" charset="-128"/>
                        <a:ea typeface="Meiryo UI" panose="020B0604030504040204" pitchFamily="50" charset="-128"/>
                      </a:endParaRPr>
                    </a:p>
                  </a:txBody>
                  <a:tcPr>
                    <a:solidFill>
                      <a:schemeClr val="accent5">
                        <a:lumMod val="40000"/>
                        <a:lumOff val="60000"/>
                      </a:schemeClr>
                    </a:solidFill>
                  </a:tcPr>
                </a:tc>
                <a:tc>
                  <a:txBody>
                    <a:bodyPr/>
                    <a:lstStyle/>
                    <a:p>
                      <a:pPr algn="ctr"/>
                      <a:r>
                        <a:rPr kumimoji="1" lang="ja-JP" altLang="en-US" sz="1400" b="1" dirty="0">
                          <a:latin typeface="Meiryo UI" panose="020B0604030504040204" pitchFamily="50" charset="-128"/>
                          <a:ea typeface="Meiryo UI" panose="020B0604030504040204" pitchFamily="50" charset="-128"/>
                        </a:rPr>
                        <a:t>都道府県</a:t>
                      </a:r>
                    </a:p>
                  </a:txBody>
                  <a:tcPr>
                    <a:solidFill>
                      <a:schemeClr val="accent5">
                        <a:lumMod val="40000"/>
                        <a:lumOff val="60000"/>
                      </a:schemeClr>
                    </a:solidFill>
                  </a:tcPr>
                </a:tc>
                <a:tc>
                  <a:txBody>
                    <a:bodyPr/>
                    <a:lstStyle/>
                    <a:p>
                      <a:pPr algn="ctr"/>
                      <a:r>
                        <a:rPr kumimoji="1" lang="ja-JP" altLang="en-US" sz="1400" b="1" dirty="0">
                          <a:latin typeface="Meiryo UI" panose="020B0604030504040204" pitchFamily="50" charset="-128"/>
                          <a:ea typeface="Meiryo UI" panose="020B0604030504040204" pitchFamily="50" charset="-128"/>
                        </a:rPr>
                        <a:t>名目</a:t>
                      </a:r>
                      <a:r>
                        <a:rPr kumimoji="1" lang="en-US" altLang="ja-JP" sz="1400" b="1" dirty="0">
                          <a:latin typeface="Meiryo UI" panose="020B0604030504040204" pitchFamily="50" charset="-128"/>
                          <a:ea typeface="Meiryo UI" panose="020B0604030504040204" pitchFamily="50" charset="-128"/>
                        </a:rPr>
                        <a:t>GDP</a:t>
                      </a:r>
                      <a:endParaRPr kumimoji="1" lang="ja-JP" altLang="en-US" sz="1400" b="1" dirty="0">
                        <a:latin typeface="Meiryo UI" panose="020B0604030504040204" pitchFamily="50" charset="-128"/>
                        <a:ea typeface="Meiryo UI" panose="020B0604030504040204" pitchFamily="50" charset="-128"/>
                      </a:endParaRPr>
                    </a:p>
                  </a:txBody>
                  <a:tcPr>
                    <a:solidFill>
                      <a:schemeClr val="accent5">
                        <a:lumMod val="40000"/>
                        <a:lumOff val="60000"/>
                      </a:schemeClr>
                    </a:solidFill>
                  </a:tcPr>
                </a:tc>
                <a:extLst>
                  <a:ext uri="{0D108BD9-81ED-4DB2-BD59-A6C34878D82A}">
                    <a16:rowId xmlns:a16="http://schemas.microsoft.com/office/drawing/2014/main" val="3233889027"/>
                  </a:ext>
                </a:extLst>
              </a:tr>
              <a:tr h="259238">
                <a:tc>
                  <a:txBody>
                    <a:bodyPr/>
                    <a:lstStyle/>
                    <a:p>
                      <a:pPr algn="ctr" fontAlgn="ctr"/>
                      <a:r>
                        <a:rPr lang="ja-JP" altLang="en-US" sz="1400" b="0" i="0" u="none" strike="noStrike" dirty="0">
                          <a:solidFill>
                            <a:srgbClr val="000000"/>
                          </a:solidFill>
                          <a:effectLst/>
                          <a:latin typeface="Meiryo UI" panose="020B0604030504040204" pitchFamily="50" charset="-128"/>
                          <a:ea typeface="Meiryo UI" panose="020B0604030504040204" pitchFamily="50" charset="-128"/>
                        </a:rPr>
                        <a:t>１</a:t>
                      </a:r>
                    </a:p>
                  </a:txBody>
                  <a:tcPr marL="6350" marR="6350" marT="6350" marB="0" anchor="ctr">
                    <a:solidFill>
                      <a:schemeClr val="bg1">
                        <a:lumMod val="75000"/>
                      </a:schemeClr>
                    </a:solidFill>
                  </a:tcPr>
                </a:tc>
                <a:tc>
                  <a:txBody>
                    <a:bodyPr/>
                    <a:lstStyle/>
                    <a:p>
                      <a:pPr algn="ctr" fontAlgn="ctr"/>
                      <a:r>
                        <a:rPr lang="ja-JP" altLang="en-US" sz="1400" b="0" u="none" strike="noStrike" dirty="0">
                          <a:solidFill>
                            <a:srgbClr val="000000"/>
                          </a:solidFill>
                          <a:effectLst/>
                          <a:latin typeface="Meiryo UI" panose="020B0604030504040204" pitchFamily="50" charset="-128"/>
                          <a:ea typeface="Meiryo UI" panose="020B0604030504040204" pitchFamily="50" charset="-128"/>
                        </a:rPr>
                        <a:t>東京都</a:t>
                      </a:r>
                      <a:endParaRPr lang="ja-JP" altLang="en-US" sz="1400" b="0" i="0" u="none" strike="noStrike" dirty="0">
                        <a:solidFill>
                          <a:srgbClr val="000000"/>
                        </a:solidFill>
                        <a:effectLst/>
                        <a:latin typeface="Meiryo UI" panose="020B0604030504040204" pitchFamily="50" charset="-128"/>
                        <a:ea typeface="Meiryo UI" panose="020B0604030504040204" pitchFamily="50" charset="-128"/>
                      </a:endParaRPr>
                    </a:p>
                  </a:txBody>
                  <a:tcPr marL="6350" marR="6350" marT="6350" marB="0" anchor="ctr">
                    <a:solidFill>
                      <a:schemeClr val="bg1">
                        <a:lumMod val="75000"/>
                      </a:schemeClr>
                    </a:solidFill>
                  </a:tcPr>
                </a:tc>
                <a:tc>
                  <a:txBody>
                    <a:bodyPr/>
                    <a:lstStyle/>
                    <a:p>
                      <a:pPr algn="r" fontAlgn="ctr"/>
                      <a:r>
                        <a:rPr lang="ja-JP" altLang="en-US" sz="1400" b="0" u="none" strike="noStrike" dirty="0">
                          <a:solidFill>
                            <a:srgbClr val="000000"/>
                          </a:solidFill>
                          <a:effectLst/>
                          <a:latin typeface="Meiryo UI" panose="020B0604030504040204" pitchFamily="50" charset="-128"/>
                          <a:ea typeface="Meiryo UI" panose="020B0604030504040204" pitchFamily="50" charset="-128"/>
                        </a:rPr>
                        <a:t> </a:t>
                      </a:r>
                      <a:r>
                        <a:rPr lang="en-US" altLang="ja-JP" sz="1400" b="0" u="none" strike="noStrike" dirty="0">
                          <a:solidFill>
                            <a:srgbClr val="000000"/>
                          </a:solidFill>
                          <a:effectLst/>
                          <a:latin typeface="Meiryo UI" panose="020B0604030504040204" pitchFamily="50" charset="-128"/>
                          <a:ea typeface="Meiryo UI" panose="020B0604030504040204" pitchFamily="50" charset="-128"/>
                        </a:rPr>
                        <a:t>120.22</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6350" marR="6350" marT="6350" marB="0" anchor="ctr">
                    <a:solidFill>
                      <a:schemeClr val="bg1">
                        <a:lumMod val="75000"/>
                      </a:schemeClr>
                    </a:solidFill>
                  </a:tcPr>
                </a:tc>
                <a:extLst>
                  <a:ext uri="{0D108BD9-81ED-4DB2-BD59-A6C34878D82A}">
                    <a16:rowId xmlns:a16="http://schemas.microsoft.com/office/drawing/2014/main" val="3405292961"/>
                  </a:ext>
                </a:extLst>
              </a:tr>
              <a:tr h="259238">
                <a:tc>
                  <a:txBody>
                    <a:bodyPr/>
                    <a:lstStyle/>
                    <a:p>
                      <a:pPr algn="ctr" fontAlgn="ctr"/>
                      <a:r>
                        <a:rPr lang="ja-JP" altLang="en-US" sz="1400" b="0" i="0" u="none" strike="noStrike" dirty="0">
                          <a:solidFill>
                            <a:srgbClr val="000000"/>
                          </a:solidFill>
                          <a:effectLst/>
                          <a:latin typeface="Meiryo UI" panose="020B0604030504040204" pitchFamily="50" charset="-128"/>
                          <a:ea typeface="Meiryo UI" panose="020B0604030504040204" pitchFamily="50" charset="-128"/>
                        </a:rPr>
                        <a:t>２</a:t>
                      </a:r>
                    </a:p>
                  </a:txBody>
                  <a:tcPr marL="6350" marR="6350" marT="6350" marB="0" anchor="ctr">
                    <a:noFill/>
                  </a:tcPr>
                </a:tc>
                <a:tc>
                  <a:txBody>
                    <a:bodyPr/>
                    <a:lstStyle/>
                    <a:p>
                      <a:pPr algn="ctr" fontAlgn="ctr"/>
                      <a:r>
                        <a:rPr lang="ja-JP" altLang="en-US" sz="1400" b="0" u="none" strike="noStrike" dirty="0">
                          <a:solidFill>
                            <a:srgbClr val="000000"/>
                          </a:solidFill>
                          <a:effectLst/>
                          <a:latin typeface="Meiryo UI" panose="020B0604030504040204" pitchFamily="50" charset="-128"/>
                          <a:ea typeface="Meiryo UI" panose="020B0604030504040204" pitchFamily="50" charset="-128"/>
                        </a:rPr>
                        <a:t>大阪府</a:t>
                      </a:r>
                      <a:endParaRPr lang="ja-JP" altLang="en-US" sz="1400" b="0" i="0" u="none" strike="noStrike" dirty="0">
                        <a:solidFill>
                          <a:srgbClr val="000000"/>
                        </a:solidFill>
                        <a:effectLst/>
                        <a:latin typeface="Meiryo UI" panose="020B0604030504040204" pitchFamily="50" charset="-128"/>
                        <a:ea typeface="Meiryo UI" panose="020B0604030504040204" pitchFamily="50" charset="-128"/>
                      </a:endParaRPr>
                    </a:p>
                  </a:txBody>
                  <a:tcPr marL="6350" marR="6350" marT="6350" marB="0" anchor="ctr">
                    <a:noFill/>
                  </a:tcPr>
                </a:tc>
                <a:tc>
                  <a:txBody>
                    <a:bodyPr/>
                    <a:lstStyle/>
                    <a:p>
                      <a:pPr algn="r" fontAlgn="ctr"/>
                      <a:r>
                        <a:rPr lang="ja-JP" altLang="en-US" sz="1400" b="0" u="none" strike="noStrike" dirty="0">
                          <a:solidFill>
                            <a:srgbClr val="000000"/>
                          </a:solidFill>
                          <a:effectLst/>
                          <a:latin typeface="Meiryo UI" panose="020B0604030504040204" pitchFamily="50" charset="-128"/>
                          <a:ea typeface="Meiryo UI" panose="020B0604030504040204" pitchFamily="50" charset="-128"/>
                        </a:rPr>
                        <a:t> </a:t>
                      </a:r>
                      <a:r>
                        <a:rPr lang="en-US" altLang="ja-JP" sz="1400" b="0" u="none" strike="noStrike" dirty="0">
                          <a:solidFill>
                            <a:srgbClr val="000000"/>
                          </a:solidFill>
                          <a:effectLst/>
                          <a:latin typeface="Meiryo UI" panose="020B0604030504040204" pitchFamily="50" charset="-128"/>
                          <a:ea typeface="Meiryo UI" panose="020B0604030504040204" pitchFamily="50" charset="-128"/>
                        </a:rPr>
                        <a:t>43.12</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6350" marR="6350" marT="6350" marB="0" anchor="ctr">
                    <a:noFill/>
                  </a:tcPr>
                </a:tc>
                <a:extLst>
                  <a:ext uri="{0D108BD9-81ED-4DB2-BD59-A6C34878D82A}">
                    <a16:rowId xmlns:a16="http://schemas.microsoft.com/office/drawing/2014/main" val="2310457456"/>
                  </a:ext>
                </a:extLst>
              </a:tr>
              <a:tr h="259238">
                <a:tc>
                  <a:txBody>
                    <a:bodyPr/>
                    <a:lstStyle/>
                    <a:p>
                      <a:pPr algn="ctr" fontAlgn="ctr"/>
                      <a:r>
                        <a:rPr lang="ja-JP" altLang="en-US" sz="1400" b="0" i="0" u="none" strike="noStrike" dirty="0">
                          <a:solidFill>
                            <a:srgbClr val="000000"/>
                          </a:solidFill>
                          <a:effectLst/>
                          <a:latin typeface="Meiryo UI" panose="020B0604030504040204" pitchFamily="50" charset="-128"/>
                          <a:ea typeface="Meiryo UI" panose="020B0604030504040204" pitchFamily="50" charset="-128"/>
                        </a:rPr>
                        <a:t>３</a:t>
                      </a:r>
                    </a:p>
                  </a:txBody>
                  <a:tcPr marL="6350" marR="6350" marT="6350" marB="0" anchor="ctr"/>
                </a:tc>
                <a:tc>
                  <a:txBody>
                    <a:bodyPr/>
                    <a:lstStyle/>
                    <a:p>
                      <a:pPr algn="ctr" fontAlgn="ctr"/>
                      <a:r>
                        <a:rPr lang="ja-JP" altLang="en-US" sz="1400" b="0" u="none" strike="noStrike" dirty="0">
                          <a:solidFill>
                            <a:srgbClr val="000000"/>
                          </a:solidFill>
                          <a:effectLst/>
                          <a:latin typeface="Meiryo UI" panose="020B0604030504040204" pitchFamily="50" charset="-128"/>
                          <a:ea typeface="Meiryo UI" panose="020B0604030504040204" pitchFamily="50" charset="-128"/>
                        </a:rPr>
                        <a:t>愛知県</a:t>
                      </a:r>
                      <a:endParaRPr lang="ja-JP" altLang="en-US" sz="1400" b="0" i="0" u="none" strike="noStrike" dirty="0">
                        <a:solidFill>
                          <a:srgbClr val="000000"/>
                        </a:solidFill>
                        <a:effectLst/>
                        <a:latin typeface="Meiryo UI" panose="020B0604030504040204" pitchFamily="50" charset="-128"/>
                        <a:ea typeface="Meiryo UI" panose="020B0604030504040204" pitchFamily="50" charset="-128"/>
                      </a:endParaRPr>
                    </a:p>
                  </a:txBody>
                  <a:tcPr marL="6350" marR="6350" marT="6350" marB="0" anchor="ctr"/>
                </a:tc>
                <a:tc>
                  <a:txBody>
                    <a:bodyPr/>
                    <a:lstStyle/>
                    <a:p>
                      <a:pPr algn="r" fontAlgn="ctr"/>
                      <a:r>
                        <a:rPr lang="ja-JP" altLang="en-US" sz="1400" b="0" u="none" strike="noStrike" dirty="0">
                          <a:solidFill>
                            <a:srgbClr val="000000"/>
                          </a:solidFill>
                          <a:effectLst/>
                          <a:latin typeface="Meiryo UI" panose="020B0604030504040204" pitchFamily="50" charset="-128"/>
                          <a:ea typeface="Meiryo UI" panose="020B0604030504040204" pitchFamily="50" charset="-128"/>
                        </a:rPr>
                        <a:t> </a:t>
                      </a:r>
                      <a:r>
                        <a:rPr lang="en-US" altLang="ja-JP" sz="1400" b="0" u="none" strike="noStrike" dirty="0">
                          <a:solidFill>
                            <a:srgbClr val="000000"/>
                          </a:solidFill>
                          <a:effectLst/>
                          <a:latin typeface="Meiryo UI" panose="020B0604030504040204" pitchFamily="50" charset="-128"/>
                          <a:ea typeface="Meiryo UI" panose="020B0604030504040204" pitchFamily="50" charset="-128"/>
                        </a:rPr>
                        <a:t>43.08</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6350" marR="6350" marT="6350" marB="0" anchor="ctr"/>
                </a:tc>
                <a:extLst>
                  <a:ext uri="{0D108BD9-81ED-4DB2-BD59-A6C34878D82A}">
                    <a16:rowId xmlns:a16="http://schemas.microsoft.com/office/drawing/2014/main" val="543019065"/>
                  </a:ext>
                </a:extLst>
              </a:tr>
              <a:tr h="259238">
                <a:tc>
                  <a:txBody>
                    <a:bodyPr/>
                    <a:lstStyle/>
                    <a:p>
                      <a:pPr algn="ctr" fontAlgn="ctr"/>
                      <a:r>
                        <a:rPr lang="ja-JP" altLang="en-US" sz="1400" b="0" i="0" u="none" strike="noStrike" dirty="0">
                          <a:solidFill>
                            <a:srgbClr val="000000"/>
                          </a:solidFill>
                          <a:effectLst/>
                          <a:latin typeface="Meiryo UI" panose="020B0604030504040204" pitchFamily="50" charset="-128"/>
                          <a:ea typeface="Meiryo UI" panose="020B0604030504040204" pitchFamily="50" charset="-128"/>
                        </a:rPr>
                        <a:t>４</a:t>
                      </a:r>
                    </a:p>
                  </a:txBody>
                  <a:tcPr marL="6350" marR="6350" marT="6350" marB="0" anchor="ctr">
                    <a:solidFill>
                      <a:schemeClr val="bg1">
                        <a:lumMod val="75000"/>
                      </a:schemeClr>
                    </a:solidFill>
                  </a:tcPr>
                </a:tc>
                <a:tc>
                  <a:txBody>
                    <a:bodyPr/>
                    <a:lstStyle/>
                    <a:p>
                      <a:pPr algn="ctr" fontAlgn="ctr"/>
                      <a:r>
                        <a:rPr lang="ja-JP" altLang="en-US" sz="1400" b="0" u="none" strike="noStrike" dirty="0">
                          <a:solidFill>
                            <a:srgbClr val="000000"/>
                          </a:solidFill>
                          <a:effectLst/>
                          <a:latin typeface="Meiryo UI" panose="020B0604030504040204" pitchFamily="50" charset="-128"/>
                          <a:ea typeface="Meiryo UI" panose="020B0604030504040204" pitchFamily="50" charset="-128"/>
                        </a:rPr>
                        <a:t>神奈川県</a:t>
                      </a:r>
                      <a:endParaRPr lang="ja-JP" altLang="en-US" sz="1400" b="0" i="0" u="none" strike="noStrike" dirty="0">
                        <a:solidFill>
                          <a:srgbClr val="000000"/>
                        </a:solidFill>
                        <a:effectLst/>
                        <a:latin typeface="Meiryo UI" panose="020B0604030504040204" pitchFamily="50" charset="-128"/>
                        <a:ea typeface="Meiryo UI" panose="020B0604030504040204" pitchFamily="50" charset="-128"/>
                      </a:endParaRPr>
                    </a:p>
                  </a:txBody>
                  <a:tcPr marL="6350" marR="6350" marT="6350" marB="0" anchor="ctr">
                    <a:solidFill>
                      <a:schemeClr val="bg1">
                        <a:lumMod val="75000"/>
                      </a:schemeClr>
                    </a:solidFill>
                  </a:tcPr>
                </a:tc>
                <a:tc>
                  <a:txBody>
                    <a:bodyPr/>
                    <a:lstStyle/>
                    <a:p>
                      <a:pPr algn="r" fontAlgn="ctr"/>
                      <a:r>
                        <a:rPr lang="ja-JP" altLang="en-US" sz="1400" b="0" u="none" strike="noStrike" dirty="0">
                          <a:solidFill>
                            <a:srgbClr val="000000"/>
                          </a:solidFill>
                          <a:effectLst/>
                          <a:latin typeface="Meiryo UI" panose="020B0604030504040204" pitchFamily="50" charset="-128"/>
                          <a:ea typeface="Meiryo UI" panose="020B0604030504040204" pitchFamily="50" charset="-128"/>
                        </a:rPr>
                        <a:t> </a:t>
                      </a:r>
                      <a:r>
                        <a:rPr lang="en-US" altLang="ja-JP" sz="1400" b="0" u="none" strike="noStrike" dirty="0">
                          <a:solidFill>
                            <a:srgbClr val="000000"/>
                          </a:solidFill>
                          <a:effectLst/>
                          <a:latin typeface="Meiryo UI" panose="020B0604030504040204" pitchFamily="50" charset="-128"/>
                          <a:ea typeface="Meiryo UI" panose="020B0604030504040204" pitchFamily="50" charset="-128"/>
                        </a:rPr>
                        <a:t>35.16 </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6350" marR="6350" marT="6350" marB="0" anchor="ctr">
                    <a:solidFill>
                      <a:schemeClr val="bg1">
                        <a:lumMod val="75000"/>
                      </a:schemeClr>
                    </a:solidFill>
                  </a:tcPr>
                </a:tc>
                <a:extLst>
                  <a:ext uri="{0D108BD9-81ED-4DB2-BD59-A6C34878D82A}">
                    <a16:rowId xmlns:a16="http://schemas.microsoft.com/office/drawing/2014/main" val="3848815588"/>
                  </a:ext>
                </a:extLst>
              </a:tr>
              <a:tr h="259238">
                <a:tc>
                  <a:txBody>
                    <a:bodyPr/>
                    <a:lstStyle/>
                    <a:p>
                      <a:pPr algn="ctr" fontAlgn="ctr"/>
                      <a:r>
                        <a:rPr lang="ja-JP" altLang="en-US" sz="1400" b="0" i="0" u="none" strike="noStrike" dirty="0">
                          <a:solidFill>
                            <a:srgbClr val="000000"/>
                          </a:solidFill>
                          <a:effectLst/>
                          <a:latin typeface="Meiryo UI" panose="020B0604030504040204" pitchFamily="50" charset="-128"/>
                          <a:ea typeface="Meiryo UI" panose="020B0604030504040204" pitchFamily="50" charset="-128"/>
                        </a:rPr>
                        <a:t>５</a:t>
                      </a:r>
                    </a:p>
                  </a:txBody>
                  <a:tcPr marL="6350" marR="6350" marT="6350" marB="0" anchor="ctr">
                    <a:solidFill>
                      <a:schemeClr val="bg1">
                        <a:lumMod val="75000"/>
                      </a:schemeClr>
                    </a:solidFill>
                  </a:tcPr>
                </a:tc>
                <a:tc>
                  <a:txBody>
                    <a:bodyPr/>
                    <a:lstStyle/>
                    <a:p>
                      <a:pPr algn="ctr" fontAlgn="ctr"/>
                      <a:r>
                        <a:rPr lang="ja-JP" altLang="en-US" sz="1400" b="0" u="none" strike="noStrike" dirty="0">
                          <a:solidFill>
                            <a:srgbClr val="000000"/>
                          </a:solidFill>
                          <a:effectLst/>
                          <a:latin typeface="Meiryo UI" panose="020B0604030504040204" pitchFamily="50" charset="-128"/>
                          <a:ea typeface="Meiryo UI" panose="020B0604030504040204" pitchFamily="50" charset="-128"/>
                        </a:rPr>
                        <a:t>埼玉県</a:t>
                      </a:r>
                      <a:endParaRPr lang="ja-JP" altLang="en-US" sz="1400" b="0" i="0" u="none" strike="noStrike" dirty="0">
                        <a:solidFill>
                          <a:srgbClr val="000000"/>
                        </a:solidFill>
                        <a:effectLst/>
                        <a:latin typeface="Meiryo UI" panose="020B0604030504040204" pitchFamily="50" charset="-128"/>
                        <a:ea typeface="Meiryo UI" panose="020B0604030504040204" pitchFamily="50" charset="-128"/>
                      </a:endParaRPr>
                    </a:p>
                  </a:txBody>
                  <a:tcPr marL="6350" marR="6350" marT="6350" marB="0" anchor="ctr">
                    <a:solidFill>
                      <a:schemeClr val="bg1">
                        <a:lumMod val="75000"/>
                      </a:schemeClr>
                    </a:solidFill>
                  </a:tcPr>
                </a:tc>
                <a:tc>
                  <a:txBody>
                    <a:bodyPr/>
                    <a:lstStyle/>
                    <a:p>
                      <a:pPr algn="r" fontAlgn="ctr"/>
                      <a:r>
                        <a:rPr lang="ja-JP" altLang="en-US" sz="1400" b="0" u="none" strike="noStrike" dirty="0">
                          <a:solidFill>
                            <a:srgbClr val="000000"/>
                          </a:solidFill>
                          <a:effectLst/>
                          <a:latin typeface="Meiryo UI" panose="020B0604030504040204" pitchFamily="50" charset="-128"/>
                          <a:ea typeface="Meiryo UI" panose="020B0604030504040204" pitchFamily="50" charset="-128"/>
                        </a:rPr>
                        <a:t> </a:t>
                      </a:r>
                      <a:r>
                        <a:rPr lang="en-US" altLang="ja-JP" sz="1400" b="0" u="none" strike="noStrike" dirty="0">
                          <a:solidFill>
                            <a:srgbClr val="000000"/>
                          </a:solidFill>
                          <a:effectLst/>
                          <a:latin typeface="Meiryo UI" panose="020B0604030504040204" pitchFamily="50" charset="-128"/>
                          <a:ea typeface="Meiryo UI" panose="020B0604030504040204" pitchFamily="50" charset="-128"/>
                        </a:rPr>
                        <a:t>24.67</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6350" marR="6350" marT="6350" marB="0" anchor="ctr">
                    <a:solidFill>
                      <a:schemeClr val="bg1">
                        <a:lumMod val="75000"/>
                      </a:schemeClr>
                    </a:solidFill>
                  </a:tcPr>
                </a:tc>
                <a:extLst>
                  <a:ext uri="{0D108BD9-81ED-4DB2-BD59-A6C34878D82A}">
                    <a16:rowId xmlns:a16="http://schemas.microsoft.com/office/drawing/2014/main" val="551818590"/>
                  </a:ext>
                </a:extLst>
              </a:tr>
              <a:tr h="259238">
                <a:tc>
                  <a:txBody>
                    <a:bodyPr/>
                    <a:lstStyle/>
                    <a:p>
                      <a:pPr algn="ctr" fontAlgn="ctr"/>
                      <a:r>
                        <a:rPr lang="ja-JP" altLang="en-US" sz="1400" b="0" i="0" u="none" strike="noStrike" dirty="0">
                          <a:solidFill>
                            <a:srgbClr val="000000"/>
                          </a:solidFill>
                          <a:effectLst/>
                          <a:latin typeface="Meiryo UI" panose="020B0604030504040204" pitchFamily="50" charset="-128"/>
                          <a:ea typeface="Meiryo UI" panose="020B0604030504040204" pitchFamily="50" charset="-128"/>
                        </a:rPr>
                        <a:t>６</a:t>
                      </a:r>
                    </a:p>
                  </a:txBody>
                  <a:tcPr marL="6350" marR="6350" marT="6350" marB="0" anchor="ctr"/>
                </a:tc>
                <a:tc>
                  <a:txBody>
                    <a:bodyPr/>
                    <a:lstStyle/>
                    <a:p>
                      <a:pPr algn="ctr" fontAlgn="ctr"/>
                      <a:r>
                        <a:rPr lang="ja-JP" altLang="en-US" sz="1400" b="0" u="none" strike="noStrike" dirty="0">
                          <a:solidFill>
                            <a:srgbClr val="000000"/>
                          </a:solidFill>
                          <a:effectLst/>
                          <a:latin typeface="Meiryo UI" panose="020B0604030504040204" pitchFamily="50" charset="-128"/>
                          <a:ea typeface="Meiryo UI" panose="020B0604030504040204" pitchFamily="50" charset="-128"/>
                        </a:rPr>
                        <a:t>兵庫県</a:t>
                      </a:r>
                      <a:endParaRPr lang="ja-JP" altLang="en-US" sz="1400" b="0" i="0" u="none" strike="noStrike" dirty="0">
                        <a:solidFill>
                          <a:srgbClr val="000000"/>
                        </a:solidFill>
                        <a:effectLst/>
                        <a:latin typeface="Meiryo UI" panose="020B0604030504040204" pitchFamily="50" charset="-128"/>
                        <a:ea typeface="Meiryo UI" panose="020B0604030504040204" pitchFamily="50" charset="-128"/>
                      </a:endParaRPr>
                    </a:p>
                  </a:txBody>
                  <a:tcPr marL="6350" marR="6350" marT="6350" marB="0" anchor="ctr"/>
                </a:tc>
                <a:tc>
                  <a:txBody>
                    <a:bodyPr/>
                    <a:lstStyle/>
                    <a:p>
                      <a:pPr algn="r" fontAlgn="ctr"/>
                      <a:r>
                        <a:rPr lang="ja-JP" altLang="en-US" sz="1400" b="0" u="none" strike="noStrike" dirty="0">
                          <a:solidFill>
                            <a:srgbClr val="000000"/>
                          </a:solidFill>
                          <a:effectLst/>
                          <a:latin typeface="Meiryo UI" panose="020B0604030504040204" pitchFamily="50" charset="-128"/>
                          <a:ea typeface="Meiryo UI" panose="020B0604030504040204" pitchFamily="50" charset="-128"/>
                        </a:rPr>
                        <a:t> </a:t>
                      </a:r>
                      <a:r>
                        <a:rPr lang="en-US" altLang="ja-JP" sz="1400" b="0" u="none" strike="noStrike" dirty="0">
                          <a:solidFill>
                            <a:srgbClr val="000000"/>
                          </a:solidFill>
                          <a:effectLst/>
                          <a:latin typeface="Meiryo UI" panose="020B0604030504040204" pitchFamily="50" charset="-128"/>
                          <a:ea typeface="Meiryo UI" panose="020B0604030504040204" pitchFamily="50" charset="-128"/>
                        </a:rPr>
                        <a:t>23.46</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6350" marR="6350" marT="6350" marB="0" anchor="ctr"/>
                </a:tc>
                <a:extLst>
                  <a:ext uri="{0D108BD9-81ED-4DB2-BD59-A6C34878D82A}">
                    <a16:rowId xmlns:a16="http://schemas.microsoft.com/office/drawing/2014/main" val="3029147144"/>
                  </a:ext>
                </a:extLst>
              </a:tr>
              <a:tr h="259238">
                <a:tc>
                  <a:txBody>
                    <a:bodyPr/>
                    <a:lstStyle/>
                    <a:p>
                      <a:pPr algn="ctr" fontAlgn="ctr"/>
                      <a:r>
                        <a:rPr lang="ja-JP" altLang="en-US" sz="1400" b="0" i="0" u="none" strike="noStrike" dirty="0">
                          <a:solidFill>
                            <a:srgbClr val="000000"/>
                          </a:solidFill>
                          <a:effectLst/>
                          <a:latin typeface="Meiryo UI" panose="020B0604030504040204" pitchFamily="50" charset="-128"/>
                          <a:ea typeface="Meiryo UI" panose="020B0604030504040204" pitchFamily="50" charset="-128"/>
                        </a:rPr>
                        <a:t>７</a:t>
                      </a:r>
                    </a:p>
                  </a:txBody>
                  <a:tcPr marL="6350" marR="6350" marT="6350" marB="0" anchor="ctr">
                    <a:solidFill>
                      <a:schemeClr val="bg1">
                        <a:lumMod val="75000"/>
                      </a:schemeClr>
                    </a:solidFill>
                  </a:tcPr>
                </a:tc>
                <a:tc>
                  <a:txBody>
                    <a:bodyPr/>
                    <a:lstStyle/>
                    <a:p>
                      <a:pPr algn="ctr" fontAlgn="ctr"/>
                      <a:r>
                        <a:rPr lang="ja-JP" altLang="en-US" sz="1400" b="0" u="none" strike="noStrike" dirty="0">
                          <a:solidFill>
                            <a:srgbClr val="000000"/>
                          </a:solidFill>
                          <a:effectLst/>
                          <a:latin typeface="Meiryo UI" panose="020B0604030504040204" pitchFamily="50" charset="-128"/>
                          <a:ea typeface="Meiryo UI" panose="020B0604030504040204" pitchFamily="50" charset="-128"/>
                        </a:rPr>
                        <a:t>千葉県</a:t>
                      </a:r>
                      <a:endParaRPr lang="ja-JP" altLang="en-US" sz="1400" b="0" i="0" u="none" strike="noStrike" dirty="0">
                        <a:solidFill>
                          <a:srgbClr val="000000"/>
                        </a:solidFill>
                        <a:effectLst/>
                        <a:latin typeface="Meiryo UI" panose="020B0604030504040204" pitchFamily="50" charset="-128"/>
                        <a:ea typeface="Meiryo UI" panose="020B0604030504040204" pitchFamily="50" charset="-128"/>
                      </a:endParaRPr>
                    </a:p>
                  </a:txBody>
                  <a:tcPr marL="6350" marR="6350" marT="6350" marB="0" anchor="ctr">
                    <a:solidFill>
                      <a:schemeClr val="bg1">
                        <a:lumMod val="75000"/>
                      </a:schemeClr>
                    </a:solidFill>
                  </a:tcPr>
                </a:tc>
                <a:tc>
                  <a:txBody>
                    <a:bodyPr/>
                    <a:lstStyle/>
                    <a:p>
                      <a:pPr algn="r" fontAlgn="ctr"/>
                      <a:r>
                        <a:rPr lang="ja-JP" altLang="en-US" sz="1400" b="0" u="none" strike="noStrike" dirty="0">
                          <a:solidFill>
                            <a:srgbClr val="000000"/>
                          </a:solidFill>
                          <a:effectLst/>
                          <a:latin typeface="Meiryo UI" panose="020B0604030504040204" pitchFamily="50" charset="-128"/>
                          <a:ea typeface="Meiryo UI" panose="020B0604030504040204" pitchFamily="50" charset="-128"/>
                        </a:rPr>
                        <a:t> </a:t>
                      </a:r>
                      <a:r>
                        <a:rPr lang="en-US" altLang="ja-JP" sz="1400" b="0" u="none" strike="noStrike" dirty="0">
                          <a:solidFill>
                            <a:srgbClr val="000000"/>
                          </a:solidFill>
                          <a:effectLst/>
                          <a:latin typeface="Meiryo UI" panose="020B0604030504040204" pitchFamily="50" charset="-128"/>
                          <a:ea typeface="Meiryo UI" panose="020B0604030504040204" pitchFamily="50" charset="-128"/>
                        </a:rPr>
                        <a:t>21.41</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6350" marR="6350" marT="6350" marB="0" anchor="ctr">
                    <a:solidFill>
                      <a:schemeClr val="bg1">
                        <a:lumMod val="75000"/>
                      </a:schemeClr>
                    </a:solidFill>
                  </a:tcPr>
                </a:tc>
                <a:extLst>
                  <a:ext uri="{0D108BD9-81ED-4DB2-BD59-A6C34878D82A}">
                    <a16:rowId xmlns:a16="http://schemas.microsoft.com/office/drawing/2014/main" val="3987871454"/>
                  </a:ext>
                </a:extLst>
              </a:tr>
              <a:tr h="259238">
                <a:tc>
                  <a:txBody>
                    <a:bodyPr/>
                    <a:lstStyle/>
                    <a:p>
                      <a:pPr algn="ctr" fontAlgn="ctr"/>
                      <a:r>
                        <a:rPr lang="ja-JP" altLang="en-US" sz="1400" b="0" i="0" u="none" strike="noStrike" dirty="0">
                          <a:solidFill>
                            <a:srgbClr val="000000"/>
                          </a:solidFill>
                          <a:effectLst/>
                          <a:latin typeface="Meiryo UI" panose="020B0604030504040204" pitchFamily="50" charset="-128"/>
                          <a:ea typeface="Meiryo UI" panose="020B0604030504040204" pitchFamily="50" charset="-128"/>
                        </a:rPr>
                        <a:t>８</a:t>
                      </a:r>
                    </a:p>
                  </a:txBody>
                  <a:tcPr marL="6350" marR="6350" marT="6350" marB="0" anchor="ctr"/>
                </a:tc>
                <a:tc>
                  <a:txBody>
                    <a:bodyPr/>
                    <a:lstStyle/>
                    <a:p>
                      <a:pPr algn="ctr" fontAlgn="ctr"/>
                      <a:r>
                        <a:rPr lang="ja-JP" altLang="en-US" sz="1400" b="0" u="none" strike="noStrike" dirty="0">
                          <a:solidFill>
                            <a:srgbClr val="000000"/>
                          </a:solidFill>
                          <a:effectLst/>
                          <a:latin typeface="Meiryo UI" panose="020B0604030504040204" pitchFamily="50" charset="-128"/>
                          <a:ea typeface="Meiryo UI" panose="020B0604030504040204" pitchFamily="50" charset="-128"/>
                        </a:rPr>
                        <a:t>北海道</a:t>
                      </a:r>
                      <a:endParaRPr lang="ja-JP" altLang="en-US" sz="1400" b="0" i="0" u="none" strike="noStrike" dirty="0">
                        <a:solidFill>
                          <a:srgbClr val="000000"/>
                        </a:solidFill>
                        <a:effectLst/>
                        <a:latin typeface="Meiryo UI" panose="020B0604030504040204" pitchFamily="50" charset="-128"/>
                        <a:ea typeface="Meiryo UI" panose="020B0604030504040204" pitchFamily="50" charset="-128"/>
                      </a:endParaRPr>
                    </a:p>
                  </a:txBody>
                  <a:tcPr marL="6350" marR="6350" marT="6350" marB="0" anchor="ctr"/>
                </a:tc>
                <a:tc>
                  <a:txBody>
                    <a:bodyPr/>
                    <a:lstStyle/>
                    <a:p>
                      <a:pPr algn="r" fontAlgn="ctr"/>
                      <a:r>
                        <a:rPr lang="ja-JP" altLang="en-US" sz="1400" b="0" u="none" strike="noStrike" dirty="0">
                          <a:solidFill>
                            <a:srgbClr val="000000"/>
                          </a:solidFill>
                          <a:effectLst/>
                          <a:latin typeface="Meiryo UI" panose="020B0604030504040204" pitchFamily="50" charset="-128"/>
                          <a:ea typeface="Meiryo UI" panose="020B0604030504040204" pitchFamily="50" charset="-128"/>
                        </a:rPr>
                        <a:t> </a:t>
                      </a:r>
                      <a:r>
                        <a:rPr lang="en-US" altLang="ja-JP" sz="1400" b="0" u="none" strike="noStrike" dirty="0">
                          <a:solidFill>
                            <a:srgbClr val="000000"/>
                          </a:solidFill>
                          <a:effectLst/>
                          <a:latin typeface="Meiryo UI" panose="020B0604030504040204" pitchFamily="50" charset="-128"/>
                          <a:ea typeface="Meiryo UI" panose="020B0604030504040204" pitchFamily="50" charset="-128"/>
                        </a:rPr>
                        <a:t>20.89</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6350" marR="6350" marT="6350" marB="0" anchor="ctr"/>
                </a:tc>
                <a:extLst>
                  <a:ext uri="{0D108BD9-81ED-4DB2-BD59-A6C34878D82A}">
                    <a16:rowId xmlns:a16="http://schemas.microsoft.com/office/drawing/2014/main" val="1327337096"/>
                  </a:ext>
                </a:extLst>
              </a:tr>
              <a:tr h="259238">
                <a:tc>
                  <a:txBody>
                    <a:bodyPr/>
                    <a:lstStyle/>
                    <a:p>
                      <a:pPr algn="ctr" fontAlgn="ctr"/>
                      <a:r>
                        <a:rPr lang="ja-JP" altLang="en-US" sz="1400" b="0" i="0" u="none" strike="noStrike" dirty="0">
                          <a:solidFill>
                            <a:srgbClr val="000000"/>
                          </a:solidFill>
                          <a:effectLst/>
                          <a:latin typeface="Meiryo UI" panose="020B0604030504040204" pitchFamily="50" charset="-128"/>
                          <a:ea typeface="Meiryo UI" panose="020B0604030504040204" pitchFamily="50" charset="-128"/>
                        </a:rPr>
                        <a:t>９</a:t>
                      </a:r>
                    </a:p>
                  </a:txBody>
                  <a:tcPr marL="6350" marR="6350" marT="6350" marB="0" anchor="ctr"/>
                </a:tc>
                <a:tc>
                  <a:txBody>
                    <a:bodyPr/>
                    <a:lstStyle/>
                    <a:p>
                      <a:pPr algn="ctr" fontAlgn="ctr"/>
                      <a:r>
                        <a:rPr lang="ja-JP" altLang="en-US" sz="1400" b="0" u="none" strike="noStrike" dirty="0">
                          <a:solidFill>
                            <a:srgbClr val="000000"/>
                          </a:solidFill>
                          <a:effectLst/>
                          <a:latin typeface="Meiryo UI" panose="020B0604030504040204" pitchFamily="50" charset="-128"/>
                          <a:ea typeface="Meiryo UI" panose="020B0604030504040204" pitchFamily="50" charset="-128"/>
                        </a:rPr>
                        <a:t>福岡県</a:t>
                      </a:r>
                      <a:endParaRPr lang="ja-JP" altLang="en-US" sz="1400" b="0" i="0" u="none" strike="noStrike" dirty="0">
                        <a:solidFill>
                          <a:srgbClr val="000000"/>
                        </a:solidFill>
                        <a:effectLst/>
                        <a:latin typeface="Meiryo UI" panose="020B0604030504040204" pitchFamily="50" charset="-128"/>
                        <a:ea typeface="Meiryo UI" panose="020B0604030504040204" pitchFamily="50" charset="-128"/>
                      </a:endParaRPr>
                    </a:p>
                  </a:txBody>
                  <a:tcPr marL="6350" marR="6350" marT="6350" marB="0" anchor="ctr"/>
                </a:tc>
                <a:tc>
                  <a:txBody>
                    <a:bodyPr/>
                    <a:lstStyle/>
                    <a:p>
                      <a:pPr algn="r" fontAlgn="ctr"/>
                      <a:r>
                        <a:rPr lang="ja-JP" altLang="en-US" sz="1400" b="0" u="none" strike="noStrike" dirty="0">
                          <a:solidFill>
                            <a:srgbClr val="000000"/>
                          </a:solidFill>
                          <a:effectLst/>
                          <a:latin typeface="Meiryo UI" panose="020B0604030504040204" pitchFamily="50" charset="-128"/>
                          <a:ea typeface="Meiryo UI" panose="020B0604030504040204" pitchFamily="50" charset="-128"/>
                        </a:rPr>
                        <a:t> </a:t>
                      </a:r>
                      <a:r>
                        <a:rPr lang="en-US" altLang="ja-JP" sz="1400" b="0" u="none" strike="noStrike" dirty="0">
                          <a:solidFill>
                            <a:srgbClr val="000000"/>
                          </a:solidFill>
                          <a:effectLst/>
                          <a:latin typeface="Meiryo UI" panose="020B0604030504040204" pitchFamily="50" charset="-128"/>
                          <a:ea typeface="Meiryo UI" panose="020B0604030504040204" pitchFamily="50" charset="-128"/>
                        </a:rPr>
                        <a:t>20.19</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6350" marR="6350" marT="6350" marB="0" anchor="ctr"/>
                </a:tc>
                <a:extLst>
                  <a:ext uri="{0D108BD9-81ED-4DB2-BD59-A6C34878D82A}">
                    <a16:rowId xmlns:a16="http://schemas.microsoft.com/office/drawing/2014/main" val="190396713"/>
                  </a:ext>
                </a:extLst>
              </a:tr>
              <a:tr h="259238">
                <a:tc>
                  <a:txBody>
                    <a:bodyPr/>
                    <a:lstStyle/>
                    <a:p>
                      <a:pPr algn="ctr" fontAlgn="ctr"/>
                      <a:r>
                        <a:rPr lang="ja-JP" altLang="en-US" sz="1400" b="0" i="0" u="none" strike="noStrike" dirty="0">
                          <a:solidFill>
                            <a:srgbClr val="000000"/>
                          </a:solidFill>
                          <a:effectLst/>
                          <a:latin typeface="Meiryo UI" panose="020B0604030504040204" pitchFamily="50" charset="-128"/>
                          <a:ea typeface="Meiryo UI" panose="020B0604030504040204" pitchFamily="50" charset="-128"/>
                        </a:rPr>
                        <a:t>１０</a:t>
                      </a:r>
                    </a:p>
                  </a:txBody>
                  <a:tcPr marL="6350" marR="6350" marT="6350" marB="0" anchor="ctr">
                    <a:solidFill>
                      <a:schemeClr val="bg1">
                        <a:lumMod val="75000"/>
                      </a:schemeClr>
                    </a:solidFill>
                  </a:tcPr>
                </a:tc>
                <a:tc>
                  <a:txBody>
                    <a:bodyPr/>
                    <a:lstStyle/>
                    <a:p>
                      <a:pPr algn="ctr" fontAlgn="ctr"/>
                      <a:r>
                        <a:rPr lang="ja-JP" altLang="en-US" sz="1400" b="0" i="0" u="none" strike="noStrike" dirty="0">
                          <a:solidFill>
                            <a:srgbClr val="000000"/>
                          </a:solidFill>
                          <a:effectLst/>
                          <a:latin typeface="Meiryo UI" panose="020B0604030504040204" pitchFamily="50" charset="-128"/>
                          <a:ea typeface="Meiryo UI" panose="020B0604030504040204" pitchFamily="50" charset="-128"/>
                        </a:rPr>
                        <a:t>静岡県</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6350" marR="6350" marT="6350" marB="0" anchor="ctr">
                    <a:solidFill>
                      <a:schemeClr val="bg1">
                        <a:lumMod val="75000"/>
                      </a:schemeClr>
                    </a:solidFill>
                  </a:tcPr>
                </a:tc>
                <a:tc>
                  <a:txBody>
                    <a:bodyPr/>
                    <a:lstStyle/>
                    <a:p>
                      <a:pPr algn="r" fontAlgn="ctr"/>
                      <a:r>
                        <a:rPr lang="en-US" altLang="ja-JP" sz="1400" b="0" i="0" u="none" strike="noStrike" dirty="0">
                          <a:solidFill>
                            <a:srgbClr val="000000"/>
                          </a:solidFill>
                          <a:effectLst/>
                          <a:latin typeface="Meiryo UI" panose="020B0604030504040204" pitchFamily="50" charset="-128"/>
                          <a:ea typeface="Meiryo UI" panose="020B0604030504040204" pitchFamily="50" charset="-128"/>
                        </a:rPr>
                        <a:t>18.27</a:t>
                      </a:r>
                    </a:p>
                  </a:txBody>
                  <a:tcPr marL="6350" marR="6350" marT="6350" marB="0" anchor="ctr">
                    <a:solidFill>
                      <a:schemeClr val="bg1">
                        <a:lumMod val="75000"/>
                      </a:schemeClr>
                    </a:solidFill>
                  </a:tcPr>
                </a:tc>
                <a:extLst>
                  <a:ext uri="{0D108BD9-81ED-4DB2-BD59-A6C34878D82A}">
                    <a16:rowId xmlns:a16="http://schemas.microsoft.com/office/drawing/2014/main" val="84857778"/>
                  </a:ext>
                </a:extLst>
              </a:tr>
            </a:tbl>
          </a:graphicData>
        </a:graphic>
      </p:graphicFrame>
      <p:sp>
        <p:nvSpPr>
          <p:cNvPr id="72" name="テキスト ボックス 71">
            <a:extLst>
              <a:ext uri="{FF2B5EF4-FFF2-40B4-BE49-F238E27FC236}">
                <a16:creationId xmlns:a16="http://schemas.microsoft.com/office/drawing/2014/main" id="{AA97A88B-B775-45D0-8197-5EB777FCFCE7}"/>
              </a:ext>
            </a:extLst>
          </p:cNvPr>
          <p:cNvSpPr txBox="1"/>
          <p:nvPr/>
        </p:nvSpPr>
        <p:spPr>
          <a:xfrm>
            <a:off x="1779984" y="5630515"/>
            <a:ext cx="2839997" cy="253916"/>
          </a:xfrm>
          <a:prstGeom prst="rect">
            <a:avLst/>
          </a:prstGeom>
          <a:noFill/>
        </p:spPr>
        <p:txBody>
          <a:bodyPr wrap="square" rtlCol="0">
            <a:spAutoFit/>
          </a:bodyPr>
          <a:lstStyle/>
          <a:p>
            <a:r>
              <a:rPr lang="ja-JP" altLang="en-US" sz="1050" dirty="0">
                <a:latin typeface="BIZ UDゴシック" panose="020B0400000000000000" pitchFamily="49" charset="-128"/>
                <a:ea typeface="BIZ UDゴシック" panose="020B0400000000000000" pitchFamily="49" charset="-128"/>
              </a:rPr>
              <a:t>　　　　出典：内閣府「県民経済計算」</a:t>
            </a:r>
            <a:endParaRPr lang="en-US" altLang="ja-JP" sz="1050" dirty="0">
              <a:latin typeface="BIZ UDゴシック" panose="020B0400000000000000" pitchFamily="49" charset="-128"/>
              <a:ea typeface="BIZ UDゴシック" panose="020B0400000000000000" pitchFamily="49" charset="-128"/>
            </a:endParaRPr>
          </a:p>
        </p:txBody>
      </p:sp>
      <p:sp>
        <p:nvSpPr>
          <p:cNvPr id="73" name="テキスト ボックス 72">
            <a:extLst>
              <a:ext uri="{FF2B5EF4-FFF2-40B4-BE49-F238E27FC236}">
                <a16:creationId xmlns:a16="http://schemas.microsoft.com/office/drawing/2014/main" id="{47161335-6322-4868-B6D2-67921067CE68}"/>
              </a:ext>
            </a:extLst>
          </p:cNvPr>
          <p:cNvSpPr txBox="1"/>
          <p:nvPr/>
        </p:nvSpPr>
        <p:spPr>
          <a:xfrm>
            <a:off x="845484" y="2045694"/>
            <a:ext cx="1130586" cy="338554"/>
          </a:xfrm>
          <a:prstGeom prst="rect">
            <a:avLst/>
          </a:prstGeom>
          <a:solidFill>
            <a:schemeClr val="tx2"/>
          </a:solidFill>
        </p:spPr>
        <p:txBody>
          <a:bodyPr wrap="square" rtlCol="0">
            <a:spAutoFit/>
          </a:bodyPr>
          <a:lstStyle/>
          <a:p>
            <a:pPr algn="ctr"/>
            <a:r>
              <a:rPr kumimoji="1" lang="en-US" altLang="ja-JP" sz="1600" b="1" dirty="0">
                <a:solidFill>
                  <a:schemeClr val="bg1"/>
                </a:solidFill>
                <a:latin typeface="BIZ UDPゴシック" panose="020B0400000000000000" pitchFamily="50" charset="-128"/>
                <a:ea typeface="BIZ UDPゴシック" panose="020B0400000000000000" pitchFamily="50" charset="-128"/>
              </a:rPr>
              <a:t>GDP</a:t>
            </a:r>
            <a:endParaRPr kumimoji="1" lang="ja-JP" altLang="en-US" sz="1600" b="1" dirty="0">
              <a:solidFill>
                <a:schemeClr val="bg1"/>
              </a:solidFill>
              <a:latin typeface="BIZ UDPゴシック" panose="020B0400000000000000" pitchFamily="50" charset="-128"/>
              <a:ea typeface="BIZ UDPゴシック" panose="020B0400000000000000" pitchFamily="50" charset="-128"/>
            </a:endParaRPr>
          </a:p>
        </p:txBody>
      </p:sp>
      <p:sp>
        <p:nvSpPr>
          <p:cNvPr id="74" name="テキスト ボックス 73">
            <a:extLst>
              <a:ext uri="{FF2B5EF4-FFF2-40B4-BE49-F238E27FC236}">
                <a16:creationId xmlns:a16="http://schemas.microsoft.com/office/drawing/2014/main" id="{13911AF3-DD52-48C6-BC24-76B395F48337}"/>
              </a:ext>
            </a:extLst>
          </p:cNvPr>
          <p:cNvSpPr txBox="1"/>
          <p:nvPr/>
        </p:nvSpPr>
        <p:spPr>
          <a:xfrm>
            <a:off x="397818" y="2442946"/>
            <a:ext cx="1578251" cy="276999"/>
          </a:xfrm>
          <a:prstGeom prst="rect">
            <a:avLst/>
          </a:prstGeom>
          <a:noFill/>
        </p:spPr>
        <p:txBody>
          <a:bodyPr wrap="square" rtlCol="0">
            <a:spAutoFit/>
          </a:bodyPr>
          <a:lstStyle/>
          <a:p>
            <a:r>
              <a:rPr lang="ja-JP" altLang="en-US" sz="1100" dirty="0">
                <a:latin typeface="BIZ UDゴシック" panose="020B0400000000000000" pitchFamily="49" charset="-128"/>
                <a:ea typeface="BIZ UDゴシック" panose="020B0400000000000000" pitchFamily="49" charset="-128"/>
              </a:rPr>
              <a:t>　　　</a:t>
            </a:r>
            <a:r>
              <a:rPr lang="ja-JP" altLang="en-US" sz="1200" b="1" dirty="0">
                <a:latin typeface="BIZ UDゴシック" panose="020B0400000000000000" pitchFamily="49" charset="-128"/>
                <a:ea typeface="BIZ UDゴシック" panose="020B0400000000000000" pitchFamily="49" charset="-128"/>
              </a:rPr>
              <a:t>（</a:t>
            </a:r>
            <a:r>
              <a:rPr lang="en-US" altLang="ja-JP" sz="1200" b="1" dirty="0">
                <a:latin typeface="BIZ UDゴシック" panose="020B0400000000000000" pitchFamily="49" charset="-128"/>
                <a:ea typeface="BIZ UDゴシック" panose="020B0400000000000000" pitchFamily="49" charset="-128"/>
              </a:rPr>
              <a:t>2022</a:t>
            </a:r>
            <a:r>
              <a:rPr lang="ja-JP" altLang="en-US" sz="1200" b="1" dirty="0">
                <a:latin typeface="BIZ UDゴシック" panose="020B0400000000000000" pitchFamily="49" charset="-128"/>
                <a:ea typeface="BIZ UDゴシック" panose="020B0400000000000000" pitchFamily="49" charset="-128"/>
              </a:rPr>
              <a:t>年度）</a:t>
            </a:r>
            <a:endParaRPr lang="en-US" altLang="ja-JP" sz="900" dirty="0">
              <a:latin typeface="BIZ UDゴシック" panose="020B0400000000000000" pitchFamily="49" charset="-128"/>
              <a:ea typeface="BIZ UDゴシック" panose="020B0400000000000000" pitchFamily="49" charset="-128"/>
            </a:endParaRPr>
          </a:p>
        </p:txBody>
      </p:sp>
      <p:sp>
        <p:nvSpPr>
          <p:cNvPr id="75" name="テキスト ボックス 74">
            <a:extLst>
              <a:ext uri="{FF2B5EF4-FFF2-40B4-BE49-F238E27FC236}">
                <a16:creationId xmlns:a16="http://schemas.microsoft.com/office/drawing/2014/main" id="{62694308-31B0-4711-9055-677FE7AAAF3C}"/>
              </a:ext>
            </a:extLst>
          </p:cNvPr>
          <p:cNvSpPr txBox="1"/>
          <p:nvPr/>
        </p:nvSpPr>
        <p:spPr>
          <a:xfrm>
            <a:off x="2921083" y="2458335"/>
            <a:ext cx="1378407" cy="261610"/>
          </a:xfrm>
          <a:prstGeom prst="rect">
            <a:avLst/>
          </a:prstGeom>
          <a:noFill/>
        </p:spPr>
        <p:txBody>
          <a:bodyPr wrap="square" rtlCol="0">
            <a:spAutoFit/>
          </a:bodyPr>
          <a:lstStyle/>
          <a:p>
            <a:r>
              <a:rPr lang="ja-JP" altLang="en-US" sz="1100" dirty="0">
                <a:latin typeface="BIZ UDゴシック" panose="020B0400000000000000" pitchFamily="49" charset="-128"/>
                <a:ea typeface="BIZ UDゴシック" panose="020B0400000000000000" pitchFamily="49" charset="-128"/>
              </a:rPr>
              <a:t>　　　　</a:t>
            </a:r>
            <a:r>
              <a:rPr lang="ja-JP" altLang="en-US" sz="900" dirty="0">
                <a:latin typeface="BIZ UDゴシック" panose="020B0400000000000000" pitchFamily="49" charset="-128"/>
                <a:ea typeface="BIZ UDゴシック" panose="020B0400000000000000" pitchFamily="49" charset="-128"/>
              </a:rPr>
              <a:t>単位：兆円</a:t>
            </a:r>
            <a:endParaRPr lang="en-US" altLang="ja-JP" sz="900" dirty="0">
              <a:latin typeface="BIZ UDゴシック" panose="020B0400000000000000" pitchFamily="49" charset="-128"/>
              <a:ea typeface="BIZ UDゴシック" panose="020B0400000000000000" pitchFamily="49" charset="-128"/>
            </a:endParaRPr>
          </a:p>
        </p:txBody>
      </p:sp>
      <p:sp>
        <p:nvSpPr>
          <p:cNvPr id="76" name="テキスト ボックス 75">
            <a:extLst>
              <a:ext uri="{FF2B5EF4-FFF2-40B4-BE49-F238E27FC236}">
                <a16:creationId xmlns:a16="http://schemas.microsoft.com/office/drawing/2014/main" id="{0E2265AC-F804-48C7-8E26-BDA230E2A4DB}"/>
              </a:ext>
            </a:extLst>
          </p:cNvPr>
          <p:cNvSpPr txBox="1"/>
          <p:nvPr/>
        </p:nvSpPr>
        <p:spPr>
          <a:xfrm>
            <a:off x="5336667" y="2045694"/>
            <a:ext cx="1070589" cy="338554"/>
          </a:xfrm>
          <a:prstGeom prst="rect">
            <a:avLst/>
          </a:prstGeom>
          <a:solidFill>
            <a:schemeClr val="tx2"/>
          </a:solidFill>
        </p:spPr>
        <p:txBody>
          <a:bodyPr wrap="square" rtlCol="0">
            <a:spAutoFit/>
          </a:bodyPr>
          <a:lstStyle/>
          <a:p>
            <a:pPr algn="ctr"/>
            <a:r>
              <a:rPr lang="ja-JP" altLang="en-US" sz="1600" b="1" dirty="0">
                <a:solidFill>
                  <a:schemeClr val="bg1"/>
                </a:solidFill>
                <a:latin typeface="BIZ UDPゴシック" panose="020B0400000000000000" pitchFamily="50" charset="-128"/>
                <a:ea typeface="BIZ UDPゴシック" panose="020B0400000000000000" pitchFamily="50" charset="-128"/>
              </a:rPr>
              <a:t>人口</a:t>
            </a:r>
            <a:endParaRPr kumimoji="1" lang="ja-JP" altLang="en-US" sz="1600" b="1" dirty="0">
              <a:solidFill>
                <a:schemeClr val="bg1"/>
              </a:solidFill>
              <a:latin typeface="BIZ UDPゴシック" panose="020B0400000000000000" pitchFamily="50" charset="-128"/>
              <a:ea typeface="BIZ UDPゴシック" panose="020B0400000000000000" pitchFamily="50" charset="-128"/>
            </a:endParaRPr>
          </a:p>
        </p:txBody>
      </p:sp>
      <p:graphicFrame>
        <p:nvGraphicFramePr>
          <p:cNvPr id="77" name="表 76">
            <a:extLst>
              <a:ext uri="{FF2B5EF4-FFF2-40B4-BE49-F238E27FC236}">
                <a16:creationId xmlns:a16="http://schemas.microsoft.com/office/drawing/2014/main" id="{9480A29C-784C-4EEF-9BEC-4F8C7E530175}"/>
              </a:ext>
            </a:extLst>
          </p:cNvPr>
          <p:cNvGraphicFramePr>
            <a:graphicFrameLocks noGrp="1"/>
          </p:cNvGraphicFramePr>
          <p:nvPr/>
        </p:nvGraphicFramePr>
        <p:xfrm>
          <a:off x="5311568" y="2747481"/>
          <a:ext cx="2622688" cy="3042820"/>
        </p:xfrm>
        <a:graphic>
          <a:graphicData uri="http://schemas.openxmlformats.org/drawingml/2006/table">
            <a:tbl>
              <a:tblPr firstRow="1" bandRow="1">
                <a:tableStyleId>{5940675A-B579-460E-94D1-54222C63F5DA}</a:tableStyleId>
              </a:tblPr>
              <a:tblGrid>
                <a:gridCol w="423937">
                  <a:extLst>
                    <a:ext uri="{9D8B030D-6E8A-4147-A177-3AD203B41FA5}">
                      <a16:colId xmlns:a16="http://schemas.microsoft.com/office/drawing/2014/main" val="955950065"/>
                    </a:ext>
                  </a:extLst>
                </a:gridCol>
                <a:gridCol w="1128695">
                  <a:extLst>
                    <a:ext uri="{9D8B030D-6E8A-4147-A177-3AD203B41FA5}">
                      <a16:colId xmlns:a16="http://schemas.microsoft.com/office/drawing/2014/main" val="1489388360"/>
                    </a:ext>
                  </a:extLst>
                </a:gridCol>
                <a:gridCol w="1070056">
                  <a:extLst>
                    <a:ext uri="{9D8B030D-6E8A-4147-A177-3AD203B41FA5}">
                      <a16:colId xmlns:a16="http://schemas.microsoft.com/office/drawing/2014/main" val="2820327737"/>
                    </a:ext>
                  </a:extLst>
                </a:gridCol>
              </a:tblGrid>
              <a:tr h="122408">
                <a:tc>
                  <a:txBody>
                    <a:bodyPr/>
                    <a:lstStyle/>
                    <a:p>
                      <a:pPr algn="ctr"/>
                      <a:endParaRPr kumimoji="1" lang="ja-JP" altLang="en-US" sz="1400" b="1" dirty="0">
                        <a:latin typeface="Meiryo UI" panose="020B0604030504040204" pitchFamily="50" charset="-128"/>
                        <a:ea typeface="Meiryo UI" panose="020B0604030504040204" pitchFamily="50" charset="-128"/>
                      </a:endParaRPr>
                    </a:p>
                  </a:txBody>
                  <a:tcPr>
                    <a:solidFill>
                      <a:schemeClr val="accent5">
                        <a:lumMod val="40000"/>
                        <a:lumOff val="60000"/>
                      </a:schemeClr>
                    </a:solidFill>
                  </a:tcPr>
                </a:tc>
                <a:tc>
                  <a:txBody>
                    <a:bodyPr/>
                    <a:lstStyle/>
                    <a:p>
                      <a:pPr algn="ctr"/>
                      <a:r>
                        <a:rPr kumimoji="1" lang="ja-JP" altLang="en-US" sz="1400" b="1" dirty="0">
                          <a:latin typeface="Meiryo UI" panose="020B0604030504040204" pitchFamily="50" charset="-128"/>
                          <a:ea typeface="Meiryo UI" panose="020B0604030504040204" pitchFamily="50" charset="-128"/>
                        </a:rPr>
                        <a:t>都道府県</a:t>
                      </a:r>
                    </a:p>
                  </a:txBody>
                  <a:tcPr anchor="ctr">
                    <a:solidFill>
                      <a:schemeClr val="accent5">
                        <a:lumMod val="40000"/>
                        <a:lumOff val="60000"/>
                      </a:schemeClr>
                    </a:solidFill>
                  </a:tcPr>
                </a:tc>
                <a:tc>
                  <a:txBody>
                    <a:bodyPr/>
                    <a:lstStyle/>
                    <a:p>
                      <a:pPr algn="ctr"/>
                      <a:r>
                        <a:rPr kumimoji="1" lang="ja-JP" altLang="en-US" sz="1400" b="1" dirty="0">
                          <a:latin typeface="Meiryo UI" panose="020B0604030504040204" pitchFamily="50" charset="-128"/>
                          <a:ea typeface="Meiryo UI" panose="020B0604030504040204" pitchFamily="50" charset="-128"/>
                        </a:rPr>
                        <a:t>人口</a:t>
                      </a:r>
                    </a:p>
                  </a:txBody>
                  <a:tcPr anchor="ctr">
                    <a:solidFill>
                      <a:schemeClr val="accent5">
                        <a:lumMod val="40000"/>
                        <a:lumOff val="60000"/>
                      </a:schemeClr>
                    </a:solidFill>
                  </a:tcPr>
                </a:tc>
                <a:extLst>
                  <a:ext uri="{0D108BD9-81ED-4DB2-BD59-A6C34878D82A}">
                    <a16:rowId xmlns:a16="http://schemas.microsoft.com/office/drawing/2014/main" val="3233889027"/>
                  </a:ext>
                </a:extLst>
              </a:tr>
              <a:tr h="273802">
                <a:tc>
                  <a:txBody>
                    <a:bodyPr/>
                    <a:lstStyle/>
                    <a:p>
                      <a:pPr algn="ctr" fontAlgn="ctr"/>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１</a:t>
                      </a:r>
                    </a:p>
                  </a:txBody>
                  <a:tcPr marL="6350" marR="6350" marT="6350" marB="0" anchor="ctr">
                    <a:solidFill>
                      <a:schemeClr val="bg1">
                        <a:lumMod val="75000"/>
                      </a:schemeClr>
                    </a:solidFill>
                  </a:tcPr>
                </a:tc>
                <a:tc>
                  <a:txBody>
                    <a:bodyPr/>
                    <a:lstStyle/>
                    <a:p>
                      <a:pPr algn="ctr" fontAlgn="b"/>
                      <a:r>
                        <a:rPr lang="ja-JP" altLang="en-US" sz="1400" b="0" i="0" u="none" strike="noStrike" dirty="0">
                          <a:effectLst/>
                          <a:latin typeface="Meiryo UI" panose="020B0604030504040204" pitchFamily="50" charset="-128"/>
                          <a:ea typeface="Meiryo UI" panose="020B0604030504040204" pitchFamily="50" charset="-128"/>
                        </a:rPr>
                        <a:t>東京都</a:t>
                      </a:r>
                    </a:p>
                  </a:txBody>
                  <a:tcPr marL="6350" marR="6350" marT="6350" marB="0" anchor="ctr">
                    <a:solidFill>
                      <a:schemeClr val="bg1">
                        <a:lumMod val="75000"/>
                      </a:schemeClr>
                    </a:solidFill>
                  </a:tcPr>
                </a:tc>
                <a:tc>
                  <a:txBody>
                    <a:bodyPr/>
                    <a:lstStyle/>
                    <a:p>
                      <a:pPr algn="r" fontAlgn="b"/>
                      <a:r>
                        <a:rPr lang="en-US" altLang="ja-JP" sz="1400" b="0" i="0" u="none" strike="noStrike" dirty="0">
                          <a:effectLst/>
                          <a:latin typeface="Meiryo UI" panose="020B0604030504040204" pitchFamily="50" charset="-128"/>
                          <a:ea typeface="Meiryo UI" panose="020B0604030504040204" pitchFamily="50" charset="-128"/>
                        </a:rPr>
                        <a:t>14,003 </a:t>
                      </a:r>
                    </a:p>
                  </a:txBody>
                  <a:tcPr marL="6350" marR="6350" marT="6350" marB="0" anchor="ctr">
                    <a:solidFill>
                      <a:schemeClr val="bg1">
                        <a:lumMod val="75000"/>
                      </a:schemeClr>
                    </a:solidFill>
                  </a:tcPr>
                </a:tc>
                <a:extLst>
                  <a:ext uri="{0D108BD9-81ED-4DB2-BD59-A6C34878D82A}">
                    <a16:rowId xmlns:a16="http://schemas.microsoft.com/office/drawing/2014/main" val="3405292961"/>
                  </a:ext>
                </a:extLst>
              </a:tr>
              <a:tr h="273802">
                <a:tc>
                  <a:txBody>
                    <a:bodyPr/>
                    <a:lstStyle/>
                    <a:p>
                      <a:pPr algn="ctr" fontAlgn="ctr"/>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２</a:t>
                      </a:r>
                    </a:p>
                  </a:txBody>
                  <a:tcPr marL="6350" marR="6350" marT="6350" marB="0" anchor="ctr">
                    <a:solidFill>
                      <a:schemeClr val="bg1">
                        <a:lumMod val="75000"/>
                      </a:schemeClr>
                    </a:solidFill>
                  </a:tcPr>
                </a:tc>
                <a:tc>
                  <a:txBody>
                    <a:bodyPr/>
                    <a:lstStyle/>
                    <a:p>
                      <a:pPr algn="ctr" fontAlgn="b"/>
                      <a:r>
                        <a:rPr lang="ja-JP" altLang="en-US" sz="1400" b="0" i="0" u="none" strike="noStrike" dirty="0">
                          <a:effectLst/>
                          <a:latin typeface="Meiryo UI" panose="020B0604030504040204" pitchFamily="50" charset="-128"/>
                          <a:ea typeface="Meiryo UI" panose="020B0604030504040204" pitchFamily="50" charset="-128"/>
                        </a:rPr>
                        <a:t>神奈川県</a:t>
                      </a:r>
                    </a:p>
                  </a:txBody>
                  <a:tcPr marL="6350" marR="6350" marT="6350" marB="0" anchor="ctr">
                    <a:solidFill>
                      <a:schemeClr val="bg1">
                        <a:lumMod val="75000"/>
                      </a:schemeClr>
                    </a:solidFill>
                  </a:tcPr>
                </a:tc>
                <a:tc>
                  <a:txBody>
                    <a:bodyPr/>
                    <a:lstStyle/>
                    <a:p>
                      <a:pPr algn="r" fontAlgn="b"/>
                      <a:r>
                        <a:rPr lang="en-US" altLang="ja-JP" sz="1400" b="0" i="0" u="none" strike="noStrike" dirty="0">
                          <a:effectLst/>
                          <a:latin typeface="Meiryo UI" panose="020B0604030504040204" pitchFamily="50" charset="-128"/>
                          <a:ea typeface="Meiryo UI" panose="020B0604030504040204" pitchFamily="50" charset="-128"/>
                        </a:rPr>
                        <a:t>9,203 </a:t>
                      </a:r>
                    </a:p>
                  </a:txBody>
                  <a:tcPr marL="6350" marR="6350" marT="6350" marB="0" anchor="ctr">
                    <a:solidFill>
                      <a:schemeClr val="bg1">
                        <a:lumMod val="75000"/>
                      </a:schemeClr>
                    </a:solidFill>
                  </a:tcPr>
                </a:tc>
                <a:extLst>
                  <a:ext uri="{0D108BD9-81ED-4DB2-BD59-A6C34878D82A}">
                    <a16:rowId xmlns:a16="http://schemas.microsoft.com/office/drawing/2014/main" val="2310457456"/>
                  </a:ext>
                </a:extLst>
              </a:tr>
              <a:tr h="273802">
                <a:tc>
                  <a:txBody>
                    <a:bodyPr/>
                    <a:lstStyle/>
                    <a:p>
                      <a:pPr algn="ctr" fontAlgn="ctr"/>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３</a:t>
                      </a:r>
                    </a:p>
                  </a:txBody>
                  <a:tcPr marL="6350" marR="6350" marT="6350" marB="0" anchor="ctr">
                    <a:noFill/>
                  </a:tcPr>
                </a:tc>
                <a:tc>
                  <a:txBody>
                    <a:bodyPr/>
                    <a:lstStyle/>
                    <a:p>
                      <a:pPr algn="ctr" fontAlgn="b"/>
                      <a:r>
                        <a:rPr lang="ja-JP" altLang="en-US" sz="1400" b="0" i="0" u="none" strike="noStrike" dirty="0">
                          <a:effectLst/>
                          <a:latin typeface="Meiryo UI" panose="020B0604030504040204" pitchFamily="50" charset="-128"/>
                          <a:ea typeface="Meiryo UI" panose="020B0604030504040204" pitchFamily="50" charset="-128"/>
                        </a:rPr>
                        <a:t>大阪府</a:t>
                      </a:r>
                    </a:p>
                  </a:txBody>
                  <a:tcPr marL="6350" marR="6350" marT="6350" marB="0" anchor="ctr">
                    <a:noFill/>
                  </a:tcPr>
                </a:tc>
                <a:tc>
                  <a:txBody>
                    <a:bodyPr/>
                    <a:lstStyle/>
                    <a:p>
                      <a:pPr algn="r" fontAlgn="b"/>
                      <a:r>
                        <a:rPr lang="en-US" altLang="ja-JP" sz="1400" b="0" i="0" u="none" strike="noStrike" dirty="0">
                          <a:effectLst/>
                          <a:latin typeface="Meiryo UI" panose="020B0604030504040204" pitchFamily="50" charset="-128"/>
                          <a:ea typeface="Meiryo UI" panose="020B0604030504040204" pitchFamily="50" charset="-128"/>
                        </a:rPr>
                        <a:t>8,772 </a:t>
                      </a:r>
                    </a:p>
                  </a:txBody>
                  <a:tcPr marL="6350" marR="6350" marT="6350" marB="0" anchor="ctr">
                    <a:noFill/>
                  </a:tcPr>
                </a:tc>
                <a:extLst>
                  <a:ext uri="{0D108BD9-81ED-4DB2-BD59-A6C34878D82A}">
                    <a16:rowId xmlns:a16="http://schemas.microsoft.com/office/drawing/2014/main" val="543019065"/>
                  </a:ext>
                </a:extLst>
              </a:tr>
              <a:tr h="273802">
                <a:tc>
                  <a:txBody>
                    <a:bodyPr/>
                    <a:lstStyle/>
                    <a:p>
                      <a:pPr algn="ctr" fontAlgn="ctr"/>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４</a:t>
                      </a:r>
                    </a:p>
                  </a:txBody>
                  <a:tcPr marL="6350" marR="6350" marT="6350" marB="0" anchor="ctr"/>
                </a:tc>
                <a:tc>
                  <a:txBody>
                    <a:bodyPr/>
                    <a:lstStyle/>
                    <a:p>
                      <a:pPr algn="ctr" fontAlgn="b"/>
                      <a:r>
                        <a:rPr lang="ja-JP" altLang="en-US" sz="1400" b="0" i="0" u="none" strike="noStrike" dirty="0">
                          <a:effectLst/>
                          <a:latin typeface="Meiryo UI" panose="020B0604030504040204" pitchFamily="50" charset="-128"/>
                          <a:ea typeface="Meiryo UI" panose="020B0604030504040204" pitchFamily="50" charset="-128"/>
                        </a:rPr>
                        <a:t>愛知県</a:t>
                      </a:r>
                    </a:p>
                  </a:txBody>
                  <a:tcPr marL="6350" marR="6350" marT="6350" marB="0" anchor="ctr"/>
                </a:tc>
                <a:tc>
                  <a:txBody>
                    <a:bodyPr/>
                    <a:lstStyle/>
                    <a:p>
                      <a:pPr algn="r" fontAlgn="b"/>
                      <a:r>
                        <a:rPr lang="en-US" altLang="ja-JP" sz="1400" b="0" i="0" u="none" strike="noStrike" dirty="0">
                          <a:effectLst/>
                          <a:latin typeface="Meiryo UI" panose="020B0604030504040204" pitchFamily="50" charset="-128"/>
                          <a:ea typeface="Meiryo UI" panose="020B0604030504040204" pitchFamily="50" charset="-128"/>
                        </a:rPr>
                        <a:t>7,484 </a:t>
                      </a:r>
                    </a:p>
                  </a:txBody>
                  <a:tcPr marL="6350" marR="6350" marT="6350" marB="0" anchor="ctr"/>
                </a:tc>
                <a:extLst>
                  <a:ext uri="{0D108BD9-81ED-4DB2-BD59-A6C34878D82A}">
                    <a16:rowId xmlns:a16="http://schemas.microsoft.com/office/drawing/2014/main" val="3848815588"/>
                  </a:ext>
                </a:extLst>
              </a:tr>
              <a:tr h="273802">
                <a:tc>
                  <a:txBody>
                    <a:bodyPr/>
                    <a:lstStyle/>
                    <a:p>
                      <a:pPr algn="ctr" fontAlgn="ctr"/>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５</a:t>
                      </a:r>
                    </a:p>
                  </a:txBody>
                  <a:tcPr marL="6350" marR="6350" marT="6350" marB="0" anchor="ctr">
                    <a:solidFill>
                      <a:schemeClr val="bg1">
                        <a:lumMod val="75000"/>
                      </a:schemeClr>
                    </a:solidFill>
                  </a:tcPr>
                </a:tc>
                <a:tc>
                  <a:txBody>
                    <a:bodyPr/>
                    <a:lstStyle/>
                    <a:p>
                      <a:pPr algn="ctr" fontAlgn="b"/>
                      <a:r>
                        <a:rPr lang="ja-JP" altLang="en-US" sz="1400" b="0" i="0" u="none" strike="noStrike" dirty="0">
                          <a:effectLst/>
                          <a:latin typeface="Meiryo UI" panose="020B0604030504040204" pitchFamily="50" charset="-128"/>
                          <a:ea typeface="Meiryo UI" panose="020B0604030504040204" pitchFamily="50" charset="-128"/>
                        </a:rPr>
                        <a:t>埼玉県</a:t>
                      </a:r>
                    </a:p>
                  </a:txBody>
                  <a:tcPr marL="6350" marR="6350" marT="6350" marB="0" anchor="ctr">
                    <a:solidFill>
                      <a:schemeClr val="bg1">
                        <a:lumMod val="75000"/>
                      </a:schemeClr>
                    </a:solidFill>
                  </a:tcPr>
                </a:tc>
                <a:tc>
                  <a:txBody>
                    <a:bodyPr/>
                    <a:lstStyle/>
                    <a:p>
                      <a:pPr algn="r" fontAlgn="b"/>
                      <a:r>
                        <a:rPr lang="en-US" altLang="ja-JP" sz="1400" b="0" i="0" u="none" strike="noStrike" dirty="0">
                          <a:effectLst/>
                          <a:latin typeface="Meiryo UI" panose="020B0604030504040204" pitchFamily="50" charset="-128"/>
                          <a:ea typeface="Meiryo UI" panose="020B0604030504040204" pitchFamily="50" charset="-128"/>
                        </a:rPr>
                        <a:t>7,374 </a:t>
                      </a:r>
                    </a:p>
                  </a:txBody>
                  <a:tcPr marL="6350" marR="6350" marT="6350" marB="0" anchor="ctr">
                    <a:solidFill>
                      <a:schemeClr val="bg1">
                        <a:lumMod val="75000"/>
                      </a:schemeClr>
                    </a:solidFill>
                  </a:tcPr>
                </a:tc>
                <a:extLst>
                  <a:ext uri="{0D108BD9-81ED-4DB2-BD59-A6C34878D82A}">
                    <a16:rowId xmlns:a16="http://schemas.microsoft.com/office/drawing/2014/main" val="551818590"/>
                  </a:ext>
                </a:extLst>
              </a:tr>
              <a:tr h="273802">
                <a:tc>
                  <a:txBody>
                    <a:bodyPr/>
                    <a:lstStyle/>
                    <a:p>
                      <a:pPr algn="ctr" fontAlgn="ctr"/>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６</a:t>
                      </a:r>
                    </a:p>
                  </a:txBody>
                  <a:tcPr marL="6350" marR="6350" marT="6350" marB="0" anchor="ctr">
                    <a:solidFill>
                      <a:schemeClr val="bg1">
                        <a:lumMod val="75000"/>
                      </a:schemeClr>
                    </a:solidFill>
                  </a:tcPr>
                </a:tc>
                <a:tc>
                  <a:txBody>
                    <a:bodyPr/>
                    <a:lstStyle/>
                    <a:p>
                      <a:pPr algn="ctr" fontAlgn="b"/>
                      <a:r>
                        <a:rPr lang="ja-JP" altLang="en-US" sz="1400" b="0" i="0" u="none" strike="noStrike" dirty="0">
                          <a:effectLst/>
                          <a:latin typeface="Meiryo UI" panose="020B0604030504040204" pitchFamily="50" charset="-128"/>
                          <a:ea typeface="Meiryo UI" panose="020B0604030504040204" pitchFamily="50" charset="-128"/>
                        </a:rPr>
                        <a:t>千葉県</a:t>
                      </a:r>
                    </a:p>
                  </a:txBody>
                  <a:tcPr marL="6350" marR="6350" marT="6350" marB="0" anchor="ctr">
                    <a:solidFill>
                      <a:schemeClr val="bg1">
                        <a:lumMod val="75000"/>
                      </a:schemeClr>
                    </a:solidFill>
                  </a:tcPr>
                </a:tc>
                <a:tc>
                  <a:txBody>
                    <a:bodyPr/>
                    <a:lstStyle/>
                    <a:p>
                      <a:pPr algn="r" fontAlgn="b"/>
                      <a:r>
                        <a:rPr lang="en-US" altLang="ja-JP" sz="1400" b="0" i="0" u="none" strike="noStrike" dirty="0">
                          <a:effectLst/>
                          <a:latin typeface="Meiryo UI" panose="020B0604030504040204" pitchFamily="50" charset="-128"/>
                          <a:ea typeface="Meiryo UI" panose="020B0604030504040204" pitchFamily="50" charset="-128"/>
                        </a:rPr>
                        <a:t>6,312 </a:t>
                      </a:r>
                    </a:p>
                  </a:txBody>
                  <a:tcPr marL="6350" marR="6350" marT="6350" marB="0" anchor="ctr">
                    <a:solidFill>
                      <a:schemeClr val="bg1">
                        <a:lumMod val="75000"/>
                      </a:schemeClr>
                    </a:solidFill>
                  </a:tcPr>
                </a:tc>
                <a:extLst>
                  <a:ext uri="{0D108BD9-81ED-4DB2-BD59-A6C34878D82A}">
                    <a16:rowId xmlns:a16="http://schemas.microsoft.com/office/drawing/2014/main" val="3029147144"/>
                  </a:ext>
                </a:extLst>
              </a:tr>
              <a:tr h="273802">
                <a:tc>
                  <a:txBody>
                    <a:bodyPr/>
                    <a:lstStyle/>
                    <a:p>
                      <a:pPr algn="ctr" fontAlgn="ctr"/>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７</a:t>
                      </a:r>
                    </a:p>
                  </a:txBody>
                  <a:tcPr marL="6350" marR="6350" marT="6350" marB="0" anchor="ctr"/>
                </a:tc>
                <a:tc>
                  <a:txBody>
                    <a:bodyPr/>
                    <a:lstStyle/>
                    <a:p>
                      <a:pPr algn="ctr" fontAlgn="b"/>
                      <a:r>
                        <a:rPr lang="ja-JP" altLang="en-US" sz="1400" b="0" i="0" u="none" strike="noStrike" dirty="0">
                          <a:effectLst/>
                          <a:latin typeface="Meiryo UI" panose="020B0604030504040204" pitchFamily="50" charset="-128"/>
                          <a:ea typeface="Meiryo UI" panose="020B0604030504040204" pitchFamily="50" charset="-128"/>
                        </a:rPr>
                        <a:t>兵庫県</a:t>
                      </a:r>
                    </a:p>
                  </a:txBody>
                  <a:tcPr marL="6350" marR="6350" marT="6350" marB="0" anchor="ctr"/>
                </a:tc>
                <a:tc>
                  <a:txBody>
                    <a:bodyPr/>
                    <a:lstStyle/>
                    <a:p>
                      <a:pPr algn="r" fontAlgn="b"/>
                      <a:r>
                        <a:rPr lang="en-US" altLang="ja-JP" sz="1400" b="0" i="0" u="none" strike="noStrike" dirty="0">
                          <a:effectLst/>
                          <a:latin typeface="Meiryo UI" panose="020B0604030504040204" pitchFamily="50" charset="-128"/>
                          <a:ea typeface="Meiryo UI" panose="020B0604030504040204" pitchFamily="50" charset="-128"/>
                        </a:rPr>
                        <a:t>5,394 </a:t>
                      </a:r>
                    </a:p>
                  </a:txBody>
                  <a:tcPr marL="6350" marR="6350" marT="6350" marB="0" anchor="ctr"/>
                </a:tc>
                <a:extLst>
                  <a:ext uri="{0D108BD9-81ED-4DB2-BD59-A6C34878D82A}">
                    <a16:rowId xmlns:a16="http://schemas.microsoft.com/office/drawing/2014/main" val="3987871454"/>
                  </a:ext>
                </a:extLst>
              </a:tr>
              <a:tr h="273802">
                <a:tc>
                  <a:txBody>
                    <a:bodyPr/>
                    <a:lstStyle/>
                    <a:p>
                      <a:pPr algn="ctr" fontAlgn="ctr"/>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８</a:t>
                      </a:r>
                    </a:p>
                  </a:txBody>
                  <a:tcPr marL="6350" marR="6350" marT="6350" marB="0" anchor="ctr"/>
                </a:tc>
                <a:tc>
                  <a:txBody>
                    <a:bodyPr/>
                    <a:lstStyle/>
                    <a:p>
                      <a:pPr algn="ctr" fontAlgn="b"/>
                      <a:r>
                        <a:rPr lang="ja-JP" altLang="en-US" sz="1400" b="0" i="0" u="none" strike="noStrike" dirty="0">
                          <a:effectLst/>
                          <a:latin typeface="Meiryo UI" panose="020B0604030504040204" pitchFamily="50" charset="-128"/>
                          <a:ea typeface="Meiryo UI" panose="020B0604030504040204" pitchFamily="50" charset="-128"/>
                        </a:rPr>
                        <a:t>福岡県</a:t>
                      </a:r>
                    </a:p>
                  </a:txBody>
                  <a:tcPr marL="6350" marR="6350" marT="6350" marB="0" anchor="ctr"/>
                </a:tc>
                <a:tc>
                  <a:txBody>
                    <a:bodyPr/>
                    <a:lstStyle/>
                    <a:p>
                      <a:pPr algn="r" fontAlgn="b"/>
                      <a:r>
                        <a:rPr lang="en-US" altLang="ja-JP" sz="1400" b="0" i="0" u="none" strike="noStrike" dirty="0">
                          <a:effectLst/>
                          <a:latin typeface="Meiryo UI" panose="020B0604030504040204" pitchFamily="50" charset="-128"/>
                          <a:ea typeface="Meiryo UI" panose="020B0604030504040204" pitchFamily="50" charset="-128"/>
                        </a:rPr>
                        <a:t>5,087 </a:t>
                      </a:r>
                    </a:p>
                  </a:txBody>
                  <a:tcPr marL="6350" marR="6350" marT="6350" marB="0" anchor="ctr"/>
                </a:tc>
                <a:extLst>
                  <a:ext uri="{0D108BD9-81ED-4DB2-BD59-A6C34878D82A}">
                    <a16:rowId xmlns:a16="http://schemas.microsoft.com/office/drawing/2014/main" val="1327337096"/>
                  </a:ext>
                </a:extLst>
              </a:tr>
              <a:tr h="273802">
                <a:tc>
                  <a:txBody>
                    <a:bodyPr/>
                    <a:lstStyle/>
                    <a:p>
                      <a:pPr algn="ctr" fontAlgn="ctr"/>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９</a:t>
                      </a:r>
                    </a:p>
                  </a:txBody>
                  <a:tcPr marL="6350" marR="6350" marT="6350" marB="0" anchor="ctr"/>
                </a:tc>
                <a:tc>
                  <a:txBody>
                    <a:bodyPr/>
                    <a:lstStyle/>
                    <a:p>
                      <a:pPr algn="ctr" fontAlgn="b"/>
                      <a:r>
                        <a:rPr lang="ja-JP" altLang="en-US" sz="1400" b="0" i="0" u="none" strike="noStrike" dirty="0">
                          <a:effectLst/>
                          <a:latin typeface="Meiryo UI" panose="020B0604030504040204" pitchFamily="50" charset="-128"/>
                          <a:ea typeface="Meiryo UI" panose="020B0604030504040204" pitchFamily="50" charset="-128"/>
                        </a:rPr>
                        <a:t>北海道</a:t>
                      </a:r>
                    </a:p>
                  </a:txBody>
                  <a:tcPr marL="6350" marR="6350" marT="6350" marB="0" anchor="ctr"/>
                </a:tc>
                <a:tc>
                  <a:txBody>
                    <a:bodyPr/>
                    <a:lstStyle/>
                    <a:p>
                      <a:pPr algn="r" fontAlgn="b"/>
                      <a:r>
                        <a:rPr lang="en-US" altLang="ja-JP" sz="1400" b="0" i="0" u="none" strike="noStrike" dirty="0">
                          <a:effectLst/>
                          <a:latin typeface="Meiryo UI" panose="020B0604030504040204" pitchFamily="50" charset="-128"/>
                          <a:ea typeface="Meiryo UI" panose="020B0604030504040204" pitchFamily="50" charset="-128"/>
                        </a:rPr>
                        <a:t>5,045 </a:t>
                      </a:r>
                    </a:p>
                  </a:txBody>
                  <a:tcPr marL="6350" marR="6350" marT="6350" marB="0" anchor="ctr"/>
                </a:tc>
                <a:extLst>
                  <a:ext uri="{0D108BD9-81ED-4DB2-BD59-A6C34878D82A}">
                    <a16:rowId xmlns:a16="http://schemas.microsoft.com/office/drawing/2014/main" val="190396713"/>
                  </a:ext>
                </a:extLst>
              </a:tr>
              <a:tr h="273802">
                <a:tc>
                  <a:txBody>
                    <a:bodyPr/>
                    <a:lstStyle/>
                    <a:p>
                      <a:pPr algn="ctr" fontAlgn="ctr"/>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１０</a:t>
                      </a:r>
                    </a:p>
                  </a:txBody>
                  <a:tcPr marL="6350" marR="6350" marT="6350" marB="0" anchor="ctr">
                    <a:solidFill>
                      <a:schemeClr val="bg1">
                        <a:lumMod val="75000"/>
                      </a:schemeClr>
                    </a:solidFill>
                  </a:tcPr>
                </a:tc>
                <a:tc>
                  <a:txBody>
                    <a:bodyPr/>
                    <a:lstStyle/>
                    <a:p>
                      <a:pPr algn="ctr" fontAlgn="b"/>
                      <a:r>
                        <a:rPr lang="ja-JP" altLang="en-US" sz="1400" b="0" i="0" u="none" strike="noStrike" dirty="0">
                          <a:effectLst/>
                          <a:latin typeface="Meiryo UI" panose="020B0604030504040204" pitchFamily="50" charset="-128"/>
                          <a:ea typeface="Meiryo UI" panose="020B0604030504040204" pitchFamily="50" charset="-128"/>
                        </a:rPr>
                        <a:t>静岡県</a:t>
                      </a:r>
                    </a:p>
                  </a:txBody>
                  <a:tcPr marL="6350" marR="6350" marT="6350" marB="0" anchor="ctr">
                    <a:solidFill>
                      <a:schemeClr val="bg1">
                        <a:lumMod val="75000"/>
                      </a:schemeClr>
                    </a:solidFill>
                  </a:tcPr>
                </a:tc>
                <a:tc>
                  <a:txBody>
                    <a:bodyPr/>
                    <a:lstStyle/>
                    <a:p>
                      <a:pPr algn="r" fontAlgn="b"/>
                      <a:r>
                        <a:rPr lang="en-US" altLang="ja-JP" sz="1400" b="0" i="0" u="none" strike="noStrike" dirty="0">
                          <a:effectLst/>
                          <a:latin typeface="Meiryo UI" panose="020B0604030504040204" pitchFamily="50" charset="-128"/>
                          <a:ea typeface="Meiryo UI" panose="020B0604030504040204" pitchFamily="50" charset="-128"/>
                        </a:rPr>
                        <a:t>3,576 </a:t>
                      </a:r>
                    </a:p>
                  </a:txBody>
                  <a:tcPr marL="6350" marR="6350" marT="6350" marB="0" anchor="ctr">
                    <a:solidFill>
                      <a:schemeClr val="bg1">
                        <a:lumMod val="75000"/>
                      </a:schemeClr>
                    </a:solidFill>
                  </a:tcPr>
                </a:tc>
                <a:extLst>
                  <a:ext uri="{0D108BD9-81ED-4DB2-BD59-A6C34878D82A}">
                    <a16:rowId xmlns:a16="http://schemas.microsoft.com/office/drawing/2014/main" val="84857778"/>
                  </a:ext>
                </a:extLst>
              </a:tr>
            </a:tbl>
          </a:graphicData>
        </a:graphic>
      </p:graphicFrame>
      <p:sp>
        <p:nvSpPr>
          <p:cNvPr id="84" name="テキスト ボックス 83">
            <a:extLst>
              <a:ext uri="{FF2B5EF4-FFF2-40B4-BE49-F238E27FC236}">
                <a16:creationId xmlns:a16="http://schemas.microsoft.com/office/drawing/2014/main" id="{CFDC9531-67C9-450E-9334-FA38A3C84AB0}"/>
              </a:ext>
            </a:extLst>
          </p:cNvPr>
          <p:cNvSpPr txBox="1"/>
          <p:nvPr/>
        </p:nvSpPr>
        <p:spPr>
          <a:xfrm>
            <a:off x="6622912" y="2458335"/>
            <a:ext cx="1378407" cy="261610"/>
          </a:xfrm>
          <a:prstGeom prst="rect">
            <a:avLst/>
          </a:prstGeom>
          <a:noFill/>
        </p:spPr>
        <p:txBody>
          <a:bodyPr wrap="square" rtlCol="0">
            <a:spAutoFit/>
          </a:bodyPr>
          <a:lstStyle/>
          <a:p>
            <a:r>
              <a:rPr lang="ja-JP" altLang="en-US" sz="1100" dirty="0">
                <a:latin typeface="BIZ UDゴシック" panose="020B0400000000000000" pitchFamily="49" charset="-128"/>
                <a:ea typeface="BIZ UDゴシック" panose="020B0400000000000000" pitchFamily="49" charset="-128"/>
              </a:rPr>
              <a:t>　　　　</a:t>
            </a:r>
            <a:r>
              <a:rPr lang="ja-JP" altLang="en-US" sz="900" dirty="0">
                <a:latin typeface="BIZ UDゴシック" panose="020B0400000000000000" pitchFamily="49" charset="-128"/>
                <a:ea typeface="BIZ UDゴシック" panose="020B0400000000000000" pitchFamily="49" charset="-128"/>
              </a:rPr>
              <a:t>単位：千人</a:t>
            </a:r>
            <a:endParaRPr lang="en-US" altLang="ja-JP" sz="900" dirty="0">
              <a:latin typeface="BIZ UDゴシック" panose="020B0400000000000000" pitchFamily="49" charset="-128"/>
              <a:ea typeface="BIZ UDゴシック" panose="020B0400000000000000" pitchFamily="49" charset="-128"/>
            </a:endParaRPr>
          </a:p>
        </p:txBody>
      </p:sp>
      <p:sp>
        <p:nvSpPr>
          <p:cNvPr id="92" name="テキスト ボックス 91">
            <a:extLst>
              <a:ext uri="{FF2B5EF4-FFF2-40B4-BE49-F238E27FC236}">
                <a16:creationId xmlns:a16="http://schemas.microsoft.com/office/drawing/2014/main" id="{B47E21CF-2DA5-4CA6-B9C9-3DADF260E924}"/>
              </a:ext>
            </a:extLst>
          </p:cNvPr>
          <p:cNvSpPr txBox="1"/>
          <p:nvPr/>
        </p:nvSpPr>
        <p:spPr>
          <a:xfrm>
            <a:off x="6622912" y="5900141"/>
            <a:ext cx="4600784" cy="392415"/>
          </a:xfrm>
          <a:prstGeom prst="rect">
            <a:avLst/>
          </a:prstGeom>
          <a:noFill/>
        </p:spPr>
        <p:txBody>
          <a:bodyPr wrap="square" rtlCol="0">
            <a:spAutoFit/>
          </a:bodyPr>
          <a:lstStyle/>
          <a:p>
            <a:pPr algn="r"/>
            <a:r>
              <a:rPr lang="ja-JP" altLang="en-US" sz="900" dirty="0">
                <a:latin typeface="BIZ UDPゴシック" panose="020B0400000000000000" pitchFamily="50" charset="-128"/>
                <a:ea typeface="BIZ UDPゴシック" panose="020B0400000000000000" pitchFamily="50" charset="-128"/>
              </a:rPr>
              <a:t>　　　　</a:t>
            </a:r>
            <a:r>
              <a:rPr lang="ja-JP" altLang="en-US" sz="1050" dirty="0">
                <a:latin typeface="BIZ UDPゴシック" panose="020B0400000000000000" pitchFamily="50" charset="-128"/>
                <a:ea typeface="BIZ UDPゴシック" panose="020B0400000000000000" pitchFamily="50" charset="-128"/>
              </a:rPr>
              <a:t>出典：</a:t>
            </a:r>
            <a:r>
              <a:rPr kumimoji="1" lang="ja-JP" altLang="en-US" sz="1050" b="0" baseline="0" dirty="0">
                <a:latin typeface="BIZ UDPゴシック" panose="020B0400000000000000" pitchFamily="50" charset="-128"/>
                <a:ea typeface="BIZ UDPゴシック" panose="020B0400000000000000" pitchFamily="50" charset="-128"/>
              </a:rPr>
              <a:t>総務省「住民基本台帳に基づく人口、人口動態及び世帯数</a:t>
            </a:r>
            <a:r>
              <a:rPr kumimoji="1" lang="ja-JP" altLang="en-US" sz="1050" b="0" i="0" kern="1200" baseline="0" dirty="0">
                <a:solidFill>
                  <a:schemeClr val="tx1"/>
                </a:solidFill>
                <a:effectLst/>
                <a:latin typeface="BIZ UDPゴシック" panose="020B0400000000000000" pitchFamily="50" charset="-128"/>
                <a:ea typeface="BIZ UDPゴシック" panose="020B0400000000000000" pitchFamily="50" charset="-128"/>
              </a:rPr>
              <a:t>」</a:t>
            </a:r>
            <a:endParaRPr kumimoji="1" lang="ja-JP" altLang="en-US" sz="1050" b="0" baseline="0" dirty="0">
              <a:latin typeface="BIZ UDPゴシック" panose="020B0400000000000000" pitchFamily="50" charset="-128"/>
              <a:ea typeface="BIZ UDPゴシック" panose="020B0400000000000000" pitchFamily="50" charset="-128"/>
            </a:endParaRPr>
          </a:p>
          <a:p>
            <a:pPr algn="r"/>
            <a:endParaRPr lang="en-US" altLang="ja-JP" sz="900" dirty="0">
              <a:latin typeface="BIZ UDPゴシック" panose="020B0400000000000000" pitchFamily="50" charset="-128"/>
              <a:ea typeface="BIZ UDPゴシック" panose="020B0400000000000000" pitchFamily="50" charset="-128"/>
            </a:endParaRPr>
          </a:p>
        </p:txBody>
      </p:sp>
      <p:sp>
        <p:nvSpPr>
          <p:cNvPr id="93" name="テキスト ボックス 92">
            <a:extLst>
              <a:ext uri="{FF2B5EF4-FFF2-40B4-BE49-F238E27FC236}">
                <a16:creationId xmlns:a16="http://schemas.microsoft.com/office/drawing/2014/main" id="{220EFA91-B01B-4227-9CD8-6B33107F98FB}"/>
              </a:ext>
            </a:extLst>
          </p:cNvPr>
          <p:cNvSpPr txBox="1"/>
          <p:nvPr/>
        </p:nvSpPr>
        <p:spPr>
          <a:xfrm>
            <a:off x="4841977" y="2442946"/>
            <a:ext cx="1578251" cy="276999"/>
          </a:xfrm>
          <a:prstGeom prst="rect">
            <a:avLst/>
          </a:prstGeom>
          <a:noFill/>
        </p:spPr>
        <p:txBody>
          <a:bodyPr wrap="square" rtlCol="0">
            <a:spAutoFit/>
          </a:bodyPr>
          <a:lstStyle/>
          <a:p>
            <a:r>
              <a:rPr lang="ja-JP" altLang="en-US" sz="1100" dirty="0">
                <a:latin typeface="BIZ UDゴシック" panose="020B0400000000000000" pitchFamily="49" charset="-128"/>
                <a:ea typeface="BIZ UDゴシック" panose="020B0400000000000000" pitchFamily="49" charset="-128"/>
              </a:rPr>
              <a:t>　　　</a:t>
            </a:r>
            <a:r>
              <a:rPr lang="ja-JP" altLang="en-US" sz="1200" b="1" dirty="0">
                <a:latin typeface="BIZ UDゴシック" panose="020B0400000000000000" pitchFamily="49" charset="-128"/>
                <a:ea typeface="BIZ UDゴシック" panose="020B0400000000000000" pitchFamily="49" charset="-128"/>
              </a:rPr>
              <a:t>（</a:t>
            </a:r>
            <a:r>
              <a:rPr lang="en-US" altLang="ja-JP" sz="1200" b="1" dirty="0">
                <a:latin typeface="BIZ UDゴシック" panose="020B0400000000000000" pitchFamily="49" charset="-128"/>
                <a:ea typeface="BIZ UDゴシック" panose="020B0400000000000000" pitchFamily="49" charset="-128"/>
              </a:rPr>
              <a:t>2025</a:t>
            </a:r>
            <a:r>
              <a:rPr lang="ja-JP" altLang="en-US" sz="1200" b="1" dirty="0">
                <a:latin typeface="BIZ UDゴシック" panose="020B0400000000000000" pitchFamily="49" charset="-128"/>
                <a:ea typeface="BIZ UDゴシック" panose="020B0400000000000000" pitchFamily="49" charset="-128"/>
              </a:rPr>
              <a:t>年）</a:t>
            </a:r>
            <a:endParaRPr lang="en-US" altLang="ja-JP" sz="900" dirty="0">
              <a:latin typeface="BIZ UDゴシック" panose="020B0400000000000000" pitchFamily="49" charset="-128"/>
              <a:ea typeface="BIZ UDゴシック" panose="020B0400000000000000" pitchFamily="49" charset="-128"/>
            </a:endParaRPr>
          </a:p>
        </p:txBody>
      </p:sp>
      <p:graphicFrame>
        <p:nvGraphicFramePr>
          <p:cNvPr id="94" name="表 15">
            <a:extLst>
              <a:ext uri="{FF2B5EF4-FFF2-40B4-BE49-F238E27FC236}">
                <a16:creationId xmlns:a16="http://schemas.microsoft.com/office/drawing/2014/main" id="{2DFDC9E0-FCAE-4552-A497-4CC6A444E75D}"/>
              </a:ext>
            </a:extLst>
          </p:cNvPr>
          <p:cNvGraphicFramePr>
            <a:graphicFrameLocks noGrp="1"/>
          </p:cNvGraphicFramePr>
          <p:nvPr/>
        </p:nvGraphicFramePr>
        <p:xfrm>
          <a:off x="8602839" y="2747481"/>
          <a:ext cx="2537108" cy="3042820"/>
        </p:xfrm>
        <a:graphic>
          <a:graphicData uri="http://schemas.openxmlformats.org/drawingml/2006/table">
            <a:tbl>
              <a:tblPr firstRow="1" bandRow="1">
                <a:tableStyleId>{5940675A-B579-460E-94D1-54222C63F5DA}</a:tableStyleId>
              </a:tblPr>
              <a:tblGrid>
                <a:gridCol w="410104">
                  <a:extLst>
                    <a:ext uri="{9D8B030D-6E8A-4147-A177-3AD203B41FA5}">
                      <a16:colId xmlns:a16="http://schemas.microsoft.com/office/drawing/2014/main" val="955950065"/>
                    </a:ext>
                  </a:extLst>
                </a:gridCol>
                <a:gridCol w="1091865">
                  <a:extLst>
                    <a:ext uri="{9D8B030D-6E8A-4147-A177-3AD203B41FA5}">
                      <a16:colId xmlns:a16="http://schemas.microsoft.com/office/drawing/2014/main" val="1489388360"/>
                    </a:ext>
                  </a:extLst>
                </a:gridCol>
                <a:gridCol w="1035139">
                  <a:extLst>
                    <a:ext uri="{9D8B030D-6E8A-4147-A177-3AD203B41FA5}">
                      <a16:colId xmlns:a16="http://schemas.microsoft.com/office/drawing/2014/main" val="2820327737"/>
                    </a:ext>
                  </a:extLst>
                </a:gridCol>
              </a:tblGrid>
              <a:tr h="228251">
                <a:tc>
                  <a:txBody>
                    <a:bodyPr/>
                    <a:lstStyle/>
                    <a:p>
                      <a:pPr algn="ctr"/>
                      <a:endParaRPr kumimoji="1" lang="ja-JP" altLang="en-US" sz="1400" b="1" dirty="0">
                        <a:latin typeface="Meiryo UI" panose="020B0604030504040204" pitchFamily="50" charset="-128"/>
                        <a:ea typeface="Meiryo UI" panose="020B0604030504040204" pitchFamily="50" charset="-128"/>
                      </a:endParaRPr>
                    </a:p>
                  </a:txBody>
                  <a:tcPr>
                    <a:solidFill>
                      <a:schemeClr val="accent5">
                        <a:lumMod val="40000"/>
                        <a:lumOff val="60000"/>
                      </a:schemeClr>
                    </a:solidFill>
                  </a:tcPr>
                </a:tc>
                <a:tc>
                  <a:txBody>
                    <a:bodyPr/>
                    <a:lstStyle/>
                    <a:p>
                      <a:pPr algn="ctr"/>
                      <a:r>
                        <a:rPr kumimoji="1" lang="ja-JP" altLang="en-US" sz="1400" b="1" dirty="0">
                          <a:latin typeface="Meiryo UI" panose="020B0604030504040204" pitchFamily="50" charset="-128"/>
                          <a:ea typeface="Meiryo UI" panose="020B0604030504040204" pitchFamily="50" charset="-128"/>
                        </a:rPr>
                        <a:t>指定都市</a:t>
                      </a:r>
                    </a:p>
                  </a:txBody>
                  <a:tcPr anchor="ctr">
                    <a:solidFill>
                      <a:schemeClr val="accent5">
                        <a:lumMod val="40000"/>
                        <a:lumOff val="60000"/>
                      </a:schemeClr>
                    </a:solidFill>
                  </a:tcPr>
                </a:tc>
                <a:tc>
                  <a:txBody>
                    <a:bodyPr/>
                    <a:lstStyle/>
                    <a:p>
                      <a:pPr algn="ctr"/>
                      <a:r>
                        <a:rPr kumimoji="1" lang="ja-JP" altLang="en-US" sz="1400" b="1" dirty="0">
                          <a:latin typeface="Meiryo UI" panose="020B0604030504040204" pitchFamily="50" charset="-128"/>
                          <a:ea typeface="Meiryo UI" panose="020B0604030504040204" pitchFamily="50" charset="-128"/>
                        </a:rPr>
                        <a:t>人口</a:t>
                      </a:r>
                    </a:p>
                  </a:txBody>
                  <a:tcPr anchor="ctr">
                    <a:solidFill>
                      <a:schemeClr val="accent5">
                        <a:lumMod val="40000"/>
                        <a:lumOff val="60000"/>
                      </a:schemeClr>
                    </a:solidFill>
                  </a:tcPr>
                </a:tc>
                <a:extLst>
                  <a:ext uri="{0D108BD9-81ED-4DB2-BD59-A6C34878D82A}">
                    <a16:rowId xmlns:a16="http://schemas.microsoft.com/office/drawing/2014/main" val="3233889027"/>
                  </a:ext>
                </a:extLst>
              </a:tr>
              <a:tr h="273802">
                <a:tc>
                  <a:txBody>
                    <a:bodyPr/>
                    <a:lstStyle/>
                    <a:p>
                      <a:pPr algn="ctr" fontAlgn="ctr"/>
                      <a:r>
                        <a:rPr lang="ja-JP" altLang="en-US" sz="1400" b="0" i="0" u="none" strike="noStrike" dirty="0">
                          <a:solidFill>
                            <a:srgbClr val="000000"/>
                          </a:solidFill>
                          <a:effectLst/>
                          <a:latin typeface="Meiryo UI" panose="020B0604030504040204" pitchFamily="50" charset="-128"/>
                          <a:ea typeface="Meiryo UI" panose="020B0604030504040204" pitchFamily="50" charset="-128"/>
                        </a:rPr>
                        <a:t>１</a:t>
                      </a:r>
                    </a:p>
                  </a:txBody>
                  <a:tcPr marL="6350" marR="6350" marT="6350" marB="0" anchor="ctr">
                    <a:solidFill>
                      <a:schemeClr val="bg1">
                        <a:lumMod val="75000"/>
                      </a:schemeClr>
                    </a:solidFill>
                  </a:tcPr>
                </a:tc>
                <a:tc>
                  <a:txBody>
                    <a:bodyPr/>
                    <a:lstStyle/>
                    <a:p>
                      <a:pPr algn="ctr" fontAlgn="b"/>
                      <a:r>
                        <a:rPr lang="ja-JP" altLang="en-US" sz="1400" b="0" i="0" u="none" strike="noStrike" dirty="0">
                          <a:effectLst/>
                          <a:latin typeface="Meiryo UI" panose="020B0604030504040204" pitchFamily="50" charset="-128"/>
                          <a:ea typeface="Meiryo UI" panose="020B0604030504040204" pitchFamily="50" charset="-128"/>
                        </a:rPr>
                        <a:t>横浜市</a:t>
                      </a:r>
                    </a:p>
                  </a:txBody>
                  <a:tcPr marL="6350" marR="6350" marT="6350" marB="0" anchor="ctr">
                    <a:solidFill>
                      <a:schemeClr val="bg1">
                        <a:lumMod val="75000"/>
                      </a:schemeClr>
                    </a:solidFill>
                  </a:tcPr>
                </a:tc>
                <a:tc>
                  <a:txBody>
                    <a:bodyPr/>
                    <a:lstStyle/>
                    <a:p>
                      <a:pPr algn="r" fontAlgn="b"/>
                      <a:r>
                        <a:rPr lang="en-US" altLang="ja-JP" sz="1400" b="0" i="0" u="none" strike="noStrike" dirty="0">
                          <a:effectLst/>
                          <a:latin typeface="Meiryo UI" panose="020B0604030504040204" pitchFamily="50" charset="-128"/>
                          <a:ea typeface="Meiryo UI" panose="020B0604030504040204" pitchFamily="50" charset="-128"/>
                        </a:rPr>
                        <a:t>3,753</a:t>
                      </a:r>
                    </a:p>
                  </a:txBody>
                  <a:tcPr marL="6350" marR="6350" marT="6350" marB="0" anchor="ctr">
                    <a:solidFill>
                      <a:schemeClr val="bg1">
                        <a:lumMod val="75000"/>
                      </a:schemeClr>
                    </a:solidFill>
                  </a:tcPr>
                </a:tc>
                <a:extLst>
                  <a:ext uri="{0D108BD9-81ED-4DB2-BD59-A6C34878D82A}">
                    <a16:rowId xmlns:a16="http://schemas.microsoft.com/office/drawing/2014/main" val="3405292961"/>
                  </a:ext>
                </a:extLst>
              </a:tr>
              <a:tr h="273802">
                <a:tc>
                  <a:txBody>
                    <a:bodyPr/>
                    <a:lstStyle/>
                    <a:p>
                      <a:pPr algn="ctr" fontAlgn="ctr"/>
                      <a:r>
                        <a:rPr lang="ja-JP" altLang="en-US" sz="1400" b="0" i="0" u="none" strike="noStrike" dirty="0">
                          <a:solidFill>
                            <a:srgbClr val="000000"/>
                          </a:solidFill>
                          <a:effectLst/>
                          <a:latin typeface="Meiryo UI" panose="020B0604030504040204" pitchFamily="50" charset="-128"/>
                          <a:ea typeface="Meiryo UI" panose="020B0604030504040204" pitchFamily="50" charset="-128"/>
                        </a:rPr>
                        <a:t>２</a:t>
                      </a:r>
                    </a:p>
                  </a:txBody>
                  <a:tcPr marL="6350" marR="6350" marT="6350" marB="0" anchor="ctr">
                    <a:noFill/>
                  </a:tcPr>
                </a:tc>
                <a:tc>
                  <a:txBody>
                    <a:bodyPr/>
                    <a:lstStyle/>
                    <a:p>
                      <a:pPr algn="ctr" fontAlgn="b"/>
                      <a:r>
                        <a:rPr lang="ja-JP" altLang="en-US" sz="1400" b="0" i="0" u="none" strike="noStrike" dirty="0">
                          <a:effectLst/>
                          <a:latin typeface="Meiryo UI" panose="020B0604030504040204" pitchFamily="50" charset="-128"/>
                          <a:ea typeface="Meiryo UI" panose="020B0604030504040204" pitchFamily="50" charset="-128"/>
                        </a:rPr>
                        <a:t>大阪市</a:t>
                      </a:r>
                    </a:p>
                  </a:txBody>
                  <a:tcPr marL="6350" marR="6350" marT="6350" marB="0" anchor="ctr">
                    <a:noFill/>
                  </a:tcPr>
                </a:tc>
                <a:tc>
                  <a:txBody>
                    <a:bodyPr/>
                    <a:lstStyle/>
                    <a:p>
                      <a:pPr algn="r" fontAlgn="b"/>
                      <a:r>
                        <a:rPr lang="en-US" altLang="ja-JP" sz="1400" b="0" i="0" u="none" strike="noStrike" dirty="0">
                          <a:effectLst/>
                          <a:latin typeface="Meiryo UI" panose="020B0604030504040204" pitchFamily="50" charset="-128"/>
                          <a:ea typeface="Meiryo UI" panose="020B0604030504040204" pitchFamily="50" charset="-128"/>
                        </a:rPr>
                        <a:t>2,779</a:t>
                      </a:r>
                    </a:p>
                  </a:txBody>
                  <a:tcPr marL="6350" marR="6350" marT="6350" marB="0" anchor="ctr">
                    <a:noFill/>
                  </a:tcPr>
                </a:tc>
                <a:extLst>
                  <a:ext uri="{0D108BD9-81ED-4DB2-BD59-A6C34878D82A}">
                    <a16:rowId xmlns:a16="http://schemas.microsoft.com/office/drawing/2014/main" val="2310457456"/>
                  </a:ext>
                </a:extLst>
              </a:tr>
              <a:tr h="273802">
                <a:tc>
                  <a:txBody>
                    <a:bodyPr/>
                    <a:lstStyle/>
                    <a:p>
                      <a:pPr algn="ctr" fontAlgn="ctr"/>
                      <a:r>
                        <a:rPr lang="ja-JP" altLang="en-US" sz="1400" b="0" i="0" u="none" strike="noStrike" dirty="0">
                          <a:solidFill>
                            <a:srgbClr val="000000"/>
                          </a:solidFill>
                          <a:effectLst/>
                          <a:latin typeface="Meiryo UI" panose="020B0604030504040204" pitchFamily="50" charset="-128"/>
                          <a:ea typeface="Meiryo UI" panose="020B0604030504040204" pitchFamily="50" charset="-128"/>
                        </a:rPr>
                        <a:t>３</a:t>
                      </a:r>
                    </a:p>
                  </a:txBody>
                  <a:tcPr marL="6350" marR="6350" marT="6350" marB="0" anchor="ctr"/>
                </a:tc>
                <a:tc>
                  <a:txBody>
                    <a:bodyPr/>
                    <a:lstStyle/>
                    <a:p>
                      <a:pPr algn="ctr" fontAlgn="b"/>
                      <a:r>
                        <a:rPr lang="ja-JP" altLang="en-US" sz="1400" b="0" i="0" u="none" strike="noStrike" dirty="0">
                          <a:effectLst/>
                          <a:latin typeface="Meiryo UI" panose="020B0604030504040204" pitchFamily="50" charset="-128"/>
                          <a:ea typeface="Meiryo UI" panose="020B0604030504040204" pitchFamily="50" charset="-128"/>
                        </a:rPr>
                        <a:t>名古屋市</a:t>
                      </a:r>
                    </a:p>
                  </a:txBody>
                  <a:tcPr marL="6350" marR="6350" marT="6350" marB="0" anchor="ctr"/>
                </a:tc>
                <a:tc>
                  <a:txBody>
                    <a:bodyPr/>
                    <a:lstStyle/>
                    <a:p>
                      <a:pPr algn="r" fontAlgn="b"/>
                      <a:r>
                        <a:rPr lang="en-US" altLang="ja-JP" sz="1400" b="0" i="0" u="none" strike="noStrike" dirty="0">
                          <a:effectLst/>
                          <a:latin typeface="Meiryo UI" panose="020B0604030504040204" pitchFamily="50" charset="-128"/>
                          <a:ea typeface="Meiryo UI" panose="020B0604030504040204" pitchFamily="50" charset="-128"/>
                        </a:rPr>
                        <a:t>2,303</a:t>
                      </a:r>
                    </a:p>
                  </a:txBody>
                  <a:tcPr marL="6350" marR="6350" marT="6350" marB="0" anchor="ctr"/>
                </a:tc>
                <a:extLst>
                  <a:ext uri="{0D108BD9-81ED-4DB2-BD59-A6C34878D82A}">
                    <a16:rowId xmlns:a16="http://schemas.microsoft.com/office/drawing/2014/main" val="543019065"/>
                  </a:ext>
                </a:extLst>
              </a:tr>
              <a:tr h="273802">
                <a:tc>
                  <a:txBody>
                    <a:bodyPr/>
                    <a:lstStyle/>
                    <a:p>
                      <a:pPr algn="ctr" fontAlgn="ctr"/>
                      <a:r>
                        <a:rPr lang="ja-JP" altLang="en-US" sz="1400" b="0" i="0" u="none" strike="noStrike" dirty="0">
                          <a:solidFill>
                            <a:srgbClr val="000000"/>
                          </a:solidFill>
                          <a:effectLst/>
                          <a:latin typeface="Meiryo UI" panose="020B0604030504040204" pitchFamily="50" charset="-128"/>
                          <a:ea typeface="Meiryo UI" panose="020B0604030504040204" pitchFamily="50" charset="-128"/>
                        </a:rPr>
                        <a:t>４</a:t>
                      </a:r>
                    </a:p>
                  </a:txBody>
                  <a:tcPr marL="6350" marR="6350" marT="6350" marB="0" anchor="ctr"/>
                </a:tc>
                <a:tc>
                  <a:txBody>
                    <a:bodyPr/>
                    <a:lstStyle/>
                    <a:p>
                      <a:pPr algn="ctr" fontAlgn="b"/>
                      <a:r>
                        <a:rPr lang="ja-JP" altLang="en-US" sz="1400" b="0" i="0" u="none" strike="noStrike" dirty="0">
                          <a:effectLst/>
                          <a:latin typeface="Meiryo UI" panose="020B0604030504040204" pitchFamily="50" charset="-128"/>
                          <a:ea typeface="Meiryo UI" panose="020B0604030504040204" pitchFamily="50" charset="-128"/>
                        </a:rPr>
                        <a:t>札幌市</a:t>
                      </a:r>
                    </a:p>
                  </a:txBody>
                  <a:tcPr marL="6350" marR="6350" marT="6350" marB="0" anchor="ctr"/>
                </a:tc>
                <a:tc>
                  <a:txBody>
                    <a:bodyPr/>
                    <a:lstStyle/>
                    <a:p>
                      <a:pPr algn="r" fontAlgn="b"/>
                      <a:r>
                        <a:rPr lang="en-US" altLang="ja-JP" sz="1400" b="0" i="0" u="none" strike="noStrike" dirty="0">
                          <a:effectLst/>
                          <a:latin typeface="Meiryo UI" panose="020B0604030504040204" pitchFamily="50" charset="-128"/>
                          <a:ea typeface="Meiryo UI" panose="020B0604030504040204" pitchFamily="50" charset="-128"/>
                        </a:rPr>
                        <a:t>1,956</a:t>
                      </a:r>
                    </a:p>
                  </a:txBody>
                  <a:tcPr marL="6350" marR="6350" marT="6350" marB="0" anchor="ctr"/>
                </a:tc>
                <a:extLst>
                  <a:ext uri="{0D108BD9-81ED-4DB2-BD59-A6C34878D82A}">
                    <a16:rowId xmlns:a16="http://schemas.microsoft.com/office/drawing/2014/main" val="3848815588"/>
                  </a:ext>
                </a:extLst>
              </a:tr>
              <a:tr h="273802">
                <a:tc>
                  <a:txBody>
                    <a:bodyPr/>
                    <a:lstStyle/>
                    <a:p>
                      <a:pPr algn="ctr" fontAlgn="ctr"/>
                      <a:r>
                        <a:rPr lang="ja-JP" altLang="en-US" sz="1400" b="0" i="0" u="none" strike="noStrike" dirty="0">
                          <a:solidFill>
                            <a:srgbClr val="000000"/>
                          </a:solidFill>
                          <a:effectLst/>
                          <a:latin typeface="Meiryo UI" panose="020B0604030504040204" pitchFamily="50" charset="-128"/>
                          <a:ea typeface="Meiryo UI" panose="020B0604030504040204" pitchFamily="50" charset="-128"/>
                        </a:rPr>
                        <a:t>５</a:t>
                      </a:r>
                    </a:p>
                  </a:txBody>
                  <a:tcPr marL="6350" marR="6350" marT="6350" marB="0" anchor="ctr"/>
                </a:tc>
                <a:tc>
                  <a:txBody>
                    <a:bodyPr/>
                    <a:lstStyle/>
                    <a:p>
                      <a:pPr algn="ctr" fontAlgn="b"/>
                      <a:r>
                        <a:rPr lang="ja-JP" altLang="en-US" sz="1400" b="0" i="0" u="none" strike="noStrike" dirty="0">
                          <a:effectLst/>
                          <a:latin typeface="Meiryo UI" panose="020B0604030504040204" pitchFamily="50" charset="-128"/>
                          <a:ea typeface="Meiryo UI" panose="020B0604030504040204" pitchFamily="50" charset="-128"/>
                        </a:rPr>
                        <a:t>福岡市</a:t>
                      </a:r>
                    </a:p>
                  </a:txBody>
                  <a:tcPr marL="6350" marR="6350" marT="6350" marB="0" anchor="ctr"/>
                </a:tc>
                <a:tc>
                  <a:txBody>
                    <a:bodyPr/>
                    <a:lstStyle/>
                    <a:p>
                      <a:pPr algn="r" fontAlgn="b"/>
                      <a:r>
                        <a:rPr lang="en-US" altLang="ja-JP" sz="1400" b="0" i="0" u="none" strike="noStrike" dirty="0">
                          <a:effectLst/>
                          <a:latin typeface="Meiryo UI" panose="020B0604030504040204" pitchFamily="50" charset="-128"/>
                          <a:ea typeface="Meiryo UI" panose="020B0604030504040204" pitchFamily="50" charset="-128"/>
                        </a:rPr>
                        <a:t>1,608</a:t>
                      </a:r>
                    </a:p>
                  </a:txBody>
                  <a:tcPr marL="6350" marR="6350" marT="6350" marB="0" anchor="ctr"/>
                </a:tc>
                <a:extLst>
                  <a:ext uri="{0D108BD9-81ED-4DB2-BD59-A6C34878D82A}">
                    <a16:rowId xmlns:a16="http://schemas.microsoft.com/office/drawing/2014/main" val="551818590"/>
                  </a:ext>
                </a:extLst>
              </a:tr>
              <a:tr h="273802">
                <a:tc>
                  <a:txBody>
                    <a:bodyPr/>
                    <a:lstStyle/>
                    <a:p>
                      <a:pPr algn="ctr" fontAlgn="ctr"/>
                      <a:r>
                        <a:rPr lang="ja-JP" altLang="en-US" sz="1400" b="0" i="0" u="none" strike="noStrike" dirty="0">
                          <a:solidFill>
                            <a:srgbClr val="000000"/>
                          </a:solidFill>
                          <a:effectLst/>
                          <a:latin typeface="Meiryo UI" panose="020B0604030504040204" pitchFamily="50" charset="-128"/>
                          <a:ea typeface="Meiryo UI" panose="020B0604030504040204" pitchFamily="50" charset="-128"/>
                        </a:rPr>
                        <a:t>６</a:t>
                      </a:r>
                    </a:p>
                  </a:txBody>
                  <a:tcPr marL="6350" marR="6350" marT="6350" marB="0" anchor="ctr">
                    <a:solidFill>
                      <a:schemeClr val="bg1">
                        <a:lumMod val="75000"/>
                      </a:schemeClr>
                    </a:solidFill>
                  </a:tcPr>
                </a:tc>
                <a:tc>
                  <a:txBody>
                    <a:bodyPr/>
                    <a:lstStyle/>
                    <a:p>
                      <a:pPr algn="ctr" fontAlgn="b"/>
                      <a:r>
                        <a:rPr lang="ja-JP" altLang="en-US" sz="1400" b="0" i="0" u="none" strike="noStrike" dirty="0">
                          <a:effectLst/>
                          <a:latin typeface="Meiryo UI" panose="020B0604030504040204" pitchFamily="50" charset="-128"/>
                          <a:ea typeface="Meiryo UI" panose="020B0604030504040204" pitchFamily="50" charset="-128"/>
                        </a:rPr>
                        <a:t>川崎市</a:t>
                      </a:r>
                    </a:p>
                  </a:txBody>
                  <a:tcPr marL="6350" marR="6350" marT="6350" marB="0" anchor="ctr">
                    <a:solidFill>
                      <a:schemeClr val="bg1">
                        <a:lumMod val="75000"/>
                      </a:schemeClr>
                    </a:solidFill>
                  </a:tcPr>
                </a:tc>
                <a:tc>
                  <a:txBody>
                    <a:bodyPr/>
                    <a:lstStyle/>
                    <a:p>
                      <a:pPr algn="r" fontAlgn="b"/>
                      <a:r>
                        <a:rPr lang="en-US" altLang="ja-JP" sz="1400" b="0" i="0" u="none" strike="noStrike" dirty="0">
                          <a:effectLst/>
                          <a:latin typeface="Meiryo UI" panose="020B0604030504040204" pitchFamily="50" charset="-128"/>
                          <a:ea typeface="Meiryo UI" panose="020B0604030504040204" pitchFamily="50" charset="-128"/>
                        </a:rPr>
                        <a:t>1,535</a:t>
                      </a:r>
                    </a:p>
                  </a:txBody>
                  <a:tcPr marL="6350" marR="6350" marT="6350" marB="0" anchor="ctr">
                    <a:solidFill>
                      <a:schemeClr val="bg1">
                        <a:lumMod val="75000"/>
                      </a:schemeClr>
                    </a:solidFill>
                  </a:tcPr>
                </a:tc>
                <a:extLst>
                  <a:ext uri="{0D108BD9-81ED-4DB2-BD59-A6C34878D82A}">
                    <a16:rowId xmlns:a16="http://schemas.microsoft.com/office/drawing/2014/main" val="3029147144"/>
                  </a:ext>
                </a:extLst>
              </a:tr>
              <a:tr h="273802">
                <a:tc>
                  <a:txBody>
                    <a:bodyPr/>
                    <a:lstStyle/>
                    <a:p>
                      <a:pPr algn="ctr" fontAlgn="ctr"/>
                      <a:r>
                        <a:rPr lang="ja-JP" altLang="en-US" sz="1400" b="0" i="0" u="none" strike="noStrike" dirty="0">
                          <a:solidFill>
                            <a:srgbClr val="000000"/>
                          </a:solidFill>
                          <a:effectLst/>
                          <a:latin typeface="Meiryo UI" panose="020B0604030504040204" pitchFamily="50" charset="-128"/>
                          <a:ea typeface="Meiryo UI" panose="020B0604030504040204" pitchFamily="50" charset="-128"/>
                        </a:rPr>
                        <a:t>７</a:t>
                      </a:r>
                    </a:p>
                  </a:txBody>
                  <a:tcPr marL="6350" marR="6350" marT="6350" marB="0" anchor="ctr"/>
                </a:tc>
                <a:tc>
                  <a:txBody>
                    <a:bodyPr/>
                    <a:lstStyle/>
                    <a:p>
                      <a:pPr algn="ctr" fontAlgn="b"/>
                      <a:r>
                        <a:rPr lang="ja-JP" altLang="en-US" sz="1400" b="0" i="0" u="none" strike="noStrike" dirty="0">
                          <a:effectLst/>
                          <a:latin typeface="Meiryo UI" panose="020B0604030504040204" pitchFamily="50" charset="-128"/>
                          <a:ea typeface="Meiryo UI" panose="020B0604030504040204" pitchFamily="50" charset="-128"/>
                        </a:rPr>
                        <a:t>神戸市</a:t>
                      </a:r>
                    </a:p>
                  </a:txBody>
                  <a:tcPr marL="6350" marR="6350" marT="6350" marB="0" anchor="ctr"/>
                </a:tc>
                <a:tc>
                  <a:txBody>
                    <a:bodyPr/>
                    <a:lstStyle/>
                    <a:p>
                      <a:pPr algn="r" fontAlgn="b"/>
                      <a:r>
                        <a:rPr lang="en-US" altLang="ja-JP" sz="1400" b="0" i="0" u="none" strike="noStrike" dirty="0">
                          <a:effectLst/>
                          <a:latin typeface="Meiryo UI" panose="020B0604030504040204" pitchFamily="50" charset="-128"/>
                          <a:ea typeface="Meiryo UI" panose="020B0604030504040204" pitchFamily="50" charset="-128"/>
                        </a:rPr>
                        <a:t>1,494</a:t>
                      </a:r>
                    </a:p>
                  </a:txBody>
                  <a:tcPr marL="6350" marR="6350" marT="6350" marB="0" anchor="ctr"/>
                </a:tc>
                <a:extLst>
                  <a:ext uri="{0D108BD9-81ED-4DB2-BD59-A6C34878D82A}">
                    <a16:rowId xmlns:a16="http://schemas.microsoft.com/office/drawing/2014/main" val="3987871454"/>
                  </a:ext>
                </a:extLst>
              </a:tr>
              <a:tr h="273802">
                <a:tc>
                  <a:txBody>
                    <a:bodyPr/>
                    <a:lstStyle/>
                    <a:p>
                      <a:pPr algn="ctr" fontAlgn="ctr"/>
                      <a:r>
                        <a:rPr lang="ja-JP" altLang="en-US" sz="1400" b="0" i="0" u="none" strike="noStrike" dirty="0">
                          <a:solidFill>
                            <a:srgbClr val="000000"/>
                          </a:solidFill>
                          <a:effectLst/>
                          <a:latin typeface="Meiryo UI" panose="020B0604030504040204" pitchFamily="50" charset="-128"/>
                          <a:ea typeface="Meiryo UI" panose="020B0604030504040204" pitchFamily="50" charset="-128"/>
                        </a:rPr>
                        <a:t>８</a:t>
                      </a:r>
                    </a:p>
                  </a:txBody>
                  <a:tcPr marL="6350" marR="6350" marT="6350" marB="0" anchor="ctr"/>
                </a:tc>
                <a:tc>
                  <a:txBody>
                    <a:bodyPr/>
                    <a:lstStyle/>
                    <a:p>
                      <a:pPr algn="ctr" fontAlgn="b"/>
                      <a:r>
                        <a:rPr lang="ja-JP" altLang="en-US" sz="1400" b="0" i="0" u="none" strike="noStrike" dirty="0">
                          <a:effectLst/>
                          <a:latin typeface="Meiryo UI" panose="020B0604030504040204" pitchFamily="50" charset="-128"/>
                          <a:ea typeface="Meiryo UI" panose="020B0604030504040204" pitchFamily="50" charset="-128"/>
                        </a:rPr>
                        <a:t>京都市</a:t>
                      </a:r>
                    </a:p>
                  </a:txBody>
                  <a:tcPr marL="6350" marR="6350" marT="6350" marB="0" anchor="ctr"/>
                </a:tc>
                <a:tc>
                  <a:txBody>
                    <a:bodyPr/>
                    <a:lstStyle/>
                    <a:p>
                      <a:pPr algn="r" fontAlgn="b"/>
                      <a:r>
                        <a:rPr lang="en-US" altLang="ja-JP" sz="1400" b="0" i="0" u="none" strike="noStrike" dirty="0">
                          <a:effectLst/>
                          <a:latin typeface="Meiryo UI" panose="020B0604030504040204" pitchFamily="50" charset="-128"/>
                          <a:ea typeface="Meiryo UI" panose="020B0604030504040204" pitchFamily="50" charset="-128"/>
                        </a:rPr>
                        <a:t>1,374</a:t>
                      </a:r>
                    </a:p>
                  </a:txBody>
                  <a:tcPr marL="6350" marR="6350" marT="6350" marB="0" anchor="ctr"/>
                </a:tc>
                <a:extLst>
                  <a:ext uri="{0D108BD9-81ED-4DB2-BD59-A6C34878D82A}">
                    <a16:rowId xmlns:a16="http://schemas.microsoft.com/office/drawing/2014/main" val="1327337096"/>
                  </a:ext>
                </a:extLst>
              </a:tr>
              <a:tr h="273802">
                <a:tc>
                  <a:txBody>
                    <a:bodyPr/>
                    <a:lstStyle/>
                    <a:p>
                      <a:pPr algn="ctr" fontAlgn="ctr"/>
                      <a:r>
                        <a:rPr lang="ja-JP" altLang="en-US" sz="1400" b="0" i="0" u="none" strike="noStrike" dirty="0">
                          <a:solidFill>
                            <a:srgbClr val="000000"/>
                          </a:solidFill>
                          <a:effectLst/>
                          <a:latin typeface="Meiryo UI" panose="020B0604030504040204" pitchFamily="50" charset="-128"/>
                          <a:ea typeface="Meiryo UI" panose="020B0604030504040204" pitchFamily="50" charset="-128"/>
                        </a:rPr>
                        <a:t>９</a:t>
                      </a:r>
                    </a:p>
                  </a:txBody>
                  <a:tcPr marL="6350" marR="6350" marT="6350" marB="0" anchor="ctr">
                    <a:solidFill>
                      <a:schemeClr val="bg1">
                        <a:lumMod val="75000"/>
                      </a:schemeClr>
                    </a:solidFill>
                  </a:tcPr>
                </a:tc>
                <a:tc>
                  <a:txBody>
                    <a:bodyPr/>
                    <a:lstStyle/>
                    <a:p>
                      <a:pPr algn="ctr" fontAlgn="b"/>
                      <a:r>
                        <a:rPr lang="ja-JP" altLang="en-US" sz="1400" b="0" i="0" u="none" strike="noStrike" dirty="0">
                          <a:effectLst/>
                          <a:latin typeface="Meiryo UI" panose="020B0604030504040204" pitchFamily="50" charset="-128"/>
                          <a:ea typeface="Meiryo UI" panose="020B0604030504040204" pitchFamily="50" charset="-128"/>
                        </a:rPr>
                        <a:t>さいたま市</a:t>
                      </a:r>
                    </a:p>
                  </a:txBody>
                  <a:tcPr marL="6350" marR="6350" marT="6350" marB="0" anchor="ctr">
                    <a:solidFill>
                      <a:schemeClr val="bg1">
                        <a:lumMod val="75000"/>
                      </a:schemeClr>
                    </a:solidFill>
                  </a:tcPr>
                </a:tc>
                <a:tc>
                  <a:txBody>
                    <a:bodyPr/>
                    <a:lstStyle/>
                    <a:p>
                      <a:pPr algn="r" fontAlgn="b"/>
                      <a:r>
                        <a:rPr lang="en-US" altLang="ja-JP" sz="1400" b="0" i="0" u="none" strike="noStrike" dirty="0">
                          <a:effectLst/>
                          <a:latin typeface="Meiryo UI" panose="020B0604030504040204" pitchFamily="50" charset="-128"/>
                          <a:ea typeface="Meiryo UI" panose="020B0604030504040204" pitchFamily="50" charset="-128"/>
                        </a:rPr>
                        <a:t>1,351</a:t>
                      </a:r>
                    </a:p>
                  </a:txBody>
                  <a:tcPr marL="6350" marR="6350" marT="6350" marB="0" anchor="ctr">
                    <a:solidFill>
                      <a:schemeClr val="bg1">
                        <a:lumMod val="75000"/>
                      </a:schemeClr>
                    </a:solidFill>
                  </a:tcPr>
                </a:tc>
                <a:extLst>
                  <a:ext uri="{0D108BD9-81ED-4DB2-BD59-A6C34878D82A}">
                    <a16:rowId xmlns:a16="http://schemas.microsoft.com/office/drawing/2014/main" val="190396713"/>
                  </a:ext>
                </a:extLst>
              </a:tr>
              <a:tr h="273802">
                <a:tc>
                  <a:txBody>
                    <a:bodyPr/>
                    <a:lstStyle/>
                    <a:p>
                      <a:pPr algn="ctr" fontAlgn="ctr"/>
                      <a:r>
                        <a:rPr lang="ja-JP" altLang="en-US" sz="1400" b="0" i="0" u="none" strike="noStrike" dirty="0">
                          <a:solidFill>
                            <a:srgbClr val="000000"/>
                          </a:solidFill>
                          <a:effectLst/>
                          <a:latin typeface="Meiryo UI" panose="020B0604030504040204" pitchFamily="50" charset="-128"/>
                          <a:ea typeface="Meiryo UI" panose="020B0604030504040204" pitchFamily="50" charset="-128"/>
                        </a:rPr>
                        <a:t>１０</a:t>
                      </a:r>
                    </a:p>
                  </a:txBody>
                  <a:tcPr marL="6350" marR="6350" marT="6350" marB="0" anchor="ctr"/>
                </a:tc>
                <a:tc>
                  <a:txBody>
                    <a:bodyPr/>
                    <a:lstStyle/>
                    <a:p>
                      <a:pPr algn="ctr" fontAlgn="b"/>
                      <a:r>
                        <a:rPr lang="ja-JP" altLang="en-US" sz="1400" b="0" i="0" u="none" strike="noStrike" dirty="0">
                          <a:effectLst/>
                          <a:latin typeface="Meiryo UI" panose="020B0604030504040204" pitchFamily="50" charset="-128"/>
                          <a:ea typeface="Meiryo UI" panose="020B0604030504040204" pitchFamily="50" charset="-128"/>
                        </a:rPr>
                        <a:t>広島市</a:t>
                      </a:r>
                    </a:p>
                  </a:txBody>
                  <a:tcPr marL="6350" marR="6350" marT="6350" marB="0" anchor="ctr"/>
                </a:tc>
                <a:tc>
                  <a:txBody>
                    <a:bodyPr/>
                    <a:lstStyle/>
                    <a:p>
                      <a:pPr algn="r" fontAlgn="b"/>
                      <a:r>
                        <a:rPr lang="en-US" altLang="ja-JP" sz="1400" b="0" i="0" u="none" strike="noStrike" dirty="0">
                          <a:effectLst/>
                          <a:latin typeface="Meiryo UI" panose="020B0604030504040204" pitchFamily="50" charset="-128"/>
                          <a:ea typeface="Meiryo UI" panose="020B0604030504040204" pitchFamily="50" charset="-128"/>
                        </a:rPr>
                        <a:t>1,174</a:t>
                      </a:r>
                    </a:p>
                  </a:txBody>
                  <a:tcPr marL="6350" marR="6350" marT="6350" marB="0" anchor="ctr"/>
                </a:tc>
                <a:extLst>
                  <a:ext uri="{0D108BD9-81ED-4DB2-BD59-A6C34878D82A}">
                    <a16:rowId xmlns:a16="http://schemas.microsoft.com/office/drawing/2014/main" val="84857778"/>
                  </a:ext>
                </a:extLst>
              </a:tr>
            </a:tbl>
          </a:graphicData>
        </a:graphic>
      </p:graphicFrame>
      <p:sp>
        <p:nvSpPr>
          <p:cNvPr id="95" name="テキスト ボックス 94">
            <a:extLst>
              <a:ext uri="{FF2B5EF4-FFF2-40B4-BE49-F238E27FC236}">
                <a16:creationId xmlns:a16="http://schemas.microsoft.com/office/drawing/2014/main" id="{346496C7-A171-499C-8A6E-9064A66D3D9C}"/>
              </a:ext>
            </a:extLst>
          </p:cNvPr>
          <p:cNvSpPr txBox="1"/>
          <p:nvPr/>
        </p:nvSpPr>
        <p:spPr>
          <a:xfrm>
            <a:off x="9761540" y="2458335"/>
            <a:ext cx="1378407" cy="261610"/>
          </a:xfrm>
          <a:prstGeom prst="rect">
            <a:avLst/>
          </a:prstGeom>
          <a:noFill/>
        </p:spPr>
        <p:txBody>
          <a:bodyPr wrap="square" rtlCol="0">
            <a:spAutoFit/>
          </a:bodyPr>
          <a:lstStyle/>
          <a:p>
            <a:r>
              <a:rPr lang="ja-JP" altLang="en-US" sz="1100" dirty="0">
                <a:latin typeface="BIZ UDゴシック" panose="020B0400000000000000" pitchFamily="49" charset="-128"/>
                <a:ea typeface="BIZ UDゴシック" panose="020B0400000000000000" pitchFamily="49" charset="-128"/>
              </a:rPr>
              <a:t>　　　　</a:t>
            </a:r>
            <a:r>
              <a:rPr lang="ja-JP" altLang="en-US" sz="900" dirty="0">
                <a:latin typeface="BIZ UDゴシック" panose="020B0400000000000000" pitchFamily="49" charset="-128"/>
                <a:ea typeface="BIZ UDゴシック" panose="020B0400000000000000" pitchFamily="49" charset="-128"/>
              </a:rPr>
              <a:t>単位：千人</a:t>
            </a:r>
            <a:endParaRPr lang="en-US" altLang="ja-JP" sz="900" dirty="0">
              <a:latin typeface="BIZ UDゴシック" panose="020B0400000000000000" pitchFamily="49" charset="-128"/>
              <a:ea typeface="BIZ UDゴシック" panose="020B0400000000000000" pitchFamily="49" charset="-128"/>
            </a:endParaRPr>
          </a:p>
        </p:txBody>
      </p:sp>
      <p:sp>
        <p:nvSpPr>
          <p:cNvPr id="96" name="テキスト ボックス 95">
            <a:extLst>
              <a:ext uri="{FF2B5EF4-FFF2-40B4-BE49-F238E27FC236}">
                <a16:creationId xmlns:a16="http://schemas.microsoft.com/office/drawing/2014/main" id="{7F6D7D3F-8C5F-40B7-9EE9-65DDF9078EC0}"/>
              </a:ext>
            </a:extLst>
          </p:cNvPr>
          <p:cNvSpPr txBox="1"/>
          <p:nvPr/>
        </p:nvSpPr>
        <p:spPr>
          <a:xfrm>
            <a:off x="8120276" y="2442946"/>
            <a:ext cx="1578251" cy="276999"/>
          </a:xfrm>
          <a:prstGeom prst="rect">
            <a:avLst/>
          </a:prstGeom>
          <a:noFill/>
        </p:spPr>
        <p:txBody>
          <a:bodyPr wrap="square" rtlCol="0">
            <a:spAutoFit/>
          </a:bodyPr>
          <a:lstStyle/>
          <a:p>
            <a:r>
              <a:rPr lang="ja-JP" altLang="en-US" sz="1100" dirty="0">
                <a:latin typeface="BIZ UDゴシック" panose="020B0400000000000000" pitchFamily="49" charset="-128"/>
                <a:ea typeface="BIZ UDゴシック" panose="020B0400000000000000" pitchFamily="49" charset="-128"/>
              </a:rPr>
              <a:t>　　　</a:t>
            </a:r>
            <a:r>
              <a:rPr lang="ja-JP" altLang="en-US" sz="1200" b="1" dirty="0">
                <a:latin typeface="BIZ UDゴシック" panose="020B0400000000000000" pitchFamily="49" charset="-128"/>
                <a:ea typeface="BIZ UDゴシック" panose="020B0400000000000000" pitchFamily="49" charset="-128"/>
              </a:rPr>
              <a:t>（</a:t>
            </a:r>
            <a:r>
              <a:rPr lang="en-US" altLang="ja-JP" sz="1200" b="1" dirty="0">
                <a:latin typeface="BIZ UDゴシック" panose="020B0400000000000000" pitchFamily="49" charset="-128"/>
                <a:ea typeface="BIZ UDゴシック" panose="020B0400000000000000" pitchFamily="49" charset="-128"/>
              </a:rPr>
              <a:t>2025</a:t>
            </a:r>
            <a:r>
              <a:rPr lang="ja-JP" altLang="en-US" sz="1200" b="1" dirty="0">
                <a:latin typeface="BIZ UDゴシック" panose="020B0400000000000000" pitchFamily="49" charset="-128"/>
                <a:ea typeface="BIZ UDゴシック" panose="020B0400000000000000" pitchFamily="49" charset="-128"/>
              </a:rPr>
              <a:t>年）</a:t>
            </a:r>
            <a:endParaRPr lang="en-US" altLang="ja-JP" sz="900" dirty="0">
              <a:latin typeface="BIZ UDゴシック" panose="020B0400000000000000" pitchFamily="49" charset="-128"/>
              <a:ea typeface="BIZ UDゴシック" panose="020B0400000000000000" pitchFamily="49" charset="-128"/>
            </a:endParaRPr>
          </a:p>
        </p:txBody>
      </p:sp>
      <p:sp>
        <p:nvSpPr>
          <p:cNvPr id="3" name="正方形/長方形 2">
            <a:extLst>
              <a:ext uri="{FF2B5EF4-FFF2-40B4-BE49-F238E27FC236}">
                <a16:creationId xmlns:a16="http://schemas.microsoft.com/office/drawing/2014/main" id="{A16746A8-95B0-4098-AAF2-1F0FCF99C72F}"/>
              </a:ext>
            </a:extLst>
          </p:cNvPr>
          <p:cNvSpPr/>
          <p:nvPr/>
        </p:nvSpPr>
        <p:spPr>
          <a:xfrm>
            <a:off x="692726" y="6259941"/>
            <a:ext cx="7740000" cy="396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en-US" altLang="ja-JP" sz="1200" dirty="0">
                <a:solidFill>
                  <a:sysClr val="windowText" lastClr="000000"/>
                </a:solidFill>
                <a:latin typeface="BIZ UDPゴシック" panose="020B0400000000000000" pitchFamily="50" charset="-128"/>
                <a:ea typeface="BIZ UDPゴシック" panose="020B0400000000000000" pitchFamily="50" charset="-128"/>
              </a:rPr>
              <a:t>※</a:t>
            </a:r>
            <a:r>
              <a:rPr kumimoji="1" lang="ja-JP" altLang="en-US" sz="1200" dirty="0">
                <a:solidFill>
                  <a:sysClr val="windowText" lastClr="000000"/>
                </a:solidFill>
                <a:latin typeface="BIZ UDPゴシック" panose="020B0400000000000000" pitchFamily="50" charset="-128"/>
                <a:ea typeface="BIZ UDPゴシック" panose="020B0400000000000000" pitchFamily="50" charset="-128"/>
              </a:rPr>
              <a:t>　網掛け部分は、東京圏との同時被災の可能性が高い地域（首都直下地震及び富士山噴火の対策区域等に該当）</a:t>
            </a:r>
          </a:p>
        </p:txBody>
      </p:sp>
    </p:spTree>
    <p:extLst>
      <p:ext uri="{BB962C8B-B14F-4D97-AF65-F5344CB8AC3E}">
        <p14:creationId xmlns:p14="http://schemas.microsoft.com/office/powerpoint/2010/main" val="171096655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正方形/長方形 26">
            <a:extLst>
              <a:ext uri="{FF2B5EF4-FFF2-40B4-BE49-F238E27FC236}">
                <a16:creationId xmlns:a16="http://schemas.microsoft.com/office/drawing/2014/main" id="{9C884FBB-F9E1-4DCA-AF27-5BC415CDFDE5}"/>
              </a:ext>
            </a:extLst>
          </p:cNvPr>
          <p:cNvSpPr/>
          <p:nvPr/>
        </p:nvSpPr>
        <p:spPr>
          <a:xfrm>
            <a:off x="458734" y="1909259"/>
            <a:ext cx="3204000" cy="131475"/>
          </a:xfrm>
          <a:prstGeom prst="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5" name="直線コネクタ 4">
            <a:extLst>
              <a:ext uri="{FF2B5EF4-FFF2-40B4-BE49-F238E27FC236}">
                <a16:creationId xmlns:a16="http://schemas.microsoft.com/office/drawing/2014/main" id="{2B9BC7ED-EF68-4296-9503-23448B7506AA}"/>
              </a:ext>
            </a:extLst>
          </p:cNvPr>
          <p:cNvCxnSpPr>
            <a:cxnSpLocks/>
          </p:cNvCxnSpPr>
          <p:nvPr/>
        </p:nvCxnSpPr>
        <p:spPr>
          <a:xfrm>
            <a:off x="216668" y="449732"/>
            <a:ext cx="11743658" cy="0"/>
          </a:xfrm>
          <a:prstGeom prst="line">
            <a:avLst/>
          </a:prstGeom>
        </p:spPr>
        <p:style>
          <a:lnRef idx="1">
            <a:schemeClr val="dk1"/>
          </a:lnRef>
          <a:fillRef idx="0">
            <a:schemeClr val="dk1"/>
          </a:fillRef>
          <a:effectRef idx="0">
            <a:schemeClr val="dk1"/>
          </a:effectRef>
          <a:fontRef idx="minor">
            <a:schemeClr val="tx1"/>
          </a:fontRef>
        </p:style>
      </p:cxnSp>
      <p:sp>
        <p:nvSpPr>
          <p:cNvPr id="12" name="テキスト ボックス 11">
            <a:extLst>
              <a:ext uri="{FF2B5EF4-FFF2-40B4-BE49-F238E27FC236}">
                <a16:creationId xmlns:a16="http://schemas.microsoft.com/office/drawing/2014/main" id="{C267A81C-800D-41FC-92C2-377022CE40D4}"/>
              </a:ext>
            </a:extLst>
          </p:cNvPr>
          <p:cNvSpPr txBox="1"/>
          <p:nvPr/>
        </p:nvSpPr>
        <p:spPr>
          <a:xfrm>
            <a:off x="231673" y="679947"/>
            <a:ext cx="11728653" cy="682046"/>
          </a:xfrm>
          <a:prstGeom prst="rect">
            <a:avLst/>
          </a:prstGeom>
          <a:solidFill>
            <a:schemeClr val="accent5">
              <a:lumMod val="20000"/>
              <a:lumOff val="80000"/>
            </a:schemeClr>
          </a:solidFill>
        </p:spPr>
        <p:txBody>
          <a:bodyPr wrap="square">
            <a:spAutoFit/>
          </a:bodyPr>
          <a:lstStyle/>
          <a:p>
            <a:pPr>
              <a:lnSpc>
                <a:spcPct val="130000"/>
              </a:lnSpc>
            </a:pPr>
            <a:r>
              <a:rPr lang="ja-JP" altLang="en-US" sz="1600" b="0" i="0" u="none" strike="noStrike" baseline="0" dirty="0">
                <a:solidFill>
                  <a:srgbClr val="000000"/>
                </a:solidFill>
                <a:latin typeface="BIZ UDPゴシック" panose="020B0400000000000000" pitchFamily="50" charset="-128"/>
                <a:ea typeface="BIZ UDPゴシック" panose="020B0400000000000000" pitchFamily="50" charset="-128"/>
              </a:rPr>
              <a:t>　</a:t>
            </a:r>
            <a:r>
              <a:rPr lang="en-US" altLang="ja-JP" sz="1600" b="1" i="0" u="none" strike="noStrike" baseline="0" dirty="0">
                <a:solidFill>
                  <a:srgbClr val="000000"/>
                </a:solidFill>
                <a:latin typeface="BIZ UDPゴシック" panose="020B0400000000000000" pitchFamily="50" charset="-128"/>
                <a:ea typeface="BIZ UDPゴシック" panose="020B0400000000000000" pitchFamily="50" charset="-128"/>
              </a:rPr>
              <a:t>【</a:t>
            </a:r>
            <a:r>
              <a:rPr lang="ja-JP" altLang="en-US" sz="1600" b="1" i="0" u="none" strike="noStrike" baseline="0" dirty="0">
                <a:solidFill>
                  <a:srgbClr val="000000"/>
                </a:solidFill>
                <a:latin typeface="BIZ UDPゴシック" panose="020B0400000000000000" pitchFamily="50" charset="-128"/>
                <a:ea typeface="BIZ UDPゴシック" panose="020B0400000000000000" pitchFamily="50" charset="-128"/>
              </a:rPr>
              <a:t>要件</a:t>
            </a:r>
            <a:r>
              <a:rPr lang="en-US" altLang="ja-JP" sz="1600" b="1" i="0" u="none" strike="noStrike" baseline="0" dirty="0">
                <a:solidFill>
                  <a:srgbClr val="000000"/>
                </a:solidFill>
                <a:latin typeface="BIZ UDPゴシック" panose="020B0400000000000000" pitchFamily="50" charset="-128"/>
                <a:ea typeface="BIZ UDPゴシック" panose="020B0400000000000000" pitchFamily="50" charset="-128"/>
              </a:rPr>
              <a:t>】</a:t>
            </a:r>
            <a:r>
              <a:rPr lang="ja-JP" altLang="en-US" sz="1600" b="0" i="0" u="none" strike="noStrike" baseline="0" dirty="0">
                <a:solidFill>
                  <a:srgbClr val="000000"/>
                </a:solidFill>
                <a:latin typeface="BIZ UDPゴシック" panose="020B0400000000000000" pitchFamily="50" charset="-128"/>
                <a:ea typeface="BIZ UDPゴシック" panose="020B0400000000000000" pitchFamily="50" charset="-128"/>
              </a:rPr>
              <a:t>　</a:t>
            </a:r>
            <a:r>
              <a:rPr lang="ja-JP" altLang="en-US" sz="1600" b="1" i="0" u="none" strike="noStrike" baseline="0" dirty="0">
                <a:solidFill>
                  <a:srgbClr val="FF0000"/>
                </a:solidFill>
                <a:latin typeface="BIZ UDPゴシック" panose="020B0400000000000000" pitchFamily="50" charset="-128"/>
                <a:ea typeface="BIZ UDPゴシック" panose="020B0400000000000000" pitchFamily="50" charset="-128"/>
              </a:rPr>
              <a:t>副首都が担う機能を十分発揮するために必要な地方行政体制</a:t>
            </a:r>
            <a:r>
              <a:rPr lang="ja-JP" altLang="en-US" sz="1600" b="0" i="0" u="none" strike="noStrike" baseline="0" dirty="0">
                <a:solidFill>
                  <a:srgbClr val="000000"/>
                </a:solidFill>
                <a:latin typeface="BIZ UDPゴシック" panose="020B0400000000000000" pitchFamily="50" charset="-128"/>
                <a:ea typeface="BIZ UDPゴシック" panose="020B0400000000000000" pitchFamily="50" charset="-128"/>
              </a:rPr>
              <a:t>について政令で定める要件を備えること。 </a:t>
            </a:r>
          </a:p>
          <a:p>
            <a:pPr>
              <a:lnSpc>
                <a:spcPct val="130000"/>
              </a:lnSpc>
            </a:pPr>
            <a:r>
              <a:rPr lang="ja-JP" altLang="en-US" sz="1600" b="0" i="0" u="none" strike="noStrike" baseline="0" dirty="0">
                <a:solidFill>
                  <a:srgbClr val="000000"/>
                </a:solidFill>
                <a:latin typeface="BIZ UDPゴシック" panose="020B0400000000000000" pitchFamily="50" charset="-128"/>
                <a:ea typeface="BIZ UDPゴシック" panose="020B0400000000000000" pitchFamily="50" charset="-128"/>
              </a:rPr>
              <a:t>　　　　　　</a:t>
            </a:r>
            <a:r>
              <a:rPr lang="ja-JP" altLang="en-US" sz="1600" dirty="0">
                <a:solidFill>
                  <a:srgbClr val="000000"/>
                </a:solidFill>
                <a:latin typeface="BIZ UDPゴシック" panose="020B0400000000000000" pitchFamily="50" charset="-128"/>
                <a:ea typeface="BIZ UDPゴシック" panose="020B0400000000000000" pitchFamily="50" charset="-128"/>
              </a:rPr>
              <a:t> </a:t>
            </a:r>
            <a:r>
              <a:rPr lang="ja-JP" altLang="en-US" sz="1600" b="1" u="sng" dirty="0">
                <a:solidFill>
                  <a:srgbClr val="000000"/>
                </a:solidFill>
                <a:latin typeface="BIZ UDPゴシック" panose="020B0400000000000000" pitchFamily="50" charset="-128"/>
                <a:ea typeface="BIZ UDPゴシック" panose="020B0400000000000000" pitchFamily="50" charset="-128"/>
              </a:rPr>
              <a:t>（</a:t>
            </a:r>
            <a:r>
              <a:rPr lang="ja-JP" altLang="en-US" sz="1600" b="1" i="0" u="sng" strike="noStrike" baseline="0" dirty="0">
                <a:solidFill>
                  <a:srgbClr val="000000"/>
                </a:solidFill>
                <a:latin typeface="BIZ UDPゴシック" panose="020B0400000000000000" pitchFamily="50" charset="-128"/>
                <a:ea typeface="BIZ UDPゴシック" panose="020B0400000000000000" pitchFamily="50" charset="-128"/>
              </a:rPr>
              <a:t>政令イメージ</a:t>
            </a:r>
            <a:r>
              <a:rPr lang="ja-JP" altLang="en-US" sz="1600" b="1" u="sng" dirty="0">
                <a:solidFill>
                  <a:srgbClr val="000000"/>
                </a:solidFill>
                <a:latin typeface="BIZ UDPゴシック" panose="020B0400000000000000" pitchFamily="50" charset="-128"/>
                <a:ea typeface="BIZ UDPゴシック" panose="020B0400000000000000" pitchFamily="50" charset="-128"/>
              </a:rPr>
              <a:t>）　</a:t>
            </a:r>
            <a:r>
              <a:rPr lang="en-US" altLang="ja-JP" sz="1600" b="0" i="0" u="sng" strike="noStrike" baseline="0" dirty="0">
                <a:solidFill>
                  <a:srgbClr val="000000"/>
                </a:solidFill>
                <a:latin typeface="BIZ UDPゴシック" panose="020B0400000000000000" pitchFamily="50" charset="-128"/>
                <a:ea typeface="BIZ UDPゴシック" panose="020B0400000000000000" pitchFamily="50" charset="-128"/>
              </a:rPr>
              <a:t>①</a:t>
            </a:r>
            <a:r>
              <a:rPr lang="ja-JP" altLang="en-US" sz="1600" b="0" i="0" u="sng" strike="noStrike" baseline="0" dirty="0">
                <a:solidFill>
                  <a:srgbClr val="000000"/>
                </a:solidFill>
                <a:latin typeface="BIZ UDPゴシック" panose="020B0400000000000000" pitchFamily="50" charset="-128"/>
                <a:ea typeface="BIZ UDPゴシック" panose="020B0400000000000000" pitchFamily="50" charset="-128"/>
              </a:rPr>
              <a:t>「政令市＋県」（連携協約等）、②特別区の設置 </a:t>
            </a:r>
            <a:r>
              <a:rPr lang="en-US" altLang="ja-JP" sz="1600" b="0" i="0" u="sng" strike="noStrike" baseline="0" dirty="0">
                <a:solidFill>
                  <a:srgbClr val="000000"/>
                </a:solidFill>
                <a:latin typeface="BIZ UDPゴシック" panose="020B0400000000000000" pitchFamily="50" charset="-128"/>
                <a:ea typeface="BIZ UDPゴシック" panose="020B0400000000000000" pitchFamily="50" charset="-128"/>
              </a:rPr>
              <a:t>※</a:t>
            </a:r>
            <a:r>
              <a:rPr lang="ja-JP" altLang="en-US" sz="1600" b="0" i="0" u="sng" strike="noStrike" baseline="0" dirty="0">
                <a:solidFill>
                  <a:srgbClr val="000000"/>
                </a:solidFill>
                <a:latin typeface="BIZ UDPゴシック" panose="020B0400000000000000" pitchFamily="50" charset="-128"/>
                <a:ea typeface="BIZ UDPゴシック" panose="020B0400000000000000" pitchFamily="50" charset="-128"/>
              </a:rPr>
              <a:t>制度化された場合は、「特別市」 </a:t>
            </a:r>
          </a:p>
        </p:txBody>
      </p:sp>
      <p:sp>
        <p:nvSpPr>
          <p:cNvPr id="10" name="正方形/長方形 9">
            <a:extLst>
              <a:ext uri="{FF2B5EF4-FFF2-40B4-BE49-F238E27FC236}">
                <a16:creationId xmlns:a16="http://schemas.microsoft.com/office/drawing/2014/main" id="{5AABBEF4-55EA-4F1C-98C9-3862E5C11EA9}"/>
              </a:ext>
            </a:extLst>
          </p:cNvPr>
          <p:cNvSpPr/>
          <p:nvPr/>
        </p:nvSpPr>
        <p:spPr>
          <a:xfrm>
            <a:off x="2893" y="48527"/>
            <a:ext cx="11325197" cy="430887"/>
          </a:xfrm>
          <a:prstGeom prst="rect">
            <a:avLst/>
          </a:prstGeom>
        </p:spPr>
        <p:txBody>
          <a:bodyPr wrap="square">
            <a:spAutoFit/>
          </a:bodyPr>
          <a:lstStyle/>
          <a:p>
            <a:r>
              <a:rPr lang="ja-JP" altLang="en-US" sz="2200" b="1" spc="100" dirty="0">
                <a:latin typeface="BIZ UDゴシック" panose="020B0400000000000000" pitchFamily="49" charset="-128"/>
                <a:ea typeface="BIZ UDゴシック" panose="020B0400000000000000" pitchFamily="49" charset="-128"/>
              </a:rPr>
              <a:t> ≪参考≫「副首都」の要件 ≪地方行政体制≫</a:t>
            </a:r>
            <a:endParaRPr lang="en-US" altLang="ja-JP" sz="2200" b="1" spc="100" dirty="0">
              <a:latin typeface="BIZ UDゴシック" panose="020B0400000000000000" pitchFamily="49" charset="-128"/>
              <a:ea typeface="BIZ UDゴシック" panose="020B0400000000000000" pitchFamily="49" charset="-128"/>
            </a:endParaRPr>
          </a:p>
        </p:txBody>
      </p:sp>
      <p:sp>
        <p:nvSpPr>
          <p:cNvPr id="25" name="正方形/長方形 24">
            <a:extLst>
              <a:ext uri="{FF2B5EF4-FFF2-40B4-BE49-F238E27FC236}">
                <a16:creationId xmlns:a16="http://schemas.microsoft.com/office/drawing/2014/main" id="{00E32413-C6D6-4E17-BF2A-A1BAC26DB74D}"/>
              </a:ext>
            </a:extLst>
          </p:cNvPr>
          <p:cNvSpPr/>
          <p:nvPr/>
        </p:nvSpPr>
        <p:spPr>
          <a:xfrm>
            <a:off x="188734" y="1648614"/>
            <a:ext cx="3744000" cy="369332"/>
          </a:xfrm>
          <a:prstGeom prst="rect">
            <a:avLst/>
          </a:prstGeom>
          <a:noFill/>
          <a:ln>
            <a:noFill/>
          </a:ln>
        </p:spPr>
        <p:style>
          <a:lnRef idx="2">
            <a:schemeClr val="dk1"/>
          </a:lnRef>
          <a:fillRef idx="1">
            <a:schemeClr val="lt1"/>
          </a:fillRef>
          <a:effectRef idx="0">
            <a:schemeClr val="dk1"/>
          </a:effectRef>
          <a:fontRef idx="minor">
            <a:schemeClr val="dk1"/>
          </a:fontRef>
        </p:style>
        <p:txBody>
          <a:bodyPr rtlCol="0" anchor="ctr"/>
          <a:lstStyle/>
          <a:p>
            <a:pPr algn="ctr"/>
            <a:r>
              <a:rPr lang="ja-JP" altLang="en-US" b="1" dirty="0">
                <a:solidFill>
                  <a:schemeClr val="tx1"/>
                </a:solidFill>
                <a:latin typeface="BIZ UDPゴシック" panose="020B0400000000000000" pitchFamily="50" charset="-128"/>
                <a:ea typeface="BIZ UDPゴシック" panose="020B0400000000000000" pitchFamily="50" charset="-128"/>
              </a:rPr>
              <a:t>≪地方行政体制</a:t>
            </a:r>
            <a:r>
              <a:rPr lang="ja-JP" altLang="en-US" sz="1400" b="1" dirty="0">
                <a:solidFill>
                  <a:schemeClr val="tx1"/>
                </a:solidFill>
                <a:latin typeface="BIZ UDPゴシック" panose="020B0400000000000000" pitchFamily="50" charset="-128"/>
                <a:ea typeface="BIZ UDPゴシック" panose="020B0400000000000000" pitchFamily="50" charset="-128"/>
              </a:rPr>
              <a:t>（政令イメージ）</a:t>
            </a:r>
            <a:r>
              <a:rPr kumimoji="1" lang="ja-JP" altLang="en-US" b="1" dirty="0">
                <a:latin typeface="BIZ UDPゴシック" panose="020B0400000000000000" pitchFamily="50" charset="-128"/>
                <a:ea typeface="BIZ UDPゴシック" panose="020B0400000000000000" pitchFamily="50" charset="-128"/>
              </a:rPr>
              <a:t>≫</a:t>
            </a:r>
          </a:p>
        </p:txBody>
      </p:sp>
      <p:sp>
        <p:nvSpPr>
          <p:cNvPr id="22" name="スライド番号プレースホルダー 2">
            <a:extLst>
              <a:ext uri="{FF2B5EF4-FFF2-40B4-BE49-F238E27FC236}">
                <a16:creationId xmlns:a16="http://schemas.microsoft.com/office/drawing/2014/main" id="{073AAF4C-CE67-4617-95CA-C78D21D95ED1}"/>
              </a:ext>
            </a:extLst>
          </p:cNvPr>
          <p:cNvSpPr>
            <a:spLocks noGrp="1"/>
          </p:cNvSpPr>
          <p:nvPr>
            <p:ph type="sldNum" sz="quarter" idx="12"/>
          </p:nvPr>
        </p:nvSpPr>
        <p:spPr>
          <a:xfrm>
            <a:off x="9448800" y="6483168"/>
            <a:ext cx="2743200" cy="365125"/>
          </a:xfrm>
        </p:spPr>
        <p:txBody>
          <a:bodyPr/>
          <a:lstStyle/>
          <a:p>
            <a:fld id="{07461F5B-1BDF-4D77-A755-C8D0FF6D81B8}" type="slidenum">
              <a:rPr kumimoji="1" lang="ja-JP" altLang="en-US" sz="1400" b="1" smtClean="0">
                <a:latin typeface="BIZ UDPゴシック" panose="020B0400000000000000" pitchFamily="50" charset="-128"/>
                <a:ea typeface="BIZ UDPゴシック" panose="020B0400000000000000" pitchFamily="50" charset="-128"/>
              </a:rPr>
              <a:t>10</a:t>
            </a:fld>
            <a:endParaRPr kumimoji="1" lang="ja-JP" altLang="en-US" sz="1400" b="1" dirty="0">
              <a:latin typeface="BIZ UDPゴシック" panose="020B0400000000000000" pitchFamily="50" charset="-128"/>
              <a:ea typeface="BIZ UDPゴシック" panose="020B0400000000000000" pitchFamily="50" charset="-128"/>
            </a:endParaRPr>
          </a:p>
        </p:txBody>
      </p:sp>
      <p:graphicFrame>
        <p:nvGraphicFramePr>
          <p:cNvPr id="6" name="表 19">
            <a:extLst>
              <a:ext uri="{FF2B5EF4-FFF2-40B4-BE49-F238E27FC236}">
                <a16:creationId xmlns:a16="http://schemas.microsoft.com/office/drawing/2014/main" id="{5BCAA442-BE98-40DB-A45D-60CA1ABDB144}"/>
              </a:ext>
            </a:extLst>
          </p:cNvPr>
          <p:cNvGraphicFramePr>
            <a:graphicFrameLocks noGrp="1"/>
          </p:cNvGraphicFramePr>
          <p:nvPr/>
        </p:nvGraphicFramePr>
        <p:xfrm>
          <a:off x="1061536" y="2318433"/>
          <a:ext cx="10260000" cy="1681480"/>
        </p:xfrm>
        <a:graphic>
          <a:graphicData uri="http://schemas.openxmlformats.org/drawingml/2006/table">
            <a:tbl>
              <a:tblPr firstRow="1" bandRow="1">
                <a:tableStyleId>{5940675A-B579-460E-94D1-54222C63F5DA}</a:tableStyleId>
              </a:tblPr>
              <a:tblGrid>
                <a:gridCol w="2016000">
                  <a:extLst>
                    <a:ext uri="{9D8B030D-6E8A-4147-A177-3AD203B41FA5}">
                      <a16:colId xmlns:a16="http://schemas.microsoft.com/office/drawing/2014/main" val="753175456"/>
                    </a:ext>
                  </a:extLst>
                </a:gridCol>
                <a:gridCol w="8244000">
                  <a:extLst>
                    <a:ext uri="{9D8B030D-6E8A-4147-A177-3AD203B41FA5}">
                      <a16:colId xmlns:a16="http://schemas.microsoft.com/office/drawing/2014/main" val="3749619529"/>
                    </a:ext>
                  </a:extLst>
                </a:gridCol>
              </a:tblGrid>
              <a:tr h="370840">
                <a:tc>
                  <a:txBody>
                    <a:bodyPr/>
                    <a:lstStyle/>
                    <a:p>
                      <a:pPr algn="ctr"/>
                      <a:r>
                        <a:rPr kumimoji="1" lang="ja-JP" altLang="en-US" b="1" dirty="0">
                          <a:latin typeface="BIZ UDPゴシック" panose="020B0400000000000000" pitchFamily="50" charset="-128"/>
                          <a:ea typeface="BIZ UDPゴシック" panose="020B0400000000000000" pitchFamily="50" charset="-128"/>
                        </a:rPr>
                        <a:t>　</a:t>
                      </a:r>
                      <a:r>
                        <a:rPr kumimoji="1" lang="zh-TW" altLang="en-US" b="1" dirty="0">
                          <a:latin typeface="BIZ UDPゴシック" panose="020B0400000000000000" pitchFamily="50" charset="-128"/>
                          <a:ea typeface="BIZ UDPゴシック" panose="020B0400000000000000" pitchFamily="50" charset="-128"/>
                        </a:rPr>
                        <a:t>「政令市＋県」</a:t>
                      </a:r>
                      <a:endParaRPr kumimoji="1" lang="en-US" altLang="zh-TW" b="1" dirty="0">
                        <a:latin typeface="BIZ UDPゴシック" panose="020B0400000000000000" pitchFamily="50" charset="-128"/>
                        <a:ea typeface="BIZ UDPゴシック" panose="020B0400000000000000" pitchFamily="50" charset="-128"/>
                      </a:endParaRPr>
                    </a:p>
                    <a:p>
                      <a:r>
                        <a:rPr kumimoji="1" lang="ja-JP" altLang="en-US" b="1" dirty="0">
                          <a:latin typeface="BIZ UDPゴシック" panose="020B0400000000000000" pitchFamily="50" charset="-128"/>
                          <a:ea typeface="BIZ UDPゴシック" panose="020B0400000000000000" pitchFamily="50" charset="-128"/>
                        </a:rPr>
                        <a:t>　　</a:t>
                      </a:r>
                      <a:r>
                        <a:rPr kumimoji="1" lang="zh-TW" altLang="en-US" b="1" dirty="0">
                          <a:latin typeface="BIZ UDPゴシック" panose="020B0400000000000000" pitchFamily="50" charset="-128"/>
                          <a:ea typeface="BIZ UDPゴシック" panose="020B0400000000000000" pitchFamily="50" charset="-128"/>
                        </a:rPr>
                        <a:t>（連携協約等）</a:t>
                      </a:r>
                    </a:p>
                  </a:txBody>
                  <a:tcPr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accent5">
                        <a:lumMod val="20000"/>
                        <a:lumOff val="80000"/>
                      </a:schemeClr>
                    </a:solidFill>
                  </a:tcPr>
                </a:tc>
                <a:tc>
                  <a:txBody>
                    <a:bodyPr/>
                    <a:lstStyle/>
                    <a:p>
                      <a:pPr marL="285750" indent="-285750">
                        <a:buFont typeface="Arial" panose="020B0604020202020204" pitchFamily="34" charset="0"/>
                        <a:buChar char="•"/>
                      </a:pPr>
                      <a:r>
                        <a:rPr kumimoji="1" lang="ja-JP" altLang="en-US" sz="1600" b="0" u="none" dirty="0">
                          <a:latin typeface="BIZ UDPゴシック" panose="020B0400000000000000" pitchFamily="50" charset="-128"/>
                          <a:ea typeface="BIZ UDPゴシック" panose="020B0400000000000000" pitchFamily="50" charset="-128"/>
                        </a:rPr>
                        <a:t>「連携協約等」について、対象事務の範囲や手法等に幅があり、詳細は政令を待たざるを得ない</a:t>
                      </a:r>
                      <a:endParaRPr kumimoji="1" lang="en-US" altLang="ja-JP" sz="1600" b="0" u="none" dirty="0">
                        <a:latin typeface="BIZ UDPゴシック" panose="020B0400000000000000" pitchFamily="50" charset="-128"/>
                        <a:ea typeface="BIZ UDPゴシック" panose="020B0400000000000000" pitchFamily="50" charset="-128"/>
                      </a:endParaRPr>
                    </a:p>
                    <a:p>
                      <a:pPr marL="285750" indent="-285750">
                        <a:lnSpc>
                          <a:spcPts val="1000"/>
                        </a:lnSpc>
                        <a:buFont typeface="Arial" panose="020B0604020202020204" pitchFamily="34" charset="0"/>
                        <a:buChar char="•"/>
                      </a:pPr>
                      <a:endParaRPr kumimoji="1" lang="en-US" altLang="ja-JP" sz="1600" b="0" u="none" dirty="0">
                        <a:latin typeface="BIZ UDPゴシック" panose="020B0400000000000000" pitchFamily="50" charset="-128"/>
                        <a:ea typeface="BIZ UDPゴシック" panose="020B0400000000000000" pitchFamily="50" charset="-128"/>
                      </a:endParaRPr>
                    </a:p>
                    <a:p>
                      <a:pPr marL="285750" indent="-285750">
                        <a:buFont typeface="Arial" panose="020B0604020202020204" pitchFamily="34" charset="0"/>
                        <a:buChar char="•"/>
                      </a:pPr>
                      <a:r>
                        <a:rPr kumimoji="1" lang="ja-JP" altLang="en-US" sz="1600" b="0" u="none" dirty="0">
                          <a:latin typeface="BIZ UDPゴシック" panose="020B0400000000000000" pitchFamily="50" charset="-128"/>
                          <a:ea typeface="BIZ UDPゴシック" panose="020B0400000000000000" pitchFamily="50" charset="-128"/>
                        </a:rPr>
                        <a:t>要件（＝副首都が担う機能を十分発揮するために必要な地方行政体制）と、政令イメージ（＝「特別区の設置」及び「特別市」に並ぶもの）からすると、連携協約を結んだうえで、地方自治法に基づく事務委託や事務の代替執行等により、政令指定都市の広域事務の全部又は一部を道府県が処理すること等が想定される</a:t>
                      </a:r>
                      <a:endParaRPr kumimoji="1" lang="ja-JP" altLang="en-US" sz="1600" dirty="0">
                        <a:latin typeface="BIZ UDPゴシック" panose="020B0400000000000000" pitchFamily="50" charset="-128"/>
                        <a:ea typeface="BIZ UDPゴシック" panose="020B0400000000000000" pitchFamily="50" charset="-128"/>
                      </a:endParaRPr>
                    </a:p>
                  </a:txBody>
                  <a:tcP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extLst>
                  <a:ext uri="{0D108BD9-81ED-4DB2-BD59-A6C34878D82A}">
                    <a16:rowId xmlns:a16="http://schemas.microsoft.com/office/drawing/2014/main" val="1192108503"/>
                  </a:ext>
                </a:extLst>
              </a:tr>
            </a:tbl>
          </a:graphicData>
        </a:graphic>
      </p:graphicFrame>
      <p:graphicFrame>
        <p:nvGraphicFramePr>
          <p:cNvPr id="16" name="表 19">
            <a:extLst>
              <a:ext uri="{FF2B5EF4-FFF2-40B4-BE49-F238E27FC236}">
                <a16:creationId xmlns:a16="http://schemas.microsoft.com/office/drawing/2014/main" id="{99B1A65E-BBD9-4CB7-AA53-8B185B256185}"/>
              </a:ext>
            </a:extLst>
          </p:cNvPr>
          <p:cNvGraphicFramePr>
            <a:graphicFrameLocks noGrp="1"/>
          </p:cNvGraphicFramePr>
          <p:nvPr/>
        </p:nvGraphicFramePr>
        <p:xfrm>
          <a:off x="1061536" y="4320663"/>
          <a:ext cx="10260000" cy="706120"/>
        </p:xfrm>
        <a:graphic>
          <a:graphicData uri="http://schemas.openxmlformats.org/drawingml/2006/table">
            <a:tbl>
              <a:tblPr firstRow="1" bandRow="1">
                <a:tableStyleId>{5940675A-B579-460E-94D1-54222C63F5DA}</a:tableStyleId>
              </a:tblPr>
              <a:tblGrid>
                <a:gridCol w="2016000">
                  <a:extLst>
                    <a:ext uri="{9D8B030D-6E8A-4147-A177-3AD203B41FA5}">
                      <a16:colId xmlns:a16="http://schemas.microsoft.com/office/drawing/2014/main" val="753175456"/>
                    </a:ext>
                  </a:extLst>
                </a:gridCol>
                <a:gridCol w="8244000">
                  <a:extLst>
                    <a:ext uri="{9D8B030D-6E8A-4147-A177-3AD203B41FA5}">
                      <a16:colId xmlns:a16="http://schemas.microsoft.com/office/drawing/2014/main" val="3749619529"/>
                    </a:ext>
                  </a:extLst>
                </a:gridCol>
              </a:tblGrid>
              <a:tr h="370840">
                <a:tc>
                  <a:txBody>
                    <a:bodyPr/>
                    <a:lstStyle/>
                    <a:p>
                      <a:pPr algn="ctr"/>
                      <a:r>
                        <a:rPr lang="ja-JP" altLang="en-US" sz="1800" b="1" dirty="0">
                          <a:solidFill>
                            <a:schemeClr val="tx1"/>
                          </a:solidFill>
                          <a:latin typeface="BIZ UDPゴシック" panose="020B0400000000000000" pitchFamily="50" charset="-128"/>
                          <a:ea typeface="BIZ UDPゴシック" panose="020B0400000000000000" pitchFamily="50" charset="-128"/>
                        </a:rPr>
                        <a:t>特別区の設置</a:t>
                      </a:r>
                      <a:endParaRPr kumimoji="1" lang="ja-JP" altLang="en-US" sz="1800" b="1" dirty="0">
                        <a:solidFill>
                          <a:schemeClr val="tx1"/>
                        </a:solidFill>
                        <a:latin typeface="BIZ UDPゴシック" panose="020B0400000000000000" pitchFamily="50" charset="-128"/>
                        <a:ea typeface="BIZ UDPゴシック" panose="020B0400000000000000" pitchFamily="50" charset="-128"/>
                      </a:endParaRPr>
                    </a:p>
                  </a:txBody>
                  <a:tcPr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accent5">
                        <a:lumMod val="20000"/>
                        <a:lumOff val="80000"/>
                      </a:schemeClr>
                    </a:solidFill>
                  </a:tcPr>
                </a:tc>
                <a:tc>
                  <a:txBody>
                    <a:bodyPr/>
                    <a:lstStyle/>
                    <a:p>
                      <a:pPr marL="285750" indent="-285750">
                        <a:buFont typeface="Arial" panose="020B0604020202020204" pitchFamily="34" charset="0"/>
                        <a:buChar char="•"/>
                      </a:pPr>
                      <a:r>
                        <a:rPr lang="ja-JP" altLang="en-US" sz="1600" b="0" u="none" dirty="0">
                          <a:solidFill>
                            <a:schemeClr val="tx1"/>
                          </a:solidFill>
                          <a:latin typeface="BIZ UDPゴシック" panose="020B0400000000000000" pitchFamily="50" charset="-128"/>
                          <a:ea typeface="BIZ UDPゴシック" panose="020B0400000000000000" pitchFamily="50" charset="-128"/>
                        </a:rPr>
                        <a:t>いわゆる「大都市法」に基づく都区制度</a:t>
                      </a:r>
                      <a:endParaRPr lang="en-US" altLang="ja-JP" sz="1600" b="0" u="none" dirty="0">
                        <a:solidFill>
                          <a:schemeClr val="tx1"/>
                        </a:solidFill>
                        <a:latin typeface="BIZ UDPゴシック" panose="020B0400000000000000" pitchFamily="50" charset="-128"/>
                        <a:ea typeface="BIZ UDPゴシック" panose="020B0400000000000000" pitchFamily="50" charset="-128"/>
                      </a:endParaRPr>
                    </a:p>
                    <a:p>
                      <a:pPr marL="0" indent="0">
                        <a:lnSpc>
                          <a:spcPts val="1000"/>
                        </a:lnSpc>
                        <a:buFont typeface="Arial" panose="020B0604020202020204" pitchFamily="34" charset="0"/>
                        <a:buNone/>
                      </a:pPr>
                      <a:endParaRPr lang="en-US" altLang="ja-JP" sz="1600" dirty="0">
                        <a:solidFill>
                          <a:schemeClr val="tx1"/>
                        </a:solidFill>
                        <a:latin typeface="BIZ UDPゴシック" panose="020B0400000000000000" pitchFamily="50" charset="-128"/>
                        <a:ea typeface="BIZ UDPゴシック" panose="020B0400000000000000" pitchFamily="50" charset="-128"/>
                      </a:endParaRPr>
                    </a:p>
                    <a:p>
                      <a:pPr marL="285750" indent="-285750">
                        <a:buFont typeface="Arial" panose="020B0604020202020204" pitchFamily="34" charset="0"/>
                        <a:buChar char="•"/>
                      </a:pPr>
                      <a:r>
                        <a:rPr lang="ja-JP" altLang="en-US" sz="1600" dirty="0">
                          <a:solidFill>
                            <a:schemeClr val="tx1"/>
                          </a:solidFill>
                          <a:latin typeface="BIZ UDPゴシック" panose="020B0400000000000000" pitchFamily="50" charset="-128"/>
                          <a:ea typeface="BIZ UDPゴシック" panose="020B0400000000000000" pitchFamily="50" charset="-128"/>
                        </a:rPr>
                        <a:t>広域行政一元化の手法として、制度的に安定性があると考えられる</a:t>
                      </a:r>
                      <a:endParaRPr lang="en-US" altLang="ja-JP" sz="1600" dirty="0">
                        <a:solidFill>
                          <a:schemeClr val="tx1"/>
                        </a:solidFill>
                        <a:latin typeface="BIZ UDPゴシック" panose="020B0400000000000000" pitchFamily="50" charset="-128"/>
                        <a:ea typeface="BIZ UDPゴシック" panose="020B0400000000000000" pitchFamily="50" charset="-128"/>
                      </a:endParaRPr>
                    </a:p>
                  </a:txBody>
                  <a:tcP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extLst>
                  <a:ext uri="{0D108BD9-81ED-4DB2-BD59-A6C34878D82A}">
                    <a16:rowId xmlns:a16="http://schemas.microsoft.com/office/drawing/2014/main" val="1192108503"/>
                  </a:ext>
                </a:extLst>
              </a:tr>
            </a:tbl>
          </a:graphicData>
        </a:graphic>
      </p:graphicFrame>
      <p:graphicFrame>
        <p:nvGraphicFramePr>
          <p:cNvPr id="17" name="表 19">
            <a:extLst>
              <a:ext uri="{FF2B5EF4-FFF2-40B4-BE49-F238E27FC236}">
                <a16:creationId xmlns:a16="http://schemas.microsoft.com/office/drawing/2014/main" id="{6E040AB2-7EA8-475A-A480-03B39611D7EF}"/>
              </a:ext>
            </a:extLst>
          </p:cNvPr>
          <p:cNvGraphicFramePr>
            <a:graphicFrameLocks noGrp="1"/>
          </p:cNvGraphicFramePr>
          <p:nvPr/>
        </p:nvGraphicFramePr>
        <p:xfrm>
          <a:off x="1079536" y="5384338"/>
          <a:ext cx="10224000" cy="949960"/>
        </p:xfrm>
        <a:graphic>
          <a:graphicData uri="http://schemas.openxmlformats.org/drawingml/2006/table">
            <a:tbl>
              <a:tblPr firstRow="1" bandRow="1">
                <a:tableStyleId>{5940675A-B579-460E-94D1-54222C63F5DA}</a:tableStyleId>
              </a:tblPr>
              <a:tblGrid>
                <a:gridCol w="1980000">
                  <a:extLst>
                    <a:ext uri="{9D8B030D-6E8A-4147-A177-3AD203B41FA5}">
                      <a16:colId xmlns:a16="http://schemas.microsoft.com/office/drawing/2014/main" val="753175456"/>
                    </a:ext>
                  </a:extLst>
                </a:gridCol>
                <a:gridCol w="8244000">
                  <a:extLst>
                    <a:ext uri="{9D8B030D-6E8A-4147-A177-3AD203B41FA5}">
                      <a16:colId xmlns:a16="http://schemas.microsoft.com/office/drawing/2014/main" val="3749619529"/>
                    </a:ext>
                  </a:extLst>
                </a:gridCol>
              </a:tblGrid>
              <a:tr h="370840">
                <a:tc>
                  <a:txBody>
                    <a:bodyPr/>
                    <a:lstStyle/>
                    <a:p>
                      <a:pPr algn="ctr"/>
                      <a:r>
                        <a:rPr kumimoji="1" lang="ja-JP" altLang="en-US" sz="1800" b="1" dirty="0">
                          <a:solidFill>
                            <a:schemeClr val="tx1"/>
                          </a:solidFill>
                          <a:latin typeface="BIZ UDPゴシック" panose="020B0400000000000000" pitchFamily="50" charset="-128"/>
                          <a:ea typeface="BIZ UDPゴシック" panose="020B0400000000000000" pitchFamily="50" charset="-128"/>
                        </a:rPr>
                        <a:t>特別市</a:t>
                      </a:r>
                    </a:p>
                  </a:txBody>
                  <a:tcPr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accent5">
                        <a:lumMod val="20000"/>
                        <a:lumOff val="80000"/>
                      </a:schemeClr>
                    </a:solidFill>
                  </a:tcPr>
                </a:tc>
                <a:tc>
                  <a:txBody>
                    <a:bodyPr/>
                    <a:lstStyle/>
                    <a:p>
                      <a:pPr marL="285750" indent="-285750">
                        <a:buFont typeface="Arial" panose="020B0604020202020204" pitchFamily="34" charset="0"/>
                        <a:buChar char="•"/>
                      </a:pPr>
                      <a:r>
                        <a:rPr lang="ja-JP" altLang="en-US" sz="1600" dirty="0">
                          <a:solidFill>
                            <a:schemeClr val="tx1"/>
                          </a:solidFill>
                          <a:latin typeface="BIZ UDPゴシック" panose="020B0400000000000000" pitchFamily="50" charset="-128"/>
                          <a:ea typeface="BIZ UDPゴシック" panose="020B0400000000000000" pitchFamily="50" charset="-128"/>
                        </a:rPr>
                        <a:t>特別市については、未だ制度化されていない</a:t>
                      </a:r>
                      <a:endParaRPr lang="en-US" altLang="ja-JP" sz="1600" dirty="0">
                        <a:solidFill>
                          <a:schemeClr val="tx1"/>
                        </a:solidFill>
                        <a:latin typeface="BIZ UDPゴシック" panose="020B0400000000000000" pitchFamily="50" charset="-128"/>
                        <a:ea typeface="BIZ UDPゴシック" panose="020B0400000000000000" pitchFamily="50" charset="-128"/>
                      </a:endParaRPr>
                    </a:p>
                    <a:p>
                      <a:pPr marL="285750" indent="-285750">
                        <a:lnSpc>
                          <a:spcPts val="1000"/>
                        </a:lnSpc>
                        <a:buFont typeface="Arial" panose="020B0604020202020204" pitchFamily="34" charset="0"/>
                        <a:buChar char="•"/>
                      </a:pPr>
                      <a:endParaRPr lang="en-US" altLang="ja-JP" sz="1600" dirty="0">
                        <a:solidFill>
                          <a:schemeClr val="tx1"/>
                        </a:solidFill>
                        <a:latin typeface="BIZ UDPゴシック" panose="020B0400000000000000" pitchFamily="50" charset="-128"/>
                        <a:ea typeface="BIZ UDPゴシック" panose="020B0400000000000000" pitchFamily="50" charset="-128"/>
                      </a:endParaRPr>
                    </a:p>
                    <a:p>
                      <a:pPr marL="285750" indent="-285750">
                        <a:buFont typeface="Arial" panose="020B0604020202020204" pitchFamily="34" charset="0"/>
                        <a:buChar char="•"/>
                      </a:pPr>
                      <a:r>
                        <a:rPr lang="ja-JP" altLang="en-US" sz="1600" dirty="0">
                          <a:solidFill>
                            <a:schemeClr val="tx1"/>
                          </a:solidFill>
                          <a:latin typeface="BIZ UDPゴシック" panose="020B0400000000000000" pitchFamily="50" charset="-128"/>
                          <a:ea typeface="BIZ UDPゴシック" panose="020B0400000000000000" pitchFamily="50" charset="-128"/>
                        </a:rPr>
                        <a:t>第</a:t>
                      </a:r>
                      <a:r>
                        <a:rPr lang="en-US" altLang="ja-JP" sz="1600" dirty="0">
                          <a:solidFill>
                            <a:schemeClr val="tx1"/>
                          </a:solidFill>
                          <a:latin typeface="BIZ UDPゴシック" panose="020B0400000000000000" pitchFamily="50" charset="-128"/>
                          <a:ea typeface="BIZ UDPゴシック" panose="020B0400000000000000" pitchFamily="50" charset="-128"/>
                        </a:rPr>
                        <a:t>34</a:t>
                      </a:r>
                      <a:r>
                        <a:rPr lang="ja-JP" altLang="en-US" sz="1600" dirty="0">
                          <a:solidFill>
                            <a:schemeClr val="tx1"/>
                          </a:solidFill>
                          <a:latin typeface="BIZ UDPゴシック" panose="020B0400000000000000" pitchFamily="50" charset="-128"/>
                          <a:ea typeface="BIZ UDPゴシック" panose="020B0400000000000000" pitchFamily="50" charset="-128"/>
                        </a:rPr>
                        <a:t>次地方制度調査会において、今後の社会経済情勢を見据えた大都市制度のあり方として、いわゆる「特別市」の制度化による垂直的な統合についても議論される予定</a:t>
                      </a:r>
                      <a:endParaRPr kumimoji="1" lang="ja-JP" altLang="en-US" sz="1600" dirty="0">
                        <a:solidFill>
                          <a:schemeClr val="tx1"/>
                        </a:solidFill>
                        <a:latin typeface="BIZ UDPゴシック" panose="020B0400000000000000" pitchFamily="50" charset="-128"/>
                        <a:ea typeface="BIZ UDPゴシック" panose="020B0400000000000000" pitchFamily="50" charset="-128"/>
                      </a:endParaRPr>
                    </a:p>
                  </a:txBody>
                  <a:tcP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extLst>
                  <a:ext uri="{0D108BD9-81ED-4DB2-BD59-A6C34878D82A}">
                    <a16:rowId xmlns:a16="http://schemas.microsoft.com/office/drawing/2014/main" val="1192108503"/>
                  </a:ext>
                </a:extLst>
              </a:tr>
            </a:tbl>
          </a:graphicData>
        </a:graphic>
      </p:graphicFrame>
      <p:sp>
        <p:nvSpPr>
          <p:cNvPr id="2" name="テキスト ボックス 1">
            <a:extLst>
              <a:ext uri="{FF2B5EF4-FFF2-40B4-BE49-F238E27FC236}">
                <a16:creationId xmlns:a16="http://schemas.microsoft.com/office/drawing/2014/main" id="{1BEC33CC-378B-40EF-9B2C-D7D3586F18D0}"/>
              </a:ext>
            </a:extLst>
          </p:cNvPr>
          <p:cNvSpPr txBox="1"/>
          <p:nvPr/>
        </p:nvSpPr>
        <p:spPr>
          <a:xfrm>
            <a:off x="710822" y="2953875"/>
            <a:ext cx="245660" cy="369332"/>
          </a:xfrm>
          <a:prstGeom prst="rect">
            <a:avLst/>
          </a:prstGeom>
          <a:noFill/>
        </p:spPr>
        <p:txBody>
          <a:bodyPr wrap="square" rtlCol="0">
            <a:spAutoFit/>
          </a:bodyPr>
          <a:lstStyle/>
          <a:p>
            <a:pPr algn="ctr"/>
            <a:r>
              <a:rPr kumimoji="1" lang="ja-JP" altLang="en-US" b="1" dirty="0">
                <a:latin typeface="BIZ UDPゴシック" panose="020B0400000000000000" pitchFamily="50" charset="-128"/>
                <a:ea typeface="BIZ UDPゴシック" panose="020B0400000000000000" pitchFamily="50" charset="-128"/>
              </a:rPr>
              <a:t>①</a:t>
            </a:r>
          </a:p>
        </p:txBody>
      </p:sp>
      <p:sp>
        <p:nvSpPr>
          <p:cNvPr id="13" name="テキスト ボックス 12">
            <a:extLst>
              <a:ext uri="{FF2B5EF4-FFF2-40B4-BE49-F238E27FC236}">
                <a16:creationId xmlns:a16="http://schemas.microsoft.com/office/drawing/2014/main" id="{29388222-1C04-42CB-8217-FA8A9542FAA0}"/>
              </a:ext>
            </a:extLst>
          </p:cNvPr>
          <p:cNvSpPr txBox="1"/>
          <p:nvPr/>
        </p:nvSpPr>
        <p:spPr>
          <a:xfrm>
            <a:off x="710822" y="4474816"/>
            <a:ext cx="245660" cy="369332"/>
          </a:xfrm>
          <a:prstGeom prst="rect">
            <a:avLst/>
          </a:prstGeom>
          <a:noFill/>
        </p:spPr>
        <p:txBody>
          <a:bodyPr wrap="square" rtlCol="0">
            <a:spAutoFit/>
          </a:bodyPr>
          <a:lstStyle/>
          <a:p>
            <a:pPr algn="ctr"/>
            <a:r>
              <a:rPr lang="ja-JP" altLang="en-US" b="1" dirty="0">
                <a:latin typeface="BIZ UDPゴシック" panose="020B0400000000000000" pitchFamily="50" charset="-128"/>
                <a:ea typeface="BIZ UDPゴシック" panose="020B0400000000000000" pitchFamily="50" charset="-128"/>
              </a:rPr>
              <a:t>②</a:t>
            </a:r>
            <a:endParaRPr kumimoji="1" lang="ja-JP" altLang="en-US" b="1" dirty="0">
              <a:latin typeface="BIZ UDPゴシック" panose="020B0400000000000000" pitchFamily="50" charset="-128"/>
              <a:ea typeface="BIZ UDPゴシック" panose="020B0400000000000000" pitchFamily="50" charset="-128"/>
            </a:endParaRPr>
          </a:p>
        </p:txBody>
      </p:sp>
    </p:spTree>
    <p:extLst>
      <p:ext uri="{BB962C8B-B14F-4D97-AF65-F5344CB8AC3E}">
        <p14:creationId xmlns:p14="http://schemas.microsoft.com/office/powerpoint/2010/main" val="227421986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直線コネクタ 4">
            <a:extLst>
              <a:ext uri="{FF2B5EF4-FFF2-40B4-BE49-F238E27FC236}">
                <a16:creationId xmlns:a16="http://schemas.microsoft.com/office/drawing/2014/main" id="{2B9BC7ED-EF68-4296-9503-23448B7506AA}"/>
              </a:ext>
            </a:extLst>
          </p:cNvPr>
          <p:cNvCxnSpPr>
            <a:cxnSpLocks/>
          </p:cNvCxnSpPr>
          <p:nvPr/>
        </p:nvCxnSpPr>
        <p:spPr>
          <a:xfrm>
            <a:off x="216668" y="372732"/>
            <a:ext cx="11743658" cy="0"/>
          </a:xfrm>
          <a:prstGeom prst="line">
            <a:avLst/>
          </a:prstGeom>
        </p:spPr>
        <p:style>
          <a:lnRef idx="1">
            <a:schemeClr val="dk1"/>
          </a:lnRef>
          <a:fillRef idx="0">
            <a:schemeClr val="dk1"/>
          </a:fillRef>
          <a:effectRef idx="0">
            <a:schemeClr val="dk1"/>
          </a:effectRef>
          <a:fontRef idx="minor">
            <a:schemeClr val="tx1"/>
          </a:fontRef>
        </p:style>
      </p:cxnSp>
      <p:sp>
        <p:nvSpPr>
          <p:cNvPr id="6" name="正方形/長方形 5">
            <a:extLst>
              <a:ext uri="{FF2B5EF4-FFF2-40B4-BE49-F238E27FC236}">
                <a16:creationId xmlns:a16="http://schemas.microsoft.com/office/drawing/2014/main" id="{4C9CBE0D-9B17-4DFA-BCB2-31180727568A}"/>
              </a:ext>
            </a:extLst>
          </p:cNvPr>
          <p:cNvSpPr/>
          <p:nvPr/>
        </p:nvSpPr>
        <p:spPr>
          <a:xfrm>
            <a:off x="2893" y="-28473"/>
            <a:ext cx="11325197" cy="400110"/>
          </a:xfrm>
          <a:prstGeom prst="rect">
            <a:avLst/>
          </a:prstGeom>
        </p:spPr>
        <p:txBody>
          <a:bodyPr wrap="square">
            <a:spAutoFit/>
          </a:bodyPr>
          <a:lstStyle/>
          <a:p>
            <a:r>
              <a:rPr lang="ja-JP" altLang="en-US" b="1" spc="100" dirty="0">
                <a:latin typeface="BIZ UDゴシック" panose="020B0400000000000000" pitchFamily="49" charset="-128"/>
                <a:ea typeface="BIZ UDゴシック" panose="020B0400000000000000" pitchFamily="49" charset="-128"/>
              </a:rPr>
              <a:t>国家社会機能継続性確保施策及び副首都の整備に係る施策の推進に関する法律</a:t>
            </a:r>
            <a:r>
              <a:rPr lang="en-US" altLang="ja-JP" sz="1600" b="1" spc="100" dirty="0">
                <a:latin typeface="BIZ UDゴシック" panose="020B0400000000000000" pitchFamily="49" charset="-128"/>
                <a:ea typeface="BIZ UDゴシック" panose="020B0400000000000000" pitchFamily="49" charset="-128"/>
              </a:rPr>
              <a:t>(1/13)</a:t>
            </a:r>
            <a:r>
              <a:rPr lang="ja-JP" altLang="en-US" sz="2000" b="1" spc="100" dirty="0">
                <a:latin typeface="BIZ UDゴシック" panose="020B0400000000000000" pitchFamily="49" charset="-128"/>
                <a:ea typeface="BIZ UDゴシック" panose="020B0400000000000000" pitchFamily="49" charset="-128"/>
              </a:rPr>
              <a:t> </a:t>
            </a:r>
            <a:endParaRPr lang="en-US" altLang="ja-JP" sz="2000" b="1" spc="100" dirty="0">
              <a:latin typeface="BIZ UDゴシック" panose="020B0400000000000000" pitchFamily="49" charset="-128"/>
              <a:ea typeface="BIZ UDゴシック" panose="020B0400000000000000" pitchFamily="49" charset="-128"/>
            </a:endParaRPr>
          </a:p>
        </p:txBody>
      </p:sp>
      <p:sp>
        <p:nvSpPr>
          <p:cNvPr id="31" name="テキスト ボックス 30">
            <a:extLst>
              <a:ext uri="{FF2B5EF4-FFF2-40B4-BE49-F238E27FC236}">
                <a16:creationId xmlns:a16="http://schemas.microsoft.com/office/drawing/2014/main" id="{B6FB593C-F752-47AB-8274-849229548986}"/>
              </a:ext>
            </a:extLst>
          </p:cNvPr>
          <p:cNvSpPr txBox="1"/>
          <p:nvPr/>
        </p:nvSpPr>
        <p:spPr>
          <a:xfrm>
            <a:off x="325470" y="380808"/>
            <a:ext cx="11634856" cy="6514156"/>
          </a:xfrm>
          <a:prstGeom prst="rect">
            <a:avLst/>
          </a:prstGeom>
          <a:noFill/>
        </p:spPr>
        <p:txBody>
          <a:bodyPr wrap="square">
            <a:spAutoFit/>
          </a:bodyPr>
          <a:lstStyle/>
          <a:p>
            <a:pPr marL="0" marR="0" lvl="0" indent="0" algn="l" defTabSz="914400" rtl="0" eaLnBrk="1" fontAlgn="auto" latinLnBrk="0" hangingPunct="1">
              <a:lnSpc>
                <a:spcPct val="125000"/>
              </a:lnSpc>
              <a:spcBef>
                <a:spcPts val="0"/>
              </a:spcBef>
              <a:spcAft>
                <a:spcPts val="0"/>
              </a:spcAft>
              <a:buClrTx/>
              <a:buSzTx/>
              <a:buFontTx/>
              <a:buNone/>
              <a:tabLst/>
              <a:defRPr/>
            </a:pPr>
            <a:r>
              <a:rPr kumimoji="1" lang="ja-JP" altLang="en-US" sz="1400" b="0" i="0" u="none" strike="noStrike" kern="1200" cap="none" normalizeH="0" baseline="0" noProof="0" dirty="0">
                <a:ln>
                  <a:noFill/>
                </a:ln>
                <a:solidFill>
                  <a:srgbClr val="000000"/>
                </a:solidFill>
                <a:effectLst/>
                <a:uLnTx/>
                <a:uFillTx/>
                <a:latin typeface="BIZ UDPゴシック" panose="020B0400000000000000" pitchFamily="50" charset="-128"/>
                <a:ea typeface="BIZ UDPゴシック" panose="020B0400000000000000" pitchFamily="50" charset="-128"/>
              </a:rPr>
              <a:t>目次</a:t>
            </a:r>
          </a:p>
          <a:p>
            <a:pPr marL="0" marR="0" lvl="0" indent="0" algn="l" defTabSz="914400" rtl="0" eaLnBrk="1" fontAlgn="auto" latinLnBrk="0" hangingPunct="1">
              <a:lnSpc>
                <a:spcPct val="125000"/>
              </a:lnSpc>
              <a:spcBef>
                <a:spcPts val="0"/>
              </a:spcBef>
              <a:spcAft>
                <a:spcPts val="0"/>
              </a:spcAft>
              <a:buClrTx/>
              <a:buSzTx/>
              <a:buFontTx/>
              <a:buNone/>
              <a:tabLst/>
              <a:defRPr/>
            </a:pPr>
            <a:r>
              <a:rPr kumimoji="1" lang="ja-JP" altLang="en-US" sz="1400" b="0" i="0" u="none" strike="noStrike" kern="1200" cap="none" normalizeH="0" baseline="0" noProof="0" dirty="0">
                <a:ln>
                  <a:noFill/>
                </a:ln>
                <a:solidFill>
                  <a:srgbClr val="000000"/>
                </a:solidFill>
                <a:effectLst/>
                <a:uLnTx/>
                <a:uFillTx/>
                <a:latin typeface="BIZ UDPゴシック" panose="020B0400000000000000" pitchFamily="50" charset="-128"/>
                <a:ea typeface="BIZ UDPゴシック" panose="020B0400000000000000" pitchFamily="50" charset="-128"/>
              </a:rPr>
              <a:t>　第一章　総則（第一条－第八条）</a:t>
            </a:r>
          </a:p>
          <a:p>
            <a:pPr marL="0" marR="0" lvl="0" indent="0" algn="l" defTabSz="914400" rtl="0" eaLnBrk="1" fontAlgn="auto" latinLnBrk="0" hangingPunct="1">
              <a:lnSpc>
                <a:spcPct val="125000"/>
              </a:lnSpc>
              <a:spcBef>
                <a:spcPts val="0"/>
              </a:spcBef>
              <a:spcAft>
                <a:spcPts val="0"/>
              </a:spcAft>
              <a:buClrTx/>
              <a:buSzTx/>
              <a:buFontTx/>
              <a:buNone/>
              <a:tabLst/>
              <a:defRPr/>
            </a:pPr>
            <a:r>
              <a:rPr kumimoji="1" lang="ja-JP" altLang="en-US" sz="1400" b="0" i="0" u="none" strike="noStrike" kern="1200" cap="none" normalizeH="0" baseline="0" noProof="0" dirty="0">
                <a:ln>
                  <a:noFill/>
                </a:ln>
                <a:solidFill>
                  <a:srgbClr val="000000"/>
                </a:solidFill>
                <a:effectLst/>
                <a:uLnTx/>
                <a:uFillTx/>
                <a:latin typeface="BIZ UDPゴシック" panose="020B0400000000000000" pitchFamily="50" charset="-128"/>
                <a:ea typeface="BIZ UDPゴシック" panose="020B0400000000000000" pitchFamily="50" charset="-128"/>
              </a:rPr>
              <a:t>　第二章　基本方針（第九条－第十一条）</a:t>
            </a:r>
          </a:p>
          <a:p>
            <a:pPr marL="0" marR="0" lvl="0" indent="0" algn="l" defTabSz="914400" rtl="0" eaLnBrk="1" fontAlgn="auto" latinLnBrk="0" hangingPunct="1">
              <a:lnSpc>
                <a:spcPct val="125000"/>
              </a:lnSpc>
              <a:spcBef>
                <a:spcPts val="0"/>
              </a:spcBef>
              <a:spcAft>
                <a:spcPts val="0"/>
              </a:spcAft>
              <a:buClrTx/>
              <a:buSzTx/>
              <a:buFontTx/>
              <a:buNone/>
              <a:tabLst/>
              <a:defRPr/>
            </a:pPr>
            <a:r>
              <a:rPr kumimoji="1" lang="ja-JP" altLang="en-US" sz="1400" b="0" i="0" u="none" strike="noStrike" kern="1200" cap="none" normalizeH="0" baseline="0" noProof="0" dirty="0">
                <a:ln>
                  <a:noFill/>
                </a:ln>
                <a:solidFill>
                  <a:srgbClr val="000000"/>
                </a:solidFill>
                <a:effectLst/>
                <a:uLnTx/>
                <a:uFillTx/>
                <a:latin typeface="BIZ UDPゴシック" panose="020B0400000000000000" pitchFamily="50" charset="-128"/>
                <a:ea typeface="BIZ UDPゴシック" panose="020B0400000000000000" pitchFamily="50" charset="-128"/>
              </a:rPr>
              <a:t>　第三章　基本的施策（第十二条－第十七条）</a:t>
            </a:r>
          </a:p>
          <a:p>
            <a:pPr marL="0" marR="0" lvl="0" indent="0" algn="l" defTabSz="914400" rtl="0" eaLnBrk="1" fontAlgn="auto" latinLnBrk="0" hangingPunct="1">
              <a:lnSpc>
                <a:spcPct val="125000"/>
              </a:lnSpc>
              <a:spcBef>
                <a:spcPts val="0"/>
              </a:spcBef>
              <a:spcAft>
                <a:spcPts val="0"/>
              </a:spcAft>
              <a:buClrTx/>
              <a:buSzTx/>
              <a:buFontTx/>
              <a:buNone/>
              <a:tabLst/>
              <a:defRPr/>
            </a:pPr>
            <a:r>
              <a:rPr kumimoji="1" lang="ja-JP" altLang="en-US" sz="1400" b="0" i="0" u="none" strike="noStrike" kern="1200" cap="none" normalizeH="0" baseline="0" noProof="0" dirty="0">
                <a:ln>
                  <a:noFill/>
                </a:ln>
                <a:solidFill>
                  <a:srgbClr val="000000"/>
                </a:solidFill>
                <a:effectLst/>
                <a:uLnTx/>
                <a:uFillTx/>
                <a:latin typeface="BIZ UDPゴシック" panose="020B0400000000000000" pitchFamily="50" charset="-128"/>
                <a:ea typeface="BIZ UDPゴシック" panose="020B0400000000000000" pitchFamily="50" charset="-128"/>
              </a:rPr>
              <a:t>　第四章　副首都の指定等（第十八条－第二十条）</a:t>
            </a:r>
          </a:p>
          <a:p>
            <a:pPr marL="0" marR="0" lvl="0" indent="0" algn="l" defTabSz="914400" rtl="0" eaLnBrk="1" fontAlgn="auto" latinLnBrk="0" hangingPunct="1">
              <a:lnSpc>
                <a:spcPct val="125000"/>
              </a:lnSpc>
              <a:spcBef>
                <a:spcPts val="0"/>
              </a:spcBef>
              <a:spcAft>
                <a:spcPts val="0"/>
              </a:spcAft>
              <a:buClrTx/>
              <a:buSzTx/>
              <a:buFontTx/>
              <a:buNone/>
              <a:tabLst/>
              <a:defRPr/>
            </a:pPr>
            <a:r>
              <a:rPr kumimoji="1" lang="ja-JP" altLang="en-US" sz="1400" b="0" i="0" u="none" strike="noStrike" kern="1200" cap="none" normalizeH="0" baseline="0" noProof="0" dirty="0">
                <a:ln>
                  <a:noFill/>
                </a:ln>
                <a:solidFill>
                  <a:srgbClr val="000000"/>
                </a:solidFill>
                <a:effectLst/>
                <a:uLnTx/>
                <a:uFillTx/>
                <a:latin typeface="BIZ UDPゴシック" panose="020B0400000000000000" pitchFamily="50" charset="-128"/>
                <a:ea typeface="BIZ UDPゴシック" panose="020B0400000000000000" pitchFamily="50" charset="-128"/>
              </a:rPr>
              <a:t>　第五章　国家社会機能継続性確保施策・副首都整備推進本部（第二十一条－第三十条）</a:t>
            </a:r>
          </a:p>
          <a:p>
            <a:pPr marL="0" marR="0" lvl="0" indent="0" algn="l" defTabSz="914400" rtl="0" eaLnBrk="1" fontAlgn="auto" latinLnBrk="0" hangingPunct="1">
              <a:lnSpc>
                <a:spcPct val="125000"/>
              </a:lnSpc>
              <a:spcBef>
                <a:spcPts val="0"/>
              </a:spcBef>
              <a:spcAft>
                <a:spcPts val="0"/>
              </a:spcAft>
              <a:buClrTx/>
              <a:buSzTx/>
              <a:buFontTx/>
              <a:buNone/>
              <a:tabLst/>
              <a:defRPr/>
            </a:pPr>
            <a:r>
              <a:rPr kumimoji="1" lang="ja-JP" altLang="en-US" sz="1400" b="0" i="0" u="none" strike="noStrike" kern="1200" cap="none" normalizeH="0" baseline="0" noProof="0" dirty="0">
                <a:ln>
                  <a:noFill/>
                </a:ln>
                <a:solidFill>
                  <a:srgbClr val="000000"/>
                </a:solidFill>
                <a:effectLst/>
                <a:uLnTx/>
                <a:uFillTx/>
                <a:latin typeface="BIZ UDPゴシック" panose="020B0400000000000000" pitchFamily="50" charset="-128"/>
                <a:ea typeface="BIZ UDPゴシック" panose="020B0400000000000000" pitchFamily="50" charset="-128"/>
              </a:rPr>
              <a:t>　附則</a:t>
            </a:r>
            <a:endParaRPr kumimoji="1" lang="en-US" altLang="ja-JP" sz="1400" b="0" i="0" u="none" strike="noStrike" kern="1200" cap="none" normalizeH="0" baseline="0" noProof="0" dirty="0">
              <a:ln>
                <a:noFill/>
              </a:ln>
              <a:solidFill>
                <a:srgbClr val="000000"/>
              </a:solidFill>
              <a:effectLst/>
              <a:uLnTx/>
              <a:uFillTx/>
              <a:latin typeface="BIZ UDPゴシック" panose="020B0400000000000000" pitchFamily="50" charset="-128"/>
              <a:ea typeface="BIZ UDPゴシック" panose="020B0400000000000000" pitchFamily="50" charset="-128"/>
            </a:endParaRPr>
          </a:p>
          <a:p>
            <a:pPr marL="0" marR="0" lvl="0" indent="0" algn="l" defTabSz="914400" rtl="0" eaLnBrk="1" fontAlgn="auto" latinLnBrk="0" hangingPunct="1">
              <a:lnSpc>
                <a:spcPct val="125000"/>
              </a:lnSpc>
              <a:spcBef>
                <a:spcPts val="0"/>
              </a:spcBef>
              <a:spcAft>
                <a:spcPts val="0"/>
              </a:spcAft>
              <a:buClrTx/>
              <a:buSzTx/>
              <a:buFontTx/>
              <a:buNone/>
              <a:tabLst/>
              <a:defRPr/>
            </a:pPr>
            <a:endParaRPr kumimoji="1" lang="ja-JP" altLang="en-US" sz="1400" b="0" i="0" u="none" strike="noStrike" kern="1200" cap="none" normalizeH="0" baseline="0" noProof="0" dirty="0">
              <a:ln>
                <a:noFill/>
              </a:ln>
              <a:solidFill>
                <a:srgbClr val="000000"/>
              </a:solidFill>
              <a:effectLst/>
              <a:uLnTx/>
              <a:uFillTx/>
              <a:latin typeface="BIZ UDPゴシック" panose="020B0400000000000000" pitchFamily="50" charset="-128"/>
              <a:ea typeface="BIZ UDPゴシック" panose="020B0400000000000000" pitchFamily="50" charset="-128"/>
            </a:endParaRPr>
          </a:p>
          <a:p>
            <a:pPr marL="0" marR="0" lvl="0" indent="0" algn="l" defTabSz="914400" rtl="0" eaLnBrk="1" fontAlgn="auto" latinLnBrk="0" hangingPunct="1">
              <a:lnSpc>
                <a:spcPct val="125000"/>
              </a:lnSpc>
              <a:spcBef>
                <a:spcPts val="0"/>
              </a:spcBef>
              <a:spcAft>
                <a:spcPts val="0"/>
              </a:spcAft>
              <a:buClrTx/>
              <a:buSzTx/>
              <a:buFontTx/>
              <a:buNone/>
              <a:tabLst/>
              <a:defRPr/>
            </a:pPr>
            <a:r>
              <a:rPr kumimoji="1" lang="ja-JP" altLang="en-US" sz="1400" b="0" i="0" u="none" strike="noStrike" kern="1200" cap="none" normalizeH="0" baseline="0" noProof="0" dirty="0">
                <a:ln>
                  <a:noFill/>
                </a:ln>
                <a:solidFill>
                  <a:srgbClr val="000000"/>
                </a:solidFill>
                <a:effectLst/>
                <a:uLnTx/>
                <a:uFillTx/>
                <a:latin typeface="BIZ UDPゴシック" panose="020B0400000000000000" pitchFamily="50" charset="-128"/>
                <a:ea typeface="BIZ UDPゴシック" panose="020B0400000000000000" pitchFamily="50" charset="-128"/>
              </a:rPr>
              <a:t>　　　第一章　総則</a:t>
            </a:r>
          </a:p>
          <a:p>
            <a:pPr marL="0" marR="0" lvl="0" indent="0" algn="l" defTabSz="914400" rtl="0" eaLnBrk="1" fontAlgn="auto" latinLnBrk="0" hangingPunct="1">
              <a:lnSpc>
                <a:spcPct val="125000"/>
              </a:lnSpc>
              <a:spcBef>
                <a:spcPts val="0"/>
              </a:spcBef>
              <a:spcAft>
                <a:spcPts val="0"/>
              </a:spcAft>
              <a:buClrTx/>
              <a:buSzTx/>
              <a:buFontTx/>
              <a:buNone/>
              <a:tabLst/>
              <a:defRPr/>
            </a:pPr>
            <a:r>
              <a:rPr kumimoji="1" lang="ja-JP" altLang="en-US" sz="1400" b="0" i="0" u="none" strike="noStrike" kern="1200" cap="none" normalizeH="0" baseline="0" noProof="0" dirty="0">
                <a:ln>
                  <a:noFill/>
                </a:ln>
                <a:solidFill>
                  <a:srgbClr val="000000"/>
                </a:solidFill>
                <a:effectLst/>
                <a:uLnTx/>
                <a:uFillTx/>
                <a:latin typeface="BIZ UDPゴシック" panose="020B0400000000000000" pitchFamily="50" charset="-128"/>
                <a:ea typeface="BIZ UDPゴシック" panose="020B0400000000000000" pitchFamily="50" charset="-128"/>
              </a:rPr>
              <a:t>　（目的）</a:t>
            </a:r>
          </a:p>
          <a:p>
            <a:pPr marL="0" marR="0" lvl="0" indent="0" algn="l" defTabSz="914400" rtl="0" eaLnBrk="1" fontAlgn="auto" latinLnBrk="0" hangingPunct="1">
              <a:lnSpc>
                <a:spcPct val="125000"/>
              </a:lnSpc>
              <a:spcBef>
                <a:spcPts val="0"/>
              </a:spcBef>
              <a:spcAft>
                <a:spcPts val="0"/>
              </a:spcAft>
              <a:buClrTx/>
              <a:buSzTx/>
              <a:buFontTx/>
              <a:buNone/>
              <a:tabLst/>
              <a:defRPr/>
            </a:pPr>
            <a:r>
              <a:rPr kumimoji="1" lang="ja-JP" altLang="en-US" sz="1400" b="0" i="0" u="none" strike="noStrike" kern="1200" cap="none" normalizeH="0" baseline="0" noProof="0" dirty="0">
                <a:ln>
                  <a:noFill/>
                </a:ln>
                <a:solidFill>
                  <a:srgbClr val="000000"/>
                </a:solidFill>
                <a:effectLst/>
                <a:uLnTx/>
                <a:uFillTx/>
                <a:latin typeface="BIZ UDPゴシック" panose="020B0400000000000000" pitchFamily="50" charset="-128"/>
                <a:ea typeface="BIZ UDPゴシック" panose="020B0400000000000000" pitchFamily="50" charset="-128"/>
              </a:rPr>
              <a:t>第一条　この法律は、</a:t>
            </a:r>
            <a:r>
              <a:rPr kumimoji="1" lang="ja-JP" altLang="en-US" sz="1400" b="1" i="0" u="sng" strike="noStrike" kern="1200" cap="none" normalizeH="0" baseline="0" noProof="0" dirty="0">
                <a:ln>
                  <a:noFill/>
                </a:ln>
                <a:solidFill>
                  <a:srgbClr val="000000"/>
                </a:solidFill>
                <a:effectLst/>
                <a:uLnTx/>
                <a:uFillTx/>
                <a:latin typeface="BIZ UDPゴシック" panose="020B0400000000000000" pitchFamily="50" charset="-128"/>
                <a:ea typeface="BIZ UDPゴシック" panose="020B0400000000000000" pitchFamily="50" charset="-128"/>
              </a:rPr>
              <a:t>国民生活及び国民経済に甚大な影響を及ぼすおそれがある大規模災害（以下単に「大規模災害」という。）に備えて、副首都の整　　</a:t>
            </a:r>
            <a:endParaRPr kumimoji="1" lang="en-US" altLang="ja-JP" sz="1400" b="1" i="0" u="sng" strike="noStrike" kern="1200" cap="none" normalizeH="0" baseline="0" noProof="0" dirty="0">
              <a:ln>
                <a:noFill/>
              </a:ln>
              <a:solidFill>
                <a:srgbClr val="000000"/>
              </a:solidFill>
              <a:effectLst/>
              <a:uLnTx/>
              <a:uFillTx/>
              <a:latin typeface="BIZ UDPゴシック" panose="020B0400000000000000" pitchFamily="50" charset="-128"/>
              <a:ea typeface="BIZ UDPゴシック" panose="020B0400000000000000" pitchFamily="50" charset="-128"/>
            </a:endParaRPr>
          </a:p>
          <a:p>
            <a:pPr marL="0" marR="0" lvl="0" indent="0" algn="l" defTabSz="914400" rtl="0" eaLnBrk="1" fontAlgn="auto" latinLnBrk="0" hangingPunct="1">
              <a:lnSpc>
                <a:spcPct val="125000"/>
              </a:lnSpc>
              <a:spcBef>
                <a:spcPts val="0"/>
              </a:spcBef>
              <a:spcAft>
                <a:spcPts val="0"/>
              </a:spcAft>
              <a:buClrTx/>
              <a:buSzTx/>
              <a:buFontTx/>
              <a:buNone/>
              <a:tabLst/>
              <a:defRPr/>
            </a:pPr>
            <a:r>
              <a:rPr lang="ja-JP" altLang="en-US" sz="1400" b="1" dirty="0">
                <a:solidFill>
                  <a:srgbClr val="000000"/>
                </a:solidFill>
                <a:latin typeface="BIZ UDPゴシック" panose="020B0400000000000000" pitchFamily="50" charset="-128"/>
                <a:ea typeface="BIZ UDPゴシック" panose="020B0400000000000000" pitchFamily="50" charset="-128"/>
              </a:rPr>
              <a:t>　</a:t>
            </a:r>
            <a:r>
              <a:rPr kumimoji="1" lang="ja-JP" altLang="en-US" sz="1400" b="1" i="0" u="sng" strike="noStrike" kern="1200" cap="none" normalizeH="0" baseline="0" noProof="0" dirty="0">
                <a:ln>
                  <a:noFill/>
                </a:ln>
                <a:solidFill>
                  <a:srgbClr val="000000"/>
                </a:solidFill>
                <a:effectLst/>
                <a:uLnTx/>
                <a:uFillTx/>
                <a:latin typeface="BIZ UDPゴシック" panose="020B0400000000000000" pitchFamily="50" charset="-128"/>
                <a:ea typeface="BIZ UDPゴシック" panose="020B0400000000000000" pitchFamily="50" charset="-128"/>
              </a:rPr>
              <a:t>備に係る施策その他国家社会機能の継続性が確保された国土の形成を図るための施策（以下「国家社会機能継続性確保施策」という。）に関し、基　</a:t>
            </a:r>
            <a:endParaRPr kumimoji="1" lang="en-US" altLang="ja-JP" sz="1400" b="1" i="0" u="sng" strike="noStrike" kern="1200" cap="none" normalizeH="0" baseline="0" noProof="0" dirty="0">
              <a:ln>
                <a:noFill/>
              </a:ln>
              <a:solidFill>
                <a:srgbClr val="000000"/>
              </a:solidFill>
              <a:effectLst/>
              <a:uLnTx/>
              <a:uFillTx/>
              <a:latin typeface="BIZ UDPゴシック" panose="020B0400000000000000" pitchFamily="50" charset="-128"/>
              <a:ea typeface="BIZ UDPゴシック" panose="020B0400000000000000" pitchFamily="50" charset="-128"/>
            </a:endParaRPr>
          </a:p>
          <a:p>
            <a:pPr marL="0" marR="0" lvl="0" indent="0" algn="l" defTabSz="914400" rtl="0" eaLnBrk="1" fontAlgn="auto" latinLnBrk="0" hangingPunct="1">
              <a:lnSpc>
                <a:spcPct val="125000"/>
              </a:lnSpc>
              <a:spcBef>
                <a:spcPts val="0"/>
              </a:spcBef>
              <a:spcAft>
                <a:spcPts val="0"/>
              </a:spcAft>
              <a:buClrTx/>
              <a:buSzTx/>
              <a:buFontTx/>
              <a:buNone/>
              <a:tabLst/>
              <a:defRPr/>
            </a:pPr>
            <a:r>
              <a:rPr lang="ja-JP" altLang="en-US" sz="1400" b="1" dirty="0">
                <a:solidFill>
                  <a:srgbClr val="000000"/>
                </a:solidFill>
                <a:latin typeface="BIZ UDPゴシック" panose="020B0400000000000000" pitchFamily="50" charset="-128"/>
                <a:ea typeface="BIZ UDPゴシック" panose="020B0400000000000000" pitchFamily="50" charset="-128"/>
              </a:rPr>
              <a:t>　</a:t>
            </a:r>
            <a:r>
              <a:rPr kumimoji="1" lang="ja-JP" altLang="en-US" sz="1400" b="1" i="0" u="sng" strike="noStrike" kern="1200" cap="none" normalizeH="0" baseline="0" noProof="0" dirty="0">
                <a:ln>
                  <a:noFill/>
                </a:ln>
                <a:solidFill>
                  <a:srgbClr val="000000"/>
                </a:solidFill>
                <a:effectLst/>
                <a:uLnTx/>
                <a:uFillTx/>
                <a:latin typeface="BIZ UDPゴシック" panose="020B0400000000000000" pitchFamily="50" charset="-128"/>
                <a:ea typeface="BIZ UDPゴシック" panose="020B0400000000000000" pitchFamily="50" charset="-128"/>
              </a:rPr>
              <a:t>本理念を定め、国の責務等を明らかにし、基本方針の策定その他基本となる事項を定め、及び副首都の指定等について定めるとともに、国家社会</a:t>
            </a:r>
            <a:endParaRPr kumimoji="1" lang="en-US" altLang="ja-JP" sz="1400" b="1" i="0" u="sng" strike="noStrike" kern="1200" cap="none" normalizeH="0" baseline="0" noProof="0" dirty="0">
              <a:ln>
                <a:noFill/>
              </a:ln>
              <a:solidFill>
                <a:srgbClr val="000000"/>
              </a:solidFill>
              <a:effectLst/>
              <a:uLnTx/>
              <a:uFillTx/>
              <a:latin typeface="BIZ UDPゴシック" panose="020B0400000000000000" pitchFamily="50" charset="-128"/>
              <a:ea typeface="BIZ UDPゴシック" panose="020B0400000000000000" pitchFamily="50" charset="-128"/>
            </a:endParaRPr>
          </a:p>
          <a:p>
            <a:pPr marL="0" marR="0" lvl="0" indent="0" algn="l" defTabSz="914400" rtl="0" eaLnBrk="1" fontAlgn="auto" latinLnBrk="0" hangingPunct="1">
              <a:lnSpc>
                <a:spcPct val="125000"/>
              </a:lnSpc>
              <a:spcBef>
                <a:spcPts val="0"/>
              </a:spcBef>
              <a:spcAft>
                <a:spcPts val="0"/>
              </a:spcAft>
              <a:buClrTx/>
              <a:buSzTx/>
              <a:buFontTx/>
              <a:buNone/>
              <a:tabLst/>
              <a:defRPr/>
            </a:pPr>
            <a:r>
              <a:rPr lang="ja-JP" altLang="en-US" sz="1400" b="1" dirty="0">
                <a:solidFill>
                  <a:srgbClr val="000000"/>
                </a:solidFill>
                <a:latin typeface="BIZ UDPゴシック" panose="020B0400000000000000" pitchFamily="50" charset="-128"/>
                <a:ea typeface="BIZ UDPゴシック" panose="020B0400000000000000" pitchFamily="50" charset="-128"/>
              </a:rPr>
              <a:t>　</a:t>
            </a:r>
            <a:r>
              <a:rPr kumimoji="1" lang="ja-JP" altLang="en-US" sz="1400" b="1" i="0" u="sng" strike="noStrike" kern="1200" cap="none" normalizeH="0" baseline="0" noProof="0" dirty="0">
                <a:ln>
                  <a:noFill/>
                </a:ln>
                <a:solidFill>
                  <a:srgbClr val="000000"/>
                </a:solidFill>
                <a:effectLst/>
                <a:uLnTx/>
                <a:uFillTx/>
                <a:latin typeface="BIZ UDPゴシック" panose="020B0400000000000000" pitchFamily="50" charset="-128"/>
                <a:ea typeface="BIZ UDPゴシック" panose="020B0400000000000000" pitchFamily="50" charset="-128"/>
              </a:rPr>
              <a:t>機能継続性確保施策・副首都整備推進本部を設置</a:t>
            </a:r>
            <a:r>
              <a:rPr kumimoji="1" lang="ja-JP" altLang="en-US" sz="1400" b="0" i="0" u="none" strike="noStrike" kern="1200" cap="none" normalizeH="0" baseline="0" noProof="0" dirty="0">
                <a:ln>
                  <a:noFill/>
                </a:ln>
                <a:solidFill>
                  <a:srgbClr val="000000"/>
                </a:solidFill>
                <a:effectLst/>
                <a:uLnTx/>
                <a:uFillTx/>
                <a:latin typeface="BIZ UDPゴシック" panose="020B0400000000000000" pitchFamily="50" charset="-128"/>
                <a:ea typeface="BIZ UDPゴシック" panose="020B0400000000000000" pitchFamily="50" charset="-128"/>
              </a:rPr>
              <a:t>すること等により、</a:t>
            </a:r>
            <a:r>
              <a:rPr kumimoji="1" lang="ja-JP" altLang="en-US" sz="1400" b="1" i="0" u="sng" strike="noStrike" kern="1200" cap="none" normalizeH="0" baseline="0" noProof="0" dirty="0">
                <a:ln>
                  <a:noFill/>
                </a:ln>
                <a:solidFill>
                  <a:srgbClr val="000000"/>
                </a:solidFill>
                <a:effectLst/>
                <a:uLnTx/>
                <a:uFillTx/>
                <a:latin typeface="BIZ UDPゴシック" panose="020B0400000000000000" pitchFamily="50" charset="-128"/>
                <a:ea typeface="BIZ UDPゴシック" panose="020B0400000000000000" pitchFamily="50" charset="-128"/>
              </a:rPr>
              <a:t>副首都の整備に係る施策その他国家社会機能継続性確保施策を総合的かつ</a:t>
            </a:r>
            <a:endParaRPr kumimoji="1" lang="en-US" altLang="ja-JP" sz="1400" b="1" i="0" u="sng" strike="noStrike" kern="1200" cap="none" normalizeH="0" baseline="0" noProof="0" dirty="0">
              <a:ln>
                <a:noFill/>
              </a:ln>
              <a:solidFill>
                <a:srgbClr val="000000"/>
              </a:solidFill>
              <a:effectLst/>
              <a:uLnTx/>
              <a:uFillTx/>
              <a:latin typeface="BIZ UDPゴシック" panose="020B0400000000000000" pitchFamily="50" charset="-128"/>
              <a:ea typeface="BIZ UDPゴシック" panose="020B0400000000000000" pitchFamily="50" charset="-128"/>
            </a:endParaRPr>
          </a:p>
          <a:p>
            <a:pPr marL="0" marR="0" lvl="0" indent="0" algn="l" defTabSz="914400" rtl="0" eaLnBrk="1" fontAlgn="auto" latinLnBrk="0" hangingPunct="1">
              <a:lnSpc>
                <a:spcPct val="125000"/>
              </a:lnSpc>
              <a:spcBef>
                <a:spcPts val="0"/>
              </a:spcBef>
              <a:spcAft>
                <a:spcPts val="0"/>
              </a:spcAft>
              <a:buClrTx/>
              <a:buSzTx/>
              <a:buFontTx/>
              <a:buNone/>
              <a:tabLst/>
              <a:defRPr/>
            </a:pPr>
            <a:r>
              <a:rPr lang="ja-JP" altLang="en-US" sz="1400" b="1" dirty="0">
                <a:solidFill>
                  <a:srgbClr val="000000"/>
                </a:solidFill>
                <a:latin typeface="BIZ UDPゴシック" panose="020B0400000000000000" pitchFamily="50" charset="-128"/>
                <a:ea typeface="BIZ UDPゴシック" panose="020B0400000000000000" pitchFamily="50" charset="-128"/>
              </a:rPr>
              <a:t>　</a:t>
            </a:r>
            <a:r>
              <a:rPr kumimoji="1" lang="ja-JP" altLang="en-US" sz="1400" b="1" i="0" u="sng" strike="noStrike" kern="1200" cap="none" normalizeH="0" baseline="0" noProof="0" dirty="0">
                <a:ln>
                  <a:noFill/>
                </a:ln>
                <a:solidFill>
                  <a:srgbClr val="000000"/>
                </a:solidFill>
                <a:effectLst/>
                <a:uLnTx/>
                <a:uFillTx/>
                <a:latin typeface="BIZ UDPゴシック" panose="020B0400000000000000" pitchFamily="50" charset="-128"/>
                <a:ea typeface="BIZ UDPゴシック" panose="020B0400000000000000" pitchFamily="50" charset="-128"/>
              </a:rPr>
              <a:t>計画的に推進し、もって公共の福祉の確保並びに国民生活の向上及び多極分散型経済圏の形成を通じた我が国経済の成長に資することを目的</a:t>
            </a:r>
            <a:r>
              <a:rPr kumimoji="1" lang="ja-JP" altLang="en-US" sz="1400" b="0" i="0" u="none" strike="noStrike" kern="1200" cap="none" normalizeH="0" baseline="0" noProof="0" dirty="0">
                <a:ln>
                  <a:noFill/>
                </a:ln>
                <a:solidFill>
                  <a:srgbClr val="000000"/>
                </a:solidFill>
                <a:effectLst/>
                <a:uLnTx/>
                <a:uFillTx/>
                <a:latin typeface="BIZ UDPゴシック" panose="020B0400000000000000" pitchFamily="50" charset="-128"/>
                <a:ea typeface="BIZ UDPゴシック" panose="020B0400000000000000" pitchFamily="50" charset="-128"/>
              </a:rPr>
              <a:t>と</a:t>
            </a:r>
            <a:endParaRPr kumimoji="1" lang="en-US" altLang="ja-JP" sz="1400" b="0" i="0" u="none" strike="noStrike" kern="1200" cap="none" normalizeH="0" baseline="0" noProof="0" dirty="0">
              <a:ln>
                <a:noFill/>
              </a:ln>
              <a:solidFill>
                <a:srgbClr val="000000"/>
              </a:solidFill>
              <a:effectLst/>
              <a:uLnTx/>
              <a:uFillTx/>
              <a:latin typeface="BIZ UDPゴシック" panose="020B0400000000000000" pitchFamily="50" charset="-128"/>
              <a:ea typeface="BIZ UDPゴシック" panose="020B0400000000000000" pitchFamily="50" charset="-128"/>
            </a:endParaRPr>
          </a:p>
          <a:p>
            <a:pPr marL="0" marR="0" lvl="0" indent="0" algn="l" defTabSz="914400" rtl="0" eaLnBrk="1" fontAlgn="auto" latinLnBrk="0" hangingPunct="1">
              <a:lnSpc>
                <a:spcPct val="125000"/>
              </a:lnSpc>
              <a:spcBef>
                <a:spcPts val="0"/>
              </a:spcBef>
              <a:spcAft>
                <a:spcPts val="0"/>
              </a:spcAft>
              <a:buClrTx/>
              <a:buSzTx/>
              <a:buFontTx/>
              <a:buNone/>
              <a:tabLst/>
              <a:defRPr/>
            </a:pPr>
            <a:r>
              <a:rPr lang="ja-JP" altLang="en-US" sz="1400" dirty="0">
                <a:solidFill>
                  <a:srgbClr val="000000"/>
                </a:solidFill>
                <a:latin typeface="BIZ UDPゴシック" panose="020B0400000000000000" pitchFamily="50" charset="-128"/>
                <a:ea typeface="BIZ UDPゴシック" panose="020B0400000000000000" pitchFamily="50" charset="-128"/>
              </a:rPr>
              <a:t>　</a:t>
            </a:r>
            <a:r>
              <a:rPr kumimoji="1" lang="ja-JP" altLang="en-US" sz="1400" b="0" i="0" u="none" strike="noStrike" kern="1200" cap="none" normalizeH="0" baseline="0" noProof="0" dirty="0">
                <a:ln>
                  <a:noFill/>
                </a:ln>
                <a:solidFill>
                  <a:srgbClr val="000000"/>
                </a:solidFill>
                <a:effectLst/>
                <a:uLnTx/>
                <a:uFillTx/>
                <a:latin typeface="BIZ UDPゴシック" panose="020B0400000000000000" pitchFamily="50" charset="-128"/>
                <a:ea typeface="BIZ UDPゴシック" panose="020B0400000000000000" pitchFamily="50" charset="-128"/>
              </a:rPr>
              <a:t>する。</a:t>
            </a:r>
            <a:endParaRPr kumimoji="1" lang="en-US" altLang="ja-JP" sz="1400" b="0" i="0" u="none" strike="noStrike" kern="1200" cap="none" normalizeH="0" baseline="0" noProof="0" dirty="0">
              <a:ln>
                <a:noFill/>
              </a:ln>
              <a:solidFill>
                <a:srgbClr val="000000"/>
              </a:solidFill>
              <a:effectLst/>
              <a:uLnTx/>
              <a:uFillTx/>
              <a:latin typeface="BIZ UDPゴシック" panose="020B0400000000000000" pitchFamily="50" charset="-128"/>
              <a:ea typeface="BIZ UDPゴシック" panose="020B0400000000000000" pitchFamily="50" charset="-128"/>
            </a:endParaRPr>
          </a:p>
          <a:p>
            <a:pPr marL="0" marR="0" lvl="0" indent="0" algn="l" defTabSz="914400" rtl="0" eaLnBrk="1" fontAlgn="auto" latinLnBrk="0" hangingPunct="1">
              <a:lnSpc>
                <a:spcPct val="125000"/>
              </a:lnSpc>
              <a:spcBef>
                <a:spcPts val="0"/>
              </a:spcBef>
              <a:spcAft>
                <a:spcPts val="0"/>
              </a:spcAft>
              <a:buClrTx/>
              <a:buSzTx/>
              <a:buFontTx/>
              <a:buNone/>
              <a:tabLst/>
              <a:defRPr/>
            </a:pPr>
            <a:r>
              <a:rPr lang="ja-JP" altLang="en-US" sz="1400" dirty="0">
                <a:solidFill>
                  <a:srgbClr val="000000"/>
                </a:solidFill>
                <a:latin typeface="BIZ UDPゴシック" panose="020B0400000000000000" pitchFamily="50" charset="-128"/>
                <a:ea typeface="BIZ UDPゴシック" panose="020B0400000000000000" pitchFamily="50" charset="-128"/>
              </a:rPr>
              <a:t>　</a:t>
            </a:r>
            <a:endParaRPr lang="en-US" altLang="ja-JP" sz="1400" dirty="0">
              <a:solidFill>
                <a:srgbClr val="000000"/>
              </a:solidFill>
              <a:latin typeface="BIZ UDPゴシック" panose="020B0400000000000000" pitchFamily="50" charset="-128"/>
              <a:ea typeface="BIZ UDPゴシック" panose="020B0400000000000000" pitchFamily="50" charset="-128"/>
            </a:endParaRPr>
          </a:p>
          <a:p>
            <a:pPr marL="0" marR="0" lvl="0" indent="0" algn="l" defTabSz="914400" rtl="0" eaLnBrk="1" fontAlgn="auto" latinLnBrk="0" hangingPunct="1">
              <a:lnSpc>
                <a:spcPct val="125000"/>
              </a:lnSpc>
              <a:spcBef>
                <a:spcPts val="0"/>
              </a:spcBef>
              <a:spcAft>
                <a:spcPts val="0"/>
              </a:spcAft>
              <a:buClrTx/>
              <a:buSzTx/>
              <a:buFontTx/>
              <a:buNone/>
              <a:tabLst/>
              <a:defRPr/>
            </a:pPr>
            <a:r>
              <a:rPr lang="ja-JP" altLang="en-US" sz="1400" dirty="0">
                <a:solidFill>
                  <a:srgbClr val="000000"/>
                </a:solidFill>
                <a:latin typeface="BIZ UDPゴシック" panose="020B0400000000000000" pitchFamily="50" charset="-128"/>
                <a:ea typeface="BIZ UDPゴシック" panose="020B0400000000000000" pitchFamily="50" charset="-128"/>
              </a:rPr>
              <a:t>　（定義）</a:t>
            </a:r>
          </a:p>
          <a:p>
            <a:pPr marL="0" marR="0" lvl="0" indent="0" algn="l" defTabSz="914400" rtl="0" eaLnBrk="1" fontAlgn="auto" latinLnBrk="0" hangingPunct="1">
              <a:lnSpc>
                <a:spcPct val="125000"/>
              </a:lnSpc>
              <a:spcBef>
                <a:spcPts val="0"/>
              </a:spcBef>
              <a:spcAft>
                <a:spcPts val="0"/>
              </a:spcAft>
              <a:buClrTx/>
              <a:buSzTx/>
              <a:buFontTx/>
              <a:buNone/>
              <a:tabLst/>
              <a:defRPr/>
            </a:pPr>
            <a:r>
              <a:rPr lang="ja-JP" altLang="en-US" sz="1400" dirty="0">
                <a:solidFill>
                  <a:srgbClr val="000000"/>
                </a:solidFill>
                <a:latin typeface="BIZ UDPゴシック" panose="020B0400000000000000" pitchFamily="50" charset="-128"/>
                <a:ea typeface="BIZ UDPゴシック" panose="020B0400000000000000" pitchFamily="50" charset="-128"/>
              </a:rPr>
              <a:t>第二条　この法律において「国家社会機能」とは、我が国の政治、行政、司法及び経済に関する機能その他の国家及び社会の重要な機能をいう。</a:t>
            </a:r>
          </a:p>
          <a:p>
            <a:pPr marL="0" marR="0" lvl="0" indent="0" algn="l" defTabSz="914400" rtl="0" eaLnBrk="1" fontAlgn="auto" latinLnBrk="0" hangingPunct="1">
              <a:lnSpc>
                <a:spcPct val="125000"/>
              </a:lnSpc>
              <a:spcBef>
                <a:spcPts val="0"/>
              </a:spcBef>
              <a:spcAft>
                <a:spcPts val="0"/>
              </a:spcAft>
              <a:buClrTx/>
              <a:buSzTx/>
              <a:buFontTx/>
              <a:buNone/>
              <a:tabLst/>
              <a:defRPr/>
            </a:pPr>
            <a:r>
              <a:rPr lang="ja-JP" altLang="en-US" sz="1400" dirty="0">
                <a:solidFill>
                  <a:srgbClr val="000000"/>
                </a:solidFill>
                <a:latin typeface="BIZ UDPゴシック" panose="020B0400000000000000" pitchFamily="50" charset="-128"/>
                <a:ea typeface="BIZ UDPゴシック" panose="020B0400000000000000" pitchFamily="50" charset="-128"/>
              </a:rPr>
              <a:t>２　この法律において「首都中枢機能」とは、東京圏（首都直下地震対策特別措置法（平成二十五年法律第八十八号）第二条第一項に規定する東京圏</a:t>
            </a:r>
            <a:endParaRPr lang="en-US" altLang="ja-JP" sz="1400" dirty="0">
              <a:solidFill>
                <a:srgbClr val="000000"/>
              </a:solidFill>
              <a:latin typeface="BIZ UDPゴシック" panose="020B0400000000000000" pitchFamily="50" charset="-128"/>
              <a:ea typeface="BIZ UDPゴシック" panose="020B0400000000000000" pitchFamily="50" charset="-128"/>
            </a:endParaRPr>
          </a:p>
          <a:p>
            <a:pPr marL="0" marR="0" lvl="0" indent="0" algn="l" defTabSz="914400" rtl="0" eaLnBrk="1" fontAlgn="auto" latinLnBrk="0" hangingPunct="1">
              <a:lnSpc>
                <a:spcPct val="125000"/>
              </a:lnSpc>
              <a:spcBef>
                <a:spcPts val="0"/>
              </a:spcBef>
              <a:spcAft>
                <a:spcPts val="0"/>
              </a:spcAft>
              <a:buClrTx/>
              <a:buSzTx/>
              <a:buFontTx/>
              <a:buNone/>
              <a:tabLst/>
              <a:defRPr/>
            </a:pPr>
            <a:r>
              <a:rPr lang="ja-JP" altLang="en-US" sz="1400" dirty="0">
                <a:solidFill>
                  <a:srgbClr val="000000"/>
                </a:solidFill>
                <a:latin typeface="BIZ UDPゴシック" panose="020B0400000000000000" pitchFamily="50" charset="-128"/>
                <a:ea typeface="BIZ UDPゴシック" panose="020B0400000000000000" pitchFamily="50" charset="-128"/>
              </a:rPr>
              <a:t>　をいう。以下この条及び第十四条第二項において同じ。）における国家社会機能のうち中枢的なものをいう。</a:t>
            </a:r>
          </a:p>
          <a:p>
            <a:pPr marL="0" marR="0" lvl="0" indent="0" algn="l" defTabSz="914400" rtl="0" eaLnBrk="1" fontAlgn="auto" latinLnBrk="0" hangingPunct="1">
              <a:lnSpc>
                <a:spcPct val="125000"/>
              </a:lnSpc>
              <a:spcBef>
                <a:spcPts val="0"/>
              </a:spcBef>
              <a:spcAft>
                <a:spcPts val="0"/>
              </a:spcAft>
              <a:buClrTx/>
              <a:buSzTx/>
              <a:buFontTx/>
              <a:buNone/>
              <a:tabLst/>
              <a:defRPr/>
            </a:pPr>
            <a:r>
              <a:rPr lang="ja-JP" altLang="en-US" sz="1400" dirty="0">
                <a:solidFill>
                  <a:srgbClr val="000000"/>
                </a:solidFill>
                <a:latin typeface="BIZ UDPゴシック" panose="020B0400000000000000" pitchFamily="50" charset="-128"/>
                <a:ea typeface="BIZ UDPゴシック" panose="020B0400000000000000" pitchFamily="50" charset="-128"/>
              </a:rPr>
              <a:t>３　この法律において</a:t>
            </a:r>
            <a:r>
              <a:rPr lang="ja-JP" altLang="en-US" sz="1400" b="1" u="sng" dirty="0">
                <a:solidFill>
                  <a:srgbClr val="000000"/>
                </a:solidFill>
                <a:latin typeface="BIZ UDPゴシック" panose="020B0400000000000000" pitchFamily="50" charset="-128"/>
                <a:ea typeface="BIZ UDPゴシック" panose="020B0400000000000000" pitchFamily="50" charset="-128"/>
              </a:rPr>
              <a:t>「首都中枢機能代替地域」とは、大規模災害が発生し、東京圏において首都中枢機能を維持することが困難となった場合に、必</a:t>
            </a:r>
            <a:endParaRPr lang="en-US" altLang="ja-JP" sz="1400" b="1" u="sng" dirty="0">
              <a:solidFill>
                <a:srgbClr val="000000"/>
              </a:solidFill>
              <a:latin typeface="BIZ UDPゴシック" panose="020B0400000000000000" pitchFamily="50" charset="-128"/>
              <a:ea typeface="BIZ UDPゴシック" panose="020B0400000000000000" pitchFamily="50" charset="-128"/>
            </a:endParaRPr>
          </a:p>
          <a:p>
            <a:pPr marL="0" marR="0" lvl="0" indent="0" algn="l" defTabSz="914400" rtl="0" eaLnBrk="1" fontAlgn="auto" latinLnBrk="0" hangingPunct="1">
              <a:lnSpc>
                <a:spcPct val="125000"/>
              </a:lnSpc>
              <a:spcBef>
                <a:spcPts val="0"/>
              </a:spcBef>
              <a:spcAft>
                <a:spcPts val="0"/>
              </a:spcAft>
              <a:buClrTx/>
              <a:buSzTx/>
              <a:buFontTx/>
              <a:buNone/>
              <a:tabLst/>
              <a:defRPr/>
            </a:pPr>
            <a:r>
              <a:rPr lang="ja-JP" altLang="en-US" sz="1400" b="1" dirty="0">
                <a:solidFill>
                  <a:srgbClr val="000000"/>
                </a:solidFill>
                <a:latin typeface="BIZ UDPゴシック" panose="020B0400000000000000" pitchFamily="50" charset="-128"/>
                <a:ea typeface="BIZ UDPゴシック" panose="020B0400000000000000" pitchFamily="50" charset="-128"/>
              </a:rPr>
              <a:t>　</a:t>
            </a:r>
            <a:r>
              <a:rPr lang="ja-JP" altLang="en-US" sz="1400" b="1" u="sng" dirty="0">
                <a:solidFill>
                  <a:srgbClr val="000000"/>
                </a:solidFill>
                <a:latin typeface="BIZ UDPゴシック" panose="020B0400000000000000" pitchFamily="50" charset="-128"/>
                <a:ea typeface="BIZ UDPゴシック" panose="020B0400000000000000" pitchFamily="50" charset="-128"/>
              </a:rPr>
              <a:t>要に応じて、一定期間、首都中枢機能の一部を代替する機能を担う地域</a:t>
            </a:r>
            <a:r>
              <a:rPr lang="ja-JP" altLang="en-US" sz="1400" dirty="0">
                <a:solidFill>
                  <a:srgbClr val="000000"/>
                </a:solidFill>
                <a:latin typeface="BIZ UDPゴシック" panose="020B0400000000000000" pitchFamily="50" charset="-128"/>
                <a:ea typeface="BIZ UDPゴシック" panose="020B0400000000000000" pitchFamily="50" charset="-128"/>
              </a:rPr>
              <a:t>（東京圏との同時被災の可能性が低いものとして政令で定める要件に該当</a:t>
            </a:r>
            <a:endParaRPr lang="en-US" altLang="ja-JP" sz="1400" dirty="0">
              <a:solidFill>
                <a:srgbClr val="000000"/>
              </a:solidFill>
              <a:latin typeface="BIZ UDPゴシック" panose="020B0400000000000000" pitchFamily="50" charset="-128"/>
              <a:ea typeface="BIZ UDPゴシック" panose="020B0400000000000000" pitchFamily="50" charset="-128"/>
            </a:endParaRPr>
          </a:p>
          <a:p>
            <a:pPr marL="0" marR="0" lvl="0" indent="0" algn="l" defTabSz="914400" rtl="0" eaLnBrk="1" fontAlgn="auto" latinLnBrk="0" hangingPunct="1">
              <a:lnSpc>
                <a:spcPct val="125000"/>
              </a:lnSpc>
              <a:spcBef>
                <a:spcPts val="0"/>
              </a:spcBef>
              <a:spcAft>
                <a:spcPts val="0"/>
              </a:spcAft>
              <a:buClrTx/>
              <a:buSzTx/>
              <a:buFontTx/>
              <a:buNone/>
              <a:tabLst/>
              <a:defRPr/>
            </a:pPr>
            <a:r>
              <a:rPr lang="ja-JP" altLang="en-US" sz="1400" dirty="0">
                <a:solidFill>
                  <a:srgbClr val="000000"/>
                </a:solidFill>
                <a:latin typeface="BIZ UDPゴシック" panose="020B0400000000000000" pitchFamily="50" charset="-128"/>
                <a:ea typeface="BIZ UDPゴシック" panose="020B0400000000000000" pitchFamily="50" charset="-128"/>
              </a:rPr>
              <a:t>　する地域に限り、副首都の区域を除く。）をいう。</a:t>
            </a:r>
          </a:p>
        </p:txBody>
      </p:sp>
      <p:sp>
        <p:nvSpPr>
          <p:cNvPr id="7" name="スライド番号プレースホルダー 2">
            <a:extLst>
              <a:ext uri="{FF2B5EF4-FFF2-40B4-BE49-F238E27FC236}">
                <a16:creationId xmlns:a16="http://schemas.microsoft.com/office/drawing/2014/main" id="{2395A489-6CF4-49A9-8B65-4176B3AAE588}"/>
              </a:ext>
            </a:extLst>
          </p:cNvPr>
          <p:cNvSpPr>
            <a:spLocks noGrp="1"/>
          </p:cNvSpPr>
          <p:nvPr>
            <p:ph type="sldNum" sz="quarter" idx="12"/>
          </p:nvPr>
        </p:nvSpPr>
        <p:spPr>
          <a:xfrm>
            <a:off x="9448800" y="6502418"/>
            <a:ext cx="2743200" cy="365125"/>
          </a:xfrm>
        </p:spPr>
        <p:txBody>
          <a:bodyPr/>
          <a:lstStyle/>
          <a:p>
            <a:fld id="{07461F5B-1BDF-4D77-A755-C8D0FF6D81B8}" type="slidenum">
              <a:rPr kumimoji="1" lang="ja-JP" altLang="en-US" sz="1400" b="1" smtClean="0">
                <a:latin typeface="BIZ UDPゴシック" panose="020B0400000000000000" pitchFamily="50" charset="-128"/>
                <a:ea typeface="BIZ UDPゴシック" panose="020B0400000000000000" pitchFamily="50" charset="-128"/>
              </a:rPr>
              <a:t>11</a:t>
            </a:fld>
            <a:endParaRPr kumimoji="1" lang="ja-JP" altLang="en-US" sz="1400" b="1" dirty="0">
              <a:latin typeface="BIZ UDPゴシック" panose="020B0400000000000000" pitchFamily="50" charset="-128"/>
              <a:ea typeface="BIZ UDPゴシック" panose="020B0400000000000000" pitchFamily="50" charset="-128"/>
            </a:endParaRPr>
          </a:p>
        </p:txBody>
      </p:sp>
    </p:spTree>
    <p:extLst>
      <p:ext uri="{BB962C8B-B14F-4D97-AF65-F5344CB8AC3E}">
        <p14:creationId xmlns:p14="http://schemas.microsoft.com/office/powerpoint/2010/main" val="148046411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直線コネクタ 4">
            <a:extLst>
              <a:ext uri="{FF2B5EF4-FFF2-40B4-BE49-F238E27FC236}">
                <a16:creationId xmlns:a16="http://schemas.microsoft.com/office/drawing/2014/main" id="{2B9BC7ED-EF68-4296-9503-23448B7506AA}"/>
              </a:ext>
            </a:extLst>
          </p:cNvPr>
          <p:cNvCxnSpPr>
            <a:cxnSpLocks/>
          </p:cNvCxnSpPr>
          <p:nvPr/>
        </p:nvCxnSpPr>
        <p:spPr>
          <a:xfrm>
            <a:off x="216668" y="372732"/>
            <a:ext cx="11743658" cy="0"/>
          </a:xfrm>
          <a:prstGeom prst="line">
            <a:avLst/>
          </a:prstGeom>
        </p:spPr>
        <p:style>
          <a:lnRef idx="1">
            <a:schemeClr val="dk1"/>
          </a:lnRef>
          <a:fillRef idx="0">
            <a:schemeClr val="dk1"/>
          </a:fillRef>
          <a:effectRef idx="0">
            <a:schemeClr val="dk1"/>
          </a:effectRef>
          <a:fontRef idx="minor">
            <a:schemeClr val="tx1"/>
          </a:fontRef>
        </p:style>
      </p:cxnSp>
      <p:sp>
        <p:nvSpPr>
          <p:cNvPr id="6" name="正方形/長方形 5">
            <a:extLst>
              <a:ext uri="{FF2B5EF4-FFF2-40B4-BE49-F238E27FC236}">
                <a16:creationId xmlns:a16="http://schemas.microsoft.com/office/drawing/2014/main" id="{4C9CBE0D-9B17-4DFA-BCB2-31180727568A}"/>
              </a:ext>
            </a:extLst>
          </p:cNvPr>
          <p:cNvSpPr/>
          <p:nvPr/>
        </p:nvSpPr>
        <p:spPr>
          <a:xfrm>
            <a:off x="2893" y="-28473"/>
            <a:ext cx="11325197" cy="400110"/>
          </a:xfrm>
          <a:prstGeom prst="rect">
            <a:avLst/>
          </a:prstGeom>
        </p:spPr>
        <p:txBody>
          <a:bodyPr wrap="square">
            <a:spAutoFit/>
          </a:bodyPr>
          <a:lstStyle/>
          <a:p>
            <a:r>
              <a:rPr lang="ja-JP" altLang="en-US" b="1" spc="100" dirty="0">
                <a:latin typeface="BIZ UDゴシック" panose="020B0400000000000000" pitchFamily="49" charset="-128"/>
                <a:ea typeface="BIZ UDゴシック" panose="020B0400000000000000" pitchFamily="49" charset="-128"/>
              </a:rPr>
              <a:t>国家社会機能継続性確保施策及び副首都の整備に係る施策の推進に関する法律</a:t>
            </a:r>
            <a:r>
              <a:rPr lang="en-US" altLang="ja-JP" sz="1600" b="1" spc="100" dirty="0">
                <a:latin typeface="BIZ UDゴシック" panose="020B0400000000000000" pitchFamily="49" charset="-128"/>
                <a:ea typeface="BIZ UDゴシック" panose="020B0400000000000000" pitchFamily="49" charset="-128"/>
              </a:rPr>
              <a:t>(2/13)</a:t>
            </a:r>
            <a:r>
              <a:rPr lang="ja-JP" altLang="en-US" sz="2000" b="1" spc="100" dirty="0">
                <a:latin typeface="BIZ UDゴシック" panose="020B0400000000000000" pitchFamily="49" charset="-128"/>
                <a:ea typeface="BIZ UDゴシック" panose="020B0400000000000000" pitchFamily="49" charset="-128"/>
              </a:rPr>
              <a:t> </a:t>
            </a:r>
            <a:endParaRPr lang="en-US" altLang="ja-JP" sz="2000" b="1" spc="100" dirty="0">
              <a:latin typeface="BIZ UDゴシック" panose="020B0400000000000000" pitchFamily="49" charset="-128"/>
              <a:ea typeface="BIZ UDゴシック" panose="020B0400000000000000" pitchFamily="49" charset="-128"/>
            </a:endParaRPr>
          </a:p>
        </p:txBody>
      </p:sp>
      <p:sp>
        <p:nvSpPr>
          <p:cNvPr id="31" name="テキスト ボックス 30">
            <a:extLst>
              <a:ext uri="{FF2B5EF4-FFF2-40B4-BE49-F238E27FC236}">
                <a16:creationId xmlns:a16="http://schemas.microsoft.com/office/drawing/2014/main" id="{B6FB593C-F752-47AB-8274-849229548986}"/>
              </a:ext>
            </a:extLst>
          </p:cNvPr>
          <p:cNvSpPr txBox="1"/>
          <p:nvPr/>
        </p:nvSpPr>
        <p:spPr>
          <a:xfrm>
            <a:off x="325470" y="306883"/>
            <a:ext cx="11649862" cy="6732000"/>
          </a:xfrm>
          <a:prstGeom prst="rect">
            <a:avLst/>
          </a:prstGeom>
          <a:noFill/>
        </p:spPr>
        <p:txBody>
          <a:bodyPr wrap="square">
            <a:spAutoFit/>
          </a:bodyPr>
          <a:lstStyle/>
          <a:p>
            <a:pPr marL="0" marR="0" lvl="0" indent="0" algn="l" defTabSz="914400" rtl="0" eaLnBrk="1" fontAlgn="auto" latinLnBrk="0" hangingPunct="1">
              <a:lnSpc>
                <a:spcPct val="125000"/>
              </a:lnSpc>
              <a:spcBef>
                <a:spcPts val="0"/>
              </a:spcBef>
              <a:spcAft>
                <a:spcPts val="0"/>
              </a:spcAft>
              <a:buClrTx/>
              <a:buSzTx/>
              <a:buFontTx/>
              <a:buNone/>
              <a:tabLst/>
              <a:defRPr/>
            </a:pPr>
            <a:r>
              <a:rPr lang="ja-JP" altLang="en-US" sz="1400" dirty="0">
                <a:solidFill>
                  <a:srgbClr val="000000"/>
                </a:solidFill>
                <a:latin typeface="BIZ UDPゴシック" panose="020B0400000000000000" pitchFamily="50" charset="-128"/>
                <a:ea typeface="BIZ UDPゴシック" panose="020B0400000000000000" pitchFamily="50" charset="-128"/>
              </a:rPr>
              <a:t>４　この法律において</a:t>
            </a:r>
            <a:r>
              <a:rPr lang="ja-JP" altLang="en-US" sz="1400" b="1" u="sng" dirty="0">
                <a:solidFill>
                  <a:srgbClr val="000000"/>
                </a:solidFill>
                <a:latin typeface="BIZ UDPゴシック" panose="020B0400000000000000" pitchFamily="50" charset="-128"/>
                <a:ea typeface="BIZ UDPゴシック" panose="020B0400000000000000" pitchFamily="50" charset="-128"/>
              </a:rPr>
              <a:t>「副首都」とは、大規模災害が発生し、東京圏において首都中枢機能を維持することが困難となった場合に、必要に応じて、一定</a:t>
            </a:r>
            <a:endParaRPr lang="en-US" altLang="ja-JP" sz="1400" b="1" u="sng" dirty="0">
              <a:solidFill>
                <a:srgbClr val="000000"/>
              </a:solidFill>
              <a:latin typeface="BIZ UDPゴシック" panose="020B0400000000000000" pitchFamily="50" charset="-128"/>
              <a:ea typeface="BIZ UDPゴシック" panose="020B0400000000000000" pitchFamily="50" charset="-128"/>
            </a:endParaRPr>
          </a:p>
          <a:p>
            <a:pPr marL="0" marR="0" lvl="0" indent="0" algn="l" defTabSz="914400" rtl="0" eaLnBrk="1" fontAlgn="auto" latinLnBrk="0" hangingPunct="1">
              <a:lnSpc>
                <a:spcPct val="125000"/>
              </a:lnSpc>
              <a:spcBef>
                <a:spcPts val="0"/>
              </a:spcBef>
              <a:spcAft>
                <a:spcPts val="0"/>
              </a:spcAft>
              <a:buClrTx/>
              <a:buSzTx/>
              <a:buFontTx/>
              <a:buNone/>
              <a:tabLst/>
              <a:defRPr/>
            </a:pPr>
            <a:r>
              <a:rPr lang="ja-JP" altLang="en-US" sz="1400" b="1" dirty="0">
                <a:solidFill>
                  <a:srgbClr val="000000"/>
                </a:solidFill>
                <a:latin typeface="BIZ UDPゴシック" panose="020B0400000000000000" pitchFamily="50" charset="-128"/>
                <a:ea typeface="BIZ UDPゴシック" panose="020B0400000000000000" pitchFamily="50" charset="-128"/>
              </a:rPr>
              <a:t>　</a:t>
            </a:r>
            <a:r>
              <a:rPr lang="ja-JP" altLang="en-US" sz="1400" b="1" u="sng" dirty="0">
                <a:solidFill>
                  <a:srgbClr val="000000"/>
                </a:solidFill>
                <a:latin typeface="BIZ UDPゴシック" panose="020B0400000000000000" pitchFamily="50" charset="-128"/>
                <a:ea typeface="BIZ UDPゴシック" panose="020B0400000000000000" pitchFamily="50" charset="-128"/>
              </a:rPr>
              <a:t>期間、首都中枢機能の全部又は大部分を代替する機能を担うとともに、多極分散型経済圏の形成の中核となる機能をも担う道府県</a:t>
            </a:r>
            <a:r>
              <a:rPr lang="ja-JP" altLang="en-US" sz="1400" dirty="0">
                <a:solidFill>
                  <a:srgbClr val="000000"/>
                </a:solidFill>
                <a:latin typeface="BIZ UDPゴシック" panose="020B0400000000000000" pitchFamily="50" charset="-128"/>
                <a:ea typeface="BIZ UDPゴシック" panose="020B0400000000000000" pitchFamily="50" charset="-128"/>
              </a:rPr>
              <a:t>として、第十八</a:t>
            </a:r>
            <a:endParaRPr lang="en-US" altLang="ja-JP" sz="1400" dirty="0">
              <a:solidFill>
                <a:srgbClr val="000000"/>
              </a:solidFill>
              <a:latin typeface="BIZ UDPゴシック" panose="020B0400000000000000" pitchFamily="50" charset="-128"/>
              <a:ea typeface="BIZ UDPゴシック" panose="020B0400000000000000" pitchFamily="50" charset="-128"/>
            </a:endParaRPr>
          </a:p>
          <a:p>
            <a:pPr marL="0" marR="0" lvl="0" indent="0" algn="l" defTabSz="914400" rtl="0" eaLnBrk="1" fontAlgn="auto" latinLnBrk="0" hangingPunct="1">
              <a:lnSpc>
                <a:spcPct val="125000"/>
              </a:lnSpc>
              <a:spcBef>
                <a:spcPts val="0"/>
              </a:spcBef>
              <a:spcAft>
                <a:spcPts val="0"/>
              </a:spcAft>
              <a:buClrTx/>
              <a:buSzTx/>
              <a:buFontTx/>
              <a:buNone/>
              <a:tabLst/>
              <a:defRPr/>
            </a:pPr>
            <a:r>
              <a:rPr lang="ja-JP" altLang="en-US" sz="1400" dirty="0">
                <a:solidFill>
                  <a:srgbClr val="000000"/>
                </a:solidFill>
                <a:latin typeface="BIZ UDPゴシック" panose="020B0400000000000000" pitchFamily="50" charset="-128"/>
                <a:ea typeface="BIZ UDPゴシック" panose="020B0400000000000000" pitchFamily="50" charset="-128"/>
              </a:rPr>
              <a:t>　条第一項の規定により指定された道府県をいう。</a:t>
            </a:r>
          </a:p>
          <a:p>
            <a:pPr marL="0" marR="0" lvl="0" indent="0" algn="l" defTabSz="914400" rtl="0" eaLnBrk="1" fontAlgn="auto" latinLnBrk="0" hangingPunct="1">
              <a:lnSpc>
                <a:spcPct val="125000"/>
              </a:lnSpc>
              <a:spcBef>
                <a:spcPts val="0"/>
              </a:spcBef>
              <a:spcAft>
                <a:spcPts val="0"/>
              </a:spcAft>
              <a:buClrTx/>
              <a:buSzTx/>
              <a:buFontTx/>
              <a:buNone/>
              <a:tabLst/>
              <a:defRPr/>
            </a:pPr>
            <a:r>
              <a:rPr lang="ja-JP" altLang="en-US" sz="1400" dirty="0">
                <a:solidFill>
                  <a:srgbClr val="000000"/>
                </a:solidFill>
                <a:latin typeface="BIZ UDPゴシック" panose="020B0400000000000000" pitchFamily="50" charset="-128"/>
                <a:ea typeface="BIZ UDPゴシック" panose="020B0400000000000000" pitchFamily="50" charset="-128"/>
              </a:rPr>
              <a:t>５　この法律において「多極分散型経済圏の形成」とは、人口及び経済に関する機能が特定の圏域に過度に集中することなく国土全体にわたり適正に配置され、それぞれの圏域が有機的に連携しつつその特性を生かして発展している国土を形成することをいう。</a:t>
            </a:r>
            <a:endParaRPr lang="en-US" altLang="ja-JP" sz="1400" dirty="0">
              <a:solidFill>
                <a:srgbClr val="000000"/>
              </a:solidFill>
              <a:latin typeface="BIZ UDPゴシック" panose="020B0400000000000000" pitchFamily="50" charset="-128"/>
              <a:ea typeface="BIZ UDPゴシック" panose="020B0400000000000000" pitchFamily="50" charset="-128"/>
            </a:endParaRPr>
          </a:p>
          <a:p>
            <a:pPr marL="0" marR="0" lvl="0" indent="0" algn="l" defTabSz="914400" rtl="0" eaLnBrk="1" fontAlgn="auto" latinLnBrk="0" hangingPunct="1">
              <a:lnSpc>
                <a:spcPts val="800"/>
              </a:lnSpc>
              <a:spcBef>
                <a:spcPts val="0"/>
              </a:spcBef>
              <a:spcAft>
                <a:spcPts val="0"/>
              </a:spcAft>
              <a:buClrTx/>
              <a:buSzTx/>
              <a:buFontTx/>
              <a:buNone/>
              <a:tabLst/>
              <a:defRPr/>
            </a:pPr>
            <a:endParaRPr lang="en-US" altLang="ja-JP" sz="1400" dirty="0">
              <a:solidFill>
                <a:srgbClr val="000000"/>
              </a:solidFill>
              <a:latin typeface="BIZ UDPゴシック" panose="020B0400000000000000" pitchFamily="50" charset="-128"/>
              <a:ea typeface="BIZ UDPゴシック" panose="020B0400000000000000" pitchFamily="50" charset="-128"/>
            </a:endParaRPr>
          </a:p>
          <a:p>
            <a:pPr marL="0" marR="0" lvl="0" indent="0" algn="l" defTabSz="914400" rtl="0" eaLnBrk="1" fontAlgn="auto" latinLnBrk="0" hangingPunct="1">
              <a:lnSpc>
                <a:spcPct val="125000"/>
              </a:lnSpc>
              <a:spcBef>
                <a:spcPts val="0"/>
              </a:spcBef>
              <a:spcAft>
                <a:spcPts val="0"/>
              </a:spcAft>
              <a:buClrTx/>
              <a:buSzTx/>
              <a:buFontTx/>
              <a:buNone/>
              <a:tabLst/>
              <a:defRPr/>
            </a:pPr>
            <a:r>
              <a:rPr lang="ja-JP" altLang="en-US" sz="1400" dirty="0">
                <a:solidFill>
                  <a:srgbClr val="000000"/>
                </a:solidFill>
                <a:latin typeface="BIZ UDPゴシック" panose="020B0400000000000000" pitchFamily="50" charset="-128"/>
                <a:ea typeface="BIZ UDPゴシック" panose="020B0400000000000000" pitchFamily="50" charset="-128"/>
              </a:rPr>
              <a:t>　（基本理念）</a:t>
            </a:r>
          </a:p>
          <a:p>
            <a:pPr marL="0" marR="0" lvl="0" indent="0" algn="l" defTabSz="914400" rtl="0" eaLnBrk="1" fontAlgn="auto" latinLnBrk="0" hangingPunct="1">
              <a:lnSpc>
                <a:spcPct val="125000"/>
              </a:lnSpc>
              <a:spcBef>
                <a:spcPts val="0"/>
              </a:spcBef>
              <a:spcAft>
                <a:spcPts val="0"/>
              </a:spcAft>
              <a:buClrTx/>
              <a:buSzTx/>
              <a:buFontTx/>
              <a:buNone/>
              <a:tabLst/>
              <a:defRPr/>
            </a:pPr>
            <a:r>
              <a:rPr lang="ja-JP" altLang="en-US" sz="1400" dirty="0">
                <a:solidFill>
                  <a:srgbClr val="000000"/>
                </a:solidFill>
                <a:latin typeface="BIZ UDPゴシック" panose="020B0400000000000000" pitchFamily="50" charset="-128"/>
                <a:ea typeface="BIZ UDPゴシック" panose="020B0400000000000000" pitchFamily="50" charset="-128"/>
              </a:rPr>
              <a:t>第三条　副首都の整備に係る施策その他国家社会機能継続性確保施策の推進は、強くしなやかな国民生活の実現を図るための防災・減災等に資す</a:t>
            </a:r>
            <a:endParaRPr lang="en-US" altLang="ja-JP" sz="1400" dirty="0">
              <a:solidFill>
                <a:srgbClr val="000000"/>
              </a:solidFill>
              <a:latin typeface="BIZ UDPゴシック" panose="020B0400000000000000" pitchFamily="50" charset="-128"/>
              <a:ea typeface="BIZ UDPゴシック" panose="020B0400000000000000" pitchFamily="50" charset="-128"/>
            </a:endParaRPr>
          </a:p>
          <a:p>
            <a:pPr marL="0" marR="0" lvl="0" indent="0" algn="l" defTabSz="914400" rtl="0" eaLnBrk="1" fontAlgn="auto" latinLnBrk="0" hangingPunct="1">
              <a:lnSpc>
                <a:spcPct val="125000"/>
              </a:lnSpc>
              <a:spcBef>
                <a:spcPts val="0"/>
              </a:spcBef>
              <a:spcAft>
                <a:spcPts val="0"/>
              </a:spcAft>
              <a:buClrTx/>
              <a:buSzTx/>
              <a:buFontTx/>
              <a:buNone/>
              <a:tabLst/>
              <a:defRPr/>
            </a:pPr>
            <a:r>
              <a:rPr lang="ja-JP" altLang="en-US" sz="1400" dirty="0">
                <a:solidFill>
                  <a:srgbClr val="000000"/>
                </a:solidFill>
                <a:latin typeface="BIZ UDPゴシック" panose="020B0400000000000000" pitchFamily="50" charset="-128"/>
                <a:ea typeface="BIZ UDPゴシック" panose="020B0400000000000000" pitchFamily="50" charset="-128"/>
              </a:rPr>
              <a:t>　る国土強靱化基本法（平成二十五年法律第九十五号。第十条において「国土強</a:t>
            </a:r>
            <a:r>
              <a:rPr lang="en-US" altLang="ja-JP" sz="1400" dirty="0">
                <a:solidFill>
                  <a:srgbClr val="000000"/>
                </a:solidFill>
                <a:latin typeface="BIZ UDPゴシック" panose="020B0400000000000000" pitchFamily="50" charset="-128"/>
                <a:ea typeface="BIZ UDPゴシック" panose="020B0400000000000000" pitchFamily="50" charset="-128"/>
              </a:rPr>
              <a:t>(</a:t>
            </a:r>
            <a:r>
              <a:rPr lang="ja-JP" altLang="en-US" sz="1400" dirty="0">
                <a:solidFill>
                  <a:srgbClr val="000000"/>
                </a:solidFill>
                <a:latin typeface="BIZ UDPゴシック" panose="020B0400000000000000" pitchFamily="50" charset="-128"/>
                <a:ea typeface="BIZ UDPゴシック" panose="020B0400000000000000" pitchFamily="50" charset="-128"/>
              </a:rPr>
              <a:t>じん</a:t>
            </a:r>
            <a:r>
              <a:rPr lang="en-US" altLang="ja-JP" sz="1400" dirty="0">
                <a:solidFill>
                  <a:srgbClr val="000000"/>
                </a:solidFill>
                <a:latin typeface="BIZ UDPゴシック" panose="020B0400000000000000" pitchFamily="50" charset="-128"/>
                <a:ea typeface="BIZ UDPゴシック" panose="020B0400000000000000" pitchFamily="50" charset="-128"/>
              </a:rPr>
              <a:t>)</a:t>
            </a:r>
            <a:r>
              <a:rPr lang="ja-JP" altLang="en-US" sz="1400" dirty="0">
                <a:solidFill>
                  <a:srgbClr val="000000"/>
                </a:solidFill>
                <a:latin typeface="BIZ UDPゴシック" panose="020B0400000000000000" pitchFamily="50" charset="-128"/>
                <a:ea typeface="BIZ UDPゴシック" panose="020B0400000000000000" pitchFamily="50" charset="-128"/>
              </a:rPr>
              <a:t>化基本法」という。）第九条第五号に規定する脆</a:t>
            </a:r>
            <a:r>
              <a:rPr lang="en-US" altLang="ja-JP" sz="1400" dirty="0">
                <a:solidFill>
                  <a:srgbClr val="000000"/>
                </a:solidFill>
                <a:latin typeface="BIZ UDPゴシック" panose="020B0400000000000000" pitchFamily="50" charset="-128"/>
                <a:ea typeface="BIZ UDPゴシック" panose="020B0400000000000000" pitchFamily="50" charset="-128"/>
              </a:rPr>
              <a:t>(</a:t>
            </a:r>
            <a:r>
              <a:rPr lang="ja-JP" altLang="en-US" sz="1400" dirty="0">
                <a:solidFill>
                  <a:srgbClr val="000000"/>
                </a:solidFill>
                <a:latin typeface="BIZ UDPゴシック" panose="020B0400000000000000" pitchFamily="50" charset="-128"/>
                <a:ea typeface="BIZ UDPゴシック" panose="020B0400000000000000" pitchFamily="50" charset="-128"/>
              </a:rPr>
              <a:t>ぜい</a:t>
            </a:r>
            <a:r>
              <a:rPr lang="en-US" altLang="ja-JP" sz="1400" dirty="0">
                <a:solidFill>
                  <a:srgbClr val="000000"/>
                </a:solidFill>
                <a:latin typeface="BIZ UDPゴシック" panose="020B0400000000000000" pitchFamily="50" charset="-128"/>
                <a:ea typeface="BIZ UDPゴシック" panose="020B0400000000000000" pitchFamily="50" charset="-128"/>
              </a:rPr>
              <a:t>)</a:t>
            </a:r>
            <a:r>
              <a:rPr lang="ja-JP" altLang="en-US" sz="1400" dirty="0">
                <a:solidFill>
                  <a:srgbClr val="000000"/>
                </a:solidFill>
                <a:latin typeface="BIZ UDPゴシック" panose="020B0400000000000000" pitchFamily="50" charset="-128"/>
                <a:ea typeface="BIZ UDPゴシック" panose="020B0400000000000000" pitchFamily="50" charset="-128"/>
              </a:rPr>
              <a:t>弱性評</a:t>
            </a:r>
            <a:endParaRPr lang="en-US" altLang="ja-JP" sz="1400" dirty="0">
              <a:solidFill>
                <a:srgbClr val="000000"/>
              </a:solidFill>
              <a:latin typeface="BIZ UDPゴシック" panose="020B0400000000000000" pitchFamily="50" charset="-128"/>
              <a:ea typeface="BIZ UDPゴシック" panose="020B0400000000000000" pitchFamily="50" charset="-128"/>
            </a:endParaRPr>
          </a:p>
          <a:p>
            <a:pPr marL="0" marR="0" lvl="0" indent="0" algn="l" defTabSz="914400" rtl="0" eaLnBrk="1" fontAlgn="auto" latinLnBrk="0" hangingPunct="1">
              <a:lnSpc>
                <a:spcPct val="125000"/>
              </a:lnSpc>
              <a:spcBef>
                <a:spcPts val="0"/>
              </a:spcBef>
              <a:spcAft>
                <a:spcPts val="0"/>
              </a:spcAft>
              <a:buClrTx/>
              <a:buSzTx/>
              <a:buFontTx/>
              <a:buNone/>
              <a:tabLst/>
              <a:defRPr/>
            </a:pPr>
            <a:r>
              <a:rPr lang="ja-JP" altLang="en-US" sz="1400" dirty="0">
                <a:solidFill>
                  <a:srgbClr val="000000"/>
                </a:solidFill>
                <a:latin typeface="BIZ UDPゴシック" panose="020B0400000000000000" pitchFamily="50" charset="-128"/>
                <a:ea typeface="BIZ UDPゴシック" panose="020B0400000000000000" pitchFamily="50" charset="-128"/>
              </a:rPr>
              <a:t>　価（第二十二条第三項において単に「脆弱性評価」という。）その他の国家社会機能の継続性が確保された国土の形成の推進に関し必要な評価の結</a:t>
            </a:r>
            <a:endParaRPr lang="en-US" altLang="ja-JP" sz="1400" dirty="0">
              <a:solidFill>
                <a:srgbClr val="000000"/>
              </a:solidFill>
              <a:latin typeface="BIZ UDPゴシック" panose="020B0400000000000000" pitchFamily="50" charset="-128"/>
              <a:ea typeface="BIZ UDPゴシック" panose="020B0400000000000000" pitchFamily="50" charset="-128"/>
            </a:endParaRPr>
          </a:p>
          <a:p>
            <a:pPr marL="0" marR="0" lvl="0" indent="0" algn="l" defTabSz="914400" rtl="0" eaLnBrk="1" fontAlgn="auto" latinLnBrk="0" hangingPunct="1">
              <a:lnSpc>
                <a:spcPct val="125000"/>
              </a:lnSpc>
              <a:spcBef>
                <a:spcPts val="0"/>
              </a:spcBef>
              <a:spcAft>
                <a:spcPts val="0"/>
              </a:spcAft>
              <a:buClrTx/>
              <a:buSzTx/>
              <a:buFontTx/>
              <a:buNone/>
              <a:tabLst/>
              <a:defRPr/>
            </a:pPr>
            <a:r>
              <a:rPr lang="ja-JP" altLang="en-US" sz="1400" dirty="0">
                <a:solidFill>
                  <a:srgbClr val="000000"/>
                </a:solidFill>
                <a:latin typeface="BIZ UDPゴシック" panose="020B0400000000000000" pitchFamily="50" charset="-128"/>
                <a:ea typeface="BIZ UDPゴシック" panose="020B0400000000000000" pitchFamily="50" charset="-128"/>
              </a:rPr>
              <a:t>　果を考慮して行われるものとする。</a:t>
            </a:r>
          </a:p>
          <a:p>
            <a:pPr marL="0" marR="0" lvl="0" indent="0" algn="l" defTabSz="914400" rtl="0" eaLnBrk="1" fontAlgn="auto" latinLnBrk="0" hangingPunct="1">
              <a:lnSpc>
                <a:spcPct val="125000"/>
              </a:lnSpc>
              <a:spcBef>
                <a:spcPts val="0"/>
              </a:spcBef>
              <a:spcAft>
                <a:spcPts val="0"/>
              </a:spcAft>
              <a:buClrTx/>
              <a:buSzTx/>
              <a:buFontTx/>
              <a:buNone/>
              <a:tabLst/>
              <a:defRPr/>
            </a:pPr>
            <a:r>
              <a:rPr lang="ja-JP" altLang="en-US" sz="1400" dirty="0">
                <a:solidFill>
                  <a:srgbClr val="000000"/>
                </a:solidFill>
                <a:latin typeface="BIZ UDPゴシック" panose="020B0400000000000000" pitchFamily="50" charset="-128"/>
                <a:ea typeface="BIZ UDPゴシック" panose="020B0400000000000000" pitchFamily="50" charset="-128"/>
              </a:rPr>
              <a:t>２　国家社会機能継続性確保施策の推進は、国家社会機能が特定の地域に過度に集中したことによる弊害を克服するため、国家社会機能の特定の</a:t>
            </a:r>
            <a:endParaRPr lang="en-US" altLang="ja-JP" sz="1400" dirty="0">
              <a:solidFill>
                <a:srgbClr val="000000"/>
              </a:solidFill>
              <a:latin typeface="BIZ UDPゴシック" panose="020B0400000000000000" pitchFamily="50" charset="-128"/>
              <a:ea typeface="BIZ UDPゴシック" panose="020B0400000000000000" pitchFamily="50" charset="-128"/>
            </a:endParaRPr>
          </a:p>
          <a:p>
            <a:pPr marL="0" marR="0" lvl="0" indent="0" algn="l" defTabSz="914400" rtl="0" eaLnBrk="1" fontAlgn="auto" latinLnBrk="0" hangingPunct="1">
              <a:lnSpc>
                <a:spcPct val="125000"/>
              </a:lnSpc>
              <a:spcBef>
                <a:spcPts val="0"/>
              </a:spcBef>
              <a:spcAft>
                <a:spcPts val="0"/>
              </a:spcAft>
              <a:buClrTx/>
              <a:buSzTx/>
              <a:buFontTx/>
              <a:buNone/>
              <a:tabLst/>
              <a:defRPr/>
            </a:pPr>
            <a:r>
              <a:rPr lang="ja-JP" altLang="en-US" sz="1400" dirty="0">
                <a:solidFill>
                  <a:srgbClr val="000000"/>
                </a:solidFill>
                <a:latin typeface="BIZ UDPゴシック" panose="020B0400000000000000" pitchFamily="50" charset="-128"/>
                <a:ea typeface="BIZ UDPゴシック" panose="020B0400000000000000" pitchFamily="50" charset="-128"/>
              </a:rPr>
              <a:t>　地域への集積による効果にも留意しつつ、</a:t>
            </a:r>
            <a:r>
              <a:rPr lang="ja-JP" altLang="en-US" sz="1400" b="1" u="sng" dirty="0">
                <a:solidFill>
                  <a:srgbClr val="000000"/>
                </a:solidFill>
                <a:latin typeface="BIZ UDPゴシック" panose="020B0400000000000000" pitchFamily="50" charset="-128"/>
                <a:ea typeface="BIZ UDPゴシック" panose="020B0400000000000000" pitchFamily="50" charset="-128"/>
              </a:rPr>
              <a:t>国土全体にわたって人口及び国家社会機能が分散的に配置されるように行われるもの</a:t>
            </a:r>
            <a:r>
              <a:rPr lang="ja-JP" altLang="en-US" sz="1400" dirty="0">
                <a:solidFill>
                  <a:srgbClr val="000000"/>
                </a:solidFill>
                <a:latin typeface="BIZ UDPゴシック" panose="020B0400000000000000" pitchFamily="50" charset="-128"/>
                <a:ea typeface="BIZ UDPゴシック" panose="020B0400000000000000" pitchFamily="50" charset="-128"/>
              </a:rPr>
              <a:t>とする。</a:t>
            </a:r>
          </a:p>
          <a:p>
            <a:pPr marL="0" marR="0" lvl="0" indent="0" algn="l" defTabSz="914400" rtl="0" eaLnBrk="1" fontAlgn="auto" latinLnBrk="0" hangingPunct="1">
              <a:lnSpc>
                <a:spcPct val="125000"/>
              </a:lnSpc>
              <a:spcBef>
                <a:spcPts val="0"/>
              </a:spcBef>
              <a:spcAft>
                <a:spcPts val="0"/>
              </a:spcAft>
              <a:buClrTx/>
              <a:buSzTx/>
              <a:buFontTx/>
              <a:buNone/>
              <a:tabLst/>
              <a:defRPr/>
            </a:pPr>
            <a:r>
              <a:rPr lang="ja-JP" altLang="en-US" sz="1400" dirty="0">
                <a:solidFill>
                  <a:srgbClr val="000000"/>
                </a:solidFill>
                <a:latin typeface="BIZ UDPゴシック" panose="020B0400000000000000" pitchFamily="50" charset="-128"/>
                <a:ea typeface="BIZ UDPゴシック" panose="020B0400000000000000" pitchFamily="50" charset="-128"/>
              </a:rPr>
              <a:t>３　国家社会機能継続性確保施策の推進は、首都中枢機能代替地域における</a:t>
            </a:r>
            <a:r>
              <a:rPr lang="ja-JP" altLang="en-US" sz="1400" b="1" u="sng" dirty="0">
                <a:solidFill>
                  <a:srgbClr val="000000"/>
                </a:solidFill>
                <a:latin typeface="BIZ UDPゴシック" panose="020B0400000000000000" pitchFamily="50" charset="-128"/>
                <a:ea typeface="BIZ UDPゴシック" panose="020B0400000000000000" pitchFamily="50" charset="-128"/>
              </a:rPr>
              <a:t>首都中枢機能の代替性の確保のために必要な機能の整備及び分散的な</a:t>
            </a:r>
            <a:endParaRPr lang="en-US" altLang="ja-JP" sz="1400" b="1" u="sng" dirty="0">
              <a:solidFill>
                <a:srgbClr val="000000"/>
              </a:solidFill>
              <a:latin typeface="BIZ UDPゴシック" panose="020B0400000000000000" pitchFamily="50" charset="-128"/>
              <a:ea typeface="BIZ UDPゴシック" panose="020B0400000000000000" pitchFamily="50" charset="-128"/>
            </a:endParaRPr>
          </a:p>
          <a:p>
            <a:pPr marL="0" marR="0" lvl="0" indent="0" algn="l" defTabSz="914400" rtl="0" eaLnBrk="1" fontAlgn="auto" latinLnBrk="0" hangingPunct="1">
              <a:lnSpc>
                <a:spcPct val="125000"/>
              </a:lnSpc>
              <a:spcBef>
                <a:spcPts val="0"/>
              </a:spcBef>
              <a:spcAft>
                <a:spcPts val="0"/>
              </a:spcAft>
              <a:buClrTx/>
              <a:buSzTx/>
              <a:buFontTx/>
              <a:buNone/>
              <a:tabLst/>
              <a:defRPr/>
            </a:pPr>
            <a:r>
              <a:rPr lang="ja-JP" altLang="en-US" sz="1400" b="1" dirty="0">
                <a:solidFill>
                  <a:srgbClr val="000000"/>
                </a:solidFill>
                <a:latin typeface="BIZ UDPゴシック" panose="020B0400000000000000" pitchFamily="50" charset="-128"/>
                <a:ea typeface="BIZ UDPゴシック" panose="020B0400000000000000" pitchFamily="50" charset="-128"/>
              </a:rPr>
              <a:t>　</a:t>
            </a:r>
            <a:r>
              <a:rPr lang="ja-JP" altLang="en-US" sz="1400" b="1" u="sng" dirty="0">
                <a:solidFill>
                  <a:srgbClr val="000000"/>
                </a:solidFill>
                <a:latin typeface="BIZ UDPゴシック" panose="020B0400000000000000" pitchFamily="50" charset="-128"/>
                <a:ea typeface="BIZ UDPゴシック" panose="020B0400000000000000" pitchFamily="50" charset="-128"/>
              </a:rPr>
              <a:t>配置を通じて行われるもの</a:t>
            </a:r>
            <a:r>
              <a:rPr lang="ja-JP" altLang="en-US" sz="1400" dirty="0">
                <a:solidFill>
                  <a:srgbClr val="000000"/>
                </a:solidFill>
                <a:latin typeface="BIZ UDPゴシック" panose="020B0400000000000000" pitchFamily="50" charset="-128"/>
                <a:ea typeface="BIZ UDPゴシック" panose="020B0400000000000000" pitchFamily="50" charset="-128"/>
              </a:rPr>
              <a:t>とする。</a:t>
            </a:r>
            <a:endParaRPr lang="en-US" altLang="ja-JP" sz="1400" dirty="0">
              <a:solidFill>
                <a:srgbClr val="000000"/>
              </a:solidFill>
              <a:latin typeface="BIZ UDPゴシック" panose="020B0400000000000000" pitchFamily="50" charset="-128"/>
              <a:ea typeface="BIZ UDPゴシック" panose="020B0400000000000000" pitchFamily="50" charset="-128"/>
            </a:endParaRPr>
          </a:p>
          <a:p>
            <a:pPr marL="0" marR="0" lvl="0" indent="0" algn="l" defTabSz="914400" rtl="0" eaLnBrk="1" fontAlgn="auto" latinLnBrk="0" hangingPunct="1">
              <a:lnSpc>
                <a:spcPct val="125000"/>
              </a:lnSpc>
              <a:spcBef>
                <a:spcPts val="0"/>
              </a:spcBef>
              <a:spcAft>
                <a:spcPts val="0"/>
              </a:spcAft>
              <a:buClrTx/>
              <a:buSzTx/>
              <a:buFontTx/>
              <a:buNone/>
              <a:tabLst/>
              <a:defRPr/>
            </a:pPr>
            <a:r>
              <a:rPr lang="ja-JP" altLang="en-US" sz="1400" dirty="0">
                <a:solidFill>
                  <a:srgbClr val="000000"/>
                </a:solidFill>
                <a:latin typeface="BIZ UDPゴシック" panose="020B0400000000000000" pitchFamily="50" charset="-128"/>
                <a:ea typeface="BIZ UDPゴシック" panose="020B0400000000000000" pitchFamily="50" charset="-128"/>
              </a:rPr>
              <a:t>４　副首都の整備に係る施策その他国家社会機能継続性確保施策の推進は、</a:t>
            </a:r>
            <a:r>
              <a:rPr lang="ja-JP" altLang="en-US" sz="1400" b="1" u="sng" dirty="0">
                <a:solidFill>
                  <a:srgbClr val="000000"/>
                </a:solidFill>
                <a:latin typeface="BIZ UDPゴシック" panose="020B0400000000000000" pitchFamily="50" charset="-128"/>
                <a:ea typeface="BIZ UDPゴシック" panose="020B0400000000000000" pitchFamily="50" charset="-128"/>
              </a:rPr>
              <a:t>大規模災害が発生した場合における地方公共団体の業務及び民間事業</a:t>
            </a:r>
            <a:endParaRPr lang="en-US" altLang="ja-JP" sz="1400" b="1" u="sng" dirty="0">
              <a:solidFill>
                <a:srgbClr val="000000"/>
              </a:solidFill>
              <a:latin typeface="BIZ UDPゴシック" panose="020B0400000000000000" pitchFamily="50" charset="-128"/>
              <a:ea typeface="BIZ UDPゴシック" panose="020B0400000000000000" pitchFamily="50" charset="-128"/>
            </a:endParaRPr>
          </a:p>
          <a:p>
            <a:pPr marL="0" marR="0" lvl="0" indent="0" algn="l" defTabSz="914400" rtl="0" eaLnBrk="1" fontAlgn="auto" latinLnBrk="0" hangingPunct="1">
              <a:lnSpc>
                <a:spcPct val="125000"/>
              </a:lnSpc>
              <a:spcBef>
                <a:spcPts val="0"/>
              </a:spcBef>
              <a:spcAft>
                <a:spcPts val="0"/>
              </a:spcAft>
              <a:buClrTx/>
              <a:buSzTx/>
              <a:buFontTx/>
              <a:buNone/>
              <a:tabLst/>
              <a:defRPr/>
            </a:pPr>
            <a:r>
              <a:rPr lang="ja-JP" altLang="en-US" sz="1400" b="1" dirty="0">
                <a:solidFill>
                  <a:srgbClr val="000000"/>
                </a:solidFill>
                <a:latin typeface="BIZ UDPゴシック" panose="020B0400000000000000" pitchFamily="50" charset="-128"/>
                <a:ea typeface="BIZ UDPゴシック" panose="020B0400000000000000" pitchFamily="50" charset="-128"/>
              </a:rPr>
              <a:t>　</a:t>
            </a:r>
            <a:r>
              <a:rPr lang="ja-JP" altLang="en-US" sz="1400" b="1" u="sng" dirty="0">
                <a:solidFill>
                  <a:srgbClr val="000000"/>
                </a:solidFill>
                <a:latin typeface="BIZ UDPゴシック" panose="020B0400000000000000" pitchFamily="50" charset="-128"/>
                <a:ea typeface="BIZ UDPゴシック" panose="020B0400000000000000" pitchFamily="50" charset="-128"/>
              </a:rPr>
              <a:t>者等の事業の継続について、地方公共団体及び民間事業者等が行う主体的かつ積極的な取組を尊重しつつ支援することを通じて行われるもの</a:t>
            </a:r>
            <a:r>
              <a:rPr lang="ja-JP" altLang="en-US" sz="1400" dirty="0">
                <a:solidFill>
                  <a:srgbClr val="000000"/>
                </a:solidFill>
                <a:latin typeface="BIZ UDPゴシック" panose="020B0400000000000000" pitchFamily="50" charset="-128"/>
                <a:ea typeface="BIZ UDPゴシック" panose="020B0400000000000000" pitchFamily="50" charset="-128"/>
              </a:rPr>
              <a:t>と</a:t>
            </a:r>
            <a:endParaRPr lang="en-US" altLang="ja-JP" sz="1400" dirty="0">
              <a:solidFill>
                <a:srgbClr val="000000"/>
              </a:solidFill>
              <a:latin typeface="BIZ UDPゴシック" panose="020B0400000000000000" pitchFamily="50" charset="-128"/>
              <a:ea typeface="BIZ UDPゴシック" panose="020B0400000000000000" pitchFamily="50" charset="-128"/>
            </a:endParaRPr>
          </a:p>
          <a:p>
            <a:pPr marL="0" marR="0" lvl="0" indent="0" algn="l" defTabSz="914400" rtl="0" eaLnBrk="1" fontAlgn="auto" latinLnBrk="0" hangingPunct="1">
              <a:lnSpc>
                <a:spcPct val="125000"/>
              </a:lnSpc>
              <a:spcBef>
                <a:spcPts val="0"/>
              </a:spcBef>
              <a:spcAft>
                <a:spcPts val="0"/>
              </a:spcAft>
              <a:buClrTx/>
              <a:buSzTx/>
              <a:buFontTx/>
              <a:buNone/>
              <a:tabLst/>
              <a:defRPr/>
            </a:pPr>
            <a:r>
              <a:rPr lang="ja-JP" altLang="en-US" sz="1400" dirty="0">
                <a:solidFill>
                  <a:srgbClr val="000000"/>
                </a:solidFill>
                <a:latin typeface="BIZ UDPゴシック" panose="020B0400000000000000" pitchFamily="50" charset="-128"/>
                <a:ea typeface="BIZ UDPゴシック" panose="020B0400000000000000" pitchFamily="50" charset="-128"/>
              </a:rPr>
              <a:t>　する。</a:t>
            </a:r>
          </a:p>
          <a:p>
            <a:pPr marL="0" marR="0" lvl="0" indent="0" algn="l" defTabSz="914400" rtl="0" eaLnBrk="1" fontAlgn="auto" latinLnBrk="0" hangingPunct="1">
              <a:lnSpc>
                <a:spcPct val="125000"/>
              </a:lnSpc>
              <a:spcBef>
                <a:spcPts val="0"/>
              </a:spcBef>
              <a:spcAft>
                <a:spcPts val="0"/>
              </a:spcAft>
              <a:buClrTx/>
              <a:buSzTx/>
              <a:buFontTx/>
              <a:buNone/>
              <a:tabLst/>
              <a:defRPr/>
            </a:pPr>
            <a:r>
              <a:rPr lang="ja-JP" altLang="en-US" sz="1400" dirty="0">
                <a:solidFill>
                  <a:srgbClr val="000000"/>
                </a:solidFill>
                <a:latin typeface="BIZ UDPゴシック" panose="020B0400000000000000" pitchFamily="50" charset="-128"/>
                <a:ea typeface="BIZ UDPゴシック" panose="020B0400000000000000" pitchFamily="50" charset="-128"/>
              </a:rPr>
              <a:t>５　副首都の整備に係る施策その他国家社会機能継続性確保施策の推進は、</a:t>
            </a:r>
            <a:r>
              <a:rPr lang="ja-JP" altLang="en-US" sz="1400" b="1" u="sng" dirty="0">
                <a:solidFill>
                  <a:srgbClr val="000000"/>
                </a:solidFill>
                <a:latin typeface="BIZ UDPゴシック" panose="020B0400000000000000" pitchFamily="50" charset="-128"/>
                <a:ea typeface="BIZ UDPゴシック" panose="020B0400000000000000" pitchFamily="50" charset="-128"/>
              </a:rPr>
              <a:t>大規模災害が発生した場合における我が国の政治、行政、司法、経済等</a:t>
            </a:r>
            <a:endParaRPr lang="en-US" altLang="ja-JP" sz="1400" b="1" u="sng" dirty="0">
              <a:solidFill>
                <a:srgbClr val="000000"/>
              </a:solidFill>
              <a:latin typeface="BIZ UDPゴシック" panose="020B0400000000000000" pitchFamily="50" charset="-128"/>
              <a:ea typeface="BIZ UDPゴシック" panose="020B0400000000000000" pitchFamily="50" charset="-128"/>
            </a:endParaRPr>
          </a:p>
          <a:p>
            <a:pPr marL="0" marR="0" lvl="0" indent="0" algn="l" defTabSz="914400" rtl="0" eaLnBrk="1" fontAlgn="auto" latinLnBrk="0" hangingPunct="1">
              <a:lnSpc>
                <a:spcPct val="125000"/>
              </a:lnSpc>
              <a:spcBef>
                <a:spcPts val="0"/>
              </a:spcBef>
              <a:spcAft>
                <a:spcPts val="0"/>
              </a:spcAft>
              <a:buClrTx/>
              <a:buSzTx/>
              <a:buFontTx/>
              <a:buNone/>
              <a:tabLst/>
              <a:defRPr/>
            </a:pPr>
            <a:r>
              <a:rPr lang="ja-JP" altLang="en-US" sz="1400" b="1" dirty="0">
                <a:solidFill>
                  <a:srgbClr val="000000"/>
                </a:solidFill>
                <a:latin typeface="BIZ UDPゴシック" panose="020B0400000000000000" pitchFamily="50" charset="-128"/>
                <a:ea typeface="BIZ UDPゴシック" panose="020B0400000000000000" pitchFamily="50" charset="-128"/>
              </a:rPr>
              <a:t>　</a:t>
            </a:r>
            <a:r>
              <a:rPr lang="ja-JP" altLang="en-US" sz="1400" b="1" u="sng" dirty="0">
                <a:solidFill>
                  <a:srgbClr val="000000"/>
                </a:solidFill>
                <a:latin typeface="BIZ UDPゴシック" panose="020B0400000000000000" pitchFamily="50" charset="-128"/>
                <a:ea typeface="BIZ UDPゴシック" panose="020B0400000000000000" pitchFamily="50" charset="-128"/>
              </a:rPr>
              <a:t>の活動を持続可能なものとするため、情報通信技術（デジタル社会形成基本法（令和三年法律第三十五号）第二条に規定する情報通信技術をいう。　</a:t>
            </a:r>
            <a:endParaRPr lang="en-US" altLang="ja-JP" sz="1400" b="1" u="sng" dirty="0">
              <a:solidFill>
                <a:srgbClr val="000000"/>
              </a:solidFill>
              <a:latin typeface="BIZ UDPゴシック" panose="020B0400000000000000" pitchFamily="50" charset="-128"/>
              <a:ea typeface="BIZ UDPゴシック" panose="020B0400000000000000" pitchFamily="50" charset="-128"/>
            </a:endParaRPr>
          </a:p>
          <a:p>
            <a:pPr marL="0" marR="0" lvl="0" indent="0" algn="l" defTabSz="914400" rtl="0" eaLnBrk="1" fontAlgn="auto" latinLnBrk="0" hangingPunct="1">
              <a:lnSpc>
                <a:spcPct val="125000"/>
              </a:lnSpc>
              <a:spcBef>
                <a:spcPts val="0"/>
              </a:spcBef>
              <a:spcAft>
                <a:spcPts val="0"/>
              </a:spcAft>
              <a:buClrTx/>
              <a:buSzTx/>
              <a:buFontTx/>
              <a:buNone/>
              <a:tabLst/>
              <a:defRPr/>
            </a:pPr>
            <a:r>
              <a:rPr lang="ja-JP" altLang="en-US" sz="1400" dirty="0">
                <a:solidFill>
                  <a:srgbClr val="000000"/>
                </a:solidFill>
                <a:latin typeface="BIZ UDPゴシック" panose="020B0400000000000000" pitchFamily="50" charset="-128"/>
                <a:ea typeface="BIZ UDPゴシック" panose="020B0400000000000000" pitchFamily="50" charset="-128"/>
              </a:rPr>
              <a:t>　</a:t>
            </a:r>
            <a:r>
              <a:rPr lang="ja-JP" altLang="en-US" sz="1400" b="1" u="sng" dirty="0">
                <a:solidFill>
                  <a:srgbClr val="000000"/>
                </a:solidFill>
                <a:latin typeface="BIZ UDPゴシック" panose="020B0400000000000000" pitchFamily="50" charset="-128"/>
                <a:ea typeface="BIZ UDPゴシック" panose="020B0400000000000000" pitchFamily="50" charset="-128"/>
              </a:rPr>
              <a:t>第十二条において同じ。）その他の先端的な技術の活用を図りつつ、多重性及び代替性が確保された交通通信体系が整備された国土の形成を目指</a:t>
            </a:r>
            <a:endParaRPr lang="en-US" altLang="ja-JP" sz="1400" b="1" u="sng" dirty="0">
              <a:solidFill>
                <a:srgbClr val="000000"/>
              </a:solidFill>
              <a:latin typeface="BIZ UDPゴシック" panose="020B0400000000000000" pitchFamily="50" charset="-128"/>
              <a:ea typeface="BIZ UDPゴシック" panose="020B0400000000000000" pitchFamily="50" charset="-128"/>
            </a:endParaRPr>
          </a:p>
          <a:p>
            <a:pPr marL="0" marR="0" lvl="0" indent="0" algn="l" defTabSz="914400" rtl="0" eaLnBrk="1" fontAlgn="auto" latinLnBrk="0" hangingPunct="1">
              <a:lnSpc>
                <a:spcPct val="125000"/>
              </a:lnSpc>
              <a:spcBef>
                <a:spcPts val="0"/>
              </a:spcBef>
              <a:spcAft>
                <a:spcPts val="0"/>
              </a:spcAft>
              <a:buClrTx/>
              <a:buSzTx/>
              <a:buFontTx/>
              <a:buNone/>
              <a:tabLst/>
              <a:defRPr/>
            </a:pPr>
            <a:r>
              <a:rPr lang="ja-JP" altLang="en-US" sz="1400" dirty="0">
                <a:solidFill>
                  <a:srgbClr val="000000"/>
                </a:solidFill>
                <a:latin typeface="BIZ UDPゴシック" panose="020B0400000000000000" pitchFamily="50" charset="-128"/>
                <a:ea typeface="BIZ UDPゴシック" panose="020B0400000000000000" pitchFamily="50" charset="-128"/>
              </a:rPr>
              <a:t>　</a:t>
            </a:r>
            <a:r>
              <a:rPr lang="ja-JP" altLang="en-US" sz="1400" b="1" u="sng" dirty="0">
                <a:solidFill>
                  <a:srgbClr val="000000"/>
                </a:solidFill>
                <a:latin typeface="BIZ UDPゴシック" panose="020B0400000000000000" pitchFamily="50" charset="-128"/>
                <a:ea typeface="BIZ UDPゴシック" panose="020B0400000000000000" pitchFamily="50" charset="-128"/>
              </a:rPr>
              <a:t>して行われるもの</a:t>
            </a:r>
            <a:r>
              <a:rPr lang="ja-JP" altLang="en-US" sz="1400" dirty="0">
                <a:solidFill>
                  <a:srgbClr val="000000"/>
                </a:solidFill>
                <a:latin typeface="BIZ UDPゴシック" panose="020B0400000000000000" pitchFamily="50" charset="-128"/>
                <a:ea typeface="BIZ UDPゴシック" panose="020B0400000000000000" pitchFamily="50" charset="-128"/>
              </a:rPr>
              <a:t>とする。</a:t>
            </a:r>
          </a:p>
          <a:p>
            <a:pPr marL="0" marR="0" lvl="0" indent="0" algn="l" defTabSz="914400" rtl="0" eaLnBrk="1" fontAlgn="auto" latinLnBrk="0" hangingPunct="1">
              <a:lnSpc>
                <a:spcPct val="125000"/>
              </a:lnSpc>
              <a:spcBef>
                <a:spcPts val="0"/>
              </a:spcBef>
              <a:spcAft>
                <a:spcPts val="0"/>
              </a:spcAft>
              <a:buClrTx/>
              <a:buSzTx/>
              <a:buFontTx/>
              <a:buNone/>
              <a:tabLst/>
              <a:defRPr/>
            </a:pPr>
            <a:r>
              <a:rPr lang="ja-JP" altLang="en-US" sz="1400" dirty="0">
                <a:solidFill>
                  <a:srgbClr val="000000"/>
                </a:solidFill>
                <a:latin typeface="BIZ UDPゴシック" panose="020B0400000000000000" pitchFamily="50" charset="-128"/>
                <a:ea typeface="BIZ UDPゴシック" panose="020B0400000000000000" pitchFamily="50" charset="-128"/>
              </a:rPr>
              <a:t>６　副首都の整備に係る施策の推進は、</a:t>
            </a:r>
            <a:r>
              <a:rPr lang="ja-JP" altLang="en-US" sz="1400" b="1" u="sng" dirty="0">
                <a:solidFill>
                  <a:srgbClr val="000000"/>
                </a:solidFill>
                <a:latin typeface="BIZ UDPゴシック" panose="020B0400000000000000" pitchFamily="50" charset="-128"/>
                <a:ea typeface="BIZ UDPゴシック" panose="020B0400000000000000" pitchFamily="50" charset="-128"/>
              </a:rPr>
              <a:t>副首都が首都中枢機能の全部又は大部分を代替する機能及び多極分散型経済圏の形成の中核となる機能を</a:t>
            </a:r>
            <a:endParaRPr lang="en-US" altLang="ja-JP" sz="1400" b="1" u="sng" dirty="0">
              <a:solidFill>
                <a:srgbClr val="000000"/>
              </a:solidFill>
              <a:latin typeface="BIZ UDPゴシック" panose="020B0400000000000000" pitchFamily="50" charset="-128"/>
              <a:ea typeface="BIZ UDPゴシック" panose="020B0400000000000000" pitchFamily="50" charset="-128"/>
            </a:endParaRPr>
          </a:p>
          <a:p>
            <a:pPr marL="0" marR="0" lvl="0" indent="0" algn="l" defTabSz="914400" rtl="0" eaLnBrk="1" fontAlgn="auto" latinLnBrk="0" hangingPunct="1">
              <a:lnSpc>
                <a:spcPct val="125000"/>
              </a:lnSpc>
              <a:spcBef>
                <a:spcPts val="0"/>
              </a:spcBef>
              <a:spcAft>
                <a:spcPts val="0"/>
              </a:spcAft>
              <a:buClrTx/>
              <a:buSzTx/>
              <a:buFontTx/>
              <a:buNone/>
              <a:tabLst/>
              <a:defRPr/>
            </a:pPr>
            <a:r>
              <a:rPr lang="ja-JP" altLang="en-US" sz="1400" b="1" dirty="0">
                <a:solidFill>
                  <a:srgbClr val="000000"/>
                </a:solidFill>
                <a:latin typeface="BIZ UDPゴシック" panose="020B0400000000000000" pitchFamily="50" charset="-128"/>
                <a:ea typeface="BIZ UDPゴシック" panose="020B0400000000000000" pitchFamily="50" charset="-128"/>
              </a:rPr>
              <a:t>　</a:t>
            </a:r>
            <a:r>
              <a:rPr lang="ja-JP" altLang="en-US" sz="1400" b="1" u="sng" dirty="0">
                <a:solidFill>
                  <a:srgbClr val="000000"/>
                </a:solidFill>
                <a:latin typeface="BIZ UDPゴシック" panose="020B0400000000000000" pitchFamily="50" charset="-128"/>
                <a:ea typeface="BIZ UDPゴシック" panose="020B0400000000000000" pitchFamily="50" charset="-128"/>
              </a:rPr>
              <a:t>果たすことにより我が国経済の成長に資することとなるよう</a:t>
            </a:r>
            <a:r>
              <a:rPr lang="ja-JP" altLang="en-US" sz="1400" dirty="0">
                <a:solidFill>
                  <a:srgbClr val="000000"/>
                </a:solidFill>
                <a:latin typeface="BIZ UDPゴシック" panose="020B0400000000000000" pitchFamily="50" charset="-128"/>
                <a:ea typeface="BIZ UDPゴシック" panose="020B0400000000000000" pitchFamily="50" charset="-128"/>
              </a:rPr>
              <a:t>、次に掲げる事項を旨として行われるものとする。</a:t>
            </a:r>
          </a:p>
          <a:p>
            <a:pPr marL="0" marR="0" lvl="0" indent="0" algn="l" defTabSz="914400" rtl="0" eaLnBrk="1" fontAlgn="auto" latinLnBrk="0" hangingPunct="1">
              <a:lnSpc>
                <a:spcPct val="125000"/>
              </a:lnSpc>
              <a:spcBef>
                <a:spcPts val="0"/>
              </a:spcBef>
              <a:spcAft>
                <a:spcPts val="0"/>
              </a:spcAft>
              <a:buClrTx/>
              <a:buSzTx/>
              <a:buFontTx/>
              <a:buNone/>
              <a:tabLst/>
              <a:defRPr/>
            </a:pPr>
            <a:r>
              <a:rPr lang="ja-JP" altLang="en-US" sz="1400" dirty="0">
                <a:solidFill>
                  <a:srgbClr val="000000"/>
                </a:solidFill>
                <a:latin typeface="BIZ UDPゴシック" panose="020B0400000000000000" pitchFamily="50" charset="-128"/>
                <a:ea typeface="BIZ UDPゴシック" panose="020B0400000000000000" pitchFamily="50" charset="-128"/>
              </a:rPr>
              <a:t>　一　副首都の区域内における</a:t>
            </a:r>
            <a:r>
              <a:rPr lang="ja-JP" altLang="en-US" sz="1400" b="1" u="sng" dirty="0">
                <a:solidFill>
                  <a:srgbClr val="000000"/>
                </a:solidFill>
                <a:latin typeface="BIZ UDPゴシック" panose="020B0400000000000000" pitchFamily="50" charset="-128"/>
                <a:ea typeface="BIZ UDPゴシック" panose="020B0400000000000000" pitchFamily="50" charset="-128"/>
              </a:rPr>
              <a:t>産業競争力の強化、経済活動の拠点の形成等を図ること</a:t>
            </a:r>
            <a:r>
              <a:rPr lang="ja-JP" altLang="en-US" sz="1400" dirty="0">
                <a:solidFill>
                  <a:srgbClr val="000000"/>
                </a:solidFill>
                <a:latin typeface="BIZ UDPゴシック" panose="020B0400000000000000" pitchFamily="50" charset="-128"/>
                <a:ea typeface="BIZ UDPゴシック" panose="020B0400000000000000" pitchFamily="50" charset="-128"/>
              </a:rPr>
              <a:t>。</a:t>
            </a:r>
          </a:p>
        </p:txBody>
      </p:sp>
      <p:sp>
        <p:nvSpPr>
          <p:cNvPr id="7" name="スライド番号プレースホルダー 2">
            <a:extLst>
              <a:ext uri="{FF2B5EF4-FFF2-40B4-BE49-F238E27FC236}">
                <a16:creationId xmlns:a16="http://schemas.microsoft.com/office/drawing/2014/main" id="{2395A489-6CF4-49A9-8B65-4176B3AAE588}"/>
              </a:ext>
            </a:extLst>
          </p:cNvPr>
          <p:cNvSpPr>
            <a:spLocks noGrp="1"/>
          </p:cNvSpPr>
          <p:nvPr>
            <p:ph type="sldNum" sz="quarter" idx="12"/>
          </p:nvPr>
        </p:nvSpPr>
        <p:spPr>
          <a:xfrm>
            <a:off x="9448800" y="6502418"/>
            <a:ext cx="2743200" cy="365125"/>
          </a:xfrm>
        </p:spPr>
        <p:txBody>
          <a:bodyPr/>
          <a:lstStyle/>
          <a:p>
            <a:fld id="{07461F5B-1BDF-4D77-A755-C8D0FF6D81B8}" type="slidenum">
              <a:rPr kumimoji="1" lang="ja-JP" altLang="en-US" sz="1400" b="1" smtClean="0">
                <a:latin typeface="BIZ UDPゴシック" panose="020B0400000000000000" pitchFamily="50" charset="-128"/>
                <a:ea typeface="BIZ UDPゴシック" panose="020B0400000000000000" pitchFamily="50" charset="-128"/>
              </a:rPr>
              <a:t>12</a:t>
            </a:fld>
            <a:endParaRPr kumimoji="1" lang="ja-JP" altLang="en-US" sz="1400" b="1" dirty="0">
              <a:latin typeface="BIZ UDPゴシック" panose="020B0400000000000000" pitchFamily="50" charset="-128"/>
              <a:ea typeface="BIZ UDPゴシック" panose="020B0400000000000000" pitchFamily="50" charset="-128"/>
            </a:endParaRPr>
          </a:p>
        </p:txBody>
      </p:sp>
    </p:spTree>
    <p:extLst>
      <p:ext uri="{BB962C8B-B14F-4D97-AF65-F5344CB8AC3E}">
        <p14:creationId xmlns:p14="http://schemas.microsoft.com/office/powerpoint/2010/main" val="308567306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直線コネクタ 4">
            <a:extLst>
              <a:ext uri="{FF2B5EF4-FFF2-40B4-BE49-F238E27FC236}">
                <a16:creationId xmlns:a16="http://schemas.microsoft.com/office/drawing/2014/main" id="{2B9BC7ED-EF68-4296-9503-23448B7506AA}"/>
              </a:ext>
            </a:extLst>
          </p:cNvPr>
          <p:cNvCxnSpPr>
            <a:cxnSpLocks/>
          </p:cNvCxnSpPr>
          <p:nvPr/>
        </p:nvCxnSpPr>
        <p:spPr>
          <a:xfrm>
            <a:off x="216668" y="372732"/>
            <a:ext cx="11743658" cy="0"/>
          </a:xfrm>
          <a:prstGeom prst="line">
            <a:avLst/>
          </a:prstGeom>
        </p:spPr>
        <p:style>
          <a:lnRef idx="1">
            <a:schemeClr val="dk1"/>
          </a:lnRef>
          <a:fillRef idx="0">
            <a:schemeClr val="dk1"/>
          </a:fillRef>
          <a:effectRef idx="0">
            <a:schemeClr val="dk1"/>
          </a:effectRef>
          <a:fontRef idx="minor">
            <a:schemeClr val="tx1"/>
          </a:fontRef>
        </p:style>
      </p:cxnSp>
      <p:sp>
        <p:nvSpPr>
          <p:cNvPr id="6" name="正方形/長方形 5">
            <a:extLst>
              <a:ext uri="{FF2B5EF4-FFF2-40B4-BE49-F238E27FC236}">
                <a16:creationId xmlns:a16="http://schemas.microsoft.com/office/drawing/2014/main" id="{4C9CBE0D-9B17-4DFA-BCB2-31180727568A}"/>
              </a:ext>
            </a:extLst>
          </p:cNvPr>
          <p:cNvSpPr/>
          <p:nvPr/>
        </p:nvSpPr>
        <p:spPr>
          <a:xfrm>
            <a:off x="2893" y="-28473"/>
            <a:ext cx="11325197" cy="400110"/>
          </a:xfrm>
          <a:prstGeom prst="rect">
            <a:avLst/>
          </a:prstGeom>
        </p:spPr>
        <p:txBody>
          <a:bodyPr wrap="square">
            <a:spAutoFit/>
          </a:bodyPr>
          <a:lstStyle/>
          <a:p>
            <a:r>
              <a:rPr lang="ja-JP" altLang="en-US" b="1" spc="100" dirty="0">
                <a:latin typeface="BIZ UDゴシック" panose="020B0400000000000000" pitchFamily="49" charset="-128"/>
                <a:ea typeface="BIZ UDゴシック" panose="020B0400000000000000" pitchFamily="49" charset="-128"/>
              </a:rPr>
              <a:t>国家社会機能継続性確保施策及び副首都の整備に係る施策の推進に関する法律</a:t>
            </a:r>
            <a:r>
              <a:rPr lang="en-US" altLang="ja-JP" sz="1600" b="1" spc="100" dirty="0">
                <a:latin typeface="BIZ UDゴシック" panose="020B0400000000000000" pitchFamily="49" charset="-128"/>
                <a:ea typeface="BIZ UDゴシック" panose="020B0400000000000000" pitchFamily="49" charset="-128"/>
              </a:rPr>
              <a:t>(3/13)</a:t>
            </a:r>
            <a:r>
              <a:rPr lang="ja-JP" altLang="en-US" sz="2000" b="1" spc="100" dirty="0">
                <a:latin typeface="BIZ UDゴシック" panose="020B0400000000000000" pitchFamily="49" charset="-128"/>
                <a:ea typeface="BIZ UDゴシック" panose="020B0400000000000000" pitchFamily="49" charset="-128"/>
              </a:rPr>
              <a:t> </a:t>
            </a:r>
            <a:endParaRPr lang="en-US" altLang="ja-JP" sz="2000" b="1" spc="100" dirty="0">
              <a:latin typeface="BIZ UDゴシック" panose="020B0400000000000000" pitchFamily="49" charset="-128"/>
              <a:ea typeface="BIZ UDゴシック" panose="020B0400000000000000" pitchFamily="49" charset="-128"/>
            </a:endParaRPr>
          </a:p>
        </p:txBody>
      </p:sp>
      <p:sp>
        <p:nvSpPr>
          <p:cNvPr id="31" name="テキスト ボックス 30">
            <a:extLst>
              <a:ext uri="{FF2B5EF4-FFF2-40B4-BE49-F238E27FC236}">
                <a16:creationId xmlns:a16="http://schemas.microsoft.com/office/drawing/2014/main" id="{B6FB593C-F752-47AB-8274-849229548986}"/>
              </a:ext>
            </a:extLst>
          </p:cNvPr>
          <p:cNvSpPr txBox="1"/>
          <p:nvPr/>
        </p:nvSpPr>
        <p:spPr>
          <a:xfrm>
            <a:off x="325470" y="371183"/>
            <a:ext cx="11634856" cy="6514156"/>
          </a:xfrm>
          <a:prstGeom prst="rect">
            <a:avLst/>
          </a:prstGeom>
          <a:noFill/>
        </p:spPr>
        <p:txBody>
          <a:bodyPr wrap="square">
            <a:spAutoFit/>
          </a:bodyPr>
          <a:lstStyle/>
          <a:p>
            <a:pPr marL="0" marR="0" lvl="0" indent="0" algn="l" defTabSz="914400" rtl="0" eaLnBrk="1" fontAlgn="auto" latinLnBrk="0" hangingPunct="1">
              <a:lnSpc>
                <a:spcPct val="125000"/>
              </a:lnSpc>
              <a:spcBef>
                <a:spcPts val="0"/>
              </a:spcBef>
              <a:spcAft>
                <a:spcPts val="0"/>
              </a:spcAft>
              <a:buClrTx/>
              <a:buSzTx/>
              <a:buFontTx/>
              <a:buNone/>
              <a:tabLst/>
              <a:defRPr/>
            </a:pPr>
            <a:r>
              <a:rPr lang="ja-JP" altLang="en-US" sz="1400" dirty="0">
                <a:solidFill>
                  <a:srgbClr val="000000"/>
                </a:solidFill>
                <a:latin typeface="BIZ UDPゴシック" panose="020B0400000000000000" pitchFamily="50" charset="-128"/>
                <a:ea typeface="BIZ UDPゴシック" panose="020B0400000000000000" pitchFamily="50" charset="-128"/>
              </a:rPr>
              <a:t>　二　副首都の区域に係る</a:t>
            </a:r>
            <a:r>
              <a:rPr lang="ja-JP" altLang="en-US" sz="1400" b="1" u="sng" dirty="0">
                <a:solidFill>
                  <a:srgbClr val="000000"/>
                </a:solidFill>
                <a:latin typeface="BIZ UDPゴシック" panose="020B0400000000000000" pitchFamily="50" charset="-128"/>
                <a:ea typeface="BIZ UDPゴシック" panose="020B0400000000000000" pitchFamily="50" charset="-128"/>
              </a:rPr>
              <a:t>交通網の整備その他の副首都の区域に係る都市の基盤の整備を図ること</a:t>
            </a:r>
            <a:r>
              <a:rPr lang="ja-JP" altLang="en-US" sz="1400" dirty="0">
                <a:solidFill>
                  <a:srgbClr val="000000"/>
                </a:solidFill>
                <a:latin typeface="BIZ UDPゴシック" panose="020B0400000000000000" pitchFamily="50" charset="-128"/>
                <a:ea typeface="BIZ UDPゴシック" panose="020B0400000000000000" pitchFamily="50" charset="-128"/>
              </a:rPr>
              <a:t>。</a:t>
            </a:r>
          </a:p>
          <a:p>
            <a:pPr marL="0" marR="0" lvl="0" indent="0" algn="l" defTabSz="914400" rtl="0" eaLnBrk="1" fontAlgn="auto" latinLnBrk="0" hangingPunct="1">
              <a:lnSpc>
                <a:spcPct val="125000"/>
              </a:lnSpc>
              <a:spcBef>
                <a:spcPts val="0"/>
              </a:spcBef>
              <a:spcAft>
                <a:spcPts val="0"/>
              </a:spcAft>
              <a:buClrTx/>
              <a:buSzTx/>
              <a:buFontTx/>
              <a:buNone/>
              <a:tabLst/>
              <a:defRPr/>
            </a:pPr>
            <a:r>
              <a:rPr lang="ja-JP" altLang="en-US" sz="1400" dirty="0">
                <a:solidFill>
                  <a:srgbClr val="000000"/>
                </a:solidFill>
                <a:latin typeface="BIZ UDPゴシック" panose="020B0400000000000000" pitchFamily="50" charset="-128"/>
                <a:ea typeface="BIZ UDPゴシック" panose="020B0400000000000000" pitchFamily="50" charset="-128"/>
              </a:rPr>
              <a:t>　三　副首都の区域内における</a:t>
            </a:r>
            <a:r>
              <a:rPr lang="ja-JP" altLang="en-US" sz="1400" b="1" u="sng" dirty="0">
                <a:solidFill>
                  <a:srgbClr val="000000"/>
                </a:solidFill>
                <a:latin typeface="BIZ UDPゴシック" panose="020B0400000000000000" pitchFamily="50" charset="-128"/>
                <a:ea typeface="BIZ UDPゴシック" panose="020B0400000000000000" pitchFamily="50" charset="-128"/>
              </a:rPr>
              <a:t>国の機関等</a:t>
            </a:r>
            <a:r>
              <a:rPr lang="ja-JP" altLang="en-US" sz="1400" dirty="0">
                <a:solidFill>
                  <a:srgbClr val="000000"/>
                </a:solidFill>
                <a:latin typeface="BIZ UDPゴシック" panose="020B0400000000000000" pitchFamily="50" charset="-128"/>
                <a:ea typeface="BIZ UDPゴシック" panose="020B0400000000000000" pitchFamily="50" charset="-128"/>
              </a:rPr>
              <a:t>（</a:t>
            </a:r>
            <a:r>
              <a:rPr lang="ja-JP" altLang="en-US" sz="1400" b="1" u="sng" dirty="0">
                <a:solidFill>
                  <a:srgbClr val="000000"/>
                </a:solidFill>
                <a:latin typeface="BIZ UDPゴシック" panose="020B0400000000000000" pitchFamily="50" charset="-128"/>
                <a:ea typeface="BIZ UDPゴシック" panose="020B0400000000000000" pitchFamily="50" charset="-128"/>
              </a:rPr>
              <a:t>国の機関、独立行政法人</a:t>
            </a:r>
            <a:r>
              <a:rPr lang="ja-JP" altLang="en-US" sz="1400" dirty="0">
                <a:solidFill>
                  <a:srgbClr val="000000"/>
                </a:solidFill>
                <a:latin typeface="BIZ UDPゴシック" panose="020B0400000000000000" pitchFamily="50" charset="-128"/>
                <a:ea typeface="BIZ UDPゴシック" panose="020B0400000000000000" pitchFamily="50" charset="-128"/>
              </a:rPr>
              <a:t>（独立行政法人通則法（平成十一年法律第百三号）第二条第一項に規定する独立</a:t>
            </a:r>
            <a:endParaRPr lang="en-US" altLang="ja-JP" sz="1400" dirty="0">
              <a:solidFill>
                <a:srgbClr val="000000"/>
              </a:solidFill>
              <a:latin typeface="BIZ UDPゴシック" panose="020B0400000000000000" pitchFamily="50" charset="-128"/>
              <a:ea typeface="BIZ UDPゴシック" panose="020B0400000000000000" pitchFamily="50" charset="-128"/>
            </a:endParaRPr>
          </a:p>
          <a:p>
            <a:pPr marL="0" marR="0" lvl="0" indent="0" algn="l" defTabSz="914400" rtl="0" eaLnBrk="1" fontAlgn="auto" latinLnBrk="0" hangingPunct="1">
              <a:lnSpc>
                <a:spcPct val="125000"/>
              </a:lnSpc>
              <a:spcBef>
                <a:spcPts val="0"/>
              </a:spcBef>
              <a:spcAft>
                <a:spcPts val="0"/>
              </a:spcAft>
              <a:buClrTx/>
              <a:buSzTx/>
              <a:buFontTx/>
              <a:buNone/>
              <a:tabLst/>
              <a:defRPr/>
            </a:pPr>
            <a:r>
              <a:rPr lang="ja-JP" altLang="en-US" sz="1400" dirty="0">
                <a:solidFill>
                  <a:srgbClr val="000000"/>
                </a:solidFill>
                <a:latin typeface="BIZ UDPゴシック" panose="020B0400000000000000" pitchFamily="50" charset="-128"/>
                <a:ea typeface="BIZ UDPゴシック" panose="020B0400000000000000" pitchFamily="50" charset="-128"/>
              </a:rPr>
              <a:t>　　行政法人をいう。第二十七条第一項において同じ。）及び</a:t>
            </a:r>
            <a:r>
              <a:rPr lang="ja-JP" altLang="en-US" sz="1400" b="1" u="sng" dirty="0">
                <a:solidFill>
                  <a:srgbClr val="000000"/>
                </a:solidFill>
                <a:latin typeface="BIZ UDPゴシック" panose="020B0400000000000000" pitchFamily="50" charset="-128"/>
                <a:ea typeface="BIZ UDPゴシック" panose="020B0400000000000000" pitchFamily="50" charset="-128"/>
              </a:rPr>
              <a:t>特殊法人</a:t>
            </a:r>
            <a:r>
              <a:rPr lang="ja-JP" altLang="en-US" sz="1400" dirty="0">
                <a:solidFill>
                  <a:srgbClr val="000000"/>
                </a:solidFill>
                <a:latin typeface="BIZ UDPゴシック" panose="020B0400000000000000" pitchFamily="50" charset="-128"/>
                <a:ea typeface="BIZ UDPゴシック" panose="020B0400000000000000" pitchFamily="50" charset="-128"/>
              </a:rPr>
              <a:t>（法律により直接に設立された法人又は特別の法律により特別の設立行為を</a:t>
            </a:r>
            <a:endParaRPr lang="en-US" altLang="ja-JP" sz="1400" dirty="0">
              <a:solidFill>
                <a:srgbClr val="000000"/>
              </a:solidFill>
              <a:latin typeface="BIZ UDPゴシック" panose="020B0400000000000000" pitchFamily="50" charset="-128"/>
              <a:ea typeface="BIZ UDPゴシック" panose="020B0400000000000000" pitchFamily="50" charset="-128"/>
            </a:endParaRPr>
          </a:p>
          <a:p>
            <a:pPr marL="0" marR="0" lvl="0" indent="0" algn="l" defTabSz="914400" rtl="0" eaLnBrk="1" fontAlgn="auto" latinLnBrk="0" hangingPunct="1">
              <a:lnSpc>
                <a:spcPct val="125000"/>
              </a:lnSpc>
              <a:spcBef>
                <a:spcPts val="0"/>
              </a:spcBef>
              <a:spcAft>
                <a:spcPts val="0"/>
              </a:spcAft>
              <a:buClrTx/>
              <a:buSzTx/>
              <a:buFontTx/>
              <a:buNone/>
              <a:tabLst/>
              <a:defRPr/>
            </a:pPr>
            <a:r>
              <a:rPr lang="ja-JP" altLang="en-US" sz="1400" dirty="0">
                <a:solidFill>
                  <a:srgbClr val="000000"/>
                </a:solidFill>
                <a:latin typeface="BIZ UDPゴシック" panose="020B0400000000000000" pitchFamily="50" charset="-128"/>
                <a:ea typeface="BIZ UDPゴシック" panose="020B0400000000000000" pitchFamily="50" charset="-128"/>
              </a:rPr>
              <a:t>　　もって設立された法人であって、総務省設置法（平成十一年法律第九十一号）第四条第一項第八号の規定の適用を受けるものをいう。第二十七条</a:t>
            </a:r>
            <a:endParaRPr lang="en-US" altLang="ja-JP" sz="1400" dirty="0">
              <a:solidFill>
                <a:srgbClr val="000000"/>
              </a:solidFill>
              <a:latin typeface="BIZ UDPゴシック" panose="020B0400000000000000" pitchFamily="50" charset="-128"/>
              <a:ea typeface="BIZ UDPゴシック" panose="020B0400000000000000" pitchFamily="50" charset="-128"/>
            </a:endParaRPr>
          </a:p>
          <a:p>
            <a:pPr marL="0" marR="0" lvl="0" indent="0" algn="l" defTabSz="914400" rtl="0" eaLnBrk="1" fontAlgn="auto" latinLnBrk="0" hangingPunct="1">
              <a:lnSpc>
                <a:spcPct val="125000"/>
              </a:lnSpc>
              <a:spcBef>
                <a:spcPts val="0"/>
              </a:spcBef>
              <a:spcAft>
                <a:spcPts val="0"/>
              </a:spcAft>
              <a:buClrTx/>
              <a:buSzTx/>
              <a:buFontTx/>
              <a:buNone/>
              <a:tabLst/>
              <a:defRPr/>
            </a:pPr>
            <a:r>
              <a:rPr lang="ja-JP" altLang="en-US" sz="1400" dirty="0">
                <a:solidFill>
                  <a:srgbClr val="000000"/>
                </a:solidFill>
                <a:latin typeface="BIZ UDPゴシック" panose="020B0400000000000000" pitchFamily="50" charset="-128"/>
                <a:ea typeface="BIZ UDPゴシック" panose="020B0400000000000000" pitchFamily="50" charset="-128"/>
              </a:rPr>
              <a:t>　　第一項において同じ。）をいう。以下同じ。）</a:t>
            </a:r>
            <a:r>
              <a:rPr lang="ja-JP" altLang="en-US" sz="1400" b="1" u="sng" dirty="0">
                <a:solidFill>
                  <a:srgbClr val="000000"/>
                </a:solidFill>
                <a:latin typeface="BIZ UDPゴシック" panose="020B0400000000000000" pitchFamily="50" charset="-128"/>
                <a:ea typeface="BIZ UDPゴシック" panose="020B0400000000000000" pitchFamily="50" charset="-128"/>
              </a:rPr>
              <a:t>の拠点の整備その他の国の機関等の機能の強化を図ること。</a:t>
            </a:r>
          </a:p>
          <a:p>
            <a:pPr marL="0" marR="0" lvl="0" indent="0" algn="l" defTabSz="914400" rtl="0" eaLnBrk="1" fontAlgn="auto" latinLnBrk="0" hangingPunct="1">
              <a:lnSpc>
                <a:spcPct val="125000"/>
              </a:lnSpc>
              <a:spcBef>
                <a:spcPts val="0"/>
              </a:spcBef>
              <a:spcAft>
                <a:spcPts val="0"/>
              </a:spcAft>
              <a:buClrTx/>
              <a:buSzTx/>
              <a:buFontTx/>
              <a:buNone/>
              <a:tabLst/>
              <a:defRPr/>
            </a:pPr>
            <a:r>
              <a:rPr lang="ja-JP" altLang="en-US" sz="1400" dirty="0">
                <a:solidFill>
                  <a:srgbClr val="000000"/>
                </a:solidFill>
                <a:latin typeface="BIZ UDPゴシック" panose="020B0400000000000000" pitchFamily="50" charset="-128"/>
                <a:ea typeface="BIZ UDPゴシック" panose="020B0400000000000000" pitchFamily="50" charset="-128"/>
              </a:rPr>
              <a:t>　四　副首都の区域を含む圏域を発展させるために必要な副首都と当該圏域内の他の地方公共団体との連携を図ること。</a:t>
            </a:r>
            <a:endParaRPr lang="en-US" altLang="ja-JP" sz="1400" dirty="0">
              <a:solidFill>
                <a:srgbClr val="000000"/>
              </a:solidFill>
              <a:latin typeface="BIZ UDPゴシック" panose="020B0400000000000000" pitchFamily="50" charset="-128"/>
              <a:ea typeface="BIZ UDPゴシック" panose="020B0400000000000000" pitchFamily="50" charset="-128"/>
            </a:endParaRPr>
          </a:p>
          <a:p>
            <a:pPr marL="0" marR="0" lvl="0" indent="0" algn="l" defTabSz="914400" rtl="0" eaLnBrk="1" fontAlgn="auto" latinLnBrk="0" hangingPunct="1">
              <a:lnSpc>
                <a:spcPct val="125000"/>
              </a:lnSpc>
              <a:spcBef>
                <a:spcPts val="0"/>
              </a:spcBef>
              <a:spcAft>
                <a:spcPts val="0"/>
              </a:spcAft>
              <a:buClrTx/>
              <a:buSzTx/>
              <a:buFontTx/>
              <a:buNone/>
              <a:tabLst/>
              <a:defRPr/>
            </a:pPr>
            <a:endParaRPr lang="en-US" altLang="ja-JP" sz="1400" dirty="0">
              <a:solidFill>
                <a:srgbClr val="000000"/>
              </a:solidFill>
              <a:latin typeface="BIZ UDPゴシック" panose="020B0400000000000000" pitchFamily="50" charset="-128"/>
              <a:ea typeface="BIZ UDPゴシック" panose="020B0400000000000000" pitchFamily="50" charset="-128"/>
            </a:endParaRPr>
          </a:p>
          <a:p>
            <a:pPr marL="0" marR="0" lvl="0" indent="0" algn="l" defTabSz="914400" rtl="0" eaLnBrk="1" fontAlgn="auto" latinLnBrk="0" hangingPunct="1">
              <a:lnSpc>
                <a:spcPct val="125000"/>
              </a:lnSpc>
              <a:spcBef>
                <a:spcPts val="0"/>
              </a:spcBef>
              <a:spcAft>
                <a:spcPts val="0"/>
              </a:spcAft>
              <a:buClrTx/>
              <a:buSzTx/>
              <a:buFontTx/>
              <a:buNone/>
              <a:tabLst/>
              <a:defRPr/>
            </a:pPr>
            <a:r>
              <a:rPr lang="ja-JP" altLang="en-US" sz="1400" dirty="0">
                <a:solidFill>
                  <a:srgbClr val="000000"/>
                </a:solidFill>
                <a:latin typeface="BIZ UDPゴシック" panose="020B0400000000000000" pitchFamily="50" charset="-128"/>
                <a:ea typeface="BIZ UDPゴシック" panose="020B0400000000000000" pitchFamily="50" charset="-128"/>
              </a:rPr>
              <a:t>　（国の責務）</a:t>
            </a:r>
          </a:p>
          <a:p>
            <a:pPr marL="0" marR="0" lvl="0" indent="0" algn="l" defTabSz="914400" rtl="0" eaLnBrk="1" fontAlgn="auto" latinLnBrk="0" hangingPunct="1">
              <a:lnSpc>
                <a:spcPct val="125000"/>
              </a:lnSpc>
              <a:spcBef>
                <a:spcPts val="0"/>
              </a:spcBef>
              <a:spcAft>
                <a:spcPts val="0"/>
              </a:spcAft>
              <a:buClrTx/>
              <a:buSzTx/>
              <a:buFontTx/>
              <a:buNone/>
              <a:tabLst/>
              <a:defRPr/>
            </a:pPr>
            <a:r>
              <a:rPr lang="ja-JP" altLang="en-US" sz="1400" dirty="0">
                <a:solidFill>
                  <a:srgbClr val="000000"/>
                </a:solidFill>
                <a:latin typeface="BIZ UDPゴシック" panose="020B0400000000000000" pitchFamily="50" charset="-128"/>
                <a:ea typeface="BIZ UDPゴシック" panose="020B0400000000000000" pitchFamily="50" charset="-128"/>
              </a:rPr>
              <a:t>第四条　</a:t>
            </a:r>
            <a:r>
              <a:rPr lang="ja-JP" altLang="en-US" sz="1400" b="1" u="sng" dirty="0">
                <a:solidFill>
                  <a:srgbClr val="000000"/>
                </a:solidFill>
                <a:latin typeface="BIZ UDPゴシック" panose="020B0400000000000000" pitchFamily="50" charset="-128"/>
                <a:ea typeface="BIZ UDPゴシック" panose="020B0400000000000000" pitchFamily="50" charset="-128"/>
              </a:rPr>
              <a:t>国は、前条の基本理念（以下単に「基本理念」という。）にのっとり、副首都の整備に係る施策その他国家社会機能継続性確保施策を総合的か</a:t>
            </a:r>
            <a:endParaRPr lang="en-US" altLang="ja-JP" sz="1400" b="1" u="sng" dirty="0">
              <a:solidFill>
                <a:srgbClr val="000000"/>
              </a:solidFill>
              <a:latin typeface="BIZ UDPゴシック" panose="020B0400000000000000" pitchFamily="50" charset="-128"/>
              <a:ea typeface="BIZ UDPゴシック" panose="020B0400000000000000" pitchFamily="50" charset="-128"/>
            </a:endParaRPr>
          </a:p>
          <a:p>
            <a:pPr marL="0" marR="0" lvl="0" indent="0" algn="l" defTabSz="914400" rtl="0" eaLnBrk="1" fontAlgn="auto" latinLnBrk="0" hangingPunct="1">
              <a:lnSpc>
                <a:spcPct val="125000"/>
              </a:lnSpc>
              <a:spcBef>
                <a:spcPts val="0"/>
              </a:spcBef>
              <a:spcAft>
                <a:spcPts val="0"/>
              </a:spcAft>
              <a:buClrTx/>
              <a:buSzTx/>
              <a:buFontTx/>
              <a:buNone/>
              <a:tabLst/>
              <a:defRPr/>
            </a:pPr>
            <a:r>
              <a:rPr lang="ja-JP" altLang="en-US" sz="1400" b="1" dirty="0">
                <a:solidFill>
                  <a:srgbClr val="000000"/>
                </a:solidFill>
                <a:latin typeface="BIZ UDPゴシック" panose="020B0400000000000000" pitchFamily="50" charset="-128"/>
                <a:ea typeface="BIZ UDPゴシック" panose="020B0400000000000000" pitchFamily="50" charset="-128"/>
              </a:rPr>
              <a:t>　</a:t>
            </a:r>
            <a:r>
              <a:rPr lang="ja-JP" altLang="en-US" sz="1400" b="1" u="sng" dirty="0">
                <a:solidFill>
                  <a:srgbClr val="000000"/>
                </a:solidFill>
                <a:latin typeface="BIZ UDPゴシック" panose="020B0400000000000000" pitchFamily="50" charset="-128"/>
                <a:ea typeface="BIZ UDPゴシック" panose="020B0400000000000000" pitchFamily="50" charset="-128"/>
              </a:rPr>
              <a:t>つ計画的に策定し、及び実施する責務を有する。</a:t>
            </a:r>
          </a:p>
          <a:p>
            <a:pPr marL="0" marR="0" lvl="0" indent="0" algn="l" defTabSz="914400" rtl="0" eaLnBrk="1" fontAlgn="auto" latinLnBrk="0" hangingPunct="1">
              <a:lnSpc>
                <a:spcPct val="125000"/>
              </a:lnSpc>
              <a:spcBef>
                <a:spcPts val="0"/>
              </a:spcBef>
              <a:spcAft>
                <a:spcPts val="0"/>
              </a:spcAft>
              <a:buClrTx/>
              <a:buSzTx/>
              <a:buFontTx/>
              <a:buNone/>
              <a:tabLst/>
              <a:defRPr/>
            </a:pPr>
            <a:r>
              <a:rPr lang="ja-JP" altLang="en-US" sz="1400" dirty="0">
                <a:solidFill>
                  <a:srgbClr val="000000"/>
                </a:solidFill>
                <a:latin typeface="BIZ UDPゴシック" panose="020B0400000000000000" pitchFamily="50" charset="-128"/>
                <a:ea typeface="BIZ UDPゴシック" panose="020B0400000000000000" pitchFamily="50" charset="-128"/>
              </a:rPr>
              <a:t>２　国の関係行政機関は、</a:t>
            </a:r>
            <a:r>
              <a:rPr lang="ja-JP" altLang="en-US" sz="1400" b="1" u="sng" dirty="0">
                <a:solidFill>
                  <a:srgbClr val="000000"/>
                </a:solidFill>
                <a:latin typeface="BIZ UDPゴシック" panose="020B0400000000000000" pitchFamily="50" charset="-128"/>
                <a:ea typeface="BIZ UDPゴシック" panose="020B0400000000000000" pitchFamily="50" charset="-128"/>
              </a:rPr>
              <a:t>副首都の整備に係る施策その他国家社会機能継続性確保施策が効果的かつ効率的に実施されるよう、相互に連携を図り</a:t>
            </a:r>
            <a:endParaRPr lang="en-US" altLang="ja-JP" sz="1400" b="1" u="sng" dirty="0">
              <a:solidFill>
                <a:srgbClr val="000000"/>
              </a:solidFill>
              <a:latin typeface="BIZ UDPゴシック" panose="020B0400000000000000" pitchFamily="50" charset="-128"/>
              <a:ea typeface="BIZ UDPゴシック" panose="020B0400000000000000" pitchFamily="50" charset="-128"/>
            </a:endParaRPr>
          </a:p>
          <a:p>
            <a:pPr marL="0" marR="0" lvl="0" indent="0" algn="l" defTabSz="914400" rtl="0" eaLnBrk="1" fontAlgn="auto" latinLnBrk="0" hangingPunct="1">
              <a:lnSpc>
                <a:spcPct val="125000"/>
              </a:lnSpc>
              <a:spcBef>
                <a:spcPts val="0"/>
              </a:spcBef>
              <a:spcAft>
                <a:spcPts val="0"/>
              </a:spcAft>
              <a:buClrTx/>
              <a:buSzTx/>
              <a:buFontTx/>
              <a:buNone/>
              <a:tabLst/>
              <a:defRPr/>
            </a:pPr>
            <a:r>
              <a:rPr lang="ja-JP" altLang="en-US" sz="1400" b="1" dirty="0">
                <a:solidFill>
                  <a:srgbClr val="000000"/>
                </a:solidFill>
                <a:latin typeface="BIZ UDPゴシック" panose="020B0400000000000000" pitchFamily="50" charset="-128"/>
                <a:ea typeface="BIZ UDPゴシック" panose="020B0400000000000000" pitchFamily="50" charset="-128"/>
              </a:rPr>
              <a:t>　</a:t>
            </a:r>
            <a:r>
              <a:rPr lang="ja-JP" altLang="en-US" sz="1400" b="1" u="sng" dirty="0">
                <a:solidFill>
                  <a:srgbClr val="000000"/>
                </a:solidFill>
                <a:latin typeface="BIZ UDPゴシック" panose="020B0400000000000000" pitchFamily="50" charset="-128"/>
                <a:ea typeface="BIZ UDPゴシック" panose="020B0400000000000000" pitchFamily="50" charset="-128"/>
              </a:rPr>
              <a:t>ながら協力しなければならない。</a:t>
            </a:r>
          </a:p>
          <a:p>
            <a:pPr marL="0" marR="0" lvl="0" indent="0" algn="l" defTabSz="914400" rtl="0" eaLnBrk="1" fontAlgn="auto" latinLnBrk="0" hangingPunct="1">
              <a:lnSpc>
                <a:spcPct val="125000"/>
              </a:lnSpc>
              <a:spcBef>
                <a:spcPts val="0"/>
              </a:spcBef>
              <a:spcAft>
                <a:spcPts val="0"/>
              </a:spcAft>
              <a:buClrTx/>
              <a:buSzTx/>
              <a:buFontTx/>
              <a:buNone/>
              <a:tabLst/>
              <a:defRPr/>
            </a:pPr>
            <a:r>
              <a:rPr lang="ja-JP" altLang="en-US" sz="1400" dirty="0">
                <a:solidFill>
                  <a:srgbClr val="000000"/>
                </a:solidFill>
                <a:latin typeface="BIZ UDPゴシック" panose="020B0400000000000000" pitchFamily="50" charset="-128"/>
                <a:ea typeface="BIZ UDPゴシック" panose="020B0400000000000000" pitchFamily="50" charset="-128"/>
              </a:rPr>
              <a:t>　</a:t>
            </a:r>
            <a:endParaRPr lang="en-US" altLang="ja-JP" sz="1400" dirty="0">
              <a:solidFill>
                <a:srgbClr val="000000"/>
              </a:solidFill>
              <a:latin typeface="BIZ UDPゴシック" panose="020B0400000000000000" pitchFamily="50" charset="-128"/>
              <a:ea typeface="BIZ UDPゴシック" panose="020B0400000000000000" pitchFamily="50" charset="-128"/>
            </a:endParaRPr>
          </a:p>
          <a:p>
            <a:pPr marL="0" marR="0" lvl="0" indent="0" algn="l" defTabSz="914400" rtl="0" eaLnBrk="1" fontAlgn="auto" latinLnBrk="0" hangingPunct="1">
              <a:lnSpc>
                <a:spcPct val="125000"/>
              </a:lnSpc>
              <a:spcBef>
                <a:spcPts val="0"/>
              </a:spcBef>
              <a:spcAft>
                <a:spcPts val="0"/>
              </a:spcAft>
              <a:buClrTx/>
              <a:buSzTx/>
              <a:buFontTx/>
              <a:buNone/>
              <a:tabLst/>
              <a:defRPr/>
            </a:pPr>
            <a:r>
              <a:rPr lang="ja-JP" altLang="en-US" sz="1400" dirty="0">
                <a:solidFill>
                  <a:srgbClr val="000000"/>
                </a:solidFill>
                <a:latin typeface="BIZ UDPゴシック" panose="020B0400000000000000" pitchFamily="50" charset="-128"/>
                <a:ea typeface="BIZ UDPゴシック" panose="020B0400000000000000" pitchFamily="50" charset="-128"/>
              </a:rPr>
              <a:t>　（地方公共団体の責務）</a:t>
            </a:r>
          </a:p>
          <a:p>
            <a:pPr marL="0" marR="0" lvl="0" indent="0" algn="l" defTabSz="914400" rtl="0" eaLnBrk="1" fontAlgn="auto" latinLnBrk="0" hangingPunct="1">
              <a:lnSpc>
                <a:spcPct val="125000"/>
              </a:lnSpc>
              <a:spcBef>
                <a:spcPts val="0"/>
              </a:spcBef>
              <a:spcAft>
                <a:spcPts val="0"/>
              </a:spcAft>
              <a:buClrTx/>
              <a:buSzTx/>
              <a:buFontTx/>
              <a:buNone/>
              <a:tabLst/>
              <a:defRPr/>
            </a:pPr>
            <a:r>
              <a:rPr lang="ja-JP" altLang="en-US" sz="1400" dirty="0">
                <a:solidFill>
                  <a:srgbClr val="000000"/>
                </a:solidFill>
                <a:latin typeface="BIZ UDPゴシック" panose="020B0400000000000000" pitchFamily="50" charset="-128"/>
                <a:ea typeface="BIZ UDPゴシック" panose="020B0400000000000000" pitchFamily="50" charset="-128"/>
              </a:rPr>
              <a:t>第五条　</a:t>
            </a:r>
            <a:r>
              <a:rPr lang="ja-JP" altLang="en-US" sz="1400" b="1" u="sng" dirty="0">
                <a:solidFill>
                  <a:srgbClr val="000000"/>
                </a:solidFill>
                <a:latin typeface="BIZ UDPゴシック" panose="020B0400000000000000" pitchFamily="50" charset="-128"/>
                <a:ea typeface="BIZ UDPゴシック" panose="020B0400000000000000" pitchFamily="50" charset="-128"/>
              </a:rPr>
              <a:t>地方公共団体は、基本理念にのっとり、国との適切な役割分担を踏まえて、国が実施する副首都の整備に係る施策その他国家社会機能継続</a:t>
            </a:r>
            <a:endParaRPr lang="en-US" altLang="ja-JP" sz="1400" b="1" u="sng" dirty="0">
              <a:solidFill>
                <a:srgbClr val="000000"/>
              </a:solidFill>
              <a:latin typeface="BIZ UDPゴシック" panose="020B0400000000000000" pitchFamily="50" charset="-128"/>
              <a:ea typeface="BIZ UDPゴシック" panose="020B0400000000000000" pitchFamily="50" charset="-128"/>
            </a:endParaRPr>
          </a:p>
          <a:p>
            <a:pPr marL="0" marR="0" lvl="0" indent="0" algn="l" defTabSz="914400" rtl="0" eaLnBrk="1" fontAlgn="auto" latinLnBrk="0" hangingPunct="1">
              <a:lnSpc>
                <a:spcPct val="125000"/>
              </a:lnSpc>
              <a:spcBef>
                <a:spcPts val="0"/>
              </a:spcBef>
              <a:spcAft>
                <a:spcPts val="0"/>
              </a:spcAft>
              <a:buClrTx/>
              <a:buSzTx/>
              <a:buFontTx/>
              <a:buNone/>
              <a:tabLst/>
              <a:defRPr/>
            </a:pPr>
            <a:r>
              <a:rPr lang="ja-JP" altLang="en-US" sz="1400" b="1" dirty="0">
                <a:solidFill>
                  <a:srgbClr val="000000"/>
                </a:solidFill>
                <a:latin typeface="BIZ UDPゴシック" panose="020B0400000000000000" pitchFamily="50" charset="-128"/>
                <a:ea typeface="BIZ UDPゴシック" panose="020B0400000000000000" pitchFamily="50" charset="-128"/>
              </a:rPr>
              <a:t>　</a:t>
            </a:r>
            <a:r>
              <a:rPr lang="ja-JP" altLang="en-US" sz="1400" b="1" u="sng" dirty="0">
                <a:solidFill>
                  <a:srgbClr val="000000"/>
                </a:solidFill>
                <a:latin typeface="BIZ UDPゴシック" panose="020B0400000000000000" pitchFamily="50" charset="-128"/>
                <a:ea typeface="BIZ UDPゴシック" panose="020B0400000000000000" pitchFamily="50" charset="-128"/>
              </a:rPr>
              <a:t>性確保施策に協力するよう努めなければならない。</a:t>
            </a:r>
          </a:p>
          <a:p>
            <a:pPr marL="0" marR="0" lvl="0" indent="0" algn="l" defTabSz="914400" rtl="0" eaLnBrk="1" fontAlgn="auto" latinLnBrk="0" hangingPunct="1">
              <a:lnSpc>
                <a:spcPct val="125000"/>
              </a:lnSpc>
              <a:spcBef>
                <a:spcPts val="0"/>
              </a:spcBef>
              <a:spcAft>
                <a:spcPts val="0"/>
              </a:spcAft>
              <a:buClrTx/>
              <a:buSzTx/>
              <a:buFontTx/>
              <a:buNone/>
              <a:tabLst/>
              <a:defRPr/>
            </a:pPr>
            <a:r>
              <a:rPr lang="ja-JP" altLang="en-US" sz="1400" dirty="0">
                <a:solidFill>
                  <a:srgbClr val="000000"/>
                </a:solidFill>
                <a:latin typeface="BIZ UDPゴシック" panose="020B0400000000000000" pitchFamily="50" charset="-128"/>
                <a:ea typeface="BIZ UDPゴシック" panose="020B0400000000000000" pitchFamily="50" charset="-128"/>
              </a:rPr>
              <a:t>　</a:t>
            </a:r>
            <a:endParaRPr lang="en-US" altLang="ja-JP" sz="1400" dirty="0">
              <a:solidFill>
                <a:srgbClr val="000000"/>
              </a:solidFill>
              <a:latin typeface="BIZ UDPゴシック" panose="020B0400000000000000" pitchFamily="50" charset="-128"/>
              <a:ea typeface="BIZ UDPゴシック" panose="020B0400000000000000" pitchFamily="50" charset="-128"/>
            </a:endParaRPr>
          </a:p>
          <a:p>
            <a:pPr marL="0" marR="0" lvl="0" indent="0" algn="l" defTabSz="914400" rtl="0" eaLnBrk="1" fontAlgn="auto" latinLnBrk="0" hangingPunct="1">
              <a:lnSpc>
                <a:spcPct val="125000"/>
              </a:lnSpc>
              <a:spcBef>
                <a:spcPts val="0"/>
              </a:spcBef>
              <a:spcAft>
                <a:spcPts val="0"/>
              </a:spcAft>
              <a:buClrTx/>
              <a:buSzTx/>
              <a:buFontTx/>
              <a:buNone/>
              <a:tabLst/>
              <a:defRPr/>
            </a:pPr>
            <a:r>
              <a:rPr lang="ja-JP" altLang="en-US" sz="1400" dirty="0">
                <a:solidFill>
                  <a:srgbClr val="000000"/>
                </a:solidFill>
                <a:latin typeface="BIZ UDPゴシック" panose="020B0400000000000000" pitchFamily="50" charset="-128"/>
                <a:ea typeface="BIZ UDPゴシック" panose="020B0400000000000000" pitchFamily="50" charset="-128"/>
              </a:rPr>
              <a:t>　（民間事業者等の責務）</a:t>
            </a:r>
          </a:p>
          <a:p>
            <a:pPr marL="0" marR="0" lvl="0" indent="0" algn="l" defTabSz="914400" rtl="0" eaLnBrk="1" fontAlgn="auto" latinLnBrk="0" hangingPunct="1">
              <a:lnSpc>
                <a:spcPct val="125000"/>
              </a:lnSpc>
              <a:spcBef>
                <a:spcPts val="0"/>
              </a:spcBef>
              <a:spcAft>
                <a:spcPts val="0"/>
              </a:spcAft>
              <a:buClrTx/>
              <a:buSzTx/>
              <a:buFontTx/>
              <a:buNone/>
              <a:tabLst/>
              <a:defRPr/>
            </a:pPr>
            <a:r>
              <a:rPr lang="ja-JP" altLang="en-US" sz="1400" dirty="0">
                <a:solidFill>
                  <a:srgbClr val="000000"/>
                </a:solidFill>
                <a:latin typeface="BIZ UDPゴシック" panose="020B0400000000000000" pitchFamily="50" charset="-128"/>
                <a:ea typeface="BIZ UDPゴシック" panose="020B0400000000000000" pitchFamily="50" charset="-128"/>
              </a:rPr>
              <a:t>第六条　</a:t>
            </a:r>
            <a:r>
              <a:rPr lang="ja-JP" altLang="en-US" sz="1400" b="1" u="sng" dirty="0">
                <a:solidFill>
                  <a:srgbClr val="000000"/>
                </a:solidFill>
                <a:latin typeface="BIZ UDPゴシック" panose="020B0400000000000000" pitchFamily="50" charset="-128"/>
                <a:ea typeface="BIZ UDPゴシック" panose="020B0400000000000000" pitchFamily="50" charset="-128"/>
              </a:rPr>
              <a:t>民間事業者等は、基本理念に配意してその事業を行うとともに、副首都の整備に係る施策その他国家社会機能継続性確保施策に協力する</a:t>
            </a:r>
            <a:endParaRPr lang="en-US" altLang="ja-JP" sz="1400" b="1" u="sng" dirty="0">
              <a:solidFill>
                <a:srgbClr val="000000"/>
              </a:solidFill>
              <a:latin typeface="BIZ UDPゴシック" panose="020B0400000000000000" pitchFamily="50" charset="-128"/>
              <a:ea typeface="BIZ UDPゴシック" panose="020B0400000000000000" pitchFamily="50" charset="-128"/>
            </a:endParaRPr>
          </a:p>
          <a:p>
            <a:pPr marL="0" marR="0" lvl="0" indent="0" algn="l" defTabSz="914400" rtl="0" eaLnBrk="1" fontAlgn="auto" latinLnBrk="0" hangingPunct="1">
              <a:lnSpc>
                <a:spcPct val="125000"/>
              </a:lnSpc>
              <a:spcBef>
                <a:spcPts val="0"/>
              </a:spcBef>
              <a:spcAft>
                <a:spcPts val="0"/>
              </a:spcAft>
              <a:buClrTx/>
              <a:buSzTx/>
              <a:buFontTx/>
              <a:buNone/>
              <a:tabLst/>
              <a:defRPr/>
            </a:pPr>
            <a:r>
              <a:rPr lang="ja-JP" altLang="en-US" sz="1400" b="1" dirty="0">
                <a:solidFill>
                  <a:srgbClr val="000000"/>
                </a:solidFill>
                <a:latin typeface="BIZ UDPゴシック" panose="020B0400000000000000" pitchFamily="50" charset="-128"/>
                <a:ea typeface="BIZ UDPゴシック" panose="020B0400000000000000" pitchFamily="50" charset="-128"/>
              </a:rPr>
              <a:t>　</a:t>
            </a:r>
            <a:r>
              <a:rPr lang="ja-JP" altLang="en-US" sz="1400" b="1" u="sng" dirty="0">
                <a:solidFill>
                  <a:srgbClr val="000000"/>
                </a:solidFill>
                <a:latin typeface="BIZ UDPゴシック" panose="020B0400000000000000" pitchFamily="50" charset="-128"/>
                <a:ea typeface="BIZ UDPゴシック" panose="020B0400000000000000" pitchFamily="50" charset="-128"/>
              </a:rPr>
              <a:t>よう努めなければならない。</a:t>
            </a:r>
          </a:p>
          <a:p>
            <a:pPr marL="0" marR="0" lvl="0" indent="0" algn="l" defTabSz="914400" rtl="0" eaLnBrk="1" fontAlgn="auto" latinLnBrk="0" hangingPunct="1">
              <a:lnSpc>
                <a:spcPct val="125000"/>
              </a:lnSpc>
              <a:spcBef>
                <a:spcPts val="0"/>
              </a:spcBef>
              <a:spcAft>
                <a:spcPts val="0"/>
              </a:spcAft>
              <a:buClrTx/>
              <a:buSzTx/>
              <a:buFontTx/>
              <a:buNone/>
              <a:tabLst/>
              <a:defRPr/>
            </a:pPr>
            <a:endParaRPr lang="en-US" altLang="ja-JP" sz="1400" dirty="0">
              <a:solidFill>
                <a:srgbClr val="000000"/>
              </a:solidFill>
              <a:latin typeface="BIZ UDPゴシック" panose="020B0400000000000000" pitchFamily="50" charset="-128"/>
              <a:ea typeface="BIZ UDPゴシック" panose="020B0400000000000000" pitchFamily="50" charset="-128"/>
            </a:endParaRPr>
          </a:p>
          <a:p>
            <a:pPr marL="0" marR="0" lvl="0" indent="0" algn="l" defTabSz="914400" rtl="0" eaLnBrk="1" fontAlgn="auto" latinLnBrk="0" hangingPunct="1">
              <a:lnSpc>
                <a:spcPct val="125000"/>
              </a:lnSpc>
              <a:spcBef>
                <a:spcPts val="0"/>
              </a:spcBef>
              <a:spcAft>
                <a:spcPts val="0"/>
              </a:spcAft>
              <a:buClrTx/>
              <a:buSzTx/>
              <a:buFontTx/>
              <a:buNone/>
              <a:tabLst/>
              <a:defRPr/>
            </a:pPr>
            <a:r>
              <a:rPr lang="ja-JP" altLang="en-US" sz="1400" dirty="0">
                <a:solidFill>
                  <a:srgbClr val="000000"/>
                </a:solidFill>
                <a:latin typeface="BIZ UDPゴシック" panose="020B0400000000000000" pitchFamily="50" charset="-128"/>
                <a:ea typeface="BIZ UDPゴシック" panose="020B0400000000000000" pitchFamily="50" charset="-128"/>
              </a:rPr>
              <a:t>　（関係者相互の連携及び協力）</a:t>
            </a:r>
          </a:p>
          <a:p>
            <a:pPr marL="0" marR="0" lvl="0" indent="0" algn="l" defTabSz="914400" rtl="0" eaLnBrk="1" fontAlgn="auto" latinLnBrk="0" hangingPunct="1">
              <a:lnSpc>
                <a:spcPct val="125000"/>
              </a:lnSpc>
              <a:spcBef>
                <a:spcPts val="0"/>
              </a:spcBef>
              <a:spcAft>
                <a:spcPts val="0"/>
              </a:spcAft>
              <a:buClrTx/>
              <a:buSzTx/>
              <a:buFontTx/>
              <a:buNone/>
              <a:tabLst/>
              <a:defRPr/>
            </a:pPr>
            <a:r>
              <a:rPr lang="ja-JP" altLang="en-US" sz="1400" dirty="0">
                <a:solidFill>
                  <a:srgbClr val="000000"/>
                </a:solidFill>
                <a:latin typeface="BIZ UDPゴシック" panose="020B0400000000000000" pitchFamily="50" charset="-128"/>
                <a:ea typeface="BIZ UDPゴシック" panose="020B0400000000000000" pitchFamily="50" charset="-128"/>
              </a:rPr>
              <a:t>第七条　国、地方公共団体、民間事業者等その他の</a:t>
            </a:r>
            <a:r>
              <a:rPr lang="ja-JP" altLang="en-US" sz="1400" b="1" u="sng" dirty="0">
                <a:solidFill>
                  <a:srgbClr val="000000"/>
                </a:solidFill>
                <a:latin typeface="BIZ UDPゴシック" panose="020B0400000000000000" pitchFamily="50" charset="-128"/>
                <a:ea typeface="BIZ UDPゴシック" panose="020B0400000000000000" pitchFamily="50" charset="-128"/>
              </a:rPr>
              <a:t>関係者は、基本理念の実現を図るため、副首都の整備に係る施策その他国家社会機能継続性確保</a:t>
            </a:r>
            <a:endParaRPr lang="en-US" altLang="ja-JP" sz="1400" b="1" u="sng" dirty="0">
              <a:solidFill>
                <a:srgbClr val="000000"/>
              </a:solidFill>
              <a:latin typeface="BIZ UDPゴシック" panose="020B0400000000000000" pitchFamily="50" charset="-128"/>
              <a:ea typeface="BIZ UDPゴシック" panose="020B0400000000000000" pitchFamily="50" charset="-128"/>
            </a:endParaRPr>
          </a:p>
          <a:p>
            <a:pPr marL="0" marR="0" lvl="0" indent="0" algn="l" defTabSz="914400" rtl="0" eaLnBrk="1" fontAlgn="auto" latinLnBrk="0" hangingPunct="1">
              <a:lnSpc>
                <a:spcPct val="125000"/>
              </a:lnSpc>
              <a:spcBef>
                <a:spcPts val="0"/>
              </a:spcBef>
              <a:spcAft>
                <a:spcPts val="0"/>
              </a:spcAft>
              <a:buClrTx/>
              <a:buSzTx/>
              <a:buFontTx/>
              <a:buNone/>
              <a:tabLst/>
              <a:defRPr/>
            </a:pPr>
            <a:r>
              <a:rPr lang="ja-JP" altLang="en-US" sz="1400" b="1" dirty="0">
                <a:solidFill>
                  <a:srgbClr val="000000"/>
                </a:solidFill>
                <a:latin typeface="BIZ UDPゴシック" panose="020B0400000000000000" pitchFamily="50" charset="-128"/>
                <a:ea typeface="BIZ UDPゴシック" panose="020B0400000000000000" pitchFamily="50" charset="-128"/>
              </a:rPr>
              <a:t>　</a:t>
            </a:r>
            <a:r>
              <a:rPr lang="ja-JP" altLang="en-US" sz="1400" b="1" u="sng" dirty="0">
                <a:solidFill>
                  <a:srgbClr val="000000"/>
                </a:solidFill>
                <a:latin typeface="BIZ UDPゴシック" panose="020B0400000000000000" pitchFamily="50" charset="-128"/>
                <a:ea typeface="BIZ UDPゴシック" panose="020B0400000000000000" pitchFamily="50" charset="-128"/>
              </a:rPr>
              <a:t>施策の推進に関し、相互に連携を図りながら協力するよう努めなければならない。</a:t>
            </a:r>
          </a:p>
        </p:txBody>
      </p:sp>
      <p:sp>
        <p:nvSpPr>
          <p:cNvPr id="7" name="スライド番号プレースホルダー 2">
            <a:extLst>
              <a:ext uri="{FF2B5EF4-FFF2-40B4-BE49-F238E27FC236}">
                <a16:creationId xmlns:a16="http://schemas.microsoft.com/office/drawing/2014/main" id="{2395A489-6CF4-49A9-8B65-4176B3AAE588}"/>
              </a:ext>
            </a:extLst>
          </p:cNvPr>
          <p:cNvSpPr>
            <a:spLocks noGrp="1"/>
          </p:cNvSpPr>
          <p:nvPr>
            <p:ph type="sldNum" sz="quarter" idx="12"/>
          </p:nvPr>
        </p:nvSpPr>
        <p:spPr>
          <a:xfrm>
            <a:off x="9448800" y="6502418"/>
            <a:ext cx="2743200" cy="365125"/>
          </a:xfrm>
        </p:spPr>
        <p:txBody>
          <a:bodyPr/>
          <a:lstStyle/>
          <a:p>
            <a:fld id="{07461F5B-1BDF-4D77-A755-C8D0FF6D81B8}" type="slidenum">
              <a:rPr kumimoji="1" lang="ja-JP" altLang="en-US" sz="1400" b="1" smtClean="0">
                <a:latin typeface="BIZ UDPゴシック" panose="020B0400000000000000" pitchFamily="50" charset="-128"/>
                <a:ea typeface="BIZ UDPゴシック" panose="020B0400000000000000" pitchFamily="50" charset="-128"/>
              </a:rPr>
              <a:t>13</a:t>
            </a:fld>
            <a:endParaRPr kumimoji="1" lang="ja-JP" altLang="en-US" sz="1400" b="1" dirty="0">
              <a:latin typeface="BIZ UDPゴシック" panose="020B0400000000000000" pitchFamily="50" charset="-128"/>
              <a:ea typeface="BIZ UDPゴシック" panose="020B0400000000000000" pitchFamily="50" charset="-128"/>
            </a:endParaRPr>
          </a:p>
        </p:txBody>
      </p:sp>
    </p:spTree>
    <p:extLst>
      <p:ext uri="{BB962C8B-B14F-4D97-AF65-F5344CB8AC3E}">
        <p14:creationId xmlns:p14="http://schemas.microsoft.com/office/powerpoint/2010/main" val="353830173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直線コネクタ 4">
            <a:extLst>
              <a:ext uri="{FF2B5EF4-FFF2-40B4-BE49-F238E27FC236}">
                <a16:creationId xmlns:a16="http://schemas.microsoft.com/office/drawing/2014/main" id="{2B9BC7ED-EF68-4296-9503-23448B7506AA}"/>
              </a:ext>
            </a:extLst>
          </p:cNvPr>
          <p:cNvCxnSpPr>
            <a:cxnSpLocks/>
          </p:cNvCxnSpPr>
          <p:nvPr/>
        </p:nvCxnSpPr>
        <p:spPr>
          <a:xfrm>
            <a:off x="216668" y="372732"/>
            <a:ext cx="11743658" cy="0"/>
          </a:xfrm>
          <a:prstGeom prst="line">
            <a:avLst/>
          </a:prstGeom>
        </p:spPr>
        <p:style>
          <a:lnRef idx="1">
            <a:schemeClr val="dk1"/>
          </a:lnRef>
          <a:fillRef idx="0">
            <a:schemeClr val="dk1"/>
          </a:fillRef>
          <a:effectRef idx="0">
            <a:schemeClr val="dk1"/>
          </a:effectRef>
          <a:fontRef idx="minor">
            <a:schemeClr val="tx1"/>
          </a:fontRef>
        </p:style>
      </p:cxnSp>
      <p:sp>
        <p:nvSpPr>
          <p:cNvPr id="6" name="正方形/長方形 5">
            <a:extLst>
              <a:ext uri="{FF2B5EF4-FFF2-40B4-BE49-F238E27FC236}">
                <a16:creationId xmlns:a16="http://schemas.microsoft.com/office/drawing/2014/main" id="{4C9CBE0D-9B17-4DFA-BCB2-31180727568A}"/>
              </a:ext>
            </a:extLst>
          </p:cNvPr>
          <p:cNvSpPr/>
          <p:nvPr/>
        </p:nvSpPr>
        <p:spPr>
          <a:xfrm>
            <a:off x="2893" y="-28473"/>
            <a:ext cx="11325197" cy="400110"/>
          </a:xfrm>
          <a:prstGeom prst="rect">
            <a:avLst/>
          </a:prstGeom>
        </p:spPr>
        <p:txBody>
          <a:bodyPr wrap="square">
            <a:spAutoFit/>
          </a:bodyPr>
          <a:lstStyle/>
          <a:p>
            <a:r>
              <a:rPr lang="ja-JP" altLang="en-US" b="1" spc="100" dirty="0">
                <a:latin typeface="BIZ UDゴシック" panose="020B0400000000000000" pitchFamily="49" charset="-128"/>
                <a:ea typeface="BIZ UDゴシック" panose="020B0400000000000000" pitchFamily="49" charset="-128"/>
              </a:rPr>
              <a:t>国家社会機能継続性確保施策及び副首都の整備に係る施策の推進に関する法律</a:t>
            </a:r>
            <a:r>
              <a:rPr lang="en-US" altLang="ja-JP" sz="1600" b="1" spc="100" dirty="0">
                <a:latin typeface="BIZ UDゴシック" panose="020B0400000000000000" pitchFamily="49" charset="-128"/>
                <a:ea typeface="BIZ UDゴシック" panose="020B0400000000000000" pitchFamily="49" charset="-128"/>
              </a:rPr>
              <a:t>(4/13)</a:t>
            </a:r>
            <a:r>
              <a:rPr lang="ja-JP" altLang="en-US" sz="2000" b="1" spc="100" dirty="0">
                <a:latin typeface="BIZ UDゴシック" panose="020B0400000000000000" pitchFamily="49" charset="-128"/>
                <a:ea typeface="BIZ UDゴシック" panose="020B0400000000000000" pitchFamily="49" charset="-128"/>
              </a:rPr>
              <a:t> </a:t>
            </a:r>
            <a:endParaRPr lang="en-US" altLang="ja-JP" sz="2000" b="1" spc="100" dirty="0">
              <a:latin typeface="BIZ UDゴシック" panose="020B0400000000000000" pitchFamily="49" charset="-128"/>
              <a:ea typeface="BIZ UDゴシック" panose="020B0400000000000000" pitchFamily="49" charset="-128"/>
            </a:endParaRPr>
          </a:p>
        </p:txBody>
      </p:sp>
      <p:sp>
        <p:nvSpPr>
          <p:cNvPr id="31" name="テキスト ボックス 30">
            <a:extLst>
              <a:ext uri="{FF2B5EF4-FFF2-40B4-BE49-F238E27FC236}">
                <a16:creationId xmlns:a16="http://schemas.microsoft.com/office/drawing/2014/main" id="{B6FB593C-F752-47AB-8274-849229548986}"/>
              </a:ext>
            </a:extLst>
          </p:cNvPr>
          <p:cNvSpPr txBox="1"/>
          <p:nvPr/>
        </p:nvSpPr>
        <p:spPr>
          <a:xfrm>
            <a:off x="325470" y="368108"/>
            <a:ext cx="11549606" cy="6783460"/>
          </a:xfrm>
          <a:prstGeom prst="rect">
            <a:avLst/>
          </a:prstGeom>
          <a:noFill/>
        </p:spPr>
        <p:txBody>
          <a:bodyPr wrap="square">
            <a:spAutoFit/>
          </a:bodyPr>
          <a:lstStyle/>
          <a:p>
            <a:pPr marL="0" marR="0" lvl="0" indent="0" algn="l" defTabSz="914400" rtl="0" eaLnBrk="1" fontAlgn="auto" latinLnBrk="0" hangingPunct="1">
              <a:lnSpc>
                <a:spcPct val="125000"/>
              </a:lnSpc>
              <a:spcBef>
                <a:spcPts val="0"/>
              </a:spcBef>
              <a:spcAft>
                <a:spcPts val="0"/>
              </a:spcAft>
              <a:buClrTx/>
              <a:buSzTx/>
              <a:buFontTx/>
              <a:buNone/>
              <a:tabLst/>
              <a:defRPr/>
            </a:pPr>
            <a:r>
              <a:rPr lang="ja-JP" altLang="en-US" sz="1400" dirty="0">
                <a:solidFill>
                  <a:srgbClr val="000000"/>
                </a:solidFill>
                <a:latin typeface="BIZ UDPゴシック" panose="020B0400000000000000" pitchFamily="50" charset="-128"/>
                <a:ea typeface="BIZ UDPゴシック" panose="020B0400000000000000" pitchFamily="50" charset="-128"/>
              </a:rPr>
              <a:t>　（法制上の措置等及び国会に対する報告）</a:t>
            </a:r>
          </a:p>
          <a:p>
            <a:pPr marL="0" marR="0" lvl="0" indent="0" algn="l" defTabSz="914400" rtl="0" eaLnBrk="1" fontAlgn="auto" latinLnBrk="0" hangingPunct="1">
              <a:lnSpc>
                <a:spcPct val="125000"/>
              </a:lnSpc>
              <a:spcBef>
                <a:spcPts val="0"/>
              </a:spcBef>
              <a:spcAft>
                <a:spcPts val="0"/>
              </a:spcAft>
              <a:buClrTx/>
              <a:buSzTx/>
              <a:buFontTx/>
              <a:buNone/>
              <a:tabLst/>
              <a:defRPr/>
            </a:pPr>
            <a:r>
              <a:rPr lang="ja-JP" altLang="en-US" sz="1400" dirty="0">
                <a:solidFill>
                  <a:srgbClr val="000000"/>
                </a:solidFill>
                <a:latin typeface="BIZ UDPゴシック" panose="020B0400000000000000" pitchFamily="50" charset="-128"/>
                <a:ea typeface="BIZ UDPゴシック" panose="020B0400000000000000" pitchFamily="50" charset="-128"/>
              </a:rPr>
              <a:t>第八条　</a:t>
            </a:r>
            <a:r>
              <a:rPr lang="ja-JP" altLang="en-US" sz="1400" b="1" u="sng" dirty="0">
                <a:solidFill>
                  <a:srgbClr val="000000"/>
                </a:solidFill>
                <a:latin typeface="BIZ UDPゴシック" panose="020B0400000000000000" pitchFamily="50" charset="-128"/>
                <a:ea typeface="BIZ UDPゴシック" panose="020B0400000000000000" pitchFamily="50" charset="-128"/>
              </a:rPr>
              <a:t>政府は、副首都の整備に係る施策</a:t>
            </a:r>
            <a:r>
              <a:rPr lang="ja-JP" altLang="en-US" sz="1400" dirty="0">
                <a:solidFill>
                  <a:srgbClr val="000000"/>
                </a:solidFill>
                <a:latin typeface="BIZ UDPゴシック" panose="020B0400000000000000" pitchFamily="50" charset="-128"/>
                <a:ea typeface="BIZ UDPゴシック" panose="020B0400000000000000" pitchFamily="50" charset="-128"/>
              </a:rPr>
              <a:t>その他国家社会機能継続性確保施策</a:t>
            </a:r>
            <a:r>
              <a:rPr lang="ja-JP" altLang="en-US" sz="1400" b="1" u="sng" dirty="0">
                <a:solidFill>
                  <a:srgbClr val="000000"/>
                </a:solidFill>
                <a:latin typeface="BIZ UDPゴシック" panose="020B0400000000000000" pitchFamily="50" charset="-128"/>
                <a:ea typeface="BIZ UDPゴシック" panose="020B0400000000000000" pitchFamily="50" charset="-128"/>
              </a:rPr>
              <a:t>を実施するため必要な法制上、財政上又は税制上の措置その他の措</a:t>
            </a:r>
            <a:endParaRPr lang="en-US" altLang="ja-JP" sz="1400" b="1" u="sng" dirty="0">
              <a:solidFill>
                <a:srgbClr val="000000"/>
              </a:solidFill>
              <a:latin typeface="BIZ UDPゴシック" panose="020B0400000000000000" pitchFamily="50" charset="-128"/>
              <a:ea typeface="BIZ UDPゴシック" panose="020B0400000000000000" pitchFamily="50" charset="-128"/>
            </a:endParaRPr>
          </a:p>
          <a:p>
            <a:pPr marL="0" marR="0" lvl="0" indent="0" algn="l" defTabSz="914400" rtl="0" eaLnBrk="1" fontAlgn="auto" latinLnBrk="0" hangingPunct="1">
              <a:lnSpc>
                <a:spcPct val="125000"/>
              </a:lnSpc>
              <a:spcBef>
                <a:spcPts val="0"/>
              </a:spcBef>
              <a:spcAft>
                <a:spcPts val="0"/>
              </a:spcAft>
              <a:buClrTx/>
              <a:buSzTx/>
              <a:buFontTx/>
              <a:buNone/>
              <a:tabLst/>
              <a:defRPr/>
            </a:pPr>
            <a:r>
              <a:rPr lang="ja-JP" altLang="en-US" sz="1400" b="1" dirty="0">
                <a:solidFill>
                  <a:srgbClr val="000000"/>
                </a:solidFill>
                <a:latin typeface="BIZ UDPゴシック" panose="020B0400000000000000" pitchFamily="50" charset="-128"/>
                <a:ea typeface="BIZ UDPゴシック" panose="020B0400000000000000" pitchFamily="50" charset="-128"/>
              </a:rPr>
              <a:t>　</a:t>
            </a:r>
            <a:r>
              <a:rPr lang="ja-JP" altLang="en-US" sz="1400" b="1" u="sng" dirty="0">
                <a:solidFill>
                  <a:srgbClr val="000000"/>
                </a:solidFill>
                <a:latin typeface="BIZ UDPゴシック" panose="020B0400000000000000" pitchFamily="50" charset="-128"/>
                <a:ea typeface="BIZ UDPゴシック" panose="020B0400000000000000" pitchFamily="50" charset="-128"/>
              </a:rPr>
              <a:t>置を講じなければならない。</a:t>
            </a:r>
          </a:p>
          <a:p>
            <a:pPr marL="0" marR="0" lvl="0" indent="0" algn="l" defTabSz="914400" rtl="0" eaLnBrk="1" fontAlgn="auto" latinLnBrk="0" hangingPunct="1">
              <a:lnSpc>
                <a:spcPct val="125000"/>
              </a:lnSpc>
              <a:spcBef>
                <a:spcPts val="0"/>
              </a:spcBef>
              <a:spcAft>
                <a:spcPts val="0"/>
              </a:spcAft>
              <a:buClrTx/>
              <a:buSzTx/>
              <a:buFontTx/>
              <a:buNone/>
              <a:tabLst/>
              <a:defRPr/>
            </a:pPr>
            <a:r>
              <a:rPr lang="ja-JP" altLang="en-US" sz="1400" dirty="0">
                <a:solidFill>
                  <a:srgbClr val="000000"/>
                </a:solidFill>
                <a:latin typeface="BIZ UDPゴシック" panose="020B0400000000000000" pitchFamily="50" charset="-128"/>
                <a:ea typeface="BIZ UDPゴシック" panose="020B0400000000000000" pitchFamily="50" charset="-128"/>
              </a:rPr>
              <a:t>２　政府は、毎年、国会に、副首都の整備に係る施策その他国家社会機能継続性確保施策の実施の状況を報告しなければならない。</a:t>
            </a:r>
            <a:endParaRPr lang="en-US" altLang="ja-JP" sz="1400" dirty="0">
              <a:solidFill>
                <a:srgbClr val="000000"/>
              </a:solidFill>
              <a:latin typeface="BIZ UDPゴシック" panose="020B0400000000000000" pitchFamily="50" charset="-128"/>
              <a:ea typeface="BIZ UDPゴシック" panose="020B0400000000000000" pitchFamily="50" charset="-128"/>
            </a:endParaRPr>
          </a:p>
          <a:p>
            <a:pPr marL="0" marR="0" lvl="0" indent="0" algn="l" defTabSz="914400" rtl="0" eaLnBrk="1" fontAlgn="auto" latinLnBrk="0" hangingPunct="1">
              <a:lnSpc>
                <a:spcPct val="125000"/>
              </a:lnSpc>
              <a:spcBef>
                <a:spcPts val="0"/>
              </a:spcBef>
              <a:spcAft>
                <a:spcPts val="0"/>
              </a:spcAft>
              <a:buClrTx/>
              <a:buSzTx/>
              <a:buFontTx/>
              <a:buNone/>
              <a:tabLst/>
              <a:defRPr/>
            </a:pPr>
            <a:endParaRPr lang="en-US" altLang="ja-JP" sz="1400" dirty="0">
              <a:solidFill>
                <a:srgbClr val="000000"/>
              </a:solidFill>
              <a:latin typeface="BIZ UDPゴシック" panose="020B0400000000000000" pitchFamily="50" charset="-128"/>
              <a:ea typeface="BIZ UDPゴシック" panose="020B0400000000000000" pitchFamily="50" charset="-128"/>
            </a:endParaRPr>
          </a:p>
          <a:p>
            <a:pPr marL="0" marR="0" lvl="0" indent="0" algn="l" defTabSz="914400" rtl="0" eaLnBrk="1" fontAlgn="auto" latinLnBrk="0" hangingPunct="1">
              <a:lnSpc>
                <a:spcPct val="125000"/>
              </a:lnSpc>
              <a:spcBef>
                <a:spcPts val="0"/>
              </a:spcBef>
              <a:spcAft>
                <a:spcPts val="0"/>
              </a:spcAft>
              <a:buClrTx/>
              <a:buSzTx/>
              <a:buFontTx/>
              <a:buNone/>
              <a:tabLst/>
              <a:defRPr/>
            </a:pPr>
            <a:r>
              <a:rPr lang="ja-JP" altLang="en-US" sz="1400" dirty="0">
                <a:solidFill>
                  <a:srgbClr val="000000"/>
                </a:solidFill>
                <a:latin typeface="BIZ UDPゴシック" panose="020B0400000000000000" pitchFamily="50" charset="-128"/>
                <a:ea typeface="BIZ UDPゴシック" panose="020B0400000000000000" pitchFamily="50" charset="-128"/>
              </a:rPr>
              <a:t>第二章　基本方針</a:t>
            </a:r>
          </a:p>
          <a:p>
            <a:pPr marL="0" marR="0" lvl="0" indent="0" algn="l" defTabSz="914400" rtl="0" eaLnBrk="1" fontAlgn="auto" latinLnBrk="0" hangingPunct="1">
              <a:lnSpc>
                <a:spcPct val="125000"/>
              </a:lnSpc>
              <a:spcBef>
                <a:spcPts val="0"/>
              </a:spcBef>
              <a:spcAft>
                <a:spcPts val="0"/>
              </a:spcAft>
              <a:buClrTx/>
              <a:buSzTx/>
              <a:buFontTx/>
              <a:buNone/>
              <a:tabLst/>
              <a:defRPr/>
            </a:pPr>
            <a:r>
              <a:rPr lang="ja-JP" altLang="en-US" sz="1400" dirty="0">
                <a:solidFill>
                  <a:srgbClr val="000000"/>
                </a:solidFill>
                <a:latin typeface="BIZ UDPゴシック" panose="020B0400000000000000" pitchFamily="50" charset="-128"/>
                <a:ea typeface="BIZ UDPゴシック" panose="020B0400000000000000" pitchFamily="50" charset="-128"/>
              </a:rPr>
              <a:t>　（基本方針）</a:t>
            </a:r>
          </a:p>
          <a:p>
            <a:pPr marL="0" marR="0" lvl="0" indent="0" algn="l" defTabSz="914400" rtl="0" eaLnBrk="1" fontAlgn="auto" latinLnBrk="0" hangingPunct="1">
              <a:lnSpc>
                <a:spcPct val="125000"/>
              </a:lnSpc>
              <a:spcBef>
                <a:spcPts val="0"/>
              </a:spcBef>
              <a:spcAft>
                <a:spcPts val="0"/>
              </a:spcAft>
              <a:buClrTx/>
              <a:buSzTx/>
              <a:buFontTx/>
              <a:buNone/>
              <a:tabLst/>
              <a:defRPr/>
            </a:pPr>
            <a:r>
              <a:rPr lang="ja-JP" altLang="en-US" sz="1400" dirty="0">
                <a:solidFill>
                  <a:srgbClr val="000000"/>
                </a:solidFill>
                <a:latin typeface="BIZ UDPゴシック" panose="020B0400000000000000" pitchFamily="50" charset="-128"/>
                <a:ea typeface="BIZ UDPゴシック" panose="020B0400000000000000" pitchFamily="50" charset="-128"/>
              </a:rPr>
              <a:t>第九条　</a:t>
            </a:r>
            <a:r>
              <a:rPr lang="ja-JP" altLang="en-US" sz="1400" b="1" u="sng" dirty="0">
                <a:solidFill>
                  <a:srgbClr val="000000"/>
                </a:solidFill>
                <a:latin typeface="BIZ UDPゴシック" panose="020B0400000000000000" pitchFamily="50" charset="-128"/>
                <a:ea typeface="BIZ UDPゴシック" panose="020B0400000000000000" pitchFamily="50" charset="-128"/>
              </a:rPr>
              <a:t>政府は、基本理念にのっとり、副首都の整備に係る施策その他国家社会機能継続性確保施策の総合的かつ計画的な推進を図るための基本</a:t>
            </a:r>
            <a:endParaRPr lang="en-US" altLang="ja-JP" sz="1400" b="1" u="sng" dirty="0">
              <a:solidFill>
                <a:srgbClr val="000000"/>
              </a:solidFill>
              <a:latin typeface="BIZ UDPゴシック" panose="020B0400000000000000" pitchFamily="50" charset="-128"/>
              <a:ea typeface="BIZ UDPゴシック" panose="020B0400000000000000" pitchFamily="50" charset="-128"/>
            </a:endParaRPr>
          </a:p>
          <a:p>
            <a:pPr marL="0" marR="0" lvl="0" indent="0" algn="l" defTabSz="914400" rtl="0" eaLnBrk="1" fontAlgn="auto" latinLnBrk="0" hangingPunct="1">
              <a:lnSpc>
                <a:spcPct val="125000"/>
              </a:lnSpc>
              <a:spcBef>
                <a:spcPts val="0"/>
              </a:spcBef>
              <a:spcAft>
                <a:spcPts val="0"/>
              </a:spcAft>
              <a:buClrTx/>
              <a:buSzTx/>
              <a:buFontTx/>
              <a:buNone/>
              <a:tabLst/>
              <a:defRPr/>
            </a:pPr>
            <a:r>
              <a:rPr lang="ja-JP" altLang="en-US" sz="1400" b="1" dirty="0">
                <a:solidFill>
                  <a:srgbClr val="000000"/>
                </a:solidFill>
                <a:latin typeface="BIZ UDPゴシック" panose="020B0400000000000000" pitchFamily="50" charset="-128"/>
                <a:ea typeface="BIZ UDPゴシック" panose="020B0400000000000000" pitchFamily="50" charset="-128"/>
              </a:rPr>
              <a:t>　</a:t>
            </a:r>
            <a:r>
              <a:rPr lang="ja-JP" altLang="en-US" sz="1400" b="1" u="sng" dirty="0">
                <a:solidFill>
                  <a:srgbClr val="000000"/>
                </a:solidFill>
                <a:latin typeface="BIZ UDPゴシック" panose="020B0400000000000000" pitchFamily="50" charset="-128"/>
                <a:ea typeface="BIZ UDPゴシック" panose="020B0400000000000000" pitchFamily="50" charset="-128"/>
              </a:rPr>
              <a:t>的な方針（以下「基本方針」という。）を定めなければならない。</a:t>
            </a:r>
          </a:p>
          <a:p>
            <a:pPr marL="0" marR="0" lvl="0" indent="0" algn="l" defTabSz="914400" rtl="0" eaLnBrk="1" fontAlgn="auto" latinLnBrk="0" hangingPunct="1">
              <a:lnSpc>
                <a:spcPct val="125000"/>
              </a:lnSpc>
              <a:spcBef>
                <a:spcPts val="0"/>
              </a:spcBef>
              <a:spcAft>
                <a:spcPts val="0"/>
              </a:spcAft>
              <a:buClrTx/>
              <a:buSzTx/>
              <a:buFontTx/>
              <a:buNone/>
              <a:tabLst/>
              <a:defRPr/>
            </a:pPr>
            <a:r>
              <a:rPr lang="ja-JP" altLang="en-US" sz="1400" dirty="0">
                <a:solidFill>
                  <a:srgbClr val="000000"/>
                </a:solidFill>
                <a:latin typeface="BIZ UDPゴシック" panose="020B0400000000000000" pitchFamily="50" charset="-128"/>
                <a:ea typeface="BIZ UDPゴシック" panose="020B0400000000000000" pitchFamily="50" charset="-128"/>
              </a:rPr>
              <a:t>２　基本方針には、次に掲げる事項を定めるものとする。</a:t>
            </a:r>
          </a:p>
          <a:p>
            <a:pPr marL="0" marR="0" lvl="0" indent="0" algn="l" defTabSz="914400" rtl="0" eaLnBrk="1" fontAlgn="auto" latinLnBrk="0" hangingPunct="1">
              <a:lnSpc>
                <a:spcPct val="125000"/>
              </a:lnSpc>
              <a:spcBef>
                <a:spcPts val="0"/>
              </a:spcBef>
              <a:spcAft>
                <a:spcPts val="0"/>
              </a:spcAft>
              <a:buClrTx/>
              <a:buSzTx/>
              <a:buFontTx/>
              <a:buNone/>
              <a:tabLst/>
              <a:defRPr/>
            </a:pPr>
            <a:r>
              <a:rPr lang="ja-JP" altLang="en-US" sz="1400" dirty="0">
                <a:solidFill>
                  <a:srgbClr val="000000"/>
                </a:solidFill>
                <a:latin typeface="BIZ UDPゴシック" panose="020B0400000000000000" pitchFamily="50" charset="-128"/>
                <a:ea typeface="BIZ UDPゴシック" panose="020B0400000000000000" pitchFamily="50" charset="-128"/>
              </a:rPr>
              <a:t>　一　副首都の整備に係る施策その他国家社会機能継続性確保施策の</a:t>
            </a:r>
            <a:r>
              <a:rPr lang="ja-JP" altLang="en-US" sz="1400" b="1" u="sng" dirty="0">
                <a:solidFill>
                  <a:srgbClr val="000000"/>
                </a:solidFill>
                <a:latin typeface="BIZ UDPゴシック" panose="020B0400000000000000" pitchFamily="50" charset="-128"/>
                <a:ea typeface="BIZ UDPゴシック" panose="020B0400000000000000" pitchFamily="50" charset="-128"/>
              </a:rPr>
              <a:t>意義及び目標に関する事項</a:t>
            </a:r>
          </a:p>
          <a:p>
            <a:pPr marL="0" marR="0" lvl="0" indent="0" algn="l" defTabSz="914400" rtl="0" eaLnBrk="1" fontAlgn="auto" latinLnBrk="0" hangingPunct="1">
              <a:lnSpc>
                <a:spcPct val="125000"/>
              </a:lnSpc>
              <a:spcBef>
                <a:spcPts val="0"/>
              </a:spcBef>
              <a:spcAft>
                <a:spcPts val="0"/>
              </a:spcAft>
              <a:buClrTx/>
              <a:buSzTx/>
              <a:buFontTx/>
              <a:buNone/>
              <a:tabLst/>
              <a:defRPr/>
            </a:pPr>
            <a:r>
              <a:rPr lang="ja-JP" altLang="en-US" sz="1400" dirty="0">
                <a:solidFill>
                  <a:srgbClr val="000000"/>
                </a:solidFill>
                <a:latin typeface="BIZ UDPゴシック" panose="020B0400000000000000" pitchFamily="50" charset="-128"/>
                <a:ea typeface="BIZ UDPゴシック" panose="020B0400000000000000" pitchFamily="50" charset="-128"/>
              </a:rPr>
              <a:t>　二　</a:t>
            </a:r>
            <a:r>
              <a:rPr lang="ja-JP" altLang="en-US" sz="1400" b="1" u="sng" dirty="0">
                <a:solidFill>
                  <a:srgbClr val="000000"/>
                </a:solidFill>
                <a:latin typeface="BIZ UDPゴシック" panose="020B0400000000000000" pitchFamily="50" charset="-128"/>
                <a:ea typeface="BIZ UDPゴシック" panose="020B0400000000000000" pitchFamily="50" charset="-128"/>
              </a:rPr>
              <a:t>人口及び国家社会機能の分散的な配置に関する基本的な事項</a:t>
            </a:r>
          </a:p>
          <a:p>
            <a:pPr marL="0" marR="0" lvl="0" indent="0" algn="l" defTabSz="914400" rtl="0" eaLnBrk="1" fontAlgn="auto" latinLnBrk="0" hangingPunct="1">
              <a:lnSpc>
                <a:spcPct val="125000"/>
              </a:lnSpc>
              <a:spcBef>
                <a:spcPts val="0"/>
              </a:spcBef>
              <a:spcAft>
                <a:spcPts val="0"/>
              </a:spcAft>
              <a:buClrTx/>
              <a:buSzTx/>
              <a:buFontTx/>
              <a:buNone/>
              <a:tabLst/>
              <a:defRPr/>
            </a:pPr>
            <a:r>
              <a:rPr lang="ja-JP" altLang="en-US" sz="1400" dirty="0">
                <a:solidFill>
                  <a:srgbClr val="000000"/>
                </a:solidFill>
                <a:latin typeface="BIZ UDPゴシック" panose="020B0400000000000000" pitchFamily="50" charset="-128"/>
                <a:ea typeface="BIZ UDPゴシック" panose="020B0400000000000000" pitchFamily="50" charset="-128"/>
              </a:rPr>
              <a:t>　三　首都中枢機能代替地域に関する基本的な事項で次に掲げるもの</a:t>
            </a:r>
          </a:p>
          <a:p>
            <a:pPr marL="0" marR="0" lvl="0" indent="0" algn="l" defTabSz="914400" rtl="0" eaLnBrk="1" fontAlgn="auto" latinLnBrk="0" hangingPunct="1">
              <a:lnSpc>
                <a:spcPct val="125000"/>
              </a:lnSpc>
              <a:spcBef>
                <a:spcPts val="0"/>
              </a:spcBef>
              <a:spcAft>
                <a:spcPts val="0"/>
              </a:spcAft>
              <a:buClrTx/>
              <a:buSzTx/>
              <a:buFontTx/>
              <a:buNone/>
              <a:tabLst/>
              <a:defRPr/>
            </a:pPr>
            <a:r>
              <a:rPr lang="ja-JP" altLang="en-US" sz="1400" dirty="0">
                <a:solidFill>
                  <a:srgbClr val="000000"/>
                </a:solidFill>
                <a:latin typeface="BIZ UDPゴシック" panose="020B0400000000000000" pitchFamily="50" charset="-128"/>
                <a:ea typeface="BIZ UDPゴシック" panose="020B0400000000000000" pitchFamily="50" charset="-128"/>
              </a:rPr>
              <a:t>　　イ　首都中枢機能代替地域が担うべき機能に関する事項</a:t>
            </a:r>
          </a:p>
          <a:p>
            <a:pPr marL="0" marR="0" lvl="0" indent="0" algn="l" defTabSz="914400" rtl="0" eaLnBrk="1" fontAlgn="auto" latinLnBrk="0" hangingPunct="1">
              <a:lnSpc>
                <a:spcPct val="125000"/>
              </a:lnSpc>
              <a:spcBef>
                <a:spcPts val="0"/>
              </a:spcBef>
              <a:spcAft>
                <a:spcPts val="0"/>
              </a:spcAft>
              <a:buClrTx/>
              <a:buSzTx/>
              <a:buFontTx/>
              <a:buNone/>
              <a:tabLst/>
              <a:defRPr/>
            </a:pPr>
            <a:r>
              <a:rPr lang="ja-JP" altLang="en-US" sz="1400" dirty="0">
                <a:solidFill>
                  <a:srgbClr val="000000"/>
                </a:solidFill>
                <a:latin typeface="BIZ UDPゴシック" panose="020B0400000000000000" pitchFamily="50" charset="-128"/>
                <a:ea typeface="BIZ UDPゴシック" panose="020B0400000000000000" pitchFamily="50" charset="-128"/>
              </a:rPr>
              <a:t>　　ロ　首都中枢機能代替地域における首都中枢機能の代替性の確保のために必要な機能の整備及び分散的な配置に関する事項</a:t>
            </a:r>
          </a:p>
          <a:p>
            <a:pPr marL="0" marR="0" lvl="0" indent="0" algn="l" defTabSz="914400" rtl="0" eaLnBrk="1" fontAlgn="auto" latinLnBrk="0" hangingPunct="1">
              <a:lnSpc>
                <a:spcPct val="125000"/>
              </a:lnSpc>
              <a:spcBef>
                <a:spcPts val="0"/>
              </a:spcBef>
              <a:spcAft>
                <a:spcPts val="0"/>
              </a:spcAft>
              <a:buClrTx/>
              <a:buSzTx/>
              <a:buFontTx/>
              <a:buNone/>
              <a:tabLst/>
              <a:defRPr/>
            </a:pPr>
            <a:r>
              <a:rPr lang="ja-JP" altLang="en-US" sz="1400" dirty="0">
                <a:solidFill>
                  <a:srgbClr val="000000"/>
                </a:solidFill>
                <a:latin typeface="BIZ UDPゴシック" panose="020B0400000000000000" pitchFamily="50" charset="-128"/>
                <a:ea typeface="BIZ UDPゴシック" panose="020B0400000000000000" pitchFamily="50" charset="-128"/>
              </a:rPr>
              <a:t>　　ハ　首都中枢機能代替地域がその機能を担うために必要な体制の整備の支援に関する事項</a:t>
            </a:r>
          </a:p>
          <a:p>
            <a:pPr marL="0" marR="0" lvl="0" indent="0" algn="l" defTabSz="914400" rtl="0" eaLnBrk="1" fontAlgn="auto" latinLnBrk="0" hangingPunct="1">
              <a:lnSpc>
                <a:spcPct val="125000"/>
              </a:lnSpc>
              <a:spcBef>
                <a:spcPts val="0"/>
              </a:spcBef>
              <a:spcAft>
                <a:spcPts val="0"/>
              </a:spcAft>
              <a:buClrTx/>
              <a:buSzTx/>
              <a:buFontTx/>
              <a:buNone/>
              <a:tabLst/>
              <a:defRPr/>
            </a:pPr>
            <a:r>
              <a:rPr lang="ja-JP" altLang="en-US" sz="1400" dirty="0">
                <a:solidFill>
                  <a:srgbClr val="000000"/>
                </a:solidFill>
                <a:latin typeface="BIZ UDPゴシック" panose="020B0400000000000000" pitchFamily="50" charset="-128"/>
                <a:ea typeface="BIZ UDPゴシック" panose="020B0400000000000000" pitchFamily="50" charset="-128"/>
              </a:rPr>
              <a:t>　四　大規模災害が発生した場合における</a:t>
            </a:r>
            <a:r>
              <a:rPr lang="ja-JP" altLang="en-US" sz="1400" b="1" u="sng" dirty="0">
                <a:solidFill>
                  <a:srgbClr val="000000"/>
                </a:solidFill>
                <a:latin typeface="BIZ UDPゴシック" panose="020B0400000000000000" pitchFamily="50" charset="-128"/>
                <a:ea typeface="BIZ UDPゴシック" panose="020B0400000000000000" pitchFamily="50" charset="-128"/>
              </a:rPr>
              <a:t>地方公共団体の業務の継続のために必要な体制の整備の支援に関する基本的な事項</a:t>
            </a:r>
          </a:p>
          <a:p>
            <a:pPr marL="0" marR="0" lvl="0" indent="0" algn="l" defTabSz="914400" rtl="0" eaLnBrk="1" fontAlgn="auto" latinLnBrk="0" hangingPunct="1">
              <a:lnSpc>
                <a:spcPct val="125000"/>
              </a:lnSpc>
              <a:spcBef>
                <a:spcPts val="0"/>
              </a:spcBef>
              <a:spcAft>
                <a:spcPts val="0"/>
              </a:spcAft>
              <a:buClrTx/>
              <a:buSzTx/>
              <a:buFontTx/>
              <a:buNone/>
              <a:tabLst/>
              <a:defRPr/>
            </a:pPr>
            <a:r>
              <a:rPr lang="ja-JP" altLang="en-US" sz="1400" dirty="0">
                <a:solidFill>
                  <a:srgbClr val="000000"/>
                </a:solidFill>
                <a:latin typeface="BIZ UDPゴシック" panose="020B0400000000000000" pitchFamily="50" charset="-128"/>
                <a:ea typeface="BIZ UDPゴシック" panose="020B0400000000000000" pitchFamily="50" charset="-128"/>
              </a:rPr>
              <a:t>　五　民間の事業所等の国土全体にわたる分散的な配置の促進その他大規模災害が発生した場合における</a:t>
            </a:r>
            <a:r>
              <a:rPr lang="ja-JP" altLang="en-US" sz="1400" b="1" u="sng" dirty="0">
                <a:solidFill>
                  <a:srgbClr val="000000"/>
                </a:solidFill>
                <a:latin typeface="BIZ UDPゴシック" panose="020B0400000000000000" pitchFamily="50" charset="-128"/>
                <a:ea typeface="BIZ UDPゴシック" panose="020B0400000000000000" pitchFamily="50" charset="-128"/>
              </a:rPr>
              <a:t>民間事業者等の事業の継続のために必要</a:t>
            </a:r>
            <a:endParaRPr lang="en-US" altLang="ja-JP" sz="1400" b="1" u="sng" dirty="0">
              <a:solidFill>
                <a:srgbClr val="000000"/>
              </a:solidFill>
              <a:latin typeface="BIZ UDPゴシック" panose="020B0400000000000000" pitchFamily="50" charset="-128"/>
              <a:ea typeface="BIZ UDPゴシック" panose="020B0400000000000000" pitchFamily="50" charset="-128"/>
            </a:endParaRPr>
          </a:p>
          <a:p>
            <a:pPr marL="0" marR="0" lvl="0" indent="0" algn="l" defTabSz="914400" rtl="0" eaLnBrk="1" fontAlgn="auto" latinLnBrk="0" hangingPunct="1">
              <a:lnSpc>
                <a:spcPct val="125000"/>
              </a:lnSpc>
              <a:spcBef>
                <a:spcPts val="0"/>
              </a:spcBef>
              <a:spcAft>
                <a:spcPts val="0"/>
              </a:spcAft>
              <a:buClrTx/>
              <a:buSzTx/>
              <a:buFontTx/>
              <a:buNone/>
              <a:tabLst/>
              <a:defRPr/>
            </a:pPr>
            <a:r>
              <a:rPr lang="ja-JP" altLang="en-US" sz="1400" b="1" dirty="0">
                <a:solidFill>
                  <a:srgbClr val="000000"/>
                </a:solidFill>
                <a:latin typeface="BIZ UDPゴシック" panose="020B0400000000000000" pitchFamily="50" charset="-128"/>
                <a:ea typeface="BIZ UDPゴシック" panose="020B0400000000000000" pitchFamily="50" charset="-128"/>
              </a:rPr>
              <a:t>　　</a:t>
            </a:r>
            <a:r>
              <a:rPr lang="ja-JP" altLang="en-US" sz="1400" b="1" u="sng" dirty="0">
                <a:solidFill>
                  <a:srgbClr val="000000"/>
                </a:solidFill>
                <a:latin typeface="BIZ UDPゴシック" panose="020B0400000000000000" pitchFamily="50" charset="-128"/>
                <a:ea typeface="BIZ UDPゴシック" panose="020B0400000000000000" pitchFamily="50" charset="-128"/>
              </a:rPr>
              <a:t>な体制の整備の支援に関する基本的な事項</a:t>
            </a:r>
          </a:p>
          <a:p>
            <a:pPr marL="0" marR="0" lvl="0" indent="0" algn="l" defTabSz="914400" rtl="0" eaLnBrk="1" fontAlgn="auto" latinLnBrk="0" hangingPunct="1">
              <a:lnSpc>
                <a:spcPct val="125000"/>
              </a:lnSpc>
              <a:spcBef>
                <a:spcPts val="0"/>
              </a:spcBef>
              <a:spcAft>
                <a:spcPts val="0"/>
              </a:spcAft>
              <a:buClrTx/>
              <a:buSzTx/>
              <a:buFontTx/>
              <a:buNone/>
              <a:tabLst/>
              <a:defRPr/>
            </a:pPr>
            <a:r>
              <a:rPr lang="ja-JP" altLang="en-US" sz="1400" dirty="0">
                <a:solidFill>
                  <a:srgbClr val="000000"/>
                </a:solidFill>
                <a:latin typeface="BIZ UDPゴシック" panose="020B0400000000000000" pitchFamily="50" charset="-128"/>
                <a:ea typeface="BIZ UDPゴシック" panose="020B0400000000000000" pitchFamily="50" charset="-128"/>
              </a:rPr>
              <a:t>　六　相互に代替性のある交通手段の確保及び情報の流通の円滑化、高度情報通信ネットワークその他の通信体系の充実に関する取組を通じた多重</a:t>
            </a:r>
            <a:endParaRPr lang="en-US" altLang="ja-JP" sz="1400" dirty="0">
              <a:solidFill>
                <a:srgbClr val="000000"/>
              </a:solidFill>
              <a:latin typeface="BIZ UDPゴシック" panose="020B0400000000000000" pitchFamily="50" charset="-128"/>
              <a:ea typeface="BIZ UDPゴシック" panose="020B0400000000000000" pitchFamily="50" charset="-128"/>
            </a:endParaRPr>
          </a:p>
          <a:p>
            <a:pPr marL="0" marR="0" lvl="0" indent="0" algn="l" defTabSz="914400" rtl="0" eaLnBrk="1" fontAlgn="auto" latinLnBrk="0" hangingPunct="1">
              <a:lnSpc>
                <a:spcPct val="125000"/>
              </a:lnSpc>
              <a:spcBef>
                <a:spcPts val="0"/>
              </a:spcBef>
              <a:spcAft>
                <a:spcPts val="0"/>
              </a:spcAft>
              <a:buClrTx/>
              <a:buSzTx/>
              <a:buFontTx/>
              <a:buNone/>
              <a:tabLst/>
              <a:defRPr/>
            </a:pPr>
            <a:r>
              <a:rPr lang="ja-JP" altLang="en-US" sz="1400" dirty="0">
                <a:solidFill>
                  <a:srgbClr val="000000"/>
                </a:solidFill>
                <a:latin typeface="BIZ UDPゴシック" panose="020B0400000000000000" pitchFamily="50" charset="-128"/>
                <a:ea typeface="BIZ UDPゴシック" panose="020B0400000000000000" pitchFamily="50" charset="-128"/>
              </a:rPr>
              <a:t>　　性及び代替性が確保された</a:t>
            </a:r>
            <a:r>
              <a:rPr lang="ja-JP" altLang="en-US" sz="1400" b="1" u="sng" dirty="0">
                <a:solidFill>
                  <a:srgbClr val="000000"/>
                </a:solidFill>
                <a:latin typeface="BIZ UDPゴシック" panose="020B0400000000000000" pitchFamily="50" charset="-128"/>
                <a:ea typeface="BIZ UDPゴシック" panose="020B0400000000000000" pitchFamily="50" charset="-128"/>
              </a:rPr>
              <a:t>交通通信体系の整備に関する基本的な事項</a:t>
            </a:r>
          </a:p>
          <a:p>
            <a:pPr marL="0" marR="0" lvl="0" indent="0" algn="l" defTabSz="914400" rtl="0" eaLnBrk="1" fontAlgn="auto" latinLnBrk="0" hangingPunct="1">
              <a:lnSpc>
                <a:spcPct val="125000"/>
              </a:lnSpc>
              <a:spcBef>
                <a:spcPts val="0"/>
              </a:spcBef>
              <a:spcAft>
                <a:spcPts val="0"/>
              </a:spcAft>
              <a:buClrTx/>
              <a:buSzTx/>
              <a:buFontTx/>
              <a:buNone/>
              <a:tabLst/>
              <a:defRPr/>
            </a:pPr>
            <a:r>
              <a:rPr lang="ja-JP" altLang="en-US" sz="1400" dirty="0">
                <a:solidFill>
                  <a:srgbClr val="000000"/>
                </a:solidFill>
                <a:latin typeface="BIZ UDPゴシック" panose="020B0400000000000000" pitchFamily="50" charset="-128"/>
                <a:ea typeface="BIZ UDPゴシック" panose="020B0400000000000000" pitchFamily="50" charset="-128"/>
              </a:rPr>
              <a:t>　七　副首都に関する基本的な事項で次に掲げるもの</a:t>
            </a:r>
          </a:p>
          <a:p>
            <a:pPr marL="0" marR="0" lvl="0" indent="0" algn="l" defTabSz="914400" rtl="0" eaLnBrk="1" fontAlgn="auto" latinLnBrk="0" hangingPunct="1">
              <a:lnSpc>
                <a:spcPct val="125000"/>
              </a:lnSpc>
              <a:spcBef>
                <a:spcPts val="0"/>
              </a:spcBef>
              <a:spcAft>
                <a:spcPts val="0"/>
              </a:spcAft>
              <a:buClrTx/>
              <a:buSzTx/>
              <a:buFontTx/>
              <a:buNone/>
              <a:tabLst/>
              <a:defRPr/>
            </a:pPr>
            <a:r>
              <a:rPr lang="ja-JP" altLang="en-US" sz="1400" dirty="0">
                <a:solidFill>
                  <a:srgbClr val="000000"/>
                </a:solidFill>
                <a:latin typeface="BIZ UDPゴシック" panose="020B0400000000000000" pitchFamily="50" charset="-128"/>
                <a:ea typeface="BIZ UDPゴシック" panose="020B0400000000000000" pitchFamily="50" charset="-128"/>
              </a:rPr>
              <a:t>　　イ　</a:t>
            </a:r>
            <a:r>
              <a:rPr lang="ja-JP" altLang="en-US" sz="1400" b="1" u="sng" dirty="0">
                <a:solidFill>
                  <a:srgbClr val="000000"/>
                </a:solidFill>
                <a:latin typeface="BIZ UDPゴシック" panose="020B0400000000000000" pitchFamily="50" charset="-128"/>
                <a:ea typeface="BIZ UDPゴシック" panose="020B0400000000000000" pitchFamily="50" charset="-128"/>
              </a:rPr>
              <a:t>副首都が担うべき機能に関する事項</a:t>
            </a:r>
          </a:p>
          <a:p>
            <a:pPr marL="0" marR="0" lvl="0" indent="0" algn="l" defTabSz="914400" rtl="0" eaLnBrk="1" fontAlgn="auto" latinLnBrk="0" hangingPunct="1">
              <a:lnSpc>
                <a:spcPct val="125000"/>
              </a:lnSpc>
              <a:spcBef>
                <a:spcPts val="0"/>
              </a:spcBef>
              <a:spcAft>
                <a:spcPts val="0"/>
              </a:spcAft>
              <a:buClrTx/>
              <a:buSzTx/>
              <a:buFontTx/>
              <a:buNone/>
              <a:tabLst/>
              <a:defRPr/>
            </a:pPr>
            <a:r>
              <a:rPr lang="ja-JP" altLang="en-US" sz="1400" dirty="0">
                <a:solidFill>
                  <a:srgbClr val="000000"/>
                </a:solidFill>
                <a:latin typeface="BIZ UDPゴシック" panose="020B0400000000000000" pitchFamily="50" charset="-128"/>
                <a:ea typeface="BIZ UDPゴシック" panose="020B0400000000000000" pitchFamily="50" charset="-128"/>
              </a:rPr>
              <a:t>　　ロ　</a:t>
            </a:r>
            <a:r>
              <a:rPr lang="ja-JP" altLang="en-US" sz="1400" b="1" u="sng" dirty="0">
                <a:solidFill>
                  <a:srgbClr val="000000"/>
                </a:solidFill>
                <a:latin typeface="BIZ UDPゴシック" panose="020B0400000000000000" pitchFamily="50" charset="-128"/>
                <a:ea typeface="BIZ UDPゴシック" panose="020B0400000000000000" pitchFamily="50" charset="-128"/>
              </a:rPr>
              <a:t>副首都の区域に係る都市の基盤の整備その他の副首都の整備に関する事項</a:t>
            </a:r>
          </a:p>
          <a:p>
            <a:pPr marL="0" marR="0" lvl="0" indent="0" algn="l" defTabSz="914400" rtl="0" eaLnBrk="1" fontAlgn="auto" latinLnBrk="0" hangingPunct="1">
              <a:lnSpc>
                <a:spcPct val="125000"/>
              </a:lnSpc>
              <a:spcBef>
                <a:spcPts val="0"/>
              </a:spcBef>
              <a:spcAft>
                <a:spcPts val="0"/>
              </a:spcAft>
              <a:buClrTx/>
              <a:buSzTx/>
              <a:buFontTx/>
              <a:buNone/>
              <a:tabLst/>
              <a:defRPr/>
            </a:pPr>
            <a:endParaRPr lang="ja-JP" altLang="en-US" sz="1400" dirty="0">
              <a:solidFill>
                <a:srgbClr val="000000"/>
              </a:solidFill>
              <a:latin typeface="BIZ UDPゴシック" panose="020B0400000000000000" pitchFamily="50" charset="-128"/>
              <a:ea typeface="BIZ UDPゴシック" panose="020B0400000000000000" pitchFamily="50" charset="-128"/>
            </a:endParaRPr>
          </a:p>
        </p:txBody>
      </p:sp>
      <p:sp>
        <p:nvSpPr>
          <p:cNvPr id="7" name="スライド番号プレースホルダー 2">
            <a:extLst>
              <a:ext uri="{FF2B5EF4-FFF2-40B4-BE49-F238E27FC236}">
                <a16:creationId xmlns:a16="http://schemas.microsoft.com/office/drawing/2014/main" id="{2395A489-6CF4-49A9-8B65-4176B3AAE588}"/>
              </a:ext>
            </a:extLst>
          </p:cNvPr>
          <p:cNvSpPr>
            <a:spLocks noGrp="1"/>
          </p:cNvSpPr>
          <p:nvPr>
            <p:ph type="sldNum" sz="quarter" idx="12"/>
          </p:nvPr>
        </p:nvSpPr>
        <p:spPr>
          <a:xfrm>
            <a:off x="9448800" y="6502418"/>
            <a:ext cx="2743200" cy="365125"/>
          </a:xfrm>
        </p:spPr>
        <p:txBody>
          <a:bodyPr/>
          <a:lstStyle/>
          <a:p>
            <a:fld id="{07461F5B-1BDF-4D77-A755-C8D0FF6D81B8}" type="slidenum">
              <a:rPr kumimoji="1" lang="ja-JP" altLang="en-US" sz="1400" b="1" smtClean="0">
                <a:latin typeface="BIZ UDPゴシック" panose="020B0400000000000000" pitchFamily="50" charset="-128"/>
                <a:ea typeface="BIZ UDPゴシック" panose="020B0400000000000000" pitchFamily="50" charset="-128"/>
              </a:rPr>
              <a:t>14</a:t>
            </a:fld>
            <a:endParaRPr kumimoji="1" lang="ja-JP" altLang="en-US" sz="1400" b="1" dirty="0">
              <a:latin typeface="BIZ UDPゴシック" panose="020B0400000000000000" pitchFamily="50" charset="-128"/>
              <a:ea typeface="BIZ UDPゴシック" panose="020B0400000000000000" pitchFamily="50" charset="-128"/>
            </a:endParaRPr>
          </a:p>
        </p:txBody>
      </p:sp>
    </p:spTree>
    <p:extLst>
      <p:ext uri="{BB962C8B-B14F-4D97-AF65-F5344CB8AC3E}">
        <p14:creationId xmlns:p14="http://schemas.microsoft.com/office/powerpoint/2010/main" val="420353667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直線コネクタ 4">
            <a:extLst>
              <a:ext uri="{FF2B5EF4-FFF2-40B4-BE49-F238E27FC236}">
                <a16:creationId xmlns:a16="http://schemas.microsoft.com/office/drawing/2014/main" id="{2B9BC7ED-EF68-4296-9503-23448B7506AA}"/>
              </a:ext>
            </a:extLst>
          </p:cNvPr>
          <p:cNvCxnSpPr>
            <a:cxnSpLocks/>
          </p:cNvCxnSpPr>
          <p:nvPr/>
        </p:nvCxnSpPr>
        <p:spPr>
          <a:xfrm>
            <a:off x="216668" y="372732"/>
            <a:ext cx="11743658" cy="0"/>
          </a:xfrm>
          <a:prstGeom prst="line">
            <a:avLst/>
          </a:prstGeom>
        </p:spPr>
        <p:style>
          <a:lnRef idx="1">
            <a:schemeClr val="dk1"/>
          </a:lnRef>
          <a:fillRef idx="0">
            <a:schemeClr val="dk1"/>
          </a:fillRef>
          <a:effectRef idx="0">
            <a:schemeClr val="dk1"/>
          </a:effectRef>
          <a:fontRef idx="minor">
            <a:schemeClr val="tx1"/>
          </a:fontRef>
        </p:style>
      </p:cxnSp>
      <p:sp>
        <p:nvSpPr>
          <p:cNvPr id="6" name="正方形/長方形 5">
            <a:extLst>
              <a:ext uri="{FF2B5EF4-FFF2-40B4-BE49-F238E27FC236}">
                <a16:creationId xmlns:a16="http://schemas.microsoft.com/office/drawing/2014/main" id="{4C9CBE0D-9B17-4DFA-BCB2-31180727568A}"/>
              </a:ext>
            </a:extLst>
          </p:cNvPr>
          <p:cNvSpPr/>
          <p:nvPr/>
        </p:nvSpPr>
        <p:spPr>
          <a:xfrm>
            <a:off x="2893" y="-28473"/>
            <a:ext cx="11325197" cy="400110"/>
          </a:xfrm>
          <a:prstGeom prst="rect">
            <a:avLst/>
          </a:prstGeom>
        </p:spPr>
        <p:txBody>
          <a:bodyPr wrap="square">
            <a:spAutoFit/>
          </a:bodyPr>
          <a:lstStyle/>
          <a:p>
            <a:r>
              <a:rPr lang="ja-JP" altLang="en-US" b="1" spc="100" dirty="0">
                <a:latin typeface="BIZ UDゴシック" panose="020B0400000000000000" pitchFamily="49" charset="-128"/>
                <a:ea typeface="BIZ UDゴシック" panose="020B0400000000000000" pitchFamily="49" charset="-128"/>
              </a:rPr>
              <a:t>国家社会機能継続性確保施策及び副首都の整備に係る施策の推進に関する法律</a:t>
            </a:r>
            <a:r>
              <a:rPr lang="en-US" altLang="ja-JP" sz="1600" b="1" spc="100" dirty="0">
                <a:latin typeface="BIZ UDゴシック" panose="020B0400000000000000" pitchFamily="49" charset="-128"/>
                <a:ea typeface="BIZ UDゴシック" panose="020B0400000000000000" pitchFamily="49" charset="-128"/>
              </a:rPr>
              <a:t>(5/13)</a:t>
            </a:r>
            <a:r>
              <a:rPr lang="ja-JP" altLang="en-US" sz="2000" b="1" spc="100" dirty="0">
                <a:latin typeface="BIZ UDゴシック" panose="020B0400000000000000" pitchFamily="49" charset="-128"/>
                <a:ea typeface="BIZ UDゴシック" panose="020B0400000000000000" pitchFamily="49" charset="-128"/>
              </a:rPr>
              <a:t> </a:t>
            </a:r>
            <a:endParaRPr lang="en-US" altLang="ja-JP" sz="2000" b="1" spc="100" dirty="0">
              <a:latin typeface="BIZ UDゴシック" panose="020B0400000000000000" pitchFamily="49" charset="-128"/>
              <a:ea typeface="BIZ UDゴシック" panose="020B0400000000000000" pitchFamily="49" charset="-128"/>
            </a:endParaRPr>
          </a:p>
        </p:txBody>
      </p:sp>
      <p:sp>
        <p:nvSpPr>
          <p:cNvPr id="31" name="テキスト ボックス 30">
            <a:extLst>
              <a:ext uri="{FF2B5EF4-FFF2-40B4-BE49-F238E27FC236}">
                <a16:creationId xmlns:a16="http://schemas.microsoft.com/office/drawing/2014/main" id="{B6FB593C-F752-47AB-8274-849229548986}"/>
              </a:ext>
            </a:extLst>
          </p:cNvPr>
          <p:cNvSpPr txBox="1"/>
          <p:nvPr/>
        </p:nvSpPr>
        <p:spPr>
          <a:xfrm>
            <a:off x="315844" y="495908"/>
            <a:ext cx="11644481" cy="6514156"/>
          </a:xfrm>
          <a:prstGeom prst="rect">
            <a:avLst/>
          </a:prstGeom>
          <a:noFill/>
        </p:spPr>
        <p:txBody>
          <a:bodyPr wrap="square">
            <a:spAutoFit/>
          </a:bodyPr>
          <a:lstStyle/>
          <a:p>
            <a:pPr marL="0" marR="0" lvl="0" indent="0" algn="l" defTabSz="914400" rtl="0" eaLnBrk="1" fontAlgn="auto" latinLnBrk="0" hangingPunct="1">
              <a:lnSpc>
                <a:spcPct val="125000"/>
              </a:lnSpc>
              <a:spcBef>
                <a:spcPts val="0"/>
              </a:spcBef>
              <a:spcAft>
                <a:spcPts val="0"/>
              </a:spcAft>
              <a:buClrTx/>
              <a:buSzTx/>
              <a:buFontTx/>
              <a:buNone/>
              <a:tabLst/>
              <a:defRPr/>
            </a:pPr>
            <a:r>
              <a:rPr lang="ja-JP" altLang="en-US" sz="1400" dirty="0">
                <a:solidFill>
                  <a:srgbClr val="000000"/>
                </a:solidFill>
                <a:latin typeface="BIZ UDPゴシック" panose="020B0400000000000000" pitchFamily="50" charset="-128"/>
                <a:ea typeface="BIZ UDPゴシック" panose="020B0400000000000000" pitchFamily="50" charset="-128"/>
              </a:rPr>
              <a:t>　　ハ　</a:t>
            </a:r>
            <a:r>
              <a:rPr lang="ja-JP" altLang="en-US" sz="1400" b="1" u="sng" dirty="0">
                <a:solidFill>
                  <a:srgbClr val="000000"/>
                </a:solidFill>
                <a:latin typeface="BIZ UDPゴシック" panose="020B0400000000000000" pitchFamily="50" charset="-128"/>
                <a:ea typeface="BIZ UDPゴシック" panose="020B0400000000000000" pitchFamily="50" charset="-128"/>
              </a:rPr>
              <a:t>副首都がその機能を担うために必要な体制の整備の支援に関する事項</a:t>
            </a:r>
          </a:p>
          <a:p>
            <a:pPr marL="0" marR="0" lvl="0" indent="0" algn="l" defTabSz="914400" rtl="0" eaLnBrk="1" fontAlgn="auto" latinLnBrk="0" hangingPunct="1">
              <a:lnSpc>
                <a:spcPct val="125000"/>
              </a:lnSpc>
              <a:spcBef>
                <a:spcPts val="0"/>
              </a:spcBef>
              <a:spcAft>
                <a:spcPts val="0"/>
              </a:spcAft>
              <a:buClrTx/>
              <a:buSzTx/>
              <a:buFontTx/>
              <a:buNone/>
              <a:tabLst/>
              <a:defRPr/>
            </a:pPr>
            <a:r>
              <a:rPr lang="ja-JP" altLang="en-US" sz="1400" dirty="0">
                <a:solidFill>
                  <a:srgbClr val="000000"/>
                </a:solidFill>
                <a:latin typeface="BIZ UDPゴシック" panose="020B0400000000000000" pitchFamily="50" charset="-128"/>
                <a:ea typeface="BIZ UDPゴシック" panose="020B0400000000000000" pitchFamily="50" charset="-128"/>
              </a:rPr>
              <a:t>　　ニ　</a:t>
            </a:r>
            <a:r>
              <a:rPr lang="ja-JP" altLang="en-US" sz="1400" b="1" u="sng" dirty="0">
                <a:solidFill>
                  <a:srgbClr val="000000"/>
                </a:solidFill>
                <a:latin typeface="BIZ UDPゴシック" panose="020B0400000000000000" pitchFamily="50" charset="-128"/>
                <a:ea typeface="BIZ UDPゴシック" panose="020B0400000000000000" pitchFamily="50" charset="-128"/>
              </a:rPr>
              <a:t>副首都を中核とした多極分散型経済圏の形成に関し必要な副首都における経済基盤の強化に関する事項</a:t>
            </a:r>
          </a:p>
          <a:p>
            <a:pPr marL="0" marR="0" lvl="0" indent="0" algn="l" defTabSz="914400" rtl="0" eaLnBrk="1" fontAlgn="auto" latinLnBrk="0" hangingPunct="1">
              <a:lnSpc>
                <a:spcPct val="125000"/>
              </a:lnSpc>
              <a:spcBef>
                <a:spcPts val="0"/>
              </a:spcBef>
              <a:spcAft>
                <a:spcPts val="0"/>
              </a:spcAft>
              <a:buClrTx/>
              <a:buSzTx/>
              <a:buFontTx/>
              <a:buNone/>
              <a:tabLst/>
              <a:defRPr/>
            </a:pPr>
            <a:r>
              <a:rPr lang="ja-JP" altLang="en-US" sz="1400" dirty="0">
                <a:solidFill>
                  <a:srgbClr val="000000"/>
                </a:solidFill>
                <a:latin typeface="BIZ UDPゴシック" panose="020B0400000000000000" pitchFamily="50" charset="-128"/>
                <a:ea typeface="BIZ UDPゴシック" panose="020B0400000000000000" pitchFamily="50" charset="-128"/>
              </a:rPr>
              <a:t>　八　第十八条第一項の規定により指定された副首都ごとの整備に関する基本的な事項</a:t>
            </a:r>
          </a:p>
          <a:p>
            <a:pPr marL="0" marR="0" lvl="0" indent="0" algn="l" defTabSz="914400" rtl="0" eaLnBrk="1" fontAlgn="auto" latinLnBrk="0" hangingPunct="1">
              <a:lnSpc>
                <a:spcPct val="125000"/>
              </a:lnSpc>
              <a:spcBef>
                <a:spcPts val="0"/>
              </a:spcBef>
              <a:spcAft>
                <a:spcPts val="0"/>
              </a:spcAft>
              <a:buClrTx/>
              <a:buSzTx/>
              <a:buFontTx/>
              <a:buNone/>
              <a:tabLst/>
              <a:defRPr/>
            </a:pPr>
            <a:r>
              <a:rPr lang="ja-JP" altLang="en-US" sz="1400" dirty="0">
                <a:solidFill>
                  <a:srgbClr val="000000"/>
                </a:solidFill>
                <a:latin typeface="BIZ UDPゴシック" panose="020B0400000000000000" pitchFamily="50" charset="-128"/>
                <a:ea typeface="BIZ UDPゴシック" panose="020B0400000000000000" pitchFamily="50" charset="-128"/>
              </a:rPr>
              <a:t>　九　前各号に掲げるもののほか、副首都の整備に係る施策その他国家社会機能継続性確保施策の推進のために必要な事項</a:t>
            </a:r>
            <a:endParaRPr lang="en-US" altLang="ja-JP" sz="1400" dirty="0">
              <a:solidFill>
                <a:srgbClr val="000000"/>
              </a:solidFill>
              <a:latin typeface="BIZ UDPゴシック" panose="020B0400000000000000" pitchFamily="50" charset="-128"/>
              <a:ea typeface="BIZ UDPゴシック" panose="020B0400000000000000" pitchFamily="50" charset="-128"/>
            </a:endParaRPr>
          </a:p>
          <a:p>
            <a:pPr marL="0" marR="0" lvl="0" indent="0" algn="l" defTabSz="914400" rtl="0" eaLnBrk="1" fontAlgn="auto" latinLnBrk="0" hangingPunct="1">
              <a:lnSpc>
                <a:spcPct val="125000"/>
              </a:lnSpc>
              <a:spcBef>
                <a:spcPts val="0"/>
              </a:spcBef>
              <a:spcAft>
                <a:spcPts val="0"/>
              </a:spcAft>
              <a:buClrTx/>
              <a:buSzTx/>
              <a:buFontTx/>
              <a:buNone/>
              <a:tabLst/>
              <a:defRPr/>
            </a:pPr>
            <a:r>
              <a:rPr lang="ja-JP" altLang="en-US" sz="1400" dirty="0">
                <a:solidFill>
                  <a:srgbClr val="000000"/>
                </a:solidFill>
                <a:latin typeface="BIZ UDPゴシック" panose="020B0400000000000000" pitchFamily="50" charset="-128"/>
                <a:ea typeface="BIZ UDPゴシック" panose="020B0400000000000000" pitchFamily="50" charset="-128"/>
              </a:rPr>
              <a:t>３　内閣総理大臣は、基本方針の案につき閣議の決定を求めなければならない。</a:t>
            </a:r>
          </a:p>
          <a:p>
            <a:pPr marL="0" marR="0" lvl="0" indent="0" algn="l" defTabSz="914400" rtl="0" eaLnBrk="1" fontAlgn="auto" latinLnBrk="0" hangingPunct="1">
              <a:lnSpc>
                <a:spcPct val="125000"/>
              </a:lnSpc>
              <a:spcBef>
                <a:spcPts val="0"/>
              </a:spcBef>
              <a:spcAft>
                <a:spcPts val="0"/>
              </a:spcAft>
              <a:buClrTx/>
              <a:buSzTx/>
              <a:buFontTx/>
              <a:buNone/>
              <a:tabLst/>
              <a:defRPr/>
            </a:pPr>
            <a:r>
              <a:rPr lang="ja-JP" altLang="en-US" sz="1400" dirty="0">
                <a:solidFill>
                  <a:srgbClr val="000000"/>
                </a:solidFill>
                <a:latin typeface="BIZ UDPゴシック" panose="020B0400000000000000" pitchFamily="50" charset="-128"/>
                <a:ea typeface="BIZ UDPゴシック" panose="020B0400000000000000" pitchFamily="50" charset="-128"/>
              </a:rPr>
              <a:t>４　内閣総理大臣は、前項の規定による閣議の決定があったときは、遅滞なく、基本方針を公表しなければならない。</a:t>
            </a:r>
          </a:p>
          <a:p>
            <a:pPr marL="0" marR="0" lvl="0" indent="0" algn="l" defTabSz="914400" rtl="0" eaLnBrk="1" fontAlgn="auto" latinLnBrk="0" hangingPunct="1">
              <a:lnSpc>
                <a:spcPct val="125000"/>
              </a:lnSpc>
              <a:spcBef>
                <a:spcPts val="0"/>
              </a:spcBef>
              <a:spcAft>
                <a:spcPts val="0"/>
              </a:spcAft>
              <a:buClrTx/>
              <a:buSzTx/>
              <a:buFontTx/>
              <a:buNone/>
              <a:tabLst/>
              <a:defRPr/>
            </a:pPr>
            <a:r>
              <a:rPr lang="ja-JP" altLang="en-US" sz="1400" dirty="0">
                <a:solidFill>
                  <a:srgbClr val="000000"/>
                </a:solidFill>
                <a:latin typeface="BIZ UDPゴシック" panose="020B0400000000000000" pitchFamily="50" charset="-128"/>
                <a:ea typeface="BIZ UDPゴシック" panose="020B0400000000000000" pitchFamily="50" charset="-128"/>
              </a:rPr>
              <a:t>５　政府は、副首都の整備に係る施策その他国家社会機能継続性確保施策の実施状況を踏まえ、必要に応じて、基本方針の見直しを行い、必要な変</a:t>
            </a:r>
            <a:endParaRPr lang="en-US" altLang="ja-JP" sz="1400" dirty="0">
              <a:solidFill>
                <a:srgbClr val="000000"/>
              </a:solidFill>
              <a:latin typeface="BIZ UDPゴシック" panose="020B0400000000000000" pitchFamily="50" charset="-128"/>
              <a:ea typeface="BIZ UDPゴシック" panose="020B0400000000000000" pitchFamily="50" charset="-128"/>
            </a:endParaRPr>
          </a:p>
          <a:p>
            <a:pPr marL="0" marR="0" lvl="0" indent="0" algn="l" defTabSz="914400" rtl="0" eaLnBrk="1" fontAlgn="auto" latinLnBrk="0" hangingPunct="1">
              <a:lnSpc>
                <a:spcPct val="125000"/>
              </a:lnSpc>
              <a:spcBef>
                <a:spcPts val="0"/>
              </a:spcBef>
              <a:spcAft>
                <a:spcPts val="0"/>
              </a:spcAft>
              <a:buClrTx/>
              <a:buSzTx/>
              <a:buFontTx/>
              <a:buNone/>
              <a:tabLst/>
              <a:defRPr/>
            </a:pPr>
            <a:r>
              <a:rPr lang="ja-JP" altLang="en-US" sz="1400" dirty="0">
                <a:solidFill>
                  <a:srgbClr val="000000"/>
                </a:solidFill>
                <a:latin typeface="BIZ UDPゴシック" panose="020B0400000000000000" pitchFamily="50" charset="-128"/>
                <a:ea typeface="BIZ UDPゴシック" panose="020B0400000000000000" pitchFamily="50" charset="-128"/>
              </a:rPr>
              <a:t>　更を加えるものとする。</a:t>
            </a:r>
          </a:p>
          <a:p>
            <a:pPr marL="0" marR="0" lvl="0" indent="0" algn="l" defTabSz="914400" rtl="0" eaLnBrk="1" fontAlgn="auto" latinLnBrk="0" hangingPunct="1">
              <a:lnSpc>
                <a:spcPct val="125000"/>
              </a:lnSpc>
              <a:spcBef>
                <a:spcPts val="0"/>
              </a:spcBef>
              <a:spcAft>
                <a:spcPts val="0"/>
              </a:spcAft>
              <a:buClrTx/>
              <a:buSzTx/>
              <a:buFontTx/>
              <a:buNone/>
              <a:tabLst/>
              <a:defRPr/>
            </a:pPr>
            <a:r>
              <a:rPr lang="ja-JP" altLang="en-US" sz="1400" dirty="0">
                <a:solidFill>
                  <a:srgbClr val="000000"/>
                </a:solidFill>
                <a:latin typeface="BIZ UDPゴシック" panose="020B0400000000000000" pitchFamily="50" charset="-128"/>
                <a:ea typeface="BIZ UDPゴシック" panose="020B0400000000000000" pitchFamily="50" charset="-128"/>
              </a:rPr>
              <a:t>６　第三項及び第四項の規定は、基本方針の変更について準用する。</a:t>
            </a:r>
            <a:endParaRPr lang="en-US" altLang="ja-JP" sz="1400" dirty="0">
              <a:solidFill>
                <a:srgbClr val="000000"/>
              </a:solidFill>
              <a:latin typeface="BIZ UDPゴシック" panose="020B0400000000000000" pitchFamily="50" charset="-128"/>
              <a:ea typeface="BIZ UDPゴシック" panose="020B0400000000000000" pitchFamily="50" charset="-128"/>
            </a:endParaRPr>
          </a:p>
          <a:p>
            <a:pPr marL="0" marR="0" lvl="0" indent="0" algn="l" defTabSz="914400" rtl="0" eaLnBrk="1" fontAlgn="auto" latinLnBrk="0" hangingPunct="1">
              <a:spcBef>
                <a:spcPts val="0"/>
              </a:spcBef>
              <a:spcAft>
                <a:spcPts val="0"/>
              </a:spcAft>
              <a:buClrTx/>
              <a:buSzTx/>
              <a:buFontTx/>
              <a:buNone/>
              <a:tabLst/>
              <a:defRPr/>
            </a:pPr>
            <a:endParaRPr lang="en-US" altLang="ja-JP" sz="1400" dirty="0">
              <a:solidFill>
                <a:srgbClr val="000000"/>
              </a:solidFill>
              <a:latin typeface="BIZ UDPゴシック" panose="020B0400000000000000" pitchFamily="50" charset="-128"/>
              <a:ea typeface="BIZ UDPゴシック" panose="020B0400000000000000" pitchFamily="50" charset="-128"/>
            </a:endParaRPr>
          </a:p>
          <a:p>
            <a:pPr marL="0" marR="0" lvl="0" indent="0" algn="l" defTabSz="914400" rtl="0" eaLnBrk="1" fontAlgn="auto" latinLnBrk="0" hangingPunct="1">
              <a:lnSpc>
                <a:spcPct val="125000"/>
              </a:lnSpc>
              <a:spcBef>
                <a:spcPts val="0"/>
              </a:spcBef>
              <a:spcAft>
                <a:spcPts val="0"/>
              </a:spcAft>
              <a:buClrTx/>
              <a:buSzTx/>
              <a:buFontTx/>
              <a:buNone/>
              <a:tabLst/>
              <a:defRPr/>
            </a:pPr>
            <a:r>
              <a:rPr lang="ja-JP" altLang="en-US" sz="1400" dirty="0">
                <a:solidFill>
                  <a:srgbClr val="000000"/>
                </a:solidFill>
                <a:latin typeface="BIZ UDPゴシック" panose="020B0400000000000000" pitchFamily="50" charset="-128"/>
                <a:ea typeface="BIZ UDPゴシック" panose="020B0400000000000000" pitchFamily="50" charset="-128"/>
              </a:rPr>
              <a:t>　（基本方針と国の他の計画との関係）</a:t>
            </a:r>
          </a:p>
          <a:p>
            <a:pPr marL="0" marR="0" lvl="0" indent="0" algn="l" defTabSz="914400" rtl="0" eaLnBrk="1" fontAlgn="auto" latinLnBrk="0" hangingPunct="1">
              <a:lnSpc>
                <a:spcPct val="125000"/>
              </a:lnSpc>
              <a:spcBef>
                <a:spcPts val="0"/>
              </a:spcBef>
              <a:spcAft>
                <a:spcPts val="0"/>
              </a:spcAft>
              <a:buClrTx/>
              <a:buSzTx/>
              <a:buFontTx/>
              <a:buNone/>
              <a:tabLst/>
              <a:defRPr/>
            </a:pPr>
            <a:r>
              <a:rPr lang="ja-JP" altLang="en-US" sz="1400" dirty="0">
                <a:solidFill>
                  <a:srgbClr val="000000"/>
                </a:solidFill>
                <a:latin typeface="BIZ UDPゴシック" panose="020B0400000000000000" pitchFamily="50" charset="-128"/>
                <a:ea typeface="BIZ UDPゴシック" panose="020B0400000000000000" pitchFamily="50" charset="-128"/>
              </a:rPr>
              <a:t>第十条　国土強靱化基本法第十条第一項に規定する</a:t>
            </a:r>
            <a:r>
              <a:rPr lang="ja-JP" altLang="en-US" sz="1400" b="1" u="sng" dirty="0">
                <a:solidFill>
                  <a:srgbClr val="000000"/>
                </a:solidFill>
                <a:latin typeface="BIZ UDPゴシック" panose="020B0400000000000000" pitchFamily="50" charset="-128"/>
                <a:ea typeface="BIZ UDPゴシック" panose="020B0400000000000000" pitchFamily="50" charset="-128"/>
              </a:rPr>
              <a:t>国土強靱化基本計画その他の国の計画は、副首都の整備に係る施策その他国家社会機能継続</a:t>
            </a:r>
            <a:endParaRPr lang="en-US" altLang="ja-JP" sz="1400" b="1" u="sng" dirty="0">
              <a:solidFill>
                <a:srgbClr val="000000"/>
              </a:solidFill>
              <a:latin typeface="BIZ UDPゴシック" panose="020B0400000000000000" pitchFamily="50" charset="-128"/>
              <a:ea typeface="BIZ UDPゴシック" panose="020B0400000000000000" pitchFamily="50" charset="-128"/>
            </a:endParaRPr>
          </a:p>
          <a:p>
            <a:pPr marL="0" marR="0" lvl="0" indent="0" algn="l" defTabSz="914400" rtl="0" eaLnBrk="1" fontAlgn="auto" latinLnBrk="0" hangingPunct="1">
              <a:lnSpc>
                <a:spcPct val="125000"/>
              </a:lnSpc>
              <a:spcBef>
                <a:spcPts val="0"/>
              </a:spcBef>
              <a:spcAft>
                <a:spcPts val="0"/>
              </a:spcAft>
              <a:buClrTx/>
              <a:buSzTx/>
              <a:buFontTx/>
              <a:buNone/>
              <a:tabLst/>
              <a:defRPr/>
            </a:pPr>
            <a:r>
              <a:rPr lang="ja-JP" altLang="en-US" sz="1400" b="1" dirty="0">
                <a:solidFill>
                  <a:srgbClr val="000000"/>
                </a:solidFill>
                <a:latin typeface="BIZ UDPゴシック" panose="020B0400000000000000" pitchFamily="50" charset="-128"/>
                <a:ea typeface="BIZ UDPゴシック" panose="020B0400000000000000" pitchFamily="50" charset="-128"/>
              </a:rPr>
              <a:t>　</a:t>
            </a:r>
            <a:r>
              <a:rPr lang="ja-JP" altLang="en-US" sz="1400" b="1" u="sng" dirty="0">
                <a:solidFill>
                  <a:srgbClr val="000000"/>
                </a:solidFill>
                <a:latin typeface="BIZ UDPゴシック" panose="020B0400000000000000" pitchFamily="50" charset="-128"/>
                <a:ea typeface="BIZ UDPゴシック" panose="020B0400000000000000" pitchFamily="50" charset="-128"/>
              </a:rPr>
              <a:t>性確保施策に関しては、基本方針を基本とする</a:t>
            </a:r>
            <a:r>
              <a:rPr lang="ja-JP" altLang="en-US" sz="1400" dirty="0">
                <a:solidFill>
                  <a:srgbClr val="000000"/>
                </a:solidFill>
                <a:latin typeface="BIZ UDPゴシック" panose="020B0400000000000000" pitchFamily="50" charset="-128"/>
                <a:ea typeface="BIZ UDPゴシック" panose="020B0400000000000000" pitchFamily="50" charset="-128"/>
              </a:rPr>
              <a:t>ものとする。</a:t>
            </a:r>
          </a:p>
          <a:p>
            <a:pPr marL="0" marR="0" lvl="0" indent="0" algn="l" defTabSz="914400" rtl="0" eaLnBrk="1" fontAlgn="auto" latinLnBrk="0" hangingPunct="1">
              <a:spcBef>
                <a:spcPts val="0"/>
              </a:spcBef>
              <a:spcAft>
                <a:spcPts val="0"/>
              </a:spcAft>
              <a:buClrTx/>
              <a:buSzTx/>
              <a:buFontTx/>
              <a:buNone/>
              <a:tabLst/>
              <a:defRPr/>
            </a:pPr>
            <a:endParaRPr lang="en-US" altLang="ja-JP" sz="1400" dirty="0">
              <a:solidFill>
                <a:srgbClr val="000000"/>
              </a:solidFill>
              <a:latin typeface="BIZ UDPゴシック" panose="020B0400000000000000" pitchFamily="50" charset="-128"/>
              <a:ea typeface="BIZ UDPゴシック" panose="020B0400000000000000" pitchFamily="50" charset="-128"/>
            </a:endParaRPr>
          </a:p>
          <a:p>
            <a:pPr marL="0" marR="0" lvl="0" indent="0" algn="l" defTabSz="914400" rtl="0" eaLnBrk="1" fontAlgn="auto" latinLnBrk="0" hangingPunct="1">
              <a:lnSpc>
                <a:spcPct val="125000"/>
              </a:lnSpc>
              <a:spcBef>
                <a:spcPts val="0"/>
              </a:spcBef>
              <a:spcAft>
                <a:spcPts val="0"/>
              </a:spcAft>
              <a:buClrTx/>
              <a:buSzTx/>
              <a:buFontTx/>
              <a:buNone/>
              <a:tabLst/>
              <a:defRPr/>
            </a:pPr>
            <a:r>
              <a:rPr lang="ja-JP" altLang="en-US" sz="1400" dirty="0">
                <a:solidFill>
                  <a:srgbClr val="000000"/>
                </a:solidFill>
                <a:latin typeface="BIZ UDPゴシック" panose="020B0400000000000000" pitchFamily="50" charset="-128"/>
                <a:ea typeface="BIZ UDPゴシック" panose="020B0400000000000000" pitchFamily="50" charset="-128"/>
              </a:rPr>
              <a:t>　（基本方針に基づく施策の実施に関する勧告）</a:t>
            </a:r>
          </a:p>
          <a:p>
            <a:pPr marL="0" marR="0" lvl="0" indent="0" algn="l" defTabSz="914400" rtl="0" eaLnBrk="1" fontAlgn="auto" latinLnBrk="0" hangingPunct="1">
              <a:lnSpc>
                <a:spcPct val="125000"/>
              </a:lnSpc>
              <a:spcBef>
                <a:spcPts val="0"/>
              </a:spcBef>
              <a:spcAft>
                <a:spcPts val="0"/>
              </a:spcAft>
              <a:buClrTx/>
              <a:buSzTx/>
              <a:buFontTx/>
              <a:buNone/>
              <a:tabLst/>
              <a:defRPr/>
            </a:pPr>
            <a:r>
              <a:rPr lang="ja-JP" altLang="en-US" sz="1400" dirty="0">
                <a:solidFill>
                  <a:srgbClr val="000000"/>
                </a:solidFill>
                <a:latin typeface="BIZ UDPゴシック" panose="020B0400000000000000" pitchFamily="50" charset="-128"/>
                <a:ea typeface="BIZ UDPゴシック" panose="020B0400000000000000" pitchFamily="50" charset="-128"/>
              </a:rPr>
              <a:t>第十一条　</a:t>
            </a:r>
            <a:r>
              <a:rPr lang="ja-JP" altLang="en-US" sz="1400" b="1" u="sng" dirty="0">
                <a:solidFill>
                  <a:srgbClr val="000000"/>
                </a:solidFill>
                <a:latin typeface="BIZ UDPゴシック" panose="020B0400000000000000" pitchFamily="50" charset="-128"/>
                <a:ea typeface="BIZ UDPゴシック" panose="020B0400000000000000" pitchFamily="50" charset="-128"/>
              </a:rPr>
              <a:t>内閣総理大臣は、基本方針に基づく施策の実施について調整を行うため必要があると認める場合においては、関係行政機関の長に対し、</a:t>
            </a:r>
            <a:endParaRPr lang="en-US" altLang="ja-JP" sz="1400" b="1" u="sng" dirty="0">
              <a:solidFill>
                <a:srgbClr val="000000"/>
              </a:solidFill>
              <a:latin typeface="BIZ UDPゴシック" panose="020B0400000000000000" pitchFamily="50" charset="-128"/>
              <a:ea typeface="BIZ UDPゴシック" panose="020B0400000000000000" pitchFamily="50" charset="-128"/>
            </a:endParaRPr>
          </a:p>
          <a:p>
            <a:pPr marL="0" marR="0" lvl="0" indent="0" algn="l" defTabSz="914400" rtl="0" eaLnBrk="1" fontAlgn="auto" latinLnBrk="0" hangingPunct="1">
              <a:lnSpc>
                <a:spcPct val="125000"/>
              </a:lnSpc>
              <a:spcBef>
                <a:spcPts val="0"/>
              </a:spcBef>
              <a:spcAft>
                <a:spcPts val="0"/>
              </a:spcAft>
              <a:buClrTx/>
              <a:buSzTx/>
              <a:buFontTx/>
              <a:buNone/>
              <a:tabLst/>
              <a:defRPr/>
            </a:pPr>
            <a:r>
              <a:rPr lang="ja-JP" altLang="en-US" sz="1400" b="1" dirty="0">
                <a:solidFill>
                  <a:srgbClr val="000000"/>
                </a:solidFill>
                <a:latin typeface="BIZ UDPゴシック" panose="020B0400000000000000" pitchFamily="50" charset="-128"/>
                <a:ea typeface="BIZ UDPゴシック" panose="020B0400000000000000" pitchFamily="50" charset="-128"/>
              </a:rPr>
              <a:t>　</a:t>
            </a:r>
            <a:r>
              <a:rPr lang="ja-JP" altLang="en-US" sz="1400" b="1" u="sng" dirty="0">
                <a:solidFill>
                  <a:srgbClr val="000000"/>
                </a:solidFill>
                <a:latin typeface="BIZ UDPゴシック" panose="020B0400000000000000" pitchFamily="50" charset="-128"/>
                <a:ea typeface="BIZ UDPゴシック" panose="020B0400000000000000" pitchFamily="50" charset="-128"/>
              </a:rPr>
              <a:t>必要な勧告をすることができる。</a:t>
            </a:r>
          </a:p>
          <a:p>
            <a:pPr marL="0" marR="0" lvl="0" indent="0" algn="l" defTabSz="914400" rtl="0" eaLnBrk="1" fontAlgn="auto" latinLnBrk="0" hangingPunct="1">
              <a:spcBef>
                <a:spcPts val="0"/>
              </a:spcBef>
              <a:spcAft>
                <a:spcPts val="0"/>
              </a:spcAft>
              <a:buClrTx/>
              <a:buSzTx/>
              <a:buFontTx/>
              <a:buNone/>
              <a:tabLst/>
              <a:defRPr/>
            </a:pPr>
            <a:endParaRPr lang="ja-JP" altLang="en-US" sz="1400" dirty="0">
              <a:solidFill>
                <a:srgbClr val="000000"/>
              </a:solidFill>
              <a:latin typeface="BIZ UDPゴシック" panose="020B0400000000000000" pitchFamily="50" charset="-128"/>
              <a:ea typeface="BIZ UDPゴシック" panose="020B0400000000000000" pitchFamily="50" charset="-128"/>
            </a:endParaRPr>
          </a:p>
          <a:p>
            <a:pPr marL="0" marR="0" lvl="0" indent="0" algn="l" defTabSz="914400" rtl="0" eaLnBrk="1" fontAlgn="auto" latinLnBrk="0" hangingPunct="1">
              <a:lnSpc>
                <a:spcPct val="125000"/>
              </a:lnSpc>
              <a:spcBef>
                <a:spcPts val="0"/>
              </a:spcBef>
              <a:spcAft>
                <a:spcPts val="0"/>
              </a:spcAft>
              <a:buClrTx/>
              <a:buSzTx/>
              <a:buFontTx/>
              <a:buNone/>
              <a:tabLst/>
              <a:defRPr/>
            </a:pPr>
            <a:r>
              <a:rPr lang="ja-JP" altLang="en-US" sz="1400" dirty="0">
                <a:solidFill>
                  <a:srgbClr val="000000"/>
                </a:solidFill>
                <a:latin typeface="BIZ UDPゴシック" panose="020B0400000000000000" pitchFamily="50" charset="-128"/>
                <a:ea typeface="BIZ UDPゴシック" panose="020B0400000000000000" pitchFamily="50" charset="-128"/>
              </a:rPr>
              <a:t>　　　第三章　基本的施策</a:t>
            </a:r>
          </a:p>
          <a:p>
            <a:pPr marL="0" marR="0" lvl="0" indent="0" algn="l" defTabSz="914400" rtl="0" eaLnBrk="1" fontAlgn="auto" latinLnBrk="0" hangingPunct="1">
              <a:lnSpc>
                <a:spcPct val="125000"/>
              </a:lnSpc>
              <a:spcBef>
                <a:spcPts val="0"/>
              </a:spcBef>
              <a:spcAft>
                <a:spcPts val="0"/>
              </a:spcAft>
              <a:buClrTx/>
              <a:buSzTx/>
              <a:buFontTx/>
              <a:buNone/>
              <a:tabLst/>
              <a:defRPr/>
            </a:pPr>
            <a:r>
              <a:rPr lang="ja-JP" altLang="en-US" sz="1400" dirty="0">
                <a:solidFill>
                  <a:srgbClr val="000000"/>
                </a:solidFill>
                <a:latin typeface="BIZ UDPゴシック" panose="020B0400000000000000" pitchFamily="50" charset="-128"/>
                <a:ea typeface="BIZ UDPゴシック" panose="020B0400000000000000" pitchFamily="50" charset="-128"/>
              </a:rPr>
              <a:t>　（人口及び国家社会機能の分散的配置）</a:t>
            </a:r>
          </a:p>
          <a:p>
            <a:pPr marL="0" marR="0" lvl="0" indent="0" algn="l" defTabSz="914400" rtl="0" eaLnBrk="1" fontAlgn="auto" latinLnBrk="0" hangingPunct="1">
              <a:lnSpc>
                <a:spcPct val="125000"/>
              </a:lnSpc>
              <a:spcBef>
                <a:spcPts val="0"/>
              </a:spcBef>
              <a:spcAft>
                <a:spcPts val="0"/>
              </a:spcAft>
              <a:buClrTx/>
              <a:buSzTx/>
              <a:buFontTx/>
              <a:buNone/>
              <a:tabLst/>
              <a:defRPr/>
            </a:pPr>
            <a:r>
              <a:rPr lang="ja-JP" altLang="en-US" sz="1400" dirty="0">
                <a:solidFill>
                  <a:srgbClr val="000000"/>
                </a:solidFill>
                <a:latin typeface="BIZ UDPゴシック" panose="020B0400000000000000" pitchFamily="50" charset="-128"/>
                <a:ea typeface="BIZ UDPゴシック" panose="020B0400000000000000" pitchFamily="50" charset="-128"/>
              </a:rPr>
              <a:t>第十二条　国及び地方公共団体は、</a:t>
            </a:r>
            <a:r>
              <a:rPr lang="ja-JP" altLang="en-US" sz="1400" b="1" u="sng" dirty="0">
                <a:solidFill>
                  <a:srgbClr val="000000"/>
                </a:solidFill>
                <a:latin typeface="BIZ UDPゴシック" panose="020B0400000000000000" pitchFamily="50" charset="-128"/>
                <a:ea typeface="BIZ UDPゴシック" panose="020B0400000000000000" pitchFamily="50" charset="-128"/>
              </a:rPr>
              <a:t>国土全体にわたって人口及び国家社会機能が分散的に配置されるようにするため、人口及び国家社会機能が過</a:t>
            </a:r>
            <a:endParaRPr lang="en-US" altLang="ja-JP" sz="1400" b="1" u="sng" dirty="0">
              <a:solidFill>
                <a:srgbClr val="000000"/>
              </a:solidFill>
              <a:latin typeface="BIZ UDPゴシック" panose="020B0400000000000000" pitchFamily="50" charset="-128"/>
              <a:ea typeface="BIZ UDPゴシック" panose="020B0400000000000000" pitchFamily="50" charset="-128"/>
            </a:endParaRPr>
          </a:p>
          <a:p>
            <a:pPr marL="0" marR="0" lvl="0" indent="0" algn="l" defTabSz="914400" rtl="0" eaLnBrk="1" fontAlgn="auto" latinLnBrk="0" hangingPunct="1">
              <a:lnSpc>
                <a:spcPct val="125000"/>
              </a:lnSpc>
              <a:spcBef>
                <a:spcPts val="0"/>
              </a:spcBef>
              <a:spcAft>
                <a:spcPts val="0"/>
              </a:spcAft>
              <a:buClrTx/>
              <a:buSzTx/>
              <a:buFontTx/>
              <a:buNone/>
              <a:tabLst/>
              <a:defRPr/>
            </a:pPr>
            <a:r>
              <a:rPr lang="ja-JP" altLang="en-US" sz="1400" b="1" dirty="0">
                <a:solidFill>
                  <a:srgbClr val="000000"/>
                </a:solidFill>
                <a:latin typeface="BIZ UDPゴシック" panose="020B0400000000000000" pitchFamily="50" charset="-128"/>
                <a:ea typeface="BIZ UDPゴシック" panose="020B0400000000000000" pitchFamily="50" charset="-128"/>
              </a:rPr>
              <a:t>　</a:t>
            </a:r>
            <a:r>
              <a:rPr lang="ja-JP" altLang="en-US" sz="1400" b="1" u="sng" dirty="0">
                <a:solidFill>
                  <a:srgbClr val="000000"/>
                </a:solidFill>
                <a:latin typeface="BIZ UDPゴシック" panose="020B0400000000000000" pitchFamily="50" charset="-128"/>
                <a:ea typeface="BIZ UDPゴシック" panose="020B0400000000000000" pitchFamily="50" charset="-128"/>
              </a:rPr>
              <a:t>度に集中した地域から他の各地域への移住等をしようとする者への情報の提供及び便宜の供与、地域における大学の振興、地域の特性を生かした</a:t>
            </a:r>
            <a:endParaRPr lang="en-US" altLang="ja-JP" sz="1400" b="1" u="sng" dirty="0">
              <a:solidFill>
                <a:srgbClr val="000000"/>
              </a:solidFill>
              <a:latin typeface="BIZ UDPゴシック" panose="020B0400000000000000" pitchFamily="50" charset="-128"/>
              <a:ea typeface="BIZ UDPゴシック" panose="020B0400000000000000" pitchFamily="50" charset="-128"/>
            </a:endParaRPr>
          </a:p>
          <a:p>
            <a:pPr marL="0" marR="0" lvl="0" indent="0" algn="l" defTabSz="914400" rtl="0" eaLnBrk="1" fontAlgn="auto" latinLnBrk="0" hangingPunct="1">
              <a:lnSpc>
                <a:spcPct val="125000"/>
              </a:lnSpc>
              <a:spcBef>
                <a:spcPts val="0"/>
              </a:spcBef>
              <a:spcAft>
                <a:spcPts val="0"/>
              </a:spcAft>
              <a:buClrTx/>
              <a:buSzTx/>
              <a:buFontTx/>
              <a:buNone/>
              <a:tabLst/>
              <a:defRPr/>
            </a:pPr>
            <a:r>
              <a:rPr lang="ja-JP" altLang="en-US" sz="1400" dirty="0">
                <a:solidFill>
                  <a:srgbClr val="000000"/>
                </a:solidFill>
                <a:latin typeface="BIZ UDPゴシック" panose="020B0400000000000000" pitchFamily="50" charset="-128"/>
                <a:ea typeface="BIZ UDPゴシック" panose="020B0400000000000000" pitchFamily="50" charset="-128"/>
              </a:rPr>
              <a:t>　</a:t>
            </a:r>
            <a:r>
              <a:rPr lang="ja-JP" altLang="en-US" sz="1400" b="1" u="sng" dirty="0">
                <a:solidFill>
                  <a:srgbClr val="000000"/>
                </a:solidFill>
                <a:latin typeface="BIZ UDPゴシック" panose="020B0400000000000000" pitchFamily="50" charset="-128"/>
                <a:ea typeface="BIZ UDPゴシック" panose="020B0400000000000000" pitchFamily="50" charset="-128"/>
              </a:rPr>
              <a:t>創業の促進及び地域における事業活動の活性化による若者の雇用機会の創出、情報通信技術を活用した行政の推進その他の必要な施策を講ずる　</a:t>
            </a:r>
            <a:endParaRPr lang="en-US" altLang="ja-JP" sz="1400" b="1" u="sng" dirty="0">
              <a:solidFill>
                <a:srgbClr val="000000"/>
              </a:solidFill>
              <a:latin typeface="BIZ UDPゴシック" panose="020B0400000000000000" pitchFamily="50" charset="-128"/>
              <a:ea typeface="BIZ UDPゴシック" panose="020B0400000000000000" pitchFamily="50" charset="-128"/>
            </a:endParaRPr>
          </a:p>
          <a:p>
            <a:pPr marL="0" marR="0" lvl="0" indent="0" algn="l" defTabSz="914400" rtl="0" eaLnBrk="1" fontAlgn="auto" latinLnBrk="0" hangingPunct="1">
              <a:lnSpc>
                <a:spcPct val="125000"/>
              </a:lnSpc>
              <a:spcBef>
                <a:spcPts val="0"/>
              </a:spcBef>
              <a:spcAft>
                <a:spcPts val="0"/>
              </a:spcAft>
              <a:buClrTx/>
              <a:buSzTx/>
              <a:buFontTx/>
              <a:buNone/>
              <a:tabLst/>
              <a:defRPr/>
            </a:pPr>
            <a:r>
              <a:rPr lang="ja-JP" altLang="en-US" sz="1400" dirty="0">
                <a:solidFill>
                  <a:srgbClr val="000000"/>
                </a:solidFill>
                <a:latin typeface="BIZ UDPゴシック" panose="020B0400000000000000" pitchFamily="50" charset="-128"/>
                <a:ea typeface="BIZ UDPゴシック" panose="020B0400000000000000" pitchFamily="50" charset="-128"/>
              </a:rPr>
              <a:t>　</a:t>
            </a:r>
            <a:r>
              <a:rPr lang="ja-JP" altLang="en-US" sz="1400" b="1" u="sng" dirty="0">
                <a:solidFill>
                  <a:srgbClr val="000000"/>
                </a:solidFill>
                <a:latin typeface="BIZ UDPゴシック" panose="020B0400000000000000" pitchFamily="50" charset="-128"/>
                <a:ea typeface="BIZ UDPゴシック" panose="020B0400000000000000" pitchFamily="50" charset="-128"/>
              </a:rPr>
              <a:t>ものとする。</a:t>
            </a:r>
          </a:p>
        </p:txBody>
      </p:sp>
      <p:sp>
        <p:nvSpPr>
          <p:cNvPr id="7" name="スライド番号プレースホルダー 2">
            <a:extLst>
              <a:ext uri="{FF2B5EF4-FFF2-40B4-BE49-F238E27FC236}">
                <a16:creationId xmlns:a16="http://schemas.microsoft.com/office/drawing/2014/main" id="{2395A489-6CF4-49A9-8B65-4176B3AAE588}"/>
              </a:ext>
            </a:extLst>
          </p:cNvPr>
          <p:cNvSpPr>
            <a:spLocks noGrp="1"/>
          </p:cNvSpPr>
          <p:nvPr>
            <p:ph type="sldNum" sz="quarter" idx="12"/>
          </p:nvPr>
        </p:nvSpPr>
        <p:spPr>
          <a:xfrm>
            <a:off x="9448800" y="6502418"/>
            <a:ext cx="2743200" cy="365125"/>
          </a:xfrm>
        </p:spPr>
        <p:txBody>
          <a:bodyPr/>
          <a:lstStyle/>
          <a:p>
            <a:fld id="{07461F5B-1BDF-4D77-A755-C8D0FF6D81B8}" type="slidenum">
              <a:rPr kumimoji="1" lang="ja-JP" altLang="en-US" sz="1400" b="1" smtClean="0">
                <a:latin typeface="BIZ UDPゴシック" panose="020B0400000000000000" pitchFamily="50" charset="-128"/>
                <a:ea typeface="BIZ UDPゴシック" panose="020B0400000000000000" pitchFamily="50" charset="-128"/>
              </a:rPr>
              <a:t>15</a:t>
            </a:fld>
            <a:endParaRPr kumimoji="1" lang="ja-JP" altLang="en-US" sz="1400" b="1" dirty="0">
              <a:latin typeface="BIZ UDPゴシック" panose="020B0400000000000000" pitchFamily="50" charset="-128"/>
              <a:ea typeface="BIZ UDPゴシック" panose="020B0400000000000000" pitchFamily="50" charset="-128"/>
            </a:endParaRPr>
          </a:p>
        </p:txBody>
      </p:sp>
    </p:spTree>
    <p:extLst>
      <p:ext uri="{BB962C8B-B14F-4D97-AF65-F5344CB8AC3E}">
        <p14:creationId xmlns:p14="http://schemas.microsoft.com/office/powerpoint/2010/main" val="235197323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直線コネクタ 4">
            <a:extLst>
              <a:ext uri="{FF2B5EF4-FFF2-40B4-BE49-F238E27FC236}">
                <a16:creationId xmlns:a16="http://schemas.microsoft.com/office/drawing/2014/main" id="{2B9BC7ED-EF68-4296-9503-23448B7506AA}"/>
              </a:ext>
            </a:extLst>
          </p:cNvPr>
          <p:cNvCxnSpPr>
            <a:cxnSpLocks/>
          </p:cNvCxnSpPr>
          <p:nvPr/>
        </p:nvCxnSpPr>
        <p:spPr>
          <a:xfrm>
            <a:off x="216668" y="372732"/>
            <a:ext cx="11743658" cy="0"/>
          </a:xfrm>
          <a:prstGeom prst="line">
            <a:avLst/>
          </a:prstGeom>
        </p:spPr>
        <p:style>
          <a:lnRef idx="1">
            <a:schemeClr val="dk1"/>
          </a:lnRef>
          <a:fillRef idx="0">
            <a:schemeClr val="dk1"/>
          </a:fillRef>
          <a:effectRef idx="0">
            <a:schemeClr val="dk1"/>
          </a:effectRef>
          <a:fontRef idx="minor">
            <a:schemeClr val="tx1"/>
          </a:fontRef>
        </p:style>
      </p:cxnSp>
      <p:sp>
        <p:nvSpPr>
          <p:cNvPr id="6" name="正方形/長方形 5">
            <a:extLst>
              <a:ext uri="{FF2B5EF4-FFF2-40B4-BE49-F238E27FC236}">
                <a16:creationId xmlns:a16="http://schemas.microsoft.com/office/drawing/2014/main" id="{4C9CBE0D-9B17-4DFA-BCB2-31180727568A}"/>
              </a:ext>
            </a:extLst>
          </p:cNvPr>
          <p:cNvSpPr/>
          <p:nvPr/>
        </p:nvSpPr>
        <p:spPr>
          <a:xfrm>
            <a:off x="2893" y="-28473"/>
            <a:ext cx="11325197" cy="400110"/>
          </a:xfrm>
          <a:prstGeom prst="rect">
            <a:avLst/>
          </a:prstGeom>
        </p:spPr>
        <p:txBody>
          <a:bodyPr wrap="square">
            <a:spAutoFit/>
          </a:bodyPr>
          <a:lstStyle/>
          <a:p>
            <a:r>
              <a:rPr lang="ja-JP" altLang="en-US" b="1" spc="100" dirty="0">
                <a:latin typeface="BIZ UDゴシック" panose="020B0400000000000000" pitchFamily="49" charset="-128"/>
                <a:ea typeface="BIZ UDゴシック" panose="020B0400000000000000" pitchFamily="49" charset="-128"/>
              </a:rPr>
              <a:t>国家社会機能継続性確保施策及び副首都の整備に係る施策の推進に関する法律</a:t>
            </a:r>
            <a:r>
              <a:rPr lang="en-US" altLang="ja-JP" sz="1600" b="1" spc="100" dirty="0">
                <a:latin typeface="BIZ UDゴシック" panose="020B0400000000000000" pitchFamily="49" charset="-128"/>
                <a:ea typeface="BIZ UDゴシック" panose="020B0400000000000000" pitchFamily="49" charset="-128"/>
              </a:rPr>
              <a:t>(6/13)</a:t>
            </a:r>
            <a:r>
              <a:rPr lang="ja-JP" altLang="en-US" sz="2000" b="1" spc="100" dirty="0">
                <a:latin typeface="BIZ UDゴシック" panose="020B0400000000000000" pitchFamily="49" charset="-128"/>
                <a:ea typeface="BIZ UDゴシック" panose="020B0400000000000000" pitchFamily="49" charset="-128"/>
              </a:rPr>
              <a:t> </a:t>
            </a:r>
            <a:endParaRPr lang="en-US" altLang="ja-JP" sz="2000" b="1" spc="100" dirty="0">
              <a:latin typeface="BIZ UDゴシック" panose="020B0400000000000000" pitchFamily="49" charset="-128"/>
              <a:ea typeface="BIZ UDゴシック" panose="020B0400000000000000" pitchFamily="49" charset="-128"/>
            </a:endParaRPr>
          </a:p>
        </p:txBody>
      </p:sp>
      <p:sp>
        <p:nvSpPr>
          <p:cNvPr id="31" name="テキスト ボックス 30">
            <a:extLst>
              <a:ext uri="{FF2B5EF4-FFF2-40B4-BE49-F238E27FC236}">
                <a16:creationId xmlns:a16="http://schemas.microsoft.com/office/drawing/2014/main" id="{B6FB593C-F752-47AB-8274-849229548986}"/>
              </a:ext>
            </a:extLst>
          </p:cNvPr>
          <p:cNvSpPr txBox="1"/>
          <p:nvPr/>
        </p:nvSpPr>
        <p:spPr>
          <a:xfrm>
            <a:off x="325470" y="380808"/>
            <a:ext cx="11743658" cy="6488508"/>
          </a:xfrm>
          <a:prstGeom prst="rect">
            <a:avLst/>
          </a:prstGeom>
          <a:noFill/>
        </p:spPr>
        <p:txBody>
          <a:bodyPr wrap="square">
            <a:spAutoFit/>
          </a:bodyPr>
          <a:lstStyle/>
          <a:p>
            <a:pPr marL="0" marR="0" lvl="0" indent="0" algn="l" defTabSz="914400" rtl="0" eaLnBrk="1" fontAlgn="auto" latinLnBrk="0" hangingPunct="1">
              <a:lnSpc>
                <a:spcPct val="125000"/>
              </a:lnSpc>
              <a:spcBef>
                <a:spcPts val="0"/>
              </a:spcBef>
              <a:spcAft>
                <a:spcPts val="0"/>
              </a:spcAft>
              <a:buClrTx/>
              <a:buSzTx/>
              <a:buFontTx/>
              <a:buNone/>
              <a:tabLst/>
              <a:defRPr/>
            </a:pPr>
            <a:r>
              <a:rPr lang="ja-JP" altLang="en-US" sz="1400" dirty="0">
                <a:solidFill>
                  <a:srgbClr val="000000"/>
                </a:solidFill>
                <a:latin typeface="BIZ UDPゴシック" panose="020B0400000000000000" pitchFamily="50" charset="-128"/>
                <a:ea typeface="BIZ UDPゴシック" panose="020B0400000000000000" pitchFamily="50" charset="-128"/>
              </a:rPr>
              <a:t>　（首都中枢機能代替地域の機能の十分な発揮）</a:t>
            </a:r>
          </a:p>
          <a:p>
            <a:pPr marL="0" marR="0" lvl="0" indent="0" algn="l" defTabSz="914400" rtl="0" eaLnBrk="1" fontAlgn="auto" latinLnBrk="0" hangingPunct="1">
              <a:lnSpc>
                <a:spcPct val="125000"/>
              </a:lnSpc>
              <a:spcBef>
                <a:spcPts val="0"/>
              </a:spcBef>
              <a:spcAft>
                <a:spcPts val="0"/>
              </a:spcAft>
              <a:buClrTx/>
              <a:buSzTx/>
              <a:buFontTx/>
              <a:buNone/>
              <a:tabLst/>
              <a:defRPr/>
            </a:pPr>
            <a:r>
              <a:rPr lang="ja-JP" altLang="en-US" sz="1400" dirty="0">
                <a:solidFill>
                  <a:srgbClr val="000000"/>
                </a:solidFill>
                <a:latin typeface="BIZ UDPゴシック" panose="020B0400000000000000" pitchFamily="50" charset="-128"/>
                <a:ea typeface="BIZ UDPゴシック" panose="020B0400000000000000" pitchFamily="50" charset="-128"/>
              </a:rPr>
              <a:t>第十三条　国は、</a:t>
            </a:r>
            <a:r>
              <a:rPr lang="ja-JP" altLang="en-US" sz="1400" b="1" u="sng" dirty="0">
                <a:solidFill>
                  <a:srgbClr val="000000"/>
                </a:solidFill>
                <a:latin typeface="BIZ UDPゴシック" panose="020B0400000000000000" pitchFamily="50" charset="-128"/>
                <a:ea typeface="BIZ UDPゴシック" panose="020B0400000000000000" pitchFamily="50" charset="-128"/>
              </a:rPr>
              <a:t>首都中枢機能代替地域がその機能を十分発揮することができるようにするため、首都中枢機能を代替する上で国の機関等に必要</a:t>
            </a:r>
            <a:endParaRPr lang="en-US" altLang="ja-JP" sz="1400" b="1" u="sng" dirty="0">
              <a:solidFill>
                <a:srgbClr val="000000"/>
              </a:solidFill>
              <a:latin typeface="BIZ UDPゴシック" panose="020B0400000000000000" pitchFamily="50" charset="-128"/>
              <a:ea typeface="BIZ UDPゴシック" panose="020B0400000000000000" pitchFamily="50" charset="-128"/>
            </a:endParaRPr>
          </a:p>
          <a:p>
            <a:pPr marL="0" marR="0" lvl="0" indent="0" algn="l" defTabSz="914400" rtl="0" eaLnBrk="1" fontAlgn="auto" latinLnBrk="0" hangingPunct="1">
              <a:lnSpc>
                <a:spcPct val="125000"/>
              </a:lnSpc>
              <a:spcBef>
                <a:spcPts val="0"/>
              </a:spcBef>
              <a:spcAft>
                <a:spcPts val="0"/>
              </a:spcAft>
              <a:buClrTx/>
              <a:buSzTx/>
              <a:buFontTx/>
              <a:buNone/>
              <a:tabLst/>
              <a:defRPr/>
            </a:pPr>
            <a:r>
              <a:rPr lang="ja-JP" altLang="en-US" sz="1400" b="1" dirty="0">
                <a:solidFill>
                  <a:srgbClr val="000000"/>
                </a:solidFill>
                <a:latin typeface="BIZ UDPゴシック" panose="020B0400000000000000" pitchFamily="50" charset="-128"/>
                <a:ea typeface="BIZ UDPゴシック" panose="020B0400000000000000" pitchFamily="50" charset="-128"/>
              </a:rPr>
              <a:t>　</a:t>
            </a:r>
            <a:r>
              <a:rPr lang="ja-JP" altLang="en-US" sz="1400" b="1" u="sng" dirty="0">
                <a:solidFill>
                  <a:srgbClr val="000000"/>
                </a:solidFill>
                <a:latin typeface="BIZ UDPゴシック" panose="020B0400000000000000" pitchFamily="50" charset="-128"/>
                <a:ea typeface="BIZ UDPゴシック" panose="020B0400000000000000" pitchFamily="50" charset="-128"/>
              </a:rPr>
              <a:t>とされる機能の整備、官民データ（官民データ活用推進基本法（平成二十八年法律第百三号）第二条第一項に規定する官民データをいう。）の円滑な</a:t>
            </a:r>
            <a:endParaRPr lang="en-US" altLang="ja-JP" sz="1400" b="1" u="sng" dirty="0">
              <a:solidFill>
                <a:srgbClr val="000000"/>
              </a:solidFill>
              <a:latin typeface="BIZ UDPゴシック" panose="020B0400000000000000" pitchFamily="50" charset="-128"/>
              <a:ea typeface="BIZ UDPゴシック" panose="020B0400000000000000" pitchFamily="50" charset="-128"/>
            </a:endParaRPr>
          </a:p>
          <a:p>
            <a:pPr marL="0" marR="0" lvl="0" indent="0" algn="l" defTabSz="914400" rtl="0" eaLnBrk="1" fontAlgn="auto" latinLnBrk="0" hangingPunct="1">
              <a:lnSpc>
                <a:spcPct val="125000"/>
              </a:lnSpc>
              <a:spcBef>
                <a:spcPts val="0"/>
              </a:spcBef>
              <a:spcAft>
                <a:spcPts val="0"/>
              </a:spcAft>
              <a:buClrTx/>
              <a:buSzTx/>
              <a:buFontTx/>
              <a:buNone/>
              <a:tabLst/>
              <a:defRPr/>
            </a:pPr>
            <a:r>
              <a:rPr lang="ja-JP" altLang="en-US" sz="1400" dirty="0">
                <a:solidFill>
                  <a:srgbClr val="000000"/>
                </a:solidFill>
                <a:latin typeface="BIZ UDPゴシック" panose="020B0400000000000000" pitchFamily="50" charset="-128"/>
                <a:ea typeface="BIZ UDPゴシック" panose="020B0400000000000000" pitchFamily="50" charset="-128"/>
              </a:rPr>
              <a:t>　</a:t>
            </a:r>
            <a:r>
              <a:rPr lang="ja-JP" altLang="en-US" sz="1400" b="1" u="sng" dirty="0">
                <a:solidFill>
                  <a:srgbClr val="000000"/>
                </a:solidFill>
                <a:latin typeface="BIZ UDPゴシック" panose="020B0400000000000000" pitchFamily="50" charset="-128"/>
                <a:ea typeface="BIZ UDPゴシック" panose="020B0400000000000000" pitchFamily="50" charset="-128"/>
              </a:rPr>
              <a:t>流通の確保を図るために必要な基盤の整備、民間の事業所等の首都中枢機能代替地域への移転等に係る投資を促進するために必要な税制上の措</a:t>
            </a:r>
            <a:endParaRPr lang="en-US" altLang="ja-JP" sz="1400" b="1" u="sng" dirty="0">
              <a:solidFill>
                <a:srgbClr val="000000"/>
              </a:solidFill>
              <a:latin typeface="BIZ UDPゴシック" panose="020B0400000000000000" pitchFamily="50" charset="-128"/>
              <a:ea typeface="BIZ UDPゴシック" panose="020B0400000000000000" pitchFamily="50" charset="-128"/>
            </a:endParaRPr>
          </a:p>
          <a:p>
            <a:pPr marL="0" marR="0" lvl="0" indent="0" algn="l" defTabSz="914400" rtl="0" eaLnBrk="1" fontAlgn="auto" latinLnBrk="0" hangingPunct="1">
              <a:lnSpc>
                <a:spcPct val="125000"/>
              </a:lnSpc>
              <a:spcBef>
                <a:spcPts val="0"/>
              </a:spcBef>
              <a:spcAft>
                <a:spcPts val="0"/>
              </a:spcAft>
              <a:buClrTx/>
              <a:buSzTx/>
              <a:buFontTx/>
              <a:buNone/>
              <a:tabLst/>
              <a:defRPr/>
            </a:pPr>
            <a:r>
              <a:rPr lang="ja-JP" altLang="en-US" sz="1400" dirty="0">
                <a:solidFill>
                  <a:srgbClr val="000000"/>
                </a:solidFill>
                <a:latin typeface="BIZ UDPゴシック" panose="020B0400000000000000" pitchFamily="50" charset="-128"/>
                <a:ea typeface="BIZ UDPゴシック" panose="020B0400000000000000" pitchFamily="50" charset="-128"/>
              </a:rPr>
              <a:t>　</a:t>
            </a:r>
            <a:r>
              <a:rPr lang="ja-JP" altLang="en-US" sz="1400" b="1" u="sng" dirty="0">
                <a:solidFill>
                  <a:srgbClr val="000000"/>
                </a:solidFill>
                <a:latin typeface="BIZ UDPゴシック" panose="020B0400000000000000" pitchFamily="50" charset="-128"/>
                <a:ea typeface="BIZ UDPゴシック" panose="020B0400000000000000" pitchFamily="50" charset="-128"/>
              </a:rPr>
              <a:t>置その他の必要な施策</a:t>
            </a:r>
            <a:endParaRPr lang="en-US" altLang="ja-JP" sz="1400" b="1" u="sng" dirty="0">
              <a:solidFill>
                <a:srgbClr val="000000"/>
              </a:solidFill>
              <a:latin typeface="BIZ UDPゴシック" panose="020B0400000000000000" pitchFamily="50" charset="-128"/>
              <a:ea typeface="BIZ UDPゴシック" panose="020B0400000000000000" pitchFamily="50" charset="-128"/>
            </a:endParaRPr>
          </a:p>
          <a:p>
            <a:pPr marL="0" marR="0" lvl="0" indent="0" algn="l" defTabSz="914400" rtl="0" eaLnBrk="1" fontAlgn="auto" latinLnBrk="0" hangingPunct="1">
              <a:lnSpc>
                <a:spcPct val="125000"/>
              </a:lnSpc>
              <a:spcBef>
                <a:spcPts val="0"/>
              </a:spcBef>
              <a:spcAft>
                <a:spcPts val="0"/>
              </a:spcAft>
              <a:buClrTx/>
              <a:buSzTx/>
              <a:buFontTx/>
              <a:buNone/>
              <a:tabLst/>
              <a:defRPr/>
            </a:pPr>
            <a:r>
              <a:rPr lang="ja-JP" altLang="en-US" sz="1400" b="1" dirty="0">
                <a:solidFill>
                  <a:srgbClr val="000000"/>
                </a:solidFill>
                <a:latin typeface="BIZ UDPゴシック" panose="020B0400000000000000" pitchFamily="50" charset="-128"/>
                <a:ea typeface="BIZ UDPゴシック" panose="020B0400000000000000" pitchFamily="50" charset="-128"/>
              </a:rPr>
              <a:t>　</a:t>
            </a:r>
            <a:r>
              <a:rPr lang="ja-JP" altLang="en-US" sz="1400" b="1" u="sng" dirty="0">
                <a:solidFill>
                  <a:srgbClr val="000000"/>
                </a:solidFill>
                <a:latin typeface="BIZ UDPゴシック" panose="020B0400000000000000" pitchFamily="50" charset="-128"/>
                <a:ea typeface="BIZ UDPゴシック" panose="020B0400000000000000" pitchFamily="50" charset="-128"/>
              </a:rPr>
              <a:t>を講ずるもの</a:t>
            </a:r>
            <a:r>
              <a:rPr lang="ja-JP" altLang="en-US" sz="1400" dirty="0">
                <a:solidFill>
                  <a:srgbClr val="000000"/>
                </a:solidFill>
                <a:latin typeface="BIZ UDPゴシック" panose="020B0400000000000000" pitchFamily="50" charset="-128"/>
                <a:ea typeface="BIZ UDPゴシック" panose="020B0400000000000000" pitchFamily="50" charset="-128"/>
              </a:rPr>
              <a:t>とする。</a:t>
            </a:r>
          </a:p>
          <a:p>
            <a:pPr marL="0" marR="0" lvl="0" indent="0" algn="l" defTabSz="914400" rtl="0" eaLnBrk="1" fontAlgn="auto" latinLnBrk="0" hangingPunct="1">
              <a:lnSpc>
                <a:spcPts val="1000"/>
              </a:lnSpc>
              <a:spcBef>
                <a:spcPts val="0"/>
              </a:spcBef>
              <a:spcAft>
                <a:spcPts val="0"/>
              </a:spcAft>
              <a:buClrTx/>
              <a:buSzTx/>
              <a:buFontTx/>
              <a:buNone/>
              <a:tabLst/>
              <a:defRPr/>
            </a:pPr>
            <a:r>
              <a:rPr lang="ja-JP" altLang="en-US" sz="1400" dirty="0">
                <a:solidFill>
                  <a:srgbClr val="000000"/>
                </a:solidFill>
                <a:latin typeface="BIZ UDPゴシック" panose="020B0400000000000000" pitchFamily="50" charset="-128"/>
                <a:ea typeface="BIZ UDPゴシック" panose="020B0400000000000000" pitchFamily="50" charset="-128"/>
              </a:rPr>
              <a:t>　</a:t>
            </a:r>
            <a:endParaRPr lang="en-US" altLang="ja-JP" sz="1400" dirty="0">
              <a:solidFill>
                <a:srgbClr val="000000"/>
              </a:solidFill>
              <a:latin typeface="BIZ UDPゴシック" panose="020B0400000000000000" pitchFamily="50" charset="-128"/>
              <a:ea typeface="BIZ UDPゴシック" panose="020B0400000000000000" pitchFamily="50" charset="-128"/>
            </a:endParaRPr>
          </a:p>
          <a:p>
            <a:pPr marL="0" marR="0" lvl="0" indent="0" algn="l" defTabSz="914400" rtl="0" eaLnBrk="1" fontAlgn="auto" latinLnBrk="0" hangingPunct="1">
              <a:lnSpc>
                <a:spcPct val="125000"/>
              </a:lnSpc>
              <a:spcBef>
                <a:spcPts val="0"/>
              </a:spcBef>
              <a:spcAft>
                <a:spcPts val="0"/>
              </a:spcAft>
              <a:buClrTx/>
              <a:buSzTx/>
              <a:buFontTx/>
              <a:buNone/>
              <a:tabLst/>
              <a:defRPr/>
            </a:pPr>
            <a:r>
              <a:rPr lang="ja-JP" altLang="en-US" sz="1400" dirty="0">
                <a:solidFill>
                  <a:srgbClr val="000000"/>
                </a:solidFill>
                <a:latin typeface="BIZ UDPゴシック" panose="020B0400000000000000" pitchFamily="50" charset="-128"/>
                <a:ea typeface="BIZ UDPゴシック" panose="020B0400000000000000" pitchFamily="50" charset="-128"/>
              </a:rPr>
              <a:t>　（地方公共団体の業務及び民間事業者等の事業の継続）</a:t>
            </a:r>
          </a:p>
          <a:p>
            <a:pPr marL="0" marR="0" lvl="0" indent="0" algn="l" defTabSz="914400" rtl="0" eaLnBrk="1" fontAlgn="auto" latinLnBrk="0" hangingPunct="1">
              <a:lnSpc>
                <a:spcPct val="125000"/>
              </a:lnSpc>
              <a:spcBef>
                <a:spcPts val="0"/>
              </a:spcBef>
              <a:spcAft>
                <a:spcPts val="0"/>
              </a:spcAft>
              <a:buClrTx/>
              <a:buSzTx/>
              <a:buFontTx/>
              <a:buNone/>
              <a:tabLst/>
              <a:defRPr/>
            </a:pPr>
            <a:r>
              <a:rPr lang="ja-JP" altLang="en-US" sz="1400" dirty="0">
                <a:solidFill>
                  <a:srgbClr val="000000"/>
                </a:solidFill>
                <a:latin typeface="BIZ UDPゴシック" panose="020B0400000000000000" pitchFamily="50" charset="-128"/>
                <a:ea typeface="BIZ UDPゴシック" panose="020B0400000000000000" pitchFamily="50" charset="-128"/>
              </a:rPr>
              <a:t>第十四条　国及び地方公共団体は、大規模災害が発生し、</a:t>
            </a:r>
            <a:r>
              <a:rPr lang="ja-JP" altLang="en-US" sz="1400" b="1" u="sng" dirty="0">
                <a:solidFill>
                  <a:srgbClr val="000000"/>
                </a:solidFill>
                <a:latin typeface="BIZ UDPゴシック" panose="020B0400000000000000" pitchFamily="50" charset="-128"/>
                <a:ea typeface="BIZ UDPゴシック" panose="020B0400000000000000" pitchFamily="50" charset="-128"/>
              </a:rPr>
              <a:t>地方公共団体が当該大規模災害により被害を受けた場合</a:t>
            </a:r>
            <a:r>
              <a:rPr lang="ja-JP" altLang="en-US" sz="1400" dirty="0">
                <a:solidFill>
                  <a:srgbClr val="000000"/>
                </a:solidFill>
                <a:latin typeface="BIZ UDPゴシック" panose="020B0400000000000000" pitchFamily="50" charset="-128"/>
                <a:ea typeface="BIZ UDPゴシック" panose="020B0400000000000000" pitchFamily="50" charset="-128"/>
              </a:rPr>
              <a:t>であっても、当該地方公共団体の</a:t>
            </a:r>
            <a:endParaRPr lang="en-US" altLang="ja-JP" sz="1400" dirty="0">
              <a:solidFill>
                <a:srgbClr val="000000"/>
              </a:solidFill>
              <a:latin typeface="BIZ UDPゴシック" panose="020B0400000000000000" pitchFamily="50" charset="-128"/>
              <a:ea typeface="BIZ UDPゴシック" panose="020B0400000000000000" pitchFamily="50" charset="-128"/>
            </a:endParaRPr>
          </a:p>
          <a:p>
            <a:pPr marL="0" marR="0" lvl="0" indent="0" algn="l" defTabSz="914400" rtl="0" eaLnBrk="1" fontAlgn="auto" latinLnBrk="0" hangingPunct="1">
              <a:lnSpc>
                <a:spcPct val="125000"/>
              </a:lnSpc>
              <a:spcBef>
                <a:spcPts val="0"/>
              </a:spcBef>
              <a:spcAft>
                <a:spcPts val="0"/>
              </a:spcAft>
              <a:buClrTx/>
              <a:buSzTx/>
              <a:buFontTx/>
              <a:buNone/>
              <a:tabLst/>
              <a:defRPr/>
            </a:pPr>
            <a:r>
              <a:rPr lang="ja-JP" altLang="en-US" sz="1400" dirty="0">
                <a:solidFill>
                  <a:srgbClr val="000000"/>
                </a:solidFill>
                <a:latin typeface="BIZ UDPゴシック" panose="020B0400000000000000" pitchFamily="50" charset="-128"/>
                <a:ea typeface="BIZ UDPゴシック" panose="020B0400000000000000" pitchFamily="50" charset="-128"/>
              </a:rPr>
              <a:t>　業務を処理するために利用できる資源が限られている状況において</a:t>
            </a:r>
            <a:r>
              <a:rPr lang="ja-JP" altLang="en-US" sz="1400" b="1" u="sng" dirty="0">
                <a:solidFill>
                  <a:srgbClr val="000000"/>
                </a:solidFill>
                <a:latin typeface="BIZ UDPゴシック" panose="020B0400000000000000" pitchFamily="50" charset="-128"/>
                <a:ea typeface="BIZ UDPゴシック" panose="020B0400000000000000" pitchFamily="50" charset="-128"/>
              </a:rPr>
              <a:t>優先的に処理すべき業務を継続して処理することができるようにするため、必</a:t>
            </a:r>
            <a:endParaRPr lang="en-US" altLang="ja-JP" sz="1400" b="1" u="sng" dirty="0">
              <a:solidFill>
                <a:srgbClr val="000000"/>
              </a:solidFill>
              <a:latin typeface="BIZ UDPゴシック" panose="020B0400000000000000" pitchFamily="50" charset="-128"/>
              <a:ea typeface="BIZ UDPゴシック" panose="020B0400000000000000" pitchFamily="50" charset="-128"/>
            </a:endParaRPr>
          </a:p>
          <a:p>
            <a:pPr marL="0" marR="0" lvl="0" indent="0" algn="l" defTabSz="914400" rtl="0" eaLnBrk="1" fontAlgn="auto" latinLnBrk="0" hangingPunct="1">
              <a:lnSpc>
                <a:spcPct val="125000"/>
              </a:lnSpc>
              <a:spcBef>
                <a:spcPts val="0"/>
              </a:spcBef>
              <a:spcAft>
                <a:spcPts val="0"/>
              </a:spcAft>
              <a:buClrTx/>
              <a:buSzTx/>
              <a:buFontTx/>
              <a:buNone/>
              <a:tabLst/>
              <a:defRPr/>
            </a:pPr>
            <a:r>
              <a:rPr lang="ja-JP" altLang="en-US" sz="1400" b="1" dirty="0">
                <a:solidFill>
                  <a:srgbClr val="000000"/>
                </a:solidFill>
                <a:latin typeface="BIZ UDPゴシック" panose="020B0400000000000000" pitchFamily="50" charset="-128"/>
                <a:ea typeface="BIZ UDPゴシック" panose="020B0400000000000000" pitchFamily="50" charset="-128"/>
              </a:rPr>
              <a:t>　</a:t>
            </a:r>
            <a:r>
              <a:rPr lang="ja-JP" altLang="en-US" sz="1400" b="1" u="sng" dirty="0">
                <a:solidFill>
                  <a:srgbClr val="000000"/>
                </a:solidFill>
                <a:latin typeface="BIZ UDPゴシック" panose="020B0400000000000000" pitchFamily="50" charset="-128"/>
                <a:ea typeface="BIZ UDPゴシック" panose="020B0400000000000000" pitchFamily="50" charset="-128"/>
              </a:rPr>
              <a:t>要な施策を講ずるものとする。</a:t>
            </a:r>
          </a:p>
          <a:p>
            <a:pPr marL="0" marR="0" lvl="0" indent="0" algn="l" defTabSz="914400" rtl="0" eaLnBrk="1" fontAlgn="auto" latinLnBrk="0" hangingPunct="1">
              <a:lnSpc>
                <a:spcPct val="125000"/>
              </a:lnSpc>
              <a:spcBef>
                <a:spcPts val="0"/>
              </a:spcBef>
              <a:spcAft>
                <a:spcPts val="0"/>
              </a:spcAft>
              <a:buClrTx/>
              <a:buSzTx/>
              <a:buFontTx/>
              <a:buNone/>
              <a:tabLst/>
              <a:defRPr/>
            </a:pPr>
            <a:r>
              <a:rPr lang="ja-JP" altLang="en-US" sz="1400" dirty="0">
                <a:solidFill>
                  <a:srgbClr val="000000"/>
                </a:solidFill>
                <a:latin typeface="BIZ UDPゴシック" panose="020B0400000000000000" pitchFamily="50" charset="-128"/>
                <a:ea typeface="BIZ UDPゴシック" panose="020B0400000000000000" pitchFamily="50" charset="-128"/>
              </a:rPr>
              <a:t>２　国及び地方公共団体は、東京圏において大規模災害が発生し、</a:t>
            </a:r>
            <a:r>
              <a:rPr lang="ja-JP" altLang="en-US" sz="1400" b="1" u="sng" dirty="0">
                <a:solidFill>
                  <a:srgbClr val="000000"/>
                </a:solidFill>
                <a:latin typeface="BIZ UDPゴシック" panose="020B0400000000000000" pitchFamily="50" charset="-128"/>
                <a:ea typeface="BIZ UDPゴシック" panose="020B0400000000000000" pitchFamily="50" charset="-128"/>
              </a:rPr>
              <a:t>民間事業者等が当該大規模災害により被害を受けた場合</a:t>
            </a:r>
            <a:r>
              <a:rPr lang="ja-JP" altLang="en-US" sz="1400" dirty="0">
                <a:solidFill>
                  <a:srgbClr val="000000"/>
                </a:solidFill>
                <a:latin typeface="BIZ UDPゴシック" panose="020B0400000000000000" pitchFamily="50" charset="-128"/>
                <a:ea typeface="BIZ UDPゴシック" panose="020B0400000000000000" pitchFamily="50" charset="-128"/>
              </a:rPr>
              <a:t>であっても、その</a:t>
            </a:r>
            <a:r>
              <a:rPr lang="ja-JP" altLang="en-US" sz="1400" b="1" u="sng" dirty="0">
                <a:solidFill>
                  <a:srgbClr val="000000"/>
                </a:solidFill>
                <a:latin typeface="BIZ UDPゴシック" panose="020B0400000000000000" pitchFamily="50" charset="-128"/>
                <a:ea typeface="BIZ UDPゴシック" panose="020B0400000000000000" pitchFamily="50" charset="-128"/>
              </a:rPr>
              <a:t>事業を</a:t>
            </a:r>
            <a:endParaRPr lang="en-US" altLang="ja-JP" sz="1400" b="1" u="sng" dirty="0">
              <a:solidFill>
                <a:srgbClr val="000000"/>
              </a:solidFill>
              <a:latin typeface="BIZ UDPゴシック" panose="020B0400000000000000" pitchFamily="50" charset="-128"/>
              <a:ea typeface="BIZ UDPゴシック" panose="020B0400000000000000" pitchFamily="50" charset="-128"/>
            </a:endParaRPr>
          </a:p>
          <a:p>
            <a:pPr marL="0" marR="0" lvl="0" indent="0" algn="l" defTabSz="914400" rtl="0" eaLnBrk="1" fontAlgn="auto" latinLnBrk="0" hangingPunct="1">
              <a:lnSpc>
                <a:spcPct val="125000"/>
              </a:lnSpc>
              <a:spcBef>
                <a:spcPts val="0"/>
              </a:spcBef>
              <a:spcAft>
                <a:spcPts val="0"/>
              </a:spcAft>
              <a:buClrTx/>
              <a:buSzTx/>
              <a:buFontTx/>
              <a:buNone/>
              <a:tabLst/>
              <a:defRPr/>
            </a:pPr>
            <a:r>
              <a:rPr lang="ja-JP" altLang="en-US" sz="1400" b="1" dirty="0">
                <a:solidFill>
                  <a:srgbClr val="000000"/>
                </a:solidFill>
                <a:latin typeface="BIZ UDPゴシック" panose="020B0400000000000000" pitchFamily="50" charset="-128"/>
                <a:ea typeface="BIZ UDPゴシック" panose="020B0400000000000000" pitchFamily="50" charset="-128"/>
              </a:rPr>
              <a:t>　</a:t>
            </a:r>
            <a:r>
              <a:rPr lang="ja-JP" altLang="en-US" sz="1400" b="1" u="sng" dirty="0">
                <a:solidFill>
                  <a:srgbClr val="000000"/>
                </a:solidFill>
                <a:latin typeface="BIZ UDPゴシック" panose="020B0400000000000000" pitchFamily="50" charset="-128"/>
                <a:ea typeface="BIZ UDPゴシック" panose="020B0400000000000000" pitchFamily="50" charset="-128"/>
              </a:rPr>
              <a:t>継続して行うことができるようにするため、民間の事業所等の国土全体にわたる分散的な配置の促進その他の必要な施策を講ずるものとする。</a:t>
            </a:r>
            <a:endParaRPr lang="en-US" altLang="ja-JP" sz="1400" b="1" u="sng" dirty="0">
              <a:solidFill>
                <a:srgbClr val="000000"/>
              </a:solidFill>
              <a:latin typeface="BIZ UDPゴシック" panose="020B0400000000000000" pitchFamily="50" charset="-128"/>
              <a:ea typeface="BIZ UDPゴシック" panose="020B0400000000000000" pitchFamily="50" charset="-128"/>
            </a:endParaRPr>
          </a:p>
          <a:p>
            <a:pPr marL="0" marR="0" lvl="0" indent="0" algn="l" defTabSz="914400" rtl="0" eaLnBrk="1" fontAlgn="auto" latinLnBrk="0" hangingPunct="1">
              <a:lnSpc>
                <a:spcPts val="1000"/>
              </a:lnSpc>
              <a:spcBef>
                <a:spcPts val="0"/>
              </a:spcBef>
              <a:spcAft>
                <a:spcPts val="0"/>
              </a:spcAft>
              <a:buClrTx/>
              <a:buSzTx/>
              <a:buFontTx/>
              <a:buNone/>
              <a:tabLst/>
              <a:defRPr/>
            </a:pPr>
            <a:r>
              <a:rPr lang="ja-JP" altLang="en-US" sz="1400" dirty="0">
                <a:solidFill>
                  <a:srgbClr val="000000"/>
                </a:solidFill>
                <a:latin typeface="BIZ UDPゴシック" panose="020B0400000000000000" pitchFamily="50" charset="-128"/>
                <a:ea typeface="BIZ UDPゴシック" panose="020B0400000000000000" pitchFamily="50" charset="-128"/>
              </a:rPr>
              <a:t>　</a:t>
            </a:r>
            <a:endParaRPr lang="en-US" altLang="ja-JP" sz="1400" dirty="0">
              <a:solidFill>
                <a:srgbClr val="000000"/>
              </a:solidFill>
              <a:latin typeface="BIZ UDPゴシック" panose="020B0400000000000000" pitchFamily="50" charset="-128"/>
              <a:ea typeface="BIZ UDPゴシック" panose="020B0400000000000000" pitchFamily="50" charset="-128"/>
            </a:endParaRPr>
          </a:p>
          <a:p>
            <a:pPr marL="0" marR="0" lvl="0" indent="0" algn="l" defTabSz="914400" rtl="0" eaLnBrk="1" fontAlgn="auto" latinLnBrk="0" hangingPunct="1">
              <a:lnSpc>
                <a:spcPct val="125000"/>
              </a:lnSpc>
              <a:spcBef>
                <a:spcPts val="0"/>
              </a:spcBef>
              <a:spcAft>
                <a:spcPts val="0"/>
              </a:spcAft>
              <a:buClrTx/>
              <a:buSzTx/>
              <a:buFontTx/>
              <a:buNone/>
              <a:tabLst/>
              <a:defRPr/>
            </a:pPr>
            <a:r>
              <a:rPr lang="ja-JP" altLang="en-US" sz="1400" dirty="0">
                <a:solidFill>
                  <a:srgbClr val="000000"/>
                </a:solidFill>
                <a:latin typeface="BIZ UDPゴシック" panose="020B0400000000000000" pitchFamily="50" charset="-128"/>
                <a:ea typeface="BIZ UDPゴシック" panose="020B0400000000000000" pitchFamily="50" charset="-128"/>
              </a:rPr>
              <a:t>　（交通通信体系の機能の低下の抑制及びその迅速な回復）</a:t>
            </a:r>
          </a:p>
          <a:p>
            <a:pPr marL="0" marR="0" lvl="0" indent="0" algn="l" defTabSz="914400" rtl="0" eaLnBrk="1" fontAlgn="auto" latinLnBrk="0" hangingPunct="1">
              <a:lnSpc>
                <a:spcPct val="125000"/>
              </a:lnSpc>
              <a:spcBef>
                <a:spcPts val="0"/>
              </a:spcBef>
              <a:spcAft>
                <a:spcPts val="0"/>
              </a:spcAft>
              <a:buClrTx/>
              <a:buSzTx/>
              <a:buFontTx/>
              <a:buNone/>
              <a:tabLst/>
              <a:defRPr/>
            </a:pPr>
            <a:r>
              <a:rPr lang="ja-JP" altLang="en-US" sz="1400" dirty="0">
                <a:solidFill>
                  <a:srgbClr val="000000"/>
                </a:solidFill>
                <a:latin typeface="BIZ UDPゴシック" panose="020B0400000000000000" pitchFamily="50" charset="-128"/>
                <a:ea typeface="BIZ UDPゴシック" panose="020B0400000000000000" pitchFamily="50" charset="-128"/>
              </a:rPr>
              <a:t>第十五条　国及び地方公共団体は、大規模災害が発生した場合における</a:t>
            </a:r>
            <a:r>
              <a:rPr lang="ja-JP" altLang="en-US" sz="1400" b="1" u="sng" dirty="0">
                <a:solidFill>
                  <a:srgbClr val="000000"/>
                </a:solidFill>
                <a:latin typeface="BIZ UDPゴシック" panose="020B0400000000000000" pitchFamily="50" charset="-128"/>
                <a:ea typeface="BIZ UDPゴシック" panose="020B0400000000000000" pitchFamily="50" charset="-128"/>
              </a:rPr>
              <a:t>交通通信体系の機能の低下の抑制及びその迅速な回復を図るため、</a:t>
            </a:r>
            <a:r>
              <a:rPr lang="ja-JP" altLang="en-US" sz="1400" dirty="0">
                <a:solidFill>
                  <a:srgbClr val="000000"/>
                </a:solidFill>
                <a:latin typeface="BIZ UDPゴシック" panose="020B0400000000000000" pitchFamily="50" charset="-128"/>
                <a:ea typeface="BIZ UDPゴシック" panose="020B0400000000000000" pitchFamily="50" charset="-128"/>
              </a:rPr>
              <a:t>交通の</a:t>
            </a:r>
            <a:endParaRPr lang="en-US" altLang="ja-JP" sz="1400" dirty="0">
              <a:solidFill>
                <a:srgbClr val="000000"/>
              </a:solidFill>
              <a:latin typeface="BIZ UDPゴシック" panose="020B0400000000000000" pitchFamily="50" charset="-128"/>
              <a:ea typeface="BIZ UDPゴシック" panose="020B0400000000000000" pitchFamily="50" charset="-128"/>
            </a:endParaRPr>
          </a:p>
          <a:p>
            <a:pPr marL="0" marR="0" lvl="0" indent="0" algn="l" defTabSz="914400" rtl="0" eaLnBrk="1" fontAlgn="auto" latinLnBrk="0" hangingPunct="1">
              <a:lnSpc>
                <a:spcPct val="125000"/>
              </a:lnSpc>
              <a:spcBef>
                <a:spcPts val="0"/>
              </a:spcBef>
              <a:spcAft>
                <a:spcPts val="0"/>
              </a:spcAft>
              <a:buClrTx/>
              <a:buSzTx/>
              <a:buFontTx/>
              <a:buNone/>
              <a:tabLst/>
              <a:defRPr/>
            </a:pPr>
            <a:r>
              <a:rPr lang="ja-JP" altLang="en-US" sz="1400" dirty="0">
                <a:solidFill>
                  <a:srgbClr val="000000"/>
                </a:solidFill>
                <a:latin typeface="BIZ UDPゴシック" panose="020B0400000000000000" pitchFamily="50" charset="-128"/>
                <a:ea typeface="BIZ UDPゴシック" panose="020B0400000000000000" pitchFamily="50" charset="-128"/>
              </a:rPr>
              <a:t>　機能の速やかな復旧を図るための関係者相互間の連携の確保、災害時において一時に多数の者の避難のための移動が生じ得ることを踏まえた</a:t>
            </a:r>
            <a:r>
              <a:rPr lang="ja-JP" altLang="en-US" sz="1400" b="1" u="sng" dirty="0">
                <a:solidFill>
                  <a:srgbClr val="000000"/>
                </a:solidFill>
                <a:latin typeface="BIZ UDPゴシック" panose="020B0400000000000000" pitchFamily="50" charset="-128"/>
                <a:ea typeface="BIZ UDPゴシック" panose="020B0400000000000000" pitchFamily="50" charset="-128"/>
              </a:rPr>
              <a:t>交</a:t>
            </a:r>
            <a:endParaRPr lang="en-US" altLang="ja-JP" sz="1400" b="1" u="sng" dirty="0">
              <a:solidFill>
                <a:srgbClr val="000000"/>
              </a:solidFill>
              <a:latin typeface="BIZ UDPゴシック" panose="020B0400000000000000" pitchFamily="50" charset="-128"/>
              <a:ea typeface="BIZ UDPゴシック" panose="020B0400000000000000" pitchFamily="50" charset="-128"/>
            </a:endParaRPr>
          </a:p>
          <a:p>
            <a:pPr marL="0" marR="0" lvl="0" indent="0" algn="l" defTabSz="914400" rtl="0" eaLnBrk="1" fontAlgn="auto" latinLnBrk="0" hangingPunct="1">
              <a:lnSpc>
                <a:spcPct val="125000"/>
              </a:lnSpc>
              <a:spcBef>
                <a:spcPts val="0"/>
              </a:spcBef>
              <a:spcAft>
                <a:spcPts val="0"/>
              </a:spcAft>
              <a:buClrTx/>
              <a:buSzTx/>
              <a:buFontTx/>
              <a:buNone/>
              <a:tabLst/>
              <a:defRPr/>
            </a:pPr>
            <a:r>
              <a:rPr lang="ja-JP" altLang="en-US" sz="1400" b="1" dirty="0">
                <a:solidFill>
                  <a:srgbClr val="000000"/>
                </a:solidFill>
                <a:latin typeface="BIZ UDPゴシック" panose="020B0400000000000000" pitchFamily="50" charset="-128"/>
                <a:ea typeface="BIZ UDPゴシック" panose="020B0400000000000000" pitchFamily="50" charset="-128"/>
              </a:rPr>
              <a:t>　</a:t>
            </a:r>
            <a:r>
              <a:rPr lang="ja-JP" altLang="en-US" sz="1400" b="1" u="sng" dirty="0">
                <a:solidFill>
                  <a:srgbClr val="000000"/>
                </a:solidFill>
                <a:latin typeface="BIZ UDPゴシック" panose="020B0400000000000000" pitchFamily="50" charset="-128"/>
                <a:ea typeface="BIZ UDPゴシック" panose="020B0400000000000000" pitchFamily="50" charset="-128"/>
              </a:rPr>
              <a:t>通手段の整備、高度情報通信ネットワークの利用のための基盤の整備その他の交通通信体系の整備のために必要な施策を講ずるもの</a:t>
            </a:r>
            <a:r>
              <a:rPr lang="ja-JP" altLang="en-US" sz="1400" dirty="0">
                <a:solidFill>
                  <a:srgbClr val="000000"/>
                </a:solidFill>
                <a:latin typeface="BIZ UDPゴシック" panose="020B0400000000000000" pitchFamily="50" charset="-128"/>
                <a:ea typeface="BIZ UDPゴシック" panose="020B0400000000000000" pitchFamily="50" charset="-128"/>
              </a:rPr>
              <a:t>とする。</a:t>
            </a:r>
            <a:endParaRPr lang="en-US" altLang="ja-JP" sz="1400" dirty="0">
              <a:solidFill>
                <a:srgbClr val="000000"/>
              </a:solidFill>
              <a:latin typeface="BIZ UDPゴシック" panose="020B0400000000000000" pitchFamily="50" charset="-128"/>
              <a:ea typeface="BIZ UDPゴシック" panose="020B0400000000000000" pitchFamily="50" charset="-128"/>
            </a:endParaRPr>
          </a:p>
          <a:p>
            <a:pPr marL="0" marR="0" lvl="0" indent="0" algn="l" defTabSz="914400" rtl="0" eaLnBrk="1" fontAlgn="auto" latinLnBrk="0" hangingPunct="1">
              <a:lnSpc>
                <a:spcPts val="1000"/>
              </a:lnSpc>
              <a:spcBef>
                <a:spcPts val="0"/>
              </a:spcBef>
              <a:spcAft>
                <a:spcPts val="0"/>
              </a:spcAft>
              <a:buClrTx/>
              <a:buSzTx/>
              <a:buFontTx/>
              <a:buNone/>
              <a:tabLst/>
              <a:defRPr/>
            </a:pPr>
            <a:endParaRPr lang="ja-JP" altLang="en-US" sz="1400" dirty="0">
              <a:solidFill>
                <a:srgbClr val="000000"/>
              </a:solidFill>
              <a:latin typeface="BIZ UDPゴシック" panose="020B0400000000000000" pitchFamily="50" charset="-128"/>
              <a:ea typeface="BIZ UDPゴシック" panose="020B0400000000000000" pitchFamily="50" charset="-128"/>
            </a:endParaRPr>
          </a:p>
          <a:p>
            <a:pPr marL="0" marR="0" lvl="0" indent="0" algn="l" defTabSz="914400" rtl="0" eaLnBrk="1" fontAlgn="auto" latinLnBrk="0" hangingPunct="1">
              <a:lnSpc>
                <a:spcPct val="125000"/>
              </a:lnSpc>
              <a:spcBef>
                <a:spcPts val="0"/>
              </a:spcBef>
              <a:spcAft>
                <a:spcPts val="0"/>
              </a:spcAft>
              <a:buClrTx/>
              <a:buSzTx/>
              <a:buFontTx/>
              <a:buNone/>
              <a:tabLst/>
              <a:defRPr/>
            </a:pPr>
            <a:r>
              <a:rPr lang="ja-JP" altLang="en-US" sz="1400" dirty="0">
                <a:solidFill>
                  <a:srgbClr val="000000"/>
                </a:solidFill>
                <a:latin typeface="BIZ UDPゴシック" panose="020B0400000000000000" pitchFamily="50" charset="-128"/>
                <a:ea typeface="BIZ UDPゴシック" panose="020B0400000000000000" pitchFamily="50" charset="-128"/>
              </a:rPr>
              <a:t>　（地方公共団体等に対する支援）</a:t>
            </a:r>
          </a:p>
          <a:p>
            <a:pPr marL="0" marR="0" lvl="0" indent="0" algn="l" defTabSz="914400" rtl="0" eaLnBrk="1" fontAlgn="auto" latinLnBrk="0" hangingPunct="1">
              <a:lnSpc>
                <a:spcPct val="125000"/>
              </a:lnSpc>
              <a:spcBef>
                <a:spcPts val="0"/>
              </a:spcBef>
              <a:spcAft>
                <a:spcPts val="0"/>
              </a:spcAft>
              <a:buClrTx/>
              <a:buSzTx/>
              <a:buFontTx/>
              <a:buNone/>
              <a:tabLst/>
              <a:defRPr/>
            </a:pPr>
            <a:r>
              <a:rPr lang="ja-JP" altLang="en-US" sz="1400" dirty="0">
                <a:solidFill>
                  <a:srgbClr val="000000"/>
                </a:solidFill>
                <a:latin typeface="BIZ UDPゴシック" panose="020B0400000000000000" pitchFamily="50" charset="-128"/>
                <a:ea typeface="BIZ UDPゴシック" panose="020B0400000000000000" pitchFamily="50" charset="-128"/>
              </a:rPr>
              <a:t>第十六条　国は、</a:t>
            </a:r>
            <a:r>
              <a:rPr lang="ja-JP" altLang="en-US" sz="1400" b="1" u="sng" dirty="0">
                <a:solidFill>
                  <a:srgbClr val="000000"/>
                </a:solidFill>
                <a:latin typeface="BIZ UDPゴシック" panose="020B0400000000000000" pitchFamily="50" charset="-128"/>
                <a:ea typeface="BIZ UDPゴシック" panose="020B0400000000000000" pitchFamily="50" charset="-128"/>
              </a:rPr>
              <a:t>地方公共団体その他の者が行う副首都の整備に係る施策その他国家社会機能継続性確保施策に関する取組を支援するため、情報</a:t>
            </a:r>
            <a:endParaRPr lang="en-US" altLang="ja-JP" sz="1400" b="1" u="sng" dirty="0">
              <a:solidFill>
                <a:srgbClr val="000000"/>
              </a:solidFill>
              <a:latin typeface="BIZ UDPゴシック" panose="020B0400000000000000" pitchFamily="50" charset="-128"/>
              <a:ea typeface="BIZ UDPゴシック" panose="020B0400000000000000" pitchFamily="50" charset="-128"/>
            </a:endParaRPr>
          </a:p>
          <a:p>
            <a:pPr marL="0" marR="0" lvl="0" indent="0" algn="l" defTabSz="914400" rtl="0" eaLnBrk="1" fontAlgn="auto" latinLnBrk="0" hangingPunct="1">
              <a:lnSpc>
                <a:spcPct val="125000"/>
              </a:lnSpc>
              <a:spcBef>
                <a:spcPts val="0"/>
              </a:spcBef>
              <a:spcAft>
                <a:spcPts val="0"/>
              </a:spcAft>
              <a:buClrTx/>
              <a:buSzTx/>
              <a:buFontTx/>
              <a:buNone/>
              <a:tabLst/>
              <a:defRPr/>
            </a:pPr>
            <a:r>
              <a:rPr lang="ja-JP" altLang="en-US" sz="1400" b="1" dirty="0">
                <a:solidFill>
                  <a:srgbClr val="000000"/>
                </a:solidFill>
                <a:latin typeface="BIZ UDPゴシック" panose="020B0400000000000000" pitchFamily="50" charset="-128"/>
                <a:ea typeface="BIZ UDPゴシック" panose="020B0400000000000000" pitchFamily="50" charset="-128"/>
              </a:rPr>
              <a:t>　</a:t>
            </a:r>
            <a:r>
              <a:rPr lang="ja-JP" altLang="en-US" sz="1400" b="1" u="sng" dirty="0">
                <a:solidFill>
                  <a:srgbClr val="000000"/>
                </a:solidFill>
                <a:latin typeface="BIZ UDPゴシック" panose="020B0400000000000000" pitchFamily="50" charset="-128"/>
                <a:ea typeface="BIZ UDPゴシック" panose="020B0400000000000000" pitchFamily="50" charset="-128"/>
              </a:rPr>
              <a:t>の提供その他の必要な施策を講ずるよう努めるもの</a:t>
            </a:r>
            <a:r>
              <a:rPr lang="ja-JP" altLang="en-US" sz="1400" dirty="0">
                <a:solidFill>
                  <a:srgbClr val="000000"/>
                </a:solidFill>
                <a:latin typeface="BIZ UDPゴシック" panose="020B0400000000000000" pitchFamily="50" charset="-128"/>
                <a:ea typeface="BIZ UDPゴシック" panose="020B0400000000000000" pitchFamily="50" charset="-128"/>
              </a:rPr>
              <a:t>とする。</a:t>
            </a:r>
            <a:endParaRPr lang="en-US" altLang="ja-JP" sz="1400" dirty="0">
              <a:solidFill>
                <a:srgbClr val="000000"/>
              </a:solidFill>
              <a:latin typeface="BIZ UDPゴシック" panose="020B0400000000000000" pitchFamily="50" charset="-128"/>
              <a:ea typeface="BIZ UDPゴシック" panose="020B0400000000000000" pitchFamily="50" charset="-128"/>
            </a:endParaRPr>
          </a:p>
          <a:p>
            <a:pPr marL="0" marR="0" lvl="0" indent="0" algn="l" defTabSz="914400" rtl="0" eaLnBrk="1" fontAlgn="auto" latinLnBrk="0" hangingPunct="1">
              <a:lnSpc>
                <a:spcPts val="1000"/>
              </a:lnSpc>
              <a:spcBef>
                <a:spcPts val="0"/>
              </a:spcBef>
              <a:spcAft>
                <a:spcPts val="0"/>
              </a:spcAft>
              <a:buClrTx/>
              <a:buSzTx/>
              <a:buFontTx/>
              <a:buNone/>
              <a:tabLst/>
              <a:defRPr/>
            </a:pPr>
            <a:endParaRPr lang="ja-JP" altLang="en-US" sz="1400" dirty="0">
              <a:solidFill>
                <a:srgbClr val="000000"/>
              </a:solidFill>
              <a:latin typeface="BIZ UDPゴシック" panose="020B0400000000000000" pitchFamily="50" charset="-128"/>
              <a:ea typeface="BIZ UDPゴシック" panose="020B0400000000000000" pitchFamily="50" charset="-128"/>
            </a:endParaRPr>
          </a:p>
          <a:p>
            <a:pPr marL="0" marR="0" lvl="0" indent="0" algn="l" defTabSz="914400" rtl="0" eaLnBrk="1" fontAlgn="auto" latinLnBrk="0" hangingPunct="1">
              <a:lnSpc>
                <a:spcPct val="125000"/>
              </a:lnSpc>
              <a:spcBef>
                <a:spcPts val="0"/>
              </a:spcBef>
              <a:spcAft>
                <a:spcPts val="0"/>
              </a:spcAft>
              <a:buClrTx/>
              <a:buSzTx/>
              <a:buFontTx/>
              <a:buNone/>
              <a:tabLst/>
              <a:defRPr/>
            </a:pPr>
            <a:r>
              <a:rPr lang="ja-JP" altLang="en-US" sz="1400" dirty="0">
                <a:solidFill>
                  <a:srgbClr val="000000"/>
                </a:solidFill>
                <a:latin typeface="BIZ UDPゴシック" panose="020B0400000000000000" pitchFamily="50" charset="-128"/>
                <a:ea typeface="BIZ UDPゴシック" panose="020B0400000000000000" pitchFamily="50" charset="-128"/>
              </a:rPr>
              <a:t>　（国民の理解の増進）</a:t>
            </a:r>
          </a:p>
          <a:p>
            <a:pPr marL="0" marR="0" lvl="0" indent="0" algn="l" defTabSz="914400" rtl="0" eaLnBrk="1" fontAlgn="auto" latinLnBrk="0" hangingPunct="1">
              <a:lnSpc>
                <a:spcPct val="125000"/>
              </a:lnSpc>
              <a:spcBef>
                <a:spcPts val="0"/>
              </a:spcBef>
              <a:spcAft>
                <a:spcPts val="0"/>
              </a:spcAft>
              <a:buClrTx/>
              <a:buSzTx/>
              <a:buFontTx/>
              <a:buNone/>
              <a:tabLst/>
              <a:defRPr/>
            </a:pPr>
            <a:r>
              <a:rPr lang="ja-JP" altLang="en-US" sz="1400" dirty="0">
                <a:solidFill>
                  <a:srgbClr val="000000"/>
                </a:solidFill>
                <a:latin typeface="BIZ UDPゴシック" panose="020B0400000000000000" pitchFamily="50" charset="-128"/>
                <a:ea typeface="BIZ UDPゴシック" panose="020B0400000000000000" pitchFamily="50" charset="-128"/>
              </a:rPr>
              <a:t>第十七条　国は、広報活動等を通じて副首都の整備に係る施策その他国家社会機能継続性確保施策に関する</a:t>
            </a:r>
            <a:r>
              <a:rPr lang="ja-JP" altLang="en-US" sz="1400" b="1" u="sng" dirty="0">
                <a:solidFill>
                  <a:srgbClr val="000000"/>
                </a:solidFill>
                <a:latin typeface="BIZ UDPゴシック" panose="020B0400000000000000" pitchFamily="50" charset="-128"/>
                <a:ea typeface="BIZ UDPゴシック" panose="020B0400000000000000" pitchFamily="50" charset="-128"/>
              </a:rPr>
              <a:t>国民の理解を深めるよう努めるもの</a:t>
            </a:r>
            <a:r>
              <a:rPr lang="ja-JP" altLang="en-US" sz="1400" dirty="0">
                <a:solidFill>
                  <a:srgbClr val="000000"/>
                </a:solidFill>
                <a:latin typeface="BIZ UDPゴシック" panose="020B0400000000000000" pitchFamily="50" charset="-128"/>
                <a:ea typeface="BIZ UDPゴシック" panose="020B0400000000000000" pitchFamily="50" charset="-128"/>
              </a:rPr>
              <a:t>と</a:t>
            </a:r>
            <a:endParaRPr lang="en-US" altLang="ja-JP" sz="1400" dirty="0">
              <a:solidFill>
                <a:srgbClr val="000000"/>
              </a:solidFill>
              <a:latin typeface="BIZ UDPゴシック" panose="020B0400000000000000" pitchFamily="50" charset="-128"/>
              <a:ea typeface="BIZ UDPゴシック" panose="020B0400000000000000" pitchFamily="50" charset="-128"/>
            </a:endParaRPr>
          </a:p>
          <a:p>
            <a:pPr marL="0" marR="0" lvl="0" indent="0" algn="l" defTabSz="914400" rtl="0" eaLnBrk="1" fontAlgn="auto" latinLnBrk="0" hangingPunct="1">
              <a:lnSpc>
                <a:spcPct val="125000"/>
              </a:lnSpc>
              <a:spcBef>
                <a:spcPts val="0"/>
              </a:spcBef>
              <a:spcAft>
                <a:spcPts val="0"/>
              </a:spcAft>
              <a:buClrTx/>
              <a:buSzTx/>
              <a:buFontTx/>
              <a:buNone/>
              <a:tabLst/>
              <a:defRPr/>
            </a:pPr>
            <a:r>
              <a:rPr lang="ja-JP" altLang="en-US" sz="1400" dirty="0">
                <a:solidFill>
                  <a:srgbClr val="000000"/>
                </a:solidFill>
                <a:latin typeface="BIZ UDPゴシック" panose="020B0400000000000000" pitchFamily="50" charset="-128"/>
                <a:ea typeface="BIZ UDPゴシック" panose="020B0400000000000000" pitchFamily="50" charset="-128"/>
              </a:rPr>
              <a:t>　する。</a:t>
            </a:r>
          </a:p>
        </p:txBody>
      </p:sp>
      <p:sp>
        <p:nvSpPr>
          <p:cNvPr id="7" name="スライド番号プレースホルダー 2">
            <a:extLst>
              <a:ext uri="{FF2B5EF4-FFF2-40B4-BE49-F238E27FC236}">
                <a16:creationId xmlns:a16="http://schemas.microsoft.com/office/drawing/2014/main" id="{2395A489-6CF4-49A9-8B65-4176B3AAE588}"/>
              </a:ext>
            </a:extLst>
          </p:cNvPr>
          <p:cNvSpPr>
            <a:spLocks noGrp="1"/>
          </p:cNvSpPr>
          <p:nvPr>
            <p:ph type="sldNum" sz="quarter" idx="12"/>
          </p:nvPr>
        </p:nvSpPr>
        <p:spPr>
          <a:xfrm>
            <a:off x="9448800" y="6502418"/>
            <a:ext cx="2743200" cy="365125"/>
          </a:xfrm>
        </p:spPr>
        <p:txBody>
          <a:bodyPr/>
          <a:lstStyle/>
          <a:p>
            <a:fld id="{07461F5B-1BDF-4D77-A755-C8D0FF6D81B8}" type="slidenum">
              <a:rPr kumimoji="1" lang="ja-JP" altLang="en-US" sz="1400" b="1" smtClean="0">
                <a:latin typeface="BIZ UDPゴシック" panose="020B0400000000000000" pitchFamily="50" charset="-128"/>
                <a:ea typeface="BIZ UDPゴシック" panose="020B0400000000000000" pitchFamily="50" charset="-128"/>
              </a:rPr>
              <a:t>16</a:t>
            </a:fld>
            <a:endParaRPr kumimoji="1" lang="ja-JP" altLang="en-US" sz="1400" b="1" dirty="0">
              <a:latin typeface="BIZ UDPゴシック" panose="020B0400000000000000" pitchFamily="50" charset="-128"/>
              <a:ea typeface="BIZ UDPゴシック" panose="020B0400000000000000" pitchFamily="50" charset="-128"/>
            </a:endParaRPr>
          </a:p>
        </p:txBody>
      </p:sp>
    </p:spTree>
    <p:extLst>
      <p:ext uri="{BB962C8B-B14F-4D97-AF65-F5344CB8AC3E}">
        <p14:creationId xmlns:p14="http://schemas.microsoft.com/office/powerpoint/2010/main" val="359197708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直線コネクタ 4">
            <a:extLst>
              <a:ext uri="{FF2B5EF4-FFF2-40B4-BE49-F238E27FC236}">
                <a16:creationId xmlns:a16="http://schemas.microsoft.com/office/drawing/2014/main" id="{2B9BC7ED-EF68-4296-9503-23448B7506AA}"/>
              </a:ext>
            </a:extLst>
          </p:cNvPr>
          <p:cNvCxnSpPr>
            <a:cxnSpLocks/>
          </p:cNvCxnSpPr>
          <p:nvPr/>
        </p:nvCxnSpPr>
        <p:spPr>
          <a:xfrm>
            <a:off x="216668" y="372732"/>
            <a:ext cx="11743658" cy="0"/>
          </a:xfrm>
          <a:prstGeom prst="line">
            <a:avLst/>
          </a:prstGeom>
        </p:spPr>
        <p:style>
          <a:lnRef idx="1">
            <a:schemeClr val="dk1"/>
          </a:lnRef>
          <a:fillRef idx="0">
            <a:schemeClr val="dk1"/>
          </a:fillRef>
          <a:effectRef idx="0">
            <a:schemeClr val="dk1"/>
          </a:effectRef>
          <a:fontRef idx="minor">
            <a:schemeClr val="tx1"/>
          </a:fontRef>
        </p:style>
      </p:cxnSp>
      <p:sp>
        <p:nvSpPr>
          <p:cNvPr id="6" name="正方形/長方形 5">
            <a:extLst>
              <a:ext uri="{FF2B5EF4-FFF2-40B4-BE49-F238E27FC236}">
                <a16:creationId xmlns:a16="http://schemas.microsoft.com/office/drawing/2014/main" id="{4C9CBE0D-9B17-4DFA-BCB2-31180727568A}"/>
              </a:ext>
            </a:extLst>
          </p:cNvPr>
          <p:cNvSpPr/>
          <p:nvPr/>
        </p:nvSpPr>
        <p:spPr>
          <a:xfrm>
            <a:off x="2893" y="-28473"/>
            <a:ext cx="11325197" cy="400110"/>
          </a:xfrm>
          <a:prstGeom prst="rect">
            <a:avLst/>
          </a:prstGeom>
        </p:spPr>
        <p:txBody>
          <a:bodyPr wrap="square">
            <a:spAutoFit/>
          </a:bodyPr>
          <a:lstStyle/>
          <a:p>
            <a:r>
              <a:rPr lang="ja-JP" altLang="en-US" b="1" spc="100" dirty="0">
                <a:latin typeface="BIZ UDゴシック" panose="020B0400000000000000" pitchFamily="49" charset="-128"/>
                <a:ea typeface="BIZ UDゴシック" panose="020B0400000000000000" pitchFamily="49" charset="-128"/>
              </a:rPr>
              <a:t>国家社会機能継続性確保施策及び副首都の整備に係る施策の推進に関する法律</a:t>
            </a:r>
            <a:r>
              <a:rPr lang="en-US" altLang="ja-JP" sz="1600" b="1" spc="100" dirty="0">
                <a:latin typeface="BIZ UDゴシック" panose="020B0400000000000000" pitchFamily="49" charset="-128"/>
                <a:ea typeface="BIZ UDゴシック" panose="020B0400000000000000" pitchFamily="49" charset="-128"/>
              </a:rPr>
              <a:t>(7/13)</a:t>
            </a:r>
            <a:r>
              <a:rPr lang="ja-JP" altLang="en-US" sz="2000" b="1" spc="100" dirty="0">
                <a:latin typeface="BIZ UDゴシック" panose="020B0400000000000000" pitchFamily="49" charset="-128"/>
                <a:ea typeface="BIZ UDゴシック" panose="020B0400000000000000" pitchFamily="49" charset="-128"/>
              </a:rPr>
              <a:t> </a:t>
            </a:r>
            <a:endParaRPr lang="en-US" altLang="ja-JP" sz="2000" b="1" spc="100" dirty="0">
              <a:latin typeface="BIZ UDゴシック" panose="020B0400000000000000" pitchFamily="49" charset="-128"/>
              <a:ea typeface="BIZ UDゴシック" panose="020B0400000000000000" pitchFamily="49" charset="-128"/>
            </a:endParaRPr>
          </a:p>
        </p:txBody>
      </p:sp>
      <p:sp>
        <p:nvSpPr>
          <p:cNvPr id="31" name="テキスト ボックス 30">
            <a:extLst>
              <a:ext uri="{FF2B5EF4-FFF2-40B4-BE49-F238E27FC236}">
                <a16:creationId xmlns:a16="http://schemas.microsoft.com/office/drawing/2014/main" id="{B6FB593C-F752-47AB-8274-849229548986}"/>
              </a:ext>
            </a:extLst>
          </p:cNvPr>
          <p:cNvSpPr txBox="1"/>
          <p:nvPr/>
        </p:nvSpPr>
        <p:spPr>
          <a:xfrm>
            <a:off x="325470" y="467433"/>
            <a:ext cx="11549606" cy="6244851"/>
          </a:xfrm>
          <a:prstGeom prst="rect">
            <a:avLst/>
          </a:prstGeom>
          <a:noFill/>
        </p:spPr>
        <p:txBody>
          <a:bodyPr wrap="square">
            <a:spAutoFit/>
          </a:bodyPr>
          <a:lstStyle/>
          <a:p>
            <a:pPr marL="0" marR="0" lvl="0" indent="0" algn="l" defTabSz="914400" rtl="0" eaLnBrk="1" fontAlgn="auto" latinLnBrk="0" hangingPunct="1">
              <a:lnSpc>
                <a:spcPct val="125000"/>
              </a:lnSpc>
              <a:spcBef>
                <a:spcPts val="0"/>
              </a:spcBef>
              <a:spcAft>
                <a:spcPts val="0"/>
              </a:spcAft>
              <a:buClrTx/>
              <a:buSzTx/>
              <a:buFontTx/>
              <a:buNone/>
              <a:tabLst/>
              <a:defRPr/>
            </a:pPr>
            <a:r>
              <a:rPr lang="ja-JP" altLang="en-US" sz="1400" dirty="0">
                <a:solidFill>
                  <a:srgbClr val="000000"/>
                </a:solidFill>
                <a:latin typeface="BIZ UDPゴシック" panose="020B0400000000000000" pitchFamily="50" charset="-128"/>
                <a:ea typeface="BIZ UDPゴシック" panose="020B0400000000000000" pitchFamily="50" charset="-128"/>
              </a:rPr>
              <a:t>　　　第四章　副首都の指定等</a:t>
            </a:r>
          </a:p>
          <a:p>
            <a:pPr marL="0" marR="0" lvl="0" indent="0" algn="l" defTabSz="914400" rtl="0" eaLnBrk="1" fontAlgn="auto" latinLnBrk="0" hangingPunct="1">
              <a:lnSpc>
                <a:spcPct val="125000"/>
              </a:lnSpc>
              <a:spcBef>
                <a:spcPts val="0"/>
              </a:spcBef>
              <a:spcAft>
                <a:spcPts val="0"/>
              </a:spcAft>
              <a:buClrTx/>
              <a:buSzTx/>
              <a:buFontTx/>
              <a:buNone/>
              <a:tabLst/>
              <a:defRPr/>
            </a:pPr>
            <a:r>
              <a:rPr lang="ja-JP" altLang="en-US" sz="1400" dirty="0">
                <a:solidFill>
                  <a:srgbClr val="000000"/>
                </a:solidFill>
                <a:latin typeface="BIZ UDPゴシック" panose="020B0400000000000000" pitchFamily="50" charset="-128"/>
                <a:ea typeface="BIZ UDPゴシック" panose="020B0400000000000000" pitchFamily="50" charset="-128"/>
              </a:rPr>
              <a:t>　（副首都の指定）</a:t>
            </a:r>
          </a:p>
          <a:p>
            <a:pPr marL="0" marR="0" lvl="0" indent="0" algn="l" defTabSz="914400" rtl="0" eaLnBrk="1" fontAlgn="auto" latinLnBrk="0" hangingPunct="1">
              <a:lnSpc>
                <a:spcPct val="125000"/>
              </a:lnSpc>
              <a:spcBef>
                <a:spcPts val="0"/>
              </a:spcBef>
              <a:spcAft>
                <a:spcPts val="0"/>
              </a:spcAft>
              <a:buClrTx/>
              <a:buSzTx/>
              <a:buFontTx/>
              <a:buNone/>
              <a:tabLst/>
              <a:defRPr/>
            </a:pPr>
            <a:r>
              <a:rPr lang="ja-JP" altLang="en-US" sz="1400" dirty="0">
                <a:solidFill>
                  <a:srgbClr val="000000"/>
                </a:solidFill>
                <a:latin typeface="BIZ UDPゴシック" panose="020B0400000000000000" pitchFamily="50" charset="-128"/>
                <a:ea typeface="BIZ UDPゴシック" panose="020B0400000000000000" pitchFamily="50" charset="-128"/>
              </a:rPr>
              <a:t>第十八条　内閣総理大臣は、第二条第三項の要件及び次に掲げる</a:t>
            </a:r>
            <a:r>
              <a:rPr lang="ja-JP" altLang="en-US" sz="1400" b="1" u="sng" dirty="0">
                <a:solidFill>
                  <a:srgbClr val="000000"/>
                </a:solidFill>
                <a:latin typeface="BIZ UDPゴシック" panose="020B0400000000000000" pitchFamily="50" charset="-128"/>
                <a:ea typeface="BIZ UDPゴシック" panose="020B0400000000000000" pitchFamily="50" charset="-128"/>
              </a:rPr>
              <a:t>要件のいずれにも該当する地域を含む道府県について、副首都として指定するも</a:t>
            </a:r>
            <a:endParaRPr lang="en-US" altLang="ja-JP" sz="1400" b="1" u="sng" dirty="0">
              <a:solidFill>
                <a:srgbClr val="000000"/>
              </a:solidFill>
              <a:latin typeface="BIZ UDPゴシック" panose="020B0400000000000000" pitchFamily="50" charset="-128"/>
              <a:ea typeface="BIZ UDPゴシック" panose="020B0400000000000000" pitchFamily="50" charset="-128"/>
            </a:endParaRPr>
          </a:p>
          <a:p>
            <a:pPr marL="0" marR="0" lvl="0" indent="0" algn="l" defTabSz="914400" rtl="0" eaLnBrk="1" fontAlgn="auto" latinLnBrk="0" hangingPunct="1">
              <a:lnSpc>
                <a:spcPct val="125000"/>
              </a:lnSpc>
              <a:spcBef>
                <a:spcPts val="0"/>
              </a:spcBef>
              <a:spcAft>
                <a:spcPts val="0"/>
              </a:spcAft>
              <a:buClrTx/>
              <a:buSzTx/>
              <a:buFontTx/>
              <a:buNone/>
              <a:tabLst/>
              <a:defRPr/>
            </a:pPr>
            <a:r>
              <a:rPr lang="ja-JP" altLang="en-US" sz="1400" b="1" dirty="0">
                <a:solidFill>
                  <a:srgbClr val="000000"/>
                </a:solidFill>
                <a:latin typeface="BIZ UDPゴシック" panose="020B0400000000000000" pitchFamily="50" charset="-128"/>
                <a:ea typeface="BIZ UDPゴシック" panose="020B0400000000000000" pitchFamily="50" charset="-128"/>
              </a:rPr>
              <a:t>　</a:t>
            </a:r>
            <a:r>
              <a:rPr lang="ja-JP" altLang="en-US" sz="1400" b="1" u="sng" dirty="0">
                <a:solidFill>
                  <a:srgbClr val="000000"/>
                </a:solidFill>
                <a:latin typeface="BIZ UDPゴシック" panose="020B0400000000000000" pitchFamily="50" charset="-128"/>
                <a:ea typeface="BIZ UDPゴシック" panose="020B0400000000000000" pitchFamily="50" charset="-128"/>
              </a:rPr>
              <a:t>の</a:t>
            </a:r>
            <a:r>
              <a:rPr lang="ja-JP" altLang="en-US" sz="1400" dirty="0">
                <a:solidFill>
                  <a:srgbClr val="000000"/>
                </a:solidFill>
                <a:latin typeface="BIZ UDPゴシック" panose="020B0400000000000000" pitchFamily="50" charset="-128"/>
                <a:ea typeface="BIZ UDPゴシック" panose="020B0400000000000000" pitchFamily="50" charset="-128"/>
              </a:rPr>
              <a:t>とする。</a:t>
            </a:r>
          </a:p>
          <a:p>
            <a:pPr marL="0" marR="0" lvl="0" indent="0" algn="l" defTabSz="914400" rtl="0" eaLnBrk="1" fontAlgn="auto" latinLnBrk="0" hangingPunct="1">
              <a:lnSpc>
                <a:spcPct val="125000"/>
              </a:lnSpc>
              <a:spcBef>
                <a:spcPts val="0"/>
              </a:spcBef>
              <a:spcAft>
                <a:spcPts val="0"/>
              </a:spcAft>
              <a:buClrTx/>
              <a:buSzTx/>
              <a:buFontTx/>
              <a:buNone/>
              <a:tabLst/>
              <a:defRPr/>
            </a:pPr>
            <a:r>
              <a:rPr lang="ja-JP" altLang="en-US" sz="1400" dirty="0">
                <a:solidFill>
                  <a:srgbClr val="000000"/>
                </a:solidFill>
                <a:latin typeface="BIZ UDPゴシック" panose="020B0400000000000000" pitchFamily="50" charset="-128"/>
                <a:ea typeface="BIZ UDPゴシック" panose="020B0400000000000000" pitchFamily="50" charset="-128"/>
              </a:rPr>
              <a:t>　一　行政に係る首都中枢機能を代替する機能を十分発揮するため、</a:t>
            </a:r>
            <a:r>
              <a:rPr lang="ja-JP" altLang="en-US" sz="1400" b="1" u="sng" dirty="0">
                <a:solidFill>
                  <a:srgbClr val="000000"/>
                </a:solidFill>
                <a:latin typeface="BIZ UDPゴシック" panose="020B0400000000000000" pitchFamily="50" charset="-128"/>
                <a:ea typeface="BIZ UDPゴシック" panose="020B0400000000000000" pitchFamily="50" charset="-128"/>
              </a:rPr>
              <a:t>国の行政機構の立地の状況について政令で定める要件を備えていること。</a:t>
            </a:r>
            <a:endParaRPr lang="en-US" altLang="ja-JP" sz="1400" b="1" u="sng" dirty="0">
              <a:solidFill>
                <a:srgbClr val="000000"/>
              </a:solidFill>
              <a:latin typeface="BIZ UDPゴシック" panose="020B0400000000000000" pitchFamily="50" charset="-128"/>
              <a:ea typeface="BIZ UDPゴシック" panose="020B0400000000000000" pitchFamily="50" charset="-128"/>
            </a:endParaRPr>
          </a:p>
          <a:p>
            <a:pPr marL="0" marR="0" lvl="0" indent="0" algn="l" defTabSz="914400" rtl="0" eaLnBrk="1" fontAlgn="auto" latinLnBrk="0" hangingPunct="1">
              <a:lnSpc>
                <a:spcPct val="125000"/>
              </a:lnSpc>
              <a:spcBef>
                <a:spcPts val="0"/>
              </a:spcBef>
              <a:spcAft>
                <a:spcPts val="0"/>
              </a:spcAft>
              <a:buClrTx/>
              <a:buSzTx/>
              <a:buFontTx/>
              <a:buNone/>
              <a:tabLst/>
              <a:defRPr/>
            </a:pPr>
            <a:r>
              <a:rPr lang="ja-JP" altLang="en-US" sz="1400" dirty="0">
                <a:solidFill>
                  <a:srgbClr val="000000"/>
                </a:solidFill>
                <a:latin typeface="BIZ UDPゴシック" panose="020B0400000000000000" pitchFamily="50" charset="-128"/>
                <a:ea typeface="BIZ UDPゴシック" panose="020B0400000000000000" pitchFamily="50" charset="-128"/>
              </a:rPr>
              <a:t>　二　多極分散型経済圏の形成の中核となる機能を十分発揮するため、</a:t>
            </a:r>
            <a:r>
              <a:rPr lang="ja-JP" altLang="en-US" sz="1400" b="1" u="sng" dirty="0">
                <a:solidFill>
                  <a:srgbClr val="000000"/>
                </a:solidFill>
                <a:latin typeface="BIZ UDPゴシック" panose="020B0400000000000000" pitchFamily="50" charset="-128"/>
                <a:ea typeface="BIZ UDPゴシック" panose="020B0400000000000000" pitchFamily="50" charset="-128"/>
              </a:rPr>
              <a:t>人口及び経済の集積の状況について政令で定める要件を備えていること。</a:t>
            </a:r>
          </a:p>
          <a:p>
            <a:pPr marL="0" marR="0" lvl="0" indent="0" algn="l" defTabSz="914400" rtl="0" eaLnBrk="1" fontAlgn="auto" latinLnBrk="0" hangingPunct="1">
              <a:lnSpc>
                <a:spcPct val="125000"/>
              </a:lnSpc>
              <a:spcBef>
                <a:spcPts val="0"/>
              </a:spcBef>
              <a:spcAft>
                <a:spcPts val="0"/>
              </a:spcAft>
              <a:buClrTx/>
              <a:buSzTx/>
              <a:buFontTx/>
              <a:buNone/>
              <a:tabLst/>
              <a:defRPr/>
            </a:pPr>
            <a:r>
              <a:rPr lang="ja-JP" altLang="en-US" sz="1400" dirty="0">
                <a:solidFill>
                  <a:srgbClr val="000000"/>
                </a:solidFill>
                <a:latin typeface="BIZ UDPゴシック" panose="020B0400000000000000" pitchFamily="50" charset="-128"/>
                <a:ea typeface="BIZ UDPゴシック" panose="020B0400000000000000" pitchFamily="50" charset="-128"/>
              </a:rPr>
              <a:t>　三　副首都が担う機能を十分発揮するために</a:t>
            </a:r>
            <a:r>
              <a:rPr lang="ja-JP" altLang="en-US" sz="1400" b="1" u="sng" dirty="0">
                <a:solidFill>
                  <a:srgbClr val="000000"/>
                </a:solidFill>
                <a:latin typeface="BIZ UDPゴシック" panose="020B0400000000000000" pitchFamily="50" charset="-128"/>
                <a:ea typeface="BIZ UDPゴシック" panose="020B0400000000000000" pitchFamily="50" charset="-128"/>
              </a:rPr>
              <a:t>必要な地方行政体制について政令で定める要件を備えていること。</a:t>
            </a:r>
          </a:p>
          <a:p>
            <a:pPr marL="0" marR="0" lvl="0" indent="0" algn="l" defTabSz="914400" rtl="0" eaLnBrk="1" fontAlgn="auto" latinLnBrk="0" hangingPunct="1">
              <a:lnSpc>
                <a:spcPct val="125000"/>
              </a:lnSpc>
              <a:spcBef>
                <a:spcPts val="0"/>
              </a:spcBef>
              <a:spcAft>
                <a:spcPts val="0"/>
              </a:spcAft>
              <a:buClrTx/>
              <a:buSzTx/>
              <a:buFontTx/>
              <a:buNone/>
              <a:tabLst/>
              <a:defRPr/>
            </a:pPr>
            <a:r>
              <a:rPr lang="ja-JP" altLang="en-US" sz="1400" dirty="0">
                <a:solidFill>
                  <a:srgbClr val="000000"/>
                </a:solidFill>
                <a:latin typeface="BIZ UDPゴシック" panose="020B0400000000000000" pitchFamily="50" charset="-128"/>
                <a:ea typeface="BIZ UDPゴシック" panose="020B0400000000000000" pitchFamily="50" charset="-128"/>
              </a:rPr>
              <a:t>２　前項の規定による指定（以下この条及び第二十条第三項において単に「指定」という。）は、道府県からの申出に基づいて行うものとする。この場</a:t>
            </a:r>
            <a:endParaRPr lang="en-US" altLang="ja-JP" sz="1400" dirty="0">
              <a:solidFill>
                <a:srgbClr val="000000"/>
              </a:solidFill>
              <a:latin typeface="BIZ UDPゴシック" panose="020B0400000000000000" pitchFamily="50" charset="-128"/>
              <a:ea typeface="BIZ UDPゴシック" panose="020B0400000000000000" pitchFamily="50" charset="-128"/>
            </a:endParaRPr>
          </a:p>
          <a:p>
            <a:pPr marL="0" marR="0" lvl="0" indent="0" algn="l" defTabSz="914400" rtl="0" eaLnBrk="1" fontAlgn="auto" latinLnBrk="0" hangingPunct="1">
              <a:lnSpc>
                <a:spcPct val="125000"/>
              </a:lnSpc>
              <a:spcBef>
                <a:spcPts val="0"/>
              </a:spcBef>
              <a:spcAft>
                <a:spcPts val="0"/>
              </a:spcAft>
              <a:buClrTx/>
              <a:buSzTx/>
              <a:buFontTx/>
              <a:buNone/>
              <a:tabLst/>
              <a:defRPr/>
            </a:pPr>
            <a:r>
              <a:rPr lang="ja-JP" altLang="en-US" sz="1400" dirty="0">
                <a:solidFill>
                  <a:srgbClr val="000000"/>
                </a:solidFill>
                <a:latin typeface="BIZ UDPゴシック" panose="020B0400000000000000" pitchFamily="50" charset="-128"/>
                <a:ea typeface="BIZ UDPゴシック" panose="020B0400000000000000" pitchFamily="50" charset="-128"/>
              </a:rPr>
              <a:t>　合において、当該申出をしようとする</a:t>
            </a:r>
            <a:r>
              <a:rPr lang="ja-JP" altLang="en-US" sz="1400" b="1" u="sng" dirty="0">
                <a:solidFill>
                  <a:srgbClr val="000000"/>
                </a:solidFill>
                <a:latin typeface="BIZ UDPゴシック" panose="020B0400000000000000" pitchFamily="50" charset="-128"/>
                <a:ea typeface="BIZ UDPゴシック" panose="020B0400000000000000" pitchFamily="50" charset="-128"/>
              </a:rPr>
              <a:t>道府県は、あらかじめ、当該道府県の議会の議決を経なければならない。</a:t>
            </a:r>
          </a:p>
          <a:p>
            <a:pPr marL="0" marR="0" lvl="0" indent="0" algn="l" defTabSz="914400" rtl="0" eaLnBrk="1" fontAlgn="auto" latinLnBrk="0" hangingPunct="1">
              <a:lnSpc>
                <a:spcPct val="125000"/>
              </a:lnSpc>
              <a:spcBef>
                <a:spcPts val="0"/>
              </a:spcBef>
              <a:spcAft>
                <a:spcPts val="0"/>
              </a:spcAft>
              <a:buClrTx/>
              <a:buSzTx/>
              <a:buFontTx/>
              <a:buNone/>
              <a:tabLst/>
              <a:defRPr/>
            </a:pPr>
            <a:r>
              <a:rPr lang="ja-JP" altLang="en-US" sz="1400" dirty="0">
                <a:solidFill>
                  <a:srgbClr val="000000"/>
                </a:solidFill>
                <a:latin typeface="BIZ UDPゴシック" panose="020B0400000000000000" pitchFamily="50" charset="-128"/>
                <a:ea typeface="BIZ UDPゴシック" panose="020B0400000000000000" pitchFamily="50" charset="-128"/>
              </a:rPr>
              <a:t>３　内閣総理大臣は、指定の処分をしたときは、遅滞なく、その旨を官報で告示しなければならない。</a:t>
            </a:r>
          </a:p>
          <a:p>
            <a:pPr marL="0" marR="0" lvl="0" indent="0" algn="l" defTabSz="914400" rtl="0" eaLnBrk="1" fontAlgn="auto" latinLnBrk="0" hangingPunct="1">
              <a:lnSpc>
                <a:spcPct val="125000"/>
              </a:lnSpc>
              <a:spcBef>
                <a:spcPts val="0"/>
              </a:spcBef>
              <a:spcAft>
                <a:spcPts val="0"/>
              </a:spcAft>
              <a:buClrTx/>
              <a:buSzTx/>
              <a:buFontTx/>
              <a:buNone/>
              <a:tabLst/>
              <a:defRPr/>
            </a:pPr>
            <a:r>
              <a:rPr lang="ja-JP" altLang="en-US" sz="1400" dirty="0">
                <a:solidFill>
                  <a:srgbClr val="000000"/>
                </a:solidFill>
                <a:latin typeface="BIZ UDPゴシック" panose="020B0400000000000000" pitchFamily="50" charset="-128"/>
                <a:ea typeface="BIZ UDPゴシック" panose="020B0400000000000000" pitchFamily="50" charset="-128"/>
              </a:rPr>
              <a:t>４　指定の処分は、前項の規定による告示によってその効力を生ずる。</a:t>
            </a:r>
          </a:p>
          <a:p>
            <a:pPr marL="0" marR="0" lvl="0" indent="0" algn="l" defTabSz="914400" rtl="0" eaLnBrk="1" fontAlgn="auto" latinLnBrk="0" hangingPunct="1">
              <a:lnSpc>
                <a:spcPct val="125000"/>
              </a:lnSpc>
              <a:spcBef>
                <a:spcPts val="0"/>
              </a:spcBef>
              <a:spcAft>
                <a:spcPts val="0"/>
              </a:spcAft>
              <a:buClrTx/>
              <a:buSzTx/>
              <a:buFontTx/>
              <a:buNone/>
              <a:tabLst/>
              <a:defRPr/>
            </a:pPr>
            <a:r>
              <a:rPr lang="ja-JP" altLang="en-US" sz="1400" dirty="0">
                <a:solidFill>
                  <a:srgbClr val="000000"/>
                </a:solidFill>
                <a:latin typeface="BIZ UDPゴシック" panose="020B0400000000000000" pitchFamily="50" charset="-128"/>
                <a:ea typeface="BIZ UDPゴシック" panose="020B0400000000000000" pitchFamily="50" charset="-128"/>
              </a:rPr>
              <a:t>５　内閣総理大臣は、第二項の申出をした道府県について、指定をしないこととしたときは、遅滞なく、その旨を当該道府県に通知しなければならな</a:t>
            </a:r>
            <a:endParaRPr lang="en-US" altLang="ja-JP" sz="1400" dirty="0">
              <a:solidFill>
                <a:srgbClr val="000000"/>
              </a:solidFill>
              <a:latin typeface="BIZ UDPゴシック" panose="020B0400000000000000" pitchFamily="50" charset="-128"/>
              <a:ea typeface="BIZ UDPゴシック" panose="020B0400000000000000" pitchFamily="50" charset="-128"/>
            </a:endParaRPr>
          </a:p>
          <a:p>
            <a:pPr marL="0" marR="0" lvl="0" indent="0" algn="l" defTabSz="914400" rtl="0" eaLnBrk="1" fontAlgn="auto" latinLnBrk="0" hangingPunct="1">
              <a:lnSpc>
                <a:spcPct val="125000"/>
              </a:lnSpc>
              <a:spcBef>
                <a:spcPts val="0"/>
              </a:spcBef>
              <a:spcAft>
                <a:spcPts val="0"/>
              </a:spcAft>
              <a:buClrTx/>
              <a:buSzTx/>
              <a:buFontTx/>
              <a:buNone/>
              <a:tabLst/>
              <a:defRPr/>
            </a:pPr>
            <a:r>
              <a:rPr lang="ja-JP" altLang="en-US" sz="1400" dirty="0">
                <a:solidFill>
                  <a:srgbClr val="000000"/>
                </a:solidFill>
                <a:latin typeface="BIZ UDPゴシック" panose="020B0400000000000000" pitchFamily="50" charset="-128"/>
                <a:ea typeface="BIZ UDPゴシック" panose="020B0400000000000000" pitchFamily="50" charset="-128"/>
              </a:rPr>
              <a:t>　い。</a:t>
            </a:r>
          </a:p>
          <a:p>
            <a:pPr marL="0" marR="0" lvl="0" indent="0" algn="l" defTabSz="914400" rtl="0" eaLnBrk="1" fontAlgn="auto" latinLnBrk="0" hangingPunct="1">
              <a:lnSpc>
                <a:spcPct val="125000"/>
              </a:lnSpc>
              <a:spcBef>
                <a:spcPts val="0"/>
              </a:spcBef>
              <a:spcAft>
                <a:spcPts val="0"/>
              </a:spcAft>
              <a:buClrTx/>
              <a:buSzTx/>
              <a:buFontTx/>
              <a:buNone/>
              <a:tabLst/>
              <a:defRPr/>
            </a:pPr>
            <a:r>
              <a:rPr lang="ja-JP" altLang="en-US" sz="1400" dirty="0">
                <a:solidFill>
                  <a:srgbClr val="000000"/>
                </a:solidFill>
                <a:latin typeface="BIZ UDPゴシック" panose="020B0400000000000000" pitchFamily="50" charset="-128"/>
                <a:ea typeface="BIZ UDPゴシック" panose="020B0400000000000000" pitchFamily="50" charset="-128"/>
              </a:rPr>
              <a:t>６　内閣総理大臣は、指定に係る地域が第二条第三項の要件及び第一項各号に掲げる要件のいずれかに該当しなくなったと認めるときは、当該指定</a:t>
            </a:r>
            <a:endParaRPr lang="en-US" altLang="ja-JP" sz="1400" dirty="0">
              <a:solidFill>
                <a:srgbClr val="000000"/>
              </a:solidFill>
              <a:latin typeface="BIZ UDPゴシック" panose="020B0400000000000000" pitchFamily="50" charset="-128"/>
              <a:ea typeface="BIZ UDPゴシック" panose="020B0400000000000000" pitchFamily="50" charset="-128"/>
            </a:endParaRPr>
          </a:p>
          <a:p>
            <a:pPr marL="0" marR="0" lvl="0" indent="0" algn="l" defTabSz="914400" rtl="0" eaLnBrk="1" fontAlgn="auto" latinLnBrk="0" hangingPunct="1">
              <a:lnSpc>
                <a:spcPct val="125000"/>
              </a:lnSpc>
              <a:spcBef>
                <a:spcPts val="0"/>
              </a:spcBef>
              <a:spcAft>
                <a:spcPts val="0"/>
              </a:spcAft>
              <a:buClrTx/>
              <a:buSzTx/>
              <a:buFontTx/>
              <a:buNone/>
              <a:tabLst/>
              <a:defRPr/>
            </a:pPr>
            <a:r>
              <a:rPr lang="ja-JP" altLang="en-US" sz="1400" dirty="0">
                <a:solidFill>
                  <a:srgbClr val="000000"/>
                </a:solidFill>
                <a:latin typeface="BIZ UDPゴシック" panose="020B0400000000000000" pitchFamily="50" charset="-128"/>
                <a:ea typeface="BIZ UDPゴシック" panose="020B0400000000000000" pitchFamily="50" charset="-128"/>
              </a:rPr>
              <a:t>　に係る副首都の意見を聴いて、当該指定を解除することができる。この場合においては、第三項及び第四項の規定を準用する。</a:t>
            </a:r>
          </a:p>
          <a:p>
            <a:pPr marL="0" marR="0" lvl="0" indent="0" algn="l" defTabSz="914400" rtl="0" eaLnBrk="1" fontAlgn="auto" latinLnBrk="0" hangingPunct="1">
              <a:lnSpc>
                <a:spcPct val="125000"/>
              </a:lnSpc>
              <a:spcBef>
                <a:spcPts val="0"/>
              </a:spcBef>
              <a:spcAft>
                <a:spcPts val="0"/>
              </a:spcAft>
              <a:buClrTx/>
              <a:buSzTx/>
              <a:buFontTx/>
              <a:buNone/>
              <a:tabLst/>
              <a:defRPr/>
            </a:pPr>
            <a:r>
              <a:rPr lang="ja-JP" altLang="en-US" sz="1400" dirty="0">
                <a:solidFill>
                  <a:srgbClr val="000000"/>
                </a:solidFill>
                <a:latin typeface="BIZ UDPゴシック" panose="020B0400000000000000" pitchFamily="50" charset="-128"/>
                <a:ea typeface="BIZ UDPゴシック" panose="020B0400000000000000" pitchFamily="50" charset="-128"/>
              </a:rPr>
              <a:t>７　前各項に定めるもののほか、指定及びその解除に関し必要な事項は、内閣府令で定める。</a:t>
            </a:r>
            <a:endParaRPr lang="en-US" altLang="ja-JP" sz="1400" dirty="0">
              <a:solidFill>
                <a:srgbClr val="000000"/>
              </a:solidFill>
              <a:latin typeface="BIZ UDPゴシック" panose="020B0400000000000000" pitchFamily="50" charset="-128"/>
              <a:ea typeface="BIZ UDPゴシック" panose="020B0400000000000000" pitchFamily="50" charset="-128"/>
            </a:endParaRPr>
          </a:p>
          <a:p>
            <a:pPr marL="0" marR="0" lvl="0" indent="0" algn="l" defTabSz="914400" rtl="0" eaLnBrk="1" fontAlgn="auto" latinLnBrk="0" hangingPunct="1">
              <a:lnSpc>
                <a:spcPct val="125000"/>
              </a:lnSpc>
              <a:spcBef>
                <a:spcPts val="0"/>
              </a:spcBef>
              <a:spcAft>
                <a:spcPts val="0"/>
              </a:spcAft>
              <a:buClrTx/>
              <a:buSzTx/>
              <a:buFontTx/>
              <a:buNone/>
              <a:tabLst/>
              <a:defRPr/>
            </a:pPr>
            <a:endParaRPr lang="en-US" altLang="ja-JP" sz="1400" dirty="0">
              <a:solidFill>
                <a:srgbClr val="000000"/>
              </a:solidFill>
              <a:latin typeface="BIZ UDPゴシック" panose="020B0400000000000000" pitchFamily="50" charset="-128"/>
              <a:ea typeface="BIZ UDPゴシック" panose="020B0400000000000000" pitchFamily="50" charset="-128"/>
            </a:endParaRPr>
          </a:p>
          <a:p>
            <a:pPr marL="0" marR="0" lvl="0" indent="0" algn="l" defTabSz="914400" rtl="0" eaLnBrk="1" fontAlgn="auto" latinLnBrk="0" hangingPunct="1">
              <a:lnSpc>
                <a:spcPct val="125000"/>
              </a:lnSpc>
              <a:spcBef>
                <a:spcPts val="0"/>
              </a:spcBef>
              <a:spcAft>
                <a:spcPts val="0"/>
              </a:spcAft>
              <a:buClrTx/>
              <a:buSzTx/>
              <a:buFontTx/>
              <a:buNone/>
              <a:tabLst/>
              <a:defRPr/>
            </a:pPr>
            <a:r>
              <a:rPr lang="ja-JP" altLang="en-US" sz="1400" dirty="0">
                <a:solidFill>
                  <a:srgbClr val="000000"/>
                </a:solidFill>
                <a:latin typeface="BIZ UDPゴシック" panose="020B0400000000000000" pitchFamily="50" charset="-128"/>
                <a:ea typeface="BIZ UDPゴシック" panose="020B0400000000000000" pitchFamily="50" charset="-128"/>
              </a:rPr>
              <a:t>　（副首都の機能の十分な発揮）</a:t>
            </a:r>
          </a:p>
          <a:p>
            <a:pPr marL="0" marR="0" lvl="0" indent="0" algn="l" defTabSz="914400" rtl="0" eaLnBrk="1" fontAlgn="auto" latinLnBrk="0" hangingPunct="1">
              <a:lnSpc>
                <a:spcPct val="125000"/>
              </a:lnSpc>
              <a:spcBef>
                <a:spcPts val="0"/>
              </a:spcBef>
              <a:spcAft>
                <a:spcPts val="0"/>
              </a:spcAft>
              <a:buClrTx/>
              <a:buSzTx/>
              <a:buFontTx/>
              <a:buNone/>
              <a:tabLst/>
              <a:defRPr/>
            </a:pPr>
            <a:r>
              <a:rPr lang="ja-JP" altLang="en-US" sz="1400" dirty="0">
                <a:solidFill>
                  <a:srgbClr val="000000"/>
                </a:solidFill>
                <a:latin typeface="BIZ UDPゴシック" panose="020B0400000000000000" pitchFamily="50" charset="-128"/>
                <a:ea typeface="BIZ UDPゴシック" panose="020B0400000000000000" pitchFamily="50" charset="-128"/>
              </a:rPr>
              <a:t>第十九条　国は、副首都がその機能を十分発揮することができるようにするため、第十三条に規定する施策を副首都について講ずるほか、</a:t>
            </a:r>
            <a:r>
              <a:rPr lang="ja-JP" altLang="en-US" sz="1400" b="1" u="sng" dirty="0">
                <a:solidFill>
                  <a:srgbClr val="000000"/>
                </a:solidFill>
                <a:latin typeface="BIZ UDPゴシック" panose="020B0400000000000000" pitchFamily="50" charset="-128"/>
                <a:ea typeface="BIZ UDPゴシック" panose="020B0400000000000000" pitchFamily="50" charset="-128"/>
              </a:rPr>
              <a:t>首都中枢</a:t>
            </a:r>
            <a:endParaRPr lang="en-US" altLang="ja-JP" sz="1400" b="1" u="sng" dirty="0">
              <a:solidFill>
                <a:srgbClr val="000000"/>
              </a:solidFill>
              <a:latin typeface="BIZ UDPゴシック" panose="020B0400000000000000" pitchFamily="50" charset="-128"/>
              <a:ea typeface="BIZ UDPゴシック" panose="020B0400000000000000" pitchFamily="50" charset="-128"/>
            </a:endParaRPr>
          </a:p>
          <a:p>
            <a:pPr marL="0" marR="0" lvl="0" indent="0" algn="l" defTabSz="914400" rtl="0" eaLnBrk="1" fontAlgn="auto" latinLnBrk="0" hangingPunct="1">
              <a:lnSpc>
                <a:spcPct val="125000"/>
              </a:lnSpc>
              <a:spcBef>
                <a:spcPts val="0"/>
              </a:spcBef>
              <a:spcAft>
                <a:spcPts val="0"/>
              </a:spcAft>
              <a:buClrTx/>
              <a:buSzTx/>
              <a:buFontTx/>
              <a:buNone/>
              <a:tabLst/>
              <a:defRPr/>
            </a:pPr>
            <a:r>
              <a:rPr lang="ja-JP" altLang="en-US" sz="1400" b="1" dirty="0">
                <a:solidFill>
                  <a:srgbClr val="000000"/>
                </a:solidFill>
                <a:latin typeface="BIZ UDPゴシック" panose="020B0400000000000000" pitchFamily="50" charset="-128"/>
                <a:ea typeface="BIZ UDPゴシック" panose="020B0400000000000000" pitchFamily="50" charset="-128"/>
              </a:rPr>
              <a:t>　</a:t>
            </a:r>
            <a:r>
              <a:rPr lang="ja-JP" altLang="en-US" sz="1400" b="1" u="sng" dirty="0">
                <a:solidFill>
                  <a:srgbClr val="000000"/>
                </a:solidFill>
                <a:latin typeface="BIZ UDPゴシック" panose="020B0400000000000000" pitchFamily="50" charset="-128"/>
                <a:ea typeface="BIZ UDPゴシック" panose="020B0400000000000000" pitchFamily="50" charset="-128"/>
              </a:rPr>
              <a:t>機能の代替のための国の機関等の拠点の整備、交通施設の整備及び都市機能の増進に寄与するまちづくりの推進に必要な施策を講ずるとともに、</a:t>
            </a:r>
            <a:endParaRPr lang="en-US" altLang="ja-JP" sz="1400" b="1" u="sng" dirty="0">
              <a:solidFill>
                <a:srgbClr val="000000"/>
              </a:solidFill>
              <a:latin typeface="BIZ UDPゴシック" panose="020B0400000000000000" pitchFamily="50" charset="-128"/>
              <a:ea typeface="BIZ UDPゴシック" panose="020B0400000000000000" pitchFamily="50" charset="-128"/>
            </a:endParaRPr>
          </a:p>
          <a:p>
            <a:pPr marL="0" marR="0" lvl="0" indent="0" algn="l" defTabSz="914400" rtl="0" eaLnBrk="1" fontAlgn="auto" latinLnBrk="0" hangingPunct="1">
              <a:lnSpc>
                <a:spcPct val="125000"/>
              </a:lnSpc>
              <a:spcBef>
                <a:spcPts val="0"/>
              </a:spcBef>
              <a:spcAft>
                <a:spcPts val="0"/>
              </a:spcAft>
              <a:buClrTx/>
              <a:buSzTx/>
              <a:buFontTx/>
              <a:buNone/>
              <a:tabLst/>
              <a:defRPr/>
            </a:pPr>
            <a:r>
              <a:rPr lang="ja-JP" altLang="en-US" sz="1400" b="1" dirty="0">
                <a:solidFill>
                  <a:srgbClr val="000000"/>
                </a:solidFill>
                <a:latin typeface="BIZ UDPゴシック" panose="020B0400000000000000" pitchFamily="50" charset="-128"/>
                <a:ea typeface="BIZ UDPゴシック" panose="020B0400000000000000" pitchFamily="50" charset="-128"/>
              </a:rPr>
              <a:t>　</a:t>
            </a:r>
            <a:r>
              <a:rPr lang="ja-JP" altLang="en-US" sz="1400" b="1" u="sng" dirty="0">
                <a:solidFill>
                  <a:srgbClr val="000000"/>
                </a:solidFill>
                <a:latin typeface="BIZ UDPゴシック" panose="020B0400000000000000" pitchFamily="50" charset="-128"/>
                <a:ea typeface="BIZ UDPゴシック" panose="020B0400000000000000" pitchFamily="50" charset="-128"/>
              </a:rPr>
              <a:t>必要な規制緩和の推進、民間投資を促進するために必要な税制上の措置、民間の資金、経営能力及び技術的能力の積極的な活用等に必要な施策</a:t>
            </a:r>
            <a:endParaRPr lang="en-US" altLang="ja-JP" sz="1400" b="1" u="sng" dirty="0">
              <a:solidFill>
                <a:srgbClr val="000000"/>
              </a:solidFill>
              <a:latin typeface="BIZ UDPゴシック" panose="020B0400000000000000" pitchFamily="50" charset="-128"/>
              <a:ea typeface="BIZ UDPゴシック" panose="020B0400000000000000" pitchFamily="50" charset="-128"/>
            </a:endParaRPr>
          </a:p>
          <a:p>
            <a:pPr marL="0" marR="0" lvl="0" indent="0" algn="l" defTabSz="914400" rtl="0" eaLnBrk="1" fontAlgn="auto" latinLnBrk="0" hangingPunct="1">
              <a:lnSpc>
                <a:spcPct val="125000"/>
              </a:lnSpc>
              <a:spcBef>
                <a:spcPts val="0"/>
              </a:spcBef>
              <a:spcAft>
                <a:spcPts val="0"/>
              </a:spcAft>
              <a:buClrTx/>
              <a:buSzTx/>
              <a:buFontTx/>
              <a:buNone/>
              <a:tabLst/>
              <a:defRPr/>
            </a:pPr>
            <a:r>
              <a:rPr lang="ja-JP" altLang="en-US" sz="1400" b="1" dirty="0">
                <a:solidFill>
                  <a:srgbClr val="000000"/>
                </a:solidFill>
                <a:latin typeface="BIZ UDPゴシック" panose="020B0400000000000000" pitchFamily="50" charset="-128"/>
                <a:ea typeface="BIZ UDPゴシック" panose="020B0400000000000000" pitchFamily="50" charset="-128"/>
              </a:rPr>
              <a:t>　</a:t>
            </a:r>
            <a:r>
              <a:rPr lang="ja-JP" altLang="en-US" sz="1400" b="1" u="sng" dirty="0">
                <a:solidFill>
                  <a:srgbClr val="000000"/>
                </a:solidFill>
                <a:latin typeface="BIZ UDPゴシック" panose="020B0400000000000000" pitchFamily="50" charset="-128"/>
                <a:ea typeface="BIZ UDPゴシック" panose="020B0400000000000000" pitchFamily="50" charset="-128"/>
              </a:rPr>
              <a:t>を講ずるものとする。</a:t>
            </a:r>
          </a:p>
          <a:p>
            <a:pPr marL="0" marR="0" lvl="0" indent="0" algn="l" defTabSz="914400" rtl="0" eaLnBrk="1" fontAlgn="auto" latinLnBrk="0" hangingPunct="1">
              <a:lnSpc>
                <a:spcPct val="125000"/>
              </a:lnSpc>
              <a:spcBef>
                <a:spcPts val="0"/>
              </a:spcBef>
              <a:spcAft>
                <a:spcPts val="0"/>
              </a:spcAft>
              <a:buClrTx/>
              <a:buSzTx/>
              <a:buFontTx/>
              <a:buNone/>
              <a:tabLst/>
              <a:defRPr/>
            </a:pPr>
            <a:endParaRPr lang="ja-JP" altLang="en-US" sz="1400" dirty="0">
              <a:solidFill>
                <a:srgbClr val="000000"/>
              </a:solidFill>
              <a:latin typeface="BIZ UDPゴシック" panose="020B0400000000000000" pitchFamily="50" charset="-128"/>
              <a:ea typeface="BIZ UDPゴシック" panose="020B0400000000000000" pitchFamily="50" charset="-128"/>
            </a:endParaRPr>
          </a:p>
        </p:txBody>
      </p:sp>
      <p:sp>
        <p:nvSpPr>
          <p:cNvPr id="7" name="スライド番号プレースホルダー 2">
            <a:extLst>
              <a:ext uri="{FF2B5EF4-FFF2-40B4-BE49-F238E27FC236}">
                <a16:creationId xmlns:a16="http://schemas.microsoft.com/office/drawing/2014/main" id="{2395A489-6CF4-49A9-8B65-4176B3AAE588}"/>
              </a:ext>
            </a:extLst>
          </p:cNvPr>
          <p:cNvSpPr>
            <a:spLocks noGrp="1"/>
          </p:cNvSpPr>
          <p:nvPr>
            <p:ph type="sldNum" sz="quarter" idx="12"/>
          </p:nvPr>
        </p:nvSpPr>
        <p:spPr>
          <a:xfrm>
            <a:off x="9448800" y="6502418"/>
            <a:ext cx="2743200" cy="365125"/>
          </a:xfrm>
        </p:spPr>
        <p:txBody>
          <a:bodyPr/>
          <a:lstStyle/>
          <a:p>
            <a:fld id="{07461F5B-1BDF-4D77-A755-C8D0FF6D81B8}" type="slidenum">
              <a:rPr kumimoji="1" lang="ja-JP" altLang="en-US" sz="1400" b="1" smtClean="0">
                <a:latin typeface="BIZ UDPゴシック" panose="020B0400000000000000" pitchFamily="50" charset="-128"/>
                <a:ea typeface="BIZ UDPゴシック" panose="020B0400000000000000" pitchFamily="50" charset="-128"/>
              </a:rPr>
              <a:t>17</a:t>
            </a:fld>
            <a:endParaRPr kumimoji="1" lang="ja-JP" altLang="en-US" sz="1400" b="1" dirty="0">
              <a:latin typeface="BIZ UDPゴシック" panose="020B0400000000000000" pitchFamily="50" charset="-128"/>
              <a:ea typeface="BIZ UDPゴシック" panose="020B0400000000000000" pitchFamily="50" charset="-128"/>
            </a:endParaRPr>
          </a:p>
        </p:txBody>
      </p:sp>
    </p:spTree>
    <p:extLst>
      <p:ext uri="{BB962C8B-B14F-4D97-AF65-F5344CB8AC3E}">
        <p14:creationId xmlns:p14="http://schemas.microsoft.com/office/powerpoint/2010/main" val="362556951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直線コネクタ 4">
            <a:extLst>
              <a:ext uri="{FF2B5EF4-FFF2-40B4-BE49-F238E27FC236}">
                <a16:creationId xmlns:a16="http://schemas.microsoft.com/office/drawing/2014/main" id="{2B9BC7ED-EF68-4296-9503-23448B7506AA}"/>
              </a:ext>
            </a:extLst>
          </p:cNvPr>
          <p:cNvCxnSpPr>
            <a:cxnSpLocks/>
          </p:cNvCxnSpPr>
          <p:nvPr/>
        </p:nvCxnSpPr>
        <p:spPr>
          <a:xfrm>
            <a:off x="216668" y="372732"/>
            <a:ext cx="11743658" cy="0"/>
          </a:xfrm>
          <a:prstGeom prst="line">
            <a:avLst/>
          </a:prstGeom>
        </p:spPr>
        <p:style>
          <a:lnRef idx="1">
            <a:schemeClr val="dk1"/>
          </a:lnRef>
          <a:fillRef idx="0">
            <a:schemeClr val="dk1"/>
          </a:fillRef>
          <a:effectRef idx="0">
            <a:schemeClr val="dk1"/>
          </a:effectRef>
          <a:fontRef idx="minor">
            <a:schemeClr val="tx1"/>
          </a:fontRef>
        </p:style>
      </p:cxnSp>
      <p:sp>
        <p:nvSpPr>
          <p:cNvPr id="6" name="正方形/長方形 5">
            <a:extLst>
              <a:ext uri="{FF2B5EF4-FFF2-40B4-BE49-F238E27FC236}">
                <a16:creationId xmlns:a16="http://schemas.microsoft.com/office/drawing/2014/main" id="{4C9CBE0D-9B17-4DFA-BCB2-31180727568A}"/>
              </a:ext>
            </a:extLst>
          </p:cNvPr>
          <p:cNvSpPr/>
          <p:nvPr/>
        </p:nvSpPr>
        <p:spPr>
          <a:xfrm>
            <a:off x="2893" y="-28473"/>
            <a:ext cx="11325197" cy="400110"/>
          </a:xfrm>
          <a:prstGeom prst="rect">
            <a:avLst/>
          </a:prstGeom>
        </p:spPr>
        <p:txBody>
          <a:bodyPr wrap="square">
            <a:spAutoFit/>
          </a:bodyPr>
          <a:lstStyle/>
          <a:p>
            <a:r>
              <a:rPr lang="ja-JP" altLang="en-US" b="1" spc="100" dirty="0">
                <a:latin typeface="BIZ UDゴシック" panose="020B0400000000000000" pitchFamily="49" charset="-128"/>
                <a:ea typeface="BIZ UDゴシック" panose="020B0400000000000000" pitchFamily="49" charset="-128"/>
              </a:rPr>
              <a:t>国家社会機能継続性確保施策及び副首都の整備に係る施策の推進に関する法律</a:t>
            </a:r>
            <a:r>
              <a:rPr lang="en-US" altLang="ja-JP" sz="1600" b="1" spc="100" dirty="0">
                <a:latin typeface="BIZ UDゴシック" panose="020B0400000000000000" pitchFamily="49" charset="-128"/>
                <a:ea typeface="BIZ UDゴシック" panose="020B0400000000000000" pitchFamily="49" charset="-128"/>
              </a:rPr>
              <a:t>(8/13)</a:t>
            </a:r>
            <a:r>
              <a:rPr lang="ja-JP" altLang="en-US" sz="2000" b="1" spc="100" dirty="0">
                <a:latin typeface="BIZ UDゴシック" panose="020B0400000000000000" pitchFamily="49" charset="-128"/>
                <a:ea typeface="BIZ UDゴシック" panose="020B0400000000000000" pitchFamily="49" charset="-128"/>
              </a:rPr>
              <a:t> </a:t>
            </a:r>
            <a:endParaRPr lang="en-US" altLang="ja-JP" sz="2000" b="1" spc="100" dirty="0">
              <a:latin typeface="BIZ UDゴシック" panose="020B0400000000000000" pitchFamily="49" charset="-128"/>
              <a:ea typeface="BIZ UDゴシック" panose="020B0400000000000000" pitchFamily="49" charset="-128"/>
            </a:endParaRPr>
          </a:p>
        </p:txBody>
      </p:sp>
      <p:sp>
        <p:nvSpPr>
          <p:cNvPr id="31" name="テキスト ボックス 30">
            <a:extLst>
              <a:ext uri="{FF2B5EF4-FFF2-40B4-BE49-F238E27FC236}">
                <a16:creationId xmlns:a16="http://schemas.microsoft.com/office/drawing/2014/main" id="{B6FB593C-F752-47AB-8274-849229548986}"/>
              </a:ext>
            </a:extLst>
          </p:cNvPr>
          <p:cNvSpPr txBox="1"/>
          <p:nvPr/>
        </p:nvSpPr>
        <p:spPr>
          <a:xfrm>
            <a:off x="325470" y="400058"/>
            <a:ext cx="11549606" cy="6514156"/>
          </a:xfrm>
          <a:prstGeom prst="rect">
            <a:avLst/>
          </a:prstGeom>
          <a:noFill/>
        </p:spPr>
        <p:txBody>
          <a:bodyPr wrap="square">
            <a:spAutoFit/>
          </a:bodyPr>
          <a:lstStyle/>
          <a:p>
            <a:pPr marL="0" marR="0" lvl="0" indent="0" algn="l" defTabSz="914400" rtl="0" eaLnBrk="1" fontAlgn="auto" latinLnBrk="0" hangingPunct="1">
              <a:lnSpc>
                <a:spcPct val="125000"/>
              </a:lnSpc>
              <a:spcBef>
                <a:spcPts val="0"/>
              </a:spcBef>
              <a:spcAft>
                <a:spcPts val="0"/>
              </a:spcAft>
              <a:buClrTx/>
              <a:buSzTx/>
              <a:buFontTx/>
              <a:buNone/>
              <a:tabLst/>
              <a:defRPr/>
            </a:pPr>
            <a:r>
              <a:rPr lang="ja-JP" altLang="en-US" sz="1400" dirty="0">
                <a:solidFill>
                  <a:srgbClr val="000000"/>
                </a:solidFill>
                <a:latin typeface="BIZ UDPゴシック" panose="020B0400000000000000" pitchFamily="50" charset="-128"/>
                <a:ea typeface="BIZ UDPゴシック" panose="020B0400000000000000" pitchFamily="50" charset="-128"/>
              </a:rPr>
              <a:t>　（副首都整備方針）</a:t>
            </a:r>
          </a:p>
          <a:p>
            <a:pPr marL="0" marR="0" lvl="0" indent="0" algn="l" defTabSz="914400" rtl="0" eaLnBrk="1" fontAlgn="auto" latinLnBrk="0" hangingPunct="1">
              <a:lnSpc>
                <a:spcPct val="125000"/>
              </a:lnSpc>
              <a:spcBef>
                <a:spcPts val="0"/>
              </a:spcBef>
              <a:spcAft>
                <a:spcPts val="0"/>
              </a:spcAft>
              <a:buClrTx/>
              <a:buSzTx/>
              <a:buFontTx/>
              <a:buNone/>
              <a:tabLst/>
              <a:defRPr/>
            </a:pPr>
            <a:r>
              <a:rPr lang="ja-JP" altLang="en-US" sz="1400" dirty="0">
                <a:solidFill>
                  <a:srgbClr val="000000"/>
                </a:solidFill>
                <a:latin typeface="BIZ UDPゴシック" panose="020B0400000000000000" pitchFamily="50" charset="-128"/>
                <a:ea typeface="BIZ UDPゴシック" panose="020B0400000000000000" pitchFamily="50" charset="-128"/>
              </a:rPr>
              <a:t>第二十条　国家社会機能継続性確保施策・副首都整備推進本部は</a:t>
            </a:r>
            <a:r>
              <a:rPr lang="ja-JP" altLang="en-US" sz="1400" b="1" u="sng" dirty="0">
                <a:solidFill>
                  <a:srgbClr val="000000"/>
                </a:solidFill>
                <a:latin typeface="BIZ UDPゴシック" panose="020B0400000000000000" pitchFamily="50" charset="-128"/>
                <a:ea typeface="BIZ UDPゴシック" panose="020B0400000000000000" pitchFamily="50" charset="-128"/>
              </a:rPr>
              <a:t>、副首都ごとに、基本方針に即して、当該副首都の総合的かつ計画的な整備に関す</a:t>
            </a:r>
            <a:endParaRPr lang="en-US" altLang="ja-JP" sz="1400" b="1" u="sng" dirty="0">
              <a:solidFill>
                <a:srgbClr val="000000"/>
              </a:solidFill>
              <a:latin typeface="BIZ UDPゴシック" panose="020B0400000000000000" pitchFamily="50" charset="-128"/>
              <a:ea typeface="BIZ UDPゴシック" panose="020B0400000000000000" pitchFamily="50" charset="-128"/>
            </a:endParaRPr>
          </a:p>
          <a:p>
            <a:pPr marL="0" marR="0" lvl="0" indent="0" algn="l" defTabSz="914400" rtl="0" eaLnBrk="1" fontAlgn="auto" latinLnBrk="0" hangingPunct="1">
              <a:lnSpc>
                <a:spcPct val="125000"/>
              </a:lnSpc>
              <a:spcBef>
                <a:spcPts val="0"/>
              </a:spcBef>
              <a:spcAft>
                <a:spcPts val="0"/>
              </a:spcAft>
              <a:buClrTx/>
              <a:buSzTx/>
              <a:buFontTx/>
              <a:buNone/>
              <a:tabLst/>
              <a:defRPr/>
            </a:pPr>
            <a:r>
              <a:rPr lang="ja-JP" altLang="en-US" sz="1400" b="1" dirty="0">
                <a:solidFill>
                  <a:srgbClr val="000000"/>
                </a:solidFill>
                <a:latin typeface="BIZ UDPゴシック" panose="020B0400000000000000" pitchFamily="50" charset="-128"/>
                <a:ea typeface="BIZ UDPゴシック" panose="020B0400000000000000" pitchFamily="50" charset="-128"/>
              </a:rPr>
              <a:t>　</a:t>
            </a:r>
            <a:r>
              <a:rPr lang="ja-JP" altLang="en-US" sz="1400" b="1" u="sng" dirty="0">
                <a:solidFill>
                  <a:srgbClr val="000000"/>
                </a:solidFill>
                <a:latin typeface="BIZ UDPゴシック" panose="020B0400000000000000" pitchFamily="50" charset="-128"/>
                <a:ea typeface="BIZ UDPゴシック" panose="020B0400000000000000" pitchFamily="50" charset="-128"/>
              </a:rPr>
              <a:t>る方針</a:t>
            </a:r>
            <a:r>
              <a:rPr lang="ja-JP" altLang="en-US" sz="1400" dirty="0">
                <a:solidFill>
                  <a:srgbClr val="000000"/>
                </a:solidFill>
                <a:latin typeface="BIZ UDPゴシック" panose="020B0400000000000000" pitchFamily="50" charset="-128"/>
                <a:ea typeface="BIZ UDPゴシック" panose="020B0400000000000000" pitchFamily="50" charset="-128"/>
              </a:rPr>
              <a:t>（以下この条及び第二十二条第一項第四号において</a:t>
            </a:r>
            <a:r>
              <a:rPr lang="ja-JP" altLang="en-US" sz="1400" b="1" u="sng" dirty="0">
                <a:solidFill>
                  <a:srgbClr val="000000"/>
                </a:solidFill>
                <a:latin typeface="BIZ UDPゴシック" panose="020B0400000000000000" pitchFamily="50" charset="-128"/>
                <a:ea typeface="BIZ UDPゴシック" panose="020B0400000000000000" pitchFamily="50" charset="-128"/>
              </a:rPr>
              <a:t>「副首都整備方針」</a:t>
            </a:r>
            <a:r>
              <a:rPr lang="ja-JP" altLang="en-US" sz="1400" dirty="0">
                <a:solidFill>
                  <a:srgbClr val="000000"/>
                </a:solidFill>
                <a:latin typeface="BIZ UDPゴシック" panose="020B0400000000000000" pitchFamily="50" charset="-128"/>
                <a:ea typeface="BIZ UDPゴシック" panose="020B0400000000000000" pitchFamily="50" charset="-128"/>
              </a:rPr>
              <a:t>という。）</a:t>
            </a:r>
            <a:r>
              <a:rPr lang="ja-JP" altLang="en-US" sz="1400" b="1" u="sng" dirty="0">
                <a:solidFill>
                  <a:srgbClr val="000000"/>
                </a:solidFill>
                <a:latin typeface="BIZ UDPゴシック" panose="020B0400000000000000" pitchFamily="50" charset="-128"/>
                <a:ea typeface="BIZ UDPゴシック" panose="020B0400000000000000" pitchFamily="50" charset="-128"/>
              </a:rPr>
              <a:t>を定めなければならない。</a:t>
            </a:r>
          </a:p>
          <a:p>
            <a:pPr marL="0" marR="0" lvl="0" indent="0" algn="l" defTabSz="914400" rtl="0" eaLnBrk="1" fontAlgn="auto" latinLnBrk="0" hangingPunct="1">
              <a:lnSpc>
                <a:spcPct val="125000"/>
              </a:lnSpc>
              <a:spcBef>
                <a:spcPts val="0"/>
              </a:spcBef>
              <a:spcAft>
                <a:spcPts val="0"/>
              </a:spcAft>
              <a:buClrTx/>
              <a:buSzTx/>
              <a:buFontTx/>
              <a:buNone/>
              <a:tabLst/>
              <a:defRPr/>
            </a:pPr>
            <a:r>
              <a:rPr lang="ja-JP" altLang="en-US" sz="1400" dirty="0">
                <a:solidFill>
                  <a:srgbClr val="000000"/>
                </a:solidFill>
                <a:latin typeface="BIZ UDPゴシック" panose="020B0400000000000000" pitchFamily="50" charset="-128"/>
                <a:ea typeface="BIZ UDPゴシック" panose="020B0400000000000000" pitchFamily="50" charset="-128"/>
              </a:rPr>
              <a:t>２　副首都整備方針には、次に掲げる事項を定めるものとする。</a:t>
            </a:r>
          </a:p>
          <a:p>
            <a:pPr marL="0" marR="0" lvl="0" indent="0" algn="l" defTabSz="914400" rtl="0" eaLnBrk="1" fontAlgn="auto" latinLnBrk="0" hangingPunct="1">
              <a:lnSpc>
                <a:spcPct val="125000"/>
              </a:lnSpc>
              <a:spcBef>
                <a:spcPts val="0"/>
              </a:spcBef>
              <a:spcAft>
                <a:spcPts val="0"/>
              </a:spcAft>
              <a:buClrTx/>
              <a:buSzTx/>
              <a:buFontTx/>
              <a:buNone/>
              <a:tabLst/>
              <a:defRPr/>
            </a:pPr>
            <a:r>
              <a:rPr lang="ja-JP" altLang="en-US" sz="1400" dirty="0">
                <a:solidFill>
                  <a:srgbClr val="000000"/>
                </a:solidFill>
                <a:latin typeface="BIZ UDPゴシック" panose="020B0400000000000000" pitchFamily="50" charset="-128"/>
                <a:ea typeface="BIZ UDPゴシック" panose="020B0400000000000000" pitchFamily="50" charset="-128"/>
              </a:rPr>
              <a:t>　一　</a:t>
            </a:r>
            <a:r>
              <a:rPr lang="ja-JP" altLang="en-US" sz="1400" b="1" u="sng" dirty="0">
                <a:solidFill>
                  <a:srgbClr val="000000"/>
                </a:solidFill>
                <a:latin typeface="BIZ UDPゴシック" panose="020B0400000000000000" pitchFamily="50" charset="-128"/>
                <a:ea typeface="BIZ UDPゴシック" panose="020B0400000000000000" pitchFamily="50" charset="-128"/>
              </a:rPr>
              <a:t>副首都の整備の目標</a:t>
            </a:r>
          </a:p>
          <a:p>
            <a:pPr marL="0" marR="0" lvl="0" indent="0" algn="l" defTabSz="914400" rtl="0" eaLnBrk="1" fontAlgn="auto" latinLnBrk="0" hangingPunct="1">
              <a:lnSpc>
                <a:spcPct val="125000"/>
              </a:lnSpc>
              <a:spcBef>
                <a:spcPts val="0"/>
              </a:spcBef>
              <a:spcAft>
                <a:spcPts val="0"/>
              </a:spcAft>
              <a:buClrTx/>
              <a:buSzTx/>
              <a:buFontTx/>
              <a:buNone/>
              <a:tabLst/>
              <a:defRPr/>
            </a:pPr>
            <a:r>
              <a:rPr lang="ja-JP" altLang="en-US" sz="1400" dirty="0">
                <a:solidFill>
                  <a:srgbClr val="000000"/>
                </a:solidFill>
                <a:latin typeface="BIZ UDPゴシック" panose="020B0400000000000000" pitchFamily="50" charset="-128"/>
                <a:ea typeface="BIZ UDPゴシック" panose="020B0400000000000000" pitchFamily="50" charset="-128"/>
              </a:rPr>
              <a:t>　二　副首都の区域内における</a:t>
            </a:r>
            <a:r>
              <a:rPr lang="ja-JP" altLang="en-US" sz="1400" b="1" u="sng" dirty="0">
                <a:solidFill>
                  <a:srgbClr val="000000"/>
                </a:solidFill>
                <a:latin typeface="BIZ UDPゴシック" panose="020B0400000000000000" pitchFamily="50" charset="-128"/>
                <a:ea typeface="BIZ UDPゴシック" panose="020B0400000000000000" pitchFamily="50" charset="-128"/>
              </a:rPr>
              <a:t>産業競争力の強化、経済活動の拠点の形成等を通じた我が国経済の成長に関する事項</a:t>
            </a:r>
          </a:p>
          <a:p>
            <a:pPr marL="0" marR="0" lvl="0" indent="0" algn="l" defTabSz="914400" rtl="0" eaLnBrk="1" fontAlgn="auto" latinLnBrk="0" hangingPunct="1">
              <a:lnSpc>
                <a:spcPct val="125000"/>
              </a:lnSpc>
              <a:spcBef>
                <a:spcPts val="0"/>
              </a:spcBef>
              <a:spcAft>
                <a:spcPts val="0"/>
              </a:spcAft>
              <a:buClrTx/>
              <a:buSzTx/>
              <a:buFontTx/>
              <a:buNone/>
              <a:tabLst/>
              <a:defRPr/>
            </a:pPr>
            <a:r>
              <a:rPr lang="ja-JP" altLang="en-US" sz="1400" dirty="0">
                <a:solidFill>
                  <a:srgbClr val="000000"/>
                </a:solidFill>
                <a:latin typeface="BIZ UDPゴシック" panose="020B0400000000000000" pitchFamily="50" charset="-128"/>
                <a:ea typeface="BIZ UDPゴシック" panose="020B0400000000000000" pitchFamily="50" charset="-128"/>
              </a:rPr>
              <a:t>　三　副首都の区域に係る</a:t>
            </a:r>
            <a:r>
              <a:rPr lang="ja-JP" altLang="en-US" sz="1400" b="1" u="sng" dirty="0">
                <a:solidFill>
                  <a:srgbClr val="000000"/>
                </a:solidFill>
                <a:latin typeface="BIZ UDPゴシック" panose="020B0400000000000000" pitchFamily="50" charset="-128"/>
                <a:ea typeface="BIZ UDPゴシック" panose="020B0400000000000000" pitchFamily="50" charset="-128"/>
              </a:rPr>
              <a:t>交通網の整備その他の副首都の区域に係る都市の基盤の整備に関する事項</a:t>
            </a:r>
          </a:p>
          <a:p>
            <a:pPr marL="0" marR="0" lvl="0" indent="0" algn="l" defTabSz="914400" rtl="0" eaLnBrk="1" fontAlgn="auto" latinLnBrk="0" hangingPunct="1">
              <a:lnSpc>
                <a:spcPct val="125000"/>
              </a:lnSpc>
              <a:spcBef>
                <a:spcPts val="0"/>
              </a:spcBef>
              <a:spcAft>
                <a:spcPts val="0"/>
              </a:spcAft>
              <a:buClrTx/>
              <a:buSzTx/>
              <a:buFontTx/>
              <a:buNone/>
              <a:tabLst/>
              <a:defRPr/>
            </a:pPr>
            <a:r>
              <a:rPr lang="ja-JP" altLang="en-US" sz="1400" dirty="0">
                <a:solidFill>
                  <a:srgbClr val="000000"/>
                </a:solidFill>
                <a:latin typeface="BIZ UDPゴシック" panose="020B0400000000000000" pitchFamily="50" charset="-128"/>
                <a:ea typeface="BIZ UDPゴシック" panose="020B0400000000000000" pitchFamily="50" charset="-128"/>
              </a:rPr>
              <a:t>　四　副首都の区域内における</a:t>
            </a:r>
            <a:r>
              <a:rPr lang="ja-JP" altLang="en-US" sz="1400" b="1" u="sng" dirty="0">
                <a:solidFill>
                  <a:srgbClr val="000000"/>
                </a:solidFill>
                <a:latin typeface="BIZ UDPゴシック" panose="020B0400000000000000" pitchFamily="50" charset="-128"/>
                <a:ea typeface="BIZ UDPゴシック" panose="020B0400000000000000" pitchFamily="50" charset="-128"/>
              </a:rPr>
              <a:t>国の機関等の拠点の整備その他の国の機関等の機能の強化に関する事項</a:t>
            </a:r>
          </a:p>
          <a:p>
            <a:pPr marL="0" marR="0" lvl="0" indent="0" algn="l" defTabSz="914400" rtl="0" eaLnBrk="1" fontAlgn="auto" latinLnBrk="0" hangingPunct="1">
              <a:lnSpc>
                <a:spcPct val="125000"/>
              </a:lnSpc>
              <a:spcBef>
                <a:spcPts val="0"/>
              </a:spcBef>
              <a:spcAft>
                <a:spcPts val="0"/>
              </a:spcAft>
              <a:buClrTx/>
              <a:buSzTx/>
              <a:buFontTx/>
              <a:buNone/>
              <a:tabLst/>
              <a:defRPr/>
            </a:pPr>
            <a:r>
              <a:rPr lang="ja-JP" altLang="en-US" sz="1400" dirty="0">
                <a:solidFill>
                  <a:srgbClr val="000000"/>
                </a:solidFill>
                <a:latin typeface="BIZ UDPゴシック" panose="020B0400000000000000" pitchFamily="50" charset="-128"/>
                <a:ea typeface="BIZ UDPゴシック" panose="020B0400000000000000" pitchFamily="50" charset="-128"/>
              </a:rPr>
              <a:t>　五　副首都の区域を含む圏域を発展させるために必要な</a:t>
            </a:r>
            <a:r>
              <a:rPr lang="ja-JP" altLang="en-US" sz="1400" b="1" u="sng" dirty="0">
                <a:solidFill>
                  <a:srgbClr val="000000"/>
                </a:solidFill>
                <a:latin typeface="BIZ UDPゴシック" panose="020B0400000000000000" pitchFamily="50" charset="-128"/>
                <a:ea typeface="BIZ UDPゴシック" panose="020B0400000000000000" pitchFamily="50" charset="-128"/>
              </a:rPr>
              <a:t>副首都と当該圏域内の他の地方公共団体との連携に関する事項</a:t>
            </a:r>
          </a:p>
          <a:p>
            <a:pPr marL="0" marR="0" lvl="0" indent="0" algn="l" defTabSz="914400" rtl="0" eaLnBrk="1" fontAlgn="auto" latinLnBrk="0" hangingPunct="1">
              <a:lnSpc>
                <a:spcPct val="125000"/>
              </a:lnSpc>
              <a:spcBef>
                <a:spcPts val="0"/>
              </a:spcBef>
              <a:spcAft>
                <a:spcPts val="0"/>
              </a:spcAft>
              <a:buClrTx/>
              <a:buSzTx/>
              <a:buFontTx/>
              <a:buNone/>
              <a:tabLst/>
              <a:defRPr/>
            </a:pPr>
            <a:r>
              <a:rPr lang="ja-JP" altLang="en-US" sz="1400" dirty="0">
                <a:solidFill>
                  <a:srgbClr val="000000"/>
                </a:solidFill>
                <a:latin typeface="BIZ UDPゴシック" panose="020B0400000000000000" pitchFamily="50" charset="-128"/>
                <a:ea typeface="BIZ UDPゴシック" panose="020B0400000000000000" pitchFamily="50" charset="-128"/>
              </a:rPr>
              <a:t>　六　前各号に掲げるもののほか、副首都の整備に関し必要な事項</a:t>
            </a:r>
          </a:p>
          <a:p>
            <a:pPr marL="0" marR="0" lvl="0" indent="0" algn="l" defTabSz="914400" rtl="0" eaLnBrk="1" fontAlgn="auto" latinLnBrk="0" hangingPunct="1">
              <a:lnSpc>
                <a:spcPct val="125000"/>
              </a:lnSpc>
              <a:spcBef>
                <a:spcPts val="0"/>
              </a:spcBef>
              <a:spcAft>
                <a:spcPts val="0"/>
              </a:spcAft>
              <a:buClrTx/>
              <a:buSzTx/>
              <a:buFontTx/>
              <a:buNone/>
              <a:tabLst/>
              <a:defRPr/>
            </a:pPr>
            <a:r>
              <a:rPr lang="ja-JP" altLang="en-US" sz="1400" dirty="0">
                <a:solidFill>
                  <a:srgbClr val="000000"/>
                </a:solidFill>
                <a:latin typeface="BIZ UDPゴシック" panose="020B0400000000000000" pitchFamily="50" charset="-128"/>
                <a:ea typeface="BIZ UDPゴシック" panose="020B0400000000000000" pitchFamily="50" charset="-128"/>
              </a:rPr>
              <a:t>３　国家社会機能継続性確保施策・副首都整備推進本部は、副首都整備方針を作成しようとするときは、あらかじめ、当該副首都整備方針に係る</a:t>
            </a:r>
            <a:r>
              <a:rPr lang="ja-JP" altLang="en-US" sz="1400" b="1" u="sng" dirty="0">
                <a:solidFill>
                  <a:srgbClr val="000000"/>
                </a:solidFill>
                <a:latin typeface="BIZ UDPゴシック" panose="020B0400000000000000" pitchFamily="50" charset="-128"/>
                <a:ea typeface="BIZ UDPゴシック" panose="020B0400000000000000" pitchFamily="50" charset="-128"/>
              </a:rPr>
              <a:t>副首</a:t>
            </a:r>
            <a:endParaRPr lang="en-US" altLang="ja-JP" sz="1400" b="1" u="sng" dirty="0">
              <a:solidFill>
                <a:srgbClr val="000000"/>
              </a:solidFill>
              <a:latin typeface="BIZ UDPゴシック" panose="020B0400000000000000" pitchFamily="50" charset="-128"/>
              <a:ea typeface="BIZ UDPゴシック" panose="020B0400000000000000" pitchFamily="50" charset="-128"/>
            </a:endParaRPr>
          </a:p>
          <a:p>
            <a:pPr marL="0" marR="0" lvl="0" indent="0" algn="l" defTabSz="914400" rtl="0" eaLnBrk="1" fontAlgn="auto" latinLnBrk="0" hangingPunct="1">
              <a:lnSpc>
                <a:spcPct val="125000"/>
              </a:lnSpc>
              <a:spcBef>
                <a:spcPts val="0"/>
              </a:spcBef>
              <a:spcAft>
                <a:spcPts val="0"/>
              </a:spcAft>
              <a:buClrTx/>
              <a:buSzTx/>
              <a:buFontTx/>
              <a:buNone/>
              <a:tabLst/>
              <a:defRPr/>
            </a:pPr>
            <a:r>
              <a:rPr lang="ja-JP" altLang="en-US" sz="1400" dirty="0">
                <a:solidFill>
                  <a:srgbClr val="000000"/>
                </a:solidFill>
                <a:latin typeface="BIZ UDPゴシック" panose="020B0400000000000000" pitchFamily="50" charset="-128"/>
                <a:ea typeface="BIZ UDPゴシック" panose="020B0400000000000000" pitchFamily="50" charset="-128"/>
              </a:rPr>
              <a:t>　</a:t>
            </a:r>
            <a:r>
              <a:rPr lang="ja-JP" altLang="en-US" sz="1400" b="1" u="sng" dirty="0">
                <a:solidFill>
                  <a:srgbClr val="000000"/>
                </a:solidFill>
                <a:latin typeface="BIZ UDPゴシック" panose="020B0400000000000000" pitchFamily="50" charset="-128"/>
                <a:ea typeface="BIZ UDPゴシック" panose="020B0400000000000000" pitchFamily="50" charset="-128"/>
              </a:rPr>
              <a:t>都</a:t>
            </a:r>
            <a:r>
              <a:rPr lang="ja-JP" altLang="en-US" sz="1400" dirty="0">
                <a:solidFill>
                  <a:srgbClr val="000000"/>
                </a:solidFill>
                <a:latin typeface="BIZ UDPゴシック" panose="020B0400000000000000" pitchFamily="50" charset="-128"/>
                <a:ea typeface="BIZ UDPゴシック" panose="020B0400000000000000" pitchFamily="50" charset="-128"/>
              </a:rPr>
              <a:t>（当該副首都整備方針に係る道府県でまだ指定の処分の効力が生じていないものを含む。以下この項において同じ。）</a:t>
            </a:r>
            <a:r>
              <a:rPr lang="ja-JP" altLang="en-US" sz="1400" b="1" u="sng" dirty="0">
                <a:solidFill>
                  <a:srgbClr val="000000"/>
                </a:solidFill>
                <a:latin typeface="BIZ UDPゴシック" panose="020B0400000000000000" pitchFamily="50" charset="-128"/>
                <a:ea typeface="BIZ UDPゴシック" panose="020B0400000000000000" pitchFamily="50" charset="-128"/>
              </a:rPr>
              <a:t>の長の意見を聴き、その意</a:t>
            </a:r>
            <a:endParaRPr lang="en-US" altLang="ja-JP" sz="1400" b="1" u="sng" dirty="0">
              <a:solidFill>
                <a:srgbClr val="000000"/>
              </a:solidFill>
              <a:latin typeface="BIZ UDPゴシック" panose="020B0400000000000000" pitchFamily="50" charset="-128"/>
              <a:ea typeface="BIZ UDPゴシック" panose="020B0400000000000000" pitchFamily="50" charset="-128"/>
            </a:endParaRPr>
          </a:p>
          <a:p>
            <a:pPr marL="0" marR="0" lvl="0" indent="0" algn="l" defTabSz="914400" rtl="0" eaLnBrk="1" fontAlgn="auto" latinLnBrk="0" hangingPunct="1">
              <a:lnSpc>
                <a:spcPct val="125000"/>
              </a:lnSpc>
              <a:spcBef>
                <a:spcPts val="0"/>
              </a:spcBef>
              <a:spcAft>
                <a:spcPts val="0"/>
              </a:spcAft>
              <a:buClrTx/>
              <a:buSzTx/>
              <a:buFontTx/>
              <a:buNone/>
              <a:tabLst/>
              <a:defRPr/>
            </a:pPr>
            <a:r>
              <a:rPr lang="ja-JP" altLang="en-US" sz="1400" b="1" dirty="0">
                <a:solidFill>
                  <a:srgbClr val="000000"/>
                </a:solidFill>
                <a:latin typeface="BIZ UDPゴシック" panose="020B0400000000000000" pitchFamily="50" charset="-128"/>
                <a:ea typeface="BIZ UDPゴシック" panose="020B0400000000000000" pitchFamily="50" charset="-128"/>
              </a:rPr>
              <a:t>　</a:t>
            </a:r>
            <a:r>
              <a:rPr lang="ja-JP" altLang="en-US" sz="1400" b="1" u="sng" dirty="0">
                <a:solidFill>
                  <a:srgbClr val="000000"/>
                </a:solidFill>
                <a:latin typeface="BIZ UDPゴシック" panose="020B0400000000000000" pitchFamily="50" charset="-128"/>
                <a:ea typeface="BIZ UDPゴシック" panose="020B0400000000000000" pitchFamily="50" charset="-128"/>
              </a:rPr>
              <a:t>見を尊重しなければならない。</a:t>
            </a:r>
            <a:r>
              <a:rPr lang="ja-JP" altLang="en-US" sz="1400" dirty="0">
                <a:solidFill>
                  <a:srgbClr val="000000"/>
                </a:solidFill>
                <a:latin typeface="BIZ UDPゴシック" panose="020B0400000000000000" pitchFamily="50" charset="-128"/>
                <a:ea typeface="BIZ UDPゴシック" panose="020B0400000000000000" pitchFamily="50" charset="-128"/>
              </a:rPr>
              <a:t>この場合において、当該副首都の長は、当該副首都整備方針の案の内容となるべき事項を申し出ようとするときは、</a:t>
            </a:r>
            <a:endParaRPr lang="en-US" altLang="ja-JP" sz="1400" dirty="0">
              <a:solidFill>
                <a:srgbClr val="000000"/>
              </a:solidFill>
              <a:latin typeface="BIZ UDPゴシック" panose="020B0400000000000000" pitchFamily="50" charset="-128"/>
              <a:ea typeface="BIZ UDPゴシック" panose="020B0400000000000000" pitchFamily="50" charset="-128"/>
            </a:endParaRPr>
          </a:p>
          <a:p>
            <a:pPr marL="0" marR="0" lvl="0" indent="0" algn="l" defTabSz="914400" rtl="0" eaLnBrk="1" fontAlgn="auto" latinLnBrk="0" hangingPunct="1">
              <a:lnSpc>
                <a:spcPct val="125000"/>
              </a:lnSpc>
              <a:spcBef>
                <a:spcPts val="0"/>
              </a:spcBef>
              <a:spcAft>
                <a:spcPts val="0"/>
              </a:spcAft>
              <a:buClrTx/>
              <a:buSzTx/>
              <a:buFontTx/>
              <a:buNone/>
              <a:tabLst/>
              <a:defRPr/>
            </a:pPr>
            <a:r>
              <a:rPr lang="ja-JP" altLang="en-US" sz="1400" dirty="0">
                <a:solidFill>
                  <a:srgbClr val="000000"/>
                </a:solidFill>
                <a:latin typeface="BIZ UDPゴシック" panose="020B0400000000000000" pitchFamily="50" charset="-128"/>
                <a:ea typeface="BIZ UDPゴシック" panose="020B0400000000000000" pitchFamily="50" charset="-128"/>
              </a:rPr>
              <a:t>　当該副首都に係る地域防災計画（災害対策基本法（昭和三十六年法律第二百二十三号）第二条第十号に規定する地域防災計画をいう。）その他当該</a:t>
            </a:r>
            <a:endParaRPr lang="en-US" altLang="ja-JP" sz="1400" dirty="0">
              <a:solidFill>
                <a:srgbClr val="000000"/>
              </a:solidFill>
              <a:latin typeface="BIZ UDPゴシック" panose="020B0400000000000000" pitchFamily="50" charset="-128"/>
              <a:ea typeface="BIZ UDPゴシック" panose="020B0400000000000000" pitchFamily="50" charset="-128"/>
            </a:endParaRPr>
          </a:p>
          <a:p>
            <a:pPr marL="0" marR="0" lvl="0" indent="0" algn="l" defTabSz="914400" rtl="0" eaLnBrk="1" fontAlgn="auto" latinLnBrk="0" hangingPunct="1">
              <a:lnSpc>
                <a:spcPct val="125000"/>
              </a:lnSpc>
              <a:spcBef>
                <a:spcPts val="0"/>
              </a:spcBef>
              <a:spcAft>
                <a:spcPts val="0"/>
              </a:spcAft>
              <a:buClrTx/>
              <a:buSzTx/>
              <a:buFontTx/>
              <a:buNone/>
              <a:tabLst/>
              <a:defRPr/>
            </a:pPr>
            <a:r>
              <a:rPr lang="ja-JP" altLang="en-US" sz="1400" dirty="0">
                <a:solidFill>
                  <a:srgbClr val="000000"/>
                </a:solidFill>
                <a:latin typeface="BIZ UDPゴシック" panose="020B0400000000000000" pitchFamily="50" charset="-128"/>
                <a:ea typeface="BIZ UDPゴシック" panose="020B0400000000000000" pitchFamily="50" charset="-128"/>
              </a:rPr>
              <a:t>　副首都の整備に関係する計画を考慮するものとする。</a:t>
            </a:r>
            <a:endParaRPr lang="en-US" altLang="ja-JP" sz="1400" dirty="0">
              <a:solidFill>
                <a:srgbClr val="000000"/>
              </a:solidFill>
              <a:latin typeface="BIZ UDPゴシック" panose="020B0400000000000000" pitchFamily="50" charset="-128"/>
              <a:ea typeface="BIZ UDPゴシック" panose="020B0400000000000000" pitchFamily="50" charset="-128"/>
            </a:endParaRPr>
          </a:p>
          <a:p>
            <a:pPr marL="0" marR="0" lvl="0" indent="0" algn="l" defTabSz="914400" rtl="0" eaLnBrk="1" fontAlgn="auto" latinLnBrk="0" hangingPunct="1">
              <a:lnSpc>
                <a:spcPct val="125000"/>
              </a:lnSpc>
              <a:spcBef>
                <a:spcPts val="0"/>
              </a:spcBef>
              <a:spcAft>
                <a:spcPts val="0"/>
              </a:spcAft>
              <a:buClrTx/>
              <a:buSzTx/>
              <a:buFontTx/>
              <a:buNone/>
              <a:tabLst/>
              <a:defRPr/>
            </a:pPr>
            <a:r>
              <a:rPr lang="ja-JP" altLang="en-US" sz="1400" dirty="0">
                <a:solidFill>
                  <a:srgbClr val="000000"/>
                </a:solidFill>
                <a:latin typeface="BIZ UDPゴシック" panose="020B0400000000000000" pitchFamily="50" charset="-128"/>
                <a:ea typeface="BIZ UDPゴシック" panose="020B0400000000000000" pitchFamily="50" charset="-128"/>
              </a:rPr>
              <a:t>４　国家社会機能継続性確保施策・副首都整備推進本部は、副首都整備方針を作成しようとするときは、関係地方公共団体の意見を聴くものとする。</a:t>
            </a:r>
          </a:p>
          <a:p>
            <a:pPr marL="0" marR="0" lvl="0" indent="0" algn="l" defTabSz="914400" rtl="0" eaLnBrk="1" fontAlgn="auto" latinLnBrk="0" hangingPunct="1">
              <a:lnSpc>
                <a:spcPct val="125000"/>
              </a:lnSpc>
              <a:spcBef>
                <a:spcPts val="0"/>
              </a:spcBef>
              <a:spcAft>
                <a:spcPts val="0"/>
              </a:spcAft>
              <a:buClrTx/>
              <a:buSzTx/>
              <a:buFontTx/>
              <a:buNone/>
              <a:tabLst/>
              <a:defRPr/>
            </a:pPr>
            <a:r>
              <a:rPr lang="ja-JP" altLang="en-US" sz="1400" dirty="0">
                <a:solidFill>
                  <a:srgbClr val="000000"/>
                </a:solidFill>
                <a:latin typeface="BIZ UDPゴシック" panose="020B0400000000000000" pitchFamily="50" charset="-128"/>
                <a:ea typeface="BIZ UDPゴシック" panose="020B0400000000000000" pitchFamily="50" charset="-128"/>
              </a:rPr>
              <a:t>５　国家社会機能継続性確保施策・副首都整備推進本部は、副首都整備方針を定めたときは、遅滞なく、これを公表するとともに、副首都及び関係地</a:t>
            </a:r>
            <a:endParaRPr lang="en-US" altLang="ja-JP" sz="1400" dirty="0">
              <a:solidFill>
                <a:srgbClr val="000000"/>
              </a:solidFill>
              <a:latin typeface="BIZ UDPゴシック" panose="020B0400000000000000" pitchFamily="50" charset="-128"/>
              <a:ea typeface="BIZ UDPゴシック" panose="020B0400000000000000" pitchFamily="50" charset="-128"/>
            </a:endParaRPr>
          </a:p>
          <a:p>
            <a:pPr marL="0" marR="0" lvl="0" indent="0" algn="l" defTabSz="914400" rtl="0" eaLnBrk="1" fontAlgn="auto" latinLnBrk="0" hangingPunct="1">
              <a:lnSpc>
                <a:spcPct val="125000"/>
              </a:lnSpc>
              <a:spcBef>
                <a:spcPts val="0"/>
              </a:spcBef>
              <a:spcAft>
                <a:spcPts val="0"/>
              </a:spcAft>
              <a:buClrTx/>
              <a:buSzTx/>
              <a:buFontTx/>
              <a:buNone/>
              <a:tabLst/>
              <a:defRPr/>
            </a:pPr>
            <a:r>
              <a:rPr lang="ja-JP" altLang="en-US" sz="1400" dirty="0">
                <a:solidFill>
                  <a:srgbClr val="000000"/>
                </a:solidFill>
                <a:latin typeface="BIZ UDPゴシック" panose="020B0400000000000000" pitchFamily="50" charset="-128"/>
                <a:ea typeface="BIZ UDPゴシック" panose="020B0400000000000000" pitchFamily="50" charset="-128"/>
              </a:rPr>
              <a:t>　方公共団体に送付しなければならない。</a:t>
            </a:r>
          </a:p>
          <a:p>
            <a:pPr marL="0" marR="0" lvl="0" indent="0" algn="l" defTabSz="914400" rtl="0" eaLnBrk="1" fontAlgn="auto" latinLnBrk="0" hangingPunct="1">
              <a:lnSpc>
                <a:spcPct val="125000"/>
              </a:lnSpc>
              <a:spcBef>
                <a:spcPts val="0"/>
              </a:spcBef>
              <a:spcAft>
                <a:spcPts val="0"/>
              </a:spcAft>
              <a:buClrTx/>
              <a:buSzTx/>
              <a:buFontTx/>
              <a:buNone/>
              <a:tabLst/>
              <a:defRPr/>
            </a:pPr>
            <a:r>
              <a:rPr lang="ja-JP" altLang="en-US" sz="1400" dirty="0">
                <a:solidFill>
                  <a:srgbClr val="000000"/>
                </a:solidFill>
                <a:latin typeface="BIZ UDPゴシック" panose="020B0400000000000000" pitchFamily="50" charset="-128"/>
                <a:ea typeface="BIZ UDPゴシック" panose="020B0400000000000000" pitchFamily="50" charset="-128"/>
              </a:rPr>
              <a:t>６　前三項の規定は、副首都整備方針の変更について準用する。</a:t>
            </a:r>
          </a:p>
          <a:p>
            <a:pPr marL="0" marR="0" lvl="0" indent="0" algn="l" defTabSz="914400" rtl="0" eaLnBrk="1" fontAlgn="auto" latinLnBrk="0" hangingPunct="1">
              <a:lnSpc>
                <a:spcPct val="125000"/>
              </a:lnSpc>
              <a:spcBef>
                <a:spcPts val="0"/>
              </a:spcBef>
              <a:spcAft>
                <a:spcPts val="0"/>
              </a:spcAft>
              <a:buClrTx/>
              <a:buSzTx/>
              <a:buFontTx/>
              <a:buNone/>
              <a:tabLst/>
              <a:defRPr/>
            </a:pPr>
            <a:endParaRPr lang="ja-JP" altLang="en-US" sz="1400" dirty="0">
              <a:solidFill>
                <a:srgbClr val="000000"/>
              </a:solidFill>
              <a:latin typeface="BIZ UDPゴシック" panose="020B0400000000000000" pitchFamily="50" charset="-128"/>
              <a:ea typeface="BIZ UDPゴシック" panose="020B0400000000000000" pitchFamily="50" charset="-128"/>
            </a:endParaRPr>
          </a:p>
          <a:p>
            <a:pPr marL="0" marR="0" lvl="0" indent="0" algn="l" defTabSz="914400" rtl="0" eaLnBrk="1" fontAlgn="auto" latinLnBrk="0" hangingPunct="1">
              <a:lnSpc>
                <a:spcPct val="125000"/>
              </a:lnSpc>
              <a:spcBef>
                <a:spcPts val="0"/>
              </a:spcBef>
              <a:spcAft>
                <a:spcPts val="0"/>
              </a:spcAft>
              <a:buClrTx/>
              <a:buSzTx/>
              <a:buFontTx/>
              <a:buNone/>
              <a:tabLst/>
              <a:defRPr/>
            </a:pPr>
            <a:r>
              <a:rPr lang="ja-JP" altLang="en-US" sz="1400" dirty="0">
                <a:solidFill>
                  <a:srgbClr val="000000"/>
                </a:solidFill>
                <a:latin typeface="BIZ UDPゴシック" panose="020B0400000000000000" pitchFamily="50" charset="-128"/>
                <a:ea typeface="BIZ UDPゴシック" panose="020B0400000000000000" pitchFamily="50" charset="-128"/>
              </a:rPr>
              <a:t>　　　第五章　国家社会機能継続性確保施策・副首都整備推進本部</a:t>
            </a:r>
          </a:p>
          <a:p>
            <a:pPr marL="0" marR="0" lvl="0" indent="0" algn="l" defTabSz="914400" rtl="0" eaLnBrk="1" fontAlgn="auto" latinLnBrk="0" hangingPunct="1">
              <a:lnSpc>
                <a:spcPct val="125000"/>
              </a:lnSpc>
              <a:spcBef>
                <a:spcPts val="0"/>
              </a:spcBef>
              <a:spcAft>
                <a:spcPts val="0"/>
              </a:spcAft>
              <a:buClrTx/>
              <a:buSzTx/>
              <a:buFontTx/>
              <a:buNone/>
              <a:tabLst/>
              <a:defRPr/>
            </a:pPr>
            <a:r>
              <a:rPr lang="ja-JP" altLang="en-US" sz="1400" dirty="0">
                <a:solidFill>
                  <a:srgbClr val="000000"/>
                </a:solidFill>
                <a:latin typeface="BIZ UDPゴシック" panose="020B0400000000000000" pitchFamily="50" charset="-128"/>
                <a:ea typeface="BIZ UDPゴシック" panose="020B0400000000000000" pitchFamily="50" charset="-128"/>
              </a:rPr>
              <a:t>　（設置）</a:t>
            </a:r>
          </a:p>
          <a:p>
            <a:pPr marL="0" marR="0" lvl="0" indent="0" algn="l" defTabSz="914400" rtl="0" eaLnBrk="1" fontAlgn="auto" latinLnBrk="0" hangingPunct="1">
              <a:lnSpc>
                <a:spcPct val="125000"/>
              </a:lnSpc>
              <a:spcBef>
                <a:spcPts val="0"/>
              </a:spcBef>
              <a:spcAft>
                <a:spcPts val="0"/>
              </a:spcAft>
              <a:buClrTx/>
              <a:buSzTx/>
              <a:buFontTx/>
              <a:buNone/>
              <a:tabLst/>
              <a:defRPr/>
            </a:pPr>
            <a:r>
              <a:rPr lang="ja-JP" altLang="en-US" sz="1400" dirty="0">
                <a:solidFill>
                  <a:srgbClr val="000000"/>
                </a:solidFill>
                <a:latin typeface="BIZ UDPゴシック" panose="020B0400000000000000" pitchFamily="50" charset="-128"/>
                <a:ea typeface="BIZ UDPゴシック" panose="020B0400000000000000" pitchFamily="50" charset="-128"/>
              </a:rPr>
              <a:t>第二十一条　副首都の整備に係る施策その他国家社会機能継続性確保施策を総合的かつ計画的に推進するため、</a:t>
            </a:r>
            <a:r>
              <a:rPr lang="ja-JP" altLang="en-US" sz="1400" b="1" u="sng" dirty="0">
                <a:solidFill>
                  <a:srgbClr val="000000"/>
                </a:solidFill>
                <a:latin typeface="BIZ UDPゴシック" panose="020B0400000000000000" pitchFamily="50" charset="-128"/>
                <a:ea typeface="BIZ UDPゴシック" panose="020B0400000000000000" pitchFamily="50" charset="-128"/>
              </a:rPr>
              <a:t>内閣に、国家社会機能継続性確保</a:t>
            </a:r>
            <a:endParaRPr lang="en-US" altLang="ja-JP" sz="1400" b="1" u="sng" dirty="0">
              <a:solidFill>
                <a:srgbClr val="000000"/>
              </a:solidFill>
              <a:latin typeface="BIZ UDPゴシック" panose="020B0400000000000000" pitchFamily="50" charset="-128"/>
              <a:ea typeface="BIZ UDPゴシック" panose="020B0400000000000000" pitchFamily="50" charset="-128"/>
            </a:endParaRPr>
          </a:p>
          <a:p>
            <a:pPr marL="0" marR="0" lvl="0" indent="0" algn="l" defTabSz="914400" rtl="0" eaLnBrk="1" fontAlgn="auto" latinLnBrk="0" hangingPunct="1">
              <a:lnSpc>
                <a:spcPct val="125000"/>
              </a:lnSpc>
              <a:spcBef>
                <a:spcPts val="0"/>
              </a:spcBef>
              <a:spcAft>
                <a:spcPts val="0"/>
              </a:spcAft>
              <a:buClrTx/>
              <a:buSzTx/>
              <a:buFontTx/>
              <a:buNone/>
              <a:tabLst/>
              <a:defRPr/>
            </a:pPr>
            <a:r>
              <a:rPr lang="ja-JP" altLang="en-US" sz="1400" b="1" dirty="0">
                <a:solidFill>
                  <a:srgbClr val="000000"/>
                </a:solidFill>
                <a:latin typeface="BIZ UDPゴシック" panose="020B0400000000000000" pitchFamily="50" charset="-128"/>
                <a:ea typeface="BIZ UDPゴシック" panose="020B0400000000000000" pitchFamily="50" charset="-128"/>
              </a:rPr>
              <a:t>　</a:t>
            </a:r>
            <a:r>
              <a:rPr lang="ja-JP" altLang="en-US" sz="1400" b="1" u="sng" dirty="0">
                <a:solidFill>
                  <a:srgbClr val="000000"/>
                </a:solidFill>
                <a:latin typeface="BIZ UDPゴシック" panose="020B0400000000000000" pitchFamily="50" charset="-128"/>
                <a:ea typeface="BIZ UDPゴシック" panose="020B0400000000000000" pitchFamily="50" charset="-128"/>
              </a:rPr>
              <a:t>施策・副首都整備推進本部（以下「本部」という。）を置く。</a:t>
            </a:r>
          </a:p>
        </p:txBody>
      </p:sp>
      <p:sp>
        <p:nvSpPr>
          <p:cNvPr id="7" name="スライド番号プレースホルダー 2">
            <a:extLst>
              <a:ext uri="{FF2B5EF4-FFF2-40B4-BE49-F238E27FC236}">
                <a16:creationId xmlns:a16="http://schemas.microsoft.com/office/drawing/2014/main" id="{2395A489-6CF4-49A9-8B65-4176B3AAE588}"/>
              </a:ext>
            </a:extLst>
          </p:cNvPr>
          <p:cNvSpPr>
            <a:spLocks noGrp="1"/>
          </p:cNvSpPr>
          <p:nvPr>
            <p:ph type="sldNum" sz="quarter" idx="12"/>
          </p:nvPr>
        </p:nvSpPr>
        <p:spPr>
          <a:xfrm>
            <a:off x="9448800" y="6502418"/>
            <a:ext cx="2743200" cy="365125"/>
          </a:xfrm>
        </p:spPr>
        <p:txBody>
          <a:bodyPr/>
          <a:lstStyle/>
          <a:p>
            <a:fld id="{07461F5B-1BDF-4D77-A755-C8D0FF6D81B8}" type="slidenum">
              <a:rPr kumimoji="1" lang="ja-JP" altLang="en-US" sz="1400" b="1" smtClean="0">
                <a:latin typeface="BIZ UDPゴシック" panose="020B0400000000000000" pitchFamily="50" charset="-128"/>
                <a:ea typeface="BIZ UDPゴシック" panose="020B0400000000000000" pitchFamily="50" charset="-128"/>
              </a:rPr>
              <a:t>18</a:t>
            </a:fld>
            <a:endParaRPr kumimoji="1" lang="ja-JP" altLang="en-US" sz="1400" b="1" dirty="0">
              <a:latin typeface="BIZ UDPゴシック" panose="020B0400000000000000" pitchFamily="50" charset="-128"/>
              <a:ea typeface="BIZ UDPゴシック" panose="020B0400000000000000" pitchFamily="50" charset="-128"/>
            </a:endParaRPr>
          </a:p>
        </p:txBody>
      </p:sp>
    </p:spTree>
    <p:extLst>
      <p:ext uri="{BB962C8B-B14F-4D97-AF65-F5344CB8AC3E}">
        <p14:creationId xmlns:p14="http://schemas.microsoft.com/office/powerpoint/2010/main" val="57841233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直線コネクタ 4">
            <a:extLst>
              <a:ext uri="{FF2B5EF4-FFF2-40B4-BE49-F238E27FC236}">
                <a16:creationId xmlns:a16="http://schemas.microsoft.com/office/drawing/2014/main" id="{2B9BC7ED-EF68-4296-9503-23448B7506AA}"/>
              </a:ext>
            </a:extLst>
          </p:cNvPr>
          <p:cNvCxnSpPr>
            <a:cxnSpLocks/>
          </p:cNvCxnSpPr>
          <p:nvPr/>
        </p:nvCxnSpPr>
        <p:spPr>
          <a:xfrm>
            <a:off x="216668" y="449732"/>
            <a:ext cx="11743658" cy="0"/>
          </a:xfrm>
          <a:prstGeom prst="line">
            <a:avLst/>
          </a:prstGeom>
        </p:spPr>
        <p:style>
          <a:lnRef idx="1">
            <a:schemeClr val="dk1"/>
          </a:lnRef>
          <a:fillRef idx="0">
            <a:schemeClr val="dk1"/>
          </a:fillRef>
          <a:effectRef idx="0">
            <a:schemeClr val="dk1"/>
          </a:effectRef>
          <a:fontRef idx="minor">
            <a:schemeClr val="tx1"/>
          </a:fontRef>
        </p:style>
      </p:cxnSp>
      <p:sp>
        <p:nvSpPr>
          <p:cNvPr id="6" name="正方形/長方形 5">
            <a:extLst>
              <a:ext uri="{FF2B5EF4-FFF2-40B4-BE49-F238E27FC236}">
                <a16:creationId xmlns:a16="http://schemas.microsoft.com/office/drawing/2014/main" id="{4C9CBE0D-9B17-4DFA-BCB2-31180727568A}"/>
              </a:ext>
            </a:extLst>
          </p:cNvPr>
          <p:cNvSpPr/>
          <p:nvPr/>
        </p:nvSpPr>
        <p:spPr>
          <a:xfrm>
            <a:off x="2893" y="48527"/>
            <a:ext cx="11325197" cy="769441"/>
          </a:xfrm>
          <a:prstGeom prst="rect">
            <a:avLst/>
          </a:prstGeom>
        </p:spPr>
        <p:txBody>
          <a:bodyPr wrap="square">
            <a:spAutoFit/>
          </a:bodyPr>
          <a:lstStyle/>
          <a:p>
            <a:r>
              <a:rPr lang="ja-JP" altLang="en-US" sz="2200" b="1" spc="100" dirty="0">
                <a:latin typeface="BIZ UDゴシック" panose="020B0400000000000000" pitchFamily="49" charset="-128"/>
                <a:ea typeface="BIZ UDゴシック" panose="020B0400000000000000" pitchFamily="49" charset="-128"/>
              </a:rPr>
              <a:t> 目的・基本理念・国の責務等</a:t>
            </a:r>
            <a:endParaRPr lang="en-US" altLang="ja-JP" sz="2200" b="1" spc="100" dirty="0">
              <a:latin typeface="BIZ UDゴシック" panose="020B0400000000000000" pitchFamily="49" charset="-128"/>
              <a:ea typeface="BIZ UDゴシック" panose="020B0400000000000000" pitchFamily="49" charset="-128"/>
            </a:endParaRPr>
          </a:p>
          <a:p>
            <a:endParaRPr lang="en-US" altLang="ja-JP" sz="2200" b="1" spc="100" dirty="0">
              <a:latin typeface="BIZ UDゴシック" panose="020B0400000000000000" pitchFamily="49" charset="-128"/>
              <a:ea typeface="BIZ UDゴシック" panose="020B0400000000000000" pitchFamily="49" charset="-128"/>
            </a:endParaRPr>
          </a:p>
        </p:txBody>
      </p:sp>
      <p:sp>
        <p:nvSpPr>
          <p:cNvPr id="28" name="四角形: 角を丸くする 27">
            <a:extLst>
              <a:ext uri="{FF2B5EF4-FFF2-40B4-BE49-F238E27FC236}">
                <a16:creationId xmlns:a16="http://schemas.microsoft.com/office/drawing/2014/main" id="{A2A2BC11-3629-45F9-9AC8-46B27BDD9B7A}"/>
              </a:ext>
            </a:extLst>
          </p:cNvPr>
          <p:cNvSpPr/>
          <p:nvPr/>
        </p:nvSpPr>
        <p:spPr>
          <a:xfrm>
            <a:off x="231673" y="645983"/>
            <a:ext cx="1774928" cy="324000"/>
          </a:xfrm>
          <a:prstGeom prst="round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600" b="1" dirty="0">
                <a:solidFill>
                  <a:schemeClr val="bg1"/>
                </a:solidFill>
                <a:latin typeface="BIZ UDPゴシック" panose="020B0400000000000000" pitchFamily="50" charset="-128"/>
                <a:ea typeface="BIZ UDPゴシック" panose="020B0400000000000000" pitchFamily="50" charset="-128"/>
              </a:rPr>
              <a:t>目　的</a:t>
            </a:r>
            <a:endParaRPr kumimoji="1" lang="ja-JP" altLang="en-US" sz="1600" b="1" dirty="0">
              <a:solidFill>
                <a:schemeClr val="bg1"/>
              </a:solidFill>
              <a:latin typeface="BIZ UDPゴシック" panose="020B0400000000000000" pitchFamily="50" charset="-128"/>
              <a:ea typeface="BIZ UDPゴシック" panose="020B0400000000000000" pitchFamily="50" charset="-128"/>
            </a:endParaRPr>
          </a:p>
        </p:txBody>
      </p:sp>
      <p:sp>
        <p:nvSpPr>
          <p:cNvPr id="45" name="スライド番号プレースホルダー 2">
            <a:extLst>
              <a:ext uri="{FF2B5EF4-FFF2-40B4-BE49-F238E27FC236}">
                <a16:creationId xmlns:a16="http://schemas.microsoft.com/office/drawing/2014/main" id="{73E6F340-9004-4CCE-9B74-D2296E728D6D}"/>
              </a:ext>
            </a:extLst>
          </p:cNvPr>
          <p:cNvSpPr>
            <a:spLocks noGrp="1"/>
          </p:cNvSpPr>
          <p:nvPr>
            <p:ph type="sldNum" sz="quarter" idx="12"/>
          </p:nvPr>
        </p:nvSpPr>
        <p:spPr>
          <a:xfrm>
            <a:off x="9448800" y="6483168"/>
            <a:ext cx="2743200" cy="365125"/>
          </a:xfrm>
        </p:spPr>
        <p:txBody>
          <a:bodyPr/>
          <a:lstStyle/>
          <a:p>
            <a:fld id="{07461F5B-1BDF-4D77-A755-C8D0FF6D81B8}" type="slidenum">
              <a:rPr kumimoji="1" lang="ja-JP" altLang="en-US" sz="1400" b="1" smtClean="0">
                <a:latin typeface="BIZ UDPゴシック" panose="020B0400000000000000" pitchFamily="50" charset="-128"/>
                <a:ea typeface="BIZ UDPゴシック" panose="020B0400000000000000" pitchFamily="50" charset="-128"/>
              </a:rPr>
              <a:t>1</a:t>
            </a:fld>
            <a:endParaRPr kumimoji="1" lang="ja-JP" altLang="en-US" sz="1400" b="1" dirty="0">
              <a:latin typeface="BIZ UDPゴシック" panose="020B0400000000000000" pitchFamily="50" charset="-128"/>
              <a:ea typeface="BIZ UDPゴシック" panose="020B0400000000000000" pitchFamily="50" charset="-128"/>
            </a:endParaRPr>
          </a:p>
        </p:txBody>
      </p:sp>
      <p:grpSp>
        <p:nvGrpSpPr>
          <p:cNvPr id="7" name="グループ化 6">
            <a:extLst>
              <a:ext uri="{FF2B5EF4-FFF2-40B4-BE49-F238E27FC236}">
                <a16:creationId xmlns:a16="http://schemas.microsoft.com/office/drawing/2014/main" id="{33AB369E-232C-4828-89F9-527F46125156}"/>
              </a:ext>
            </a:extLst>
          </p:cNvPr>
          <p:cNvGrpSpPr/>
          <p:nvPr/>
        </p:nvGrpSpPr>
        <p:grpSpPr>
          <a:xfrm>
            <a:off x="231672" y="1028831"/>
            <a:ext cx="11728653" cy="1788054"/>
            <a:chOff x="231672" y="1809409"/>
            <a:chExt cx="11728653" cy="1788054"/>
          </a:xfrm>
        </p:grpSpPr>
        <p:sp>
          <p:nvSpPr>
            <p:cNvPr id="21" name="テキスト ボックス 20">
              <a:extLst>
                <a:ext uri="{FF2B5EF4-FFF2-40B4-BE49-F238E27FC236}">
                  <a16:creationId xmlns:a16="http://schemas.microsoft.com/office/drawing/2014/main" id="{F3DBE707-5012-4866-A630-C75C7E23428A}"/>
                </a:ext>
              </a:extLst>
            </p:cNvPr>
            <p:cNvSpPr txBox="1"/>
            <p:nvPr/>
          </p:nvSpPr>
          <p:spPr>
            <a:xfrm>
              <a:off x="231672" y="1809409"/>
              <a:ext cx="11728653" cy="1788054"/>
            </a:xfrm>
            <a:prstGeom prst="rect">
              <a:avLst/>
            </a:prstGeom>
            <a:noFill/>
          </p:spPr>
          <p:txBody>
            <a:bodyPr wrap="square">
              <a:spAutoFit/>
            </a:bodyPr>
            <a:lstStyle/>
            <a:p>
              <a:pPr marL="285750" indent="-285750">
                <a:lnSpc>
                  <a:spcPts val="2500"/>
                </a:lnSpc>
                <a:buFont typeface="Arial" panose="020B0604020202020204" pitchFamily="34" charset="0"/>
                <a:buChar char="•"/>
              </a:pPr>
              <a:r>
                <a:rPr lang="ja-JP" altLang="en-US" sz="1600" b="0" i="0" u="none" strike="noStrike" baseline="0" dirty="0">
                  <a:solidFill>
                    <a:srgbClr val="000000"/>
                  </a:solidFill>
                  <a:latin typeface="BIZ UDPゴシック" panose="020B0400000000000000" pitchFamily="50" charset="-128"/>
                  <a:ea typeface="BIZ UDPゴシック" panose="020B0400000000000000" pitchFamily="50" charset="-128"/>
                </a:rPr>
                <a:t>国民生活及び国民経済に甚大な影響を及ぼすおそれがある</a:t>
              </a:r>
              <a:r>
                <a:rPr lang="ja-JP" altLang="en-US" sz="1600" b="1" i="0" u="sng" strike="noStrike" baseline="0" dirty="0">
                  <a:solidFill>
                    <a:srgbClr val="FF0000"/>
                  </a:solidFill>
                  <a:latin typeface="BIZ UDPゴシック" panose="020B0400000000000000" pitchFamily="50" charset="-128"/>
                  <a:ea typeface="BIZ UDPゴシック" panose="020B0400000000000000" pitchFamily="50" charset="-128"/>
                </a:rPr>
                <a:t>大規模災害に備え</a:t>
              </a:r>
              <a:r>
                <a:rPr lang="ja-JP" altLang="en-US" sz="1600" b="0" i="0" u="none" strike="noStrike" baseline="0" dirty="0">
                  <a:solidFill>
                    <a:srgbClr val="000000"/>
                  </a:solidFill>
                  <a:latin typeface="BIZ UDPゴシック" panose="020B0400000000000000" pitchFamily="50" charset="-128"/>
                  <a:ea typeface="BIZ UDPゴシック" panose="020B0400000000000000" pitchFamily="50" charset="-128"/>
                </a:rPr>
                <a:t>、</a:t>
              </a:r>
              <a:r>
                <a:rPr lang="ja-JP" altLang="en-US" sz="1600" b="1" i="0" u="sng" strike="noStrike" baseline="0" dirty="0">
                  <a:solidFill>
                    <a:srgbClr val="FF0000"/>
                  </a:solidFill>
                  <a:latin typeface="BIZ UDPゴシック" panose="020B0400000000000000" pitchFamily="50" charset="-128"/>
                  <a:ea typeface="BIZ UDPゴシック" panose="020B0400000000000000" pitchFamily="50" charset="-128"/>
                </a:rPr>
                <a:t>副首都の整備に係る施策</a:t>
              </a:r>
              <a:r>
                <a:rPr lang="ja-JP" altLang="en-US" sz="1600" i="0" u="none" strike="noStrike" baseline="0" dirty="0">
                  <a:latin typeface="BIZ UDPゴシック" panose="020B0400000000000000" pitchFamily="50" charset="-128"/>
                  <a:ea typeface="BIZ UDPゴシック" panose="020B0400000000000000" pitchFamily="50" charset="-128"/>
                </a:rPr>
                <a:t>その他</a:t>
              </a:r>
              <a:r>
                <a:rPr lang="ja-JP" altLang="en-US" sz="1600" i="0" strike="noStrike" baseline="0" dirty="0">
                  <a:latin typeface="BIZ UDPゴシック" panose="020B0400000000000000" pitchFamily="50" charset="-128"/>
                  <a:ea typeface="BIZ UDPゴシック" panose="020B0400000000000000" pitchFamily="50" charset="-128"/>
                </a:rPr>
                <a:t>国家社会機能の継続性が確保</a:t>
              </a:r>
              <a:r>
                <a:rPr lang="ja-JP" altLang="en-US" sz="1600" i="0" u="none" strike="noStrike" baseline="0" dirty="0">
                  <a:latin typeface="BIZ UDPゴシック" panose="020B0400000000000000" pitchFamily="50" charset="-128"/>
                  <a:ea typeface="BIZ UDPゴシック" panose="020B0400000000000000" pitchFamily="50" charset="-128"/>
                </a:rPr>
                <a:t>された国土形成を図るための施策</a:t>
              </a:r>
              <a:r>
                <a:rPr lang="en-US" altLang="ja-JP" sz="1600" i="0" u="none" strike="noStrike" baseline="0" dirty="0">
                  <a:latin typeface="BIZ UDPゴシック" panose="020B0400000000000000" pitchFamily="50" charset="-128"/>
                  <a:ea typeface="BIZ UDPゴシック" panose="020B0400000000000000" pitchFamily="50" charset="-128"/>
                </a:rPr>
                <a:t>(</a:t>
              </a:r>
              <a:r>
                <a:rPr lang="ja-JP" altLang="en-US" sz="1600" b="1" i="0" u="sng" strike="noStrike" baseline="0" dirty="0">
                  <a:solidFill>
                    <a:srgbClr val="FF0000"/>
                  </a:solidFill>
                  <a:latin typeface="BIZ UDPゴシック" panose="020B0400000000000000" pitchFamily="50" charset="-128"/>
                  <a:ea typeface="BIZ UDPゴシック" panose="020B0400000000000000" pitchFamily="50" charset="-128"/>
                </a:rPr>
                <a:t>国家社会機能継続性確保施策</a:t>
              </a:r>
              <a:r>
                <a:rPr lang="en-US" altLang="ja-JP" sz="1600" i="0" u="none" strike="noStrike" baseline="0" dirty="0">
                  <a:latin typeface="BIZ UDPゴシック" panose="020B0400000000000000" pitchFamily="50" charset="-128"/>
                  <a:ea typeface="BIZ UDPゴシック" panose="020B0400000000000000" pitchFamily="50" charset="-128"/>
                </a:rPr>
                <a:t>)</a:t>
              </a:r>
              <a:r>
                <a:rPr lang="ja-JP" altLang="en-US" sz="1600" i="0" u="none" strike="noStrike" baseline="0" dirty="0">
                  <a:latin typeface="BIZ UDPゴシック" panose="020B0400000000000000" pitchFamily="50" charset="-128"/>
                  <a:ea typeface="BIZ UDPゴシック" panose="020B0400000000000000" pitchFamily="50" charset="-128"/>
                </a:rPr>
                <a:t>を総合的・計画的に推進し、公共の福祉の確保並びに国民生活の向上及び</a:t>
              </a:r>
              <a:r>
                <a:rPr lang="ja-JP" altLang="en-US" sz="1600" b="1" i="0" u="sng" strike="noStrike" baseline="0" dirty="0">
                  <a:solidFill>
                    <a:srgbClr val="FF0000"/>
                  </a:solidFill>
                  <a:latin typeface="BIZ UDPゴシック" panose="020B0400000000000000" pitchFamily="50" charset="-128"/>
                  <a:ea typeface="BIZ UDPゴシック" panose="020B0400000000000000" pitchFamily="50" charset="-128"/>
                </a:rPr>
                <a:t>多極分散型経済圏の形成を通じた我が国経済の成長に資する</a:t>
              </a:r>
              <a:endParaRPr lang="en-US" altLang="ja-JP" sz="1600" b="1" u="sng" dirty="0">
                <a:solidFill>
                  <a:srgbClr val="FF0000"/>
                </a:solidFill>
                <a:latin typeface="BIZ UDPゴシック" panose="020B0400000000000000" pitchFamily="50" charset="-128"/>
                <a:ea typeface="BIZ UDPゴシック" panose="020B0400000000000000" pitchFamily="50" charset="-128"/>
              </a:endParaRPr>
            </a:p>
            <a:p>
              <a:pPr marL="285750" indent="-285750">
                <a:lnSpc>
                  <a:spcPts val="600"/>
                </a:lnSpc>
                <a:buFont typeface="Arial" panose="020B0604020202020204" pitchFamily="34" charset="0"/>
                <a:buChar char="•"/>
              </a:pPr>
              <a:endParaRPr lang="en-US" altLang="ja-JP" sz="1600" b="1" i="0" u="none" strike="noStrike" baseline="0" dirty="0">
                <a:solidFill>
                  <a:srgbClr val="C00000"/>
                </a:solidFill>
                <a:latin typeface="BIZ UDPゴシック" panose="020B0400000000000000" pitchFamily="50" charset="-128"/>
                <a:ea typeface="BIZ UDPゴシック" panose="020B0400000000000000" pitchFamily="50" charset="-128"/>
              </a:endParaRPr>
            </a:p>
            <a:p>
              <a:pPr>
                <a:lnSpc>
                  <a:spcPts val="1800"/>
                </a:lnSpc>
              </a:pPr>
              <a:r>
                <a:rPr lang="ja-JP" altLang="en-US" sz="1200" i="0" u="none" strike="noStrike" baseline="0" dirty="0">
                  <a:latin typeface="BIZ UDPゴシック" panose="020B0400000000000000" pitchFamily="50" charset="-128"/>
                  <a:ea typeface="BIZ UDPゴシック" panose="020B0400000000000000" pitchFamily="50" charset="-128"/>
                </a:rPr>
                <a:t>　　　　　国家社会機能</a:t>
              </a:r>
              <a:r>
                <a:rPr lang="en-US" altLang="ja-JP" sz="1200" i="0" u="none" strike="noStrike" baseline="0" dirty="0">
                  <a:latin typeface="BIZ UDPゴシック" panose="020B0400000000000000" pitchFamily="50" charset="-128"/>
                  <a:ea typeface="BIZ UDPゴシック" panose="020B0400000000000000" pitchFamily="50" charset="-128"/>
                </a:rPr>
                <a:t>…</a:t>
              </a:r>
              <a:r>
                <a:rPr lang="ja-JP" altLang="en-US" sz="1200" i="0" u="none" strike="noStrike" baseline="0" dirty="0">
                  <a:latin typeface="BIZ UDPゴシック" panose="020B0400000000000000" pitchFamily="50" charset="-128"/>
                  <a:ea typeface="BIZ UDPゴシック" panose="020B0400000000000000" pitchFamily="50" charset="-128"/>
                </a:rPr>
                <a:t>我が国の政治、行政、司法及び経済に関する機能その他の国家及び社会の重要な機能</a:t>
              </a:r>
            </a:p>
            <a:p>
              <a:pPr>
                <a:lnSpc>
                  <a:spcPts val="1800"/>
                </a:lnSpc>
              </a:pPr>
              <a:r>
                <a:rPr lang="ja-JP" altLang="en-US" sz="1200" i="0" u="none" strike="noStrike" baseline="0" dirty="0">
                  <a:latin typeface="BIZ UDPゴシック" panose="020B0400000000000000" pitchFamily="50" charset="-128"/>
                  <a:ea typeface="BIZ UDPゴシック" panose="020B0400000000000000" pitchFamily="50" charset="-128"/>
                </a:rPr>
                <a:t>　　　　　多極分散型経済圏の形成</a:t>
              </a:r>
              <a:r>
                <a:rPr lang="en-US" altLang="ja-JP" sz="1200" i="0" u="none" strike="noStrike" baseline="0" dirty="0">
                  <a:latin typeface="BIZ UDPゴシック" panose="020B0400000000000000" pitchFamily="50" charset="-128"/>
                  <a:ea typeface="BIZ UDPゴシック" panose="020B0400000000000000" pitchFamily="50" charset="-128"/>
                </a:rPr>
                <a:t>…</a:t>
              </a:r>
              <a:r>
                <a:rPr lang="ja-JP" altLang="en-US" sz="1200" i="0" u="none" strike="noStrike" baseline="0" dirty="0">
                  <a:latin typeface="BIZ UDPゴシック" panose="020B0400000000000000" pitchFamily="50" charset="-128"/>
                  <a:ea typeface="BIZ UDPゴシック" panose="020B0400000000000000" pitchFamily="50" charset="-128"/>
                </a:rPr>
                <a:t>人口・経済に関する機能が特定の圏域に過度に集中することなく国土全体にわたり適正に配置され、各圏域が有機的に連携しつつ特性を</a:t>
              </a:r>
              <a:endParaRPr lang="en-US" altLang="ja-JP" sz="1200" i="0" u="none" strike="noStrike" baseline="0" dirty="0">
                <a:latin typeface="BIZ UDPゴシック" panose="020B0400000000000000" pitchFamily="50" charset="-128"/>
                <a:ea typeface="BIZ UDPゴシック" panose="020B0400000000000000" pitchFamily="50" charset="-128"/>
              </a:endParaRPr>
            </a:p>
            <a:p>
              <a:pPr>
                <a:lnSpc>
                  <a:spcPts val="1800"/>
                </a:lnSpc>
              </a:pPr>
              <a:r>
                <a:rPr lang="en-US" altLang="ja-JP" sz="1200" dirty="0">
                  <a:latin typeface="BIZ UDPゴシック" panose="020B0400000000000000" pitchFamily="50" charset="-128"/>
                  <a:ea typeface="BIZ UDPゴシック" panose="020B0400000000000000" pitchFamily="50" charset="-128"/>
                </a:rPr>
                <a:t>                                              </a:t>
              </a:r>
              <a:r>
                <a:rPr lang="ja-JP" altLang="en-US" sz="1200" i="0" u="none" strike="noStrike" baseline="0" dirty="0">
                  <a:latin typeface="BIZ UDPゴシック" panose="020B0400000000000000" pitchFamily="50" charset="-128"/>
                  <a:ea typeface="BIZ UDPゴシック" panose="020B0400000000000000" pitchFamily="50" charset="-128"/>
                </a:rPr>
                <a:t>生かして発展している国土の形成</a:t>
              </a:r>
            </a:p>
          </p:txBody>
        </p:sp>
        <p:sp>
          <p:nvSpPr>
            <p:cNvPr id="4" name="大かっこ 3">
              <a:extLst>
                <a:ext uri="{FF2B5EF4-FFF2-40B4-BE49-F238E27FC236}">
                  <a16:creationId xmlns:a16="http://schemas.microsoft.com/office/drawing/2014/main" id="{79CA3C87-FF5F-4BB3-8722-2280D6BE83E3}"/>
                </a:ext>
              </a:extLst>
            </p:cNvPr>
            <p:cNvSpPr/>
            <p:nvPr/>
          </p:nvSpPr>
          <p:spPr>
            <a:xfrm>
              <a:off x="647409" y="2832147"/>
              <a:ext cx="11124000" cy="720000"/>
            </a:xfrm>
            <a:prstGeom prst="bracketPair">
              <a:avLst>
                <a:gd name="adj" fmla="val 12570"/>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p>
          </p:txBody>
        </p:sp>
      </p:grpSp>
      <p:sp>
        <p:nvSpPr>
          <p:cNvPr id="22" name="四角形: 角を丸くする 21">
            <a:extLst>
              <a:ext uri="{FF2B5EF4-FFF2-40B4-BE49-F238E27FC236}">
                <a16:creationId xmlns:a16="http://schemas.microsoft.com/office/drawing/2014/main" id="{B59E0308-6933-405F-818E-EC4565A5B94F}"/>
              </a:ext>
            </a:extLst>
          </p:cNvPr>
          <p:cNvSpPr/>
          <p:nvPr/>
        </p:nvSpPr>
        <p:spPr>
          <a:xfrm>
            <a:off x="231673" y="3050511"/>
            <a:ext cx="1774928" cy="324000"/>
          </a:xfrm>
          <a:prstGeom prst="round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600" b="1" dirty="0">
                <a:solidFill>
                  <a:schemeClr val="bg1"/>
                </a:solidFill>
                <a:latin typeface="BIZ UDPゴシック" panose="020B0400000000000000" pitchFamily="50" charset="-128"/>
                <a:ea typeface="BIZ UDPゴシック" panose="020B0400000000000000" pitchFamily="50" charset="-128"/>
              </a:rPr>
              <a:t>基本理念</a:t>
            </a:r>
          </a:p>
        </p:txBody>
      </p:sp>
      <p:sp>
        <p:nvSpPr>
          <p:cNvPr id="25" name="テキスト ボックス 24">
            <a:extLst>
              <a:ext uri="{FF2B5EF4-FFF2-40B4-BE49-F238E27FC236}">
                <a16:creationId xmlns:a16="http://schemas.microsoft.com/office/drawing/2014/main" id="{867FDA1F-CE47-47BE-B18D-193664A949AD}"/>
              </a:ext>
            </a:extLst>
          </p:cNvPr>
          <p:cNvSpPr txBox="1"/>
          <p:nvPr/>
        </p:nvSpPr>
        <p:spPr>
          <a:xfrm>
            <a:off x="231672" y="3403116"/>
            <a:ext cx="11728653" cy="1644746"/>
          </a:xfrm>
          <a:prstGeom prst="rect">
            <a:avLst/>
          </a:prstGeom>
          <a:noFill/>
        </p:spPr>
        <p:txBody>
          <a:bodyPr wrap="square">
            <a:spAutoFit/>
          </a:bodyPr>
          <a:lstStyle/>
          <a:p>
            <a:pPr marL="285750" indent="-285750">
              <a:lnSpc>
                <a:spcPts val="2500"/>
              </a:lnSpc>
              <a:buFont typeface="Arial" panose="020B0604020202020204" pitchFamily="34" charset="0"/>
              <a:buChar char="•"/>
            </a:pPr>
            <a:r>
              <a:rPr lang="ja-JP" altLang="en-US" sz="1500" b="0" i="0" u="none" strike="noStrike" baseline="0" dirty="0">
                <a:solidFill>
                  <a:srgbClr val="000000"/>
                </a:solidFill>
                <a:latin typeface="BIZ UDPゴシック" panose="020B0400000000000000" pitchFamily="50" charset="-128"/>
                <a:ea typeface="BIZ UDPゴシック" panose="020B0400000000000000" pitchFamily="50" charset="-128"/>
              </a:rPr>
              <a:t>国土全体にわたる</a:t>
            </a:r>
            <a:r>
              <a:rPr lang="ja-JP" altLang="en-US" sz="1500" b="1" i="0" u="sng" strike="noStrike" baseline="0" dirty="0">
                <a:solidFill>
                  <a:srgbClr val="FF0000"/>
                </a:solidFill>
                <a:latin typeface="BIZ UDPゴシック" panose="020B0400000000000000" pitchFamily="50" charset="-128"/>
                <a:ea typeface="BIZ UDPゴシック" panose="020B0400000000000000" pitchFamily="50" charset="-128"/>
              </a:rPr>
              <a:t>人口・国家社会機能の分散的配置</a:t>
            </a:r>
            <a:endParaRPr lang="ja-JP" altLang="en-US" sz="1500" b="0" i="0" u="none" strike="noStrike" baseline="0" dirty="0">
              <a:solidFill>
                <a:srgbClr val="000000"/>
              </a:solidFill>
              <a:latin typeface="BIZ UDPゴシック" panose="020B0400000000000000" pitchFamily="50" charset="-128"/>
              <a:ea typeface="BIZ UDPゴシック" panose="020B0400000000000000" pitchFamily="50" charset="-128"/>
            </a:endParaRPr>
          </a:p>
          <a:p>
            <a:pPr marL="285750" indent="-285750">
              <a:lnSpc>
                <a:spcPts val="2500"/>
              </a:lnSpc>
              <a:buClr>
                <a:schemeClr val="tx1"/>
              </a:buClr>
              <a:buFont typeface="Arial" panose="020B0604020202020204" pitchFamily="34" charset="0"/>
              <a:buChar char="•"/>
            </a:pPr>
            <a:r>
              <a:rPr lang="ja-JP" altLang="en-US" sz="1500" b="1" i="0" u="sng" strike="noStrike" baseline="0" dirty="0">
                <a:solidFill>
                  <a:srgbClr val="FF0000"/>
                </a:solidFill>
                <a:latin typeface="BIZ UDPゴシック" panose="020B0400000000000000" pitchFamily="50" charset="-128"/>
                <a:ea typeface="BIZ UDPゴシック" panose="020B0400000000000000" pitchFamily="50" charset="-128"/>
              </a:rPr>
              <a:t>首都中枢機能の代替性の確保</a:t>
            </a:r>
            <a:r>
              <a:rPr lang="ja-JP" altLang="en-US" sz="1500" b="0" i="0" u="none" strike="noStrike" baseline="0" dirty="0">
                <a:solidFill>
                  <a:srgbClr val="000000"/>
                </a:solidFill>
                <a:latin typeface="BIZ UDPゴシック" panose="020B0400000000000000" pitchFamily="50" charset="-128"/>
                <a:ea typeface="BIZ UDPゴシック" panose="020B0400000000000000" pitchFamily="50" charset="-128"/>
              </a:rPr>
              <a:t>のために必要な機能の整備及び分散的配置</a:t>
            </a:r>
            <a:endParaRPr lang="en-US" altLang="ja-JP" sz="1500" b="0" i="0" u="none" strike="noStrike" baseline="0" dirty="0">
              <a:solidFill>
                <a:srgbClr val="000000"/>
              </a:solidFill>
              <a:latin typeface="BIZ UDPゴシック" panose="020B0400000000000000" pitchFamily="50" charset="-128"/>
              <a:ea typeface="BIZ UDPゴシック" panose="020B0400000000000000" pitchFamily="50" charset="-128"/>
            </a:endParaRPr>
          </a:p>
          <a:p>
            <a:pPr marL="285750" indent="-285750">
              <a:lnSpc>
                <a:spcPts val="2500"/>
              </a:lnSpc>
              <a:buFont typeface="Arial" panose="020B0604020202020204" pitchFamily="34" charset="0"/>
              <a:buChar char="•"/>
            </a:pPr>
            <a:r>
              <a:rPr lang="ja-JP" altLang="en-US" sz="1500" dirty="0">
                <a:solidFill>
                  <a:srgbClr val="000000"/>
                </a:solidFill>
                <a:latin typeface="BIZ UDPゴシック" panose="020B0400000000000000" pitchFamily="50" charset="-128"/>
                <a:ea typeface="BIZ UDPゴシック" panose="020B0400000000000000" pitchFamily="50" charset="-128"/>
              </a:rPr>
              <a:t>大規模災害時における</a:t>
            </a:r>
            <a:r>
              <a:rPr lang="ja-JP" altLang="en-US" sz="1500" b="1" u="sng" dirty="0">
                <a:solidFill>
                  <a:srgbClr val="FF0000"/>
                </a:solidFill>
                <a:latin typeface="BIZ UDPゴシック" panose="020B0400000000000000" pitchFamily="50" charset="-128"/>
                <a:ea typeface="BIZ UDPゴシック" panose="020B0400000000000000" pitchFamily="50" charset="-128"/>
              </a:rPr>
              <a:t>地方公共団体及び民間事業者等が行う事業の継続への支援</a:t>
            </a:r>
            <a:endParaRPr lang="en-US" altLang="ja-JP" sz="1500" b="1" u="sng" dirty="0">
              <a:solidFill>
                <a:srgbClr val="FF0000"/>
              </a:solidFill>
              <a:latin typeface="BIZ UDPゴシック" panose="020B0400000000000000" pitchFamily="50" charset="-128"/>
              <a:ea typeface="BIZ UDPゴシック" panose="020B0400000000000000" pitchFamily="50" charset="-128"/>
            </a:endParaRPr>
          </a:p>
          <a:p>
            <a:pPr marL="285750" indent="-285750">
              <a:lnSpc>
                <a:spcPts val="2500"/>
              </a:lnSpc>
              <a:buFont typeface="Arial" panose="020B0604020202020204" pitchFamily="34" charset="0"/>
              <a:buChar char="•"/>
            </a:pPr>
            <a:r>
              <a:rPr lang="ja-JP" altLang="en-US" sz="1500" dirty="0">
                <a:latin typeface="BIZ UDPゴシック" panose="020B0400000000000000" pitchFamily="50" charset="-128"/>
                <a:ea typeface="BIZ UDPゴシック" panose="020B0400000000000000" pitchFamily="50" charset="-128"/>
              </a:rPr>
              <a:t>大規模災害時における</a:t>
            </a:r>
            <a:r>
              <a:rPr lang="ja-JP" altLang="en-US" sz="1500" b="1" i="0" u="sng" strike="noStrike" baseline="0" dirty="0">
                <a:solidFill>
                  <a:srgbClr val="FF0000"/>
                </a:solidFill>
                <a:latin typeface="BIZ UDPゴシック" panose="020B0400000000000000" pitchFamily="50" charset="-128"/>
                <a:ea typeface="BIZ UDPゴシック" panose="020B0400000000000000" pitchFamily="50" charset="-128"/>
              </a:rPr>
              <a:t>多重性及び代替性が確保された交通通信体系の整備（情報通信技術その他先端的な技術の活用を図る）</a:t>
            </a:r>
            <a:endParaRPr lang="ja-JP" altLang="en-US" sz="1400" b="0" i="0" u="none" strike="noStrike" baseline="0" dirty="0">
              <a:solidFill>
                <a:srgbClr val="000000"/>
              </a:solidFill>
              <a:latin typeface="BIZ UDPゴシック" panose="020B0400000000000000" pitchFamily="50" charset="-128"/>
              <a:ea typeface="BIZ UDPゴシック" panose="020B0400000000000000" pitchFamily="50" charset="-128"/>
            </a:endParaRPr>
          </a:p>
          <a:p>
            <a:pPr marL="285750" indent="-285750">
              <a:lnSpc>
                <a:spcPts val="2500"/>
              </a:lnSpc>
              <a:buClr>
                <a:schemeClr val="tx1"/>
              </a:buClr>
              <a:buFont typeface="Arial" panose="020B0604020202020204" pitchFamily="34" charset="0"/>
              <a:buChar char="•"/>
            </a:pPr>
            <a:r>
              <a:rPr lang="ja-JP" altLang="en-US" sz="1500" b="1" i="0" u="sng" strike="noStrike" baseline="0" dirty="0">
                <a:solidFill>
                  <a:srgbClr val="FF0000"/>
                </a:solidFill>
                <a:latin typeface="BIZ UDPゴシック" panose="020B0400000000000000" pitchFamily="50" charset="-128"/>
                <a:ea typeface="BIZ UDPゴシック" panose="020B0400000000000000" pitchFamily="50" charset="-128"/>
              </a:rPr>
              <a:t>首都中枢機能の代替機能及び多極分散型経済圏の形成の中核機能を果たすよう副首都を整備</a:t>
            </a:r>
            <a:endParaRPr lang="en-US" altLang="ja-JP" sz="1500" b="1" i="0" u="sng" strike="noStrike" baseline="0" dirty="0">
              <a:solidFill>
                <a:srgbClr val="FF0000"/>
              </a:solidFill>
              <a:latin typeface="BIZ UDPゴシック" panose="020B0400000000000000" pitchFamily="50" charset="-128"/>
              <a:ea typeface="BIZ UDPゴシック" panose="020B0400000000000000" pitchFamily="50" charset="-128"/>
            </a:endParaRPr>
          </a:p>
        </p:txBody>
      </p:sp>
      <p:sp>
        <p:nvSpPr>
          <p:cNvPr id="26" name="四角形: 角を丸くする 25">
            <a:extLst>
              <a:ext uri="{FF2B5EF4-FFF2-40B4-BE49-F238E27FC236}">
                <a16:creationId xmlns:a16="http://schemas.microsoft.com/office/drawing/2014/main" id="{75830429-1549-4672-8BE8-57BE4F7493FF}"/>
              </a:ext>
            </a:extLst>
          </p:cNvPr>
          <p:cNvSpPr/>
          <p:nvPr/>
        </p:nvSpPr>
        <p:spPr>
          <a:xfrm>
            <a:off x="231673" y="5234838"/>
            <a:ext cx="1774928" cy="324000"/>
          </a:xfrm>
          <a:prstGeom prst="round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600" b="1" dirty="0">
                <a:solidFill>
                  <a:schemeClr val="bg1"/>
                </a:solidFill>
                <a:latin typeface="BIZ UDPゴシック" panose="020B0400000000000000" pitchFamily="50" charset="-128"/>
                <a:ea typeface="BIZ UDPゴシック" panose="020B0400000000000000" pitchFamily="50" charset="-128"/>
              </a:rPr>
              <a:t>国の責務等</a:t>
            </a:r>
            <a:endParaRPr kumimoji="1" lang="ja-JP" altLang="en-US" sz="1600" b="1" dirty="0">
              <a:solidFill>
                <a:schemeClr val="bg1"/>
              </a:solidFill>
              <a:latin typeface="BIZ UDPゴシック" panose="020B0400000000000000" pitchFamily="50" charset="-128"/>
              <a:ea typeface="BIZ UDPゴシック" panose="020B0400000000000000" pitchFamily="50" charset="-128"/>
            </a:endParaRPr>
          </a:p>
        </p:txBody>
      </p:sp>
      <p:graphicFrame>
        <p:nvGraphicFramePr>
          <p:cNvPr id="2" name="表 2">
            <a:extLst>
              <a:ext uri="{FF2B5EF4-FFF2-40B4-BE49-F238E27FC236}">
                <a16:creationId xmlns:a16="http://schemas.microsoft.com/office/drawing/2014/main" id="{851753F4-AAA3-4555-BC08-E7E24F409DE4}"/>
              </a:ext>
            </a:extLst>
          </p:cNvPr>
          <p:cNvGraphicFramePr>
            <a:graphicFrameLocks noGrp="1"/>
          </p:cNvGraphicFramePr>
          <p:nvPr>
            <p:extLst>
              <p:ext uri="{D42A27DB-BD31-4B8C-83A1-F6EECF244321}">
                <p14:modId xmlns:p14="http://schemas.microsoft.com/office/powerpoint/2010/main" val="3541164470"/>
              </p:ext>
            </p:extLst>
          </p:nvPr>
        </p:nvGraphicFramePr>
        <p:xfrm>
          <a:off x="378525" y="5577840"/>
          <a:ext cx="10368000" cy="1280160"/>
        </p:xfrm>
        <a:graphic>
          <a:graphicData uri="http://schemas.openxmlformats.org/drawingml/2006/table">
            <a:tbl>
              <a:tblPr firstRow="1" bandRow="1">
                <a:tableStyleId>{5940675A-B579-460E-94D1-54222C63F5DA}</a:tableStyleId>
              </a:tblPr>
              <a:tblGrid>
                <a:gridCol w="2520000">
                  <a:extLst>
                    <a:ext uri="{9D8B030D-6E8A-4147-A177-3AD203B41FA5}">
                      <a16:colId xmlns:a16="http://schemas.microsoft.com/office/drawing/2014/main" val="1844125038"/>
                    </a:ext>
                  </a:extLst>
                </a:gridCol>
                <a:gridCol w="7848000">
                  <a:extLst>
                    <a:ext uri="{9D8B030D-6E8A-4147-A177-3AD203B41FA5}">
                      <a16:colId xmlns:a16="http://schemas.microsoft.com/office/drawing/2014/main" val="2889066370"/>
                    </a:ext>
                  </a:extLst>
                </a:gridCol>
              </a:tblGrid>
              <a:tr h="288000">
                <a:tc>
                  <a:txBody>
                    <a:bodyPr/>
                    <a:lstStyle/>
                    <a:p>
                      <a:r>
                        <a:rPr kumimoji="1" lang="ja-JP" altLang="en-US" sz="1500" b="1" dirty="0">
                          <a:latin typeface="BIZ UDPゴシック" panose="020B0400000000000000" pitchFamily="50" charset="-128"/>
                          <a:ea typeface="BIZ UDPゴシック" panose="020B0400000000000000" pitchFamily="50" charset="-128"/>
                        </a:rPr>
                        <a:t>①　国の責務　　　　　　　　　　</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kumimoji="1" lang="ja-JP" altLang="en-US" sz="1500" dirty="0">
                          <a:latin typeface="BIZ UDPゴシック" panose="020B0400000000000000" pitchFamily="50" charset="-128"/>
                          <a:ea typeface="BIZ UDPゴシック" panose="020B0400000000000000" pitchFamily="50" charset="-128"/>
                        </a:rPr>
                        <a:t>　施策の総合的・計画的な策定・実施、関係行政機関間の連携・協力</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808836166"/>
                  </a:ext>
                </a:extLst>
              </a:tr>
              <a:tr h="288000">
                <a:tc>
                  <a:txBody>
                    <a:bodyPr/>
                    <a:lstStyle/>
                    <a:p>
                      <a:r>
                        <a:rPr kumimoji="1" lang="ja-JP" altLang="en-US" sz="1500" b="1" dirty="0">
                          <a:latin typeface="BIZ UDPゴシック" panose="020B0400000000000000" pitchFamily="50" charset="-128"/>
                          <a:ea typeface="BIZ UDPゴシック" panose="020B0400000000000000" pitchFamily="50" charset="-128"/>
                        </a:rPr>
                        <a:t>②　地方公共団体の責務　　</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kumimoji="1" lang="ja-JP" altLang="en-US" sz="1500" dirty="0">
                          <a:latin typeface="BIZ UDPゴシック" panose="020B0400000000000000" pitchFamily="50" charset="-128"/>
                          <a:ea typeface="BIZ UDPゴシック" panose="020B0400000000000000" pitchFamily="50" charset="-128"/>
                        </a:rPr>
                        <a:t>　国との適切な役割分担を踏まえて国が実施する施策に協力</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415867152"/>
                  </a:ext>
                </a:extLst>
              </a:tr>
              <a:tr h="288000">
                <a:tc>
                  <a:txBody>
                    <a:bodyPr/>
                    <a:lstStyle/>
                    <a:p>
                      <a:r>
                        <a:rPr kumimoji="1" lang="ja-JP" altLang="en-US" sz="1500" b="1" dirty="0">
                          <a:latin typeface="BIZ UDPゴシック" panose="020B0400000000000000" pitchFamily="50" charset="-128"/>
                          <a:ea typeface="BIZ UDPゴシック" panose="020B0400000000000000" pitchFamily="50" charset="-128"/>
                        </a:rPr>
                        <a:t>③　民間事業者等の責務　　</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kumimoji="1" lang="ja-JP" altLang="en-US" sz="1500" dirty="0">
                          <a:latin typeface="BIZ UDPゴシック" panose="020B0400000000000000" pitchFamily="50" charset="-128"/>
                          <a:ea typeface="BIZ UDPゴシック" panose="020B0400000000000000" pitchFamily="50" charset="-128"/>
                        </a:rPr>
                        <a:t>　基本理念に配意した事業活動の実施、施策への協力</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943791363"/>
                  </a:ext>
                </a:extLst>
              </a:tr>
              <a:tr h="288000">
                <a:tc>
                  <a:txBody>
                    <a:bodyPr/>
                    <a:lstStyle/>
                    <a:p>
                      <a:r>
                        <a:rPr kumimoji="1" lang="ja-JP" altLang="en-US" sz="1500" b="1" dirty="0">
                          <a:latin typeface="BIZ UDPゴシック" panose="020B0400000000000000" pitchFamily="50" charset="-128"/>
                          <a:ea typeface="BIZ UDPゴシック" panose="020B0400000000000000" pitchFamily="50" charset="-128"/>
                        </a:rPr>
                        <a:t>④　関係者相互の連携・協力　　</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kumimoji="1" lang="ja-JP" altLang="en-US" sz="1500" dirty="0">
                          <a:latin typeface="BIZ UDPゴシック" panose="020B0400000000000000" pitchFamily="50" charset="-128"/>
                          <a:ea typeface="BIZ UDPゴシック" panose="020B0400000000000000" pitchFamily="50" charset="-128"/>
                        </a:rPr>
                        <a:t>　基本理念の実現を図るため施策の推進に関し連携・協力</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727883927"/>
                  </a:ext>
                </a:extLst>
              </a:tr>
            </a:tbl>
          </a:graphicData>
        </a:graphic>
      </p:graphicFrame>
      <p:sp>
        <p:nvSpPr>
          <p:cNvPr id="3" name="テキスト ボックス 2">
            <a:extLst>
              <a:ext uri="{FF2B5EF4-FFF2-40B4-BE49-F238E27FC236}">
                <a16:creationId xmlns:a16="http://schemas.microsoft.com/office/drawing/2014/main" id="{C3C58D1F-BBE4-4EBB-BB40-F3668203D47D}"/>
              </a:ext>
            </a:extLst>
          </p:cNvPr>
          <p:cNvSpPr txBox="1"/>
          <p:nvPr/>
        </p:nvSpPr>
        <p:spPr>
          <a:xfrm>
            <a:off x="2045101" y="675208"/>
            <a:ext cx="1368000" cy="276999"/>
          </a:xfrm>
          <a:prstGeom prst="rect">
            <a:avLst/>
          </a:prstGeom>
          <a:noFill/>
        </p:spPr>
        <p:txBody>
          <a:bodyPr wrap="square" rtlCol="0">
            <a:spAutoFit/>
          </a:bodyPr>
          <a:lstStyle/>
          <a:p>
            <a:r>
              <a:rPr kumimoji="1" lang="ja-JP" altLang="en-US" sz="1200" dirty="0">
                <a:latin typeface="BIZ UDPゴシック" panose="020B0400000000000000" pitchFamily="50" charset="-128"/>
                <a:ea typeface="BIZ UDPゴシック" panose="020B0400000000000000" pitchFamily="50" charset="-128"/>
              </a:rPr>
              <a:t>（第１条関係）</a:t>
            </a:r>
            <a:endParaRPr kumimoji="1" lang="ja-JP" altLang="en-US" sz="1600" dirty="0">
              <a:latin typeface="BIZ UDPゴシック" panose="020B0400000000000000" pitchFamily="50" charset="-128"/>
              <a:ea typeface="BIZ UDPゴシック" panose="020B0400000000000000" pitchFamily="50" charset="-128"/>
            </a:endParaRPr>
          </a:p>
        </p:txBody>
      </p:sp>
      <p:sp>
        <p:nvSpPr>
          <p:cNvPr id="14" name="テキスト ボックス 13">
            <a:extLst>
              <a:ext uri="{FF2B5EF4-FFF2-40B4-BE49-F238E27FC236}">
                <a16:creationId xmlns:a16="http://schemas.microsoft.com/office/drawing/2014/main" id="{A9394A52-48B2-412A-B9EE-FCFFE7CD56B8}"/>
              </a:ext>
            </a:extLst>
          </p:cNvPr>
          <p:cNvSpPr txBox="1"/>
          <p:nvPr/>
        </p:nvSpPr>
        <p:spPr>
          <a:xfrm>
            <a:off x="2045101" y="3065644"/>
            <a:ext cx="1368000" cy="276999"/>
          </a:xfrm>
          <a:prstGeom prst="rect">
            <a:avLst/>
          </a:prstGeom>
          <a:noFill/>
        </p:spPr>
        <p:txBody>
          <a:bodyPr wrap="square" rtlCol="0">
            <a:spAutoFit/>
          </a:bodyPr>
          <a:lstStyle/>
          <a:p>
            <a:r>
              <a:rPr kumimoji="1" lang="ja-JP" altLang="en-US" sz="1200" dirty="0">
                <a:latin typeface="BIZ UDPゴシック" panose="020B0400000000000000" pitchFamily="50" charset="-128"/>
                <a:ea typeface="BIZ UDPゴシック" panose="020B0400000000000000" pitchFamily="50" charset="-128"/>
              </a:rPr>
              <a:t>（第３条関係）</a:t>
            </a:r>
            <a:endParaRPr kumimoji="1" lang="ja-JP" altLang="en-US" sz="1600" dirty="0">
              <a:latin typeface="BIZ UDPゴシック" panose="020B0400000000000000" pitchFamily="50" charset="-128"/>
              <a:ea typeface="BIZ UDPゴシック" panose="020B0400000000000000" pitchFamily="50" charset="-128"/>
            </a:endParaRPr>
          </a:p>
        </p:txBody>
      </p:sp>
      <p:sp>
        <p:nvSpPr>
          <p:cNvPr id="16" name="テキスト ボックス 15">
            <a:extLst>
              <a:ext uri="{FF2B5EF4-FFF2-40B4-BE49-F238E27FC236}">
                <a16:creationId xmlns:a16="http://schemas.microsoft.com/office/drawing/2014/main" id="{ABDB04D2-71B7-40B9-9325-C419D9CC21B0}"/>
              </a:ext>
            </a:extLst>
          </p:cNvPr>
          <p:cNvSpPr txBox="1"/>
          <p:nvPr/>
        </p:nvSpPr>
        <p:spPr>
          <a:xfrm>
            <a:off x="2045101" y="5258338"/>
            <a:ext cx="1908000" cy="276999"/>
          </a:xfrm>
          <a:prstGeom prst="rect">
            <a:avLst/>
          </a:prstGeom>
          <a:noFill/>
        </p:spPr>
        <p:txBody>
          <a:bodyPr wrap="square" rtlCol="0">
            <a:spAutoFit/>
          </a:bodyPr>
          <a:lstStyle/>
          <a:p>
            <a:r>
              <a:rPr kumimoji="1" lang="ja-JP" altLang="en-US" sz="1200" dirty="0">
                <a:latin typeface="BIZ UDPゴシック" panose="020B0400000000000000" pitchFamily="50" charset="-128"/>
                <a:ea typeface="BIZ UDPゴシック" panose="020B0400000000000000" pitchFamily="50" charset="-128"/>
              </a:rPr>
              <a:t>（第４条～第７条関係）</a:t>
            </a:r>
            <a:endParaRPr kumimoji="1" lang="ja-JP" altLang="en-US" sz="1600" dirty="0">
              <a:latin typeface="BIZ UDPゴシック" panose="020B0400000000000000" pitchFamily="50" charset="-128"/>
              <a:ea typeface="BIZ UDPゴシック" panose="020B0400000000000000" pitchFamily="50" charset="-128"/>
            </a:endParaRPr>
          </a:p>
        </p:txBody>
      </p:sp>
    </p:spTree>
    <p:extLst>
      <p:ext uri="{BB962C8B-B14F-4D97-AF65-F5344CB8AC3E}">
        <p14:creationId xmlns:p14="http://schemas.microsoft.com/office/powerpoint/2010/main" val="394947305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直線コネクタ 4">
            <a:extLst>
              <a:ext uri="{FF2B5EF4-FFF2-40B4-BE49-F238E27FC236}">
                <a16:creationId xmlns:a16="http://schemas.microsoft.com/office/drawing/2014/main" id="{2B9BC7ED-EF68-4296-9503-23448B7506AA}"/>
              </a:ext>
            </a:extLst>
          </p:cNvPr>
          <p:cNvCxnSpPr>
            <a:cxnSpLocks/>
          </p:cNvCxnSpPr>
          <p:nvPr/>
        </p:nvCxnSpPr>
        <p:spPr>
          <a:xfrm>
            <a:off x="216668" y="372732"/>
            <a:ext cx="11743658" cy="0"/>
          </a:xfrm>
          <a:prstGeom prst="line">
            <a:avLst/>
          </a:prstGeom>
        </p:spPr>
        <p:style>
          <a:lnRef idx="1">
            <a:schemeClr val="dk1"/>
          </a:lnRef>
          <a:fillRef idx="0">
            <a:schemeClr val="dk1"/>
          </a:fillRef>
          <a:effectRef idx="0">
            <a:schemeClr val="dk1"/>
          </a:effectRef>
          <a:fontRef idx="minor">
            <a:schemeClr val="tx1"/>
          </a:fontRef>
        </p:style>
      </p:cxnSp>
      <p:sp>
        <p:nvSpPr>
          <p:cNvPr id="6" name="正方形/長方形 5">
            <a:extLst>
              <a:ext uri="{FF2B5EF4-FFF2-40B4-BE49-F238E27FC236}">
                <a16:creationId xmlns:a16="http://schemas.microsoft.com/office/drawing/2014/main" id="{4C9CBE0D-9B17-4DFA-BCB2-31180727568A}"/>
              </a:ext>
            </a:extLst>
          </p:cNvPr>
          <p:cNvSpPr/>
          <p:nvPr/>
        </p:nvSpPr>
        <p:spPr>
          <a:xfrm>
            <a:off x="2893" y="-28473"/>
            <a:ext cx="11325197" cy="400110"/>
          </a:xfrm>
          <a:prstGeom prst="rect">
            <a:avLst/>
          </a:prstGeom>
        </p:spPr>
        <p:txBody>
          <a:bodyPr wrap="square">
            <a:spAutoFit/>
          </a:bodyPr>
          <a:lstStyle/>
          <a:p>
            <a:r>
              <a:rPr lang="ja-JP" altLang="en-US" b="1" spc="100" dirty="0">
                <a:latin typeface="BIZ UDゴシック" panose="020B0400000000000000" pitchFamily="49" charset="-128"/>
                <a:ea typeface="BIZ UDゴシック" panose="020B0400000000000000" pitchFamily="49" charset="-128"/>
              </a:rPr>
              <a:t>国家社会機能継続性確保施策及び副首都の整備に係る施策の推進に関する法律</a:t>
            </a:r>
            <a:r>
              <a:rPr lang="en-US" altLang="ja-JP" sz="1600" b="1" spc="100" dirty="0">
                <a:latin typeface="BIZ UDゴシック" panose="020B0400000000000000" pitchFamily="49" charset="-128"/>
                <a:ea typeface="BIZ UDゴシック" panose="020B0400000000000000" pitchFamily="49" charset="-128"/>
              </a:rPr>
              <a:t>(9/13)</a:t>
            </a:r>
            <a:r>
              <a:rPr lang="ja-JP" altLang="en-US" sz="2000" b="1" spc="100" dirty="0">
                <a:latin typeface="BIZ UDゴシック" panose="020B0400000000000000" pitchFamily="49" charset="-128"/>
                <a:ea typeface="BIZ UDゴシック" panose="020B0400000000000000" pitchFamily="49" charset="-128"/>
              </a:rPr>
              <a:t> </a:t>
            </a:r>
            <a:endParaRPr lang="en-US" altLang="ja-JP" sz="2000" b="1" spc="100" dirty="0">
              <a:latin typeface="BIZ UDゴシック" panose="020B0400000000000000" pitchFamily="49" charset="-128"/>
              <a:ea typeface="BIZ UDゴシック" panose="020B0400000000000000" pitchFamily="49" charset="-128"/>
            </a:endParaRPr>
          </a:p>
        </p:txBody>
      </p:sp>
      <p:sp>
        <p:nvSpPr>
          <p:cNvPr id="31" name="テキスト ボックス 30">
            <a:extLst>
              <a:ext uri="{FF2B5EF4-FFF2-40B4-BE49-F238E27FC236}">
                <a16:creationId xmlns:a16="http://schemas.microsoft.com/office/drawing/2014/main" id="{B6FB593C-F752-47AB-8274-849229548986}"/>
              </a:ext>
            </a:extLst>
          </p:cNvPr>
          <p:cNvSpPr txBox="1"/>
          <p:nvPr/>
        </p:nvSpPr>
        <p:spPr>
          <a:xfrm>
            <a:off x="325470" y="534810"/>
            <a:ext cx="11549606" cy="5975547"/>
          </a:xfrm>
          <a:prstGeom prst="rect">
            <a:avLst/>
          </a:prstGeom>
          <a:noFill/>
        </p:spPr>
        <p:txBody>
          <a:bodyPr wrap="square">
            <a:spAutoFit/>
          </a:bodyPr>
          <a:lstStyle/>
          <a:p>
            <a:pPr marL="0" marR="0" lvl="0" indent="0" algn="l" defTabSz="914400" rtl="0" eaLnBrk="1" fontAlgn="auto" latinLnBrk="0" hangingPunct="1">
              <a:lnSpc>
                <a:spcPct val="125000"/>
              </a:lnSpc>
              <a:spcBef>
                <a:spcPts val="0"/>
              </a:spcBef>
              <a:spcAft>
                <a:spcPts val="0"/>
              </a:spcAft>
              <a:buClrTx/>
              <a:buSzTx/>
              <a:buFontTx/>
              <a:buNone/>
              <a:tabLst/>
              <a:defRPr/>
            </a:pPr>
            <a:r>
              <a:rPr lang="ja-JP" altLang="en-US" sz="1400" dirty="0">
                <a:solidFill>
                  <a:srgbClr val="000000"/>
                </a:solidFill>
                <a:latin typeface="BIZ UDPゴシック" panose="020B0400000000000000" pitchFamily="50" charset="-128"/>
                <a:ea typeface="BIZ UDPゴシック" panose="020B0400000000000000" pitchFamily="50" charset="-128"/>
              </a:rPr>
              <a:t>　（所掌事務）</a:t>
            </a:r>
          </a:p>
          <a:p>
            <a:pPr marL="0" marR="0" lvl="0" indent="0" algn="l" defTabSz="914400" rtl="0" eaLnBrk="1" fontAlgn="auto" latinLnBrk="0" hangingPunct="1">
              <a:lnSpc>
                <a:spcPct val="125000"/>
              </a:lnSpc>
              <a:spcBef>
                <a:spcPts val="0"/>
              </a:spcBef>
              <a:spcAft>
                <a:spcPts val="0"/>
              </a:spcAft>
              <a:buClrTx/>
              <a:buSzTx/>
              <a:buFontTx/>
              <a:buNone/>
              <a:tabLst/>
              <a:defRPr/>
            </a:pPr>
            <a:r>
              <a:rPr lang="ja-JP" altLang="en-US" sz="1400" dirty="0">
                <a:solidFill>
                  <a:srgbClr val="000000"/>
                </a:solidFill>
                <a:latin typeface="BIZ UDPゴシック" panose="020B0400000000000000" pitchFamily="50" charset="-128"/>
                <a:ea typeface="BIZ UDPゴシック" panose="020B0400000000000000" pitchFamily="50" charset="-128"/>
              </a:rPr>
              <a:t>第二十二条　本部は、次に掲げる事務をつかさどる。</a:t>
            </a:r>
          </a:p>
          <a:p>
            <a:pPr marL="0" marR="0" lvl="0" indent="0" algn="l" defTabSz="914400" rtl="0" eaLnBrk="1" fontAlgn="auto" latinLnBrk="0" hangingPunct="1">
              <a:lnSpc>
                <a:spcPct val="125000"/>
              </a:lnSpc>
              <a:spcBef>
                <a:spcPts val="0"/>
              </a:spcBef>
              <a:spcAft>
                <a:spcPts val="0"/>
              </a:spcAft>
              <a:buClrTx/>
              <a:buSzTx/>
              <a:buFontTx/>
              <a:buNone/>
              <a:tabLst/>
              <a:defRPr/>
            </a:pPr>
            <a:r>
              <a:rPr lang="ja-JP" altLang="en-US" sz="1400" dirty="0">
                <a:solidFill>
                  <a:srgbClr val="000000"/>
                </a:solidFill>
                <a:latin typeface="BIZ UDPゴシック" panose="020B0400000000000000" pitchFamily="50" charset="-128"/>
                <a:ea typeface="BIZ UDPゴシック" panose="020B0400000000000000" pitchFamily="50" charset="-128"/>
              </a:rPr>
              <a:t>　一　</a:t>
            </a:r>
            <a:r>
              <a:rPr lang="ja-JP" altLang="en-US" sz="1400" b="1" u="sng" dirty="0">
                <a:solidFill>
                  <a:srgbClr val="000000"/>
                </a:solidFill>
                <a:latin typeface="BIZ UDPゴシック" panose="020B0400000000000000" pitchFamily="50" charset="-128"/>
                <a:ea typeface="BIZ UDPゴシック" panose="020B0400000000000000" pitchFamily="50" charset="-128"/>
              </a:rPr>
              <a:t>基本方針の案の作成及び基本方針に基づく施策の実施の推進に関すること。</a:t>
            </a:r>
          </a:p>
          <a:p>
            <a:pPr marL="0" marR="0" lvl="0" indent="0" algn="l" defTabSz="914400" rtl="0" eaLnBrk="1" fontAlgn="auto" latinLnBrk="0" hangingPunct="1">
              <a:lnSpc>
                <a:spcPct val="125000"/>
              </a:lnSpc>
              <a:spcBef>
                <a:spcPts val="0"/>
              </a:spcBef>
              <a:spcAft>
                <a:spcPts val="0"/>
              </a:spcAft>
              <a:buClrTx/>
              <a:buSzTx/>
              <a:buFontTx/>
              <a:buNone/>
              <a:tabLst/>
              <a:defRPr/>
            </a:pPr>
            <a:r>
              <a:rPr lang="ja-JP" altLang="en-US" sz="1400" dirty="0">
                <a:solidFill>
                  <a:srgbClr val="000000"/>
                </a:solidFill>
                <a:latin typeface="BIZ UDPゴシック" panose="020B0400000000000000" pitchFamily="50" charset="-128"/>
                <a:ea typeface="BIZ UDPゴシック" panose="020B0400000000000000" pitchFamily="50" charset="-128"/>
              </a:rPr>
              <a:t>　二　基本方針に基づく</a:t>
            </a:r>
            <a:r>
              <a:rPr lang="ja-JP" altLang="en-US" sz="1400" b="1" u="sng" dirty="0">
                <a:solidFill>
                  <a:srgbClr val="000000"/>
                </a:solidFill>
                <a:latin typeface="BIZ UDPゴシック" panose="020B0400000000000000" pitchFamily="50" charset="-128"/>
                <a:ea typeface="BIZ UDPゴシック" panose="020B0400000000000000" pitchFamily="50" charset="-128"/>
              </a:rPr>
              <a:t>施策の実施状況の総合的な検証に関すること。</a:t>
            </a:r>
          </a:p>
          <a:p>
            <a:pPr marL="0" marR="0" lvl="0" indent="0" algn="l" defTabSz="914400" rtl="0" eaLnBrk="1" fontAlgn="auto" latinLnBrk="0" hangingPunct="1">
              <a:lnSpc>
                <a:spcPct val="125000"/>
              </a:lnSpc>
              <a:spcBef>
                <a:spcPts val="0"/>
              </a:spcBef>
              <a:spcAft>
                <a:spcPts val="0"/>
              </a:spcAft>
              <a:buClrTx/>
              <a:buSzTx/>
              <a:buFontTx/>
              <a:buNone/>
              <a:tabLst/>
              <a:defRPr/>
            </a:pPr>
            <a:r>
              <a:rPr lang="ja-JP" altLang="en-US" sz="1400" dirty="0">
                <a:solidFill>
                  <a:srgbClr val="000000"/>
                </a:solidFill>
                <a:latin typeface="BIZ UDPゴシック" panose="020B0400000000000000" pitchFamily="50" charset="-128"/>
                <a:ea typeface="BIZ UDPゴシック" panose="020B0400000000000000" pitchFamily="50" charset="-128"/>
              </a:rPr>
              <a:t>　三　関係行政機関が基本方針に基づいて実施する施策の総合調整に関すること。</a:t>
            </a:r>
          </a:p>
          <a:p>
            <a:pPr marL="0" marR="0" lvl="0" indent="0" algn="l" defTabSz="914400" rtl="0" eaLnBrk="1" fontAlgn="auto" latinLnBrk="0" hangingPunct="1">
              <a:lnSpc>
                <a:spcPct val="125000"/>
              </a:lnSpc>
              <a:spcBef>
                <a:spcPts val="0"/>
              </a:spcBef>
              <a:spcAft>
                <a:spcPts val="0"/>
              </a:spcAft>
              <a:buClrTx/>
              <a:buSzTx/>
              <a:buFontTx/>
              <a:buNone/>
              <a:tabLst/>
              <a:defRPr/>
            </a:pPr>
            <a:r>
              <a:rPr lang="ja-JP" altLang="en-US" sz="1400" dirty="0">
                <a:solidFill>
                  <a:srgbClr val="000000"/>
                </a:solidFill>
                <a:latin typeface="BIZ UDPゴシック" panose="020B0400000000000000" pitchFamily="50" charset="-128"/>
                <a:ea typeface="BIZ UDPゴシック" panose="020B0400000000000000" pitchFamily="50" charset="-128"/>
              </a:rPr>
              <a:t>　四　</a:t>
            </a:r>
            <a:r>
              <a:rPr lang="ja-JP" altLang="en-US" sz="1400" b="1" u="sng" dirty="0">
                <a:solidFill>
                  <a:srgbClr val="000000"/>
                </a:solidFill>
                <a:latin typeface="BIZ UDPゴシック" panose="020B0400000000000000" pitchFamily="50" charset="-128"/>
                <a:ea typeface="BIZ UDPゴシック" panose="020B0400000000000000" pitchFamily="50" charset="-128"/>
              </a:rPr>
              <a:t>副首都整備方針の作成及び副首都整備方針に基づく施策の実施の推進に関すること。</a:t>
            </a:r>
          </a:p>
          <a:p>
            <a:pPr marL="0" marR="0" lvl="0" indent="0" algn="l" defTabSz="914400" rtl="0" eaLnBrk="1" fontAlgn="auto" latinLnBrk="0" hangingPunct="1">
              <a:lnSpc>
                <a:spcPct val="125000"/>
              </a:lnSpc>
              <a:spcBef>
                <a:spcPts val="0"/>
              </a:spcBef>
              <a:spcAft>
                <a:spcPts val="0"/>
              </a:spcAft>
              <a:buClrTx/>
              <a:buSzTx/>
              <a:buFontTx/>
              <a:buNone/>
              <a:tabLst/>
              <a:defRPr/>
            </a:pPr>
            <a:r>
              <a:rPr lang="ja-JP" altLang="en-US" sz="1400" dirty="0">
                <a:solidFill>
                  <a:srgbClr val="000000"/>
                </a:solidFill>
                <a:latin typeface="BIZ UDPゴシック" panose="020B0400000000000000" pitchFamily="50" charset="-128"/>
                <a:ea typeface="BIZ UDPゴシック" panose="020B0400000000000000" pitchFamily="50" charset="-128"/>
              </a:rPr>
              <a:t>　五　前各号に掲げるもののほか、副首都の整備に係る施策その他国家社会機能継続性確保施策で重要なものの企画及び立案並びに総合調整に関</a:t>
            </a:r>
            <a:endParaRPr lang="en-US" altLang="ja-JP" sz="1400" dirty="0">
              <a:solidFill>
                <a:srgbClr val="000000"/>
              </a:solidFill>
              <a:latin typeface="BIZ UDPゴシック" panose="020B0400000000000000" pitchFamily="50" charset="-128"/>
              <a:ea typeface="BIZ UDPゴシック" panose="020B0400000000000000" pitchFamily="50" charset="-128"/>
            </a:endParaRPr>
          </a:p>
          <a:p>
            <a:pPr marL="0" marR="0" lvl="0" indent="0" algn="l" defTabSz="914400" rtl="0" eaLnBrk="1" fontAlgn="auto" latinLnBrk="0" hangingPunct="1">
              <a:lnSpc>
                <a:spcPct val="125000"/>
              </a:lnSpc>
              <a:spcBef>
                <a:spcPts val="0"/>
              </a:spcBef>
              <a:spcAft>
                <a:spcPts val="0"/>
              </a:spcAft>
              <a:buClrTx/>
              <a:buSzTx/>
              <a:buFontTx/>
              <a:buNone/>
              <a:tabLst/>
              <a:defRPr/>
            </a:pPr>
            <a:r>
              <a:rPr lang="ja-JP" altLang="en-US" sz="1400" dirty="0">
                <a:solidFill>
                  <a:srgbClr val="000000"/>
                </a:solidFill>
                <a:latin typeface="BIZ UDPゴシック" panose="020B0400000000000000" pitchFamily="50" charset="-128"/>
                <a:ea typeface="BIZ UDPゴシック" panose="020B0400000000000000" pitchFamily="50" charset="-128"/>
              </a:rPr>
              <a:t>　　すること。</a:t>
            </a:r>
            <a:endParaRPr lang="en-US" altLang="ja-JP" sz="1400" dirty="0">
              <a:solidFill>
                <a:srgbClr val="000000"/>
              </a:solidFill>
              <a:latin typeface="BIZ UDPゴシック" panose="020B0400000000000000" pitchFamily="50" charset="-128"/>
              <a:ea typeface="BIZ UDPゴシック" panose="020B0400000000000000" pitchFamily="50" charset="-128"/>
            </a:endParaRPr>
          </a:p>
          <a:p>
            <a:pPr marL="0" marR="0" lvl="0" indent="0" algn="l" defTabSz="914400" rtl="0" eaLnBrk="1" fontAlgn="auto" latinLnBrk="0" hangingPunct="1">
              <a:lnSpc>
                <a:spcPct val="125000"/>
              </a:lnSpc>
              <a:spcBef>
                <a:spcPts val="0"/>
              </a:spcBef>
              <a:spcAft>
                <a:spcPts val="0"/>
              </a:spcAft>
              <a:buClrTx/>
              <a:buSzTx/>
              <a:buFontTx/>
              <a:buNone/>
              <a:tabLst/>
              <a:defRPr/>
            </a:pPr>
            <a:r>
              <a:rPr lang="ja-JP" altLang="en-US" sz="1400" dirty="0">
                <a:solidFill>
                  <a:srgbClr val="000000"/>
                </a:solidFill>
                <a:latin typeface="BIZ UDPゴシック" panose="020B0400000000000000" pitchFamily="50" charset="-128"/>
                <a:ea typeface="BIZ UDPゴシック" panose="020B0400000000000000" pitchFamily="50" charset="-128"/>
              </a:rPr>
              <a:t>２　本部は、</a:t>
            </a:r>
            <a:r>
              <a:rPr lang="ja-JP" altLang="en-US" sz="1400" b="1" u="sng" dirty="0">
                <a:solidFill>
                  <a:srgbClr val="000000"/>
                </a:solidFill>
                <a:latin typeface="BIZ UDPゴシック" panose="020B0400000000000000" pitchFamily="50" charset="-128"/>
                <a:ea typeface="BIZ UDPゴシック" panose="020B0400000000000000" pitchFamily="50" charset="-128"/>
              </a:rPr>
              <a:t>基本方針の案を作成しようとするときは、必要に応じて、都道府県、市町村及び学識経験を有する者の意見を聴くもの</a:t>
            </a:r>
            <a:r>
              <a:rPr lang="ja-JP" altLang="en-US" sz="1400" dirty="0">
                <a:solidFill>
                  <a:srgbClr val="000000"/>
                </a:solidFill>
                <a:latin typeface="BIZ UDPゴシック" panose="020B0400000000000000" pitchFamily="50" charset="-128"/>
                <a:ea typeface="BIZ UDPゴシック" panose="020B0400000000000000" pitchFamily="50" charset="-128"/>
              </a:rPr>
              <a:t>とする。</a:t>
            </a:r>
          </a:p>
          <a:p>
            <a:pPr marL="0" marR="0" lvl="0" indent="0" algn="l" defTabSz="914400" rtl="0" eaLnBrk="1" fontAlgn="auto" latinLnBrk="0" hangingPunct="1">
              <a:lnSpc>
                <a:spcPct val="125000"/>
              </a:lnSpc>
              <a:spcBef>
                <a:spcPts val="0"/>
              </a:spcBef>
              <a:spcAft>
                <a:spcPts val="0"/>
              </a:spcAft>
              <a:buClrTx/>
              <a:buSzTx/>
              <a:buFontTx/>
              <a:buNone/>
              <a:tabLst/>
              <a:defRPr/>
            </a:pPr>
            <a:r>
              <a:rPr lang="ja-JP" altLang="en-US" sz="1400" dirty="0">
                <a:solidFill>
                  <a:srgbClr val="000000"/>
                </a:solidFill>
                <a:latin typeface="BIZ UDPゴシック" panose="020B0400000000000000" pitchFamily="50" charset="-128"/>
                <a:ea typeface="BIZ UDPゴシック" panose="020B0400000000000000" pitchFamily="50" charset="-128"/>
              </a:rPr>
              <a:t>３　本部は、副首都の整備に係る施策その他国家社会機能継続性確保</a:t>
            </a:r>
            <a:r>
              <a:rPr lang="ja-JP" altLang="en-US" sz="1400" b="1" u="sng" dirty="0">
                <a:solidFill>
                  <a:srgbClr val="000000"/>
                </a:solidFill>
                <a:latin typeface="BIZ UDPゴシック" panose="020B0400000000000000" pitchFamily="50" charset="-128"/>
                <a:ea typeface="BIZ UDPゴシック" panose="020B0400000000000000" pitchFamily="50" charset="-128"/>
              </a:rPr>
              <a:t>施策の推進を図る上で必要な事項を明らかにするため、脆弱性評価その他の</a:t>
            </a:r>
            <a:endParaRPr lang="en-US" altLang="ja-JP" sz="1400" b="1" u="sng" dirty="0">
              <a:solidFill>
                <a:srgbClr val="000000"/>
              </a:solidFill>
              <a:latin typeface="BIZ UDPゴシック" panose="020B0400000000000000" pitchFamily="50" charset="-128"/>
              <a:ea typeface="BIZ UDPゴシック" panose="020B0400000000000000" pitchFamily="50" charset="-128"/>
            </a:endParaRPr>
          </a:p>
          <a:p>
            <a:pPr marL="0" marR="0" lvl="0" indent="0" algn="l" defTabSz="914400" rtl="0" eaLnBrk="1" fontAlgn="auto" latinLnBrk="0" hangingPunct="1">
              <a:lnSpc>
                <a:spcPct val="125000"/>
              </a:lnSpc>
              <a:spcBef>
                <a:spcPts val="0"/>
              </a:spcBef>
              <a:spcAft>
                <a:spcPts val="0"/>
              </a:spcAft>
              <a:buClrTx/>
              <a:buSzTx/>
              <a:buFontTx/>
              <a:buNone/>
              <a:tabLst/>
              <a:defRPr/>
            </a:pPr>
            <a:r>
              <a:rPr lang="ja-JP" altLang="en-US" sz="1400" b="1" dirty="0">
                <a:solidFill>
                  <a:srgbClr val="000000"/>
                </a:solidFill>
                <a:latin typeface="BIZ UDPゴシック" panose="020B0400000000000000" pitchFamily="50" charset="-128"/>
                <a:ea typeface="BIZ UDPゴシック" panose="020B0400000000000000" pitchFamily="50" charset="-128"/>
              </a:rPr>
              <a:t>　</a:t>
            </a:r>
            <a:r>
              <a:rPr lang="ja-JP" altLang="en-US" sz="1400" b="1" u="sng" dirty="0">
                <a:solidFill>
                  <a:srgbClr val="000000"/>
                </a:solidFill>
                <a:latin typeface="BIZ UDPゴシック" panose="020B0400000000000000" pitchFamily="50" charset="-128"/>
                <a:ea typeface="BIZ UDPゴシック" panose="020B0400000000000000" pitchFamily="50" charset="-128"/>
              </a:rPr>
              <a:t>国家社会機能の継続性が確保された国土の形成の推進に関し必要な評価の結果を考慮して、基本方針の案を作成しなければならない。</a:t>
            </a:r>
          </a:p>
          <a:p>
            <a:pPr marL="0" marR="0" lvl="0" indent="0" algn="l" defTabSz="914400" rtl="0" eaLnBrk="1" fontAlgn="auto" latinLnBrk="0" hangingPunct="1">
              <a:lnSpc>
                <a:spcPct val="125000"/>
              </a:lnSpc>
              <a:spcBef>
                <a:spcPts val="0"/>
              </a:spcBef>
              <a:spcAft>
                <a:spcPts val="0"/>
              </a:spcAft>
              <a:buClrTx/>
              <a:buSzTx/>
              <a:buFontTx/>
              <a:buNone/>
              <a:tabLst/>
              <a:defRPr/>
            </a:pPr>
            <a:r>
              <a:rPr lang="ja-JP" altLang="en-US" sz="1400" dirty="0">
                <a:solidFill>
                  <a:srgbClr val="000000"/>
                </a:solidFill>
                <a:latin typeface="BIZ UDPゴシック" panose="020B0400000000000000" pitchFamily="50" charset="-128"/>
                <a:ea typeface="BIZ UDPゴシック" panose="020B0400000000000000" pitchFamily="50" charset="-128"/>
              </a:rPr>
              <a:t>４　前二項の規定は、基本方針の変更の案の作成について準用する。</a:t>
            </a:r>
          </a:p>
          <a:p>
            <a:pPr marL="0" marR="0" lvl="0" indent="0" algn="l" defTabSz="914400" rtl="0" eaLnBrk="1" fontAlgn="auto" latinLnBrk="0" hangingPunct="1">
              <a:lnSpc>
                <a:spcPct val="125000"/>
              </a:lnSpc>
              <a:spcBef>
                <a:spcPts val="0"/>
              </a:spcBef>
              <a:spcAft>
                <a:spcPts val="0"/>
              </a:spcAft>
              <a:buClrTx/>
              <a:buSzTx/>
              <a:buFontTx/>
              <a:buNone/>
              <a:tabLst/>
              <a:defRPr/>
            </a:pPr>
            <a:endParaRPr lang="ja-JP" altLang="en-US" sz="1400" dirty="0">
              <a:solidFill>
                <a:srgbClr val="000000"/>
              </a:solidFill>
              <a:latin typeface="BIZ UDPゴシック" panose="020B0400000000000000" pitchFamily="50" charset="-128"/>
              <a:ea typeface="BIZ UDPゴシック" panose="020B0400000000000000" pitchFamily="50" charset="-128"/>
            </a:endParaRPr>
          </a:p>
          <a:p>
            <a:pPr marL="0" marR="0" lvl="0" indent="0" algn="l" defTabSz="914400" rtl="0" eaLnBrk="1" fontAlgn="auto" latinLnBrk="0" hangingPunct="1">
              <a:lnSpc>
                <a:spcPct val="125000"/>
              </a:lnSpc>
              <a:spcBef>
                <a:spcPts val="0"/>
              </a:spcBef>
              <a:spcAft>
                <a:spcPts val="0"/>
              </a:spcAft>
              <a:buClrTx/>
              <a:buSzTx/>
              <a:buFontTx/>
              <a:buNone/>
              <a:tabLst/>
              <a:defRPr/>
            </a:pPr>
            <a:r>
              <a:rPr lang="ja-JP" altLang="en-US" sz="1400" dirty="0">
                <a:solidFill>
                  <a:srgbClr val="000000"/>
                </a:solidFill>
                <a:latin typeface="BIZ UDPゴシック" panose="020B0400000000000000" pitchFamily="50" charset="-128"/>
                <a:ea typeface="BIZ UDPゴシック" panose="020B0400000000000000" pitchFamily="50" charset="-128"/>
              </a:rPr>
              <a:t>　（組織）</a:t>
            </a:r>
          </a:p>
          <a:p>
            <a:pPr marL="0" marR="0" lvl="0" indent="0" algn="l" defTabSz="914400" rtl="0" eaLnBrk="1" fontAlgn="auto" latinLnBrk="0" hangingPunct="1">
              <a:lnSpc>
                <a:spcPct val="125000"/>
              </a:lnSpc>
              <a:spcBef>
                <a:spcPts val="0"/>
              </a:spcBef>
              <a:spcAft>
                <a:spcPts val="0"/>
              </a:spcAft>
              <a:buClrTx/>
              <a:buSzTx/>
              <a:buFontTx/>
              <a:buNone/>
              <a:tabLst/>
              <a:defRPr/>
            </a:pPr>
            <a:r>
              <a:rPr lang="ja-JP" altLang="en-US" sz="1400" dirty="0">
                <a:solidFill>
                  <a:srgbClr val="000000"/>
                </a:solidFill>
                <a:latin typeface="BIZ UDPゴシック" panose="020B0400000000000000" pitchFamily="50" charset="-128"/>
                <a:ea typeface="BIZ UDPゴシック" panose="020B0400000000000000" pitchFamily="50" charset="-128"/>
              </a:rPr>
              <a:t>第二十三条　本部は、国家社会機能継続性確保施策・副首都整備推進本部長、国家社会機能継続性確保施策・副首都整備推進副本部長及び国家社会</a:t>
            </a:r>
            <a:endParaRPr lang="en-US" altLang="ja-JP" sz="1400" dirty="0">
              <a:solidFill>
                <a:srgbClr val="000000"/>
              </a:solidFill>
              <a:latin typeface="BIZ UDPゴシック" panose="020B0400000000000000" pitchFamily="50" charset="-128"/>
              <a:ea typeface="BIZ UDPゴシック" panose="020B0400000000000000" pitchFamily="50" charset="-128"/>
            </a:endParaRPr>
          </a:p>
          <a:p>
            <a:pPr marL="0" marR="0" lvl="0" indent="0" algn="l" defTabSz="914400" rtl="0" eaLnBrk="1" fontAlgn="auto" latinLnBrk="0" hangingPunct="1">
              <a:lnSpc>
                <a:spcPct val="125000"/>
              </a:lnSpc>
              <a:spcBef>
                <a:spcPts val="0"/>
              </a:spcBef>
              <a:spcAft>
                <a:spcPts val="0"/>
              </a:spcAft>
              <a:buClrTx/>
              <a:buSzTx/>
              <a:buFontTx/>
              <a:buNone/>
              <a:tabLst/>
              <a:defRPr/>
            </a:pPr>
            <a:r>
              <a:rPr lang="ja-JP" altLang="en-US" sz="1400" dirty="0">
                <a:solidFill>
                  <a:srgbClr val="000000"/>
                </a:solidFill>
                <a:latin typeface="BIZ UDPゴシック" panose="020B0400000000000000" pitchFamily="50" charset="-128"/>
                <a:ea typeface="BIZ UDPゴシック" panose="020B0400000000000000" pitchFamily="50" charset="-128"/>
              </a:rPr>
              <a:t>　機能継続性確保施策・副首都整備推進本部員をもって組織する。</a:t>
            </a:r>
          </a:p>
          <a:p>
            <a:pPr marL="0" marR="0" lvl="0" indent="0" algn="l" defTabSz="914400" rtl="0" eaLnBrk="1" fontAlgn="auto" latinLnBrk="0" hangingPunct="1">
              <a:lnSpc>
                <a:spcPct val="125000"/>
              </a:lnSpc>
              <a:spcBef>
                <a:spcPts val="0"/>
              </a:spcBef>
              <a:spcAft>
                <a:spcPts val="0"/>
              </a:spcAft>
              <a:buClrTx/>
              <a:buSzTx/>
              <a:buFontTx/>
              <a:buNone/>
              <a:tabLst/>
              <a:defRPr/>
            </a:pPr>
            <a:endParaRPr lang="ja-JP" altLang="en-US" sz="1400" dirty="0">
              <a:solidFill>
                <a:srgbClr val="000000"/>
              </a:solidFill>
              <a:latin typeface="BIZ UDPゴシック" panose="020B0400000000000000" pitchFamily="50" charset="-128"/>
              <a:ea typeface="BIZ UDPゴシック" panose="020B0400000000000000" pitchFamily="50" charset="-128"/>
            </a:endParaRPr>
          </a:p>
          <a:p>
            <a:pPr marL="0" marR="0" lvl="0" indent="0" algn="l" defTabSz="914400" rtl="0" eaLnBrk="1" fontAlgn="auto" latinLnBrk="0" hangingPunct="1">
              <a:lnSpc>
                <a:spcPct val="125000"/>
              </a:lnSpc>
              <a:spcBef>
                <a:spcPts val="0"/>
              </a:spcBef>
              <a:spcAft>
                <a:spcPts val="0"/>
              </a:spcAft>
              <a:buClrTx/>
              <a:buSzTx/>
              <a:buFontTx/>
              <a:buNone/>
              <a:tabLst/>
              <a:defRPr/>
            </a:pPr>
            <a:r>
              <a:rPr lang="ja-JP" altLang="en-US" sz="1400" dirty="0">
                <a:solidFill>
                  <a:srgbClr val="000000"/>
                </a:solidFill>
                <a:latin typeface="BIZ UDPゴシック" panose="020B0400000000000000" pitchFamily="50" charset="-128"/>
                <a:ea typeface="BIZ UDPゴシック" panose="020B0400000000000000" pitchFamily="50" charset="-128"/>
              </a:rPr>
              <a:t>　（国家社会機能継続性確保施策・副首都整備推進本部長）</a:t>
            </a:r>
          </a:p>
          <a:p>
            <a:pPr marL="0" marR="0" lvl="0" indent="0" algn="l" defTabSz="914400" rtl="0" eaLnBrk="1" fontAlgn="auto" latinLnBrk="0" hangingPunct="1">
              <a:lnSpc>
                <a:spcPct val="125000"/>
              </a:lnSpc>
              <a:spcBef>
                <a:spcPts val="0"/>
              </a:spcBef>
              <a:spcAft>
                <a:spcPts val="0"/>
              </a:spcAft>
              <a:buClrTx/>
              <a:buSzTx/>
              <a:buFontTx/>
              <a:buNone/>
              <a:tabLst/>
              <a:defRPr/>
            </a:pPr>
            <a:r>
              <a:rPr lang="ja-JP" altLang="en-US" sz="1400" dirty="0">
                <a:solidFill>
                  <a:srgbClr val="000000"/>
                </a:solidFill>
                <a:latin typeface="BIZ UDPゴシック" panose="020B0400000000000000" pitchFamily="50" charset="-128"/>
                <a:ea typeface="BIZ UDPゴシック" panose="020B0400000000000000" pitchFamily="50" charset="-128"/>
              </a:rPr>
              <a:t>第二十四条　</a:t>
            </a:r>
            <a:r>
              <a:rPr lang="ja-JP" altLang="en-US" sz="1400" b="1" u="sng" dirty="0">
                <a:solidFill>
                  <a:srgbClr val="000000"/>
                </a:solidFill>
                <a:latin typeface="BIZ UDPゴシック" panose="020B0400000000000000" pitchFamily="50" charset="-128"/>
                <a:ea typeface="BIZ UDPゴシック" panose="020B0400000000000000" pitchFamily="50" charset="-128"/>
              </a:rPr>
              <a:t>本部の長は、国家社会機能継続性確保施策・副首都整備推進本部長（以下「本部長」という。）とし、内閣総理大臣をもって充てる。</a:t>
            </a:r>
          </a:p>
          <a:p>
            <a:pPr marL="0" marR="0" lvl="0" indent="0" algn="l" defTabSz="914400" rtl="0" eaLnBrk="1" fontAlgn="auto" latinLnBrk="0" hangingPunct="1">
              <a:lnSpc>
                <a:spcPct val="125000"/>
              </a:lnSpc>
              <a:spcBef>
                <a:spcPts val="0"/>
              </a:spcBef>
              <a:spcAft>
                <a:spcPts val="0"/>
              </a:spcAft>
              <a:buClrTx/>
              <a:buSzTx/>
              <a:buFontTx/>
              <a:buNone/>
              <a:tabLst/>
              <a:defRPr/>
            </a:pPr>
            <a:r>
              <a:rPr lang="ja-JP" altLang="en-US" sz="1400" dirty="0">
                <a:solidFill>
                  <a:srgbClr val="000000"/>
                </a:solidFill>
                <a:latin typeface="BIZ UDPゴシック" panose="020B0400000000000000" pitchFamily="50" charset="-128"/>
                <a:ea typeface="BIZ UDPゴシック" panose="020B0400000000000000" pitchFamily="50" charset="-128"/>
              </a:rPr>
              <a:t>２　本部長は、本部の事務を総括し、所部の職員を指揮監督する。</a:t>
            </a:r>
            <a:endParaRPr lang="en-US" altLang="ja-JP" sz="1400" dirty="0">
              <a:solidFill>
                <a:srgbClr val="000000"/>
              </a:solidFill>
              <a:latin typeface="BIZ UDPゴシック" panose="020B0400000000000000" pitchFamily="50" charset="-128"/>
              <a:ea typeface="BIZ UDPゴシック" panose="020B0400000000000000" pitchFamily="50" charset="-128"/>
            </a:endParaRPr>
          </a:p>
          <a:p>
            <a:pPr marL="0" marR="0" lvl="0" indent="0" algn="l" defTabSz="914400" rtl="0" eaLnBrk="1" fontAlgn="auto" latinLnBrk="0" hangingPunct="1">
              <a:lnSpc>
                <a:spcPct val="125000"/>
              </a:lnSpc>
              <a:spcBef>
                <a:spcPts val="0"/>
              </a:spcBef>
              <a:spcAft>
                <a:spcPts val="0"/>
              </a:spcAft>
              <a:buClrTx/>
              <a:buSzTx/>
              <a:buFontTx/>
              <a:buNone/>
              <a:tabLst/>
              <a:defRPr/>
            </a:pPr>
            <a:endParaRPr lang="ja-JP" altLang="en-US" sz="1400" dirty="0">
              <a:solidFill>
                <a:srgbClr val="000000"/>
              </a:solidFill>
              <a:latin typeface="BIZ UDPゴシック" panose="020B0400000000000000" pitchFamily="50" charset="-128"/>
              <a:ea typeface="BIZ UDPゴシック" panose="020B0400000000000000" pitchFamily="50" charset="-128"/>
            </a:endParaRPr>
          </a:p>
          <a:p>
            <a:pPr marL="0" marR="0" lvl="0" indent="0" algn="l" defTabSz="914400" rtl="0" eaLnBrk="1" fontAlgn="auto" latinLnBrk="0" hangingPunct="1">
              <a:lnSpc>
                <a:spcPct val="125000"/>
              </a:lnSpc>
              <a:spcBef>
                <a:spcPts val="0"/>
              </a:spcBef>
              <a:spcAft>
                <a:spcPts val="0"/>
              </a:spcAft>
              <a:buClrTx/>
              <a:buSzTx/>
              <a:buFontTx/>
              <a:buNone/>
              <a:tabLst/>
              <a:defRPr/>
            </a:pPr>
            <a:endParaRPr lang="ja-JP" altLang="en-US" sz="1400" dirty="0">
              <a:solidFill>
                <a:srgbClr val="000000"/>
              </a:solidFill>
              <a:latin typeface="BIZ UDPゴシック" panose="020B0400000000000000" pitchFamily="50" charset="-128"/>
              <a:ea typeface="BIZ UDPゴシック" panose="020B0400000000000000" pitchFamily="50" charset="-128"/>
            </a:endParaRPr>
          </a:p>
        </p:txBody>
      </p:sp>
      <p:sp>
        <p:nvSpPr>
          <p:cNvPr id="7" name="スライド番号プレースホルダー 2">
            <a:extLst>
              <a:ext uri="{FF2B5EF4-FFF2-40B4-BE49-F238E27FC236}">
                <a16:creationId xmlns:a16="http://schemas.microsoft.com/office/drawing/2014/main" id="{2395A489-6CF4-49A9-8B65-4176B3AAE588}"/>
              </a:ext>
            </a:extLst>
          </p:cNvPr>
          <p:cNvSpPr>
            <a:spLocks noGrp="1"/>
          </p:cNvSpPr>
          <p:nvPr>
            <p:ph type="sldNum" sz="quarter" idx="12"/>
          </p:nvPr>
        </p:nvSpPr>
        <p:spPr>
          <a:xfrm>
            <a:off x="9448800" y="6502418"/>
            <a:ext cx="2743200" cy="365125"/>
          </a:xfrm>
        </p:spPr>
        <p:txBody>
          <a:bodyPr/>
          <a:lstStyle/>
          <a:p>
            <a:fld id="{07461F5B-1BDF-4D77-A755-C8D0FF6D81B8}" type="slidenum">
              <a:rPr kumimoji="1" lang="ja-JP" altLang="en-US" sz="1400" b="1" smtClean="0">
                <a:latin typeface="BIZ UDPゴシック" panose="020B0400000000000000" pitchFamily="50" charset="-128"/>
                <a:ea typeface="BIZ UDPゴシック" panose="020B0400000000000000" pitchFamily="50" charset="-128"/>
              </a:rPr>
              <a:t>19</a:t>
            </a:fld>
            <a:endParaRPr kumimoji="1" lang="ja-JP" altLang="en-US" sz="1400" b="1" dirty="0">
              <a:latin typeface="BIZ UDPゴシック" panose="020B0400000000000000" pitchFamily="50" charset="-128"/>
              <a:ea typeface="BIZ UDPゴシック" panose="020B0400000000000000" pitchFamily="50" charset="-128"/>
            </a:endParaRPr>
          </a:p>
        </p:txBody>
      </p:sp>
    </p:spTree>
    <p:extLst>
      <p:ext uri="{BB962C8B-B14F-4D97-AF65-F5344CB8AC3E}">
        <p14:creationId xmlns:p14="http://schemas.microsoft.com/office/powerpoint/2010/main" val="129036821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直線コネクタ 4">
            <a:extLst>
              <a:ext uri="{FF2B5EF4-FFF2-40B4-BE49-F238E27FC236}">
                <a16:creationId xmlns:a16="http://schemas.microsoft.com/office/drawing/2014/main" id="{2B9BC7ED-EF68-4296-9503-23448B7506AA}"/>
              </a:ext>
            </a:extLst>
          </p:cNvPr>
          <p:cNvCxnSpPr>
            <a:cxnSpLocks/>
          </p:cNvCxnSpPr>
          <p:nvPr/>
        </p:nvCxnSpPr>
        <p:spPr>
          <a:xfrm>
            <a:off x="216668" y="372732"/>
            <a:ext cx="11743658" cy="0"/>
          </a:xfrm>
          <a:prstGeom prst="line">
            <a:avLst/>
          </a:prstGeom>
        </p:spPr>
        <p:style>
          <a:lnRef idx="1">
            <a:schemeClr val="dk1"/>
          </a:lnRef>
          <a:fillRef idx="0">
            <a:schemeClr val="dk1"/>
          </a:fillRef>
          <a:effectRef idx="0">
            <a:schemeClr val="dk1"/>
          </a:effectRef>
          <a:fontRef idx="minor">
            <a:schemeClr val="tx1"/>
          </a:fontRef>
        </p:style>
      </p:cxnSp>
      <p:sp>
        <p:nvSpPr>
          <p:cNvPr id="6" name="正方形/長方形 5">
            <a:extLst>
              <a:ext uri="{FF2B5EF4-FFF2-40B4-BE49-F238E27FC236}">
                <a16:creationId xmlns:a16="http://schemas.microsoft.com/office/drawing/2014/main" id="{4C9CBE0D-9B17-4DFA-BCB2-31180727568A}"/>
              </a:ext>
            </a:extLst>
          </p:cNvPr>
          <p:cNvSpPr/>
          <p:nvPr/>
        </p:nvSpPr>
        <p:spPr>
          <a:xfrm>
            <a:off x="2893" y="-28473"/>
            <a:ext cx="11325197" cy="400110"/>
          </a:xfrm>
          <a:prstGeom prst="rect">
            <a:avLst/>
          </a:prstGeom>
        </p:spPr>
        <p:txBody>
          <a:bodyPr wrap="square">
            <a:spAutoFit/>
          </a:bodyPr>
          <a:lstStyle/>
          <a:p>
            <a:r>
              <a:rPr lang="ja-JP" altLang="en-US" b="1" spc="100" dirty="0">
                <a:latin typeface="BIZ UDゴシック" panose="020B0400000000000000" pitchFamily="49" charset="-128"/>
                <a:ea typeface="BIZ UDゴシック" panose="020B0400000000000000" pitchFamily="49" charset="-128"/>
              </a:rPr>
              <a:t>国家社会機能継続性確保施策及び副首都の整備に係る施策の推進に関する法律</a:t>
            </a:r>
            <a:r>
              <a:rPr lang="en-US" altLang="ja-JP" sz="1600" b="1" spc="100" dirty="0">
                <a:latin typeface="BIZ UDゴシック" panose="020B0400000000000000" pitchFamily="49" charset="-128"/>
                <a:ea typeface="BIZ UDゴシック" panose="020B0400000000000000" pitchFamily="49" charset="-128"/>
              </a:rPr>
              <a:t>(10/13)</a:t>
            </a:r>
            <a:r>
              <a:rPr lang="ja-JP" altLang="en-US" sz="2000" b="1" spc="100" dirty="0">
                <a:latin typeface="BIZ UDゴシック" panose="020B0400000000000000" pitchFamily="49" charset="-128"/>
                <a:ea typeface="BIZ UDゴシック" panose="020B0400000000000000" pitchFamily="49" charset="-128"/>
              </a:rPr>
              <a:t> </a:t>
            </a:r>
            <a:endParaRPr lang="en-US" altLang="ja-JP" sz="2000" b="1" spc="100" dirty="0">
              <a:latin typeface="BIZ UDゴシック" panose="020B0400000000000000" pitchFamily="49" charset="-128"/>
              <a:ea typeface="BIZ UDゴシック" panose="020B0400000000000000" pitchFamily="49" charset="-128"/>
            </a:endParaRPr>
          </a:p>
        </p:txBody>
      </p:sp>
      <p:sp>
        <p:nvSpPr>
          <p:cNvPr id="31" name="テキスト ボックス 30">
            <a:extLst>
              <a:ext uri="{FF2B5EF4-FFF2-40B4-BE49-F238E27FC236}">
                <a16:creationId xmlns:a16="http://schemas.microsoft.com/office/drawing/2014/main" id="{B6FB593C-F752-47AB-8274-849229548986}"/>
              </a:ext>
            </a:extLst>
          </p:cNvPr>
          <p:cNvSpPr txBox="1"/>
          <p:nvPr/>
        </p:nvSpPr>
        <p:spPr>
          <a:xfrm>
            <a:off x="325470" y="380808"/>
            <a:ext cx="11549606" cy="5975547"/>
          </a:xfrm>
          <a:prstGeom prst="rect">
            <a:avLst/>
          </a:prstGeom>
          <a:noFill/>
        </p:spPr>
        <p:txBody>
          <a:bodyPr wrap="square">
            <a:spAutoFit/>
          </a:bodyPr>
          <a:lstStyle/>
          <a:p>
            <a:pPr marL="0" marR="0" lvl="0" indent="0" algn="l" defTabSz="914400" rtl="0" eaLnBrk="1" fontAlgn="auto" latinLnBrk="0" hangingPunct="1">
              <a:lnSpc>
                <a:spcPct val="125000"/>
              </a:lnSpc>
              <a:spcBef>
                <a:spcPts val="0"/>
              </a:spcBef>
              <a:spcAft>
                <a:spcPts val="0"/>
              </a:spcAft>
              <a:buClrTx/>
              <a:buSzTx/>
              <a:buFontTx/>
              <a:buNone/>
              <a:tabLst/>
              <a:defRPr/>
            </a:pPr>
            <a:r>
              <a:rPr lang="ja-JP" altLang="en-US" sz="1400" dirty="0">
                <a:solidFill>
                  <a:srgbClr val="000000"/>
                </a:solidFill>
                <a:latin typeface="BIZ UDPゴシック" panose="020B0400000000000000" pitchFamily="50" charset="-128"/>
                <a:ea typeface="BIZ UDPゴシック" panose="020B0400000000000000" pitchFamily="50" charset="-128"/>
              </a:rPr>
              <a:t>　</a:t>
            </a:r>
            <a:endParaRPr lang="en-US" altLang="ja-JP" sz="1400" dirty="0">
              <a:solidFill>
                <a:srgbClr val="000000"/>
              </a:solidFill>
              <a:latin typeface="BIZ UDPゴシック" panose="020B0400000000000000" pitchFamily="50" charset="-128"/>
              <a:ea typeface="BIZ UDPゴシック" panose="020B0400000000000000" pitchFamily="50" charset="-128"/>
            </a:endParaRPr>
          </a:p>
          <a:p>
            <a:pPr marL="0" marR="0" lvl="0" indent="0" algn="l" defTabSz="914400" rtl="0" eaLnBrk="1" fontAlgn="auto" latinLnBrk="0" hangingPunct="1">
              <a:lnSpc>
                <a:spcPct val="125000"/>
              </a:lnSpc>
              <a:spcBef>
                <a:spcPts val="0"/>
              </a:spcBef>
              <a:spcAft>
                <a:spcPts val="0"/>
              </a:spcAft>
              <a:buClrTx/>
              <a:buSzTx/>
              <a:buFontTx/>
              <a:buNone/>
              <a:tabLst/>
              <a:defRPr/>
            </a:pPr>
            <a:r>
              <a:rPr lang="ja-JP" altLang="en-US" sz="1400" dirty="0">
                <a:solidFill>
                  <a:srgbClr val="000000"/>
                </a:solidFill>
                <a:latin typeface="BIZ UDPゴシック" panose="020B0400000000000000" pitchFamily="50" charset="-128"/>
                <a:ea typeface="BIZ UDPゴシック" panose="020B0400000000000000" pitchFamily="50" charset="-128"/>
              </a:rPr>
              <a:t>　（国家社会機能継続性確保施策・副首都整備推進副本部長）</a:t>
            </a:r>
          </a:p>
          <a:p>
            <a:pPr marL="0" marR="0" lvl="0" indent="0" algn="l" defTabSz="914400" rtl="0" eaLnBrk="1" fontAlgn="auto" latinLnBrk="0" hangingPunct="1">
              <a:lnSpc>
                <a:spcPct val="125000"/>
              </a:lnSpc>
              <a:spcBef>
                <a:spcPts val="0"/>
              </a:spcBef>
              <a:spcAft>
                <a:spcPts val="0"/>
              </a:spcAft>
              <a:buClrTx/>
              <a:buSzTx/>
              <a:buFontTx/>
              <a:buNone/>
              <a:tabLst/>
              <a:defRPr/>
            </a:pPr>
            <a:r>
              <a:rPr lang="ja-JP" altLang="en-US" sz="1400" dirty="0">
                <a:solidFill>
                  <a:srgbClr val="000000"/>
                </a:solidFill>
                <a:latin typeface="BIZ UDPゴシック" panose="020B0400000000000000" pitchFamily="50" charset="-128"/>
                <a:ea typeface="BIZ UDPゴシック" panose="020B0400000000000000" pitchFamily="50" charset="-128"/>
              </a:rPr>
              <a:t>第二十五条　本部に、</a:t>
            </a:r>
            <a:r>
              <a:rPr lang="ja-JP" altLang="en-US" sz="1400" b="1" u="sng" dirty="0">
                <a:solidFill>
                  <a:srgbClr val="000000"/>
                </a:solidFill>
                <a:latin typeface="BIZ UDPゴシック" panose="020B0400000000000000" pitchFamily="50" charset="-128"/>
                <a:ea typeface="BIZ UDPゴシック" panose="020B0400000000000000" pitchFamily="50" charset="-128"/>
              </a:rPr>
              <a:t>国家社会機能継続性確保施策・副首都整備推進副本部長</a:t>
            </a:r>
            <a:r>
              <a:rPr lang="ja-JP" altLang="en-US" sz="1400" dirty="0">
                <a:solidFill>
                  <a:srgbClr val="000000"/>
                </a:solidFill>
                <a:latin typeface="BIZ UDPゴシック" panose="020B0400000000000000" pitchFamily="50" charset="-128"/>
                <a:ea typeface="BIZ UDPゴシック" panose="020B0400000000000000" pitchFamily="50" charset="-128"/>
              </a:rPr>
              <a:t>（次項及び次条第二項において</a:t>
            </a:r>
            <a:r>
              <a:rPr lang="ja-JP" altLang="en-US" sz="1400" b="1" u="sng" dirty="0">
                <a:solidFill>
                  <a:srgbClr val="000000"/>
                </a:solidFill>
                <a:latin typeface="BIZ UDPゴシック" panose="020B0400000000000000" pitchFamily="50" charset="-128"/>
                <a:ea typeface="BIZ UDPゴシック" panose="020B0400000000000000" pitchFamily="50" charset="-128"/>
              </a:rPr>
              <a:t>「副本部長」</a:t>
            </a:r>
            <a:r>
              <a:rPr lang="ja-JP" altLang="en-US" sz="1400" dirty="0">
                <a:solidFill>
                  <a:srgbClr val="000000"/>
                </a:solidFill>
                <a:latin typeface="BIZ UDPゴシック" panose="020B0400000000000000" pitchFamily="50" charset="-128"/>
                <a:ea typeface="BIZ UDPゴシック" panose="020B0400000000000000" pitchFamily="50" charset="-128"/>
              </a:rPr>
              <a:t>という。）</a:t>
            </a:r>
            <a:r>
              <a:rPr lang="ja-JP" altLang="en-US" sz="1400" b="1" u="sng" dirty="0">
                <a:solidFill>
                  <a:srgbClr val="000000"/>
                </a:solidFill>
                <a:latin typeface="BIZ UDPゴシック" panose="020B0400000000000000" pitchFamily="50" charset="-128"/>
                <a:ea typeface="BIZ UDPゴシック" panose="020B0400000000000000" pitchFamily="50" charset="-128"/>
              </a:rPr>
              <a:t>を置き、内閣官房</a:t>
            </a:r>
            <a:endParaRPr lang="en-US" altLang="ja-JP" sz="1400" b="1" u="sng" dirty="0">
              <a:solidFill>
                <a:srgbClr val="000000"/>
              </a:solidFill>
              <a:latin typeface="BIZ UDPゴシック" panose="020B0400000000000000" pitchFamily="50" charset="-128"/>
              <a:ea typeface="BIZ UDPゴシック" panose="020B0400000000000000" pitchFamily="50" charset="-128"/>
            </a:endParaRPr>
          </a:p>
          <a:p>
            <a:pPr marL="0" marR="0" lvl="0" indent="0" algn="l" defTabSz="914400" rtl="0" eaLnBrk="1" fontAlgn="auto" latinLnBrk="0" hangingPunct="1">
              <a:lnSpc>
                <a:spcPct val="125000"/>
              </a:lnSpc>
              <a:spcBef>
                <a:spcPts val="0"/>
              </a:spcBef>
              <a:spcAft>
                <a:spcPts val="0"/>
              </a:spcAft>
              <a:buClrTx/>
              <a:buSzTx/>
              <a:buFontTx/>
              <a:buNone/>
              <a:tabLst/>
              <a:defRPr/>
            </a:pPr>
            <a:r>
              <a:rPr lang="ja-JP" altLang="en-US" sz="1400" b="1" dirty="0">
                <a:solidFill>
                  <a:srgbClr val="000000"/>
                </a:solidFill>
                <a:latin typeface="BIZ UDPゴシック" panose="020B0400000000000000" pitchFamily="50" charset="-128"/>
                <a:ea typeface="BIZ UDPゴシック" panose="020B0400000000000000" pitchFamily="50" charset="-128"/>
              </a:rPr>
              <a:t>　</a:t>
            </a:r>
            <a:r>
              <a:rPr lang="ja-JP" altLang="en-US" sz="1400" b="1" u="sng" dirty="0">
                <a:solidFill>
                  <a:srgbClr val="000000"/>
                </a:solidFill>
                <a:latin typeface="BIZ UDPゴシック" panose="020B0400000000000000" pitchFamily="50" charset="-128"/>
                <a:ea typeface="BIZ UDPゴシック" panose="020B0400000000000000" pitchFamily="50" charset="-128"/>
              </a:rPr>
              <a:t>長官及び国家社会機能継続性確保施策・副首都整備推進担当大臣</a:t>
            </a:r>
            <a:r>
              <a:rPr lang="ja-JP" altLang="en-US" sz="1400" dirty="0">
                <a:solidFill>
                  <a:srgbClr val="000000"/>
                </a:solidFill>
                <a:latin typeface="BIZ UDPゴシック" panose="020B0400000000000000" pitchFamily="50" charset="-128"/>
                <a:ea typeface="BIZ UDPゴシック" panose="020B0400000000000000" pitchFamily="50" charset="-128"/>
              </a:rPr>
              <a:t>（内閣総理大臣の命を受けて、副首都の整備に係る施策その他国家社会機能継</a:t>
            </a:r>
            <a:endParaRPr lang="en-US" altLang="ja-JP" sz="1400" dirty="0">
              <a:solidFill>
                <a:srgbClr val="000000"/>
              </a:solidFill>
              <a:latin typeface="BIZ UDPゴシック" panose="020B0400000000000000" pitchFamily="50" charset="-128"/>
              <a:ea typeface="BIZ UDPゴシック" panose="020B0400000000000000" pitchFamily="50" charset="-128"/>
            </a:endParaRPr>
          </a:p>
          <a:p>
            <a:pPr marL="0" marR="0" lvl="0" indent="0" algn="l" defTabSz="914400" rtl="0" eaLnBrk="1" fontAlgn="auto" latinLnBrk="0" hangingPunct="1">
              <a:lnSpc>
                <a:spcPct val="125000"/>
              </a:lnSpc>
              <a:spcBef>
                <a:spcPts val="0"/>
              </a:spcBef>
              <a:spcAft>
                <a:spcPts val="0"/>
              </a:spcAft>
              <a:buClrTx/>
              <a:buSzTx/>
              <a:buFontTx/>
              <a:buNone/>
              <a:tabLst/>
              <a:defRPr/>
            </a:pPr>
            <a:r>
              <a:rPr lang="ja-JP" altLang="en-US" sz="1400" dirty="0">
                <a:solidFill>
                  <a:srgbClr val="000000"/>
                </a:solidFill>
                <a:latin typeface="BIZ UDPゴシック" panose="020B0400000000000000" pitchFamily="50" charset="-128"/>
                <a:ea typeface="BIZ UDPゴシック" panose="020B0400000000000000" pitchFamily="50" charset="-128"/>
              </a:rPr>
              <a:t>　続性確保施策に関し内閣総理大臣を助けることをその職務とする国務大臣をいう。）</a:t>
            </a:r>
            <a:r>
              <a:rPr lang="ja-JP" altLang="en-US" sz="1400" b="1" u="sng" dirty="0">
                <a:solidFill>
                  <a:srgbClr val="000000"/>
                </a:solidFill>
                <a:latin typeface="BIZ UDPゴシック" panose="020B0400000000000000" pitchFamily="50" charset="-128"/>
                <a:ea typeface="BIZ UDPゴシック" panose="020B0400000000000000" pitchFamily="50" charset="-128"/>
              </a:rPr>
              <a:t>をもって充てる</a:t>
            </a:r>
            <a:r>
              <a:rPr lang="ja-JP" altLang="en-US" sz="1400" dirty="0">
                <a:solidFill>
                  <a:srgbClr val="000000"/>
                </a:solidFill>
                <a:latin typeface="BIZ UDPゴシック" panose="020B0400000000000000" pitchFamily="50" charset="-128"/>
                <a:ea typeface="BIZ UDPゴシック" panose="020B0400000000000000" pitchFamily="50" charset="-128"/>
              </a:rPr>
              <a:t>。</a:t>
            </a:r>
          </a:p>
          <a:p>
            <a:pPr marL="0" marR="0" lvl="0" indent="0" algn="l" defTabSz="914400" rtl="0" eaLnBrk="1" fontAlgn="auto" latinLnBrk="0" hangingPunct="1">
              <a:lnSpc>
                <a:spcPct val="125000"/>
              </a:lnSpc>
              <a:spcBef>
                <a:spcPts val="0"/>
              </a:spcBef>
              <a:spcAft>
                <a:spcPts val="0"/>
              </a:spcAft>
              <a:buClrTx/>
              <a:buSzTx/>
              <a:buFontTx/>
              <a:buNone/>
              <a:tabLst/>
              <a:defRPr/>
            </a:pPr>
            <a:r>
              <a:rPr lang="ja-JP" altLang="en-US" sz="1400" dirty="0">
                <a:solidFill>
                  <a:srgbClr val="000000"/>
                </a:solidFill>
                <a:latin typeface="BIZ UDPゴシック" panose="020B0400000000000000" pitchFamily="50" charset="-128"/>
                <a:ea typeface="BIZ UDPゴシック" panose="020B0400000000000000" pitchFamily="50" charset="-128"/>
              </a:rPr>
              <a:t>２　副本部長は、本部長の職務を助ける。</a:t>
            </a:r>
            <a:endParaRPr lang="en-US" altLang="ja-JP" sz="1400" dirty="0">
              <a:solidFill>
                <a:srgbClr val="000000"/>
              </a:solidFill>
              <a:latin typeface="BIZ UDPゴシック" panose="020B0400000000000000" pitchFamily="50" charset="-128"/>
              <a:ea typeface="BIZ UDPゴシック" panose="020B0400000000000000" pitchFamily="50" charset="-128"/>
            </a:endParaRPr>
          </a:p>
          <a:p>
            <a:pPr marL="0" marR="0" lvl="0" indent="0" algn="l" defTabSz="914400" rtl="0" eaLnBrk="1" fontAlgn="auto" latinLnBrk="0" hangingPunct="1">
              <a:lnSpc>
                <a:spcPct val="125000"/>
              </a:lnSpc>
              <a:spcBef>
                <a:spcPts val="0"/>
              </a:spcBef>
              <a:spcAft>
                <a:spcPts val="0"/>
              </a:spcAft>
              <a:buClrTx/>
              <a:buSzTx/>
              <a:buFontTx/>
              <a:buNone/>
              <a:tabLst/>
              <a:defRPr/>
            </a:pPr>
            <a:endParaRPr lang="en-US" altLang="ja-JP" sz="1400" dirty="0">
              <a:solidFill>
                <a:srgbClr val="000000"/>
              </a:solidFill>
              <a:latin typeface="BIZ UDPゴシック" panose="020B0400000000000000" pitchFamily="50" charset="-128"/>
              <a:ea typeface="BIZ UDPゴシック" panose="020B0400000000000000" pitchFamily="50" charset="-128"/>
            </a:endParaRPr>
          </a:p>
          <a:p>
            <a:pPr marL="0" marR="0" lvl="0" indent="0" algn="l" defTabSz="914400" rtl="0" eaLnBrk="1" fontAlgn="auto" latinLnBrk="0" hangingPunct="1">
              <a:lnSpc>
                <a:spcPct val="125000"/>
              </a:lnSpc>
              <a:spcBef>
                <a:spcPts val="0"/>
              </a:spcBef>
              <a:spcAft>
                <a:spcPts val="0"/>
              </a:spcAft>
              <a:buClrTx/>
              <a:buSzTx/>
              <a:buFontTx/>
              <a:buNone/>
              <a:tabLst/>
              <a:defRPr/>
            </a:pPr>
            <a:r>
              <a:rPr lang="ja-JP" altLang="en-US" sz="1400" dirty="0">
                <a:solidFill>
                  <a:srgbClr val="000000"/>
                </a:solidFill>
                <a:latin typeface="BIZ UDPゴシック" panose="020B0400000000000000" pitchFamily="50" charset="-128"/>
                <a:ea typeface="BIZ UDPゴシック" panose="020B0400000000000000" pitchFamily="50" charset="-128"/>
              </a:rPr>
              <a:t>　（国家社会機能継続性確保施策・副首都整備推進本部員）</a:t>
            </a:r>
          </a:p>
          <a:p>
            <a:pPr marL="0" marR="0" lvl="0" indent="0" algn="l" defTabSz="914400" rtl="0" eaLnBrk="1" fontAlgn="auto" latinLnBrk="0" hangingPunct="1">
              <a:lnSpc>
                <a:spcPct val="125000"/>
              </a:lnSpc>
              <a:spcBef>
                <a:spcPts val="0"/>
              </a:spcBef>
              <a:spcAft>
                <a:spcPts val="0"/>
              </a:spcAft>
              <a:buClrTx/>
              <a:buSzTx/>
              <a:buFontTx/>
              <a:buNone/>
              <a:tabLst/>
              <a:defRPr/>
            </a:pPr>
            <a:r>
              <a:rPr lang="ja-JP" altLang="en-US" sz="1400" dirty="0">
                <a:solidFill>
                  <a:srgbClr val="000000"/>
                </a:solidFill>
                <a:latin typeface="BIZ UDPゴシック" panose="020B0400000000000000" pitchFamily="50" charset="-128"/>
                <a:ea typeface="BIZ UDPゴシック" panose="020B0400000000000000" pitchFamily="50" charset="-128"/>
              </a:rPr>
              <a:t>第二十六条　本部に、国家社会機能継続性確保施策・副首都整備推進本部員（次項において「本部員」という。）を置く。</a:t>
            </a:r>
          </a:p>
          <a:p>
            <a:pPr marL="0" marR="0" lvl="0" indent="0" algn="l" defTabSz="914400" rtl="0" eaLnBrk="1" fontAlgn="auto" latinLnBrk="0" hangingPunct="1">
              <a:lnSpc>
                <a:spcPct val="125000"/>
              </a:lnSpc>
              <a:spcBef>
                <a:spcPts val="0"/>
              </a:spcBef>
              <a:spcAft>
                <a:spcPts val="0"/>
              </a:spcAft>
              <a:buClrTx/>
              <a:buSzTx/>
              <a:buFontTx/>
              <a:buNone/>
              <a:tabLst/>
              <a:defRPr/>
            </a:pPr>
            <a:r>
              <a:rPr lang="ja-JP" altLang="en-US" sz="1400" dirty="0">
                <a:solidFill>
                  <a:srgbClr val="000000"/>
                </a:solidFill>
                <a:latin typeface="BIZ UDPゴシック" panose="020B0400000000000000" pitchFamily="50" charset="-128"/>
                <a:ea typeface="BIZ UDPゴシック" panose="020B0400000000000000" pitchFamily="50" charset="-128"/>
              </a:rPr>
              <a:t>２　</a:t>
            </a:r>
            <a:r>
              <a:rPr lang="ja-JP" altLang="en-US" sz="1400" b="1" u="sng" dirty="0">
                <a:solidFill>
                  <a:srgbClr val="000000"/>
                </a:solidFill>
                <a:latin typeface="BIZ UDPゴシック" panose="020B0400000000000000" pitchFamily="50" charset="-128"/>
                <a:ea typeface="BIZ UDPゴシック" panose="020B0400000000000000" pitchFamily="50" charset="-128"/>
              </a:rPr>
              <a:t>本部員は、本部長及び副本部長以外の全ての国務大臣をもって充てる。</a:t>
            </a:r>
          </a:p>
          <a:p>
            <a:pPr marL="0" marR="0" lvl="0" indent="0" algn="l" defTabSz="914400" rtl="0" eaLnBrk="1" fontAlgn="auto" latinLnBrk="0" hangingPunct="1">
              <a:lnSpc>
                <a:spcPct val="125000"/>
              </a:lnSpc>
              <a:spcBef>
                <a:spcPts val="0"/>
              </a:spcBef>
              <a:spcAft>
                <a:spcPts val="0"/>
              </a:spcAft>
              <a:buClrTx/>
              <a:buSzTx/>
              <a:buFontTx/>
              <a:buNone/>
              <a:tabLst/>
              <a:defRPr/>
            </a:pPr>
            <a:endParaRPr lang="ja-JP" altLang="en-US" sz="1400" dirty="0">
              <a:solidFill>
                <a:srgbClr val="000000"/>
              </a:solidFill>
              <a:latin typeface="BIZ UDPゴシック" panose="020B0400000000000000" pitchFamily="50" charset="-128"/>
              <a:ea typeface="BIZ UDPゴシック" panose="020B0400000000000000" pitchFamily="50" charset="-128"/>
            </a:endParaRPr>
          </a:p>
          <a:p>
            <a:pPr marL="0" marR="0" lvl="0" indent="0" algn="l" defTabSz="914400" rtl="0" eaLnBrk="1" fontAlgn="auto" latinLnBrk="0" hangingPunct="1">
              <a:lnSpc>
                <a:spcPct val="125000"/>
              </a:lnSpc>
              <a:spcBef>
                <a:spcPts val="0"/>
              </a:spcBef>
              <a:spcAft>
                <a:spcPts val="0"/>
              </a:spcAft>
              <a:buClrTx/>
              <a:buSzTx/>
              <a:buFontTx/>
              <a:buNone/>
              <a:tabLst/>
              <a:defRPr/>
            </a:pPr>
            <a:r>
              <a:rPr lang="ja-JP" altLang="en-US" sz="1400" dirty="0">
                <a:solidFill>
                  <a:srgbClr val="000000"/>
                </a:solidFill>
                <a:latin typeface="BIZ UDPゴシック" panose="020B0400000000000000" pitchFamily="50" charset="-128"/>
                <a:ea typeface="BIZ UDPゴシック" panose="020B0400000000000000" pitchFamily="50" charset="-128"/>
              </a:rPr>
              <a:t>　（資料の提出その他の協力）</a:t>
            </a:r>
          </a:p>
          <a:p>
            <a:pPr marL="0" marR="0" lvl="0" indent="0" algn="l" defTabSz="914400" rtl="0" eaLnBrk="1" fontAlgn="auto" latinLnBrk="0" hangingPunct="1">
              <a:lnSpc>
                <a:spcPct val="125000"/>
              </a:lnSpc>
              <a:spcBef>
                <a:spcPts val="0"/>
              </a:spcBef>
              <a:spcAft>
                <a:spcPts val="0"/>
              </a:spcAft>
              <a:buClrTx/>
              <a:buSzTx/>
              <a:buFontTx/>
              <a:buNone/>
              <a:tabLst/>
              <a:defRPr/>
            </a:pPr>
            <a:r>
              <a:rPr lang="ja-JP" altLang="en-US" sz="1400" dirty="0">
                <a:solidFill>
                  <a:srgbClr val="000000"/>
                </a:solidFill>
                <a:latin typeface="BIZ UDPゴシック" panose="020B0400000000000000" pitchFamily="50" charset="-128"/>
                <a:ea typeface="BIZ UDPゴシック" panose="020B0400000000000000" pitchFamily="50" charset="-128"/>
              </a:rPr>
              <a:t>第二十七条　本部は、その所掌事務を遂行するため必要があると認めるときは、</a:t>
            </a:r>
            <a:r>
              <a:rPr lang="ja-JP" altLang="en-US" sz="1400" b="1" u="sng" dirty="0">
                <a:solidFill>
                  <a:srgbClr val="000000"/>
                </a:solidFill>
                <a:latin typeface="BIZ UDPゴシック" panose="020B0400000000000000" pitchFamily="50" charset="-128"/>
                <a:ea typeface="BIZ UDPゴシック" panose="020B0400000000000000" pitchFamily="50" charset="-128"/>
              </a:rPr>
              <a:t>関係行政機関、地方公共団体、独立行政法人及び地方独立行政法人</a:t>
            </a:r>
            <a:endParaRPr lang="en-US" altLang="ja-JP" sz="1400" b="1" u="sng" dirty="0">
              <a:solidFill>
                <a:srgbClr val="000000"/>
              </a:solidFill>
              <a:latin typeface="BIZ UDPゴシック" panose="020B0400000000000000" pitchFamily="50" charset="-128"/>
              <a:ea typeface="BIZ UDPゴシック" panose="020B0400000000000000" pitchFamily="50" charset="-128"/>
            </a:endParaRPr>
          </a:p>
          <a:p>
            <a:pPr marL="0" marR="0" lvl="0" indent="0" algn="l" defTabSz="914400" rtl="0" eaLnBrk="1" fontAlgn="auto" latinLnBrk="0" hangingPunct="1">
              <a:lnSpc>
                <a:spcPct val="125000"/>
              </a:lnSpc>
              <a:spcBef>
                <a:spcPts val="0"/>
              </a:spcBef>
              <a:spcAft>
                <a:spcPts val="0"/>
              </a:spcAft>
              <a:buClrTx/>
              <a:buSzTx/>
              <a:buFontTx/>
              <a:buNone/>
              <a:tabLst/>
              <a:defRPr/>
            </a:pPr>
            <a:r>
              <a:rPr lang="ja-JP" altLang="en-US" sz="1400" dirty="0">
                <a:solidFill>
                  <a:srgbClr val="000000"/>
                </a:solidFill>
                <a:latin typeface="BIZ UDPゴシック" panose="020B0400000000000000" pitchFamily="50" charset="-128"/>
                <a:ea typeface="BIZ UDPゴシック" panose="020B0400000000000000" pitchFamily="50" charset="-128"/>
              </a:rPr>
              <a:t>　（地方独立行政法人法（平成十五年法律第百十八号）第二条第一項に規定する地方独立行政法人をいう。）</a:t>
            </a:r>
            <a:r>
              <a:rPr lang="ja-JP" altLang="en-US" sz="1400" b="1" u="sng" dirty="0">
                <a:solidFill>
                  <a:srgbClr val="000000"/>
                </a:solidFill>
                <a:latin typeface="BIZ UDPゴシック" panose="020B0400000000000000" pitchFamily="50" charset="-128"/>
                <a:ea typeface="BIZ UDPゴシック" panose="020B0400000000000000" pitchFamily="50" charset="-128"/>
              </a:rPr>
              <a:t>の長並びに特殊法人の代表者に対して、</a:t>
            </a:r>
            <a:endParaRPr lang="en-US" altLang="ja-JP" sz="1400" b="1" u="sng" dirty="0">
              <a:solidFill>
                <a:srgbClr val="000000"/>
              </a:solidFill>
              <a:latin typeface="BIZ UDPゴシック" panose="020B0400000000000000" pitchFamily="50" charset="-128"/>
              <a:ea typeface="BIZ UDPゴシック" panose="020B0400000000000000" pitchFamily="50" charset="-128"/>
            </a:endParaRPr>
          </a:p>
          <a:p>
            <a:pPr marL="0" marR="0" lvl="0" indent="0" algn="l" defTabSz="914400" rtl="0" eaLnBrk="1" fontAlgn="auto" latinLnBrk="0" hangingPunct="1">
              <a:lnSpc>
                <a:spcPct val="125000"/>
              </a:lnSpc>
              <a:spcBef>
                <a:spcPts val="0"/>
              </a:spcBef>
              <a:spcAft>
                <a:spcPts val="0"/>
              </a:spcAft>
              <a:buClrTx/>
              <a:buSzTx/>
              <a:buFontTx/>
              <a:buNone/>
              <a:tabLst/>
              <a:defRPr/>
            </a:pPr>
            <a:r>
              <a:rPr lang="ja-JP" altLang="en-US" sz="1400" dirty="0">
                <a:solidFill>
                  <a:srgbClr val="000000"/>
                </a:solidFill>
                <a:latin typeface="BIZ UDPゴシック" panose="020B0400000000000000" pitchFamily="50" charset="-128"/>
                <a:ea typeface="BIZ UDPゴシック" panose="020B0400000000000000" pitchFamily="50" charset="-128"/>
              </a:rPr>
              <a:t>　</a:t>
            </a:r>
            <a:r>
              <a:rPr lang="ja-JP" altLang="en-US" sz="1400" b="1" u="sng" dirty="0">
                <a:solidFill>
                  <a:srgbClr val="000000"/>
                </a:solidFill>
                <a:latin typeface="BIZ UDPゴシック" panose="020B0400000000000000" pitchFamily="50" charset="-128"/>
                <a:ea typeface="BIZ UDPゴシック" panose="020B0400000000000000" pitchFamily="50" charset="-128"/>
              </a:rPr>
              <a:t>資料の提出、意見の表明、説明その他必要な協力を求めることができる。</a:t>
            </a:r>
          </a:p>
          <a:p>
            <a:pPr marL="0" marR="0" lvl="0" indent="0" algn="l" defTabSz="914400" rtl="0" eaLnBrk="1" fontAlgn="auto" latinLnBrk="0" hangingPunct="1">
              <a:lnSpc>
                <a:spcPct val="125000"/>
              </a:lnSpc>
              <a:spcBef>
                <a:spcPts val="0"/>
              </a:spcBef>
              <a:spcAft>
                <a:spcPts val="0"/>
              </a:spcAft>
              <a:buClrTx/>
              <a:buSzTx/>
              <a:buFontTx/>
              <a:buNone/>
              <a:tabLst/>
              <a:defRPr/>
            </a:pPr>
            <a:r>
              <a:rPr lang="ja-JP" altLang="en-US" sz="1400" dirty="0">
                <a:solidFill>
                  <a:srgbClr val="000000"/>
                </a:solidFill>
                <a:latin typeface="BIZ UDPゴシック" panose="020B0400000000000000" pitchFamily="50" charset="-128"/>
                <a:ea typeface="BIZ UDPゴシック" panose="020B0400000000000000" pitchFamily="50" charset="-128"/>
              </a:rPr>
              <a:t>２　本部は、その所掌事務を遂行するために</a:t>
            </a:r>
            <a:r>
              <a:rPr lang="ja-JP" altLang="en-US" sz="1400" b="1" u="sng" dirty="0">
                <a:solidFill>
                  <a:srgbClr val="000000"/>
                </a:solidFill>
                <a:latin typeface="BIZ UDPゴシック" panose="020B0400000000000000" pitchFamily="50" charset="-128"/>
                <a:ea typeface="BIZ UDPゴシック" panose="020B0400000000000000" pitchFamily="50" charset="-128"/>
              </a:rPr>
              <a:t>特に必要があると認めるときは、前項に規定する者以外の者に対しても、必要な協力を依頼することが</a:t>
            </a:r>
            <a:endParaRPr lang="en-US" altLang="ja-JP" sz="1400" b="1" u="sng" dirty="0">
              <a:solidFill>
                <a:srgbClr val="000000"/>
              </a:solidFill>
              <a:latin typeface="BIZ UDPゴシック" panose="020B0400000000000000" pitchFamily="50" charset="-128"/>
              <a:ea typeface="BIZ UDPゴシック" panose="020B0400000000000000" pitchFamily="50" charset="-128"/>
            </a:endParaRPr>
          </a:p>
          <a:p>
            <a:pPr marL="0" marR="0" lvl="0" indent="0" algn="l" defTabSz="914400" rtl="0" eaLnBrk="1" fontAlgn="auto" latinLnBrk="0" hangingPunct="1">
              <a:lnSpc>
                <a:spcPct val="125000"/>
              </a:lnSpc>
              <a:spcBef>
                <a:spcPts val="0"/>
              </a:spcBef>
              <a:spcAft>
                <a:spcPts val="0"/>
              </a:spcAft>
              <a:buClrTx/>
              <a:buSzTx/>
              <a:buFontTx/>
              <a:buNone/>
              <a:tabLst/>
              <a:defRPr/>
            </a:pPr>
            <a:r>
              <a:rPr lang="ja-JP" altLang="en-US" sz="1400" b="1" dirty="0">
                <a:solidFill>
                  <a:srgbClr val="000000"/>
                </a:solidFill>
                <a:latin typeface="BIZ UDPゴシック" panose="020B0400000000000000" pitchFamily="50" charset="-128"/>
                <a:ea typeface="BIZ UDPゴシック" panose="020B0400000000000000" pitchFamily="50" charset="-128"/>
              </a:rPr>
              <a:t>　</a:t>
            </a:r>
            <a:r>
              <a:rPr lang="ja-JP" altLang="en-US" sz="1400" b="1" u="sng" dirty="0">
                <a:solidFill>
                  <a:srgbClr val="000000"/>
                </a:solidFill>
                <a:latin typeface="BIZ UDPゴシック" panose="020B0400000000000000" pitchFamily="50" charset="-128"/>
                <a:ea typeface="BIZ UDPゴシック" panose="020B0400000000000000" pitchFamily="50" charset="-128"/>
              </a:rPr>
              <a:t>できる。</a:t>
            </a:r>
          </a:p>
          <a:p>
            <a:pPr marL="0" marR="0" lvl="0" indent="0" algn="l" defTabSz="914400" rtl="0" eaLnBrk="1" fontAlgn="auto" latinLnBrk="0" hangingPunct="1">
              <a:lnSpc>
                <a:spcPct val="125000"/>
              </a:lnSpc>
              <a:spcBef>
                <a:spcPts val="0"/>
              </a:spcBef>
              <a:spcAft>
                <a:spcPts val="0"/>
              </a:spcAft>
              <a:buClrTx/>
              <a:buSzTx/>
              <a:buFontTx/>
              <a:buNone/>
              <a:tabLst/>
              <a:defRPr/>
            </a:pPr>
            <a:endParaRPr lang="ja-JP" altLang="en-US" sz="1400" dirty="0">
              <a:solidFill>
                <a:srgbClr val="000000"/>
              </a:solidFill>
              <a:latin typeface="BIZ UDPゴシック" panose="020B0400000000000000" pitchFamily="50" charset="-128"/>
              <a:ea typeface="BIZ UDPゴシック" panose="020B0400000000000000" pitchFamily="50" charset="-128"/>
            </a:endParaRPr>
          </a:p>
          <a:p>
            <a:pPr marL="0" marR="0" lvl="0" indent="0" algn="l" defTabSz="914400" rtl="0" eaLnBrk="1" fontAlgn="auto" latinLnBrk="0" hangingPunct="1">
              <a:lnSpc>
                <a:spcPct val="125000"/>
              </a:lnSpc>
              <a:spcBef>
                <a:spcPts val="0"/>
              </a:spcBef>
              <a:spcAft>
                <a:spcPts val="0"/>
              </a:spcAft>
              <a:buClrTx/>
              <a:buSzTx/>
              <a:buFontTx/>
              <a:buNone/>
              <a:tabLst/>
              <a:defRPr/>
            </a:pPr>
            <a:r>
              <a:rPr lang="ja-JP" altLang="en-US" sz="1400" dirty="0">
                <a:solidFill>
                  <a:srgbClr val="000000"/>
                </a:solidFill>
                <a:latin typeface="BIZ UDPゴシック" panose="020B0400000000000000" pitchFamily="50" charset="-128"/>
                <a:ea typeface="BIZ UDPゴシック" panose="020B0400000000000000" pitchFamily="50" charset="-128"/>
              </a:rPr>
              <a:t>　（事務局）</a:t>
            </a:r>
          </a:p>
          <a:p>
            <a:pPr marL="0" marR="0" lvl="0" indent="0" algn="l" defTabSz="914400" rtl="0" eaLnBrk="1" fontAlgn="auto" latinLnBrk="0" hangingPunct="1">
              <a:lnSpc>
                <a:spcPct val="125000"/>
              </a:lnSpc>
              <a:spcBef>
                <a:spcPts val="0"/>
              </a:spcBef>
              <a:spcAft>
                <a:spcPts val="0"/>
              </a:spcAft>
              <a:buClrTx/>
              <a:buSzTx/>
              <a:buFontTx/>
              <a:buNone/>
              <a:tabLst/>
              <a:defRPr/>
            </a:pPr>
            <a:r>
              <a:rPr lang="ja-JP" altLang="en-US" sz="1400" dirty="0">
                <a:solidFill>
                  <a:srgbClr val="000000"/>
                </a:solidFill>
                <a:latin typeface="BIZ UDPゴシック" panose="020B0400000000000000" pitchFamily="50" charset="-128"/>
                <a:ea typeface="BIZ UDPゴシック" panose="020B0400000000000000" pitchFamily="50" charset="-128"/>
              </a:rPr>
              <a:t>第二十八条　本部に、その事務を処理させるため、事務局を置く。</a:t>
            </a:r>
          </a:p>
          <a:p>
            <a:pPr marL="0" marR="0" lvl="0" indent="0" algn="l" defTabSz="914400" rtl="0" eaLnBrk="1" fontAlgn="auto" latinLnBrk="0" hangingPunct="1">
              <a:lnSpc>
                <a:spcPct val="125000"/>
              </a:lnSpc>
              <a:spcBef>
                <a:spcPts val="0"/>
              </a:spcBef>
              <a:spcAft>
                <a:spcPts val="0"/>
              </a:spcAft>
              <a:buClrTx/>
              <a:buSzTx/>
              <a:buFontTx/>
              <a:buNone/>
              <a:tabLst/>
              <a:defRPr/>
            </a:pPr>
            <a:r>
              <a:rPr lang="ja-JP" altLang="en-US" sz="1400" dirty="0">
                <a:solidFill>
                  <a:srgbClr val="000000"/>
                </a:solidFill>
                <a:latin typeface="BIZ UDPゴシック" panose="020B0400000000000000" pitchFamily="50" charset="-128"/>
                <a:ea typeface="BIZ UDPゴシック" panose="020B0400000000000000" pitchFamily="50" charset="-128"/>
              </a:rPr>
              <a:t>２　事務局に、事務局長のほか、所要の職員を置く。</a:t>
            </a:r>
          </a:p>
          <a:p>
            <a:pPr marL="0" marR="0" lvl="0" indent="0" algn="l" defTabSz="914400" rtl="0" eaLnBrk="1" fontAlgn="auto" latinLnBrk="0" hangingPunct="1">
              <a:lnSpc>
                <a:spcPct val="125000"/>
              </a:lnSpc>
              <a:spcBef>
                <a:spcPts val="0"/>
              </a:spcBef>
              <a:spcAft>
                <a:spcPts val="0"/>
              </a:spcAft>
              <a:buClrTx/>
              <a:buSzTx/>
              <a:buFontTx/>
              <a:buNone/>
              <a:tabLst/>
              <a:defRPr/>
            </a:pPr>
            <a:r>
              <a:rPr lang="ja-JP" altLang="en-US" sz="1400" dirty="0">
                <a:solidFill>
                  <a:srgbClr val="000000"/>
                </a:solidFill>
                <a:latin typeface="BIZ UDPゴシック" panose="020B0400000000000000" pitchFamily="50" charset="-128"/>
                <a:ea typeface="BIZ UDPゴシック" panose="020B0400000000000000" pitchFamily="50" charset="-128"/>
              </a:rPr>
              <a:t>３　事務局長は、本部長の命を受けて、局務を掌理する。</a:t>
            </a:r>
          </a:p>
        </p:txBody>
      </p:sp>
      <p:sp>
        <p:nvSpPr>
          <p:cNvPr id="7" name="スライド番号プレースホルダー 2">
            <a:extLst>
              <a:ext uri="{FF2B5EF4-FFF2-40B4-BE49-F238E27FC236}">
                <a16:creationId xmlns:a16="http://schemas.microsoft.com/office/drawing/2014/main" id="{2395A489-6CF4-49A9-8B65-4176B3AAE588}"/>
              </a:ext>
            </a:extLst>
          </p:cNvPr>
          <p:cNvSpPr>
            <a:spLocks noGrp="1"/>
          </p:cNvSpPr>
          <p:nvPr>
            <p:ph type="sldNum" sz="quarter" idx="12"/>
          </p:nvPr>
        </p:nvSpPr>
        <p:spPr>
          <a:xfrm>
            <a:off x="9448800" y="6502418"/>
            <a:ext cx="2743200" cy="365125"/>
          </a:xfrm>
        </p:spPr>
        <p:txBody>
          <a:bodyPr/>
          <a:lstStyle/>
          <a:p>
            <a:fld id="{07461F5B-1BDF-4D77-A755-C8D0FF6D81B8}" type="slidenum">
              <a:rPr kumimoji="1" lang="ja-JP" altLang="en-US" sz="1400" b="1" smtClean="0">
                <a:latin typeface="BIZ UDPゴシック" panose="020B0400000000000000" pitchFamily="50" charset="-128"/>
                <a:ea typeface="BIZ UDPゴシック" panose="020B0400000000000000" pitchFamily="50" charset="-128"/>
              </a:rPr>
              <a:t>20</a:t>
            </a:fld>
            <a:endParaRPr kumimoji="1" lang="ja-JP" altLang="en-US" sz="1400" b="1" dirty="0">
              <a:latin typeface="BIZ UDPゴシック" panose="020B0400000000000000" pitchFamily="50" charset="-128"/>
              <a:ea typeface="BIZ UDPゴシック" panose="020B0400000000000000" pitchFamily="50" charset="-128"/>
            </a:endParaRPr>
          </a:p>
        </p:txBody>
      </p:sp>
    </p:spTree>
    <p:extLst>
      <p:ext uri="{BB962C8B-B14F-4D97-AF65-F5344CB8AC3E}">
        <p14:creationId xmlns:p14="http://schemas.microsoft.com/office/powerpoint/2010/main" val="292084399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直線コネクタ 4">
            <a:extLst>
              <a:ext uri="{FF2B5EF4-FFF2-40B4-BE49-F238E27FC236}">
                <a16:creationId xmlns:a16="http://schemas.microsoft.com/office/drawing/2014/main" id="{2B9BC7ED-EF68-4296-9503-23448B7506AA}"/>
              </a:ext>
            </a:extLst>
          </p:cNvPr>
          <p:cNvCxnSpPr>
            <a:cxnSpLocks/>
          </p:cNvCxnSpPr>
          <p:nvPr/>
        </p:nvCxnSpPr>
        <p:spPr>
          <a:xfrm>
            <a:off x="216668" y="372732"/>
            <a:ext cx="11743658" cy="0"/>
          </a:xfrm>
          <a:prstGeom prst="line">
            <a:avLst/>
          </a:prstGeom>
        </p:spPr>
        <p:style>
          <a:lnRef idx="1">
            <a:schemeClr val="dk1"/>
          </a:lnRef>
          <a:fillRef idx="0">
            <a:schemeClr val="dk1"/>
          </a:fillRef>
          <a:effectRef idx="0">
            <a:schemeClr val="dk1"/>
          </a:effectRef>
          <a:fontRef idx="minor">
            <a:schemeClr val="tx1"/>
          </a:fontRef>
        </p:style>
      </p:cxnSp>
      <p:sp>
        <p:nvSpPr>
          <p:cNvPr id="6" name="正方形/長方形 5">
            <a:extLst>
              <a:ext uri="{FF2B5EF4-FFF2-40B4-BE49-F238E27FC236}">
                <a16:creationId xmlns:a16="http://schemas.microsoft.com/office/drawing/2014/main" id="{4C9CBE0D-9B17-4DFA-BCB2-31180727568A}"/>
              </a:ext>
            </a:extLst>
          </p:cNvPr>
          <p:cNvSpPr/>
          <p:nvPr/>
        </p:nvSpPr>
        <p:spPr>
          <a:xfrm>
            <a:off x="2893" y="-28473"/>
            <a:ext cx="11325197" cy="400110"/>
          </a:xfrm>
          <a:prstGeom prst="rect">
            <a:avLst/>
          </a:prstGeom>
        </p:spPr>
        <p:txBody>
          <a:bodyPr wrap="square">
            <a:spAutoFit/>
          </a:bodyPr>
          <a:lstStyle/>
          <a:p>
            <a:r>
              <a:rPr lang="ja-JP" altLang="en-US" b="1" spc="100" dirty="0">
                <a:latin typeface="BIZ UDゴシック" panose="020B0400000000000000" pitchFamily="49" charset="-128"/>
                <a:ea typeface="BIZ UDゴシック" panose="020B0400000000000000" pitchFamily="49" charset="-128"/>
              </a:rPr>
              <a:t>国家社会機能継続性確保施策及び副首都の整備に係る施策の推進に関する法律</a:t>
            </a:r>
            <a:r>
              <a:rPr lang="en-US" altLang="ja-JP" sz="1600" b="1" spc="100" dirty="0">
                <a:latin typeface="BIZ UDゴシック" panose="020B0400000000000000" pitchFamily="49" charset="-128"/>
                <a:ea typeface="BIZ UDゴシック" panose="020B0400000000000000" pitchFamily="49" charset="-128"/>
              </a:rPr>
              <a:t>(11/13)</a:t>
            </a:r>
            <a:r>
              <a:rPr lang="ja-JP" altLang="en-US" sz="2000" b="1" spc="100" dirty="0">
                <a:latin typeface="BIZ UDゴシック" panose="020B0400000000000000" pitchFamily="49" charset="-128"/>
                <a:ea typeface="BIZ UDゴシック" panose="020B0400000000000000" pitchFamily="49" charset="-128"/>
              </a:rPr>
              <a:t> </a:t>
            </a:r>
            <a:endParaRPr lang="en-US" altLang="ja-JP" sz="2000" b="1" spc="100" dirty="0">
              <a:latin typeface="BIZ UDゴシック" panose="020B0400000000000000" pitchFamily="49" charset="-128"/>
              <a:ea typeface="BIZ UDゴシック" panose="020B0400000000000000" pitchFamily="49" charset="-128"/>
            </a:endParaRPr>
          </a:p>
        </p:txBody>
      </p:sp>
      <p:sp>
        <p:nvSpPr>
          <p:cNvPr id="31" name="テキスト ボックス 30">
            <a:extLst>
              <a:ext uri="{FF2B5EF4-FFF2-40B4-BE49-F238E27FC236}">
                <a16:creationId xmlns:a16="http://schemas.microsoft.com/office/drawing/2014/main" id="{B6FB593C-F752-47AB-8274-849229548986}"/>
              </a:ext>
            </a:extLst>
          </p:cNvPr>
          <p:cNvSpPr txBox="1"/>
          <p:nvPr/>
        </p:nvSpPr>
        <p:spPr>
          <a:xfrm>
            <a:off x="325470" y="380808"/>
            <a:ext cx="11549606" cy="6514156"/>
          </a:xfrm>
          <a:prstGeom prst="rect">
            <a:avLst/>
          </a:prstGeom>
          <a:noFill/>
        </p:spPr>
        <p:txBody>
          <a:bodyPr wrap="square">
            <a:spAutoFit/>
          </a:bodyPr>
          <a:lstStyle/>
          <a:p>
            <a:pPr marL="0" marR="0" lvl="0" indent="0" algn="l" defTabSz="914400" rtl="0" eaLnBrk="1" fontAlgn="auto" latinLnBrk="0" hangingPunct="1">
              <a:lnSpc>
                <a:spcPct val="125000"/>
              </a:lnSpc>
              <a:spcBef>
                <a:spcPts val="0"/>
              </a:spcBef>
              <a:spcAft>
                <a:spcPts val="0"/>
              </a:spcAft>
              <a:buClrTx/>
              <a:buSzTx/>
              <a:buFontTx/>
              <a:buNone/>
              <a:tabLst/>
              <a:defRPr/>
            </a:pPr>
            <a:r>
              <a:rPr lang="ja-JP" altLang="en-US" sz="1400" dirty="0">
                <a:solidFill>
                  <a:srgbClr val="000000"/>
                </a:solidFill>
                <a:latin typeface="BIZ UDPゴシック" panose="020B0400000000000000" pitchFamily="50" charset="-128"/>
                <a:ea typeface="BIZ UDPゴシック" panose="020B0400000000000000" pitchFamily="50" charset="-128"/>
              </a:rPr>
              <a:t>　（主任の大臣）</a:t>
            </a:r>
          </a:p>
          <a:p>
            <a:pPr marL="0" marR="0" lvl="0" indent="0" algn="l" defTabSz="914400" rtl="0" eaLnBrk="1" fontAlgn="auto" latinLnBrk="0" hangingPunct="1">
              <a:lnSpc>
                <a:spcPct val="125000"/>
              </a:lnSpc>
              <a:spcBef>
                <a:spcPts val="0"/>
              </a:spcBef>
              <a:spcAft>
                <a:spcPts val="0"/>
              </a:spcAft>
              <a:buClrTx/>
              <a:buSzTx/>
              <a:buFontTx/>
              <a:buNone/>
              <a:tabLst/>
              <a:defRPr/>
            </a:pPr>
            <a:r>
              <a:rPr lang="ja-JP" altLang="en-US" sz="1400" dirty="0">
                <a:solidFill>
                  <a:srgbClr val="000000"/>
                </a:solidFill>
                <a:latin typeface="BIZ UDPゴシック" panose="020B0400000000000000" pitchFamily="50" charset="-128"/>
                <a:ea typeface="BIZ UDPゴシック" panose="020B0400000000000000" pitchFamily="50" charset="-128"/>
              </a:rPr>
              <a:t>第二十九条　本部に係る事項については、内閣法（昭和二十二年法律第五号）にいう主任の大臣は、内閣総理大臣とする。</a:t>
            </a:r>
          </a:p>
          <a:p>
            <a:pPr marL="0" marR="0" lvl="0" indent="0" algn="l" defTabSz="914400" rtl="0" eaLnBrk="1" fontAlgn="auto" latinLnBrk="0" hangingPunct="1">
              <a:lnSpc>
                <a:spcPct val="125000"/>
              </a:lnSpc>
              <a:spcBef>
                <a:spcPts val="0"/>
              </a:spcBef>
              <a:spcAft>
                <a:spcPts val="0"/>
              </a:spcAft>
              <a:buClrTx/>
              <a:buSzTx/>
              <a:buFontTx/>
              <a:buNone/>
              <a:tabLst/>
              <a:defRPr/>
            </a:pPr>
            <a:endParaRPr lang="ja-JP" altLang="en-US" sz="1400" dirty="0">
              <a:solidFill>
                <a:srgbClr val="000000"/>
              </a:solidFill>
              <a:latin typeface="BIZ UDPゴシック" panose="020B0400000000000000" pitchFamily="50" charset="-128"/>
              <a:ea typeface="BIZ UDPゴシック" panose="020B0400000000000000" pitchFamily="50" charset="-128"/>
            </a:endParaRPr>
          </a:p>
          <a:p>
            <a:pPr marL="0" marR="0" lvl="0" indent="0" algn="l" defTabSz="914400" rtl="0" eaLnBrk="1" fontAlgn="auto" latinLnBrk="0" hangingPunct="1">
              <a:lnSpc>
                <a:spcPct val="125000"/>
              </a:lnSpc>
              <a:spcBef>
                <a:spcPts val="0"/>
              </a:spcBef>
              <a:spcAft>
                <a:spcPts val="0"/>
              </a:spcAft>
              <a:buClrTx/>
              <a:buSzTx/>
              <a:buFontTx/>
              <a:buNone/>
              <a:tabLst/>
              <a:defRPr/>
            </a:pPr>
            <a:r>
              <a:rPr lang="ja-JP" altLang="en-US" sz="1400" dirty="0">
                <a:solidFill>
                  <a:srgbClr val="000000"/>
                </a:solidFill>
                <a:latin typeface="BIZ UDPゴシック" panose="020B0400000000000000" pitchFamily="50" charset="-128"/>
                <a:ea typeface="BIZ UDPゴシック" panose="020B0400000000000000" pitchFamily="50" charset="-128"/>
              </a:rPr>
              <a:t>　（政令への委任）</a:t>
            </a:r>
          </a:p>
          <a:p>
            <a:pPr marL="0" marR="0" lvl="0" indent="0" algn="l" defTabSz="914400" rtl="0" eaLnBrk="1" fontAlgn="auto" latinLnBrk="0" hangingPunct="1">
              <a:lnSpc>
                <a:spcPct val="125000"/>
              </a:lnSpc>
              <a:spcBef>
                <a:spcPts val="0"/>
              </a:spcBef>
              <a:spcAft>
                <a:spcPts val="0"/>
              </a:spcAft>
              <a:buClrTx/>
              <a:buSzTx/>
              <a:buFontTx/>
              <a:buNone/>
              <a:tabLst/>
              <a:defRPr/>
            </a:pPr>
            <a:r>
              <a:rPr lang="ja-JP" altLang="en-US" sz="1400" dirty="0">
                <a:solidFill>
                  <a:srgbClr val="000000"/>
                </a:solidFill>
                <a:latin typeface="BIZ UDPゴシック" panose="020B0400000000000000" pitchFamily="50" charset="-128"/>
                <a:ea typeface="BIZ UDPゴシック" panose="020B0400000000000000" pitchFamily="50" charset="-128"/>
              </a:rPr>
              <a:t>第三十条　この法律に定めるもののほか、本部に関し必要な事項は、政令で定める。</a:t>
            </a:r>
          </a:p>
          <a:p>
            <a:pPr marL="0" marR="0" lvl="0" indent="0" algn="l" defTabSz="914400" rtl="0" eaLnBrk="1" fontAlgn="auto" latinLnBrk="0" hangingPunct="1">
              <a:lnSpc>
                <a:spcPct val="125000"/>
              </a:lnSpc>
              <a:spcBef>
                <a:spcPts val="0"/>
              </a:spcBef>
              <a:spcAft>
                <a:spcPts val="0"/>
              </a:spcAft>
              <a:buClrTx/>
              <a:buSzTx/>
              <a:buFontTx/>
              <a:buNone/>
              <a:tabLst/>
              <a:defRPr/>
            </a:pPr>
            <a:endParaRPr lang="ja-JP" altLang="en-US" sz="1400" dirty="0">
              <a:solidFill>
                <a:srgbClr val="000000"/>
              </a:solidFill>
              <a:latin typeface="BIZ UDPゴシック" panose="020B0400000000000000" pitchFamily="50" charset="-128"/>
              <a:ea typeface="BIZ UDPゴシック" panose="020B0400000000000000" pitchFamily="50" charset="-128"/>
            </a:endParaRPr>
          </a:p>
          <a:p>
            <a:pPr marL="0" marR="0" lvl="0" indent="0" algn="l" defTabSz="914400" rtl="0" eaLnBrk="1" fontAlgn="auto" latinLnBrk="0" hangingPunct="1">
              <a:lnSpc>
                <a:spcPct val="125000"/>
              </a:lnSpc>
              <a:spcBef>
                <a:spcPts val="0"/>
              </a:spcBef>
              <a:spcAft>
                <a:spcPts val="0"/>
              </a:spcAft>
              <a:buClrTx/>
              <a:buSzTx/>
              <a:buFontTx/>
              <a:buNone/>
              <a:tabLst/>
              <a:defRPr/>
            </a:pPr>
            <a:r>
              <a:rPr lang="ja-JP" altLang="en-US" sz="1400" dirty="0">
                <a:solidFill>
                  <a:srgbClr val="000000"/>
                </a:solidFill>
                <a:latin typeface="BIZ UDPゴシック" panose="020B0400000000000000" pitchFamily="50" charset="-128"/>
                <a:ea typeface="BIZ UDPゴシック" panose="020B0400000000000000" pitchFamily="50" charset="-128"/>
              </a:rPr>
              <a:t>　　　附　則</a:t>
            </a:r>
          </a:p>
          <a:p>
            <a:pPr marL="0" marR="0" lvl="0" indent="0" algn="l" defTabSz="914400" rtl="0" eaLnBrk="1" fontAlgn="auto" latinLnBrk="0" hangingPunct="1">
              <a:lnSpc>
                <a:spcPct val="125000"/>
              </a:lnSpc>
              <a:spcBef>
                <a:spcPts val="0"/>
              </a:spcBef>
              <a:spcAft>
                <a:spcPts val="0"/>
              </a:spcAft>
              <a:buClrTx/>
              <a:buSzTx/>
              <a:buFontTx/>
              <a:buNone/>
              <a:tabLst/>
              <a:defRPr/>
            </a:pPr>
            <a:r>
              <a:rPr lang="ja-JP" altLang="en-US" sz="1400" dirty="0">
                <a:solidFill>
                  <a:srgbClr val="000000"/>
                </a:solidFill>
                <a:latin typeface="BIZ UDPゴシック" panose="020B0400000000000000" pitchFamily="50" charset="-128"/>
                <a:ea typeface="BIZ UDPゴシック" panose="020B0400000000000000" pitchFamily="50" charset="-128"/>
              </a:rPr>
              <a:t>　（施行期日）</a:t>
            </a:r>
          </a:p>
          <a:p>
            <a:pPr marL="0" marR="0" lvl="0" indent="0" algn="l" defTabSz="914400" rtl="0" eaLnBrk="1" fontAlgn="auto" latinLnBrk="0" hangingPunct="1">
              <a:lnSpc>
                <a:spcPct val="125000"/>
              </a:lnSpc>
              <a:spcBef>
                <a:spcPts val="0"/>
              </a:spcBef>
              <a:spcAft>
                <a:spcPts val="0"/>
              </a:spcAft>
              <a:buClrTx/>
              <a:buSzTx/>
              <a:buFontTx/>
              <a:buNone/>
              <a:tabLst/>
              <a:defRPr/>
            </a:pPr>
            <a:r>
              <a:rPr lang="ja-JP" altLang="en-US" sz="1400" dirty="0">
                <a:solidFill>
                  <a:srgbClr val="000000"/>
                </a:solidFill>
                <a:latin typeface="BIZ UDPゴシック" panose="020B0400000000000000" pitchFamily="50" charset="-128"/>
                <a:ea typeface="BIZ UDPゴシック" panose="020B0400000000000000" pitchFamily="50" charset="-128"/>
              </a:rPr>
              <a:t>第一条　この法律は、</a:t>
            </a:r>
            <a:r>
              <a:rPr lang="ja-JP" altLang="en-US" sz="1400" b="1" u="sng" dirty="0">
                <a:solidFill>
                  <a:srgbClr val="000000"/>
                </a:solidFill>
                <a:latin typeface="BIZ UDPゴシック" panose="020B0400000000000000" pitchFamily="50" charset="-128"/>
                <a:ea typeface="BIZ UDPゴシック" panose="020B0400000000000000" pitchFamily="50" charset="-128"/>
              </a:rPr>
              <a:t>公布の日から起算して三月を超えない範囲内において政令で定める日</a:t>
            </a:r>
            <a:r>
              <a:rPr lang="ja-JP" altLang="en-US" sz="1400" dirty="0">
                <a:solidFill>
                  <a:srgbClr val="000000"/>
                </a:solidFill>
                <a:latin typeface="BIZ UDPゴシック" panose="020B0400000000000000" pitchFamily="50" charset="-128"/>
                <a:ea typeface="BIZ UDPゴシック" panose="020B0400000000000000" pitchFamily="50" charset="-128"/>
              </a:rPr>
              <a:t>（次条及び附則第三条第一項において</a:t>
            </a:r>
            <a:r>
              <a:rPr lang="ja-JP" altLang="en-US" sz="1400" b="1" u="sng" dirty="0">
                <a:solidFill>
                  <a:srgbClr val="000000"/>
                </a:solidFill>
                <a:latin typeface="BIZ UDPゴシック" panose="020B0400000000000000" pitchFamily="50" charset="-128"/>
                <a:ea typeface="BIZ UDPゴシック" panose="020B0400000000000000" pitchFamily="50" charset="-128"/>
              </a:rPr>
              <a:t>「施行日」</a:t>
            </a:r>
            <a:r>
              <a:rPr lang="ja-JP" altLang="en-US" sz="1400" dirty="0">
                <a:solidFill>
                  <a:srgbClr val="000000"/>
                </a:solidFill>
                <a:latin typeface="BIZ UDPゴシック" panose="020B0400000000000000" pitchFamily="50" charset="-128"/>
                <a:ea typeface="BIZ UDPゴシック" panose="020B0400000000000000" pitchFamily="50" charset="-128"/>
              </a:rPr>
              <a:t>とい</a:t>
            </a:r>
            <a:endParaRPr lang="en-US" altLang="ja-JP" sz="1400" dirty="0">
              <a:solidFill>
                <a:srgbClr val="000000"/>
              </a:solidFill>
              <a:latin typeface="BIZ UDPゴシック" panose="020B0400000000000000" pitchFamily="50" charset="-128"/>
              <a:ea typeface="BIZ UDPゴシック" panose="020B0400000000000000" pitchFamily="50" charset="-128"/>
            </a:endParaRPr>
          </a:p>
          <a:p>
            <a:pPr marL="0" marR="0" lvl="0" indent="0" algn="l" defTabSz="914400" rtl="0" eaLnBrk="1" fontAlgn="auto" latinLnBrk="0" hangingPunct="1">
              <a:lnSpc>
                <a:spcPct val="125000"/>
              </a:lnSpc>
              <a:spcBef>
                <a:spcPts val="0"/>
              </a:spcBef>
              <a:spcAft>
                <a:spcPts val="0"/>
              </a:spcAft>
              <a:buClrTx/>
              <a:buSzTx/>
              <a:buFontTx/>
              <a:buNone/>
              <a:tabLst/>
              <a:defRPr/>
            </a:pPr>
            <a:r>
              <a:rPr lang="ja-JP" altLang="en-US" sz="1400" dirty="0">
                <a:solidFill>
                  <a:srgbClr val="000000"/>
                </a:solidFill>
                <a:latin typeface="BIZ UDPゴシック" panose="020B0400000000000000" pitchFamily="50" charset="-128"/>
                <a:ea typeface="BIZ UDPゴシック" panose="020B0400000000000000" pitchFamily="50" charset="-128"/>
              </a:rPr>
              <a:t>　う。）</a:t>
            </a:r>
            <a:r>
              <a:rPr lang="ja-JP" altLang="en-US" sz="1400" b="1" u="sng" dirty="0">
                <a:solidFill>
                  <a:srgbClr val="000000"/>
                </a:solidFill>
                <a:latin typeface="BIZ UDPゴシック" panose="020B0400000000000000" pitchFamily="50" charset="-128"/>
                <a:ea typeface="BIZ UDPゴシック" panose="020B0400000000000000" pitchFamily="50" charset="-128"/>
              </a:rPr>
              <a:t>から施行する。</a:t>
            </a:r>
            <a:endParaRPr lang="en-US" altLang="ja-JP" sz="1400" b="1" u="sng" dirty="0">
              <a:solidFill>
                <a:srgbClr val="000000"/>
              </a:solidFill>
              <a:latin typeface="BIZ UDPゴシック" panose="020B0400000000000000" pitchFamily="50" charset="-128"/>
              <a:ea typeface="BIZ UDPゴシック" panose="020B0400000000000000" pitchFamily="50" charset="-128"/>
            </a:endParaRPr>
          </a:p>
          <a:p>
            <a:pPr marL="0" marR="0" lvl="0" indent="0" algn="l" defTabSz="914400" rtl="0" eaLnBrk="1" fontAlgn="auto" latinLnBrk="0" hangingPunct="1">
              <a:lnSpc>
                <a:spcPct val="125000"/>
              </a:lnSpc>
              <a:spcBef>
                <a:spcPts val="0"/>
              </a:spcBef>
              <a:spcAft>
                <a:spcPts val="0"/>
              </a:spcAft>
              <a:buClrTx/>
              <a:buSzTx/>
              <a:buFontTx/>
              <a:buNone/>
              <a:tabLst/>
              <a:defRPr/>
            </a:pPr>
            <a:r>
              <a:rPr lang="ja-JP" altLang="en-US" sz="1400" dirty="0">
                <a:solidFill>
                  <a:srgbClr val="000000"/>
                </a:solidFill>
                <a:latin typeface="BIZ UDPゴシック" panose="020B0400000000000000" pitchFamily="50" charset="-128"/>
                <a:ea typeface="BIZ UDPゴシック" panose="020B0400000000000000" pitchFamily="50" charset="-128"/>
              </a:rPr>
              <a:t>　</a:t>
            </a:r>
            <a:endParaRPr lang="en-US" altLang="ja-JP" sz="1400" dirty="0">
              <a:solidFill>
                <a:srgbClr val="000000"/>
              </a:solidFill>
              <a:latin typeface="BIZ UDPゴシック" panose="020B0400000000000000" pitchFamily="50" charset="-128"/>
              <a:ea typeface="BIZ UDPゴシック" panose="020B0400000000000000" pitchFamily="50" charset="-128"/>
            </a:endParaRPr>
          </a:p>
          <a:p>
            <a:pPr marL="0" marR="0" lvl="0" indent="0" algn="l" defTabSz="914400" rtl="0" eaLnBrk="1" fontAlgn="auto" latinLnBrk="0" hangingPunct="1">
              <a:lnSpc>
                <a:spcPct val="125000"/>
              </a:lnSpc>
              <a:spcBef>
                <a:spcPts val="0"/>
              </a:spcBef>
              <a:spcAft>
                <a:spcPts val="0"/>
              </a:spcAft>
              <a:buClrTx/>
              <a:buSzTx/>
              <a:buFontTx/>
              <a:buNone/>
              <a:tabLst/>
              <a:defRPr/>
            </a:pPr>
            <a:r>
              <a:rPr lang="ja-JP" altLang="en-US" sz="1400" dirty="0">
                <a:solidFill>
                  <a:srgbClr val="000000"/>
                </a:solidFill>
                <a:latin typeface="BIZ UDPゴシック" panose="020B0400000000000000" pitchFamily="50" charset="-128"/>
                <a:ea typeface="BIZ UDPゴシック" panose="020B0400000000000000" pitchFamily="50" charset="-128"/>
              </a:rPr>
              <a:t>　（基本方針の策定時期）</a:t>
            </a:r>
          </a:p>
          <a:p>
            <a:pPr marL="0" marR="0" lvl="0" indent="0" algn="l" defTabSz="914400" rtl="0" eaLnBrk="1" fontAlgn="auto" latinLnBrk="0" hangingPunct="1">
              <a:lnSpc>
                <a:spcPct val="125000"/>
              </a:lnSpc>
              <a:spcBef>
                <a:spcPts val="0"/>
              </a:spcBef>
              <a:spcAft>
                <a:spcPts val="0"/>
              </a:spcAft>
              <a:buClrTx/>
              <a:buSzTx/>
              <a:buFontTx/>
              <a:buNone/>
              <a:tabLst/>
              <a:defRPr/>
            </a:pPr>
            <a:r>
              <a:rPr lang="ja-JP" altLang="en-US" sz="1400" dirty="0">
                <a:solidFill>
                  <a:srgbClr val="000000"/>
                </a:solidFill>
                <a:latin typeface="BIZ UDPゴシック" panose="020B0400000000000000" pitchFamily="50" charset="-128"/>
                <a:ea typeface="BIZ UDPゴシック" panose="020B0400000000000000" pitchFamily="50" charset="-128"/>
              </a:rPr>
              <a:t>第二条　</a:t>
            </a:r>
            <a:r>
              <a:rPr lang="ja-JP" altLang="en-US" sz="1400" b="1" u="sng" dirty="0">
                <a:solidFill>
                  <a:srgbClr val="000000"/>
                </a:solidFill>
                <a:latin typeface="BIZ UDPゴシック" panose="020B0400000000000000" pitchFamily="50" charset="-128"/>
                <a:ea typeface="BIZ UDPゴシック" panose="020B0400000000000000" pitchFamily="50" charset="-128"/>
              </a:rPr>
              <a:t>基本方針は、施行日から一年以内に定めるものとする。</a:t>
            </a:r>
          </a:p>
          <a:p>
            <a:pPr marL="0" marR="0" lvl="0" indent="0" algn="l" defTabSz="914400" rtl="0" eaLnBrk="1" fontAlgn="auto" latinLnBrk="0" hangingPunct="1">
              <a:lnSpc>
                <a:spcPct val="125000"/>
              </a:lnSpc>
              <a:spcBef>
                <a:spcPts val="0"/>
              </a:spcBef>
              <a:spcAft>
                <a:spcPts val="0"/>
              </a:spcAft>
              <a:buClrTx/>
              <a:buSzTx/>
              <a:buFontTx/>
              <a:buNone/>
              <a:tabLst/>
              <a:defRPr/>
            </a:pPr>
            <a:endParaRPr lang="ja-JP" altLang="en-US" sz="1400" dirty="0">
              <a:solidFill>
                <a:srgbClr val="000000"/>
              </a:solidFill>
              <a:latin typeface="BIZ UDPゴシック" panose="020B0400000000000000" pitchFamily="50" charset="-128"/>
              <a:ea typeface="BIZ UDPゴシック" panose="020B0400000000000000" pitchFamily="50" charset="-128"/>
            </a:endParaRPr>
          </a:p>
          <a:p>
            <a:pPr marL="0" marR="0" lvl="0" indent="0" algn="l" defTabSz="914400" rtl="0" eaLnBrk="1" fontAlgn="auto" latinLnBrk="0" hangingPunct="1">
              <a:lnSpc>
                <a:spcPct val="125000"/>
              </a:lnSpc>
              <a:spcBef>
                <a:spcPts val="0"/>
              </a:spcBef>
              <a:spcAft>
                <a:spcPts val="0"/>
              </a:spcAft>
              <a:buClrTx/>
              <a:buSzTx/>
              <a:buFontTx/>
              <a:buNone/>
              <a:tabLst/>
              <a:defRPr/>
            </a:pPr>
            <a:r>
              <a:rPr lang="ja-JP" altLang="en-US" sz="1400" dirty="0">
                <a:solidFill>
                  <a:srgbClr val="000000"/>
                </a:solidFill>
                <a:latin typeface="BIZ UDPゴシック" panose="020B0400000000000000" pitchFamily="50" charset="-128"/>
                <a:ea typeface="BIZ UDPゴシック" panose="020B0400000000000000" pitchFamily="50" charset="-128"/>
              </a:rPr>
              <a:t>　（集中的な推進等）</a:t>
            </a:r>
          </a:p>
          <a:p>
            <a:pPr marL="0" marR="0" lvl="0" indent="0" algn="l" defTabSz="914400" rtl="0" eaLnBrk="1" fontAlgn="auto" latinLnBrk="0" hangingPunct="1">
              <a:lnSpc>
                <a:spcPct val="125000"/>
              </a:lnSpc>
              <a:spcBef>
                <a:spcPts val="0"/>
              </a:spcBef>
              <a:spcAft>
                <a:spcPts val="0"/>
              </a:spcAft>
              <a:buClrTx/>
              <a:buSzTx/>
              <a:buFontTx/>
              <a:buNone/>
              <a:tabLst/>
              <a:defRPr/>
            </a:pPr>
            <a:r>
              <a:rPr lang="ja-JP" altLang="en-US" sz="1400" dirty="0">
                <a:solidFill>
                  <a:srgbClr val="000000"/>
                </a:solidFill>
                <a:latin typeface="BIZ UDPゴシック" panose="020B0400000000000000" pitchFamily="50" charset="-128"/>
                <a:ea typeface="BIZ UDPゴシック" panose="020B0400000000000000" pitchFamily="50" charset="-128"/>
              </a:rPr>
              <a:t>第三条　政府は、</a:t>
            </a:r>
            <a:r>
              <a:rPr lang="ja-JP" altLang="en-US" sz="1400" b="1" u="sng" dirty="0">
                <a:solidFill>
                  <a:srgbClr val="000000"/>
                </a:solidFill>
                <a:latin typeface="BIZ UDPゴシック" panose="020B0400000000000000" pitchFamily="50" charset="-128"/>
                <a:ea typeface="BIZ UDPゴシック" panose="020B0400000000000000" pitchFamily="50" charset="-128"/>
              </a:rPr>
              <a:t>施行日から令和十三年三月三十一日までの間</a:t>
            </a:r>
            <a:r>
              <a:rPr lang="ja-JP" altLang="en-US" sz="1400" dirty="0">
                <a:solidFill>
                  <a:srgbClr val="000000"/>
                </a:solidFill>
                <a:latin typeface="BIZ UDPゴシック" panose="020B0400000000000000" pitchFamily="50" charset="-128"/>
                <a:ea typeface="BIZ UDPゴシック" panose="020B0400000000000000" pitchFamily="50" charset="-128"/>
              </a:rPr>
              <a:t>（次項において</a:t>
            </a:r>
            <a:r>
              <a:rPr lang="ja-JP" altLang="en-US" sz="1400" b="1" u="sng" dirty="0">
                <a:solidFill>
                  <a:srgbClr val="000000"/>
                </a:solidFill>
                <a:latin typeface="BIZ UDPゴシック" panose="020B0400000000000000" pitchFamily="50" charset="-128"/>
                <a:ea typeface="BIZ UDPゴシック" panose="020B0400000000000000" pitchFamily="50" charset="-128"/>
              </a:rPr>
              <a:t>「集中推進期間」</a:t>
            </a:r>
            <a:r>
              <a:rPr lang="ja-JP" altLang="en-US" sz="1400" dirty="0">
                <a:solidFill>
                  <a:srgbClr val="000000"/>
                </a:solidFill>
                <a:latin typeface="BIZ UDPゴシック" panose="020B0400000000000000" pitchFamily="50" charset="-128"/>
                <a:ea typeface="BIZ UDPゴシック" panose="020B0400000000000000" pitchFamily="50" charset="-128"/>
              </a:rPr>
              <a:t>という。）、</a:t>
            </a:r>
            <a:r>
              <a:rPr lang="ja-JP" altLang="en-US" sz="1400" b="1" u="sng" dirty="0">
                <a:solidFill>
                  <a:srgbClr val="000000"/>
                </a:solidFill>
                <a:latin typeface="BIZ UDPゴシック" panose="020B0400000000000000" pitchFamily="50" charset="-128"/>
                <a:ea typeface="BIZ UDPゴシック" panose="020B0400000000000000" pitchFamily="50" charset="-128"/>
              </a:rPr>
              <a:t>副首都の整備に係る施策</a:t>
            </a:r>
            <a:r>
              <a:rPr lang="ja-JP" altLang="en-US" sz="1400" dirty="0">
                <a:solidFill>
                  <a:srgbClr val="000000"/>
                </a:solidFill>
                <a:latin typeface="BIZ UDPゴシック" panose="020B0400000000000000" pitchFamily="50" charset="-128"/>
                <a:ea typeface="BIZ UDPゴシック" panose="020B0400000000000000" pitchFamily="50" charset="-128"/>
              </a:rPr>
              <a:t>その他国家社会</a:t>
            </a:r>
            <a:endParaRPr lang="en-US" altLang="ja-JP" sz="1400" dirty="0">
              <a:solidFill>
                <a:srgbClr val="000000"/>
              </a:solidFill>
              <a:latin typeface="BIZ UDPゴシック" panose="020B0400000000000000" pitchFamily="50" charset="-128"/>
              <a:ea typeface="BIZ UDPゴシック" panose="020B0400000000000000" pitchFamily="50" charset="-128"/>
            </a:endParaRPr>
          </a:p>
          <a:p>
            <a:pPr marL="0" marR="0" lvl="0" indent="0" algn="l" defTabSz="914400" rtl="0" eaLnBrk="1" fontAlgn="auto" latinLnBrk="0" hangingPunct="1">
              <a:lnSpc>
                <a:spcPct val="125000"/>
              </a:lnSpc>
              <a:spcBef>
                <a:spcPts val="0"/>
              </a:spcBef>
              <a:spcAft>
                <a:spcPts val="0"/>
              </a:spcAft>
              <a:buClrTx/>
              <a:buSzTx/>
              <a:buFontTx/>
              <a:buNone/>
              <a:tabLst/>
              <a:defRPr/>
            </a:pPr>
            <a:r>
              <a:rPr lang="ja-JP" altLang="en-US" sz="1400" dirty="0">
                <a:solidFill>
                  <a:srgbClr val="000000"/>
                </a:solidFill>
                <a:latin typeface="BIZ UDPゴシック" panose="020B0400000000000000" pitchFamily="50" charset="-128"/>
                <a:ea typeface="BIZ UDPゴシック" panose="020B0400000000000000" pitchFamily="50" charset="-128"/>
              </a:rPr>
              <a:t>　機能継続性確保施策</a:t>
            </a:r>
            <a:r>
              <a:rPr lang="ja-JP" altLang="en-US" sz="1400" b="1" u="sng" dirty="0">
                <a:solidFill>
                  <a:srgbClr val="000000"/>
                </a:solidFill>
                <a:latin typeface="BIZ UDPゴシック" panose="020B0400000000000000" pitchFamily="50" charset="-128"/>
                <a:ea typeface="BIZ UDPゴシック" panose="020B0400000000000000" pitchFamily="50" charset="-128"/>
              </a:rPr>
              <a:t>を集中的に推進するものとする。</a:t>
            </a:r>
          </a:p>
          <a:p>
            <a:pPr marL="0" marR="0" lvl="0" indent="0" algn="l" defTabSz="914400" rtl="0" eaLnBrk="1" fontAlgn="auto" latinLnBrk="0" hangingPunct="1">
              <a:lnSpc>
                <a:spcPct val="125000"/>
              </a:lnSpc>
              <a:spcBef>
                <a:spcPts val="0"/>
              </a:spcBef>
              <a:spcAft>
                <a:spcPts val="0"/>
              </a:spcAft>
              <a:buClrTx/>
              <a:buSzTx/>
              <a:buFontTx/>
              <a:buNone/>
              <a:tabLst/>
              <a:defRPr/>
            </a:pPr>
            <a:r>
              <a:rPr lang="ja-JP" altLang="en-US" sz="1400" dirty="0">
                <a:solidFill>
                  <a:srgbClr val="000000"/>
                </a:solidFill>
                <a:latin typeface="BIZ UDPゴシック" panose="020B0400000000000000" pitchFamily="50" charset="-128"/>
                <a:ea typeface="BIZ UDPゴシック" panose="020B0400000000000000" pitchFamily="50" charset="-128"/>
              </a:rPr>
              <a:t>２　政府は、集中推進期間が経過した場合において、副首都の整備に係る施策その他国家社会機能継続性確保施策について、集中推進期間における</a:t>
            </a:r>
            <a:endParaRPr lang="en-US" altLang="ja-JP" sz="1400" dirty="0">
              <a:solidFill>
                <a:srgbClr val="000000"/>
              </a:solidFill>
              <a:latin typeface="BIZ UDPゴシック" panose="020B0400000000000000" pitchFamily="50" charset="-128"/>
              <a:ea typeface="BIZ UDPゴシック" panose="020B0400000000000000" pitchFamily="50" charset="-128"/>
            </a:endParaRPr>
          </a:p>
          <a:p>
            <a:pPr marL="0" marR="0" lvl="0" indent="0" algn="l" defTabSz="914400" rtl="0" eaLnBrk="1" fontAlgn="auto" latinLnBrk="0" hangingPunct="1">
              <a:lnSpc>
                <a:spcPct val="125000"/>
              </a:lnSpc>
              <a:spcBef>
                <a:spcPts val="0"/>
              </a:spcBef>
              <a:spcAft>
                <a:spcPts val="0"/>
              </a:spcAft>
              <a:buClrTx/>
              <a:buSzTx/>
              <a:buFontTx/>
              <a:buNone/>
              <a:tabLst/>
              <a:defRPr/>
            </a:pPr>
            <a:r>
              <a:rPr lang="ja-JP" altLang="en-US" sz="1400" dirty="0">
                <a:solidFill>
                  <a:srgbClr val="000000"/>
                </a:solidFill>
                <a:latin typeface="BIZ UDPゴシック" panose="020B0400000000000000" pitchFamily="50" charset="-128"/>
                <a:ea typeface="BIZ UDPゴシック" panose="020B0400000000000000" pitchFamily="50" charset="-128"/>
              </a:rPr>
              <a:t>　その実施状況の検証を行い、国会に報告するとともに、その結果を引き続き講じようとする副首都の整備に係る施策その他国家社会機能継続性確</a:t>
            </a:r>
            <a:endParaRPr lang="en-US" altLang="ja-JP" sz="1400" dirty="0">
              <a:solidFill>
                <a:srgbClr val="000000"/>
              </a:solidFill>
              <a:latin typeface="BIZ UDPゴシック" panose="020B0400000000000000" pitchFamily="50" charset="-128"/>
              <a:ea typeface="BIZ UDPゴシック" panose="020B0400000000000000" pitchFamily="50" charset="-128"/>
            </a:endParaRPr>
          </a:p>
          <a:p>
            <a:pPr marL="0" marR="0" lvl="0" indent="0" algn="l" defTabSz="914400" rtl="0" eaLnBrk="1" fontAlgn="auto" latinLnBrk="0" hangingPunct="1">
              <a:lnSpc>
                <a:spcPct val="125000"/>
              </a:lnSpc>
              <a:spcBef>
                <a:spcPts val="0"/>
              </a:spcBef>
              <a:spcAft>
                <a:spcPts val="0"/>
              </a:spcAft>
              <a:buClrTx/>
              <a:buSzTx/>
              <a:buFontTx/>
              <a:buNone/>
              <a:tabLst/>
              <a:defRPr/>
            </a:pPr>
            <a:r>
              <a:rPr lang="en-US" altLang="ja-JP" sz="1400" dirty="0">
                <a:solidFill>
                  <a:srgbClr val="000000"/>
                </a:solidFill>
                <a:latin typeface="BIZ UDPゴシック" panose="020B0400000000000000" pitchFamily="50" charset="-128"/>
                <a:ea typeface="BIZ UDPゴシック" panose="020B0400000000000000" pitchFamily="50" charset="-128"/>
              </a:rPr>
              <a:t>  </a:t>
            </a:r>
            <a:r>
              <a:rPr lang="ja-JP" altLang="en-US" sz="1400" dirty="0">
                <a:solidFill>
                  <a:srgbClr val="000000"/>
                </a:solidFill>
                <a:latin typeface="BIZ UDPゴシック" panose="020B0400000000000000" pitchFamily="50" charset="-128"/>
                <a:ea typeface="BIZ UDPゴシック" panose="020B0400000000000000" pitchFamily="50" charset="-128"/>
              </a:rPr>
              <a:t>保施策に十分に反映させなければならない。</a:t>
            </a:r>
          </a:p>
          <a:p>
            <a:pPr marL="0" marR="0" lvl="0" indent="0" algn="l" defTabSz="914400" rtl="0" eaLnBrk="1" fontAlgn="auto" latinLnBrk="0" hangingPunct="1">
              <a:lnSpc>
                <a:spcPct val="125000"/>
              </a:lnSpc>
              <a:spcBef>
                <a:spcPts val="0"/>
              </a:spcBef>
              <a:spcAft>
                <a:spcPts val="0"/>
              </a:spcAft>
              <a:buClrTx/>
              <a:buSzTx/>
              <a:buFontTx/>
              <a:buNone/>
              <a:tabLst/>
              <a:defRPr/>
            </a:pPr>
            <a:endParaRPr lang="ja-JP" altLang="en-US" sz="1400" dirty="0">
              <a:solidFill>
                <a:srgbClr val="000000"/>
              </a:solidFill>
              <a:latin typeface="BIZ UDPゴシック" panose="020B0400000000000000" pitchFamily="50" charset="-128"/>
              <a:ea typeface="BIZ UDPゴシック" panose="020B0400000000000000" pitchFamily="50" charset="-128"/>
            </a:endParaRPr>
          </a:p>
          <a:p>
            <a:pPr marL="0" marR="0" lvl="0" indent="0" algn="l" defTabSz="914400" rtl="0" eaLnBrk="1" fontAlgn="auto" latinLnBrk="0" hangingPunct="1">
              <a:lnSpc>
                <a:spcPct val="125000"/>
              </a:lnSpc>
              <a:spcBef>
                <a:spcPts val="0"/>
              </a:spcBef>
              <a:spcAft>
                <a:spcPts val="0"/>
              </a:spcAft>
              <a:buClrTx/>
              <a:buSzTx/>
              <a:buFontTx/>
              <a:buNone/>
              <a:tabLst/>
              <a:defRPr/>
            </a:pPr>
            <a:r>
              <a:rPr lang="ja-JP" altLang="en-US" sz="1400" dirty="0">
                <a:solidFill>
                  <a:srgbClr val="000000"/>
                </a:solidFill>
                <a:latin typeface="BIZ UDPゴシック" panose="020B0400000000000000" pitchFamily="50" charset="-128"/>
                <a:ea typeface="BIZ UDPゴシック" panose="020B0400000000000000" pitchFamily="50" charset="-128"/>
              </a:rPr>
              <a:t>　（国会及び裁判所に係る首都中枢機能の代替性の確保の在り方についての検討等）</a:t>
            </a:r>
          </a:p>
          <a:p>
            <a:pPr marL="0" marR="0" lvl="0" indent="0" algn="l" defTabSz="914400" rtl="0" eaLnBrk="1" fontAlgn="auto" latinLnBrk="0" hangingPunct="1">
              <a:lnSpc>
                <a:spcPct val="125000"/>
              </a:lnSpc>
              <a:spcBef>
                <a:spcPts val="0"/>
              </a:spcBef>
              <a:spcAft>
                <a:spcPts val="0"/>
              </a:spcAft>
              <a:buClrTx/>
              <a:buSzTx/>
              <a:buFontTx/>
              <a:buNone/>
              <a:tabLst/>
              <a:defRPr/>
            </a:pPr>
            <a:r>
              <a:rPr lang="ja-JP" altLang="en-US" sz="1400" dirty="0">
                <a:solidFill>
                  <a:srgbClr val="000000"/>
                </a:solidFill>
                <a:latin typeface="BIZ UDPゴシック" panose="020B0400000000000000" pitchFamily="50" charset="-128"/>
                <a:ea typeface="BIZ UDPゴシック" panose="020B0400000000000000" pitchFamily="50" charset="-128"/>
              </a:rPr>
              <a:t>第四条　国会及び裁判所に係る首都中枢機能の代替性の確保の在り方については、この法律の趣旨及び内容、国会及び裁判所の地位及び権能等を</a:t>
            </a:r>
            <a:endParaRPr lang="en-US" altLang="ja-JP" sz="1400" dirty="0">
              <a:solidFill>
                <a:srgbClr val="000000"/>
              </a:solidFill>
              <a:latin typeface="BIZ UDPゴシック" panose="020B0400000000000000" pitchFamily="50" charset="-128"/>
              <a:ea typeface="BIZ UDPゴシック" panose="020B0400000000000000" pitchFamily="50" charset="-128"/>
            </a:endParaRPr>
          </a:p>
          <a:p>
            <a:pPr marL="0" marR="0" lvl="0" indent="0" algn="l" defTabSz="914400" rtl="0" eaLnBrk="1" fontAlgn="auto" latinLnBrk="0" hangingPunct="1">
              <a:lnSpc>
                <a:spcPct val="125000"/>
              </a:lnSpc>
              <a:spcBef>
                <a:spcPts val="0"/>
              </a:spcBef>
              <a:spcAft>
                <a:spcPts val="0"/>
              </a:spcAft>
              <a:buClrTx/>
              <a:buSzTx/>
              <a:buFontTx/>
              <a:buNone/>
              <a:tabLst/>
              <a:defRPr/>
            </a:pPr>
            <a:r>
              <a:rPr lang="ja-JP" altLang="en-US" sz="1400" dirty="0">
                <a:solidFill>
                  <a:srgbClr val="000000"/>
                </a:solidFill>
                <a:latin typeface="BIZ UDPゴシック" panose="020B0400000000000000" pitchFamily="50" charset="-128"/>
                <a:ea typeface="BIZ UDPゴシック" panose="020B0400000000000000" pitchFamily="50" charset="-128"/>
              </a:rPr>
              <a:t>　踏まえ、国会及び裁判所において、それぞれ検討が行われるものとする。</a:t>
            </a:r>
          </a:p>
        </p:txBody>
      </p:sp>
      <p:sp>
        <p:nvSpPr>
          <p:cNvPr id="7" name="スライド番号プレースホルダー 2">
            <a:extLst>
              <a:ext uri="{FF2B5EF4-FFF2-40B4-BE49-F238E27FC236}">
                <a16:creationId xmlns:a16="http://schemas.microsoft.com/office/drawing/2014/main" id="{2395A489-6CF4-49A9-8B65-4176B3AAE588}"/>
              </a:ext>
            </a:extLst>
          </p:cNvPr>
          <p:cNvSpPr>
            <a:spLocks noGrp="1"/>
          </p:cNvSpPr>
          <p:nvPr>
            <p:ph type="sldNum" sz="quarter" idx="12"/>
          </p:nvPr>
        </p:nvSpPr>
        <p:spPr>
          <a:xfrm>
            <a:off x="9448800" y="6502418"/>
            <a:ext cx="2743200" cy="365125"/>
          </a:xfrm>
        </p:spPr>
        <p:txBody>
          <a:bodyPr/>
          <a:lstStyle/>
          <a:p>
            <a:fld id="{07461F5B-1BDF-4D77-A755-C8D0FF6D81B8}" type="slidenum">
              <a:rPr kumimoji="1" lang="ja-JP" altLang="en-US" sz="1400" b="1" smtClean="0">
                <a:latin typeface="BIZ UDPゴシック" panose="020B0400000000000000" pitchFamily="50" charset="-128"/>
                <a:ea typeface="BIZ UDPゴシック" panose="020B0400000000000000" pitchFamily="50" charset="-128"/>
              </a:rPr>
              <a:t>21</a:t>
            </a:fld>
            <a:endParaRPr kumimoji="1" lang="ja-JP" altLang="en-US" sz="1400" b="1" dirty="0">
              <a:latin typeface="BIZ UDPゴシック" panose="020B0400000000000000" pitchFamily="50" charset="-128"/>
              <a:ea typeface="BIZ UDPゴシック" panose="020B0400000000000000" pitchFamily="50" charset="-128"/>
            </a:endParaRPr>
          </a:p>
        </p:txBody>
      </p:sp>
    </p:spTree>
    <p:extLst>
      <p:ext uri="{BB962C8B-B14F-4D97-AF65-F5344CB8AC3E}">
        <p14:creationId xmlns:p14="http://schemas.microsoft.com/office/powerpoint/2010/main" val="925961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直線コネクタ 4">
            <a:extLst>
              <a:ext uri="{FF2B5EF4-FFF2-40B4-BE49-F238E27FC236}">
                <a16:creationId xmlns:a16="http://schemas.microsoft.com/office/drawing/2014/main" id="{2B9BC7ED-EF68-4296-9503-23448B7506AA}"/>
              </a:ext>
            </a:extLst>
          </p:cNvPr>
          <p:cNvCxnSpPr>
            <a:cxnSpLocks/>
          </p:cNvCxnSpPr>
          <p:nvPr/>
        </p:nvCxnSpPr>
        <p:spPr>
          <a:xfrm>
            <a:off x="216668" y="372732"/>
            <a:ext cx="11743658" cy="0"/>
          </a:xfrm>
          <a:prstGeom prst="line">
            <a:avLst/>
          </a:prstGeom>
        </p:spPr>
        <p:style>
          <a:lnRef idx="1">
            <a:schemeClr val="dk1"/>
          </a:lnRef>
          <a:fillRef idx="0">
            <a:schemeClr val="dk1"/>
          </a:fillRef>
          <a:effectRef idx="0">
            <a:schemeClr val="dk1"/>
          </a:effectRef>
          <a:fontRef idx="minor">
            <a:schemeClr val="tx1"/>
          </a:fontRef>
        </p:style>
      </p:cxnSp>
      <p:sp>
        <p:nvSpPr>
          <p:cNvPr id="6" name="正方形/長方形 5">
            <a:extLst>
              <a:ext uri="{FF2B5EF4-FFF2-40B4-BE49-F238E27FC236}">
                <a16:creationId xmlns:a16="http://schemas.microsoft.com/office/drawing/2014/main" id="{4C9CBE0D-9B17-4DFA-BCB2-31180727568A}"/>
              </a:ext>
            </a:extLst>
          </p:cNvPr>
          <p:cNvSpPr/>
          <p:nvPr/>
        </p:nvSpPr>
        <p:spPr>
          <a:xfrm>
            <a:off x="2893" y="-28473"/>
            <a:ext cx="11325197" cy="400110"/>
          </a:xfrm>
          <a:prstGeom prst="rect">
            <a:avLst/>
          </a:prstGeom>
        </p:spPr>
        <p:txBody>
          <a:bodyPr wrap="square">
            <a:spAutoFit/>
          </a:bodyPr>
          <a:lstStyle/>
          <a:p>
            <a:r>
              <a:rPr lang="ja-JP" altLang="en-US" b="1" spc="100" dirty="0">
                <a:latin typeface="BIZ UDゴシック" panose="020B0400000000000000" pitchFamily="49" charset="-128"/>
                <a:ea typeface="BIZ UDゴシック" panose="020B0400000000000000" pitchFamily="49" charset="-128"/>
              </a:rPr>
              <a:t>国家社会機能継続性確保施策及び副首都の整備に係る施策の推進に関する法律</a:t>
            </a:r>
            <a:r>
              <a:rPr lang="en-US" altLang="ja-JP" sz="1600" b="1" spc="100" dirty="0">
                <a:latin typeface="BIZ UDゴシック" panose="020B0400000000000000" pitchFamily="49" charset="-128"/>
                <a:ea typeface="BIZ UDゴシック" panose="020B0400000000000000" pitchFamily="49" charset="-128"/>
              </a:rPr>
              <a:t>(12/13)</a:t>
            </a:r>
            <a:r>
              <a:rPr lang="ja-JP" altLang="en-US" sz="2000" b="1" spc="100" dirty="0">
                <a:latin typeface="BIZ UDゴシック" panose="020B0400000000000000" pitchFamily="49" charset="-128"/>
                <a:ea typeface="BIZ UDゴシック" panose="020B0400000000000000" pitchFamily="49" charset="-128"/>
              </a:rPr>
              <a:t> </a:t>
            </a:r>
            <a:endParaRPr lang="en-US" altLang="ja-JP" sz="2000" b="1" spc="100" dirty="0">
              <a:latin typeface="BIZ UDゴシック" panose="020B0400000000000000" pitchFamily="49" charset="-128"/>
              <a:ea typeface="BIZ UDゴシック" panose="020B0400000000000000" pitchFamily="49" charset="-128"/>
            </a:endParaRPr>
          </a:p>
        </p:txBody>
      </p:sp>
      <p:sp>
        <p:nvSpPr>
          <p:cNvPr id="31" name="テキスト ボックス 30">
            <a:extLst>
              <a:ext uri="{FF2B5EF4-FFF2-40B4-BE49-F238E27FC236}">
                <a16:creationId xmlns:a16="http://schemas.microsoft.com/office/drawing/2014/main" id="{B6FB593C-F752-47AB-8274-849229548986}"/>
              </a:ext>
            </a:extLst>
          </p:cNvPr>
          <p:cNvSpPr txBox="1"/>
          <p:nvPr/>
        </p:nvSpPr>
        <p:spPr>
          <a:xfrm>
            <a:off x="325470" y="380808"/>
            <a:ext cx="11549606" cy="6244851"/>
          </a:xfrm>
          <a:prstGeom prst="rect">
            <a:avLst/>
          </a:prstGeom>
          <a:noFill/>
        </p:spPr>
        <p:txBody>
          <a:bodyPr wrap="square">
            <a:spAutoFit/>
          </a:bodyPr>
          <a:lstStyle/>
          <a:p>
            <a:pPr marL="0" marR="0" lvl="0" indent="0" algn="l" defTabSz="914400" rtl="0" eaLnBrk="1" fontAlgn="auto" latinLnBrk="0" hangingPunct="1">
              <a:lnSpc>
                <a:spcPct val="125000"/>
              </a:lnSpc>
              <a:spcBef>
                <a:spcPts val="0"/>
              </a:spcBef>
              <a:spcAft>
                <a:spcPts val="0"/>
              </a:spcAft>
              <a:buClrTx/>
              <a:buSzTx/>
              <a:buFontTx/>
              <a:buNone/>
              <a:tabLst/>
              <a:defRPr/>
            </a:pPr>
            <a:r>
              <a:rPr lang="ja-JP" altLang="en-US" sz="1400" dirty="0">
                <a:solidFill>
                  <a:srgbClr val="000000"/>
                </a:solidFill>
                <a:latin typeface="BIZ UDPゴシック" panose="020B0400000000000000" pitchFamily="50" charset="-128"/>
                <a:ea typeface="BIZ UDPゴシック" panose="020B0400000000000000" pitchFamily="50" charset="-128"/>
              </a:rPr>
              <a:t>２　政府は、前項の規定による検討の結果を基本方針に適切に反映させるものとする。</a:t>
            </a:r>
          </a:p>
          <a:p>
            <a:pPr marL="0" marR="0" lvl="0" indent="0" algn="l" defTabSz="914400" rtl="0" eaLnBrk="1" fontAlgn="auto" latinLnBrk="0" hangingPunct="1">
              <a:lnSpc>
                <a:spcPct val="125000"/>
              </a:lnSpc>
              <a:spcBef>
                <a:spcPts val="0"/>
              </a:spcBef>
              <a:spcAft>
                <a:spcPts val="0"/>
              </a:spcAft>
              <a:buClrTx/>
              <a:buSzTx/>
              <a:buFontTx/>
              <a:buNone/>
              <a:tabLst/>
              <a:defRPr/>
            </a:pPr>
            <a:endParaRPr lang="ja-JP" altLang="en-US" sz="1400" dirty="0">
              <a:solidFill>
                <a:srgbClr val="000000"/>
              </a:solidFill>
              <a:latin typeface="BIZ UDPゴシック" panose="020B0400000000000000" pitchFamily="50" charset="-128"/>
              <a:ea typeface="BIZ UDPゴシック" panose="020B0400000000000000" pitchFamily="50" charset="-128"/>
            </a:endParaRPr>
          </a:p>
          <a:p>
            <a:pPr marL="0" marR="0" lvl="0" indent="0" algn="l" defTabSz="914400" rtl="0" eaLnBrk="1" fontAlgn="auto" latinLnBrk="0" hangingPunct="1">
              <a:lnSpc>
                <a:spcPct val="125000"/>
              </a:lnSpc>
              <a:spcBef>
                <a:spcPts val="0"/>
              </a:spcBef>
              <a:spcAft>
                <a:spcPts val="0"/>
              </a:spcAft>
              <a:buClrTx/>
              <a:buSzTx/>
              <a:buFontTx/>
              <a:buNone/>
              <a:tabLst/>
              <a:defRPr/>
            </a:pPr>
            <a:r>
              <a:rPr lang="ja-JP" altLang="en-US" sz="1400" dirty="0">
                <a:solidFill>
                  <a:srgbClr val="000000"/>
                </a:solidFill>
                <a:latin typeface="BIZ UDPゴシック" panose="020B0400000000000000" pitchFamily="50" charset="-128"/>
                <a:ea typeface="BIZ UDPゴシック" panose="020B0400000000000000" pitchFamily="50" charset="-128"/>
              </a:rPr>
              <a:t>　（本部についての検討）</a:t>
            </a:r>
          </a:p>
          <a:p>
            <a:pPr marL="0" marR="0" lvl="0" indent="0" algn="l" defTabSz="914400" rtl="0" eaLnBrk="1" fontAlgn="auto" latinLnBrk="0" hangingPunct="1">
              <a:lnSpc>
                <a:spcPct val="125000"/>
              </a:lnSpc>
              <a:spcBef>
                <a:spcPts val="0"/>
              </a:spcBef>
              <a:spcAft>
                <a:spcPts val="0"/>
              </a:spcAft>
              <a:buClrTx/>
              <a:buSzTx/>
              <a:buFontTx/>
              <a:buNone/>
              <a:tabLst/>
              <a:defRPr/>
            </a:pPr>
            <a:r>
              <a:rPr lang="ja-JP" altLang="en-US" sz="1400" dirty="0">
                <a:solidFill>
                  <a:srgbClr val="000000"/>
                </a:solidFill>
                <a:latin typeface="BIZ UDPゴシック" panose="020B0400000000000000" pitchFamily="50" charset="-128"/>
                <a:ea typeface="BIZ UDPゴシック" panose="020B0400000000000000" pitchFamily="50" charset="-128"/>
              </a:rPr>
              <a:t>第五条　本部については、この法律の施行後五年を目途として総合的な検討が加えられ、その結果に基づいて必要な措置が講じられるものとする。</a:t>
            </a:r>
          </a:p>
          <a:p>
            <a:pPr marL="0" marR="0" lvl="0" indent="0" algn="l" defTabSz="914400" rtl="0" eaLnBrk="1" fontAlgn="auto" latinLnBrk="0" hangingPunct="1">
              <a:lnSpc>
                <a:spcPct val="125000"/>
              </a:lnSpc>
              <a:spcBef>
                <a:spcPts val="0"/>
              </a:spcBef>
              <a:spcAft>
                <a:spcPts val="0"/>
              </a:spcAft>
              <a:buClrTx/>
              <a:buSzTx/>
              <a:buFontTx/>
              <a:buNone/>
              <a:tabLst/>
              <a:defRPr/>
            </a:pPr>
            <a:endParaRPr lang="ja-JP" altLang="en-US" sz="1400" dirty="0">
              <a:solidFill>
                <a:srgbClr val="000000"/>
              </a:solidFill>
              <a:latin typeface="BIZ UDPゴシック" panose="020B0400000000000000" pitchFamily="50" charset="-128"/>
              <a:ea typeface="BIZ UDPゴシック" panose="020B0400000000000000" pitchFamily="50" charset="-128"/>
            </a:endParaRPr>
          </a:p>
          <a:p>
            <a:pPr marL="0" marR="0" lvl="0" indent="0" algn="l" defTabSz="914400" rtl="0" eaLnBrk="1" fontAlgn="auto" latinLnBrk="0" hangingPunct="1">
              <a:lnSpc>
                <a:spcPct val="125000"/>
              </a:lnSpc>
              <a:spcBef>
                <a:spcPts val="0"/>
              </a:spcBef>
              <a:spcAft>
                <a:spcPts val="0"/>
              </a:spcAft>
              <a:buClrTx/>
              <a:buSzTx/>
              <a:buFontTx/>
              <a:buNone/>
              <a:tabLst/>
              <a:defRPr/>
            </a:pPr>
            <a:r>
              <a:rPr lang="ja-JP" altLang="en-US" sz="1400" dirty="0">
                <a:solidFill>
                  <a:srgbClr val="000000"/>
                </a:solidFill>
                <a:latin typeface="BIZ UDPゴシック" panose="020B0400000000000000" pitchFamily="50" charset="-128"/>
                <a:ea typeface="BIZ UDPゴシック" panose="020B0400000000000000" pitchFamily="50" charset="-128"/>
              </a:rPr>
              <a:t>　（内閣府設置法の一部改正）</a:t>
            </a:r>
          </a:p>
          <a:p>
            <a:pPr marL="0" marR="0" lvl="0" indent="0" algn="l" defTabSz="914400" rtl="0" eaLnBrk="1" fontAlgn="auto" latinLnBrk="0" hangingPunct="1">
              <a:lnSpc>
                <a:spcPct val="125000"/>
              </a:lnSpc>
              <a:spcBef>
                <a:spcPts val="0"/>
              </a:spcBef>
              <a:spcAft>
                <a:spcPts val="0"/>
              </a:spcAft>
              <a:buClrTx/>
              <a:buSzTx/>
              <a:buFontTx/>
              <a:buNone/>
              <a:tabLst/>
              <a:defRPr/>
            </a:pPr>
            <a:r>
              <a:rPr lang="ja-JP" altLang="en-US" sz="1400" dirty="0">
                <a:solidFill>
                  <a:srgbClr val="000000"/>
                </a:solidFill>
                <a:latin typeface="BIZ UDPゴシック" panose="020B0400000000000000" pitchFamily="50" charset="-128"/>
                <a:ea typeface="BIZ UDPゴシック" panose="020B0400000000000000" pitchFamily="50" charset="-128"/>
              </a:rPr>
              <a:t>第六条　内閣府設置法（平成十一年法律第八十九号）の一部を次のように改正する。</a:t>
            </a:r>
          </a:p>
          <a:p>
            <a:pPr marL="0" marR="0" lvl="0" indent="0" algn="l" defTabSz="914400" rtl="0" eaLnBrk="1" fontAlgn="auto" latinLnBrk="0" hangingPunct="1">
              <a:lnSpc>
                <a:spcPct val="125000"/>
              </a:lnSpc>
              <a:spcBef>
                <a:spcPts val="0"/>
              </a:spcBef>
              <a:spcAft>
                <a:spcPts val="0"/>
              </a:spcAft>
              <a:buClrTx/>
              <a:buSzTx/>
              <a:buFontTx/>
              <a:buNone/>
              <a:tabLst/>
              <a:defRPr/>
            </a:pPr>
            <a:r>
              <a:rPr lang="ja-JP" altLang="en-US" sz="1400" dirty="0">
                <a:solidFill>
                  <a:srgbClr val="000000"/>
                </a:solidFill>
                <a:latin typeface="BIZ UDPゴシック" panose="020B0400000000000000" pitchFamily="50" charset="-128"/>
                <a:ea typeface="BIZ UDPゴシック" panose="020B0400000000000000" pitchFamily="50" charset="-128"/>
              </a:rPr>
              <a:t>　　第四条第三項第三号の七の次に次の一号を加える。</a:t>
            </a:r>
          </a:p>
          <a:p>
            <a:pPr marL="0" marR="0" lvl="0" indent="0" algn="l" defTabSz="914400" rtl="0" eaLnBrk="1" fontAlgn="auto" latinLnBrk="0" hangingPunct="1">
              <a:lnSpc>
                <a:spcPct val="125000"/>
              </a:lnSpc>
              <a:spcBef>
                <a:spcPts val="0"/>
              </a:spcBef>
              <a:spcAft>
                <a:spcPts val="0"/>
              </a:spcAft>
              <a:buClrTx/>
              <a:buSzTx/>
              <a:buFontTx/>
              <a:buNone/>
              <a:tabLst/>
              <a:defRPr/>
            </a:pPr>
            <a:r>
              <a:rPr lang="ja-JP" altLang="en-US" sz="1400" dirty="0">
                <a:solidFill>
                  <a:srgbClr val="000000"/>
                </a:solidFill>
                <a:latin typeface="BIZ UDPゴシック" panose="020B0400000000000000" pitchFamily="50" charset="-128"/>
                <a:ea typeface="BIZ UDPゴシック" panose="020B0400000000000000" pitchFamily="50" charset="-128"/>
              </a:rPr>
              <a:t>　　三の八　国家社会機能継続性確保施策及び副首都の整備に係る施策の推進に関する法律（令和八年法律第七十八号）第十八条第一項に規定する</a:t>
            </a:r>
            <a:endParaRPr lang="en-US" altLang="ja-JP" sz="1400" dirty="0">
              <a:solidFill>
                <a:srgbClr val="000000"/>
              </a:solidFill>
              <a:latin typeface="BIZ UDPゴシック" panose="020B0400000000000000" pitchFamily="50" charset="-128"/>
              <a:ea typeface="BIZ UDPゴシック" panose="020B0400000000000000" pitchFamily="50" charset="-128"/>
            </a:endParaRPr>
          </a:p>
          <a:p>
            <a:pPr marL="0" marR="0" lvl="0" indent="0" algn="l" defTabSz="914400" rtl="0" eaLnBrk="1" fontAlgn="auto" latinLnBrk="0" hangingPunct="1">
              <a:lnSpc>
                <a:spcPct val="125000"/>
              </a:lnSpc>
              <a:spcBef>
                <a:spcPts val="0"/>
              </a:spcBef>
              <a:spcAft>
                <a:spcPts val="0"/>
              </a:spcAft>
              <a:buClrTx/>
              <a:buSzTx/>
              <a:buFontTx/>
              <a:buNone/>
              <a:tabLst/>
              <a:defRPr/>
            </a:pPr>
            <a:r>
              <a:rPr lang="ja-JP" altLang="en-US" sz="1400" dirty="0">
                <a:solidFill>
                  <a:srgbClr val="000000"/>
                </a:solidFill>
                <a:latin typeface="BIZ UDPゴシック" panose="020B0400000000000000" pitchFamily="50" charset="-128"/>
                <a:ea typeface="BIZ UDPゴシック" panose="020B0400000000000000" pitchFamily="50" charset="-128"/>
              </a:rPr>
              <a:t>　　　副首都の指定に関すること。</a:t>
            </a:r>
            <a:endParaRPr lang="en-US" altLang="ja-JP" sz="1400" dirty="0">
              <a:solidFill>
                <a:srgbClr val="000000"/>
              </a:solidFill>
              <a:latin typeface="BIZ UDPゴシック" panose="020B0400000000000000" pitchFamily="50" charset="-128"/>
              <a:ea typeface="BIZ UDPゴシック" panose="020B0400000000000000" pitchFamily="50" charset="-128"/>
            </a:endParaRPr>
          </a:p>
          <a:p>
            <a:pPr marL="0" marR="0" lvl="0" indent="0" algn="l" defTabSz="914400" rtl="0" eaLnBrk="1" fontAlgn="auto" latinLnBrk="0" hangingPunct="1">
              <a:lnSpc>
                <a:spcPct val="125000"/>
              </a:lnSpc>
              <a:spcBef>
                <a:spcPts val="0"/>
              </a:spcBef>
              <a:spcAft>
                <a:spcPts val="0"/>
              </a:spcAft>
              <a:buClrTx/>
              <a:buSzTx/>
              <a:buFontTx/>
              <a:buNone/>
              <a:tabLst/>
              <a:defRPr/>
            </a:pPr>
            <a:endParaRPr lang="en-US" altLang="ja-JP" sz="1400" dirty="0">
              <a:solidFill>
                <a:srgbClr val="000000"/>
              </a:solidFill>
              <a:latin typeface="BIZ UDPゴシック" panose="020B0400000000000000" pitchFamily="50" charset="-128"/>
              <a:ea typeface="BIZ UDPゴシック" panose="020B0400000000000000" pitchFamily="50" charset="-128"/>
            </a:endParaRPr>
          </a:p>
          <a:p>
            <a:pPr marL="0" marR="0" lvl="0" indent="0" algn="l" defTabSz="914400" rtl="0" eaLnBrk="1" fontAlgn="auto" latinLnBrk="0" hangingPunct="1">
              <a:lnSpc>
                <a:spcPct val="125000"/>
              </a:lnSpc>
              <a:spcBef>
                <a:spcPts val="0"/>
              </a:spcBef>
              <a:spcAft>
                <a:spcPts val="0"/>
              </a:spcAft>
              <a:buClrTx/>
              <a:buSzTx/>
              <a:buFontTx/>
              <a:buNone/>
              <a:tabLst/>
              <a:defRPr/>
            </a:pPr>
            <a:r>
              <a:rPr lang="ja-JP" altLang="en-US" sz="1400" dirty="0">
                <a:solidFill>
                  <a:srgbClr val="000000"/>
                </a:solidFill>
                <a:latin typeface="BIZ UDPゴシック" panose="020B0400000000000000" pitchFamily="50" charset="-128"/>
                <a:ea typeface="BIZ UDPゴシック" panose="020B0400000000000000" pitchFamily="50" charset="-128"/>
              </a:rPr>
              <a:t>　（大都市地域における特別区の設置に関する法律の一部改正）</a:t>
            </a:r>
          </a:p>
          <a:p>
            <a:pPr marL="0" marR="0" lvl="0" indent="0" algn="l" defTabSz="914400" rtl="0" eaLnBrk="1" fontAlgn="auto" latinLnBrk="0" hangingPunct="1">
              <a:lnSpc>
                <a:spcPct val="125000"/>
              </a:lnSpc>
              <a:spcBef>
                <a:spcPts val="0"/>
              </a:spcBef>
              <a:spcAft>
                <a:spcPts val="0"/>
              </a:spcAft>
              <a:buClrTx/>
              <a:buSzTx/>
              <a:buFontTx/>
              <a:buNone/>
              <a:tabLst/>
              <a:defRPr/>
            </a:pPr>
            <a:r>
              <a:rPr lang="ja-JP" altLang="en-US" sz="1400" dirty="0">
                <a:solidFill>
                  <a:srgbClr val="000000"/>
                </a:solidFill>
                <a:latin typeface="BIZ UDPゴシック" panose="020B0400000000000000" pitchFamily="50" charset="-128"/>
                <a:ea typeface="BIZ UDPゴシック" panose="020B0400000000000000" pitchFamily="50" charset="-128"/>
              </a:rPr>
              <a:t>第七条　大都市地域における特別区の設置に関する法律（平成二十四年法律第八十号）の一部を次のように改正する。</a:t>
            </a:r>
          </a:p>
          <a:p>
            <a:pPr marL="0" marR="0" lvl="0" indent="0" algn="l" defTabSz="914400" rtl="0" eaLnBrk="1" fontAlgn="auto" latinLnBrk="0" hangingPunct="1">
              <a:lnSpc>
                <a:spcPct val="125000"/>
              </a:lnSpc>
              <a:spcBef>
                <a:spcPts val="0"/>
              </a:spcBef>
              <a:spcAft>
                <a:spcPts val="0"/>
              </a:spcAft>
              <a:buClrTx/>
              <a:buSzTx/>
              <a:buFontTx/>
              <a:buNone/>
              <a:tabLst/>
              <a:defRPr/>
            </a:pPr>
            <a:r>
              <a:rPr lang="ja-JP" altLang="en-US" sz="1400" dirty="0">
                <a:solidFill>
                  <a:srgbClr val="000000"/>
                </a:solidFill>
                <a:latin typeface="BIZ UDPゴシック" panose="020B0400000000000000" pitchFamily="50" charset="-128"/>
                <a:ea typeface="BIZ UDPゴシック" panose="020B0400000000000000" pitchFamily="50" charset="-128"/>
              </a:rPr>
              <a:t>　　第一条中「手続」の下に「、特別区を設ける道府県の名称を変更するための手続」を加える。</a:t>
            </a:r>
          </a:p>
          <a:p>
            <a:pPr marL="0" marR="0" lvl="0" indent="0" algn="l" defTabSz="914400" rtl="0" eaLnBrk="1" fontAlgn="auto" latinLnBrk="0" hangingPunct="1">
              <a:lnSpc>
                <a:spcPct val="125000"/>
              </a:lnSpc>
              <a:spcBef>
                <a:spcPts val="0"/>
              </a:spcBef>
              <a:spcAft>
                <a:spcPts val="0"/>
              </a:spcAft>
              <a:buClrTx/>
              <a:buSzTx/>
              <a:buFontTx/>
              <a:buNone/>
              <a:tabLst/>
              <a:defRPr/>
            </a:pPr>
            <a:r>
              <a:rPr lang="ja-JP" altLang="en-US" sz="1400" dirty="0">
                <a:solidFill>
                  <a:srgbClr val="000000"/>
                </a:solidFill>
                <a:latin typeface="BIZ UDPゴシック" panose="020B0400000000000000" pitchFamily="50" charset="-128"/>
                <a:ea typeface="BIZ UDPゴシック" panose="020B0400000000000000" pitchFamily="50" charset="-128"/>
              </a:rPr>
              <a:t>　　第二条第三項中「第十二条及び第十三条」を「第十三条及び第十四条」に改める。</a:t>
            </a:r>
          </a:p>
          <a:p>
            <a:pPr marL="0" marR="0" lvl="0" indent="0" algn="l" defTabSz="914400" rtl="0" eaLnBrk="1" fontAlgn="auto" latinLnBrk="0" hangingPunct="1">
              <a:lnSpc>
                <a:spcPct val="125000"/>
              </a:lnSpc>
              <a:spcBef>
                <a:spcPts val="0"/>
              </a:spcBef>
              <a:spcAft>
                <a:spcPts val="0"/>
              </a:spcAft>
              <a:buClrTx/>
              <a:buSzTx/>
              <a:buFontTx/>
              <a:buNone/>
              <a:tabLst/>
              <a:defRPr/>
            </a:pPr>
            <a:r>
              <a:rPr lang="ja-JP" altLang="en-US" sz="1400" dirty="0">
                <a:solidFill>
                  <a:srgbClr val="000000"/>
                </a:solidFill>
                <a:latin typeface="BIZ UDPゴシック" panose="020B0400000000000000" pitchFamily="50" charset="-128"/>
                <a:ea typeface="BIZ UDPゴシック" panose="020B0400000000000000" pitchFamily="50" charset="-128"/>
              </a:rPr>
              <a:t>　　第十四条を第十五条とする。</a:t>
            </a:r>
          </a:p>
          <a:p>
            <a:pPr marL="0" marR="0" lvl="0" indent="0" algn="l" defTabSz="914400" rtl="0" eaLnBrk="1" fontAlgn="auto" latinLnBrk="0" hangingPunct="1">
              <a:lnSpc>
                <a:spcPct val="125000"/>
              </a:lnSpc>
              <a:spcBef>
                <a:spcPts val="0"/>
              </a:spcBef>
              <a:spcAft>
                <a:spcPts val="0"/>
              </a:spcAft>
              <a:buClrTx/>
              <a:buSzTx/>
              <a:buFontTx/>
              <a:buNone/>
              <a:tabLst/>
              <a:defRPr/>
            </a:pPr>
            <a:r>
              <a:rPr lang="ja-JP" altLang="en-US" sz="1400" dirty="0">
                <a:solidFill>
                  <a:srgbClr val="000000"/>
                </a:solidFill>
                <a:latin typeface="BIZ UDPゴシック" panose="020B0400000000000000" pitchFamily="50" charset="-128"/>
                <a:ea typeface="BIZ UDPゴシック" panose="020B0400000000000000" pitchFamily="50" charset="-128"/>
              </a:rPr>
              <a:t>　　第十三条中「同一道府県」の下に「（第十一条第一項の規定による処分によりその名称が変更されたものを含む。以下同じ。）」を加え、同条を第十</a:t>
            </a:r>
            <a:endParaRPr lang="en-US" altLang="ja-JP" sz="1400" dirty="0">
              <a:solidFill>
                <a:srgbClr val="000000"/>
              </a:solidFill>
              <a:latin typeface="BIZ UDPゴシック" panose="020B0400000000000000" pitchFamily="50" charset="-128"/>
              <a:ea typeface="BIZ UDPゴシック" panose="020B0400000000000000" pitchFamily="50" charset="-128"/>
            </a:endParaRPr>
          </a:p>
          <a:p>
            <a:pPr marL="0" marR="0" lvl="0" indent="0" algn="l" defTabSz="914400" rtl="0" eaLnBrk="1" fontAlgn="auto" latinLnBrk="0" hangingPunct="1">
              <a:lnSpc>
                <a:spcPct val="125000"/>
              </a:lnSpc>
              <a:spcBef>
                <a:spcPts val="0"/>
              </a:spcBef>
              <a:spcAft>
                <a:spcPts val="0"/>
              </a:spcAft>
              <a:buClrTx/>
              <a:buSzTx/>
              <a:buFontTx/>
              <a:buNone/>
              <a:tabLst/>
              <a:defRPr/>
            </a:pPr>
            <a:r>
              <a:rPr lang="ja-JP" altLang="en-US" sz="1400" dirty="0">
                <a:solidFill>
                  <a:srgbClr val="000000"/>
                </a:solidFill>
                <a:latin typeface="BIZ UDPゴシック" panose="020B0400000000000000" pitchFamily="50" charset="-128"/>
                <a:ea typeface="BIZ UDPゴシック" panose="020B0400000000000000" pitchFamily="50" charset="-128"/>
              </a:rPr>
              <a:t>　四条とする。</a:t>
            </a:r>
          </a:p>
          <a:p>
            <a:pPr marL="0" marR="0" lvl="0" indent="0" algn="l" defTabSz="914400" rtl="0" eaLnBrk="1" fontAlgn="auto" latinLnBrk="0" hangingPunct="1">
              <a:lnSpc>
                <a:spcPct val="125000"/>
              </a:lnSpc>
              <a:spcBef>
                <a:spcPts val="0"/>
              </a:spcBef>
              <a:spcAft>
                <a:spcPts val="0"/>
              </a:spcAft>
              <a:buClrTx/>
              <a:buSzTx/>
              <a:buFontTx/>
              <a:buNone/>
              <a:tabLst/>
              <a:defRPr/>
            </a:pPr>
            <a:r>
              <a:rPr lang="ja-JP" altLang="en-US" sz="1400" dirty="0">
                <a:solidFill>
                  <a:srgbClr val="000000"/>
                </a:solidFill>
                <a:latin typeface="BIZ UDPゴシック" panose="020B0400000000000000" pitchFamily="50" charset="-128"/>
                <a:ea typeface="BIZ UDPゴシック" panose="020B0400000000000000" pitchFamily="50" charset="-128"/>
              </a:rPr>
              <a:t>　　第十二条の前の見出しを削り、同条を第十三条とし、同条の前に見出しとして「（特別区を包括する道府県における特別区の設置の特例）」を付す</a:t>
            </a:r>
            <a:endParaRPr lang="en-US" altLang="ja-JP" sz="1400" dirty="0">
              <a:solidFill>
                <a:srgbClr val="000000"/>
              </a:solidFill>
              <a:latin typeface="BIZ UDPゴシック" panose="020B0400000000000000" pitchFamily="50" charset="-128"/>
              <a:ea typeface="BIZ UDPゴシック" panose="020B0400000000000000" pitchFamily="50" charset="-128"/>
            </a:endParaRPr>
          </a:p>
          <a:p>
            <a:pPr marL="0" marR="0" lvl="0" indent="0" algn="l" defTabSz="914400" rtl="0" eaLnBrk="1" fontAlgn="auto" latinLnBrk="0" hangingPunct="1">
              <a:lnSpc>
                <a:spcPct val="125000"/>
              </a:lnSpc>
              <a:spcBef>
                <a:spcPts val="0"/>
              </a:spcBef>
              <a:spcAft>
                <a:spcPts val="0"/>
              </a:spcAft>
              <a:buClrTx/>
              <a:buSzTx/>
              <a:buFontTx/>
              <a:buNone/>
              <a:tabLst/>
              <a:defRPr/>
            </a:pPr>
            <a:r>
              <a:rPr lang="ja-JP" altLang="en-US" sz="1400" dirty="0">
                <a:solidFill>
                  <a:srgbClr val="000000"/>
                </a:solidFill>
                <a:latin typeface="BIZ UDPゴシック" panose="020B0400000000000000" pitchFamily="50" charset="-128"/>
                <a:ea typeface="BIZ UDPゴシック" panose="020B0400000000000000" pitchFamily="50" charset="-128"/>
              </a:rPr>
              <a:t>　る。</a:t>
            </a:r>
          </a:p>
          <a:p>
            <a:pPr marL="0" marR="0" lvl="0" indent="0" algn="l" defTabSz="914400" rtl="0" eaLnBrk="1" fontAlgn="auto" latinLnBrk="0" hangingPunct="1">
              <a:lnSpc>
                <a:spcPct val="125000"/>
              </a:lnSpc>
              <a:spcBef>
                <a:spcPts val="0"/>
              </a:spcBef>
              <a:spcAft>
                <a:spcPts val="0"/>
              </a:spcAft>
              <a:buClrTx/>
              <a:buSzTx/>
              <a:buFontTx/>
              <a:buNone/>
              <a:tabLst/>
              <a:defRPr/>
            </a:pPr>
            <a:r>
              <a:rPr lang="ja-JP" altLang="en-US" sz="1400" dirty="0">
                <a:solidFill>
                  <a:srgbClr val="000000"/>
                </a:solidFill>
                <a:latin typeface="BIZ UDPゴシック" panose="020B0400000000000000" pitchFamily="50" charset="-128"/>
                <a:ea typeface="BIZ UDPゴシック" panose="020B0400000000000000" pitchFamily="50" charset="-128"/>
              </a:rPr>
              <a:t>　　第十一条第一項中「一の道府県」の下に「（前条第一項の規定による処分によりその名称が変更されたものを含む。以下同じ。）」を加え、同条を第</a:t>
            </a:r>
            <a:endParaRPr lang="en-US" altLang="ja-JP" sz="1400" dirty="0">
              <a:solidFill>
                <a:srgbClr val="000000"/>
              </a:solidFill>
              <a:latin typeface="BIZ UDPゴシック" panose="020B0400000000000000" pitchFamily="50" charset="-128"/>
              <a:ea typeface="BIZ UDPゴシック" panose="020B0400000000000000" pitchFamily="50" charset="-128"/>
            </a:endParaRPr>
          </a:p>
          <a:p>
            <a:pPr marL="0" marR="0" lvl="0" indent="0" algn="l" defTabSz="914400" rtl="0" eaLnBrk="1" fontAlgn="auto" latinLnBrk="0" hangingPunct="1">
              <a:lnSpc>
                <a:spcPct val="125000"/>
              </a:lnSpc>
              <a:spcBef>
                <a:spcPts val="0"/>
              </a:spcBef>
              <a:spcAft>
                <a:spcPts val="0"/>
              </a:spcAft>
              <a:buClrTx/>
              <a:buSzTx/>
              <a:buFontTx/>
              <a:buNone/>
              <a:tabLst/>
              <a:defRPr/>
            </a:pPr>
            <a:r>
              <a:rPr lang="ja-JP" altLang="en-US" sz="1400" dirty="0">
                <a:solidFill>
                  <a:srgbClr val="000000"/>
                </a:solidFill>
                <a:latin typeface="BIZ UDPゴシック" panose="020B0400000000000000" pitchFamily="50" charset="-128"/>
                <a:ea typeface="BIZ UDPゴシック" panose="020B0400000000000000" pitchFamily="50" charset="-128"/>
              </a:rPr>
              <a:t>　十二条とする。</a:t>
            </a:r>
          </a:p>
          <a:p>
            <a:pPr marL="0" marR="0" lvl="0" indent="0" algn="l" defTabSz="914400" rtl="0" eaLnBrk="1" fontAlgn="auto" latinLnBrk="0" hangingPunct="1">
              <a:lnSpc>
                <a:spcPct val="125000"/>
              </a:lnSpc>
              <a:spcBef>
                <a:spcPts val="0"/>
              </a:spcBef>
              <a:spcAft>
                <a:spcPts val="0"/>
              </a:spcAft>
              <a:buClrTx/>
              <a:buSzTx/>
              <a:buFontTx/>
              <a:buNone/>
              <a:tabLst/>
              <a:defRPr/>
            </a:pPr>
            <a:r>
              <a:rPr lang="ja-JP" altLang="en-US" sz="1400" dirty="0">
                <a:solidFill>
                  <a:srgbClr val="000000"/>
                </a:solidFill>
                <a:latin typeface="BIZ UDPゴシック" panose="020B0400000000000000" pitchFamily="50" charset="-128"/>
                <a:ea typeface="BIZ UDPゴシック" panose="020B0400000000000000" pitchFamily="50" charset="-128"/>
              </a:rPr>
              <a:t>　　第十条の次に次の一条を加える。</a:t>
            </a:r>
          </a:p>
        </p:txBody>
      </p:sp>
      <p:sp>
        <p:nvSpPr>
          <p:cNvPr id="7" name="スライド番号プレースホルダー 2">
            <a:extLst>
              <a:ext uri="{FF2B5EF4-FFF2-40B4-BE49-F238E27FC236}">
                <a16:creationId xmlns:a16="http://schemas.microsoft.com/office/drawing/2014/main" id="{2395A489-6CF4-49A9-8B65-4176B3AAE588}"/>
              </a:ext>
            </a:extLst>
          </p:cNvPr>
          <p:cNvSpPr>
            <a:spLocks noGrp="1"/>
          </p:cNvSpPr>
          <p:nvPr>
            <p:ph type="sldNum" sz="quarter" idx="12"/>
          </p:nvPr>
        </p:nvSpPr>
        <p:spPr>
          <a:xfrm>
            <a:off x="9448800" y="6502418"/>
            <a:ext cx="2743200" cy="365125"/>
          </a:xfrm>
        </p:spPr>
        <p:txBody>
          <a:bodyPr/>
          <a:lstStyle/>
          <a:p>
            <a:fld id="{07461F5B-1BDF-4D77-A755-C8D0FF6D81B8}" type="slidenum">
              <a:rPr kumimoji="1" lang="ja-JP" altLang="en-US" sz="1400" b="1" smtClean="0">
                <a:latin typeface="BIZ UDPゴシック" panose="020B0400000000000000" pitchFamily="50" charset="-128"/>
                <a:ea typeface="BIZ UDPゴシック" panose="020B0400000000000000" pitchFamily="50" charset="-128"/>
              </a:rPr>
              <a:t>22</a:t>
            </a:fld>
            <a:endParaRPr kumimoji="1" lang="ja-JP" altLang="en-US" sz="1400" b="1" dirty="0">
              <a:latin typeface="BIZ UDPゴシック" panose="020B0400000000000000" pitchFamily="50" charset="-128"/>
              <a:ea typeface="BIZ UDPゴシック" panose="020B0400000000000000" pitchFamily="50" charset="-128"/>
            </a:endParaRPr>
          </a:p>
        </p:txBody>
      </p:sp>
    </p:spTree>
    <p:extLst>
      <p:ext uri="{BB962C8B-B14F-4D97-AF65-F5344CB8AC3E}">
        <p14:creationId xmlns:p14="http://schemas.microsoft.com/office/powerpoint/2010/main" val="67466158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直線コネクタ 4">
            <a:extLst>
              <a:ext uri="{FF2B5EF4-FFF2-40B4-BE49-F238E27FC236}">
                <a16:creationId xmlns:a16="http://schemas.microsoft.com/office/drawing/2014/main" id="{2B9BC7ED-EF68-4296-9503-23448B7506AA}"/>
              </a:ext>
            </a:extLst>
          </p:cNvPr>
          <p:cNvCxnSpPr>
            <a:cxnSpLocks/>
          </p:cNvCxnSpPr>
          <p:nvPr/>
        </p:nvCxnSpPr>
        <p:spPr>
          <a:xfrm>
            <a:off x="216668" y="372732"/>
            <a:ext cx="11743658" cy="0"/>
          </a:xfrm>
          <a:prstGeom prst="line">
            <a:avLst/>
          </a:prstGeom>
        </p:spPr>
        <p:style>
          <a:lnRef idx="1">
            <a:schemeClr val="dk1"/>
          </a:lnRef>
          <a:fillRef idx="0">
            <a:schemeClr val="dk1"/>
          </a:fillRef>
          <a:effectRef idx="0">
            <a:schemeClr val="dk1"/>
          </a:effectRef>
          <a:fontRef idx="minor">
            <a:schemeClr val="tx1"/>
          </a:fontRef>
        </p:style>
      </p:cxnSp>
      <p:sp>
        <p:nvSpPr>
          <p:cNvPr id="6" name="正方形/長方形 5">
            <a:extLst>
              <a:ext uri="{FF2B5EF4-FFF2-40B4-BE49-F238E27FC236}">
                <a16:creationId xmlns:a16="http://schemas.microsoft.com/office/drawing/2014/main" id="{4C9CBE0D-9B17-4DFA-BCB2-31180727568A}"/>
              </a:ext>
            </a:extLst>
          </p:cNvPr>
          <p:cNvSpPr/>
          <p:nvPr/>
        </p:nvSpPr>
        <p:spPr>
          <a:xfrm>
            <a:off x="2893" y="-28473"/>
            <a:ext cx="11325197" cy="400110"/>
          </a:xfrm>
          <a:prstGeom prst="rect">
            <a:avLst/>
          </a:prstGeom>
        </p:spPr>
        <p:txBody>
          <a:bodyPr wrap="square">
            <a:spAutoFit/>
          </a:bodyPr>
          <a:lstStyle/>
          <a:p>
            <a:r>
              <a:rPr lang="ja-JP" altLang="en-US" b="1" spc="100" dirty="0">
                <a:latin typeface="BIZ UDゴシック" panose="020B0400000000000000" pitchFamily="49" charset="-128"/>
                <a:ea typeface="BIZ UDゴシック" panose="020B0400000000000000" pitchFamily="49" charset="-128"/>
              </a:rPr>
              <a:t>国家社会機能継続性確保施策及び副首都の整備に係る施策の推進に関する法律</a:t>
            </a:r>
            <a:r>
              <a:rPr lang="en-US" altLang="ja-JP" sz="1600" b="1" spc="100" dirty="0">
                <a:latin typeface="BIZ UDゴシック" panose="020B0400000000000000" pitchFamily="49" charset="-128"/>
                <a:ea typeface="BIZ UDゴシック" panose="020B0400000000000000" pitchFamily="49" charset="-128"/>
              </a:rPr>
              <a:t>(13/13)</a:t>
            </a:r>
            <a:r>
              <a:rPr lang="ja-JP" altLang="en-US" sz="2000" b="1" spc="100" dirty="0">
                <a:latin typeface="BIZ UDゴシック" panose="020B0400000000000000" pitchFamily="49" charset="-128"/>
                <a:ea typeface="BIZ UDゴシック" panose="020B0400000000000000" pitchFamily="49" charset="-128"/>
              </a:rPr>
              <a:t> </a:t>
            </a:r>
            <a:endParaRPr lang="en-US" altLang="ja-JP" sz="2000" b="1" spc="100" dirty="0">
              <a:latin typeface="BIZ UDゴシック" panose="020B0400000000000000" pitchFamily="49" charset="-128"/>
              <a:ea typeface="BIZ UDゴシック" panose="020B0400000000000000" pitchFamily="49" charset="-128"/>
            </a:endParaRPr>
          </a:p>
        </p:txBody>
      </p:sp>
      <p:sp>
        <p:nvSpPr>
          <p:cNvPr id="31" name="テキスト ボックス 30">
            <a:extLst>
              <a:ext uri="{FF2B5EF4-FFF2-40B4-BE49-F238E27FC236}">
                <a16:creationId xmlns:a16="http://schemas.microsoft.com/office/drawing/2014/main" id="{B6FB593C-F752-47AB-8274-849229548986}"/>
              </a:ext>
            </a:extLst>
          </p:cNvPr>
          <p:cNvSpPr txBox="1"/>
          <p:nvPr/>
        </p:nvSpPr>
        <p:spPr>
          <a:xfrm>
            <a:off x="325470" y="486683"/>
            <a:ext cx="11549606" cy="4090415"/>
          </a:xfrm>
          <a:prstGeom prst="rect">
            <a:avLst/>
          </a:prstGeom>
          <a:noFill/>
        </p:spPr>
        <p:txBody>
          <a:bodyPr wrap="square">
            <a:spAutoFit/>
          </a:bodyPr>
          <a:lstStyle/>
          <a:p>
            <a:pPr marL="0" marR="0" lvl="0" indent="0" algn="l" defTabSz="914400" rtl="0" eaLnBrk="1" fontAlgn="auto" latinLnBrk="0" hangingPunct="1">
              <a:lnSpc>
                <a:spcPct val="125000"/>
              </a:lnSpc>
              <a:spcBef>
                <a:spcPts val="0"/>
              </a:spcBef>
              <a:spcAft>
                <a:spcPts val="0"/>
              </a:spcAft>
              <a:buClrTx/>
              <a:buSzTx/>
              <a:buFontTx/>
              <a:buNone/>
              <a:tabLst/>
              <a:defRPr/>
            </a:pPr>
            <a:r>
              <a:rPr lang="ja-JP" altLang="en-US" sz="1400" dirty="0">
                <a:solidFill>
                  <a:srgbClr val="000000"/>
                </a:solidFill>
                <a:latin typeface="BIZ UDPゴシック" panose="020B0400000000000000" pitchFamily="50" charset="-128"/>
                <a:ea typeface="BIZ UDPゴシック" panose="020B0400000000000000" pitchFamily="50" charset="-128"/>
              </a:rPr>
              <a:t>　　（特別区包括副首都の名称変更の特例）</a:t>
            </a:r>
          </a:p>
          <a:p>
            <a:pPr marL="0" marR="0" lvl="0" indent="0" algn="l" defTabSz="914400" rtl="0" eaLnBrk="1" fontAlgn="auto" latinLnBrk="0" hangingPunct="1">
              <a:lnSpc>
                <a:spcPct val="125000"/>
              </a:lnSpc>
              <a:spcBef>
                <a:spcPts val="0"/>
              </a:spcBef>
              <a:spcAft>
                <a:spcPts val="0"/>
              </a:spcAft>
              <a:buClrTx/>
              <a:buSzTx/>
              <a:buFontTx/>
              <a:buNone/>
              <a:tabLst/>
              <a:defRPr/>
            </a:pPr>
            <a:r>
              <a:rPr lang="ja-JP" altLang="en-US" sz="1400" dirty="0">
                <a:solidFill>
                  <a:srgbClr val="000000"/>
                </a:solidFill>
                <a:latin typeface="BIZ UDPゴシック" panose="020B0400000000000000" pitchFamily="50" charset="-128"/>
                <a:ea typeface="BIZ UDPゴシック" panose="020B0400000000000000" pitchFamily="50" charset="-128"/>
              </a:rPr>
              <a:t>　第十一条　地方自治法第三条第二項の規定にかかわらず、</a:t>
            </a:r>
            <a:r>
              <a:rPr lang="ja-JP" altLang="en-US" sz="1400" b="1" u="sng" dirty="0">
                <a:solidFill>
                  <a:srgbClr val="000000"/>
                </a:solidFill>
                <a:latin typeface="BIZ UDPゴシック" panose="020B0400000000000000" pitchFamily="50" charset="-128"/>
                <a:ea typeface="BIZ UDPゴシック" panose="020B0400000000000000" pitchFamily="50" charset="-128"/>
              </a:rPr>
              <a:t>特別区を包括する道府県であって副首都</a:t>
            </a:r>
            <a:r>
              <a:rPr lang="ja-JP" altLang="en-US" sz="1400" dirty="0">
                <a:solidFill>
                  <a:srgbClr val="000000"/>
                </a:solidFill>
                <a:latin typeface="BIZ UDPゴシック" panose="020B0400000000000000" pitchFamily="50" charset="-128"/>
                <a:ea typeface="BIZ UDPゴシック" panose="020B0400000000000000" pitchFamily="50" charset="-128"/>
              </a:rPr>
              <a:t>（国家社会機能継続性確保施策及び副首都の</a:t>
            </a:r>
          </a:p>
          <a:p>
            <a:pPr marL="0" marR="0" lvl="0" indent="0" algn="l" defTabSz="914400" rtl="0" eaLnBrk="1" fontAlgn="auto" latinLnBrk="0" hangingPunct="1">
              <a:lnSpc>
                <a:spcPct val="125000"/>
              </a:lnSpc>
              <a:spcBef>
                <a:spcPts val="0"/>
              </a:spcBef>
              <a:spcAft>
                <a:spcPts val="0"/>
              </a:spcAft>
              <a:buClrTx/>
              <a:buSzTx/>
              <a:buFontTx/>
              <a:buNone/>
              <a:tabLst/>
              <a:defRPr/>
            </a:pPr>
            <a:r>
              <a:rPr lang="ja-JP" altLang="en-US" sz="1400" dirty="0">
                <a:solidFill>
                  <a:srgbClr val="000000"/>
                </a:solidFill>
                <a:latin typeface="BIZ UDPゴシック" panose="020B0400000000000000" pitchFamily="50" charset="-128"/>
                <a:ea typeface="BIZ UDPゴシック" panose="020B0400000000000000" pitchFamily="50" charset="-128"/>
              </a:rPr>
              <a:t>　　整備に係る施策の推進に関する法律（令和八年法律第</a:t>
            </a:r>
            <a:r>
              <a:rPr lang="ja-JP" altLang="en-US" sz="1400" dirty="0">
                <a:latin typeface="BIZ UDPゴシック" panose="020B0400000000000000" pitchFamily="50" charset="-128"/>
                <a:ea typeface="BIZ UDPゴシック" panose="020B0400000000000000" pitchFamily="50" charset="-128"/>
              </a:rPr>
              <a:t>七十八</a:t>
            </a:r>
            <a:r>
              <a:rPr lang="ja-JP" altLang="en-US" sz="1400" dirty="0">
                <a:solidFill>
                  <a:srgbClr val="000000"/>
                </a:solidFill>
                <a:latin typeface="BIZ UDPゴシック" panose="020B0400000000000000" pitchFamily="50" charset="-128"/>
                <a:ea typeface="BIZ UDPゴシック" panose="020B0400000000000000" pitchFamily="50" charset="-128"/>
              </a:rPr>
              <a:t>号）第二条第四項に規定する副首都をいう。）であるもの（以下この条において</a:t>
            </a:r>
            <a:r>
              <a:rPr lang="ja-JP" altLang="en-US" sz="1400" b="1" u="sng" dirty="0">
                <a:solidFill>
                  <a:srgbClr val="000000"/>
                </a:solidFill>
                <a:latin typeface="BIZ UDPゴシック" panose="020B0400000000000000" pitchFamily="50" charset="-128"/>
                <a:ea typeface="BIZ UDPゴシック" panose="020B0400000000000000" pitchFamily="50" charset="-128"/>
              </a:rPr>
              <a:t>「特別</a:t>
            </a:r>
          </a:p>
          <a:p>
            <a:pPr marL="0" marR="0" lvl="0" indent="0" algn="l" defTabSz="914400" rtl="0" eaLnBrk="1" fontAlgn="auto" latinLnBrk="0" hangingPunct="1">
              <a:lnSpc>
                <a:spcPct val="125000"/>
              </a:lnSpc>
              <a:spcBef>
                <a:spcPts val="0"/>
              </a:spcBef>
              <a:spcAft>
                <a:spcPts val="0"/>
              </a:spcAft>
              <a:buClrTx/>
              <a:buSzTx/>
              <a:buFontTx/>
              <a:buNone/>
              <a:tabLst/>
              <a:defRPr/>
            </a:pPr>
            <a:r>
              <a:rPr lang="ja-JP" altLang="en-US" sz="1400" b="1" dirty="0">
                <a:solidFill>
                  <a:srgbClr val="000000"/>
                </a:solidFill>
                <a:latin typeface="BIZ UDPゴシック" panose="020B0400000000000000" pitchFamily="50" charset="-128"/>
                <a:ea typeface="BIZ UDPゴシック" panose="020B0400000000000000" pitchFamily="50" charset="-128"/>
              </a:rPr>
              <a:t>　　</a:t>
            </a:r>
            <a:r>
              <a:rPr lang="ja-JP" altLang="en-US" sz="1400" b="1" u="sng" dirty="0">
                <a:solidFill>
                  <a:srgbClr val="000000"/>
                </a:solidFill>
                <a:latin typeface="BIZ UDPゴシック" panose="020B0400000000000000" pitchFamily="50" charset="-128"/>
                <a:ea typeface="BIZ UDPゴシック" panose="020B0400000000000000" pitchFamily="50" charset="-128"/>
              </a:rPr>
              <a:t>区包括副首都」</a:t>
            </a:r>
            <a:r>
              <a:rPr lang="ja-JP" altLang="en-US" sz="1400" dirty="0">
                <a:solidFill>
                  <a:srgbClr val="000000"/>
                </a:solidFill>
                <a:latin typeface="BIZ UDPゴシック" panose="020B0400000000000000" pitchFamily="50" charset="-128"/>
                <a:ea typeface="BIZ UDPゴシック" panose="020B0400000000000000" pitchFamily="50" charset="-128"/>
              </a:rPr>
              <a:t>という。）</a:t>
            </a:r>
            <a:r>
              <a:rPr lang="ja-JP" altLang="en-US" sz="1400" b="1" u="sng" dirty="0">
                <a:solidFill>
                  <a:srgbClr val="000000"/>
                </a:solidFill>
                <a:latin typeface="BIZ UDPゴシック" panose="020B0400000000000000" pitchFamily="50" charset="-128"/>
                <a:ea typeface="BIZ UDPゴシック" panose="020B0400000000000000" pitchFamily="50" charset="-128"/>
              </a:rPr>
              <a:t>の名称の変更</a:t>
            </a:r>
            <a:r>
              <a:rPr lang="ja-JP" altLang="en-US" sz="1400" dirty="0">
                <a:solidFill>
                  <a:srgbClr val="000000"/>
                </a:solidFill>
                <a:latin typeface="BIZ UDPゴシック" panose="020B0400000000000000" pitchFamily="50" charset="-128"/>
                <a:ea typeface="BIZ UDPゴシック" panose="020B0400000000000000" pitchFamily="50" charset="-128"/>
              </a:rPr>
              <a:t>（道府県を都とする変更に限る。）は、</a:t>
            </a:r>
            <a:r>
              <a:rPr lang="ja-JP" altLang="en-US" sz="1400" b="1" u="sng" dirty="0">
                <a:solidFill>
                  <a:srgbClr val="000000"/>
                </a:solidFill>
                <a:latin typeface="BIZ UDPゴシック" panose="020B0400000000000000" pitchFamily="50" charset="-128"/>
                <a:ea typeface="BIZ UDPゴシック" panose="020B0400000000000000" pitchFamily="50" charset="-128"/>
              </a:rPr>
              <a:t>当該特別区包括副首都の申請に基づき、内閣が国会の承認</a:t>
            </a:r>
            <a:r>
              <a:rPr lang="ja-JP" altLang="en-US" sz="1400" dirty="0">
                <a:solidFill>
                  <a:srgbClr val="000000"/>
                </a:solidFill>
                <a:latin typeface="BIZ UDPゴシック" panose="020B0400000000000000" pitchFamily="50" charset="-128"/>
                <a:ea typeface="BIZ UDPゴシック" panose="020B0400000000000000" pitchFamily="50" charset="-128"/>
              </a:rPr>
              <a:t>を経てこ</a:t>
            </a:r>
          </a:p>
          <a:p>
            <a:pPr marL="0" marR="0" lvl="0" indent="0" algn="l" defTabSz="914400" rtl="0" eaLnBrk="1" fontAlgn="auto" latinLnBrk="0" hangingPunct="1">
              <a:lnSpc>
                <a:spcPct val="125000"/>
              </a:lnSpc>
              <a:spcBef>
                <a:spcPts val="0"/>
              </a:spcBef>
              <a:spcAft>
                <a:spcPts val="0"/>
              </a:spcAft>
              <a:buClrTx/>
              <a:buSzTx/>
              <a:buFontTx/>
              <a:buNone/>
              <a:tabLst/>
              <a:defRPr/>
            </a:pPr>
            <a:r>
              <a:rPr lang="ja-JP" altLang="en-US" sz="1400" dirty="0">
                <a:solidFill>
                  <a:srgbClr val="000000"/>
                </a:solidFill>
                <a:latin typeface="BIZ UDPゴシック" panose="020B0400000000000000" pitchFamily="50" charset="-128"/>
                <a:ea typeface="BIZ UDPゴシック" panose="020B0400000000000000" pitchFamily="50" charset="-128"/>
              </a:rPr>
              <a:t>　　れを定めることができる。</a:t>
            </a:r>
          </a:p>
          <a:p>
            <a:pPr marL="0" marR="0" lvl="0" indent="0" algn="l" defTabSz="914400" rtl="0" eaLnBrk="1" fontAlgn="auto" latinLnBrk="0" hangingPunct="1">
              <a:lnSpc>
                <a:spcPct val="125000"/>
              </a:lnSpc>
              <a:spcBef>
                <a:spcPts val="0"/>
              </a:spcBef>
              <a:spcAft>
                <a:spcPts val="0"/>
              </a:spcAft>
              <a:buClrTx/>
              <a:buSzTx/>
              <a:buFontTx/>
              <a:buNone/>
              <a:tabLst/>
              <a:defRPr/>
            </a:pPr>
            <a:r>
              <a:rPr lang="ja-JP" altLang="en-US" sz="1400" dirty="0">
                <a:solidFill>
                  <a:srgbClr val="000000"/>
                </a:solidFill>
                <a:latin typeface="BIZ UDPゴシック" panose="020B0400000000000000" pitchFamily="50" charset="-128"/>
                <a:ea typeface="BIZ UDPゴシック" panose="020B0400000000000000" pitchFamily="50" charset="-128"/>
              </a:rPr>
              <a:t>　２　前項の申請については、</a:t>
            </a:r>
            <a:r>
              <a:rPr lang="ja-JP" altLang="en-US" sz="1400" b="1" u="sng" dirty="0">
                <a:solidFill>
                  <a:srgbClr val="000000"/>
                </a:solidFill>
                <a:latin typeface="BIZ UDPゴシック" panose="020B0400000000000000" pitchFamily="50" charset="-128"/>
                <a:ea typeface="BIZ UDPゴシック" panose="020B0400000000000000" pitchFamily="50" charset="-128"/>
              </a:rPr>
              <a:t>特別区包括副首都の議会の議決を経なければならない。</a:t>
            </a:r>
          </a:p>
          <a:p>
            <a:pPr marL="0" marR="0" lvl="0" indent="0" algn="l" defTabSz="914400" rtl="0" eaLnBrk="1" fontAlgn="auto" latinLnBrk="0" hangingPunct="1">
              <a:lnSpc>
                <a:spcPct val="125000"/>
              </a:lnSpc>
              <a:spcBef>
                <a:spcPts val="0"/>
              </a:spcBef>
              <a:spcAft>
                <a:spcPts val="0"/>
              </a:spcAft>
              <a:buClrTx/>
              <a:buSzTx/>
              <a:buFontTx/>
              <a:buNone/>
              <a:tabLst/>
              <a:defRPr/>
            </a:pPr>
            <a:r>
              <a:rPr lang="ja-JP" altLang="en-US" sz="1400" dirty="0">
                <a:solidFill>
                  <a:srgbClr val="000000"/>
                </a:solidFill>
                <a:latin typeface="BIZ UDPゴシック" panose="020B0400000000000000" pitchFamily="50" charset="-128"/>
                <a:ea typeface="BIZ UDPゴシック" panose="020B0400000000000000" pitchFamily="50" charset="-128"/>
              </a:rPr>
              <a:t>　３　第一項の申請は、総務大臣を経由して行うものとする。</a:t>
            </a:r>
          </a:p>
          <a:p>
            <a:pPr marL="0" marR="0" lvl="0" indent="0" algn="l" defTabSz="914400" rtl="0" eaLnBrk="1" fontAlgn="auto" latinLnBrk="0" hangingPunct="1">
              <a:lnSpc>
                <a:spcPct val="125000"/>
              </a:lnSpc>
              <a:spcBef>
                <a:spcPts val="0"/>
              </a:spcBef>
              <a:spcAft>
                <a:spcPts val="0"/>
              </a:spcAft>
              <a:buClrTx/>
              <a:buSzTx/>
              <a:buFontTx/>
              <a:buNone/>
              <a:tabLst/>
              <a:defRPr/>
            </a:pPr>
            <a:r>
              <a:rPr lang="ja-JP" altLang="en-US" sz="1400" dirty="0">
                <a:solidFill>
                  <a:srgbClr val="000000"/>
                </a:solidFill>
                <a:latin typeface="BIZ UDPゴシック" panose="020B0400000000000000" pitchFamily="50" charset="-128"/>
                <a:ea typeface="BIZ UDPゴシック" panose="020B0400000000000000" pitchFamily="50" charset="-128"/>
              </a:rPr>
              <a:t>　４　第一項の規定による処分があったときは、総務大臣は、直ちにその旨を告示しなければならない。</a:t>
            </a:r>
          </a:p>
          <a:p>
            <a:pPr marL="0" marR="0" lvl="0" indent="0" algn="l" defTabSz="914400" rtl="0" eaLnBrk="1" fontAlgn="auto" latinLnBrk="0" hangingPunct="1">
              <a:lnSpc>
                <a:spcPct val="125000"/>
              </a:lnSpc>
              <a:spcBef>
                <a:spcPts val="0"/>
              </a:spcBef>
              <a:spcAft>
                <a:spcPts val="0"/>
              </a:spcAft>
              <a:buClrTx/>
              <a:buSzTx/>
              <a:buFontTx/>
              <a:buNone/>
              <a:tabLst/>
              <a:defRPr/>
            </a:pPr>
            <a:r>
              <a:rPr lang="ja-JP" altLang="en-US" sz="1400" dirty="0">
                <a:solidFill>
                  <a:srgbClr val="000000"/>
                </a:solidFill>
                <a:latin typeface="BIZ UDPゴシック" panose="020B0400000000000000" pitchFamily="50" charset="-128"/>
                <a:ea typeface="BIZ UDPゴシック" panose="020B0400000000000000" pitchFamily="50" charset="-128"/>
              </a:rPr>
              <a:t>　５　第一項の規定による処分は、前項の規定による告示によりその効力を生ずる。</a:t>
            </a:r>
          </a:p>
          <a:p>
            <a:pPr marL="0" marR="0" lvl="0" indent="0" algn="l" defTabSz="914400" rtl="0" eaLnBrk="1" fontAlgn="auto" latinLnBrk="0" hangingPunct="1">
              <a:lnSpc>
                <a:spcPct val="125000"/>
              </a:lnSpc>
              <a:spcBef>
                <a:spcPts val="0"/>
              </a:spcBef>
              <a:spcAft>
                <a:spcPts val="0"/>
              </a:spcAft>
              <a:buClrTx/>
              <a:buSzTx/>
              <a:buFontTx/>
              <a:buNone/>
              <a:tabLst/>
              <a:defRPr/>
            </a:pPr>
            <a:r>
              <a:rPr lang="ja-JP" altLang="en-US" sz="1400" dirty="0">
                <a:solidFill>
                  <a:srgbClr val="000000"/>
                </a:solidFill>
                <a:latin typeface="BIZ UDPゴシック" panose="020B0400000000000000" pitchFamily="50" charset="-128"/>
                <a:ea typeface="BIZ UDPゴシック" panose="020B0400000000000000" pitchFamily="50" charset="-128"/>
              </a:rPr>
              <a:t>　６　第九条第一項の規定により行われた処分に係る道府県であって、副首都の指定（国家社会機能継続性確保施策及び副首都の整備に係る施策の</a:t>
            </a:r>
            <a:endParaRPr lang="en-US" altLang="ja-JP" sz="1400" dirty="0">
              <a:solidFill>
                <a:srgbClr val="000000"/>
              </a:solidFill>
              <a:latin typeface="BIZ UDPゴシック" panose="020B0400000000000000" pitchFamily="50" charset="-128"/>
              <a:ea typeface="BIZ UDPゴシック" panose="020B0400000000000000" pitchFamily="50" charset="-128"/>
            </a:endParaRPr>
          </a:p>
          <a:p>
            <a:pPr marL="0" marR="0" lvl="0" indent="0" algn="l" defTabSz="914400" rtl="0" eaLnBrk="1" fontAlgn="auto" latinLnBrk="0" hangingPunct="1">
              <a:lnSpc>
                <a:spcPct val="125000"/>
              </a:lnSpc>
              <a:spcBef>
                <a:spcPts val="0"/>
              </a:spcBef>
              <a:spcAft>
                <a:spcPts val="0"/>
              </a:spcAft>
              <a:buClrTx/>
              <a:buSzTx/>
              <a:buFontTx/>
              <a:buNone/>
              <a:tabLst/>
              <a:defRPr/>
            </a:pPr>
            <a:r>
              <a:rPr lang="ja-JP" altLang="en-US" sz="1400" dirty="0">
                <a:solidFill>
                  <a:srgbClr val="000000"/>
                </a:solidFill>
                <a:latin typeface="BIZ UDPゴシック" panose="020B0400000000000000" pitchFamily="50" charset="-128"/>
                <a:ea typeface="BIZ UDPゴシック" panose="020B0400000000000000" pitchFamily="50" charset="-128"/>
              </a:rPr>
              <a:t>　　推進に関する法律第十八条第一項の規定による指定をいう。）の処分を受けたもののうち、これらの処分の一方又は双方の効力が生じていない</a:t>
            </a:r>
            <a:endParaRPr lang="en-US" altLang="ja-JP" sz="1400" dirty="0">
              <a:solidFill>
                <a:srgbClr val="000000"/>
              </a:solidFill>
              <a:latin typeface="BIZ UDPゴシック" panose="020B0400000000000000" pitchFamily="50" charset="-128"/>
              <a:ea typeface="BIZ UDPゴシック" panose="020B0400000000000000" pitchFamily="50" charset="-128"/>
            </a:endParaRPr>
          </a:p>
          <a:p>
            <a:pPr marL="0" marR="0" lvl="0" indent="0" algn="l" defTabSz="914400" rtl="0" eaLnBrk="1" fontAlgn="auto" latinLnBrk="0" hangingPunct="1">
              <a:lnSpc>
                <a:spcPct val="125000"/>
              </a:lnSpc>
              <a:spcBef>
                <a:spcPts val="0"/>
              </a:spcBef>
              <a:spcAft>
                <a:spcPts val="0"/>
              </a:spcAft>
              <a:buClrTx/>
              <a:buSzTx/>
              <a:buFontTx/>
              <a:buNone/>
              <a:tabLst/>
              <a:defRPr/>
            </a:pPr>
            <a:r>
              <a:rPr lang="ja-JP" altLang="en-US" sz="1400" dirty="0">
                <a:solidFill>
                  <a:srgbClr val="000000"/>
                </a:solidFill>
                <a:latin typeface="BIZ UDPゴシック" panose="020B0400000000000000" pitchFamily="50" charset="-128"/>
                <a:ea typeface="BIZ UDPゴシック" panose="020B0400000000000000" pitchFamily="50" charset="-128"/>
              </a:rPr>
              <a:t>　　ものは、特別区包括副首都とみなして、前各項の規定を適用する。この場合において、前項中「生ずる」とあるのは、「生ずる。ただし、第九条第一</a:t>
            </a:r>
            <a:endParaRPr lang="en-US" altLang="ja-JP" sz="1400" dirty="0">
              <a:solidFill>
                <a:srgbClr val="000000"/>
              </a:solidFill>
              <a:latin typeface="BIZ UDPゴシック" panose="020B0400000000000000" pitchFamily="50" charset="-128"/>
              <a:ea typeface="BIZ UDPゴシック" panose="020B0400000000000000" pitchFamily="50" charset="-128"/>
            </a:endParaRPr>
          </a:p>
          <a:p>
            <a:pPr marL="0" marR="0" lvl="0" indent="0" algn="l" defTabSz="914400" rtl="0" eaLnBrk="1" fontAlgn="auto" latinLnBrk="0" hangingPunct="1">
              <a:lnSpc>
                <a:spcPct val="125000"/>
              </a:lnSpc>
              <a:spcBef>
                <a:spcPts val="0"/>
              </a:spcBef>
              <a:spcAft>
                <a:spcPts val="0"/>
              </a:spcAft>
              <a:buClrTx/>
              <a:buSzTx/>
              <a:buFontTx/>
              <a:buNone/>
              <a:tabLst/>
              <a:defRPr/>
            </a:pPr>
            <a:r>
              <a:rPr lang="ja-JP" altLang="en-US" sz="1400" dirty="0">
                <a:solidFill>
                  <a:srgbClr val="000000"/>
                </a:solidFill>
                <a:latin typeface="BIZ UDPゴシック" panose="020B0400000000000000" pitchFamily="50" charset="-128"/>
                <a:ea typeface="BIZ UDPゴシック" panose="020B0400000000000000" pitchFamily="50" charset="-128"/>
              </a:rPr>
              <a:t>　　項の規定による処分及び次項に規定する副首都の指定の処分が効力を生ずるまでの間は、その効力を生じない」とする。</a:t>
            </a:r>
            <a:endParaRPr lang="en-US" altLang="ja-JP" sz="1400" dirty="0">
              <a:solidFill>
                <a:srgbClr val="000000"/>
              </a:solidFill>
              <a:latin typeface="BIZ UDPゴシック" panose="020B0400000000000000" pitchFamily="50" charset="-128"/>
              <a:ea typeface="BIZ UDPゴシック" panose="020B0400000000000000" pitchFamily="50" charset="-128"/>
            </a:endParaRPr>
          </a:p>
          <a:p>
            <a:pPr marL="0" marR="0" lvl="0" indent="0" algn="l" defTabSz="914400" rtl="0" eaLnBrk="1" fontAlgn="auto" latinLnBrk="0" hangingPunct="1">
              <a:lnSpc>
                <a:spcPct val="125000"/>
              </a:lnSpc>
              <a:spcBef>
                <a:spcPts val="0"/>
              </a:spcBef>
              <a:spcAft>
                <a:spcPts val="0"/>
              </a:spcAft>
              <a:buClrTx/>
              <a:buSzTx/>
              <a:buFontTx/>
              <a:buNone/>
              <a:tabLst/>
              <a:defRPr/>
            </a:pPr>
            <a:endParaRPr lang="en-US" altLang="ja-JP" sz="1400" dirty="0">
              <a:solidFill>
                <a:srgbClr val="000000"/>
              </a:solidFill>
              <a:latin typeface="BIZ UDPゴシック" panose="020B0400000000000000" pitchFamily="50" charset="-128"/>
              <a:ea typeface="BIZ UDPゴシック" panose="020B0400000000000000" pitchFamily="50" charset="-128"/>
            </a:endParaRPr>
          </a:p>
          <a:p>
            <a:pPr marL="0" marR="0" lvl="0" indent="0" algn="l" defTabSz="914400" rtl="0" eaLnBrk="1" fontAlgn="auto" latinLnBrk="0" hangingPunct="1">
              <a:lnSpc>
                <a:spcPct val="125000"/>
              </a:lnSpc>
              <a:spcBef>
                <a:spcPts val="0"/>
              </a:spcBef>
              <a:spcAft>
                <a:spcPts val="0"/>
              </a:spcAft>
              <a:buClrTx/>
              <a:buSzTx/>
              <a:buFontTx/>
              <a:buNone/>
              <a:tabLst/>
              <a:defRPr/>
            </a:pPr>
            <a:r>
              <a:rPr lang="ja-JP" altLang="en-US" sz="1400" dirty="0">
                <a:solidFill>
                  <a:srgbClr val="000000"/>
                </a:solidFill>
                <a:latin typeface="BIZ UDPゴシック" panose="020B0400000000000000" pitchFamily="50" charset="-128"/>
                <a:ea typeface="BIZ UDPゴシック" panose="020B0400000000000000" pitchFamily="50" charset="-128"/>
              </a:rPr>
              <a:t>　</a:t>
            </a:r>
          </a:p>
        </p:txBody>
      </p:sp>
      <p:sp>
        <p:nvSpPr>
          <p:cNvPr id="7" name="スライド番号プレースホルダー 2">
            <a:extLst>
              <a:ext uri="{FF2B5EF4-FFF2-40B4-BE49-F238E27FC236}">
                <a16:creationId xmlns:a16="http://schemas.microsoft.com/office/drawing/2014/main" id="{2395A489-6CF4-49A9-8B65-4176B3AAE588}"/>
              </a:ext>
            </a:extLst>
          </p:cNvPr>
          <p:cNvSpPr>
            <a:spLocks noGrp="1"/>
          </p:cNvSpPr>
          <p:nvPr>
            <p:ph type="sldNum" sz="quarter" idx="12"/>
          </p:nvPr>
        </p:nvSpPr>
        <p:spPr>
          <a:xfrm>
            <a:off x="9448800" y="6502418"/>
            <a:ext cx="2743200" cy="365125"/>
          </a:xfrm>
        </p:spPr>
        <p:txBody>
          <a:bodyPr/>
          <a:lstStyle/>
          <a:p>
            <a:fld id="{07461F5B-1BDF-4D77-A755-C8D0FF6D81B8}" type="slidenum">
              <a:rPr kumimoji="1" lang="ja-JP" altLang="en-US" sz="1400" b="1" smtClean="0">
                <a:latin typeface="BIZ UDPゴシック" panose="020B0400000000000000" pitchFamily="50" charset="-128"/>
                <a:ea typeface="BIZ UDPゴシック" panose="020B0400000000000000" pitchFamily="50" charset="-128"/>
              </a:rPr>
              <a:t>23</a:t>
            </a:fld>
            <a:endParaRPr kumimoji="1" lang="ja-JP" altLang="en-US" sz="1400" b="1" dirty="0">
              <a:latin typeface="BIZ UDPゴシック" panose="020B0400000000000000" pitchFamily="50" charset="-128"/>
              <a:ea typeface="BIZ UDPゴシック" panose="020B0400000000000000" pitchFamily="50" charset="-128"/>
            </a:endParaRPr>
          </a:p>
        </p:txBody>
      </p:sp>
    </p:spTree>
    <p:extLst>
      <p:ext uri="{BB962C8B-B14F-4D97-AF65-F5344CB8AC3E}">
        <p14:creationId xmlns:p14="http://schemas.microsoft.com/office/powerpoint/2010/main" val="413654392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直線コネクタ 4">
            <a:extLst>
              <a:ext uri="{FF2B5EF4-FFF2-40B4-BE49-F238E27FC236}">
                <a16:creationId xmlns:a16="http://schemas.microsoft.com/office/drawing/2014/main" id="{2B9BC7ED-EF68-4296-9503-23448B7506AA}"/>
              </a:ext>
            </a:extLst>
          </p:cNvPr>
          <p:cNvCxnSpPr>
            <a:cxnSpLocks/>
          </p:cNvCxnSpPr>
          <p:nvPr/>
        </p:nvCxnSpPr>
        <p:spPr>
          <a:xfrm>
            <a:off x="216668" y="449732"/>
            <a:ext cx="11743658" cy="0"/>
          </a:xfrm>
          <a:prstGeom prst="line">
            <a:avLst/>
          </a:prstGeom>
        </p:spPr>
        <p:style>
          <a:lnRef idx="1">
            <a:schemeClr val="dk1"/>
          </a:lnRef>
          <a:fillRef idx="0">
            <a:schemeClr val="dk1"/>
          </a:fillRef>
          <a:effectRef idx="0">
            <a:schemeClr val="dk1"/>
          </a:effectRef>
          <a:fontRef idx="minor">
            <a:schemeClr val="tx1"/>
          </a:fontRef>
        </p:style>
      </p:cxnSp>
      <p:sp>
        <p:nvSpPr>
          <p:cNvPr id="6" name="正方形/長方形 5">
            <a:extLst>
              <a:ext uri="{FF2B5EF4-FFF2-40B4-BE49-F238E27FC236}">
                <a16:creationId xmlns:a16="http://schemas.microsoft.com/office/drawing/2014/main" id="{4C9CBE0D-9B17-4DFA-BCB2-31180727568A}"/>
              </a:ext>
            </a:extLst>
          </p:cNvPr>
          <p:cNvSpPr/>
          <p:nvPr/>
        </p:nvSpPr>
        <p:spPr>
          <a:xfrm>
            <a:off x="2893" y="48527"/>
            <a:ext cx="11325197" cy="430887"/>
          </a:xfrm>
          <a:prstGeom prst="rect">
            <a:avLst/>
          </a:prstGeom>
        </p:spPr>
        <p:txBody>
          <a:bodyPr wrap="square">
            <a:spAutoFit/>
          </a:bodyPr>
          <a:lstStyle/>
          <a:p>
            <a:r>
              <a:rPr lang="ja-JP" altLang="en-US" sz="2200" b="1" spc="100" dirty="0">
                <a:latin typeface="BIZ UDゴシック" panose="020B0400000000000000" pitchFamily="49" charset="-128"/>
                <a:ea typeface="BIZ UDゴシック" panose="020B0400000000000000" pitchFamily="49" charset="-128"/>
              </a:rPr>
              <a:t> 首都中枢機能代替地域及び副首都の定義</a:t>
            </a:r>
            <a:r>
              <a:rPr lang="ja-JP" altLang="en-US" sz="2000" b="1" spc="100" dirty="0">
                <a:latin typeface="BIZ UDゴシック" panose="020B0400000000000000" pitchFamily="49" charset="-128"/>
                <a:ea typeface="BIZ UDゴシック" panose="020B0400000000000000" pitchFamily="49" charset="-128"/>
              </a:rPr>
              <a:t>（機能・要件等）</a:t>
            </a:r>
            <a:endParaRPr lang="ja-JP" altLang="en-US" sz="2200" b="1" spc="100" dirty="0">
              <a:latin typeface="BIZ UDゴシック" panose="020B0400000000000000" pitchFamily="49" charset="-128"/>
              <a:ea typeface="BIZ UDゴシック" panose="020B0400000000000000" pitchFamily="49" charset="-128"/>
            </a:endParaRPr>
          </a:p>
        </p:txBody>
      </p:sp>
      <p:grpSp>
        <p:nvGrpSpPr>
          <p:cNvPr id="18" name="グループ化 17">
            <a:extLst>
              <a:ext uri="{FF2B5EF4-FFF2-40B4-BE49-F238E27FC236}">
                <a16:creationId xmlns:a16="http://schemas.microsoft.com/office/drawing/2014/main" id="{EE22F82B-32DD-4BA0-B840-D7EBAC57931B}"/>
              </a:ext>
            </a:extLst>
          </p:cNvPr>
          <p:cNvGrpSpPr/>
          <p:nvPr/>
        </p:nvGrpSpPr>
        <p:grpSpPr>
          <a:xfrm>
            <a:off x="476456" y="1916343"/>
            <a:ext cx="5364000" cy="4824001"/>
            <a:chOff x="570240" y="3786399"/>
            <a:chExt cx="5357878" cy="3657197"/>
          </a:xfrm>
        </p:grpSpPr>
        <p:sp>
          <p:nvSpPr>
            <p:cNvPr id="24" name="正方形/長方形 23">
              <a:extLst>
                <a:ext uri="{FF2B5EF4-FFF2-40B4-BE49-F238E27FC236}">
                  <a16:creationId xmlns:a16="http://schemas.microsoft.com/office/drawing/2014/main" id="{13B68FA0-DF22-45B2-B229-7ECE219E259F}"/>
                </a:ext>
              </a:extLst>
            </p:cNvPr>
            <p:cNvSpPr/>
            <p:nvPr/>
          </p:nvSpPr>
          <p:spPr>
            <a:xfrm>
              <a:off x="570240" y="3786399"/>
              <a:ext cx="5357878" cy="3657197"/>
            </a:xfrm>
            <a:prstGeom prst="rect">
              <a:avLst/>
            </a:prstGeom>
            <a:solidFill>
              <a:schemeClr val="accent2">
                <a:lumMod val="20000"/>
                <a:lumOff val="80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nSpc>
                  <a:spcPct val="130000"/>
                </a:lnSpc>
              </a:pPr>
              <a:endParaRPr lang="en-US" altLang="ja-JP" sz="1600" dirty="0">
                <a:solidFill>
                  <a:schemeClr val="tx1"/>
                </a:solidFill>
                <a:latin typeface="BIZ UDPゴシック" panose="020B0400000000000000" pitchFamily="50" charset="-128"/>
                <a:ea typeface="BIZ UDPゴシック" panose="020B0400000000000000" pitchFamily="50" charset="-128"/>
              </a:endParaRPr>
            </a:p>
          </p:txBody>
        </p:sp>
        <p:sp>
          <p:nvSpPr>
            <p:cNvPr id="20" name="テキスト ボックス 19">
              <a:extLst>
                <a:ext uri="{FF2B5EF4-FFF2-40B4-BE49-F238E27FC236}">
                  <a16:creationId xmlns:a16="http://schemas.microsoft.com/office/drawing/2014/main" id="{79897AEB-984C-49D8-8DD6-0E23668A97B5}"/>
                </a:ext>
              </a:extLst>
            </p:cNvPr>
            <p:cNvSpPr txBox="1"/>
            <p:nvPr/>
          </p:nvSpPr>
          <p:spPr>
            <a:xfrm>
              <a:off x="640755" y="3949793"/>
              <a:ext cx="5241573" cy="680604"/>
            </a:xfrm>
            <a:prstGeom prst="rect">
              <a:avLst/>
            </a:prstGeom>
            <a:noFill/>
          </p:spPr>
          <p:txBody>
            <a:bodyPr wrap="square" rtlCol="0">
              <a:spAutoFit/>
            </a:bodyPr>
            <a:lstStyle/>
            <a:p>
              <a:pPr defTabSz="457200">
                <a:lnSpc>
                  <a:spcPts val="2200"/>
                </a:lnSpc>
                <a:spcAft>
                  <a:spcPts val="600"/>
                </a:spcAft>
              </a:pPr>
              <a:r>
                <a:rPr lang="ja-JP" altLang="en-US" sz="1600" spc="100" dirty="0">
                  <a:solidFill>
                    <a:prstClr val="black"/>
                  </a:solidFill>
                  <a:latin typeface="BIZ UDPゴシック" panose="020B0400000000000000" pitchFamily="50" charset="-128"/>
                  <a:ea typeface="BIZ UDPゴシック" panose="020B0400000000000000" pitchFamily="50" charset="-128"/>
                </a:rPr>
                <a:t>大規模災害時に一定期間、</a:t>
              </a:r>
              <a:br>
                <a:rPr lang="en-US" altLang="ja-JP" sz="1600" spc="100" dirty="0">
                  <a:solidFill>
                    <a:prstClr val="black"/>
                  </a:solidFill>
                  <a:latin typeface="BIZ UDPゴシック" panose="020B0400000000000000" pitchFamily="50" charset="-128"/>
                  <a:ea typeface="BIZ UDPゴシック" panose="020B0400000000000000" pitchFamily="50" charset="-128"/>
                </a:rPr>
              </a:br>
              <a:r>
                <a:rPr lang="ja-JP" altLang="en-US" sz="1600" b="1" spc="100" dirty="0">
                  <a:solidFill>
                    <a:srgbClr val="FF0000"/>
                  </a:solidFill>
                  <a:latin typeface="BIZ UDPゴシック" panose="020B0400000000000000" pitchFamily="50" charset="-128"/>
                  <a:ea typeface="BIZ UDPゴシック" panose="020B0400000000000000" pitchFamily="50" charset="-128"/>
                </a:rPr>
                <a:t>首都中枢機能</a:t>
              </a:r>
              <a:r>
                <a:rPr lang="ja-JP" altLang="en-US" sz="1200" spc="100" dirty="0">
                  <a:solidFill>
                    <a:prstClr val="black"/>
                  </a:solidFill>
                  <a:latin typeface="BIZ UDPゴシック" panose="020B0400000000000000" pitchFamily="50" charset="-128"/>
                  <a:ea typeface="BIZ UDPゴシック" panose="020B0400000000000000" pitchFamily="50" charset="-128"/>
                </a:rPr>
                <a:t>（東京圏における国家社会機能のうち中枢的なもの）</a:t>
              </a:r>
              <a:r>
                <a:rPr lang="ja-JP" altLang="en-US" sz="1600" b="1" spc="100" dirty="0">
                  <a:solidFill>
                    <a:srgbClr val="FF0000"/>
                  </a:solidFill>
                  <a:latin typeface="BIZ UDPゴシック" panose="020B0400000000000000" pitchFamily="50" charset="-128"/>
                  <a:ea typeface="BIZ UDPゴシック" panose="020B0400000000000000" pitchFamily="50" charset="-128"/>
                </a:rPr>
                <a:t>の</a:t>
              </a:r>
              <a:r>
                <a:rPr lang="ja-JP" altLang="en-US" b="1" u="sng" spc="100" dirty="0">
                  <a:solidFill>
                    <a:srgbClr val="0070C0"/>
                  </a:solidFill>
                  <a:latin typeface="BIZ UDPゴシック" panose="020B0400000000000000" pitchFamily="50" charset="-128"/>
                  <a:ea typeface="BIZ UDPゴシック" panose="020B0400000000000000" pitchFamily="50" charset="-128"/>
                </a:rPr>
                <a:t>一部</a:t>
              </a:r>
              <a:r>
                <a:rPr lang="ja-JP" altLang="en-US" sz="1600" spc="100" dirty="0">
                  <a:latin typeface="BIZ UDPゴシック" panose="020B0400000000000000" pitchFamily="50" charset="-128"/>
                  <a:ea typeface="BIZ UDPゴシック" panose="020B0400000000000000" pitchFamily="50" charset="-128"/>
                </a:rPr>
                <a:t>を</a:t>
              </a:r>
              <a:r>
                <a:rPr lang="ja-JP" altLang="en-US" sz="1600" b="1" spc="100" dirty="0">
                  <a:solidFill>
                    <a:srgbClr val="FF0000"/>
                  </a:solidFill>
                  <a:latin typeface="BIZ UDPゴシック" panose="020B0400000000000000" pitchFamily="50" charset="-128"/>
                  <a:ea typeface="BIZ UDPゴシック" panose="020B0400000000000000" pitchFamily="50" charset="-128"/>
                </a:rPr>
                <a:t>代替する機能</a:t>
              </a:r>
              <a:r>
                <a:rPr lang="ja-JP" altLang="en-US" sz="1600" spc="100" dirty="0">
                  <a:solidFill>
                    <a:prstClr val="black"/>
                  </a:solidFill>
                  <a:latin typeface="BIZ UDPゴシック" panose="020B0400000000000000" pitchFamily="50" charset="-128"/>
                  <a:ea typeface="BIZ UDPゴシック" panose="020B0400000000000000" pitchFamily="50" charset="-128"/>
                </a:rPr>
                <a:t>を担う</a:t>
              </a:r>
              <a:r>
                <a:rPr lang="ja-JP" altLang="en-US" b="1" u="sng" spc="100" dirty="0">
                  <a:solidFill>
                    <a:srgbClr val="FF0000"/>
                  </a:solidFill>
                  <a:latin typeface="BIZ UDPゴシック" panose="020B0400000000000000" pitchFamily="50" charset="-128"/>
                  <a:ea typeface="BIZ UDPゴシック" panose="020B0400000000000000" pitchFamily="50" charset="-128"/>
                </a:rPr>
                <a:t>地域</a:t>
              </a:r>
              <a:endParaRPr lang="ja-JP" altLang="en-US" sz="1600" b="1" u="sng" spc="100" dirty="0">
                <a:solidFill>
                  <a:srgbClr val="FF0000"/>
                </a:solidFill>
                <a:latin typeface="BIZ UDPゴシック" panose="020B0400000000000000" pitchFamily="50" charset="-128"/>
                <a:ea typeface="BIZ UDPゴシック" panose="020B0400000000000000" pitchFamily="50" charset="-128"/>
              </a:endParaRPr>
            </a:p>
          </p:txBody>
        </p:sp>
      </p:grpSp>
      <p:sp>
        <p:nvSpPr>
          <p:cNvPr id="34" name="正方形/長方形 33">
            <a:extLst>
              <a:ext uri="{FF2B5EF4-FFF2-40B4-BE49-F238E27FC236}">
                <a16:creationId xmlns:a16="http://schemas.microsoft.com/office/drawing/2014/main" id="{DEFE5E81-3919-4DB9-8451-09AE5F5310FF}"/>
              </a:ext>
            </a:extLst>
          </p:cNvPr>
          <p:cNvSpPr/>
          <p:nvPr/>
        </p:nvSpPr>
        <p:spPr>
          <a:xfrm>
            <a:off x="477534" y="1751097"/>
            <a:ext cx="5356800" cy="360000"/>
          </a:xfrm>
          <a:prstGeom prst="rect">
            <a:avLst/>
          </a:prstGeom>
          <a:solidFill>
            <a:schemeClr val="accent2">
              <a:lumMod val="75000"/>
              <a:alpha val="87451"/>
            </a:schemeClr>
          </a:solidFill>
          <a:ln w="12700" cap="flat" cmpd="sng" algn="ctr">
            <a:noFill/>
            <a:prstDash val="solid"/>
            <a:miter lim="800000"/>
          </a:ln>
          <a:effectLst/>
        </p:spPr>
        <p:txBody>
          <a:bodyPr lIns="108000" tIns="36000" rIns="108000" rtlCol="0" anchor="t" anchorCtr="0"/>
          <a:lstStyle/>
          <a:p>
            <a:pPr marL="0" marR="0" lvl="0" indent="0" algn="ctr" defTabSz="914400" eaLnBrk="1" fontAlgn="auto" latinLnBrk="0" hangingPunct="1">
              <a:lnSpc>
                <a:spcPct val="130000"/>
              </a:lnSpc>
              <a:spcBef>
                <a:spcPts val="0"/>
              </a:spcBef>
              <a:spcAft>
                <a:spcPts val="0"/>
              </a:spcAft>
              <a:buClrTx/>
              <a:buSzTx/>
              <a:buFontTx/>
              <a:buNone/>
              <a:tabLst/>
              <a:defRPr/>
            </a:pPr>
            <a:r>
              <a:rPr kumimoji="0" lang="en-US" altLang="ja-JP" b="1" i="0" u="none" strike="noStrike" kern="0" cap="none" spc="100" normalizeH="0" noProof="0" dirty="0">
                <a:ln>
                  <a:noFill/>
                </a:ln>
                <a:solidFill>
                  <a:prstClr val="white"/>
                </a:solidFill>
                <a:effectLst/>
                <a:uLnTx/>
                <a:uFillTx/>
                <a:latin typeface="BIZ UDPゴシック" panose="020B0400000000000000" pitchFamily="50" charset="-128"/>
                <a:ea typeface="BIZ UDPゴシック" panose="020B0400000000000000" pitchFamily="50" charset="-128"/>
                <a:cs typeface="+mn-cs"/>
              </a:rPr>
              <a:t>【</a:t>
            </a:r>
            <a:r>
              <a:rPr kumimoji="0" lang="ja-JP" altLang="en-US" b="1" i="0" u="none" strike="noStrike" kern="0" cap="none" spc="100" normalizeH="0" noProof="0" dirty="0">
                <a:ln>
                  <a:noFill/>
                </a:ln>
                <a:solidFill>
                  <a:prstClr val="white"/>
                </a:solidFill>
                <a:effectLst/>
                <a:uLnTx/>
                <a:uFillTx/>
                <a:latin typeface="BIZ UDPゴシック" panose="020B0400000000000000" pitchFamily="50" charset="-128"/>
                <a:ea typeface="BIZ UDPゴシック" panose="020B0400000000000000" pitchFamily="50" charset="-128"/>
                <a:cs typeface="+mn-cs"/>
              </a:rPr>
              <a:t>１</a:t>
            </a:r>
            <a:r>
              <a:rPr kumimoji="0" lang="en-US" altLang="ja-JP" b="1" i="0" u="none" strike="noStrike" kern="0" cap="none" spc="100" normalizeH="0" noProof="0" dirty="0">
                <a:ln>
                  <a:noFill/>
                </a:ln>
                <a:solidFill>
                  <a:prstClr val="white"/>
                </a:solidFill>
                <a:effectLst/>
                <a:uLnTx/>
                <a:uFillTx/>
                <a:latin typeface="BIZ UDPゴシック" panose="020B0400000000000000" pitchFamily="50" charset="-128"/>
                <a:ea typeface="BIZ UDPゴシック" panose="020B0400000000000000" pitchFamily="50" charset="-128"/>
                <a:cs typeface="+mn-cs"/>
              </a:rPr>
              <a:t>】</a:t>
            </a:r>
            <a:r>
              <a:rPr kumimoji="0" lang="ja-JP" altLang="en-US" b="1" i="0" u="none" strike="noStrike" kern="0" cap="none" spc="100" normalizeH="0" noProof="0" dirty="0">
                <a:ln>
                  <a:noFill/>
                </a:ln>
                <a:solidFill>
                  <a:prstClr val="white"/>
                </a:solidFill>
                <a:effectLst/>
                <a:uLnTx/>
                <a:uFillTx/>
                <a:latin typeface="BIZ UDPゴシック" panose="020B0400000000000000" pitchFamily="50" charset="-128"/>
                <a:ea typeface="BIZ UDPゴシック" panose="020B0400000000000000" pitchFamily="50" charset="-128"/>
                <a:cs typeface="+mn-cs"/>
              </a:rPr>
              <a:t> 首都中枢機能代替地域</a:t>
            </a:r>
          </a:p>
        </p:txBody>
      </p:sp>
      <p:grpSp>
        <p:nvGrpSpPr>
          <p:cNvPr id="38" name="グループ化 37">
            <a:extLst>
              <a:ext uri="{FF2B5EF4-FFF2-40B4-BE49-F238E27FC236}">
                <a16:creationId xmlns:a16="http://schemas.microsoft.com/office/drawing/2014/main" id="{996CA814-EC5A-4555-8623-56FDEBA3B45D}"/>
              </a:ext>
            </a:extLst>
          </p:cNvPr>
          <p:cNvGrpSpPr/>
          <p:nvPr/>
        </p:nvGrpSpPr>
        <p:grpSpPr>
          <a:xfrm>
            <a:off x="6357668" y="1916342"/>
            <a:ext cx="5364000" cy="4824001"/>
            <a:chOff x="570240" y="3786399"/>
            <a:chExt cx="5357878" cy="3657197"/>
          </a:xfrm>
        </p:grpSpPr>
        <p:sp>
          <p:nvSpPr>
            <p:cNvPr id="39" name="正方形/長方形 38">
              <a:extLst>
                <a:ext uri="{FF2B5EF4-FFF2-40B4-BE49-F238E27FC236}">
                  <a16:creationId xmlns:a16="http://schemas.microsoft.com/office/drawing/2014/main" id="{0AD07A35-0FE7-4EA1-A68F-97B69860D982}"/>
                </a:ext>
              </a:extLst>
            </p:cNvPr>
            <p:cNvSpPr/>
            <p:nvPr/>
          </p:nvSpPr>
          <p:spPr>
            <a:xfrm>
              <a:off x="570240" y="3786399"/>
              <a:ext cx="5357878" cy="3657197"/>
            </a:xfrm>
            <a:prstGeom prst="rect">
              <a:avLst/>
            </a:prstGeom>
            <a:solidFill>
              <a:srgbClr val="BDD7EE">
                <a:alpha val="5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nSpc>
                  <a:spcPct val="130000"/>
                </a:lnSpc>
              </a:pPr>
              <a:endParaRPr lang="en-US" altLang="ja-JP" sz="1600" dirty="0">
                <a:solidFill>
                  <a:schemeClr val="tx1"/>
                </a:solidFill>
                <a:latin typeface="BIZ UDPゴシック" panose="020B0400000000000000" pitchFamily="50" charset="-128"/>
                <a:ea typeface="BIZ UDPゴシック" panose="020B0400000000000000" pitchFamily="50" charset="-128"/>
              </a:endParaRPr>
            </a:p>
          </p:txBody>
        </p:sp>
        <p:sp>
          <p:nvSpPr>
            <p:cNvPr id="40" name="テキスト ボックス 39">
              <a:extLst>
                <a:ext uri="{FF2B5EF4-FFF2-40B4-BE49-F238E27FC236}">
                  <a16:creationId xmlns:a16="http://schemas.microsoft.com/office/drawing/2014/main" id="{AEFC9F8E-B43A-4F85-8450-A1E91AFC6D7B}"/>
                </a:ext>
              </a:extLst>
            </p:cNvPr>
            <p:cNvSpPr txBox="1"/>
            <p:nvPr/>
          </p:nvSpPr>
          <p:spPr>
            <a:xfrm>
              <a:off x="680138" y="3949793"/>
              <a:ext cx="5138079" cy="1042221"/>
            </a:xfrm>
            <a:prstGeom prst="rect">
              <a:avLst/>
            </a:prstGeom>
            <a:noFill/>
          </p:spPr>
          <p:txBody>
            <a:bodyPr wrap="square" rtlCol="0">
              <a:spAutoFit/>
            </a:bodyPr>
            <a:lstStyle/>
            <a:p>
              <a:pPr defTabSz="457200">
                <a:lnSpc>
                  <a:spcPts val="2000"/>
                </a:lnSpc>
                <a:spcAft>
                  <a:spcPts val="600"/>
                </a:spcAft>
              </a:pPr>
              <a:r>
                <a:rPr lang="ja-JP" altLang="en-US" sz="1600" spc="100" dirty="0">
                  <a:solidFill>
                    <a:prstClr val="black"/>
                  </a:solidFill>
                  <a:latin typeface="BIZ UDPゴシック" panose="020B0400000000000000" pitchFamily="50" charset="-128"/>
                  <a:ea typeface="BIZ UDPゴシック" panose="020B0400000000000000" pitchFamily="50" charset="-128"/>
                </a:rPr>
                <a:t>大規模災害時に一定期間、</a:t>
              </a:r>
              <a:br>
                <a:rPr lang="en-US" altLang="ja-JP" sz="1600" spc="100" dirty="0">
                  <a:solidFill>
                    <a:prstClr val="black"/>
                  </a:solidFill>
                  <a:latin typeface="BIZ UDPゴシック" panose="020B0400000000000000" pitchFamily="50" charset="-128"/>
                  <a:ea typeface="BIZ UDPゴシック" panose="020B0400000000000000" pitchFamily="50" charset="-128"/>
                </a:rPr>
              </a:br>
              <a:r>
                <a:rPr lang="ja-JP" altLang="en-US" sz="1600" b="1" spc="100" dirty="0">
                  <a:solidFill>
                    <a:srgbClr val="FF0000"/>
                  </a:solidFill>
                  <a:latin typeface="BIZ UDPゴシック" panose="020B0400000000000000" pitchFamily="50" charset="-128"/>
                  <a:ea typeface="BIZ UDPゴシック" panose="020B0400000000000000" pitchFamily="50" charset="-128"/>
                </a:rPr>
                <a:t>首都中枢機能の</a:t>
              </a:r>
              <a:r>
                <a:rPr lang="ja-JP" altLang="en-US" b="1" u="sng" spc="100" dirty="0">
                  <a:solidFill>
                    <a:srgbClr val="0070C0"/>
                  </a:solidFill>
                  <a:latin typeface="BIZ UDPゴシック" panose="020B0400000000000000" pitchFamily="50" charset="-128"/>
                  <a:ea typeface="BIZ UDPゴシック" panose="020B0400000000000000" pitchFamily="50" charset="-128"/>
                </a:rPr>
                <a:t>全部又は大部分</a:t>
              </a:r>
              <a:r>
                <a:rPr lang="ja-JP" altLang="en-US" sz="1600" spc="100" dirty="0">
                  <a:latin typeface="BIZ UDPゴシック" panose="020B0400000000000000" pitchFamily="50" charset="-128"/>
                  <a:ea typeface="BIZ UDPゴシック" panose="020B0400000000000000" pitchFamily="50" charset="-128"/>
                </a:rPr>
                <a:t>を</a:t>
              </a:r>
              <a:r>
                <a:rPr lang="ja-JP" altLang="en-US" sz="1600" b="1" spc="100" dirty="0">
                  <a:solidFill>
                    <a:srgbClr val="FF0000"/>
                  </a:solidFill>
                  <a:latin typeface="BIZ UDPゴシック" panose="020B0400000000000000" pitchFamily="50" charset="-128"/>
                  <a:ea typeface="BIZ UDPゴシック" panose="020B0400000000000000" pitchFamily="50" charset="-128"/>
                </a:rPr>
                <a:t>代替する機能</a:t>
              </a:r>
              <a:br>
                <a:rPr lang="en-US" altLang="ja-JP" sz="1600" b="1" spc="100" dirty="0">
                  <a:solidFill>
                    <a:srgbClr val="FF0000"/>
                  </a:solidFill>
                  <a:latin typeface="BIZ UDPゴシック" panose="020B0400000000000000" pitchFamily="50" charset="-128"/>
                  <a:ea typeface="BIZ UDPゴシック" panose="020B0400000000000000" pitchFamily="50" charset="-128"/>
                </a:rPr>
              </a:br>
              <a:r>
                <a:rPr lang="ja-JP" altLang="en-US" sz="1600" spc="100" dirty="0">
                  <a:latin typeface="BIZ UDPゴシック" panose="020B0400000000000000" pitchFamily="50" charset="-128"/>
                  <a:ea typeface="BIZ UDPゴシック" panose="020B0400000000000000" pitchFamily="50" charset="-128"/>
                </a:rPr>
                <a:t>を担うとともに、</a:t>
              </a:r>
              <a:br>
                <a:rPr lang="en-US" altLang="ja-JP" sz="1600" spc="100" dirty="0">
                  <a:solidFill>
                    <a:prstClr val="black"/>
                  </a:solidFill>
                  <a:latin typeface="BIZ UDPゴシック" panose="020B0400000000000000" pitchFamily="50" charset="-128"/>
                  <a:ea typeface="BIZ UDPゴシック" panose="020B0400000000000000" pitchFamily="50" charset="-128"/>
                </a:rPr>
              </a:br>
              <a:r>
                <a:rPr lang="ja-JP" altLang="en-US" sz="1600" b="1" spc="100" dirty="0">
                  <a:solidFill>
                    <a:srgbClr val="FF0000"/>
                  </a:solidFill>
                  <a:latin typeface="BIZ UDPゴシック" panose="020B0400000000000000" pitchFamily="50" charset="-128"/>
                  <a:ea typeface="BIZ UDPゴシック" panose="020B0400000000000000" pitchFamily="50" charset="-128"/>
                </a:rPr>
                <a:t>多極分散型経済圏の形成の中核となる機能</a:t>
              </a:r>
              <a:br>
                <a:rPr lang="en-US" altLang="ja-JP" sz="1600" b="1" spc="100" dirty="0">
                  <a:solidFill>
                    <a:srgbClr val="0086EA"/>
                  </a:solidFill>
                  <a:latin typeface="BIZ UDPゴシック" panose="020B0400000000000000" pitchFamily="50" charset="-128"/>
                  <a:ea typeface="BIZ UDPゴシック" panose="020B0400000000000000" pitchFamily="50" charset="-128"/>
                </a:rPr>
              </a:br>
              <a:r>
                <a:rPr lang="ja-JP" altLang="en-US" sz="1600" spc="100" dirty="0">
                  <a:solidFill>
                    <a:prstClr val="black"/>
                  </a:solidFill>
                  <a:latin typeface="BIZ UDPゴシック" panose="020B0400000000000000" pitchFamily="50" charset="-128"/>
                  <a:ea typeface="BIZ UDPゴシック" panose="020B0400000000000000" pitchFamily="50" charset="-128"/>
                </a:rPr>
                <a:t>をも担う</a:t>
              </a:r>
              <a:r>
                <a:rPr lang="ja-JP" altLang="en-US" sz="2000" b="1" u="sng" spc="100" dirty="0">
                  <a:solidFill>
                    <a:srgbClr val="FF0000"/>
                  </a:solidFill>
                  <a:latin typeface="BIZ UDPゴシック" panose="020B0400000000000000" pitchFamily="50" charset="-128"/>
                  <a:ea typeface="BIZ UDPゴシック" panose="020B0400000000000000" pitchFamily="50" charset="-128"/>
                </a:rPr>
                <a:t>道府県</a:t>
              </a:r>
              <a:endParaRPr lang="ja-JP" altLang="en-US" sz="1900" b="1" u="sng" spc="100" dirty="0">
                <a:solidFill>
                  <a:srgbClr val="FF0000"/>
                </a:solidFill>
                <a:latin typeface="BIZ UDPゴシック" panose="020B0400000000000000" pitchFamily="50" charset="-128"/>
                <a:ea typeface="BIZ UDPゴシック" panose="020B0400000000000000" pitchFamily="50" charset="-128"/>
              </a:endParaRPr>
            </a:p>
          </p:txBody>
        </p:sp>
      </p:grpSp>
      <p:sp>
        <p:nvSpPr>
          <p:cNvPr id="41" name="正方形/長方形 40">
            <a:extLst>
              <a:ext uri="{FF2B5EF4-FFF2-40B4-BE49-F238E27FC236}">
                <a16:creationId xmlns:a16="http://schemas.microsoft.com/office/drawing/2014/main" id="{C134E306-3E33-4CA0-BE37-66EECB3EC19E}"/>
              </a:ext>
            </a:extLst>
          </p:cNvPr>
          <p:cNvSpPr/>
          <p:nvPr/>
        </p:nvSpPr>
        <p:spPr>
          <a:xfrm>
            <a:off x="6357667" y="1751097"/>
            <a:ext cx="5356800" cy="360000"/>
          </a:xfrm>
          <a:prstGeom prst="rect">
            <a:avLst/>
          </a:prstGeom>
          <a:solidFill>
            <a:srgbClr val="2E75B6"/>
          </a:solidFill>
          <a:ln w="12700" cap="flat" cmpd="sng" algn="ctr">
            <a:noFill/>
            <a:prstDash val="solid"/>
            <a:miter lim="800000"/>
          </a:ln>
          <a:effectLst/>
        </p:spPr>
        <p:txBody>
          <a:bodyPr lIns="108000" tIns="36000" rIns="108000" rtlCol="0" anchor="t" anchorCtr="0"/>
          <a:lstStyle/>
          <a:p>
            <a:pPr marL="0" marR="0" lvl="0" indent="0" algn="ctr" defTabSz="914400" eaLnBrk="1" fontAlgn="auto" latinLnBrk="0" hangingPunct="1">
              <a:lnSpc>
                <a:spcPct val="130000"/>
              </a:lnSpc>
              <a:spcBef>
                <a:spcPts val="0"/>
              </a:spcBef>
              <a:spcAft>
                <a:spcPts val="0"/>
              </a:spcAft>
              <a:buClrTx/>
              <a:buSzTx/>
              <a:buFontTx/>
              <a:buNone/>
              <a:tabLst/>
              <a:defRPr/>
            </a:pPr>
            <a:r>
              <a:rPr kumimoji="0" lang="en-US" altLang="ja-JP" b="1" kern="0" spc="100" dirty="0">
                <a:solidFill>
                  <a:prstClr val="white"/>
                </a:solidFill>
                <a:latin typeface="BIZ UDPゴシック" panose="020B0400000000000000" pitchFamily="50" charset="-128"/>
                <a:ea typeface="BIZ UDPゴシック" panose="020B0400000000000000" pitchFamily="50" charset="-128"/>
              </a:rPr>
              <a:t>【</a:t>
            </a:r>
            <a:r>
              <a:rPr kumimoji="0" lang="ja-JP" altLang="en-US" b="1" kern="0" spc="100" dirty="0">
                <a:solidFill>
                  <a:prstClr val="white"/>
                </a:solidFill>
                <a:latin typeface="BIZ UDPゴシック" panose="020B0400000000000000" pitchFamily="50" charset="-128"/>
                <a:ea typeface="BIZ UDPゴシック" panose="020B0400000000000000" pitchFamily="50" charset="-128"/>
              </a:rPr>
              <a:t>２</a:t>
            </a:r>
            <a:r>
              <a:rPr kumimoji="0" lang="en-US" altLang="ja-JP" b="1" kern="0" spc="100" dirty="0">
                <a:solidFill>
                  <a:prstClr val="white"/>
                </a:solidFill>
                <a:latin typeface="BIZ UDPゴシック" panose="020B0400000000000000" pitchFamily="50" charset="-128"/>
                <a:ea typeface="BIZ UDPゴシック" panose="020B0400000000000000" pitchFamily="50" charset="-128"/>
              </a:rPr>
              <a:t>】</a:t>
            </a:r>
            <a:r>
              <a:rPr kumimoji="0" lang="ja-JP" altLang="en-US" b="1" i="0" u="none" strike="noStrike" kern="0" cap="none" spc="100" normalizeH="0" noProof="0" dirty="0">
                <a:ln>
                  <a:noFill/>
                </a:ln>
                <a:solidFill>
                  <a:prstClr val="white"/>
                </a:solidFill>
                <a:effectLst/>
                <a:uLnTx/>
                <a:uFillTx/>
                <a:latin typeface="BIZ UDPゴシック" panose="020B0400000000000000" pitchFamily="50" charset="-128"/>
                <a:ea typeface="BIZ UDPゴシック" panose="020B0400000000000000" pitchFamily="50" charset="-128"/>
                <a:cs typeface="+mn-cs"/>
              </a:rPr>
              <a:t> 副首都</a:t>
            </a:r>
          </a:p>
        </p:txBody>
      </p:sp>
      <p:sp>
        <p:nvSpPr>
          <p:cNvPr id="42" name="テキスト ボックス 41">
            <a:extLst>
              <a:ext uri="{FF2B5EF4-FFF2-40B4-BE49-F238E27FC236}">
                <a16:creationId xmlns:a16="http://schemas.microsoft.com/office/drawing/2014/main" id="{2D3A3ED5-E486-4394-97D4-2479249B10C4}"/>
              </a:ext>
            </a:extLst>
          </p:cNvPr>
          <p:cNvSpPr txBox="1"/>
          <p:nvPr/>
        </p:nvSpPr>
        <p:spPr>
          <a:xfrm>
            <a:off x="6478344" y="3531357"/>
            <a:ext cx="5115444" cy="3096000"/>
          </a:xfrm>
          <a:prstGeom prst="rect">
            <a:avLst/>
          </a:prstGeom>
          <a:solidFill>
            <a:schemeClr val="bg1"/>
          </a:solidFill>
        </p:spPr>
        <p:txBody>
          <a:bodyPr wrap="square">
            <a:noAutofit/>
          </a:bodyPr>
          <a:lstStyle/>
          <a:p>
            <a:pPr>
              <a:lnSpc>
                <a:spcPct val="130000"/>
              </a:lnSpc>
            </a:pPr>
            <a:r>
              <a:rPr lang="en-US" altLang="ja-JP" sz="1400" b="1" dirty="0">
                <a:solidFill>
                  <a:srgbClr val="000000"/>
                </a:solidFill>
                <a:latin typeface="BIZ UDPゴシック" panose="020B0400000000000000" pitchFamily="50" charset="-128"/>
                <a:ea typeface="BIZ UDPゴシック" panose="020B0400000000000000" pitchFamily="50" charset="-128"/>
              </a:rPr>
              <a:t>【</a:t>
            </a:r>
            <a:r>
              <a:rPr lang="ja-JP" altLang="en-US" sz="1400" b="1" dirty="0">
                <a:solidFill>
                  <a:srgbClr val="000000"/>
                </a:solidFill>
                <a:latin typeface="BIZ UDPゴシック" panose="020B0400000000000000" pitchFamily="50" charset="-128"/>
                <a:ea typeface="BIZ UDPゴシック" panose="020B0400000000000000" pitchFamily="50" charset="-128"/>
              </a:rPr>
              <a:t>要件</a:t>
            </a:r>
            <a:r>
              <a:rPr lang="en-US" altLang="ja-JP" sz="1400" b="1" dirty="0">
                <a:solidFill>
                  <a:srgbClr val="000000"/>
                </a:solidFill>
                <a:latin typeface="BIZ UDPゴシック" panose="020B0400000000000000" pitchFamily="50" charset="-128"/>
                <a:ea typeface="BIZ UDPゴシック" panose="020B0400000000000000" pitchFamily="50" charset="-128"/>
              </a:rPr>
              <a:t>】 </a:t>
            </a:r>
            <a:br>
              <a:rPr lang="en-US" altLang="ja-JP" sz="1400" dirty="0">
                <a:solidFill>
                  <a:srgbClr val="000000"/>
                </a:solidFill>
                <a:latin typeface="BIZ UDPゴシック" panose="020B0400000000000000" pitchFamily="50" charset="-128"/>
                <a:ea typeface="BIZ UDPゴシック" panose="020B0400000000000000" pitchFamily="50" charset="-128"/>
              </a:rPr>
            </a:br>
            <a:r>
              <a:rPr lang="ja-JP" altLang="en-US" sz="1400" dirty="0">
                <a:solidFill>
                  <a:srgbClr val="000000"/>
                </a:solidFill>
                <a:latin typeface="BIZ UDPゴシック" panose="020B0400000000000000" pitchFamily="50" charset="-128"/>
                <a:ea typeface="BIZ UDPゴシック" panose="020B0400000000000000" pitchFamily="50" charset="-128"/>
              </a:rPr>
              <a:t>・ 次のいずれにも該当する地域を含むこと</a:t>
            </a:r>
            <a:endParaRPr lang="en-US" altLang="ja-JP" sz="1400" dirty="0">
              <a:solidFill>
                <a:srgbClr val="000000"/>
              </a:solidFill>
              <a:latin typeface="BIZ UDPゴシック" panose="020B0400000000000000" pitchFamily="50" charset="-128"/>
              <a:ea typeface="BIZ UDPゴシック" panose="020B0400000000000000" pitchFamily="50" charset="-128"/>
            </a:endParaRPr>
          </a:p>
          <a:p>
            <a:pPr>
              <a:lnSpc>
                <a:spcPct val="130000"/>
              </a:lnSpc>
            </a:pPr>
            <a:r>
              <a:rPr lang="ja-JP" altLang="en-US" sz="1400" dirty="0">
                <a:solidFill>
                  <a:srgbClr val="000000"/>
                </a:solidFill>
                <a:latin typeface="BIZ UDPゴシック" panose="020B0400000000000000" pitchFamily="50" charset="-128"/>
                <a:ea typeface="BIZ UDPゴシック" panose="020B0400000000000000" pitchFamily="50" charset="-128"/>
              </a:rPr>
              <a:t> （</a:t>
            </a:r>
            <a:r>
              <a:rPr lang="ja-JP" altLang="en-US" sz="1400" dirty="0">
                <a:latin typeface="BIZ UDPゴシック" panose="020B0400000000000000" pitchFamily="50" charset="-128"/>
                <a:ea typeface="BIZ UDPゴシック" panose="020B0400000000000000" pitchFamily="50" charset="-128"/>
              </a:rPr>
              <a:t>議決を経た</a:t>
            </a:r>
            <a:r>
              <a:rPr lang="ja-JP" altLang="en-US" b="1" u="sng" dirty="0">
                <a:solidFill>
                  <a:srgbClr val="FF0000"/>
                </a:solidFill>
                <a:latin typeface="BIZ UDPゴシック" panose="020B0400000000000000" pitchFamily="50" charset="-128"/>
                <a:ea typeface="BIZ UDPゴシック" panose="020B0400000000000000" pitchFamily="50" charset="-128"/>
              </a:rPr>
              <a:t>道府県の申出</a:t>
            </a:r>
            <a:r>
              <a:rPr lang="ja-JP" altLang="en-US" sz="1400" dirty="0">
                <a:latin typeface="BIZ UDPゴシック" panose="020B0400000000000000" pitchFamily="50" charset="-128"/>
                <a:ea typeface="BIZ UDPゴシック" panose="020B0400000000000000" pitchFamily="50" charset="-128"/>
              </a:rPr>
              <a:t>に基づき内閣総理大臣が指定</a:t>
            </a:r>
            <a:r>
              <a:rPr lang="ja-JP" altLang="en-US" sz="1400" dirty="0">
                <a:solidFill>
                  <a:srgbClr val="000000"/>
                </a:solidFill>
                <a:latin typeface="BIZ UDPゴシック" panose="020B0400000000000000" pitchFamily="50" charset="-128"/>
                <a:ea typeface="BIZ UDPゴシック" panose="020B0400000000000000" pitchFamily="50" charset="-128"/>
              </a:rPr>
              <a:t>）</a:t>
            </a:r>
            <a:endParaRPr lang="en-US" altLang="ja-JP" sz="1400" dirty="0">
              <a:solidFill>
                <a:srgbClr val="000000"/>
              </a:solidFill>
              <a:latin typeface="BIZ UDPゴシック" panose="020B0400000000000000" pitchFamily="50" charset="-128"/>
              <a:ea typeface="BIZ UDPゴシック" panose="020B0400000000000000" pitchFamily="50" charset="-128"/>
            </a:endParaRPr>
          </a:p>
          <a:p>
            <a:pPr marL="265113" indent="-265113"/>
            <a:r>
              <a:rPr lang="ja-JP" altLang="en-US" sz="1400" dirty="0">
                <a:solidFill>
                  <a:srgbClr val="000000"/>
                </a:solidFill>
                <a:latin typeface="BIZ UDPゴシック" panose="020B0400000000000000" pitchFamily="50" charset="-128"/>
                <a:ea typeface="BIZ UDPゴシック" panose="020B0400000000000000" pitchFamily="50" charset="-128"/>
              </a:rPr>
              <a:t>　</a:t>
            </a:r>
            <a:endParaRPr lang="en-US" altLang="ja-JP" sz="1400" dirty="0">
              <a:solidFill>
                <a:srgbClr val="000000"/>
              </a:solidFill>
              <a:latin typeface="BIZ UDPゴシック" panose="020B0400000000000000" pitchFamily="50" charset="-128"/>
              <a:ea typeface="BIZ UDPゴシック" panose="020B0400000000000000" pitchFamily="50" charset="-128"/>
            </a:endParaRPr>
          </a:p>
          <a:p>
            <a:pPr marL="265113" indent="-265113">
              <a:lnSpc>
                <a:spcPct val="130000"/>
              </a:lnSpc>
            </a:pPr>
            <a:r>
              <a:rPr lang="ja-JP" altLang="en-US" sz="1400" b="1" dirty="0">
                <a:solidFill>
                  <a:srgbClr val="000000"/>
                </a:solidFill>
                <a:latin typeface="BIZ UDPゴシック" panose="020B0400000000000000" pitchFamily="50" charset="-128"/>
                <a:ea typeface="BIZ UDPゴシック" panose="020B0400000000000000" pitchFamily="50" charset="-128"/>
              </a:rPr>
              <a:t>　</a:t>
            </a:r>
            <a:r>
              <a:rPr lang="ja-JP" altLang="en-US" sz="1400" b="1" dirty="0">
                <a:latin typeface="BIZ UDPゴシック" panose="020B0400000000000000" pitchFamily="50" charset="-128"/>
                <a:ea typeface="BIZ UDPゴシック" panose="020B0400000000000000" pitchFamily="50" charset="-128"/>
              </a:rPr>
              <a:t>①  </a:t>
            </a:r>
            <a:r>
              <a:rPr lang="ja-JP" altLang="en-US" sz="1400" b="1" i="0" u="none" strike="noStrike" baseline="0" dirty="0">
                <a:solidFill>
                  <a:srgbClr val="0070C0"/>
                </a:solidFill>
                <a:latin typeface="BIZ UDPゴシック" panose="020B0400000000000000" pitchFamily="50" charset="-128"/>
                <a:ea typeface="BIZ UDPゴシック" panose="020B0400000000000000" pitchFamily="50" charset="-128"/>
              </a:rPr>
              <a:t>東京圏との同時被災の可能性が低い</a:t>
            </a:r>
            <a:r>
              <a:rPr lang="ja-JP" altLang="en-US" sz="1400" b="0" i="0" u="none" strike="noStrike" baseline="0" dirty="0">
                <a:solidFill>
                  <a:srgbClr val="000000"/>
                </a:solidFill>
                <a:latin typeface="BIZ UDPゴシック" panose="020B0400000000000000" pitchFamily="50" charset="-128"/>
                <a:ea typeface="BIZ UDPゴシック" panose="020B0400000000000000" pitchFamily="50" charset="-128"/>
              </a:rPr>
              <a:t>こと</a:t>
            </a:r>
            <a:r>
              <a:rPr lang="ja-JP" altLang="en-US" sz="1200" b="0" i="0" u="none" strike="noStrike" baseline="0" dirty="0">
                <a:solidFill>
                  <a:srgbClr val="000000"/>
                </a:solidFill>
                <a:latin typeface="BIZ UDPゴシック" panose="020B0400000000000000" pitchFamily="50" charset="-128"/>
                <a:ea typeface="BIZ UDPゴシック" panose="020B0400000000000000" pitchFamily="50" charset="-128"/>
              </a:rPr>
              <a:t>（</a:t>
            </a:r>
            <a:r>
              <a:rPr lang="en-US" altLang="ja-JP" sz="1200" b="0" i="0" u="none" strike="noStrike" baseline="0" dirty="0">
                <a:solidFill>
                  <a:srgbClr val="000000"/>
                </a:solidFill>
                <a:latin typeface="BIZ UDPゴシック" panose="020B0400000000000000" pitchFamily="50" charset="-128"/>
                <a:ea typeface="BIZ UDPゴシック" panose="020B0400000000000000" pitchFamily="50" charset="-128"/>
              </a:rPr>
              <a:t>【</a:t>
            </a:r>
            <a:r>
              <a:rPr lang="ja-JP" altLang="en-US" sz="1200" b="0" i="0" u="none" strike="noStrike" baseline="0" dirty="0">
                <a:solidFill>
                  <a:srgbClr val="000000"/>
                </a:solidFill>
                <a:latin typeface="BIZ UDPゴシック" panose="020B0400000000000000" pitchFamily="50" charset="-128"/>
                <a:ea typeface="BIZ UDPゴシック" panose="020B0400000000000000" pitchFamily="50" charset="-128"/>
              </a:rPr>
              <a:t>１</a:t>
            </a:r>
            <a:r>
              <a:rPr lang="en-US" altLang="ja-JP" sz="1200" b="0" i="0" u="none" strike="noStrike" baseline="0" dirty="0">
                <a:solidFill>
                  <a:srgbClr val="000000"/>
                </a:solidFill>
                <a:latin typeface="BIZ UDPゴシック" panose="020B0400000000000000" pitchFamily="50" charset="-128"/>
                <a:ea typeface="BIZ UDPゴシック" panose="020B0400000000000000" pitchFamily="50" charset="-128"/>
              </a:rPr>
              <a:t>】</a:t>
            </a:r>
            <a:r>
              <a:rPr lang="ja-JP" altLang="en-US" sz="1200" b="0" i="0" u="none" strike="noStrike" baseline="0" dirty="0">
                <a:solidFill>
                  <a:srgbClr val="000000"/>
                </a:solidFill>
                <a:latin typeface="BIZ UDPゴシック" panose="020B0400000000000000" pitchFamily="50" charset="-128"/>
                <a:ea typeface="BIZ UDPゴシック" panose="020B0400000000000000" pitchFamily="50" charset="-128"/>
              </a:rPr>
              <a:t>と同様）</a:t>
            </a:r>
            <a:endParaRPr lang="en-US" altLang="ja-JP" sz="1200" b="0" i="0" u="none" strike="noStrike" baseline="0" dirty="0">
              <a:solidFill>
                <a:srgbClr val="000000"/>
              </a:solidFill>
              <a:latin typeface="BIZ UDPゴシック" panose="020B0400000000000000" pitchFamily="50" charset="-128"/>
              <a:ea typeface="BIZ UDPゴシック" panose="020B0400000000000000" pitchFamily="50" charset="-128"/>
            </a:endParaRPr>
          </a:p>
          <a:p>
            <a:pPr marL="265113" indent="-265113">
              <a:lnSpc>
                <a:spcPct val="130000"/>
              </a:lnSpc>
            </a:pPr>
            <a:r>
              <a:rPr lang="ja-JP" altLang="en-US" sz="1400" dirty="0">
                <a:solidFill>
                  <a:srgbClr val="000000"/>
                </a:solidFill>
                <a:latin typeface="BIZ UDPゴシック" panose="020B0400000000000000" pitchFamily="50" charset="-128"/>
                <a:ea typeface="BIZ UDPゴシック" panose="020B0400000000000000" pitchFamily="50" charset="-128"/>
              </a:rPr>
              <a:t>　</a:t>
            </a:r>
            <a:r>
              <a:rPr lang="ja-JP" altLang="en-US" sz="1400" b="1" dirty="0">
                <a:solidFill>
                  <a:srgbClr val="000000"/>
                </a:solidFill>
                <a:latin typeface="BIZ UDPゴシック" panose="020B0400000000000000" pitchFamily="50" charset="-128"/>
                <a:ea typeface="BIZ UDPゴシック" panose="020B0400000000000000" pitchFamily="50" charset="-128"/>
              </a:rPr>
              <a:t>② </a:t>
            </a:r>
            <a:r>
              <a:rPr lang="ja-JP" altLang="en-US" sz="1400" dirty="0">
                <a:solidFill>
                  <a:srgbClr val="000000"/>
                </a:solidFill>
                <a:latin typeface="BIZ UDPゴシック" panose="020B0400000000000000" pitchFamily="50" charset="-128"/>
                <a:ea typeface="BIZ UDPゴシック" panose="020B0400000000000000" pitchFamily="50" charset="-128"/>
              </a:rPr>
              <a:t> 行政に係る首都中枢機能を代替する機能を十分発揮する　</a:t>
            </a:r>
            <a:endParaRPr lang="en-US" altLang="ja-JP" sz="1400" dirty="0">
              <a:solidFill>
                <a:srgbClr val="000000"/>
              </a:solidFill>
              <a:latin typeface="BIZ UDPゴシック" panose="020B0400000000000000" pitchFamily="50" charset="-128"/>
              <a:ea typeface="BIZ UDPゴシック" panose="020B0400000000000000" pitchFamily="50" charset="-128"/>
            </a:endParaRPr>
          </a:p>
          <a:p>
            <a:pPr marL="265113" indent="-265113">
              <a:lnSpc>
                <a:spcPct val="130000"/>
              </a:lnSpc>
            </a:pPr>
            <a:r>
              <a:rPr lang="ja-JP" altLang="en-US" sz="1400" dirty="0">
                <a:solidFill>
                  <a:srgbClr val="000000"/>
                </a:solidFill>
                <a:latin typeface="BIZ UDPゴシック" panose="020B0400000000000000" pitchFamily="50" charset="-128"/>
                <a:ea typeface="BIZ UDPゴシック" panose="020B0400000000000000" pitchFamily="50" charset="-128"/>
              </a:rPr>
              <a:t>　　　 ため、　</a:t>
            </a:r>
            <a:r>
              <a:rPr lang="ja-JP" altLang="en-US" sz="1400" b="1" dirty="0">
                <a:solidFill>
                  <a:srgbClr val="0070C0"/>
                </a:solidFill>
                <a:latin typeface="BIZ UDPゴシック" panose="020B0400000000000000" pitchFamily="50" charset="-128"/>
                <a:ea typeface="BIZ UDPゴシック" panose="020B0400000000000000" pitchFamily="50" charset="-128"/>
              </a:rPr>
              <a:t>国の行政機構の立地</a:t>
            </a:r>
            <a:r>
              <a:rPr lang="ja-JP" altLang="en-US" sz="1400" dirty="0">
                <a:solidFill>
                  <a:srgbClr val="000000"/>
                </a:solidFill>
                <a:latin typeface="BIZ UDPゴシック" panose="020B0400000000000000" pitchFamily="50" charset="-128"/>
                <a:ea typeface="BIZ UDPゴシック" panose="020B0400000000000000" pitchFamily="50" charset="-128"/>
              </a:rPr>
              <a:t>の状況</a:t>
            </a:r>
            <a:r>
              <a:rPr lang="ja-JP" altLang="en-US" sz="1050" dirty="0">
                <a:solidFill>
                  <a:srgbClr val="000000"/>
                </a:solidFill>
                <a:latin typeface="BIZ UDPゴシック" panose="020B0400000000000000" pitchFamily="50" charset="-128"/>
                <a:ea typeface="BIZ UDPゴシック" panose="020B0400000000000000" pitchFamily="50" charset="-128"/>
              </a:rPr>
              <a:t>について政令で定める要件を </a:t>
            </a:r>
            <a:endParaRPr lang="en-US" altLang="ja-JP" sz="1050" dirty="0">
              <a:solidFill>
                <a:srgbClr val="000000"/>
              </a:solidFill>
              <a:latin typeface="BIZ UDPゴシック" panose="020B0400000000000000" pitchFamily="50" charset="-128"/>
              <a:ea typeface="BIZ UDPゴシック" panose="020B0400000000000000" pitchFamily="50" charset="-128"/>
            </a:endParaRPr>
          </a:p>
          <a:p>
            <a:pPr marL="265113" indent="-265113">
              <a:lnSpc>
                <a:spcPct val="130000"/>
              </a:lnSpc>
            </a:pPr>
            <a:r>
              <a:rPr lang="en-US" altLang="ja-JP" sz="1050" dirty="0">
                <a:solidFill>
                  <a:srgbClr val="000000"/>
                </a:solidFill>
                <a:latin typeface="BIZ UDPゴシック" panose="020B0400000000000000" pitchFamily="50" charset="-128"/>
                <a:ea typeface="BIZ UDPゴシック" panose="020B0400000000000000" pitchFamily="50" charset="-128"/>
              </a:rPr>
              <a:t>          </a:t>
            </a:r>
            <a:r>
              <a:rPr lang="ja-JP" altLang="en-US" sz="1050" dirty="0">
                <a:solidFill>
                  <a:srgbClr val="000000"/>
                </a:solidFill>
                <a:latin typeface="BIZ UDPゴシック" panose="020B0400000000000000" pitchFamily="50" charset="-128"/>
                <a:ea typeface="BIZ UDPゴシック" panose="020B0400000000000000" pitchFamily="50" charset="-128"/>
              </a:rPr>
              <a:t>備えること</a:t>
            </a:r>
            <a:endParaRPr lang="en-US" altLang="ja-JP" sz="1400" dirty="0">
              <a:solidFill>
                <a:srgbClr val="000000"/>
              </a:solidFill>
              <a:latin typeface="BIZ UDPゴシック" panose="020B0400000000000000" pitchFamily="50" charset="-128"/>
              <a:ea typeface="BIZ UDPゴシック" panose="020B0400000000000000" pitchFamily="50" charset="-128"/>
            </a:endParaRPr>
          </a:p>
          <a:p>
            <a:pPr marL="265113" indent="-265113">
              <a:lnSpc>
                <a:spcPct val="130000"/>
              </a:lnSpc>
            </a:pPr>
            <a:r>
              <a:rPr lang="ja-JP" altLang="en-US" sz="1400" b="0" i="0" u="none" strike="noStrike" baseline="0" dirty="0">
                <a:solidFill>
                  <a:srgbClr val="000000"/>
                </a:solidFill>
                <a:latin typeface="BIZ UDPゴシック" panose="020B0400000000000000" pitchFamily="50" charset="-128"/>
                <a:ea typeface="BIZ UDPゴシック" panose="020B0400000000000000" pitchFamily="50" charset="-128"/>
              </a:rPr>
              <a:t>　</a:t>
            </a:r>
            <a:r>
              <a:rPr lang="ja-JP" altLang="en-US" sz="1400" b="1" i="0" u="none" strike="noStrike" baseline="0" dirty="0">
                <a:solidFill>
                  <a:srgbClr val="000000"/>
                </a:solidFill>
                <a:latin typeface="BIZ UDPゴシック" panose="020B0400000000000000" pitchFamily="50" charset="-128"/>
                <a:ea typeface="BIZ UDPゴシック" panose="020B0400000000000000" pitchFamily="50" charset="-128"/>
              </a:rPr>
              <a:t>③　</a:t>
            </a:r>
            <a:r>
              <a:rPr lang="ja-JP" altLang="en-US" sz="1400" b="1" dirty="0">
                <a:solidFill>
                  <a:srgbClr val="0070C0"/>
                </a:solidFill>
                <a:latin typeface="BIZ UDPゴシック" panose="020B0400000000000000" pitchFamily="50" charset="-128"/>
                <a:ea typeface="BIZ UDPゴシック" panose="020B0400000000000000" pitchFamily="50" charset="-128"/>
              </a:rPr>
              <a:t>人口</a:t>
            </a:r>
            <a:r>
              <a:rPr lang="ja-JP" altLang="en-US" sz="1400" b="1" i="0" u="none" strike="noStrike" baseline="0" dirty="0">
                <a:solidFill>
                  <a:srgbClr val="0070C0"/>
                </a:solidFill>
                <a:latin typeface="BIZ UDPゴシック" panose="020B0400000000000000" pitchFamily="50" charset="-128"/>
                <a:ea typeface="BIZ UDPゴシック" panose="020B0400000000000000" pitchFamily="50" charset="-128"/>
              </a:rPr>
              <a:t>及び</a:t>
            </a:r>
            <a:r>
              <a:rPr lang="ja-JP" altLang="en-US" sz="1400" b="1" dirty="0">
                <a:solidFill>
                  <a:srgbClr val="0070C0"/>
                </a:solidFill>
                <a:latin typeface="BIZ UDPゴシック" panose="020B0400000000000000" pitchFamily="50" charset="-128"/>
                <a:ea typeface="BIZ UDPゴシック" panose="020B0400000000000000" pitchFamily="50" charset="-128"/>
              </a:rPr>
              <a:t>経済の</a:t>
            </a:r>
            <a:r>
              <a:rPr lang="ja-JP" altLang="en-US" sz="1400" b="1" i="0" u="none" strike="noStrike" baseline="0" dirty="0">
                <a:solidFill>
                  <a:srgbClr val="0070C0"/>
                </a:solidFill>
                <a:latin typeface="BIZ UDPゴシック" panose="020B0400000000000000" pitchFamily="50" charset="-128"/>
                <a:ea typeface="BIZ UDPゴシック" panose="020B0400000000000000" pitchFamily="50" charset="-128"/>
              </a:rPr>
              <a:t>集積</a:t>
            </a:r>
            <a:r>
              <a:rPr lang="ja-JP" altLang="en-US" sz="1400" b="0" i="0" u="none" strike="noStrike" baseline="0" dirty="0">
                <a:solidFill>
                  <a:srgbClr val="000000"/>
                </a:solidFill>
                <a:latin typeface="BIZ UDPゴシック" panose="020B0400000000000000" pitchFamily="50" charset="-128"/>
                <a:ea typeface="BIZ UDPゴシック" panose="020B0400000000000000" pitchFamily="50" charset="-128"/>
              </a:rPr>
              <a:t>の状況</a:t>
            </a:r>
            <a:r>
              <a:rPr lang="ja-JP" altLang="en-US" sz="1050" b="0" i="0" u="none" strike="noStrike" baseline="0" dirty="0">
                <a:solidFill>
                  <a:srgbClr val="000000"/>
                </a:solidFill>
                <a:latin typeface="BIZ UDPゴシック" panose="020B0400000000000000" pitchFamily="50" charset="-128"/>
                <a:ea typeface="BIZ UDPゴシック" panose="020B0400000000000000" pitchFamily="50" charset="-128"/>
              </a:rPr>
              <a:t>について政令で定める要件を備えること</a:t>
            </a:r>
            <a:endParaRPr lang="en-US" altLang="ja-JP" sz="1400" b="0" i="0" u="none" strike="noStrike" baseline="0" dirty="0">
              <a:solidFill>
                <a:srgbClr val="000000"/>
              </a:solidFill>
              <a:latin typeface="BIZ UDPゴシック" panose="020B0400000000000000" pitchFamily="50" charset="-128"/>
              <a:ea typeface="BIZ UDPゴシック" panose="020B0400000000000000" pitchFamily="50" charset="-128"/>
            </a:endParaRPr>
          </a:p>
          <a:p>
            <a:pPr marL="265113" indent="-265113">
              <a:lnSpc>
                <a:spcPct val="130000"/>
              </a:lnSpc>
            </a:pPr>
            <a:r>
              <a:rPr lang="ja-JP" altLang="en-US" sz="1400" dirty="0">
                <a:latin typeface="BIZ UDPゴシック" panose="020B0400000000000000" pitchFamily="50" charset="-128"/>
                <a:ea typeface="BIZ UDPゴシック" panose="020B0400000000000000" pitchFamily="50" charset="-128"/>
              </a:rPr>
              <a:t>　</a:t>
            </a:r>
            <a:r>
              <a:rPr lang="ja-JP" altLang="en-US" sz="1400" b="1" dirty="0">
                <a:latin typeface="BIZ UDPゴシック" panose="020B0400000000000000" pitchFamily="50" charset="-128"/>
                <a:ea typeface="BIZ UDPゴシック" panose="020B0400000000000000" pitchFamily="50" charset="-128"/>
              </a:rPr>
              <a:t>④</a:t>
            </a:r>
            <a:r>
              <a:rPr lang="ja-JP" altLang="en-US" sz="1400" dirty="0">
                <a:latin typeface="BIZ UDPゴシック" panose="020B0400000000000000" pitchFamily="50" charset="-128"/>
                <a:ea typeface="BIZ UDPゴシック" panose="020B0400000000000000" pitchFamily="50" charset="-128"/>
              </a:rPr>
              <a:t>  </a:t>
            </a:r>
            <a:r>
              <a:rPr lang="ja-JP" altLang="en-US" sz="1400" b="1" dirty="0">
                <a:solidFill>
                  <a:srgbClr val="0070C0"/>
                </a:solidFill>
                <a:latin typeface="BIZ UDPゴシック" panose="020B0400000000000000" pitchFamily="50" charset="-128"/>
                <a:ea typeface="BIZ UDPゴシック" panose="020B0400000000000000" pitchFamily="50" charset="-128"/>
              </a:rPr>
              <a:t>副首都が担う機能を十分発揮するために必要な</a:t>
            </a:r>
            <a:br>
              <a:rPr lang="en-US" altLang="ja-JP" sz="1400" b="1" dirty="0">
                <a:solidFill>
                  <a:srgbClr val="0070C0"/>
                </a:solidFill>
                <a:latin typeface="BIZ UDPゴシック" panose="020B0400000000000000" pitchFamily="50" charset="-128"/>
                <a:ea typeface="BIZ UDPゴシック" panose="020B0400000000000000" pitchFamily="50" charset="-128"/>
              </a:rPr>
            </a:br>
            <a:r>
              <a:rPr lang="en-US" altLang="ja-JP" sz="1400" b="1" dirty="0">
                <a:solidFill>
                  <a:srgbClr val="0070C0"/>
                </a:solidFill>
                <a:latin typeface="BIZ UDPゴシック" panose="020B0400000000000000" pitchFamily="50" charset="-128"/>
                <a:ea typeface="BIZ UDPゴシック" panose="020B0400000000000000" pitchFamily="50" charset="-128"/>
              </a:rPr>
              <a:t>   </a:t>
            </a:r>
            <a:r>
              <a:rPr lang="ja-JP" altLang="en-US" sz="1400" b="1" dirty="0">
                <a:solidFill>
                  <a:srgbClr val="0070C0"/>
                </a:solidFill>
                <a:latin typeface="BIZ UDPゴシック" panose="020B0400000000000000" pitchFamily="50" charset="-128"/>
                <a:ea typeface="BIZ UDPゴシック" panose="020B0400000000000000" pitchFamily="50" charset="-128"/>
              </a:rPr>
              <a:t>地方行政体制</a:t>
            </a:r>
            <a:r>
              <a:rPr lang="ja-JP" altLang="en-US" sz="1050" dirty="0">
                <a:solidFill>
                  <a:srgbClr val="000000"/>
                </a:solidFill>
                <a:latin typeface="BIZ UDPゴシック" panose="020B0400000000000000" pitchFamily="50" charset="-128"/>
                <a:ea typeface="BIZ UDPゴシック" panose="020B0400000000000000" pitchFamily="50" charset="-128"/>
              </a:rPr>
              <a:t>について政令で定める要件を備えること</a:t>
            </a:r>
            <a:endParaRPr lang="ja-JP" altLang="en-US" sz="1400" b="0" i="0" u="none" strike="noStrike" baseline="0" dirty="0">
              <a:solidFill>
                <a:srgbClr val="002060"/>
              </a:solidFill>
              <a:latin typeface="BIZ UDPゴシック" panose="020B0400000000000000" pitchFamily="50" charset="-128"/>
              <a:ea typeface="BIZ UDPゴシック" panose="020B0400000000000000" pitchFamily="50" charset="-128"/>
            </a:endParaRPr>
          </a:p>
        </p:txBody>
      </p:sp>
      <p:sp>
        <p:nvSpPr>
          <p:cNvPr id="44" name="テキスト ボックス 43">
            <a:extLst>
              <a:ext uri="{FF2B5EF4-FFF2-40B4-BE49-F238E27FC236}">
                <a16:creationId xmlns:a16="http://schemas.microsoft.com/office/drawing/2014/main" id="{1D1C4981-4B84-4A55-82E6-097100160B7D}"/>
              </a:ext>
            </a:extLst>
          </p:cNvPr>
          <p:cNvSpPr txBox="1"/>
          <p:nvPr/>
        </p:nvSpPr>
        <p:spPr>
          <a:xfrm>
            <a:off x="598212" y="3541867"/>
            <a:ext cx="5115444" cy="3096000"/>
          </a:xfrm>
          <a:prstGeom prst="rect">
            <a:avLst/>
          </a:prstGeom>
          <a:solidFill>
            <a:schemeClr val="bg1"/>
          </a:solidFill>
        </p:spPr>
        <p:txBody>
          <a:bodyPr wrap="square">
            <a:noAutofit/>
          </a:bodyPr>
          <a:lstStyle/>
          <a:p>
            <a:pPr>
              <a:lnSpc>
                <a:spcPct val="130000"/>
              </a:lnSpc>
            </a:pPr>
            <a:r>
              <a:rPr lang="en-US" altLang="ja-JP" sz="1400" b="1" dirty="0">
                <a:solidFill>
                  <a:srgbClr val="000000"/>
                </a:solidFill>
                <a:latin typeface="BIZ UDPゴシック" panose="020B0400000000000000" pitchFamily="50" charset="-128"/>
                <a:ea typeface="BIZ UDPゴシック" panose="020B0400000000000000" pitchFamily="50" charset="-128"/>
              </a:rPr>
              <a:t>【</a:t>
            </a:r>
            <a:r>
              <a:rPr lang="ja-JP" altLang="en-US" sz="1400" b="1" dirty="0">
                <a:solidFill>
                  <a:srgbClr val="000000"/>
                </a:solidFill>
                <a:latin typeface="BIZ UDPゴシック" panose="020B0400000000000000" pitchFamily="50" charset="-128"/>
                <a:ea typeface="BIZ UDPゴシック" panose="020B0400000000000000" pitchFamily="50" charset="-128"/>
              </a:rPr>
              <a:t>要件</a:t>
            </a:r>
            <a:r>
              <a:rPr lang="en-US" altLang="ja-JP" sz="1400" b="1" dirty="0">
                <a:solidFill>
                  <a:srgbClr val="000000"/>
                </a:solidFill>
                <a:latin typeface="BIZ UDPゴシック" panose="020B0400000000000000" pitchFamily="50" charset="-128"/>
                <a:ea typeface="BIZ UDPゴシック" panose="020B0400000000000000" pitchFamily="50" charset="-128"/>
              </a:rPr>
              <a:t>】 </a:t>
            </a:r>
            <a:br>
              <a:rPr lang="en-US" altLang="ja-JP" sz="1400" dirty="0">
                <a:solidFill>
                  <a:srgbClr val="000000"/>
                </a:solidFill>
                <a:latin typeface="BIZ UDPゴシック" panose="020B0400000000000000" pitchFamily="50" charset="-128"/>
                <a:ea typeface="BIZ UDPゴシック" panose="020B0400000000000000" pitchFamily="50" charset="-128"/>
              </a:rPr>
            </a:br>
            <a:r>
              <a:rPr lang="ja-JP" altLang="en-US" sz="1400" dirty="0">
                <a:solidFill>
                  <a:srgbClr val="000000"/>
                </a:solidFill>
                <a:latin typeface="BIZ UDPゴシック" panose="020B0400000000000000" pitchFamily="50" charset="-128"/>
                <a:ea typeface="BIZ UDPゴシック" panose="020B0400000000000000" pitchFamily="50" charset="-128"/>
              </a:rPr>
              <a:t>・ </a:t>
            </a:r>
            <a:r>
              <a:rPr lang="ja-JP" altLang="en-US" sz="1400" b="1" dirty="0">
                <a:solidFill>
                  <a:srgbClr val="0070C0"/>
                </a:solidFill>
                <a:latin typeface="BIZ UDPゴシック" panose="020B0400000000000000" pitchFamily="50" charset="-128"/>
                <a:ea typeface="BIZ UDPゴシック" panose="020B0400000000000000" pitchFamily="50" charset="-128"/>
              </a:rPr>
              <a:t>東京圏との同時被災の可能性が低い</a:t>
            </a:r>
            <a:r>
              <a:rPr lang="ja-JP" altLang="en-US" sz="1400" dirty="0">
                <a:solidFill>
                  <a:srgbClr val="000000"/>
                </a:solidFill>
                <a:latin typeface="BIZ UDPゴシック" panose="020B0400000000000000" pitchFamily="50" charset="-128"/>
                <a:ea typeface="BIZ UDPゴシック" panose="020B0400000000000000" pitchFamily="50" charset="-128"/>
              </a:rPr>
              <a:t>ものとして政令で定める</a:t>
            </a:r>
            <a:endParaRPr lang="en-US" altLang="ja-JP" sz="1400" dirty="0">
              <a:solidFill>
                <a:srgbClr val="000000"/>
              </a:solidFill>
              <a:latin typeface="BIZ UDPゴシック" panose="020B0400000000000000" pitchFamily="50" charset="-128"/>
              <a:ea typeface="BIZ UDPゴシック" panose="020B0400000000000000" pitchFamily="50" charset="-128"/>
            </a:endParaRPr>
          </a:p>
          <a:p>
            <a:pPr>
              <a:lnSpc>
                <a:spcPct val="130000"/>
              </a:lnSpc>
            </a:pPr>
            <a:r>
              <a:rPr lang="ja-JP" altLang="en-US" sz="1400" dirty="0">
                <a:solidFill>
                  <a:srgbClr val="000000"/>
                </a:solidFill>
                <a:latin typeface="BIZ UDPゴシック" panose="020B0400000000000000" pitchFamily="50" charset="-128"/>
                <a:ea typeface="BIZ UDPゴシック" panose="020B0400000000000000" pitchFamily="50" charset="-128"/>
              </a:rPr>
              <a:t>   要件に該当</a:t>
            </a:r>
            <a:r>
              <a:rPr lang="ja-JP" altLang="en-US" sz="1400">
                <a:solidFill>
                  <a:srgbClr val="000000"/>
                </a:solidFill>
                <a:latin typeface="BIZ UDPゴシック" panose="020B0400000000000000" pitchFamily="50" charset="-128"/>
                <a:ea typeface="BIZ UDPゴシック" panose="020B0400000000000000" pitchFamily="50" charset="-128"/>
              </a:rPr>
              <a:t>する地域</a:t>
            </a:r>
            <a:endParaRPr lang="ja-JP" altLang="en-US" sz="1400" b="0" i="0" u="none" strike="noStrike" baseline="0" dirty="0">
              <a:solidFill>
                <a:srgbClr val="002060"/>
              </a:solidFill>
              <a:latin typeface="BIZ UDPゴシック" panose="020B0400000000000000" pitchFamily="50" charset="-128"/>
              <a:ea typeface="BIZ UDPゴシック" panose="020B0400000000000000" pitchFamily="50" charset="-128"/>
            </a:endParaRPr>
          </a:p>
        </p:txBody>
      </p:sp>
      <p:sp>
        <p:nvSpPr>
          <p:cNvPr id="45" name="スライド番号プレースホルダー 2">
            <a:extLst>
              <a:ext uri="{FF2B5EF4-FFF2-40B4-BE49-F238E27FC236}">
                <a16:creationId xmlns:a16="http://schemas.microsoft.com/office/drawing/2014/main" id="{73E6F340-9004-4CCE-9B74-D2296E728D6D}"/>
              </a:ext>
            </a:extLst>
          </p:cNvPr>
          <p:cNvSpPr>
            <a:spLocks noGrp="1"/>
          </p:cNvSpPr>
          <p:nvPr>
            <p:ph type="sldNum" sz="quarter" idx="12"/>
          </p:nvPr>
        </p:nvSpPr>
        <p:spPr>
          <a:xfrm>
            <a:off x="9448800" y="6483168"/>
            <a:ext cx="2743200" cy="365125"/>
          </a:xfrm>
        </p:spPr>
        <p:txBody>
          <a:bodyPr/>
          <a:lstStyle/>
          <a:p>
            <a:fld id="{07461F5B-1BDF-4D77-A755-C8D0FF6D81B8}" type="slidenum">
              <a:rPr kumimoji="1" lang="ja-JP" altLang="en-US" sz="1400" b="1" smtClean="0">
                <a:latin typeface="BIZ UDPゴシック" panose="020B0400000000000000" pitchFamily="50" charset="-128"/>
                <a:ea typeface="BIZ UDPゴシック" panose="020B0400000000000000" pitchFamily="50" charset="-128"/>
              </a:rPr>
              <a:t>2</a:t>
            </a:fld>
            <a:endParaRPr kumimoji="1" lang="ja-JP" altLang="en-US" sz="1400" b="1" dirty="0">
              <a:latin typeface="BIZ UDPゴシック" panose="020B0400000000000000" pitchFamily="50" charset="-128"/>
              <a:ea typeface="BIZ UDPゴシック" panose="020B0400000000000000" pitchFamily="50" charset="-128"/>
            </a:endParaRPr>
          </a:p>
        </p:txBody>
      </p:sp>
      <p:sp>
        <p:nvSpPr>
          <p:cNvPr id="19" name="テキスト ボックス 18">
            <a:extLst>
              <a:ext uri="{FF2B5EF4-FFF2-40B4-BE49-F238E27FC236}">
                <a16:creationId xmlns:a16="http://schemas.microsoft.com/office/drawing/2014/main" id="{D0D27611-92E6-4710-AC9D-469C47F330AC}"/>
              </a:ext>
            </a:extLst>
          </p:cNvPr>
          <p:cNvSpPr txBox="1"/>
          <p:nvPr/>
        </p:nvSpPr>
        <p:spPr>
          <a:xfrm>
            <a:off x="231673" y="1118250"/>
            <a:ext cx="11728653" cy="361959"/>
          </a:xfrm>
          <a:prstGeom prst="rect">
            <a:avLst/>
          </a:prstGeom>
          <a:solidFill>
            <a:schemeClr val="accent5">
              <a:lumMod val="20000"/>
              <a:lumOff val="80000"/>
            </a:schemeClr>
          </a:solidFill>
        </p:spPr>
        <p:txBody>
          <a:bodyPr wrap="square">
            <a:spAutoFit/>
          </a:bodyPr>
          <a:lstStyle/>
          <a:p>
            <a:pPr marL="285750" indent="-285750">
              <a:lnSpc>
                <a:spcPct val="130000"/>
              </a:lnSpc>
              <a:buFont typeface="Arial" panose="020B0604020202020204" pitchFamily="34" charset="0"/>
              <a:buChar char="•"/>
            </a:pPr>
            <a:r>
              <a:rPr lang="ja-JP" altLang="en-US" sz="1600" dirty="0">
                <a:solidFill>
                  <a:srgbClr val="000000"/>
                </a:solidFill>
                <a:latin typeface="BIZ UDPゴシック" panose="020B0400000000000000" pitchFamily="50" charset="-128"/>
                <a:ea typeface="BIZ UDPゴシック" panose="020B0400000000000000" pitchFamily="50" charset="-128"/>
              </a:rPr>
              <a:t>法律</a:t>
            </a:r>
            <a:r>
              <a:rPr lang="ja-JP" altLang="en-US" sz="1600" b="0" i="0" u="none" strike="noStrike" baseline="0" dirty="0">
                <a:solidFill>
                  <a:srgbClr val="000000"/>
                </a:solidFill>
                <a:latin typeface="BIZ UDPゴシック" panose="020B0400000000000000" pitchFamily="50" charset="-128"/>
                <a:ea typeface="BIZ UDPゴシック" panose="020B0400000000000000" pitchFamily="50" charset="-128"/>
              </a:rPr>
              <a:t>では、</a:t>
            </a:r>
            <a:r>
              <a:rPr lang="ja-JP" altLang="en-US" sz="1600" b="1" i="0" u="none" strike="noStrike" baseline="0" dirty="0">
                <a:solidFill>
                  <a:srgbClr val="000000"/>
                </a:solidFill>
                <a:latin typeface="BIZ UDPゴシック" panose="020B0400000000000000" pitchFamily="50" charset="-128"/>
                <a:ea typeface="BIZ UDPゴシック" panose="020B0400000000000000" pitchFamily="50" charset="-128"/>
              </a:rPr>
              <a:t>「首都中枢機能代替地域」</a:t>
            </a:r>
            <a:r>
              <a:rPr lang="ja-JP" altLang="en-US" sz="1600" b="0" i="0" u="none" strike="noStrike" baseline="0" dirty="0">
                <a:solidFill>
                  <a:srgbClr val="000000"/>
                </a:solidFill>
                <a:latin typeface="BIZ UDPゴシック" panose="020B0400000000000000" pitchFamily="50" charset="-128"/>
                <a:ea typeface="BIZ UDPゴシック" panose="020B0400000000000000" pitchFamily="50" charset="-128"/>
              </a:rPr>
              <a:t>と</a:t>
            </a:r>
            <a:r>
              <a:rPr lang="ja-JP" altLang="en-US" sz="1600" b="1" i="0" u="none" strike="noStrike" baseline="0" dirty="0">
                <a:solidFill>
                  <a:srgbClr val="000000"/>
                </a:solidFill>
                <a:latin typeface="BIZ UDPゴシック" panose="020B0400000000000000" pitchFamily="50" charset="-128"/>
                <a:ea typeface="BIZ UDPゴシック" panose="020B0400000000000000" pitchFamily="50" charset="-128"/>
              </a:rPr>
              <a:t>「副首都」</a:t>
            </a:r>
            <a:r>
              <a:rPr lang="ja-JP" altLang="en-US" sz="1600" b="0" i="0" u="none" strike="noStrike" baseline="0" dirty="0">
                <a:solidFill>
                  <a:srgbClr val="000000"/>
                </a:solidFill>
                <a:latin typeface="BIZ UDPゴシック" panose="020B0400000000000000" pitchFamily="50" charset="-128"/>
                <a:ea typeface="BIZ UDPゴシック" panose="020B0400000000000000" pitchFamily="50" charset="-128"/>
              </a:rPr>
              <a:t>を定義</a:t>
            </a:r>
          </a:p>
        </p:txBody>
      </p:sp>
      <p:sp>
        <p:nvSpPr>
          <p:cNvPr id="16" name="四角形: 角を丸くする 15">
            <a:extLst>
              <a:ext uri="{FF2B5EF4-FFF2-40B4-BE49-F238E27FC236}">
                <a16:creationId xmlns:a16="http://schemas.microsoft.com/office/drawing/2014/main" id="{3943349F-6575-4AD2-9056-65F41B02EBEA}"/>
              </a:ext>
            </a:extLst>
          </p:cNvPr>
          <p:cNvSpPr/>
          <p:nvPr/>
        </p:nvSpPr>
        <p:spPr>
          <a:xfrm>
            <a:off x="231673" y="626733"/>
            <a:ext cx="1774928" cy="324000"/>
          </a:xfrm>
          <a:prstGeom prst="round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600" b="1" dirty="0">
                <a:solidFill>
                  <a:schemeClr val="bg1"/>
                </a:solidFill>
                <a:latin typeface="BIZ UDPゴシック" panose="020B0400000000000000" pitchFamily="50" charset="-128"/>
                <a:ea typeface="BIZ UDPゴシック" panose="020B0400000000000000" pitchFamily="50" charset="-128"/>
              </a:rPr>
              <a:t>定義</a:t>
            </a:r>
            <a:endParaRPr kumimoji="1" lang="ja-JP" altLang="en-US" sz="1600" b="1" dirty="0">
              <a:solidFill>
                <a:schemeClr val="bg1"/>
              </a:solidFill>
              <a:latin typeface="BIZ UDPゴシック" panose="020B0400000000000000" pitchFamily="50" charset="-128"/>
              <a:ea typeface="BIZ UDPゴシック" panose="020B0400000000000000" pitchFamily="50" charset="-128"/>
            </a:endParaRPr>
          </a:p>
        </p:txBody>
      </p:sp>
      <p:sp>
        <p:nvSpPr>
          <p:cNvPr id="17" name="テキスト ボックス 16">
            <a:extLst>
              <a:ext uri="{FF2B5EF4-FFF2-40B4-BE49-F238E27FC236}">
                <a16:creationId xmlns:a16="http://schemas.microsoft.com/office/drawing/2014/main" id="{54F638DC-36FA-4056-8B42-4B58AC703C5C}"/>
              </a:ext>
            </a:extLst>
          </p:cNvPr>
          <p:cNvSpPr txBox="1"/>
          <p:nvPr/>
        </p:nvSpPr>
        <p:spPr>
          <a:xfrm>
            <a:off x="2025851" y="655958"/>
            <a:ext cx="2124000" cy="288000"/>
          </a:xfrm>
          <a:prstGeom prst="rect">
            <a:avLst/>
          </a:prstGeom>
          <a:noFill/>
        </p:spPr>
        <p:txBody>
          <a:bodyPr wrap="square" rtlCol="0">
            <a:spAutoFit/>
          </a:bodyPr>
          <a:lstStyle/>
          <a:p>
            <a:r>
              <a:rPr kumimoji="1" lang="ja-JP" altLang="en-US" sz="1200" dirty="0">
                <a:latin typeface="BIZ UDPゴシック" panose="020B0400000000000000" pitchFamily="50" charset="-128"/>
                <a:ea typeface="BIZ UDPゴシック" panose="020B0400000000000000" pitchFamily="50" charset="-128"/>
              </a:rPr>
              <a:t>（第２条・第１８条関係）</a:t>
            </a:r>
            <a:endParaRPr kumimoji="1" lang="ja-JP" altLang="en-US" sz="1600" dirty="0">
              <a:latin typeface="BIZ UDPゴシック" panose="020B0400000000000000" pitchFamily="50" charset="-128"/>
              <a:ea typeface="BIZ UDPゴシック" panose="020B0400000000000000" pitchFamily="50" charset="-128"/>
            </a:endParaRPr>
          </a:p>
        </p:txBody>
      </p:sp>
    </p:spTree>
    <p:extLst>
      <p:ext uri="{BB962C8B-B14F-4D97-AF65-F5344CB8AC3E}">
        <p14:creationId xmlns:p14="http://schemas.microsoft.com/office/powerpoint/2010/main" val="366561677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直線コネクタ 4">
            <a:extLst>
              <a:ext uri="{FF2B5EF4-FFF2-40B4-BE49-F238E27FC236}">
                <a16:creationId xmlns:a16="http://schemas.microsoft.com/office/drawing/2014/main" id="{2B9BC7ED-EF68-4296-9503-23448B7506AA}"/>
              </a:ext>
            </a:extLst>
          </p:cNvPr>
          <p:cNvCxnSpPr>
            <a:cxnSpLocks/>
          </p:cNvCxnSpPr>
          <p:nvPr/>
        </p:nvCxnSpPr>
        <p:spPr>
          <a:xfrm>
            <a:off x="216668" y="449732"/>
            <a:ext cx="11743658" cy="0"/>
          </a:xfrm>
          <a:prstGeom prst="line">
            <a:avLst/>
          </a:prstGeom>
        </p:spPr>
        <p:style>
          <a:lnRef idx="1">
            <a:schemeClr val="dk1"/>
          </a:lnRef>
          <a:fillRef idx="0">
            <a:schemeClr val="dk1"/>
          </a:fillRef>
          <a:effectRef idx="0">
            <a:schemeClr val="dk1"/>
          </a:effectRef>
          <a:fontRef idx="minor">
            <a:schemeClr val="tx1"/>
          </a:fontRef>
        </p:style>
      </p:cxnSp>
      <p:sp>
        <p:nvSpPr>
          <p:cNvPr id="10" name="正方形/長方形 9">
            <a:extLst>
              <a:ext uri="{FF2B5EF4-FFF2-40B4-BE49-F238E27FC236}">
                <a16:creationId xmlns:a16="http://schemas.microsoft.com/office/drawing/2014/main" id="{5AABBEF4-55EA-4F1C-98C9-3862E5C11EA9}"/>
              </a:ext>
            </a:extLst>
          </p:cNvPr>
          <p:cNvSpPr/>
          <p:nvPr/>
        </p:nvSpPr>
        <p:spPr>
          <a:xfrm>
            <a:off x="2893" y="48527"/>
            <a:ext cx="11325197" cy="430887"/>
          </a:xfrm>
          <a:prstGeom prst="rect">
            <a:avLst/>
          </a:prstGeom>
        </p:spPr>
        <p:txBody>
          <a:bodyPr wrap="square">
            <a:spAutoFit/>
          </a:bodyPr>
          <a:lstStyle/>
          <a:p>
            <a:r>
              <a:rPr lang="ja-JP" altLang="en-US" sz="2200" b="1" spc="100" dirty="0">
                <a:latin typeface="BIZ UDゴシック" panose="020B0400000000000000" pitchFamily="49" charset="-128"/>
                <a:ea typeface="BIZ UDゴシック" panose="020B0400000000000000" pitchFamily="49" charset="-128"/>
              </a:rPr>
              <a:t> 基本方針</a:t>
            </a:r>
            <a:endParaRPr lang="en-US" altLang="ja-JP" sz="2200" b="1" spc="100" dirty="0">
              <a:latin typeface="BIZ UDゴシック" panose="020B0400000000000000" pitchFamily="49" charset="-128"/>
              <a:ea typeface="BIZ UDゴシック" panose="020B0400000000000000" pitchFamily="49" charset="-128"/>
            </a:endParaRPr>
          </a:p>
        </p:txBody>
      </p:sp>
      <p:sp>
        <p:nvSpPr>
          <p:cNvPr id="21" name="スライド番号プレースホルダー 2">
            <a:extLst>
              <a:ext uri="{FF2B5EF4-FFF2-40B4-BE49-F238E27FC236}">
                <a16:creationId xmlns:a16="http://schemas.microsoft.com/office/drawing/2014/main" id="{DD8A0A10-F37D-49FB-AA3D-D8DAE4C89070}"/>
              </a:ext>
            </a:extLst>
          </p:cNvPr>
          <p:cNvSpPr>
            <a:spLocks noGrp="1"/>
          </p:cNvSpPr>
          <p:nvPr>
            <p:ph type="sldNum" sz="quarter" idx="12"/>
          </p:nvPr>
        </p:nvSpPr>
        <p:spPr>
          <a:xfrm>
            <a:off x="9448800" y="6483168"/>
            <a:ext cx="2743200" cy="365125"/>
          </a:xfrm>
        </p:spPr>
        <p:txBody>
          <a:bodyPr/>
          <a:lstStyle/>
          <a:p>
            <a:fld id="{07461F5B-1BDF-4D77-A755-C8D0FF6D81B8}" type="slidenum">
              <a:rPr kumimoji="1" lang="ja-JP" altLang="en-US" sz="1400" b="1" smtClean="0">
                <a:latin typeface="BIZ UDPゴシック" panose="020B0400000000000000" pitchFamily="50" charset="-128"/>
                <a:ea typeface="BIZ UDPゴシック" panose="020B0400000000000000" pitchFamily="50" charset="-128"/>
              </a:rPr>
              <a:t>3</a:t>
            </a:fld>
            <a:endParaRPr kumimoji="1" lang="ja-JP" altLang="en-US" sz="1400" b="1" dirty="0">
              <a:latin typeface="BIZ UDPゴシック" panose="020B0400000000000000" pitchFamily="50" charset="-128"/>
              <a:ea typeface="BIZ UDPゴシック" panose="020B0400000000000000" pitchFamily="50" charset="-128"/>
            </a:endParaRPr>
          </a:p>
        </p:txBody>
      </p:sp>
      <p:sp>
        <p:nvSpPr>
          <p:cNvPr id="11" name="テキスト ボックス 10">
            <a:extLst>
              <a:ext uri="{FF2B5EF4-FFF2-40B4-BE49-F238E27FC236}">
                <a16:creationId xmlns:a16="http://schemas.microsoft.com/office/drawing/2014/main" id="{47B954A7-1AC6-4450-9F2E-D2E6FF170B7A}"/>
              </a:ext>
            </a:extLst>
          </p:cNvPr>
          <p:cNvSpPr txBox="1"/>
          <p:nvPr/>
        </p:nvSpPr>
        <p:spPr>
          <a:xfrm>
            <a:off x="534000" y="4879130"/>
            <a:ext cx="11124000" cy="1789016"/>
          </a:xfrm>
          <a:prstGeom prst="rect">
            <a:avLst/>
          </a:prstGeom>
          <a:noFill/>
          <a:ln>
            <a:solidFill>
              <a:schemeClr val="bg1">
                <a:lumMod val="65000"/>
              </a:schemeClr>
            </a:solidFill>
            <a:prstDash val="dash"/>
          </a:ln>
        </p:spPr>
        <p:txBody>
          <a:bodyPr wrap="square">
            <a:spAutoFit/>
          </a:bodyPr>
          <a:lstStyle/>
          <a:p>
            <a:pPr>
              <a:lnSpc>
                <a:spcPts val="2200"/>
              </a:lnSpc>
            </a:pPr>
            <a:r>
              <a:rPr lang="en-US" altLang="ja-JP" sz="1400" b="1" dirty="0">
                <a:solidFill>
                  <a:srgbClr val="000000"/>
                </a:solidFill>
                <a:latin typeface="BIZ UDPゴシック" panose="020B0400000000000000" pitchFamily="50" charset="-128"/>
                <a:ea typeface="BIZ UDPゴシック" panose="020B0400000000000000" pitchFamily="50" charset="-128"/>
              </a:rPr>
              <a:t>【</a:t>
            </a:r>
            <a:r>
              <a:rPr lang="ja-JP" altLang="en-US" sz="1400" b="1" dirty="0">
                <a:solidFill>
                  <a:srgbClr val="000000"/>
                </a:solidFill>
                <a:latin typeface="BIZ UDPゴシック" panose="020B0400000000000000" pitchFamily="50" charset="-128"/>
                <a:ea typeface="BIZ UDPゴシック" panose="020B0400000000000000" pitchFamily="50" charset="-128"/>
              </a:rPr>
              <a:t>副首都に関する基本的事項</a:t>
            </a:r>
            <a:r>
              <a:rPr lang="en-US" altLang="ja-JP" sz="1400" b="1" i="0" u="none" strike="noStrike" baseline="0" dirty="0">
                <a:solidFill>
                  <a:srgbClr val="000000"/>
                </a:solidFill>
                <a:latin typeface="BIZ UDPゴシック" panose="020B0400000000000000" pitchFamily="50" charset="-128"/>
                <a:ea typeface="BIZ UDPゴシック" panose="020B0400000000000000" pitchFamily="50" charset="-128"/>
              </a:rPr>
              <a:t>】</a:t>
            </a:r>
          </a:p>
          <a:p>
            <a:pPr marL="342900" indent="-342900">
              <a:lnSpc>
                <a:spcPct val="150000"/>
              </a:lnSpc>
              <a:buClr>
                <a:schemeClr val="tx1"/>
              </a:buClr>
              <a:buFont typeface="+mj-ea"/>
              <a:buAutoNum type="circleNumDbPlain"/>
            </a:pPr>
            <a:r>
              <a:rPr lang="ja-JP" altLang="en-US" sz="1600" i="0" strike="noStrike" baseline="0" dirty="0">
                <a:latin typeface="BIZ UDPゴシック" panose="020B0400000000000000" pitchFamily="50" charset="-128"/>
                <a:ea typeface="BIZ UDPゴシック" panose="020B0400000000000000" pitchFamily="50" charset="-128"/>
              </a:rPr>
              <a:t>副首都が</a:t>
            </a:r>
            <a:r>
              <a:rPr lang="ja-JP" altLang="en-US" sz="1600" b="1" i="0" u="sng" strike="noStrike" baseline="0" dirty="0">
                <a:solidFill>
                  <a:srgbClr val="0070C0"/>
                </a:solidFill>
                <a:latin typeface="BIZ UDPゴシック" panose="020B0400000000000000" pitchFamily="50" charset="-128"/>
                <a:ea typeface="BIZ UDPゴシック" panose="020B0400000000000000" pitchFamily="50" charset="-128"/>
              </a:rPr>
              <a:t>担うべき機能</a:t>
            </a:r>
          </a:p>
          <a:p>
            <a:pPr marL="342900" indent="-342900">
              <a:lnSpc>
                <a:spcPct val="150000"/>
              </a:lnSpc>
              <a:buClr>
                <a:schemeClr val="tx1"/>
              </a:buClr>
              <a:buFont typeface="+mj-ea"/>
              <a:buAutoNum type="circleNumDbPlain"/>
            </a:pPr>
            <a:r>
              <a:rPr lang="ja-JP" altLang="en-US" sz="1600" i="0" strike="noStrike" baseline="0" dirty="0">
                <a:latin typeface="BIZ UDPゴシック" panose="020B0400000000000000" pitchFamily="50" charset="-128"/>
                <a:ea typeface="BIZ UDPゴシック" panose="020B0400000000000000" pitchFamily="50" charset="-128"/>
              </a:rPr>
              <a:t>副首都の区域に係る</a:t>
            </a:r>
            <a:r>
              <a:rPr lang="ja-JP" altLang="en-US" sz="1600" b="1" i="0" u="sng" strike="noStrike" baseline="0" dirty="0">
                <a:solidFill>
                  <a:srgbClr val="0070C0"/>
                </a:solidFill>
                <a:latin typeface="BIZ UDPゴシック" panose="020B0400000000000000" pitchFamily="50" charset="-128"/>
                <a:ea typeface="BIZ UDPゴシック" panose="020B0400000000000000" pitchFamily="50" charset="-128"/>
              </a:rPr>
              <a:t>都市の基盤の整備その他の副首都の整備</a:t>
            </a:r>
          </a:p>
          <a:p>
            <a:pPr marL="342900" indent="-342900">
              <a:lnSpc>
                <a:spcPct val="150000"/>
              </a:lnSpc>
              <a:buClr>
                <a:schemeClr val="tx1"/>
              </a:buClr>
              <a:buFont typeface="+mj-ea"/>
              <a:buAutoNum type="circleNumDbPlain"/>
            </a:pPr>
            <a:r>
              <a:rPr lang="ja-JP" altLang="en-US" sz="1600" i="0" strike="noStrike" baseline="0" dirty="0">
                <a:latin typeface="BIZ UDPゴシック" panose="020B0400000000000000" pitchFamily="50" charset="-128"/>
                <a:ea typeface="BIZ UDPゴシック" panose="020B0400000000000000" pitchFamily="50" charset="-128"/>
              </a:rPr>
              <a:t>副首都がその</a:t>
            </a:r>
            <a:r>
              <a:rPr lang="ja-JP" altLang="en-US" sz="1600" b="1" i="0" u="sng" strike="noStrike" baseline="0" dirty="0">
                <a:solidFill>
                  <a:srgbClr val="0070C0"/>
                </a:solidFill>
                <a:latin typeface="BIZ UDPゴシック" panose="020B0400000000000000" pitchFamily="50" charset="-128"/>
                <a:ea typeface="BIZ UDPゴシック" panose="020B0400000000000000" pitchFamily="50" charset="-128"/>
              </a:rPr>
              <a:t>機能を担うために必要な体制の整備の支援</a:t>
            </a:r>
          </a:p>
          <a:p>
            <a:pPr marL="342900" indent="-342900">
              <a:lnSpc>
                <a:spcPct val="150000"/>
              </a:lnSpc>
              <a:buClr>
                <a:schemeClr val="tx1"/>
              </a:buClr>
              <a:buFont typeface="+mj-ea"/>
              <a:buAutoNum type="circleNumDbPlain"/>
            </a:pPr>
            <a:r>
              <a:rPr lang="ja-JP" altLang="en-US" sz="1600" i="0" strike="noStrike" baseline="0" dirty="0">
                <a:latin typeface="BIZ UDPゴシック" panose="020B0400000000000000" pitchFamily="50" charset="-128"/>
                <a:ea typeface="BIZ UDPゴシック" panose="020B0400000000000000" pitchFamily="50" charset="-128"/>
              </a:rPr>
              <a:t>副首都を中核とした</a:t>
            </a:r>
            <a:r>
              <a:rPr lang="ja-JP" altLang="en-US" sz="1600" b="1" i="0" u="sng" strike="noStrike" baseline="0" dirty="0">
                <a:solidFill>
                  <a:srgbClr val="0070C0"/>
                </a:solidFill>
                <a:latin typeface="BIZ UDPゴシック" panose="020B0400000000000000" pitchFamily="50" charset="-128"/>
                <a:ea typeface="BIZ UDPゴシック" panose="020B0400000000000000" pitchFamily="50" charset="-128"/>
              </a:rPr>
              <a:t>多極分散型経済圏の形成に関し必要な副首都における経済基盤の強化</a:t>
            </a:r>
          </a:p>
        </p:txBody>
      </p:sp>
      <p:sp>
        <p:nvSpPr>
          <p:cNvPr id="19" name="四角形: 角を丸くする 18">
            <a:extLst>
              <a:ext uri="{FF2B5EF4-FFF2-40B4-BE49-F238E27FC236}">
                <a16:creationId xmlns:a16="http://schemas.microsoft.com/office/drawing/2014/main" id="{FBBB9EC1-918D-4C15-AC9E-A3C1FE1915AF}"/>
              </a:ext>
            </a:extLst>
          </p:cNvPr>
          <p:cNvSpPr/>
          <p:nvPr/>
        </p:nvSpPr>
        <p:spPr>
          <a:xfrm>
            <a:off x="231673" y="722983"/>
            <a:ext cx="1774928" cy="324000"/>
          </a:xfrm>
          <a:prstGeom prst="round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600" b="1" dirty="0">
                <a:solidFill>
                  <a:schemeClr val="bg1"/>
                </a:solidFill>
                <a:latin typeface="BIZ UDPゴシック" panose="020B0400000000000000" pitchFamily="50" charset="-128"/>
                <a:ea typeface="BIZ UDPゴシック" panose="020B0400000000000000" pitchFamily="50" charset="-128"/>
              </a:rPr>
              <a:t>基本方針</a:t>
            </a:r>
          </a:p>
        </p:txBody>
      </p:sp>
      <p:sp>
        <p:nvSpPr>
          <p:cNvPr id="22" name="テキスト ボックス 21">
            <a:extLst>
              <a:ext uri="{FF2B5EF4-FFF2-40B4-BE49-F238E27FC236}">
                <a16:creationId xmlns:a16="http://schemas.microsoft.com/office/drawing/2014/main" id="{D64221B9-DF5F-4D60-99C3-CE552369C252}"/>
              </a:ext>
            </a:extLst>
          </p:cNvPr>
          <p:cNvSpPr txBox="1"/>
          <p:nvPr/>
        </p:nvSpPr>
        <p:spPr>
          <a:xfrm>
            <a:off x="231673" y="1262622"/>
            <a:ext cx="11728653" cy="1584000"/>
          </a:xfrm>
          <a:prstGeom prst="rect">
            <a:avLst/>
          </a:prstGeom>
          <a:solidFill>
            <a:schemeClr val="accent5">
              <a:lumMod val="20000"/>
              <a:lumOff val="80000"/>
            </a:schemeClr>
          </a:solidFill>
        </p:spPr>
        <p:txBody>
          <a:bodyPr wrap="square">
            <a:spAutoFit/>
          </a:bodyPr>
          <a:lstStyle/>
          <a:p>
            <a:pPr marL="285750" indent="-285750">
              <a:lnSpc>
                <a:spcPct val="150000"/>
              </a:lnSpc>
              <a:buFont typeface="Arial" panose="020B0604020202020204" pitchFamily="34" charset="0"/>
              <a:buChar char="•"/>
            </a:pPr>
            <a:r>
              <a:rPr lang="ja-JP" altLang="en-US" sz="1600" b="0" i="0" u="none" strike="noStrike" baseline="0" dirty="0">
                <a:solidFill>
                  <a:srgbClr val="000000"/>
                </a:solidFill>
                <a:latin typeface="BIZ UDPゴシック" panose="020B0400000000000000" pitchFamily="50" charset="-128"/>
                <a:ea typeface="BIZ UDPゴシック" panose="020B0400000000000000" pitchFamily="50" charset="-128"/>
              </a:rPr>
              <a:t>政府は、基本理念にのっとり、</a:t>
            </a:r>
            <a:r>
              <a:rPr lang="ja-JP" altLang="en-US" sz="1600" b="1" i="0" u="sng" strike="noStrike" baseline="0" dirty="0">
                <a:solidFill>
                  <a:srgbClr val="FF0000"/>
                </a:solidFill>
                <a:latin typeface="BIZ UDPゴシック" panose="020B0400000000000000" pitchFamily="50" charset="-128"/>
                <a:ea typeface="BIZ UDPゴシック" panose="020B0400000000000000" pitchFamily="50" charset="-128"/>
              </a:rPr>
              <a:t>副首都の整備に係る施策その他国家社会機能継続性確保施策の総合的かつ計画的な推進を図るための基本方針を定めなければならない（法律の施行日から１年以内に定める）</a:t>
            </a:r>
            <a:endParaRPr lang="en-US" altLang="ja-JP" sz="1600" b="1" i="0" u="sng" strike="noStrike" baseline="0" dirty="0">
              <a:solidFill>
                <a:srgbClr val="FF0000"/>
              </a:solidFill>
              <a:latin typeface="BIZ UDPゴシック" panose="020B0400000000000000" pitchFamily="50" charset="-128"/>
              <a:ea typeface="BIZ UDPゴシック" panose="020B0400000000000000" pitchFamily="50" charset="-128"/>
            </a:endParaRPr>
          </a:p>
          <a:p>
            <a:pPr marL="285750" indent="-285750">
              <a:lnSpc>
                <a:spcPct val="150000"/>
              </a:lnSpc>
              <a:buFont typeface="Arial" panose="020B0604020202020204" pitchFamily="34" charset="0"/>
              <a:buChar char="•"/>
            </a:pPr>
            <a:r>
              <a:rPr lang="ja-JP" altLang="en-US" sz="1600" b="0" i="0" u="none" strike="noStrike" baseline="0" dirty="0">
                <a:solidFill>
                  <a:srgbClr val="000000"/>
                </a:solidFill>
                <a:latin typeface="BIZ UDPゴシック" panose="020B0400000000000000" pitchFamily="50" charset="-128"/>
                <a:ea typeface="BIZ UDPゴシック" panose="020B0400000000000000" pitchFamily="50" charset="-128"/>
              </a:rPr>
              <a:t>国土強靭化基本計画等は、</a:t>
            </a:r>
            <a:r>
              <a:rPr lang="ja-JP" altLang="en-US" sz="1600" b="1" i="0" u="sng" strike="noStrike" baseline="0" dirty="0">
                <a:solidFill>
                  <a:srgbClr val="FF0000"/>
                </a:solidFill>
                <a:latin typeface="BIZ UDPゴシック" panose="020B0400000000000000" pitchFamily="50" charset="-128"/>
                <a:ea typeface="BIZ UDPゴシック" panose="020B0400000000000000" pitchFamily="50" charset="-128"/>
              </a:rPr>
              <a:t>副首都の整備に係る施策その他国家社会機能継続性確保施策に関しては、基本方針を基本</a:t>
            </a:r>
            <a:r>
              <a:rPr lang="ja-JP" altLang="en-US" sz="1600" b="1" u="sng" dirty="0">
                <a:solidFill>
                  <a:srgbClr val="FF0000"/>
                </a:solidFill>
                <a:latin typeface="BIZ UDPゴシック" panose="020B0400000000000000" pitchFamily="50" charset="-128"/>
                <a:ea typeface="BIZ UDPゴシック" panose="020B0400000000000000" pitchFamily="50" charset="-128"/>
              </a:rPr>
              <a:t>とする</a:t>
            </a:r>
            <a:endParaRPr lang="en-US" altLang="ja-JP" sz="1600" b="1" u="sng" dirty="0">
              <a:solidFill>
                <a:srgbClr val="FF0000"/>
              </a:solidFill>
              <a:latin typeface="BIZ UDPゴシック" panose="020B0400000000000000" pitchFamily="50" charset="-128"/>
              <a:ea typeface="BIZ UDPゴシック" panose="020B0400000000000000" pitchFamily="50" charset="-128"/>
            </a:endParaRPr>
          </a:p>
          <a:p>
            <a:pPr marL="285750" indent="-285750">
              <a:lnSpc>
                <a:spcPct val="150000"/>
              </a:lnSpc>
              <a:buFont typeface="Arial" panose="020B0604020202020204" pitchFamily="34" charset="0"/>
              <a:buChar char="•"/>
            </a:pPr>
            <a:r>
              <a:rPr lang="ja-JP" altLang="en-US" sz="1600" i="0" u="sng" strike="noStrike" baseline="0" dirty="0">
                <a:latin typeface="BIZ UDPゴシック" panose="020B0400000000000000" pitchFamily="50" charset="-128"/>
                <a:ea typeface="BIZ UDPゴシック" panose="020B0400000000000000" pitchFamily="50" charset="-128"/>
              </a:rPr>
              <a:t>基本方針の実施に必要な場合、</a:t>
            </a:r>
            <a:r>
              <a:rPr lang="ja-JP" altLang="en-US" sz="1600" b="1" i="0" u="sng" strike="noStrike" baseline="0" dirty="0">
                <a:solidFill>
                  <a:srgbClr val="FF0000"/>
                </a:solidFill>
                <a:latin typeface="BIZ UDPゴシック" panose="020B0400000000000000" pitchFamily="50" charset="-128"/>
                <a:ea typeface="BIZ UDPゴシック" panose="020B0400000000000000" pitchFamily="50" charset="-128"/>
              </a:rPr>
              <a:t>内閣総理大臣は、関係行政機関の長に対して必要な勧告をできる</a:t>
            </a:r>
          </a:p>
        </p:txBody>
      </p:sp>
      <p:sp>
        <p:nvSpPr>
          <p:cNvPr id="13" name="テキスト ボックス 12">
            <a:extLst>
              <a:ext uri="{FF2B5EF4-FFF2-40B4-BE49-F238E27FC236}">
                <a16:creationId xmlns:a16="http://schemas.microsoft.com/office/drawing/2014/main" id="{900F08FA-67B4-4E33-B133-294D7A929C47}"/>
              </a:ext>
            </a:extLst>
          </p:cNvPr>
          <p:cNvSpPr txBox="1"/>
          <p:nvPr/>
        </p:nvSpPr>
        <p:spPr>
          <a:xfrm>
            <a:off x="149293" y="3120582"/>
            <a:ext cx="11808000" cy="1460721"/>
          </a:xfrm>
          <a:prstGeom prst="rect">
            <a:avLst/>
          </a:prstGeom>
          <a:noFill/>
          <a:ln>
            <a:noFill/>
            <a:prstDash val="dash"/>
          </a:ln>
        </p:spPr>
        <p:txBody>
          <a:bodyPr wrap="square">
            <a:spAutoFit/>
          </a:bodyPr>
          <a:lstStyle/>
          <a:p>
            <a:pPr>
              <a:lnSpc>
                <a:spcPct val="150000"/>
              </a:lnSpc>
            </a:pPr>
            <a:r>
              <a:rPr lang="en-US" altLang="ja-JP" sz="1400" b="1" u="none" dirty="0">
                <a:solidFill>
                  <a:srgbClr val="000000"/>
                </a:solidFill>
                <a:latin typeface="BIZ UDPゴシック" panose="020B0400000000000000" pitchFamily="50" charset="-128"/>
                <a:ea typeface="BIZ UDPゴシック" panose="020B0400000000000000" pitchFamily="50" charset="-128"/>
              </a:rPr>
              <a:t>【</a:t>
            </a:r>
            <a:r>
              <a:rPr lang="ja-JP" altLang="en-US" sz="1400" b="1" u="none" dirty="0">
                <a:solidFill>
                  <a:srgbClr val="000000"/>
                </a:solidFill>
                <a:latin typeface="BIZ UDPゴシック" panose="020B0400000000000000" pitchFamily="50" charset="-128"/>
                <a:ea typeface="BIZ UDPゴシック" panose="020B0400000000000000" pitchFamily="50" charset="-128"/>
              </a:rPr>
              <a:t>基本方針に掲げる事項</a:t>
            </a:r>
            <a:r>
              <a:rPr lang="en-US" altLang="ja-JP" sz="1400" b="1" u="none" dirty="0">
                <a:solidFill>
                  <a:srgbClr val="000000"/>
                </a:solidFill>
                <a:latin typeface="BIZ UDPゴシック" panose="020B0400000000000000" pitchFamily="50" charset="-128"/>
                <a:ea typeface="BIZ UDPゴシック" panose="020B0400000000000000" pitchFamily="50" charset="-128"/>
              </a:rPr>
              <a:t>】</a:t>
            </a:r>
          </a:p>
          <a:p>
            <a:pPr marL="285750" indent="-285750">
              <a:lnSpc>
                <a:spcPct val="150000"/>
              </a:lnSpc>
              <a:buFont typeface="Wingdings" panose="05000000000000000000" pitchFamily="2" charset="2"/>
              <a:buChar char="Ø"/>
            </a:pPr>
            <a:r>
              <a:rPr lang="ja-JP" altLang="en-US" sz="1600" i="0" u="none" strike="noStrike" baseline="0" dirty="0">
                <a:solidFill>
                  <a:srgbClr val="000000"/>
                </a:solidFill>
                <a:latin typeface="BIZ UDPゴシック" panose="020B0400000000000000" pitchFamily="50" charset="-128"/>
                <a:ea typeface="BIZ UDPゴシック" panose="020B0400000000000000" pitchFamily="50" charset="-128"/>
              </a:rPr>
              <a:t>副首都の整備に係る施策その他国家社会機能継続性確保施策の意義及び目標</a:t>
            </a:r>
            <a:r>
              <a:rPr lang="ja-JP" altLang="en-US" sz="1600" dirty="0">
                <a:solidFill>
                  <a:srgbClr val="000000"/>
                </a:solidFill>
                <a:latin typeface="BIZ UDPゴシック" panose="020B0400000000000000" pitchFamily="50" charset="-128"/>
                <a:ea typeface="BIZ UDPゴシック" panose="020B0400000000000000" pitchFamily="50" charset="-128"/>
              </a:rPr>
              <a:t>、</a:t>
            </a:r>
            <a:r>
              <a:rPr lang="ja-JP" altLang="en-US" sz="1600" i="0" u="none" strike="noStrike" baseline="0" dirty="0">
                <a:solidFill>
                  <a:srgbClr val="000000"/>
                </a:solidFill>
                <a:latin typeface="BIZ UDPゴシック" panose="020B0400000000000000" pitchFamily="50" charset="-128"/>
                <a:ea typeface="BIZ UDPゴシック" panose="020B0400000000000000" pitchFamily="50" charset="-128"/>
              </a:rPr>
              <a:t>人口</a:t>
            </a:r>
            <a:r>
              <a:rPr lang="ja-JP" altLang="en-US" sz="1600" dirty="0">
                <a:solidFill>
                  <a:srgbClr val="000000"/>
                </a:solidFill>
                <a:latin typeface="BIZ UDPゴシック" panose="020B0400000000000000" pitchFamily="50" charset="-128"/>
                <a:ea typeface="BIZ UDPゴシック" panose="020B0400000000000000" pitchFamily="50" charset="-128"/>
              </a:rPr>
              <a:t>及び</a:t>
            </a:r>
            <a:r>
              <a:rPr lang="ja-JP" altLang="en-US" sz="1600" i="0" u="none" strike="noStrike" baseline="0" dirty="0">
                <a:solidFill>
                  <a:srgbClr val="000000"/>
                </a:solidFill>
                <a:latin typeface="BIZ UDPゴシック" panose="020B0400000000000000" pitchFamily="50" charset="-128"/>
                <a:ea typeface="BIZ UDPゴシック" panose="020B0400000000000000" pitchFamily="50" charset="-128"/>
              </a:rPr>
              <a:t>国家社会機能の分散的配置、首都中枢機能代替地域に関する基本的事項、自治体・民間事業者等の業務継続支援、交通通信体系の整備、</a:t>
            </a:r>
            <a:r>
              <a:rPr lang="ja-JP" altLang="en-US" sz="1600" b="1" u="sng" strike="noStrike" baseline="0" dirty="0">
                <a:solidFill>
                  <a:srgbClr val="000000"/>
                </a:solidFill>
                <a:latin typeface="BIZ UDPゴシック" panose="020B0400000000000000" pitchFamily="50" charset="-128"/>
                <a:ea typeface="BIZ UDPゴシック" panose="020B0400000000000000" pitchFamily="50" charset="-128"/>
              </a:rPr>
              <a:t>副首都に関する基本的事項、</a:t>
            </a:r>
            <a:endParaRPr lang="en-US" altLang="ja-JP" sz="1600" b="1" u="sng" strike="noStrike" baseline="0" dirty="0">
              <a:solidFill>
                <a:srgbClr val="000000"/>
              </a:solidFill>
              <a:latin typeface="BIZ UDPゴシック" panose="020B0400000000000000" pitchFamily="50" charset="-128"/>
              <a:ea typeface="BIZ UDPゴシック" panose="020B0400000000000000" pitchFamily="50" charset="-128"/>
            </a:endParaRPr>
          </a:p>
          <a:p>
            <a:pPr>
              <a:lnSpc>
                <a:spcPct val="150000"/>
              </a:lnSpc>
            </a:pPr>
            <a:r>
              <a:rPr lang="en-US" altLang="ja-JP" sz="1600" dirty="0">
                <a:solidFill>
                  <a:srgbClr val="000000"/>
                </a:solidFill>
                <a:latin typeface="BIZ UDPゴシック" panose="020B0400000000000000" pitchFamily="50" charset="-128"/>
                <a:ea typeface="BIZ UDPゴシック" panose="020B0400000000000000" pitchFamily="50" charset="-128"/>
              </a:rPr>
              <a:t>    </a:t>
            </a:r>
            <a:r>
              <a:rPr lang="ja-JP" altLang="en-US" sz="1600" b="1" u="sng" strike="noStrike" baseline="0" dirty="0">
                <a:solidFill>
                  <a:srgbClr val="000000"/>
                </a:solidFill>
                <a:latin typeface="BIZ UDPゴシック" panose="020B0400000000000000" pitchFamily="50" charset="-128"/>
                <a:ea typeface="BIZ UDPゴシック" panose="020B0400000000000000" pitchFamily="50" charset="-128"/>
              </a:rPr>
              <a:t>副首都整備に関する基本的事項</a:t>
            </a:r>
            <a:r>
              <a:rPr lang="ja-JP" altLang="en-US" sz="1600" strike="noStrike" baseline="0" dirty="0">
                <a:solidFill>
                  <a:srgbClr val="000000"/>
                </a:solidFill>
                <a:latin typeface="BIZ UDPゴシック" panose="020B0400000000000000" pitchFamily="50" charset="-128"/>
                <a:ea typeface="BIZ UDPゴシック" panose="020B0400000000000000" pitchFamily="50" charset="-128"/>
              </a:rPr>
              <a:t>　</a:t>
            </a:r>
            <a:r>
              <a:rPr lang="ja-JP" altLang="en-US" sz="1600" i="0" u="none" strike="noStrike" baseline="0" dirty="0">
                <a:solidFill>
                  <a:srgbClr val="000000"/>
                </a:solidFill>
                <a:latin typeface="BIZ UDPゴシック" panose="020B0400000000000000" pitchFamily="50" charset="-128"/>
                <a:ea typeface="BIZ UDPゴシック" panose="020B0400000000000000" pitchFamily="50" charset="-128"/>
              </a:rPr>
              <a:t>等</a:t>
            </a:r>
          </a:p>
        </p:txBody>
      </p:sp>
      <p:sp>
        <p:nvSpPr>
          <p:cNvPr id="14" name="テキスト ボックス 13">
            <a:extLst>
              <a:ext uri="{FF2B5EF4-FFF2-40B4-BE49-F238E27FC236}">
                <a16:creationId xmlns:a16="http://schemas.microsoft.com/office/drawing/2014/main" id="{F3148026-C81B-4EFD-BDC9-C05FE334DC50}"/>
              </a:ext>
            </a:extLst>
          </p:cNvPr>
          <p:cNvSpPr txBox="1"/>
          <p:nvPr/>
        </p:nvSpPr>
        <p:spPr>
          <a:xfrm>
            <a:off x="2006601" y="742583"/>
            <a:ext cx="2952000" cy="288000"/>
          </a:xfrm>
          <a:prstGeom prst="rect">
            <a:avLst/>
          </a:prstGeom>
          <a:noFill/>
        </p:spPr>
        <p:txBody>
          <a:bodyPr wrap="square" rtlCol="0">
            <a:spAutoFit/>
          </a:bodyPr>
          <a:lstStyle/>
          <a:p>
            <a:r>
              <a:rPr kumimoji="1" lang="ja-JP" altLang="en-US" sz="1200" dirty="0">
                <a:latin typeface="BIZ UDPゴシック" panose="020B0400000000000000" pitchFamily="50" charset="-128"/>
                <a:ea typeface="BIZ UDPゴシック" panose="020B0400000000000000" pitchFamily="50" charset="-128"/>
              </a:rPr>
              <a:t>（第９条～第１１条・附則第２条関係）</a:t>
            </a:r>
            <a:endParaRPr kumimoji="1" lang="ja-JP" altLang="en-US" sz="1600" dirty="0">
              <a:latin typeface="BIZ UDPゴシック" panose="020B0400000000000000" pitchFamily="50" charset="-128"/>
              <a:ea typeface="BIZ UDPゴシック" panose="020B0400000000000000" pitchFamily="50" charset="-128"/>
            </a:endParaRPr>
          </a:p>
        </p:txBody>
      </p:sp>
    </p:spTree>
    <p:extLst>
      <p:ext uri="{BB962C8B-B14F-4D97-AF65-F5344CB8AC3E}">
        <p14:creationId xmlns:p14="http://schemas.microsoft.com/office/powerpoint/2010/main" val="214460450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直線コネクタ 4">
            <a:extLst>
              <a:ext uri="{FF2B5EF4-FFF2-40B4-BE49-F238E27FC236}">
                <a16:creationId xmlns:a16="http://schemas.microsoft.com/office/drawing/2014/main" id="{2B9BC7ED-EF68-4296-9503-23448B7506AA}"/>
              </a:ext>
            </a:extLst>
          </p:cNvPr>
          <p:cNvCxnSpPr>
            <a:cxnSpLocks/>
          </p:cNvCxnSpPr>
          <p:nvPr/>
        </p:nvCxnSpPr>
        <p:spPr>
          <a:xfrm>
            <a:off x="216668" y="449732"/>
            <a:ext cx="11743658" cy="0"/>
          </a:xfrm>
          <a:prstGeom prst="line">
            <a:avLst/>
          </a:prstGeom>
        </p:spPr>
        <p:style>
          <a:lnRef idx="1">
            <a:schemeClr val="dk1"/>
          </a:lnRef>
          <a:fillRef idx="0">
            <a:schemeClr val="dk1"/>
          </a:fillRef>
          <a:effectRef idx="0">
            <a:schemeClr val="dk1"/>
          </a:effectRef>
          <a:fontRef idx="minor">
            <a:schemeClr val="tx1"/>
          </a:fontRef>
        </p:style>
      </p:cxnSp>
      <p:sp>
        <p:nvSpPr>
          <p:cNvPr id="10" name="正方形/長方形 9">
            <a:extLst>
              <a:ext uri="{FF2B5EF4-FFF2-40B4-BE49-F238E27FC236}">
                <a16:creationId xmlns:a16="http://schemas.microsoft.com/office/drawing/2014/main" id="{5AABBEF4-55EA-4F1C-98C9-3862E5C11EA9}"/>
              </a:ext>
            </a:extLst>
          </p:cNvPr>
          <p:cNvSpPr/>
          <p:nvPr/>
        </p:nvSpPr>
        <p:spPr>
          <a:xfrm>
            <a:off x="2893" y="48527"/>
            <a:ext cx="11325197" cy="430887"/>
          </a:xfrm>
          <a:prstGeom prst="rect">
            <a:avLst/>
          </a:prstGeom>
        </p:spPr>
        <p:txBody>
          <a:bodyPr wrap="square">
            <a:spAutoFit/>
          </a:bodyPr>
          <a:lstStyle/>
          <a:p>
            <a:r>
              <a:rPr lang="ja-JP" altLang="en-US" sz="2200" b="1" spc="100" dirty="0">
                <a:latin typeface="BIZ UDゴシック" panose="020B0400000000000000" pitchFamily="49" charset="-128"/>
                <a:ea typeface="BIZ UDゴシック" panose="020B0400000000000000" pitchFamily="49" charset="-128"/>
              </a:rPr>
              <a:t> 副首都整備方針</a:t>
            </a:r>
            <a:endParaRPr lang="en-US" altLang="ja-JP" sz="2200" b="1" spc="100" dirty="0">
              <a:latin typeface="BIZ UDゴシック" panose="020B0400000000000000" pitchFamily="49" charset="-128"/>
              <a:ea typeface="BIZ UDゴシック" panose="020B0400000000000000" pitchFamily="49" charset="-128"/>
            </a:endParaRPr>
          </a:p>
        </p:txBody>
      </p:sp>
      <p:sp>
        <p:nvSpPr>
          <p:cNvPr id="21" name="スライド番号プレースホルダー 2">
            <a:extLst>
              <a:ext uri="{FF2B5EF4-FFF2-40B4-BE49-F238E27FC236}">
                <a16:creationId xmlns:a16="http://schemas.microsoft.com/office/drawing/2014/main" id="{DD8A0A10-F37D-49FB-AA3D-D8DAE4C89070}"/>
              </a:ext>
            </a:extLst>
          </p:cNvPr>
          <p:cNvSpPr>
            <a:spLocks noGrp="1"/>
          </p:cNvSpPr>
          <p:nvPr>
            <p:ph type="sldNum" sz="quarter" idx="12"/>
          </p:nvPr>
        </p:nvSpPr>
        <p:spPr>
          <a:xfrm>
            <a:off x="9448800" y="6483168"/>
            <a:ext cx="2743200" cy="365125"/>
          </a:xfrm>
        </p:spPr>
        <p:txBody>
          <a:bodyPr/>
          <a:lstStyle/>
          <a:p>
            <a:fld id="{07461F5B-1BDF-4D77-A755-C8D0FF6D81B8}" type="slidenum">
              <a:rPr kumimoji="1" lang="ja-JP" altLang="en-US" sz="1400" b="1" smtClean="0">
                <a:latin typeface="BIZ UDPゴシック" panose="020B0400000000000000" pitchFamily="50" charset="-128"/>
                <a:ea typeface="BIZ UDPゴシック" panose="020B0400000000000000" pitchFamily="50" charset="-128"/>
              </a:rPr>
              <a:t>4</a:t>
            </a:fld>
            <a:endParaRPr kumimoji="1" lang="ja-JP" altLang="en-US" sz="1400" b="1" dirty="0">
              <a:latin typeface="BIZ UDPゴシック" panose="020B0400000000000000" pitchFamily="50" charset="-128"/>
              <a:ea typeface="BIZ UDPゴシック" panose="020B0400000000000000" pitchFamily="50" charset="-128"/>
            </a:endParaRPr>
          </a:p>
        </p:txBody>
      </p:sp>
      <p:sp>
        <p:nvSpPr>
          <p:cNvPr id="11" name="テキスト ボックス 10">
            <a:extLst>
              <a:ext uri="{FF2B5EF4-FFF2-40B4-BE49-F238E27FC236}">
                <a16:creationId xmlns:a16="http://schemas.microsoft.com/office/drawing/2014/main" id="{47B954A7-1AC6-4450-9F2E-D2E6FF170B7A}"/>
              </a:ext>
            </a:extLst>
          </p:cNvPr>
          <p:cNvSpPr txBox="1"/>
          <p:nvPr/>
        </p:nvSpPr>
        <p:spPr>
          <a:xfrm>
            <a:off x="558932" y="3365542"/>
            <a:ext cx="11124000" cy="2527680"/>
          </a:xfrm>
          <a:prstGeom prst="rect">
            <a:avLst/>
          </a:prstGeom>
          <a:noFill/>
          <a:ln>
            <a:solidFill>
              <a:schemeClr val="bg1">
                <a:lumMod val="65000"/>
              </a:schemeClr>
            </a:solidFill>
            <a:prstDash val="dash"/>
          </a:ln>
        </p:spPr>
        <p:txBody>
          <a:bodyPr wrap="square">
            <a:spAutoFit/>
          </a:bodyPr>
          <a:lstStyle/>
          <a:p>
            <a:pPr>
              <a:lnSpc>
                <a:spcPts val="2200"/>
              </a:lnSpc>
            </a:pPr>
            <a:r>
              <a:rPr lang="en-US" altLang="ja-JP" sz="1400" b="1" dirty="0">
                <a:solidFill>
                  <a:srgbClr val="000000"/>
                </a:solidFill>
                <a:latin typeface="BIZ UDPゴシック" panose="020B0400000000000000" pitchFamily="50" charset="-128"/>
                <a:ea typeface="BIZ UDPゴシック" panose="020B0400000000000000" pitchFamily="50" charset="-128"/>
              </a:rPr>
              <a:t>【</a:t>
            </a:r>
            <a:r>
              <a:rPr lang="ja-JP" altLang="en-US" sz="1400" b="1" dirty="0">
                <a:solidFill>
                  <a:srgbClr val="000000"/>
                </a:solidFill>
                <a:latin typeface="BIZ UDPゴシック" panose="020B0400000000000000" pitchFamily="50" charset="-128"/>
                <a:ea typeface="BIZ UDPゴシック" panose="020B0400000000000000" pitchFamily="50" charset="-128"/>
              </a:rPr>
              <a:t>副首都整備方針に掲げる</a:t>
            </a:r>
            <a:r>
              <a:rPr lang="ja-JP" altLang="en-US" sz="1400" b="1" i="0" u="none" strike="noStrike" baseline="0" dirty="0">
                <a:solidFill>
                  <a:srgbClr val="000000"/>
                </a:solidFill>
                <a:latin typeface="BIZ UDPゴシック" panose="020B0400000000000000" pitchFamily="50" charset="-128"/>
                <a:ea typeface="BIZ UDPゴシック" panose="020B0400000000000000" pitchFamily="50" charset="-128"/>
              </a:rPr>
              <a:t>事項</a:t>
            </a:r>
            <a:r>
              <a:rPr lang="en-US" altLang="ja-JP" sz="1400" b="1" i="0" u="none" strike="noStrike" baseline="0" dirty="0">
                <a:solidFill>
                  <a:srgbClr val="000000"/>
                </a:solidFill>
                <a:latin typeface="BIZ UDPゴシック" panose="020B0400000000000000" pitchFamily="50" charset="-128"/>
                <a:ea typeface="BIZ UDPゴシック" panose="020B0400000000000000" pitchFamily="50" charset="-128"/>
              </a:rPr>
              <a:t>】</a:t>
            </a:r>
          </a:p>
          <a:p>
            <a:pPr marL="342900" indent="-342900">
              <a:lnSpc>
                <a:spcPct val="150000"/>
              </a:lnSpc>
              <a:buClr>
                <a:schemeClr val="tx1"/>
              </a:buClr>
              <a:buFont typeface="+mj-ea"/>
              <a:buAutoNum type="circleNumDbPlain"/>
            </a:pPr>
            <a:r>
              <a:rPr lang="ja-JP" altLang="en-US" sz="1600" i="0" strike="noStrike" baseline="0" dirty="0">
                <a:latin typeface="BIZ UDPゴシック" panose="020B0400000000000000" pitchFamily="50" charset="-128"/>
                <a:ea typeface="BIZ UDPゴシック" panose="020B0400000000000000" pitchFamily="50" charset="-128"/>
              </a:rPr>
              <a:t>副首都の</a:t>
            </a:r>
            <a:r>
              <a:rPr lang="ja-JP" altLang="en-US" sz="1600" b="1" i="0" u="sng" strike="noStrike" baseline="0" dirty="0">
                <a:solidFill>
                  <a:srgbClr val="0070C0"/>
                </a:solidFill>
                <a:latin typeface="BIZ UDPゴシック" panose="020B0400000000000000" pitchFamily="50" charset="-128"/>
                <a:ea typeface="BIZ UDPゴシック" panose="020B0400000000000000" pitchFamily="50" charset="-128"/>
              </a:rPr>
              <a:t>整備の目標</a:t>
            </a:r>
            <a:endParaRPr lang="en-US" altLang="ja-JP" sz="1600" b="1" i="0" u="sng" strike="noStrike" baseline="0" dirty="0">
              <a:solidFill>
                <a:srgbClr val="0070C0"/>
              </a:solidFill>
              <a:latin typeface="BIZ UDPゴシック" panose="020B0400000000000000" pitchFamily="50" charset="-128"/>
              <a:ea typeface="BIZ UDPゴシック" panose="020B0400000000000000" pitchFamily="50" charset="-128"/>
            </a:endParaRPr>
          </a:p>
          <a:p>
            <a:pPr marL="342900" indent="-342900">
              <a:lnSpc>
                <a:spcPct val="150000"/>
              </a:lnSpc>
              <a:buFont typeface="+mj-ea"/>
              <a:buAutoNum type="circleNumDbPlain"/>
            </a:pPr>
            <a:r>
              <a:rPr lang="ja-JP" altLang="en-US" sz="1600" b="0" i="0" u="none" strike="noStrike" baseline="0" dirty="0">
                <a:solidFill>
                  <a:srgbClr val="000000"/>
                </a:solidFill>
                <a:latin typeface="BIZ UDPゴシック" panose="020B0400000000000000" pitchFamily="50" charset="-128"/>
                <a:ea typeface="BIZ UDPゴシック" panose="020B0400000000000000" pitchFamily="50" charset="-128"/>
              </a:rPr>
              <a:t>区域内における</a:t>
            </a:r>
            <a:r>
              <a:rPr lang="ja-JP" altLang="en-US" sz="1600" b="1" i="0" u="sng" strike="noStrike" baseline="0" dirty="0">
                <a:solidFill>
                  <a:srgbClr val="0070C0"/>
                </a:solidFill>
                <a:latin typeface="BIZ UDPゴシック" panose="020B0400000000000000" pitchFamily="50" charset="-128"/>
                <a:ea typeface="BIZ UDPゴシック" panose="020B0400000000000000" pitchFamily="50" charset="-128"/>
              </a:rPr>
              <a:t>産業競争力の強化、経済活動の拠点の形成等を通じた我が国経済の成長</a:t>
            </a:r>
            <a:endParaRPr lang="en-US" altLang="ja-JP" sz="1600" b="0" i="0" u="none" strike="noStrike" baseline="0" dirty="0">
              <a:solidFill>
                <a:srgbClr val="000000"/>
              </a:solidFill>
              <a:latin typeface="BIZ UDPゴシック" panose="020B0400000000000000" pitchFamily="50" charset="-128"/>
              <a:ea typeface="BIZ UDPゴシック" panose="020B0400000000000000" pitchFamily="50" charset="-128"/>
            </a:endParaRPr>
          </a:p>
          <a:p>
            <a:pPr marL="342900" indent="-342900">
              <a:lnSpc>
                <a:spcPct val="150000"/>
              </a:lnSpc>
              <a:buFont typeface="+mj-ea"/>
              <a:buAutoNum type="circleNumDbPlain"/>
            </a:pPr>
            <a:r>
              <a:rPr lang="ja-JP" altLang="en-US" sz="1600" b="0" i="0" u="none" strike="noStrike" baseline="0" dirty="0">
                <a:solidFill>
                  <a:srgbClr val="000000"/>
                </a:solidFill>
                <a:latin typeface="BIZ UDPゴシック" panose="020B0400000000000000" pitchFamily="50" charset="-128"/>
                <a:ea typeface="BIZ UDPゴシック" panose="020B0400000000000000" pitchFamily="50" charset="-128"/>
              </a:rPr>
              <a:t>区域に係る</a:t>
            </a:r>
            <a:r>
              <a:rPr lang="ja-JP" altLang="en-US" sz="1600" b="1" i="0" u="sng" strike="noStrike" baseline="0" dirty="0">
                <a:solidFill>
                  <a:srgbClr val="0070C0"/>
                </a:solidFill>
                <a:latin typeface="BIZ UDPゴシック" panose="020B0400000000000000" pitchFamily="50" charset="-128"/>
                <a:ea typeface="BIZ UDPゴシック" panose="020B0400000000000000" pitchFamily="50" charset="-128"/>
              </a:rPr>
              <a:t>交通網の整備その他の副首都の区域に係る都市の基盤の整備</a:t>
            </a:r>
            <a:endParaRPr lang="en-US" altLang="ja-JP" sz="1600" b="0" i="0" u="none" strike="noStrike" baseline="0" dirty="0">
              <a:solidFill>
                <a:srgbClr val="000000"/>
              </a:solidFill>
              <a:latin typeface="BIZ UDPゴシック" panose="020B0400000000000000" pitchFamily="50" charset="-128"/>
              <a:ea typeface="BIZ UDPゴシック" panose="020B0400000000000000" pitchFamily="50" charset="-128"/>
            </a:endParaRPr>
          </a:p>
          <a:p>
            <a:pPr marL="342900" indent="-342900">
              <a:lnSpc>
                <a:spcPct val="150000"/>
              </a:lnSpc>
              <a:buFont typeface="+mj-ea"/>
              <a:buAutoNum type="circleNumDbPlain"/>
            </a:pPr>
            <a:r>
              <a:rPr lang="ja-JP" altLang="en-US" sz="1600" b="0" i="0" u="none" strike="noStrike" baseline="0" dirty="0">
                <a:solidFill>
                  <a:srgbClr val="000000"/>
                </a:solidFill>
                <a:latin typeface="BIZ UDPゴシック" panose="020B0400000000000000" pitchFamily="50" charset="-128"/>
                <a:ea typeface="BIZ UDPゴシック" panose="020B0400000000000000" pitchFamily="50" charset="-128"/>
              </a:rPr>
              <a:t>区域内における</a:t>
            </a:r>
            <a:r>
              <a:rPr lang="ja-JP" altLang="en-US" sz="1600" b="1" i="0" u="sng" strike="noStrike" baseline="0" dirty="0">
                <a:solidFill>
                  <a:srgbClr val="0070C0"/>
                </a:solidFill>
                <a:latin typeface="BIZ UDPゴシック" panose="020B0400000000000000" pitchFamily="50" charset="-128"/>
                <a:ea typeface="BIZ UDPゴシック" panose="020B0400000000000000" pitchFamily="50" charset="-128"/>
              </a:rPr>
              <a:t>国の機関等の拠点の整備その他の国の機関等の機能の強化</a:t>
            </a:r>
            <a:endParaRPr lang="en-US" altLang="ja-JP" sz="1600" dirty="0">
              <a:solidFill>
                <a:srgbClr val="000000"/>
              </a:solidFill>
              <a:latin typeface="BIZ UDPゴシック" panose="020B0400000000000000" pitchFamily="50" charset="-128"/>
              <a:ea typeface="BIZ UDPゴシック" panose="020B0400000000000000" pitchFamily="50" charset="-128"/>
            </a:endParaRPr>
          </a:p>
          <a:p>
            <a:pPr marL="342900" indent="-342900">
              <a:lnSpc>
                <a:spcPct val="150000"/>
              </a:lnSpc>
              <a:buFont typeface="+mj-ea"/>
              <a:buAutoNum type="circleNumDbPlain"/>
            </a:pPr>
            <a:r>
              <a:rPr lang="ja-JP" altLang="en-US" sz="1600" b="0" i="0" u="none" strike="noStrike" baseline="0" dirty="0">
                <a:solidFill>
                  <a:srgbClr val="000000"/>
                </a:solidFill>
                <a:latin typeface="BIZ UDPゴシック" panose="020B0400000000000000" pitchFamily="50" charset="-128"/>
                <a:ea typeface="BIZ UDPゴシック" panose="020B0400000000000000" pitchFamily="50" charset="-128"/>
              </a:rPr>
              <a:t>区域を含む圏域を発展させるために必要な</a:t>
            </a:r>
            <a:r>
              <a:rPr lang="ja-JP" altLang="en-US" sz="1600" b="1" i="0" u="sng" strike="noStrike" baseline="0" dirty="0">
                <a:solidFill>
                  <a:srgbClr val="0070C0"/>
                </a:solidFill>
                <a:latin typeface="BIZ UDPゴシック" panose="020B0400000000000000" pitchFamily="50" charset="-128"/>
                <a:ea typeface="BIZ UDPゴシック" panose="020B0400000000000000" pitchFamily="50" charset="-128"/>
              </a:rPr>
              <a:t>副首都と当該圏域内の他の地方公共団体との連携</a:t>
            </a:r>
            <a:endParaRPr lang="en-US" altLang="ja-JP" sz="1600" b="0" i="0" u="none" strike="noStrike" baseline="0" dirty="0">
              <a:solidFill>
                <a:srgbClr val="000000"/>
              </a:solidFill>
              <a:latin typeface="BIZ UDPゴシック" panose="020B0400000000000000" pitchFamily="50" charset="-128"/>
              <a:ea typeface="BIZ UDPゴシック" panose="020B0400000000000000" pitchFamily="50" charset="-128"/>
            </a:endParaRPr>
          </a:p>
          <a:p>
            <a:pPr marL="342900" indent="-342900">
              <a:lnSpc>
                <a:spcPct val="150000"/>
              </a:lnSpc>
              <a:buFont typeface="+mj-ea"/>
              <a:buAutoNum type="circleNumDbPlain"/>
            </a:pPr>
            <a:r>
              <a:rPr lang="ja-JP" altLang="en-US" sz="1600" dirty="0">
                <a:solidFill>
                  <a:srgbClr val="000000"/>
                </a:solidFill>
                <a:latin typeface="BIZ UDPゴシック" panose="020B0400000000000000" pitchFamily="50" charset="-128"/>
                <a:ea typeface="BIZ UDPゴシック" panose="020B0400000000000000" pitchFamily="50" charset="-128"/>
              </a:rPr>
              <a:t>①～⑤</a:t>
            </a:r>
            <a:r>
              <a:rPr lang="ja-JP" altLang="en-US" sz="1600" b="0" i="0" u="none" strike="noStrike" baseline="0" dirty="0">
                <a:solidFill>
                  <a:srgbClr val="000000"/>
                </a:solidFill>
                <a:latin typeface="BIZ UDPゴシック" panose="020B0400000000000000" pitchFamily="50" charset="-128"/>
                <a:ea typeface="BIZ UDPゴシック" panose="020B0400000000000000" pitchFamily="50" charset="-128"/>
              </a:rPr>
              <a:t>のほか、副首都の整備に関し必要な事項</a:t>
            </a:r>
            <a:endParaRPr lang="en-US" altLang="ja-JP" sz="1600" b="1" i="0" u="none" strike="noStrike" baseline="0" dirty="0">
              <a:solidFill>
                <a:srgbClr val="FF0000"/>
              </a:solidFill>
              <a:latin typeface="BIZ UDPゴシック" panose="020B0400000000000000" pitchFamily="50" charset="-128"/>
              <a:ea typeface="BIZ UDPゴシック" panose="020B0400000000000000" pitchFamily="50" charset="-128"/>
            </a:endParaRPr>
          </a:p>
        </p:txBody>
      </p:sp>
      <p:sp>
        <p:nvSpPr>
          <p:cNvPr id="20" name="四角形: 角を丸くする 19">
            <a:extLst>
              <a:ext uri="{FF2B5EF4-FFF2-40B4-BE49-F238E27FC236}">
                <a16:creationId xmlns:a16="http://schemas.microsoft.com/office/drawing/2014/main" id="{A8816402-8322-4CFB-9CEE-96CC86317D2E}"/>
              </a:ext>
            </a:extLst>
          </p:cNvPr>
          <p:cNvSpPr/>
          <p:nvPr/>
        </p:nvSpPr>
        <p:spPr>
          <a:xfrm>
            <a:off x="231673" y="731002"/>
            <a:ext cx="1774928" cy="324000"/>
          </a:xfrm>
          <a:prstGeom prst="round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600" b="1" dirty="0">
                <a:solidFill>
                  <a:schemeClr val="bg1"/>
                </a:solidFill>
                <a:latin typeface="BIZ UDPゴシック" panose="020B0400000000000000" pitchFamily="50" charset="-128"/>
                <a:ea typeface="BIZ UDPゴシック" panose="020B0400000000000000" pitchFamily="50" charset="-128"/>
              </a:rPr>
              <a:t>副首都整備方針</a:t>
            </a:r>
          </a:p>
        </p:txBody>
      </p:sp>
      <p:sp>
        <p:nvSpPr>
          <p:cNvPr id="23" name="テキスト ボックス 22">
            <a:extLst>
              <a:ext uri="{FF2B5EF4-FFF2-40B4-BE49-F238E27FC236}">
                <a16:creationId xmlns:a16="http://schemas.microsoft.com/office/drawing/2014/main" id="{560E8ADD-C127-411B-949C-72C4535DC96D}"/>
              </a:ext>
            </a:extLst>
          </p:cNvPr>
          <p:cNvSpPr txBox="1"/>
          <p:nvPr/>
        </p:nvSpPr>
        <p:spPr>
          <a:xfrm>
            <a:off x="231673" y="1289890"/>
            <a:ext cx="11728653" cy="1584000"/>
          </a:xfrm>
          <a:prstGeom prst="rect">
            <a:avLst/>
          </a:prstGeom>
          <a:solidFill>
            <a:schemeClr val="accent5">
              <a:lumMod val="20000"/>
              <a:lumOff val="80000"/>
            </a:schemeClr>
          </a:solidFill>
        </p:spPr>
        <p:txBody>
          <a:bodyPr wrap="square">
            <a:spAutoFit/>
          </a:bodyPr>
          <a:lstStyle/>
          <a:p>
            <a:pPr marL="285750" indent="-285750">
              <a:lnSpc>
                <a:spcPct val="150000"/>
              </a:lnSpc>
              <a:buClr>
                <a:schemeClr val="tx1"/>
              </a:buClr>
              <a:buFont typeface="Arial" panose="020B0604020202020204" pitchFamily="34" charset="0"/>
              <a:buChar char="•"/>
            </a:pPr>
            <a:r>
              <a:rPr lang="ja-JP" altLang="en-US" sz="1600" i="0" strike="noStrike" baseline="0" dirty="0">
                <a:latin typeface="BIZ UDPゴシック" panose="020B0400000000000000" pitchFamily="50" charset="-128"/>
                <a:ea typeface="BIZ UDPゴシック" panose="020B0400000000000000" pitchFamily="50" charset="-128"/>
              </a:rPr>
              <a:t>国家社会機能継続性確保施策・副首都整備推進本部は、</a:t>
            </a:r>
            <a:r>
              <a:rPr lang="ja-JP" altLang="en-US" sz="1600" b="1" i="0" u="sng" strike="noStrike" baseline="0" dirty="0">
                <a:solidFill>
                  <a:srgbClr val="FF0000"/>
                </a:solidFill>
                <a:latin typeface="BIZ UDPゴシック" panose="020B0400000000000000" pitchFamily="50" charset="-128"/>
                <a:ea typeface="BIZ UDPゴシック" panose="020B0400000000000000" pitchFamily="50" charset="-128"/>
              </a:rPr>
              <a:t>副首都ごとに、基本方針に即して、当該副首都の総合的かつ計画的な整備に関する方針（「副首都整備方針」）を定めなければならない</a:t>
            </a:r>
            <a:endParaRPr lang="en-US" altLang="ja-JP" sz="1600" i="0" strike="noStrike" baseline="0" dirty="0">
              <a:latin typeface="BIZ UDPゴシック" panose="020B0400000000000000" pitchFamily="50" charset="-128"/>
              <a:ea typeface="BIZ UDPゴシック" panose="020B0400000000000000" pitchFamily="50" charset="-128"/>
            </a:endParaRPr>
          </a:p>
          <a:p>
            <a:pPr marL="285750" indent="-285750">
              <a:lnSpc>
                <a:spcPct val="150000"/>
              </a:lnSpc>
              <a:buClr>
                <a:schemeClr val="tx1"/>
              </a:buClr>
              <a:buFont typeface="Arial" panose="020B0604020202020204" pitchFamily="34" charset="0"/>
              <a:buChar char="•"/>
            </a:pPr>
            <a:r>
              <a:rPr lang="ja-JP" altLang="en-US" sz="1600" i="0" strike="noStrike" baseline="0" dirty="0">
                <a:latin typeface="BIZ UDPゴシック" panose="020B0400000000000000" pitchFamily="50" charset="-128"/>
                <a:ea typeface="BIZ UDPゴシック" panose="020B0400000000000000" pitchFamily="50" charset="-128"/>
              </a:rPr>
              <a:t>副首都整備方針を作成しようとするときは、あらかじめ、</a:t>
            </a:r>
            <a:r>
              <a:rPr lang="ja-JP" altLang="en-US" sz="1600" b="1" i="0" u="sng" strike="noStrike" baseline="0" dirty="0">
                <a:solidFill>
                  <a:srgbClr val="FF0000"/>
                </a:solidFill>
                <a:latin typeface="BIZ UDPゴシック" panose="020B0400000000000000" pitchFamily="50" charset="-128"/>
                <a:ea typeface="BIZ UDPゴシック" panose="020B0400000000000000" pitchFamily="50" charset="-128"/>
              </a:rPr>
              <a:t>副首都の長の意見を聴き、その意見を尊重しなければならない</a:t>
            </a:r>
            <a:endParaRPr lang="en-US" altLang="ja-JP" sz="1600" b="1" i="0" u="sng" strike="noStrike" baseline="0" dirty="0">
              <a:solidFill>
                <a:srgbClr val="FF0000"/>
              </a:solidFill>
              <a:latin typeface="BIZ UDPゴシック" panose="020B0400000000000000" pitchFamily="50" charset="-128"/>
              <a:ea typeface="BIZ UDPゴシック" panose="020B0400000000000000" pitchFamily="50" charset="-128"/>
            </a:endParaRPr>
          </a:p>
          <a:p>
            <a:pPr marL="285750" indent="-285750">
              <a:lnSpc>
                <a:spcPct val="150000"/>
              </a:lnSpc>
              <a:buClr>
                <a:schemeClr val="tx1"/>
              </a:buClr>
              <a:buFont typeface="Arial" panose="020B0604020202020204" pitchFamily="34" charset="0"/>
              <a:buChar char="•"/>
            </a:pPr>
            <a:r>
              <a:rPr lang="ja-JP" altLang="en-US" sz="1600" dirty="0">
                <a:latin typeface="BIZ UDPゴシック" panose="020B0400000000000000" pitchFamily="50" charset="-128"/>
                <a:ea typeface="BIZ UDPゴシック" panose="020B0400000000000000" pitchFamily="50" charset="-128"/>
              </a:rPr>
              <a:t>作成にあたっては、</a:t>
            </a:r>
            <a:r>
              <a:rPr lang="ja-JP" altLang="en-US" sz="1600" b="1" u="sng" dirty="0">
                <a:solidFill>
                  <a:srgbClr val="FF0000"/>
                </a:solidFill>
                <a:latin typeface="BIZ UDPゴシック" panose="020B0400000000000000" pitchFamily="50" charset="-128"/>
                <a:ea typeface="BIZ UDPゴシック" panose="020B0400000000000000" pitchFamily="50" charset="-128"/>
              </a:rPr>
              <a:t>関係地方公共団体の意見を聴くものとする</a:t>
            </a:r>
            <a:endParaRPr lang="en-US" altLang="ja-JP" sz="1600" i="0" strike="noStrike" baseline="0" dirty="0">
              <a:latin typeface="BIZ UDPゴシック" panose="020B0400000000000000" pitchFamily="50" charset="-128"/>
              <a:ea typeface="BIZ UDPゴシック" panose="020B0400000000000000" pitchFamily="50" charset="-128"/>
            </a:endParaRPr>
          </a:p>
        </p:txBody>
      </p:sp>
      <p:sp>
        <p:nvSpPr>
          <p:cNvPr id="12" name="テキスト ボックス 11">
            <a:extLst>
              <a:ext uri="{FF2B5EF4-FFF2-40B4-BE49-F238E27FC236}">
                <a16:creationId xmlns:a16="http://schemas.microsoft.com/office/drawing/2014/main" id="{D66AAA4E-DCA7-445E-B811-DECB6AD42BBB}"/>
              </a:ext>
            </a:extLst>
          </p:cNvPr>
          <p:cNvSpPr txBox="1"/>
          <p:nvPr/>
        </p:nvSpPr>
        <p:spPr>
          <a:xfrm>
            <a:off x="2006601" y="752208"/>
            <a:ext cx="1368000" cy="276999"/>
          </a:xfrm>
          <a:prstGeom prst="rect">
            <a:avLst/>
          </a:prstGeom>
          <a:noFill/>
        </p:spPr>
        <p:txBody>
          <a:bodyPr wrap="square" rtlCol="0">
            <a:spAutoFit/>
          </a:bodyPr>
          <a:lstStyle/>
          <a:p>
            <a:r>
              <a:rPr kumimoji="1" lang="ja-JP" altLang="en-US" sz="1200" dirty="0">
                <a:latin typeface="BIZ UDPゴシック" panose="020B0400000000000000" pitchFamily="50" charset="-128"/>
                <a:ea typeface="BIZ UDPゴシック" panose="020B0400000000000000" pitchFamily="50" charset="-128"/>
              </a:rPr>
              <a:t>（第２０条関係）</a:t>
            </a:r>
            <a:endParaRPr kumimoji="1" lang="ja-JP" altLang="en-US" sz="1600" dirty="0">
              <a:latin typeface="BIZ UDPゴシック" panose="020B0400000000000000" pitchFamily="50" charset="-128"/>
              <a:ea typeface="BIZ UDPゴシック" panose="020B0400000000000000" pitchFamily="50" charset="-128"/>
            </a:endParaRPr>
          </a:p>
        </p:txBody>
      </p:sp>
    </p:spTree>
    <p:extLst>
      <p:ext uri="{BB962C8B-B14F-4D97-AF65-F5344CB8AC3E}">
        <p14:creationId xmlns:p14="http://schemas.microsoft.com/office/powerpoint/2010/main" val="330647770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直線コネクタ 4">
            <a:extLst>
              <a:ext uri="{FF2B5EF4-FFF2-40B4-BE49-F238E27FC236}">
                <a16:creationId xmlns:a16="http://schemas.microsoft.com/office/drawing/2014/main" id="{2B9BC7ED-EF68-4296-9503-23448B7506AA}"/>
              </a:ext>
            </a:extLst>
          </p:cNvPr>
          <p:cNvCxnSpPr>
            <a:cxnSpLocks/>
          </p:cNvCxnSpPr>
          <p:nvPr/>
        </p:nvCxnSpPr>
        <p:spPr>
          <a:xfrm>
            <a:off x="216668" y="449732"/>
            <a:ext cx="11743658" cy="0"/>
          </a:xfrm>
          <a:prstGeom prst="line">
            <a:avLst/>
          </a:prstGeom>
        </p:spPr>
        <p:style>
          <a:lnRef idx="1">
            <a:schemeClr val="dk1"/>
          </a:lnRef>
          <a:fillRef idx="0">
            <a:schemeClr val="dk1"/>
          </a:fillRef>
          <a:effectRef idx="0">
            <a:schemeClr val="dk1"/>
          </a:effectRef>
          <a:fontRef idx="minor">
            <a:schemeClr val="tx1"/>
          </a:fontRef>
        </p:style>
      </p:cxnSp>
      <p:sp>
        <p:nvSpPr>
          <p:cNvPr id="10" name="正方形/長方形 9">
            <a:extLst>
              <a:ext uri="{FF2B5EF4-FFF2-40B4-BE49-F238E27FC236}">
                <a16:creationId xmlns:a16="http://schemas.microsoft.com/office/drawing/2014/main" id="{5AABBEF4-55EA-4F1C-98C9-3862E5C11EA9}"/>
              </a:ext>
            </a:extLst>
          </p:cNvPr>
          <p:cNvSpPr/>
          <p:nvPr/>
        </p:nvSpPr>
        <p:spPr>
          <a:xfrm>
            <a:off x="2893" y="48527"/>
            <a:ext cx="11325197" cy="430887"/>
          </a:xfrm>
          <a:prstGeom prst="rect">
            <a:avLst/>
          </a:prstGeom>
        </p:spPr>
        <p:txBody>
          <a:bodyPr wrap="square">
            <a:spAutoFit/>
          </a:bodyPr>
          <a:lstStyle/>
          <a:p>
            <a:r>
              <a:rPr lang="ja-JP" altLang="en-US" sz="2200" b="1" spc="100" dirty="0">
                <a:latin typeface="BIZ UDゴシック" panose="020B0400000000000000" pitchFamily="49" charset="-128"/>
                <a:ea typeface="BIZ UDゴシック" panose="020B0400000000000000" pitchFamily="49" charset="-128"/>
              </a:rPr>
              <a:t> 副首都に対する基本的施策等				</a:t>
            </a:r>
          </a:p>
        </p:txBody>
      </p:sp>
      <p:sp>
        <p:nvSpPr>
          <p:cNvPr id="21" name="スライド番号プレースホルダー 2">
            <a:extLst>
              <a:ext uri="{FF2B5EF4-FFF2-40B4-BE49-F238E27FC236}">
                <a16:creationId xmlns:a16="http://schemas.microsoft.com/office/drawing/2014/main" id="{DD8A0A10-F37D-49FB-AA3D-D8DAE4C89070}"/>
              </a:ext>
            </a:extLst>
          </p:cNvPr>
          <p:cNvSpPr>
            <a:spLocks noGrp="1"/>
          </p:cNvSpPr>
          <p:nvPr>
            <p:ph type="sldNum" sz="quarter" idx="12"/>
          </p:nvPr>
        </p:nvSpPr>
        <p:spPr>
          <a:xfrm>
            <a:off x="9448800" y="6483168"/>
            <a:ext cx="2743200" cy="365125"/>
          </a:xfrm>
        </p:spPr>
        <p:txBody>
          <a:bodyPr/>
          <a:lstStyle/>
          <a:p>
            <a:fld id="{07461F5B-1BDF-4D77-A755-C8D0FF6D81B8}" type="slidenum">
              <a:rPr kumimoji="1" lang="ja-JP" altLang="en-US" sz="1400" b="1" smtClean="0">
                <a:latin typeface="BIZ UDPゴシック" panose="020B0400000000000000" pitchFamily="50" charset="-128"/>
                <a:ea typeface="BIZ UDPゴシック" panose="020B0400000000000000" pitchFamily="50" charset="-128"/>
              </a:rPr>
              <a:t>5</a:t>
            </a:fld>
            <a:endParaRPr kumimoji="1" lang="ja-JP" altLang="en-US" sz="1400" b="1" dirty="0">
              <a:latin typeface="BIZ UDPゴシック" panose="020B0400000000000000" pitchFamily="50" charset="-128"/>
              <a:ea typeface="BIZ UDPゴシック" panose="020B0400000000000000" pitchFamily="50" charset="-128"/>
            </a:endParaRPr>
          </a:p>
        </p:txBody>
      </p:sp>
      <p:sp>
        <p:nvSpPr>
          <p:cNvPr id="14" name="テキスト ボックス 13">
            <a:extLst>
              <a:ext uri="{FF2B5EF4-FFF2-40B4-BE49-F238E27FC236}">
                <a16:creationId xmlns:a16="http://schemas.microsoft.com/office/drawing/2014/main" id="{9B80D5A7-EC73-430A-9D06-5F823427FEB2}"/>
              </a:ext>
            </a:extLst>
          </p:cNvPr>
          <p:cNvSpPr txBox="1"/>
          <p:nvPr/>
        </p:nvSpPr>
        <p:spPr>
          <a:xfrm>
            <a:off x="231673" y="665863"/>
            <a:ext cx="11728653" cy="361959"/>
          </a:xfrm>
          <a:prstGeom prst="rect">
            <a:avLst/>
          </a:prstGeom>
          <a:solidFill>
            <a:schemeClr val="accent5">
              <a:lumMod val="20000"/>
              <a:lumOff val="80000"/>
            </a:schemeClr>
          </a:solidFill>
        </p:spPr>
        <p:txBody>
          <a:bodyPr wrap="square">
            <a:spAutoFit/>
          </a:bodyPr>
          <a:lstStyle/>
          <a:p>
            <a:pPr marL="285750" indent="-285750">
              <a:lnSpc>
                <a:spcPct val="130000"/>
              </a:lnSpc>
              <a:buFont typeface="Arial" panose="020B0604020202020204" pitchFamily="34" charset="0"/>
              <a:buChar char="•"/>
            </a:pPr>
            <a:r>
              <a:rPr lang="ja-JP" altLang="en-US" sz="1600" b="0" i="0" u="none" strike="noStrike" baseline="0" dirty="0">
                <a:solidFill>
                  <a:srgbClr val="000000"/>
                </a:solidFill>
                <a:latin typeface="BIZ UDPゴシック" panose="020B0400000000000000" pitchFamily="50" charset="-128"/>
                <a:ea typeface="BIZ UDPゴシック" panose="020B0400000000000000" pitchFamily="50" charset="-128"/>
              </a:rPr>
              <a:t>国（政府）は副首都の機能が十分に発揮されるよう、次の施策・措置を講じる</a:t>
            </a:r>
          </a:p>
        </p:txBody>
      </p:sp>
      <p:grpSp>
        <p:nvGrpSpPr>
          <p:cNvPr id="2" name="グループ化 1">
            <a:extLst>
              <a:ext uri="{FF2B5EF4-FFF2-40B4-BE49-F238E27FC236}">
                <a16:creationId xmlns:a16="http://schemas.microsoft.com/office/drawing/2014/main" id="{8E89C610-25BC-4C42-A0E6-294A2171D78D}"/>
              </a:ext>
            </a:extLst>
          </p:cNvPr>
          <p:cNvGrpSpPr/>
          <p:nvPr/>
        </p:nvGrpSpPr>
        <p:grpSpPr>
          <a:xfrm>
            <a:off x="462245" y="1370056"/>
            <a:ext cx="11308245" cy="5347629"/>
            <a:chOff x="596998" y="1350806"/>
            <a:chExt cx="11308245" cy="5347629"/>
          </a:xfrm>
        </p:grpSpPr>
        <p:sp>
          <p:nvSpPr>
            <p:cNvPr id="13" name="テキスト ボックス 12">
              <a:extLst>
                <a:ext uri="{FF2B5EF4-FFF2-40B4-BE49-F238E27FC236}">
                  <a16:creationId xmlns:a16="http://schemas.microsoft.com/office/drawing/2014/main" id="{7F810197-DB83-4A8E-9676-4C7AE712E934}"/>
                </a:ext>
              </a:extLst>
            </p:cNvPr>
            <p:cNvSpPr txBox="1"/>
            <p:nvPr/>
          </p:nvSpPr>
          <p:spPr>
            <a:xfrm>
              <a:off x="1171253" y="1886187"/>
              <a:ext cx="10476000" cy="1506887"/>
            </a:xfrm>
            <a:prstGeom prst="rect">
              <a:avLst/>
            </a:prstGeom>
            <a:solidFill>
              <a:schemeClr val="accent4">
                <a:lumMod val="20000"/>
                <a:lumOff val="80000"/>
              </a:schemeClr>
            </a:solidFill>
            <a:ln>
              <a:solidFill>
                <a:schemeClr val="accent4">
                  <a:lumMod val="60000"/>
                  <a:lumOff val="40000"/>
                </a:schemeClr>
              </a:solidFill>
            </a:ln>
          </p:spPr>
          <p:txBody>
            <a:bodyPr wrap="square" anchor="ctr">
              <a:spAutoFit/>
            </a:bodyPr>
            <a:lstStyle/>
            <a:p>
              <a:pPr marL="285750" indent="-285750">
                <a:lnSpc>
                  <a:spcPct val="150000"/>
                </a:lnSpc>
                <a:buClr>
                  <a:schemeClr val="tx1"/>
                </a:buClr>
                <a:buFont typeface="Wingdings" panose="05000000000000000000" pitchFamily="2" charset="2"/>
                <a:buChar char="l"/>
              </a:pPr>
              <a:r>
                <a:rPr lang="ja-JP" altLang="en-US" sz="1600" b="1" i="0" u="none" strike="noStrike" baseline="0" dirty="0">
                  <a:solidFill>
                    <a:srgbClr val="0070C0"/>
                  </a:solidFill>
                  <a:latin typeface="BIZ UDPゴシック" panose="020B0400000000000000" pitchFamily="50" charset="-128"/>
                  <a:ea typeface="BIZ UDPゴシック" panose="020B0400000000000000" pitchFamily="50" charset="-128"/>
                </a:rPr>
                <a:t>副首都の整備に係る施策を実施するために必要な法制上、財政上又は税制上</a:t>
              </a:r>
              <a:r>
                <a:rPr lang="ja-JP" altLang="en-US" sz="1600" b="1" dirty="0">
                  <a:solidFill>
                    <a:srgbClr val="0070C0"/>
                  </a:solidFill>
                  <a:latin typeface="BIZ UDPゴシック" panose="020B0400000000000000" pitchFamily="50" charset="-128"/>
                  <a:ea typeface="BIZ UDPゴシック" panose="020B0400000000000000" pitchFamily="50" charset="-128"/>
                </a:rPr>
                <a:t>の措置　等</a:t>
              </a:r>
              <a:endParaRPr lang="en-US" altLang="ja-JP" sz="1600" b="1" dirty="0">
                <a:solidFill>
                  <a:srgbClr val="0070C0"/>
                </a:solidFill>
                <a:latin typeface="BIZ UDPゴシック" panose="020B0400000000000000" pitchFamily="50" charset="-128"/>
                <a:ea typeface="BIZ UDPゴシック" panose="020B0400000000000000" pitchFamily="50" charset="-128"/>
              </a:endParaRPr>
            </a:p>
            <a:p>
              <a:pPr marL="285750" indent="-285750">
                <a:lnSpc>
                  <a:spcPct val="150000"/>
                </a:lnSpc>
                <a:buClr>
                  <a:schemeClr val="tx1"/>
                </a:buClr>
                <a:buFont typeface="Wingdings" panose="05000000000000000000" pitchFamily="2" charset="2"/>
                <a:buChar char="l"/>
              </a:pPr>
              <a:r>
                <a:rPr lang="ja-JP" altLang="en-US" sz="1600" b="1" i="0" u="none" strike="noStrike" baseline="0" dirty="0">
                  <a:solidFill>
                    <a:srgbClr val="0070C0"/>
                  </a:solidFill>
                  <a:latin typeface="BIZ UDPゴシック" panose="020B0400000000000000" pitchFamily="50" charset="-128"/>
                  <a:ea typeface="BIZ UDPゴシック" panose="020B0400000000000000" pitchFamily="50" charset="-128"/>
                </a:rPr>
                <a:t>首都中枢機能を代替する上で国の機関等に必要とされる機能の整備</a:t>
              </a:r>
              <a:endParaRPr lang="en-US" altLang="ja-JP" sz="1600" b="1" i="0" u="none" strike="noStrike" baseline="0" dirty="0">
                <a:solidFill>
                  <a:srgbClr val="0070C0"/>
                </a:solidFill>
                <a:latin typeface="BIZ UDPゴシック" panose="020B0400000000000000" pitchFamily="50" charset="-128"/>
                <a:ea typeface="BIZ UDPゴシック" panose="020B0400000000000000" pitchFamily="50" charset="-128"/>
              </a:endParaRPr>
            </a:p>
            <a:p>
              <a:pPr marL="285750" indent="-285750">
                <a:lnSpc>
                  <a:spcPct val="150000"/>
                </a:lnSpc>
                <a:buClr>
                  <a:schemeClr val="tx1"/>
                </a:buClr>
                <a:buFont typeface="Wingdings" panose="05000000000000000000" pitchFamily="2" charset="2"/>
                <a:buChar char="l"/>
              </a:pPr>
              <a:r>
                <a:rPr lang="ja-JP" altLang="en-US" sz="1600" b="1" i="0" u="none" strike="noStrike" baseline="0" dirty="0">
                  <a:solidFill>
                    <a:srgbClr val="0070C0"/>
                  </a:solidFill>
                  <a:latin typeface="BIZ UDPゴシック" panose="020B0400000000000000" pitchFamily="50" charset="-128"/>
                  <a:ea typeface="BIZ UDPゴシック" panose="020B0400000000000000" pitchFamily="50" charset="-128"/>
                </a:rPr>
                <a:t>官民データの円滑な流通の確保を図るために必要な基盤の整備</a:t>
              </a:r>
              <a:endParaRPr lang="en-US" altLang="ja-JP" sz="1600" b="1" i="0" u="none" strike="noStrike" baseline="0" dirty="0">
                <a:solidFill>
                  <a:srgbClr val="0070C0"/>
                </a:solidFill>
                <a:latin typeface="BIZ UDPゴシック" panose="020B0400000000000000" pitchFamily="50" charset="-128"/>
                <a:ea typeface="BIZ UDPゴシック" panose="020B0400000000000000" pitchFamily="50" charset="-128"/>
              </a:endParaRPr>
            </a:p>
            <a:p>
              <a:pPr marL="285750" indent="-285750">
                <a:lnSpc>
                  <a:spcPct val="150000"/>
                </a:lnSpc>
                <a:buClr>
                  <a:schemeClr val="tx1"/>
                </a:buClr>
                <a:buFont typeface="Wingdings" panose="05000000000000000000" pitchFamily="2" charset="2"/>
                <a:buChar char="l"/>
              </a:pPr>
              <a:r>
                <a:rPr lang="ja-JP" altLang="en-US" sz="1600" b="1" i="0" u="none" strike="noStrike" baseline="0" dirty="0">
                  <a:solidFill>
                    <a:srgbClr val="0070C0"/>
                  </a:solidFill>
                  <a:latin typeface="BIZ UDPゴシック" panose="020B0400000000000000" pitchFamily="50" charset="-128"/>
                  <a:ea typeface="BIZ UDPゴシック" panose="020B0400000000000000" pitchFamily="50" charset="-128"/>
                </a:rPr>
                <a:t>民間事業所等の移転等に係る投資を促進する税制上の措置その他の必要な施策</a:t>
              </a:r>
            </a:p>
          </p:txBody>
        </p:sp>
        <p:sp>
          <p:nvSpPr>
            <p:cNvPr id="24" name="正方形/長方形 23">
              <a:extLst>
                <a:ext uri="{FF2B5EF4-FFF2-40B4-BE49-F238E27FC236}">
                  <a16:creationId xmlns:a16="http://schemas.microsoft.com/office/drawing/2014/main" id="{39E19D55-7A5C-4AE8-BB90-DEF0437D3AE5}"/>
                </a:ext>
              </a:extLst>
            </p:cNvPr>
            <p:cNvSpPr/>
            <p:nvPr/>
          </p:nvSpPr>
          <p:spPr>
            <a:xfrm>
              <a:off x="1171253" y="3986005"/>
              <a:ext cx="7524000" cy="2160000"/>
            </a:xfrm>
            <a:prstGeom prst="rect">
              <a:avLst/>
            </a:prstGeom>
            <a:solidFill>
              <a:schemeClr val="accent4">
                <a:lumMod val="20000"/>
                <a:lumOff val="80000"/>
              </a:schemeClr>
            </a:solidFill>
            <a:ln>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lnSpc>
                  <a:spcPts val="3000"/>
                </a:lnSpc>
                <a:buClr>
                  <a:schemeClr val="tx1"/>
                </a:buClr>
                <a:buFont typeface="Wingdings" panose="05000000000000000000" pitchFamily="2" charset="2"/>
                <a:buChar char="l"/>
              </a:pPr>
              <a:r>
                <a:rPr kumimoji="1" lang="ja-JP" altLang="en-US" sz="1600" b="1" dirty="0">
                  <a:solidFill>
                    <a:srgbClr val="0070C0"/>
                  </a:solidFill>
                  <a:latin typeface="BIZ UDPゴシック" panose="020B0400000000000000" pitchFamily="50" charset="-128"/>
                  <a:ea typeface="BIZ UDPゴシック" panose="020B0400000000000000" pitchFamily="50" charset="-128"/>
                </a:rPr>
                <a:t>首都中枢機能の代替のための国の機関等の拠点の整備</a:t>
              </a:r>
              <a:endParaRPr kumimoji="1" lang="en-US" altLang="ja-JP" sz="1600" b="1" dirty="0">
                <a:solidFill>
                  <a:srgbClr val="0070C0"/>
                </a:solidFill>
                <a:latin typeface="BIZ UDPゴシック" panose="020B0400000000000000" pitchFamily="50" charset="-128"/>
                <a:ea typeface="BIZ UDPゴシック" panose="020B0400000000000000" pitchFamily="50" charset="-128"/>
              </a:endParaRPr>
            </a:p>
            <a:p>
              <a:pPr marL="285750" indent="-285750">
                <a:lnSpc>
                  <a:spcPts val="3000"/>
                </a:lnSpc>
                <a:buClr>
                  <a:schemeClr val="tx1"/>
                </a:buClr>
                <a:buFont typeface="Wingdings" panose="05000000000000000000" pitchFamily="2" charset="2"/>
                <a:buChar char="l"/>
              </a:pPr>
              <a:r>
                <a:rPr kumimoji="1" lang="ja-JP" altLang="en-US" sz="1600" b="1" dirty="0">
                  <a:solidFill>
                    <a:srgbClr val="0070C0"/>
                  </a:solidFill>
                  <a:latin typeface="BIZ UDPゴシック" panose="020B0400000000000000" pitchFamily="50" charset="-128"/>
                  <a:ea typeface="BIZ UDPゴシック" panose="020B0400000000000000" pitchFamily="50" charset="-128"/>
                </a:rPr>
                <a:t>交通施設の整備及び都市機能の増進に寄与するまちづくりの推進に必要な施策</a:t>
              </a:r>
            </a:p>
            <a:p>
              <a:pPr marL="285750" indent="-285750">
                <a:lnSpc>
                  <a:spcPts val="3000"/>
                </a:lnSpc>
                <a:buClr>
                  <a:schemeClr val="tx1"/>
                </a:buClr>
                <a:buFont typeface="Wingdings" panose="05000000000000000000" pitchFamily="2" charset="2"/>
                <a:buChar char="l"/>
              </a:pPr>
              <a:r>
                <a:rPr kumimoji="1" lang="ja-JP" altLang="en-US" sz="1600" b="1" dirty="0">
                  <a:solidFill>
                    <a:srgbClr val="0070C0"/>
                  </a:solidFill>
                  <a:latin typeface="BIZ UDPゴシック" panose="020B0400000000000000" pitchFamily="50" charset="-128"/>
                  <a:ea typeface="BIZ UDPゴシック" panose="020B0400000000000000" pitchFamily="50" charset="-128"/>
                </a:rPr>
                <a:t>必要な規制緩和の推進</a:t>
              </a:r>
              <a:endParaRPr kumimoji="1" lang="en-US" altLang="ja-JP" sz="1600" b="1" dirty="0">
                <a:solidFill>
                  <a:srgbClr val="0070C0"/>
                </a:solidFill>
                <a:latin typeface="BIZ UDPゴシック" panose="020B0400000000000000" pitchFamily="50" charset="-128"/>
                <a:ea typeface="BIZ UDPゴシック" panose="020B0400000000000000" pitchFamily="50" charset="-128"/>
              </a:endParaRPr>
            </a:p>
            <a:p>
              <a:pPr marL="285750" indent="-285750">
                <a:lnSpc>
                  <a:spcPts val="3000"/>
                </a:lnSpc>
                <a:buClr>
                  <a:schemeClr val="tx1"/>
                </a:buClr>
                <a:buFont typeface="Wingdings" panose="05000000000000000000" pitchFamily="2" charset="2"/>
                <a:buChar char="l"/>
              </a:pPr>
              <a:r>
                <a:rPr kumimoji="1" lang="ja-JP" altLang="en-US" sz="1600" b="1" dirty="0">
                  <a:solidFill>
                    <a:srgbClr val="0070C0"/>
                  </a:solidFill>
                  <a:latin typeface="BIZ UDPゴシック" panose="020B0400000000000000" pitchFamily="50" charset="-128"/>
                  <a:ea typeface="BIZ UDPゴシック" panose="020B0400000000000000" pitchFamily="50" charset="-128"/>
                </a:rPr>
                <a:t>民間投資を促進するために必要な税制上の措置</a:t>
              </a:r>
            </a:p>
            <a:p>
              <a:pPr marL="285750" indent="-285750">
                <a:lnSpc>
                  <a:spcPts val="3000"/>
                </a:lnSpc>
                <a:buClr>
                  <a:schemeClr val="tx1"/>
                </a:buClr>
                <a:buFont typeface="Wingdings" panose="05000000000000000000" pitchFamily="2" charset="2"/>
                <a:buChar char="l"/>
              </a:pPr>
              <a:r>
                <a:rPr kumimoji="1" lang="ja-JP" altLang="en-US" sz="1600" b="1" dirty="0">
                  <a:solidFill>
                    <a:srgbClr val="0070C0"/>
                  </a:solidFill>
                  <a:latin typeface="BIZ UDPゴシック" panose="020B0400000000000000" pitchFamily="50" charset="-128"/>
                  <a:ea typeface="BIZ UDPゴシック" panose="020B0400000000000000" pitchFamily="50" charset="-128"/>
                </a:rPr>
                <a:t>民間の資金、経営能力及び技術的能力の積極的な活用等に必要な施策</a:t>
              </a:r>
            </a:p>
          </p:txBody>
        </p:sp>
        <p:sp>
          <p:nvSpPr>
            <p:cNvPr id="17" name="四角形: 角を丸くする 16">
              <a:extLst>
                <a:ext uri="{FF2B5EF4-FFF2-40B4-BE49-F238E27FC236}">
                  <a16:creationId xmlns:a16="http://schemas.microsoft.com/office/drawing/2014/main" id="{D3EFFE8F-C619-475C-B769-0A63122BC578}"/>
                </a:ext>
              </a:extLst>
            </p:cNvPr>
            <p:cNvSpPr/>
            <p:nvPr/>
          </p:nvSpPr>
          <p:spPr>
            <a:xfrm>
              <a:off x="1171253" y="6252129"/>
              <a:ext cx="7948247" cy="378650"/>
            </a:xfrm>
            <a:prstGeom prst="roundRect">
              <a:avLst>
                <a:gd name="adj" fmla="val 5465"/>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lnSpc>
                  <a:spcPct val="150000"/>
                </a:lnSpc>
                <a:buFont typeface="BIZ UDPゴシック" panose="020B0400000000000000" pitchFamily="50" charset="-128"/>
                <a:buChar char="※"/>
              </a:pPr>
              <a:r>
                <a:rPr lang="ja-JP" altLang="en-US" sz="1600" b="1" u="sng" dirty="0">
                  <a:solidFill>
                    <a:srgbClr val="FF0000"/>
                  </a:solidFill>
                  <a:latin typeface="BIZ UDPゴシック" panose="020B0400000000000000" pitchFamily="50" charset="-128"/>
                  <a:ea typeface="BIZ UDPゴシック" panose="020B0400000000000000" pitchFamily="50" charset="-128"/>
                </a:rPr>
                <a:t>法律施行日から令和</a:t>
              </a:r>
              <a:r>
                <a:rPr lang="en-US" altLang="ja-JP" sz="1600" b="1" u="sng" dirty="0">
                  <a:solidFill>
                    <a:srgbClr val="FF0000"/>
                  </a:solidFill>
                  <a:latin typeface="BIZ UDPゴシック" panose="020B0400000000000000" pitchFamily="50" charset="-128"/>
                  <a:ea typeface="BIZ UDPゴシック" panose="020B0400000000000000" pitchFamily="50" charset="-128"/>
                </a:rPr>
                <a:t>12</a:t>
              </a:r>
              <a:r>
                <a:rPr lang="ja-JP" altLang="en-US" sz="1600" b="1" u="sng" dirty="0">
                  <a:solidFill>
                    <a:srgbClr val="FF0000"/>
                  </a:solidFill>
                  <a:latin typeface="BIZ UDPゴシック" panose="020B0400000000000000" pitchFamily="50" charset="-128"/>
                  <a:ea typeface="BIZ UDPゴシック" panose="020B0400000000000000" pitchFamily="50" charset="-128"/>
                </a:rPr>
                <a:t>年度末までの約５年間、関連施策を集中的に推進</a:t>
              </a:r>
              <a:endParaRPr kumimoji="1" lang="ja-JP" altLang="en-US" sz="1600" b="1" u="sng" dirty="0">
                <a:solidFill>
                  <a:srgbClr val="FF0000"/>
                </a:solidFill>
                <a:latin typeface="BIZ UDPゴシック" panose="020B0400000000000000" pitchFamily="50" charset="-128"/>
                <a:ea typeface="BIZ UDPゴシック" panose="020B0400000000000000" pitchFamily="50" charset="-128"/>
              </a:endParaRPr>
            </a:p>
          </p:txBody>
        </p:sp>
        <p:sp>
          <p:nvSpPr>
            <p:cNvPr id="18" name="正方形/長方形 17">
              <a:extLst>
                <a:ext uri="{FF2B5EF4-FFF2-40B4-BE49-F238E27FC236}">
                  <a16:creationId xmlns:a16="http://schemas.microsoft.com/office/drawing/2014/main" id="{D433B2AD-2798-48E6-AEDE-8A6F845D2ECF}"/>
                </a:ext>
              </a:extLst>
            </p:cNvPr>
            <p:cNvSpPr/>
            <p:nvPr/>
          </p:nvSpPr>
          <p:spPr>
            <a:xfrm>
              <a:off x="781243" y="1514435"/>
              <a:ext cx="11124000" cy="5184000"/>
            </a:xfrm>
            <a:prstGeom prst="rect">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 name="四角形: 角を丸くする 11">
              <a:extLst>
                <a:ext uri="{FF2B5EF4-FFF2-40B4-BE49-F238E27FC236}">
                  <a16:creationId xmlns:a16="http://schemas.microsoft.com/office/drawing/2014/main" id="{F99DFB81-C79E-4CB8-B8A7-28A3DF6A62C7}"/>
                </a:ext>
              </a:extLst>
            </p:cNvPr>
            <p:cNvSpPr/>
            <p:nvPr/>
          </p:nvSpPr>
          <p:spPr>
            <a:xfrm>
              <a:off x="596998" y="1882519"/>
              <a:ext cx="360000" cy="4320000"/>
            </a:xfrm>
            <a:prstGeom prst="round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vert="wordArtVertRtl" rtlCol="0" anchor="ctr"/>
            <a:lstStyle/>
            <a:p>
              <a:pPr algn="ctr"/>
              <a:r>
                <a:rPr kumimoji="1" lang="ja-JP" altLang="en-US" sz="1600" b="1" dirty="0">
                  <a:solidFill>
                    <a:schemeClr val="bg1"/>
                  </a:solidFill>
                  <a:latin typeface="BIZ UDPゴシック" panose="020B0400000000000000" pitchFamily="50" charset="-128"/>
                  <a:ea typeface="BIZ UDPゴシック" panose="020B0400000000000000" pitchFamily="50" charset="-128"/>
                </a:rPr>
                <a:t>基本的施策等</a:t>
              </a:r>
            </a:p>
          </p:txBody>
        </p:sp>
        <p:sp>
          <p:nvSpPr>
            <p:cNvPr id="16" name="正方形/長方形 15">
              <a:extLst>
                <a:ext uri="{FF2B5EF4-FFF2-40B4-BE49-F238E27FC236}">
                  <a16:creationId xmlns:a16="http://schemas.microsoft.com/office/drawing/2014/main" id="{1BB92C66-9CC8-47C0-81A0-79F6265143B5}"/>
                </a:ext>
              </a:extLst>
            </p:cNvPr>
            <p:cNvSpPr/>
            <p:nvPr/>
          </p:nvSpPr>
          <p:spPr>
            <a:xfrm>
              <a:off x="1156628" y="1350806"/>
              <a:ext cx="7524000" cy="360000"/>
            </a:xfrm>
            <a:prstGeom prst="rect">
              <a:avLst/>
            </a:prstGeom>
            <a:solidFill>
              <a:srgbClr val="2E75B6"/>
            </a:solidFill>
            <a:ln w="12700" cap="flat" cmpd="sng" algn="ctr">
              <a:noFill/>
              <a:prstDash val="solid"/>
              <a:miter lim="800000"/>
            </a:ln>
            <a:effectLst/>
          </p:spPr>
          <p:txBody>
            <a:bodyPr lIns="108000" tIns="36000" rIns="108000" rtlCol="0" anchor="t" anchorCtr="0"/>
            <a:lstStyle/>
            <a:p>
              <a:pPr marL="0" marR="0" lvl="0" indent="0" algn="ctr" defTabSz="914400" eaLnBrk="1" fontAlgn="auto" latinLnBrk="0" hangingPunct="1">
                <a:lnSpc>
                  <a:spcPct val="130000"/>
                </a:lnSpc>
                <a:spcBef>
                  <a:spcPts val="0"/>
                </a:spcBef>
                <a:spcAft>
                  <a:spcPts val="0"/>
                </a:spcAft>
                <a:buClrTx/>
                <a:buSzTx/>
                <a:buFontTx/>
                <a:buNone/>
                <a:tabLst/>
                <a:defRPr/>
              </a:pPr>
              <a:r>
                <a:rPr kumimoji="0" lang="ja-JP" altLang="en-US" b="1" i="0" u="none" strike="noStrike" kern="0" cap="none" spc="100" normalizeH="0" noProof="0" dirty="0">
                  <a:ln>
                    <a:noFill/>
                  </a:ln>
                  <a:solidFill>
                    <a:prstClr val="white"/>
                  </a:solidFill>
                  <a:effectLst/>
                  <a:uLnTx/>
                  <a:uFillTx/>
                  <a:latin typeface="BIZ UDPゴシック" panose="020B0400000000000000" pitchFamily="50" charset="-128"/>
                  <a:ea typeface="BIZ UDPゴシック" panose="020B0400000000000000" pitchFamily="50" charset="-128"/>
                  <a:cs typeface="+mn-cs"/>
                </a:rPr>
                <a:t>副首都</a:t>
              </a:r>
            </a:p>
          </p:txBody>
        </p:sp>
        <p:sp>
          <p:nvSpPr>
            <p:cNvPr id="15" name="正方形/長方形 14">
              <a:extLst>
                <a:ext uri="{FF2B5EF4-FFF2-40B4-BE49-F238E27FC236}">
                  <a16:creationId xmlns:a16="http://schemas.microsoft.com/office/drawing/2014/main" id="{EF052480-4B76-45CE-A11C-D027E886CE0A}"/>
                </a:ext>
              </a:extLst>
            </p:cNvPr>
            <p:cNvSpPr/>
            <p:nvPr/>
          </p:nvSpPr>
          <p:spPr>
            <a:xfrm>
              <a:off x="8780765" y="1350806"/>
              <a:ext cx="2880000" cy="360000"/>
            </a:xfrm>
            <a:prstGeom prst="rect">
              <a:avLst/>
            </a:prstGeom>
            <a:solidFill>
              <a:schemeClr val="accent2">
                <a:lumMod val="75000"/>
                <a:alpha val="87451"/>
              </a:schemeClr>
            </a:solidFill>
            <a:ln w="12700" cap="flat" cmpd="sng" algn="ctr">
              <a:noFill/>
              <a:prstDash val="solid"/>
              <a:miter lim="800000"/>
            </a:ln>
            <a:effectLst/>
          </p:spPr>
          <p:txBody>
            <a:bodyPr lIns="108000" tIns="36000" rIns="108000" rtlCol="0" anchor="t" anchorCtr="0"/>
            <a:lstStyle/>
            <a:p>
              <a:pPr marL="0" marR="0" lvl="0" indent="0" algn="ctr" defTabSz="914400" eaLnBrk="1" fontAlgn="auto" latinLnBrk="0" hangingPunct="1">
                <a:lnSpc>
                  <a:spcPct val="130000"/>
                </a:lnSpc>
                <a:spcBef>
                  <a:spcPts val="0"/>
                </a:spcBef>
                <a:spcAft>
                  <a:spcPts val="0"/>
                </a:spcAft>
                <a:buClrTx/>
                <a:buSzTx/>
                <a:buFontTx/>
                <a:buNone/>
                <a:tabLst/>
                <a:defRPr/>
              </a:pPr>
              <a:r>
                <a:rPr kumimoji="0" lang="ja-JP" altLang="en-US" sz="1400" b="1" i="0" u="none" strike="noStrike" kern="0" cap="none" spc="100" normalizeH="0" noProof="0" dirty="0">
                  <a:ln>
                    <a:noFill/>
                  </a:ln>
                  <a:solidFill>
                    <a:prstClr val="white"/>
                  </a:solidFill>
                  <a:effectLst/>
                  <a:uLnTx/>
                  <a:uFillTx/>
                  <a:latin typeface="BIZ UDPゴシック" panose="020B0400000000000000" pitchFamily="50" charset="-128"/>
                  <a:ea typeface="BIZ UDPゴシック" panose="020B0400000000000000" pitchFamily="50" charset="-128"/>
                  <a:cs typeface="+mn-cs"/>
                </a:rPr>
                <a:t>（参考）首都中枢機能代替地域</a:t>
              </a:r>
            </a:p>
          </p:txBody>
        </p:sp>
      </p:grpSp>
      <p:sp>
        <p:nvSpPr>
          <p:cNvPr id="3" name="加算記号 2">
            <a:extLst>
              <a:ext uri="{FF2B5EF4-FFF2-40B4-BE49-F238E27FC236}">
                <a16:creationId xmlns:a16="http://schemas.microsoft.com/office/drawing/2014/main" id="{4902DF27-0EFB-4D5E-9981-4535444F6885}"/>
              </a:ext>
            </a:extLst>
          </p:cNvPr>
          <p:cNvSpPr>
            <a:spLocks noChangeAspect="1"/>
          </p:cNvSpPr>
          <p:nvPr/>
        </p:nvSpPr>
        <p:spPr>
          <a:xfrm>
            <a:off x="4567875" y="3510646"/>
            <a:ext cx="432000" cy="432000"/>
          </a:xfrm>
          <a:prstGeom prst="mathPlus">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9" name="テキスト ボックス 18">
            <a:extLst>
              <a:ext uri="{FF2B5EF4-FFF2-40B4-BE49-F238E27FC236}">
                <a16:creationId xmlns:a16="http://schemas.microsoft.com/office/drawing/2014/main" id="{AA972CDD-AF46-4982-8BEA-9A98F50E237F}"/>
              </a:ext>
            </a:extLst>
          </p:cNvPr>
          <p:cNvSpPr txBox="1"/>
          <p:nvPr/>
        </p:nvSpPr>
        <p:spPr>
          <a:xfrm>
            <a:off x="8376090" y="694750"/>
            <a:ext cx="3384000" cy="288000"/>
          </a:xfrm>
          <a:prstGeom prst="rect">
            <a:avLst/>
          </a:prstGeom>
          <a:noFill/>
        </p:spPr>
        <p:txBody>
          <a:bodyPr wrap="square" rtlCol="0">
            <a:spAutoFit/>
          </a:bodyPr>
          <a:lstStyle/>
          <a:p>
            <a:r>
              <a:rPr kumimoji="1" lang="ja-JP" altLang="en-US" sz="1200" dirty="0">
                <a:latin typeface="BIZ UDPゴシック" panose="020B0400000000000000" pitchFamily="50" charset="-128"/>
                <a:ea typeface="BIZ UDPゴシック" panose="020B0400000000000000" pitchFamily="50" charset="-128"/>
              </a:rPr>
              <a:t>（第８条</a:t>
            </a:r>
            <a:r>
              <a:rPr lang="ja-JP" altLang="en-US" sz="1200" dirty="0">
                <a:latin typeface="BIZ UDPゴシック" panose="020B0400000000000000" pitchFamily="50" charset="-128"/>
                <a:ea typeface="BIZ UDPゴシック" panose="020B0400000000000000" pitchFamily="50" charset="-128"/>
              </a:rPr>
              <a:t>・</a:t>
            </a:r>
            <a:r>
              <a:rPr kumimoji="1" lang="ja-JP" altLang="en-US" sz="1200" dirty="0">
                <a:latin typeface="BIZ UDPゴシック" panose="020B0400000000000000" pitchFamily="50" charset="-128"/>
                <a:ea typeface="BIZ UDPゴシック" panose="020B0400000000000000" pitchFamily="50" charset="-128"/>
              </a:rPr>
              <a:t>第１３条・第１９条・附則第３条関係）</a:t>
            </a:r>
            <a:endParaRPr kumimoji="1" lang="ja-JP" altLang="en-US" sz="1600" dirty="0">
              <a:latin typeface="BIZ UDPゴシック" panose="020B0400000000000000" pitchFamily="50" charset="-128"/>
              <a:ea typeface="BIZ UDPゴシック" panose="020B0400000000000000" pitchFamily="50" charset="-128"/>
            </a:endParaRPr>
          </a:p>
        </p:txBody>
      </p:sp>
    </p:spTree>
    <p:extLst>
      <p:ext uri="{BB962C8B-B14F-4D97-AF65-F5344CB8AC3E}">
        <p14:creationId xmlns:p14="http://schemas.microsoft.com/office/powerpoint/2010/main" val="244943554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直線コネクタ 4">
            <a:extLst>
              <a:ext uri="{FF2B5EF4-FFF2-40B4-BE49-F238E27FC236}">
                <a16:creationId xmlns:a16="http://schemas.microsoft.com/office/drawing/2014/main" id="{2B9BC7ED-EF68-4296-9503-23448B7506AA}"/>
              </a:ext>
            </a:extLst>
          </p:cNvPr>
          <p:cNvCxnSpPr>
            <a:cxnSpLocks/>
          </p:cNvCxnSpPr>
          <p:nvPr/>
        </p:nvCxnSpPr>
        <p:spPr>
          <a:xfrm>
            <a:off x="216668" y="449732"/>
            <a:ext cx="11743658" cy="0"/>
          </a:xfrm>
          <a:prstGeom prst="line">
            <a:avLst/>
          </a:prstGeom>
        </p:spPr>
        <p:style>
          <a:lnRef idx="1">
            <a:schemeClr val="dk1"/>
          </a:lnRef>
          <a:fillRef idx="0">
            <a:schemeClr val="dk1"/>
          </a:fillRef>
          <a:effectRef idx="0">
            <a:schemeClr val="dk1"/>
          </a:effectRef>
          <a:fontRef idx="minor">
            <a:schemeClr val="tx1"/>
          </a:fontRef>
        </p:style>
      </p:cxnSp>
      <p:sp>
        <p:nvSpPr>
          <p:cNvPr id="6" name="正方形/長方形 5">
            <a:extLst>
              <a:ext uri="{FF2B5EF4-FFF2-40B4-BE49-F238E27FC236}">
                <a16:creationId xmlns:a16="http://schemas.microsoft.com/office/drawing/2014/main" id="{4C9CBE0D-9B17-4DFA-BCB2-31180727568A}"/>
              </a:ext>
            </a:extLst>
          </p:cNvPr>
          <p:cNvSpPr/>
          <p:nvPr/>
        </p:nvSpPr>
        <p:spPr>
          <a:xfrm>
            <a:off x="2893" y="48527"/>
            <a:ext cx="11325197" cy="430887"/>
          </a:xfrm>
          <a:prstGeom prst="rect">
            <a:avLst/>
          </a:prstGeom>
        </p:spPr>
        <p:txBody>
          <a:bodyPr wrap="square">
            <a:spAutoFit/>
          </a:bodyPr>
          <a:lstStyle/>
          <a:p>
            <a:r>
              <a:rPr lang="ja-JP" altLang="en-US" sz="2200" b="1" spc="100" dirty="0">
                <a:latin typeface="BIZ UDゴシック" panose="020B0400000000000000" pitchFamily="49" charset="-128"/>
                <a:ea typeface="BIZ UDゴシック" panose="020B0400000000000000" pitchFamily="49" charset="-128"/>
              </a:rPr>
              <a:t> 国家社会機能継続性確保施策・副首都整備推進本部</a:t>
            </a:r>
            <a:endParaRPr lang="en-US" altLang="ja-JP" sz="2200" b="1" spc="100" dirty="0">
              <a:latin typeface="BIZ UDゴシック" panose="020B0400000000000000" pitchFamily="49" charset="-128"/>
              <a:ea typeface="BIZ UDゴシック" panose="020B0400000000000000" pitchFamily="49" charset="-128"/>
            </a:endParaRPr>
          </a:p>
        </p:txBody>
      </p:sp>
      <p:sp>
        <p:nvSpPr>
          <p:cNvPr id="28" name="四角形: 角を丸くする 27">
            <a:extLst>
              <a:ext uri="{FF2B5EF4-FFF2-40B4-BE49-F238E27FC236}">
                <a16:creationId xmlns:a16="http://schemas.microsoft.com/office/drawing/2014/main" id="{A2A2BC11-3629-45F9-9AC8-46B27BDD9B7A}"/>
              </a:ext>
            </a:extLst>
          </p:cNvPr>
          <p:cNvSpPr/>
          <p:nvPr/>
        </p:nvSpPr>
        <p:spPr>
          <a:xfrm>
            <a:off x="231672" y="613571"/>
            <a:ext cx="1774800" cy="324000"/>
          </a:xfrm>
          <a:prstGeom prst="round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600" b="1" dirty="0">
                <a:solidFill>
                  <a:schemeClr val="bg1"/>
                </a:solidFill>
                <a:latin typeface="BIZ UDPゴシック" panose="020B0400000000000000" pitchFamily="50" charset="-128"/>
                <a:ea typeface="BIZ UDPゴシック" panose="020B0400000000000000" pitchFamily="50" charset="-128"/>
              </a:rPr>
              <a:t>推進本部</a:t>
            </a:r>
            <a:endParaRPr lang="en-US" altLang="ja-JP" sz="1600" b="1" dirty="0">
              <a:solidFill>
                <a:schemeClr val="bg1"/>
              </a:solidFill>
              <a:latin typeface="BIZ UDPゴシック" panose="020B0400000000000000" pitchFamily="50" charset="-128"/>
              <a:ea typeface="BIZ UDPゴシック" panose="020B0400000000000000" pitchFamily="50" charset="-128"/>
            </a:endParaRPr>
          </a:p>
        </p:txBody>
      </p:sp>
      <p:sp>
        <p:nvSpPr>
          <p:cNvPr id="45" name="スライド番号プレースホルダー 2">
            <a:extLst>
              <a:ext uri="{FF2B5EF4-FFF2-40B4-BE49-F238E27FC236}">
                <a16:creationId xmlns:a16="http://schemas.microsoft.com/office/drawing/2014/main" id="{73E6F340-9004-4CCE-9B74-D2296E728D6D}"/>
              </a:ext>
            </a:extLst>
          </p:cNvPr>
          <p:cNvSpPr>
            <a:spLocks noGrp="1"/>
          </p:cNvSpPr>
          <p:nvPr>
            <p:ph type="sldNum" sz="quarter" idx="12"/>
          </p:nvPr>
        </p:nvSpPr>
        <p:spPr>
          <a:xfrm>
            <a:off x="9448800" y="6483168"/>
            <a:ext cx="2743200" cy="365125"/>
          </a:xfrm>
        </p:spPr>
        <p:txBody>
          <a:bodyPr/>
          <a:lstStyle/>
          <a:p>
            <a:fld id="{07461F5B-1BDF-4D77-A755-C8D0FF6D81B8}" type="slidenum">
              <a:rPr kumimoji="1" lang="ja-JP" altLang="en-US" sz="1400" b="1" smtClean="0">
                <a:latin typeface="BIZ UDPゴシック" panose="020B0400000000000000" pitchFamily="50" charset="-128"/>
                <a:ea typeface="BIZ UDPゴシック" panose="020B0400000000000000" pitchFamily="50" charset="-128"/>
              </a:rPr>
              <a:t>6</a:t>
            </a:fld>
            <a:endParaRPr kumimoji="1" lang="ja-JP" altLang="en-US" sz="1400" b="1" dirty="0">
              <a:latin typeface="BIZ UDPゴシック" panose="020B0400000000000000" pitchFamily="50" charset="-128"/>
              <a:ea typeface="BIZ UDPゴシック" panose="020B0400000000000000" pitchFamily="50" charset="-128"/>
            </a:endParaRPr>
          </a:p>
        </p:txBody>
      </p:sp>
      <p:sp>
        <p:nvSpPr>
          <p:cNvPr id="7" name="テキスト ボックス 6">
            <a:extLst>
              <a:ext uri="{FF2B5EF4-FFF2-40B4-BE49-F238E27FC236}">
                <a16:creationId xmlns:a16="http://schemas.microsoft.com/office/drawing/2014/main" id="{C8177040-EE41-459E-9A71-243FC1233F0C}"/>
              </a:ext>
            </a:extLst>
          </p:cNvPr>
          <p:cNvSpPr txBox="1"/>
          <p:nvPr/>
        </p:nvSpPr>
        <p:spPr>
          <a:xfrm>
            <a:off x="231673" y="1052814"/>
            <a:ext cx="11728653" cy="2144177"/>
          </a:xfrm>
          <a:prstGeom prst="rect">
            <a:avLst/>
          </a:prstGeom>
          <a:noFill/>
        </p:spPr>
        <p:txBody>
          <a:bodyPr wrap="square">
            <a:spAutoFit/>
          </a:bodyPr>
          <a:lstStyle/>
          <a:p>
            <a:pPr marL="285750" indent="-285750">
              <a:lnSpc>
                <a:spcPts val="2200"/>
              </a:lnSpc>
              <a:spcBef>
                <a:spcPts val="600"/>
              </a:spcBef>
              <a:buFont typeface="Arial" panose="020B0604020202020204" pitchFamily="34" charset="0"/>
              <a:buChar char="•"/>
            </a:pPr>
            <a:r>
              <a:rPr lang="ja-JP" altLang="en-US" sz="1600" b="0" i="0" u="none" strike="noStrike" baseline="0" dirty="0">
                <a:solidFill>
                  <a:srgbClr val="000000"/>
                </a:solidFill>
                <a:latin typeface="BIZ UDPゴシック" panose="020B0400000000000000" pitchFamily="50" charset="-128"/>
                <a:ea typeface="BIZ UDPゴシック" panose="020B0400000000000000" pitchFamily="50" charset="-128"/>
              </a:rPr>
              <a:t>内閣に、国家社会機能継続性確保施策・副首都整備推進本部を置く</a:t>
            </a:r>
            <a:endParaRPr lang="en-US" altLang="ja-JP" sz="1600" b="0" i="0" u="none" strike="noStrike" baseline="0" dirty="0">
              <a:solidFill>
                <a:srgbClr val="000000"/>
              </a:solidFill>
              <a:latin typeface="BIZ UDPゴシック" panose="020B0400000000000000" pitchFamily="50" charset="-128"/>
              <a:ea typeface="BIZ UDPゴシック" panose="020B0400000000000000" pitchFamily="50" charset="-128"/>
            </a:endParaRPr>
          </a:p>
          <a:p>
            <a:pPr>
              <a:lnSpc>
                <a:spcPts val="2200"/>
              </a:lnSpc>
              <a:spcBef>
                <a:spcPts val="600"/>
              </a:spcBef>
            </a:pPr>
            <a:r>
              <a:rPr lang="ja-JP" altLang="en-US" sz="1600" dirty="0">
                <a:solidFill>
                  <a:srgbClr val="000000"/>
                </a:solidFill>
                <a:latin typeface="BIZ UDPゴシック" panose="020B0400000000000000" pitchFamily="50" charset="-128"/>
                <a:ea typeface="BIZ UDPゴシック" panose="020B0400000000000000" pitchFamily="50" charset="-128"/>
              </a:rPr>
              <a:t>　　　 </a:t>
            </a:r>
            <a:r>
              <a:rPr lang="ja-JP" altLang="en-US" sz="1600" b="0" i="0" u="none" strike="noStrike" baseline="0" dirty="0">
                <a:solidFill>
                  <a:srgbClr val="000000"/>
                </a:solidFill>
                <a:latin typeface="BIZ UDPゴシック" panose="020B0400000000000000" pitchFamily="50" charset="-128"/>
                <a:ea typeface="BIZ UDPゴシック" panose="020B0400000000000000" pitchFamily="50" charset="-128"/>
              </a:rPr>
              <a:t>本部長：</a:t>
            </a:r>
            <a:r>
              <a:rPr lang="ja-JP" altLang="en-US" sz="1600" b="1" i="0" u="none" strike="noStrike" baseline="0" dirty="0">
                <a:solidFill>
                  <a:srgbClr val="FF0000"/>
                </a:solidFill>
                <a:latin typeface="BIZ UDPゴシック" panose="020B0400000000000000" pitchFamily="50" charset="-128"/>
                <a:ea typeface="BIZ UDPゴシック" panose="020B0400000000000000" pitchFamily="50" charset="-128"/>
              </a:rPr>
              <a:t>内閣総理大臣</a:t>
            </a:r>
            <a:r>
              <a:rPr lang="ja-JP" altLang="en-US" sz="1600" b="0" i="0" u="none" strike="noStrike" baseline="0" dirty="0">
                <a:solidFill>
                  <a:srgbClr val="000000"/>
                </a:solidFill>
                <a:latin typeface="BIZ UDPゴシック" panose="020B0400000000000000" pitchFamily="50" charset="-128"/>
                <a:ea typeface="BIZ UDPゴシック" panose="020B0400000000000000" pitchFamily="50" charset="-128"/>
              </a:rPr>
              <a:t>　　副本部長：</a:t>
            </a:r>
            <a:r>
              <a:rPr lang="ja-JP" altLang="en-US" sz="1600" b="1" i="0" u="none" strike="noStrike" baseline="0" dirty="0">
                <a:solidFill>
                  <a:srgbClr val="FF0000"/>
                </a:solidFill>
                <a:latin typeface="BIZ UDPゴシック" panose="020B0400000000000000" pitchFamily="50" charset="-128"/>
                <a:ea typeface="BIZ UDPゴシック" panose="020B0400000000000000" pitchFamily="50" charset="-128"/>
              </a:rPr>
              <a:t>内閣官房長官及び国家社会機能継続性確保施策・副首都整備推進担当大臣</a:t>
            </a:r>
            <a:endParaRPr lang="en-US" altLang="ja-JP" sz="1600" b="1" i="0" u="none" strike="noStrike" baseline="0" dirty="0">
              <a:solidFill>
                <a:srgbClr val="FF0000"/>
              </a:solidFill>
              <a:latin typeface="BIZ UDPゴシック" panose="020B0400000000000000" pitchFamily="50" charset="-128"/>
              <a:ea typeface="BIZ UDPゴシック" panose="020B0400000000000000" pitchFamily="50" charset="-128"/>
            </a:endParaRPr>
          </a:p>
          <a:p>
            <a:pPr>
              <a:lnSpc>
                <a:spcPts val="2200"/>
              </a:lnSpc>
              <a:spcBef>
                <a:spcPts val="600"/>
              </a:spcBef>
            </a:pPr>
            <a:r>
              <a:rPr lang="ja-JP" altLang="en-US" sz="1600" dirty="0">
                <a:solidFill>
                  <a:srgbClr val="000000"/>
                </a:solidFill>
                <a:latin typeface="BIZ UDPゴシック" panose="020B0400000000000000" pitchFamily="50" charset="-128"/>
                <a:ea typeface="BIZ UDPゴシック" panose="020B0400000000000000" pitchFamily="50" charset="-128"/>
              </a:rPr>
              <a:t>　　　 </a:t>
            </a:r>
            <a:r>
              <a:rPr lang="ja-JP" altLang="en-US" sz="1600" b="0" i="0" u="none" strike="noStrike" baseline="0" dirty="0">
                <a:solidFill>
                  <a:srgbClr val="000000"/>
                </a:solidFill>
                <a:latin typeface="BIZ UDPゴシック" panose="020B0400000000000000" pitchFamily="50" charset="-128"/>
                <a:ea typeface="BIZ UDPゴシック" panose="020B0400000000000000" pitchFamily="50" charset="-128"/>
              </a:rPr>
              <a:t>本部員：本部長及び副本部長以外の全ての国務大臣</a:t>
            </a:r>
            <a:endParaRPr lang="en-US" altLang="ja-JP" sz="1600" b="0" i="0" u="none" strike="noStrike" baseline="0" dirty="0">
              <a:solidFill>
                <a:srgbClr val="000000"/>
              </a:solidFill>
              <a:latin typeface="BIZ UDPゴシック" panose="020B0400000000000000" pitchFamily="50" charset="-128"/>
              <a:ea typeface="BIZ UDPゴシック" panose="020B0400000000000000" pitchFamily="50" charset="-128"/>
            </a:endParaRPr>
          </a:p>
          <a:p>
            <a:pPr>
              <a:lnSpc>
                <a:spcPts val="400"/>
              </a:lnSpc>
              <a:spcBef>
                <a:spcPts val="600"/>
              </a:spcBef>
            </a:pPr>
            <a:endParaRPr lang="en-US" altLang="ja-JP" sz="1600" b="0" i="0" u="none" strike="noStrike" baseline="0" dirty="0">
              <a:solidFill>
                <a:srgbClr val="000000"/>
              </a:solidFill>
              <a:latin typeface="BIZ UDPゴシック" panose="020B0400000000000000" pitchFamily="50" charset="-128"/>
              <a:ea typeface="BIZ UDPゴシック" panose="020B0400000000000000" pitchFamily="50" charset="-128"/>
            </a:endParaRPr>
          </a:p>
          <a:p>
            <a:pPr marL="285750" indent="-285750">
              <a:lnSpc>
                <a:spcPts val="1800"/>
              </a:lnSpc>
              <a:spcBef>
                <a:spcPts val="600"/>
              </a:spcBef>
              <a:buFont typeface="Arial" panose="020B0604020202020204" pitchFamily="34" charset="0"/>
              <a:buChar char="•"/>
            </a:pPr>
            <a:r>
              <a:rPr lang="ja-JP" altLang="en-US" sz="1600" b="0" i="0" u="none" strike="noStrike" baseline="0" dirty="0">
                <a:latin typeface="BIZ UDPゴシック" panose="020B0400000000000000" pitchFamily="50" charset="-128"/>
                <a:ea typeface="BIZ UDPゴシック" panose="020B0400000000000000" pitchFamily="50" charset="-128"/>
              </a:rPr>
              <a:t>本部は、基本方針の案の作成、施策の実施の推進</a:t>
            </a:r>
            <a:r>
              <a:rPr lang="ja-JP" altLang="en-US" sz="1600" dirty="0">
                <a:latin typeface="BIZ UDPゴシック" panose="020B0400000000000000" pitchFamily="50" charset="-128"/>
                <a:ea typeface="BIZ UDPゴシック" panose="020B0400000000000000" pitchFamily="50" charset="-128"/>
              </a:rPr>
              <a:t>・</a:t>
            </a:r>
            <a:r>
              <a:rPr lang="ja-JP" altLang="en-US" sz="1600" b="0" i="0" u="none" strike="noStrike" baseline="0" dirty="0">
                <a:latin typeface="BIZ UDPゴシック" panose="020B0400000000000000" pitchFamily="50" charset="-128"/>
                <a:ea typeface="BIZ UDPゴシック" panose="020B0400000000000000" pitchFamily="50" charset="-128"/>
              </a:rPr>
              <a:t>総合的な検証・総合調整、副首都整備方針の作成等をつかさどる</a:t>
            </a:r>
            <a:endParaRPr lang="en-US" altLang="ja-JP" sz="1600" b="0" i="0" u="none" strike="noStrike" baseline="0" dirty="0">
              <a:latin typeface="BIZ UDPゴシック" panose="020B0400000000000000" pitchFamily="50" charset="-128"/>
              <a:ea typeface="BIZ UDPゴシック" panose="020B0400000000000000" pitchFamily="50" charset="-128"/>
            </a:endParaRPr>
          </a:p>
          <a:p>
            <a:pPr marL="285750" indent="-285750">
              <a:lnSpc>
                <a:spcPts val="1800"/>
              </a:lnSpc>
              <a:spcBef>
                <a:spcPts val="600"/>
              </a:spcBef>
              <a:buFont typeface="Arial" panose="020B0604020202020204" pitchFamily="34" charset="0"/>
              <a:buChar char="•"/>
            </a:pPr>
            <a:r>
              <a:rPr lang="ja-JP" altLang="en-US" sz="1600" dirty="0">
                <a:latin typeface="BIZ UDPゴシック" panose="020B0400000000000000" pitchFamily="50" charset="-128"/>
                <a:ea typeface="BIZ UDPゴシック" panose="020B0400000000000000" pitchFamily="50" charset="-128"/>
              </a:rPr>
              <a:t>基本方針の案を作成しようとするときは、必要に応じて、都道府県、市町村及び学識経験者の意見を聴くものとする</a:t>
            </a:r>
            <a:endParaRPr lang="en-US" altLang="ja-JP" sz="1600" dirty="0">
              <a:latin typeface="BIZ UDPゴシック" panose="020B0400000000000000" pitchFamily="50" charset="-128"/>
              <a:ea typeface="BIZ UDPゴシック" panose="020B0400000000000000" pitchFamily="50" charset="-128"/>
            </a:endParaRPr>
          </a:p>
          <a:p>
            <a:pPr marL="285750" indent="-285750">
              <a:lnSpc>
                <a:spcPts val="1800"/>
              </a:lnSpc>
              <a:spcBef>
                <a:spcPts val="600"/>
              </a:spcBef>
              <a:buFont typeface="Arial" panose="020B0604020202020204" pitchFamily="34" charset="0"/>
              <a:buChar char="•"/>
            </a:pPr>
            <a:r>
              <a:rPr lang="ja-JP" altLang="en-US" sz="1600" b="0" i="0" u="none" strike="noStrike" baseline="0" dirty="0">
                <a:latin typeface="BIZ UDPゴシック" panose="020B0400000000000000" pitchFamily="50" charset="-128"/>
                <a:ea typeface="BIZ UDPゴシック" panose="020B0400000000000000" pitchFamily="50" charset="-128"/>
              </a:rPr>
              <a:t>脆弱性評価その他の必要な評価</a:t>
            </a:r>
            <a:r>
              <a:rPr lang="ja-JP" altLang="en-US" sz="1600" dirty="0">
                <a:latin typeface="BIZ UDPゴシック" panose="020B0400000000000000" pitchFamily="50" charset="-128"/>
                <a:ea typeface="BIZ UDPゴシック" panose="020B0400000000000000" pitchFamily="50" charset="-128"/>
              </a:rPr>
              <a:t>の結果を考慮して、基本方針の案を作成しなければならない</a:t>
            </a:r>
            <a:endParaRPr lang="ja-JP" altLang="en-US" sz="1600" b="0" i="0" u="none" strike="noStrike" baseline="0" dirty="0">
              <a:latin typeface="BIZ UDPゴシック" panose="020B0400000000000000" pitchFamily="50" charset="-128"/>
              <a:ea typeface="BIZ UDPゴシック" panose="020B0400000000000000" pitchFamily="50" charset="-128"/>
            </a:endParaRPr>
          </a:p>
        </p:txBody>
      </p:sp>
      <p:cxnSp>
        <p:nvCxnSpPr>
          <p:cNvPr id="17" name="直線コネクタ 16">
            <a:extLst>
              <a:ext uri="{FF2B5EF4-FFF2-40B4-BE49-F238E27FC236}">
                <a16:creationId xmlns:a16="http://schemas.microsoft.com/office/drawing/2014/main" id="{9DCC74F0-D43E-4AA0-B8DE-868DF2D3B529}"/>
              </a:ext>
            </a:extLst>
          </p:cNvPr>
          <p:cNvCxnSpPr>
            <a:cxnSpLocks/>
          </p:cNvCxnSpPr>
          <p:nvPr/>
        </p:nvCxnSpPr>
        <p:spPr>
          <a:xfrm>
            <a:off x="213775" y="3802161"/>
            <a:ext cx="11743658" cy="0"/>
          </a:xfrm>
          <a:prstGeom prst="line">
            <a:avLst/>
          </a:prstGeom>
        </p:spPr>
        <p:style>
          <a:lnRef idx="1">
            <a:schemeClr val="dk1"/>
          </a:lnRef>
          <a:fillRef idx="0">
            <a:schemeClr val="dk1"/>
          </a:fillRef>
          <a:effectRef idx="0">
            <a:schemeClr val="dk1"/>
          </a:effectRef>
          <a:fontRef idx="minor">
            <a:schemeClr val="tx1"/>
          </a:fontRef>
        </p:style>
      </p:cxnSp>
      <p:sp>
        <p:nvSpPr>
          <p:cNvPr id="21" name="正方形/長方形 20">
            <a:extLst>
              <a:ext uri="{FF2B5EF4-FFF2-40B4-BE49-F238E27FC236}">
                <a16:creationId xmlns:a16="http://schemas.microsoft.com/office/drawing/2014/main" id="{AB3E8E20-E0D6-4063-ADA4-C73DADD07B41}"/>
              </a:ext>
            </a:extLst>
          </p:cNvPr>
          <p:cNvSpPr/>
          <p:nvPr/>
        </p:nvSpPr>
        <p:spPr>
          <a:xfrm>
            <a:off x="0" y="3389804"/>
            <a:ext cx="11325197" cy="430887"/>
          </a:xfrm>
          <a:prstGeom prst="rect">
            <a:avLst/>
          </a:prstGeom>
        </p:spPr>
        <p:txBody>
          <a:bodyPr wrap="square">
            <a:spAutoFit/>
          </a:bodyPr>
          <a:lstStyle/>
          <a:p>
            <a:r>
              <a:rPr lang="ja-JP" altLang="en-US" sz="2200" b="1" spc="100" dirty="0">
                <a:latin typeface="BIZ UDゴシック" panose="020B0400000000000000" pitchFamily="49" charset="-128"/>
                <a:ea typeface="BIZ UDゴシック" panose="020B0400000000000000" pitchFamily="49" charset="-128"/>
              </a:rPr>
              <a:t> 附則</a:t>
            </a:r>
            <a:endParaRPr lang="en-US" altLang="ja-JP" sz="2200" b="1" spc="100" dirty="0">
              <a:latin typeface="BIZ UDゴシック" panose="020B0400000000000000" pitchFamily="49" charset="-128"/>
              <a:ea typeface="BIZ UDゴシック" panose="020B0400000000000000" pitchFamily="49" charset="-128"/>
            </a:endParaRPr>
          </a:p>
        </p:txBody>
      </p:sp>
      <p:sp>
        <p:nvSpPr>
          <p:cNvPr id="22" name="四角形: 角を丸くする 21">
            <a:extLst>
              <a:ext uri="{FF2B5EF4-FFF2-40B4-BE49-F238E27FC236}">
                <a16:creationId xmlns:a16="http://schemas.microsoft.com/office/drawing/2014/main" id="{D39B3300-EF43-4258-BDE0-930458A67814}"/>
              </a:ext>
            </a:extLst>
          </p:cNvPr>
          <p:cNvSpPr/>
          <p:nvPr/>
        </p:nvSpPr>
        <p:spPr>
          <a:xfrm>
            <a:off x="213775" y="3967337"/>
            <a:ext cx="1774800" cy="324000"/>
          </a:xfrm>
          <a:prstGeom prst="round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600" b="1" dirty="0">
                <a:solidFill>
                  <a:schemeClr val="bg1"/>
                </a:solidFill>
                <a:latin typeface="BIZ UDPゴシック" panose="020B0400000000000000" pitchFamily="50" charset="-128"/>
                <a:ea typeface="BIZ UDPゴシック" panose="020B0400000000000000" pitchFamily="50" charset="-128"/>
              </a:rPr>
              <a:t>附　則</a:t>
            </a:r>
            <a:endParaRPr kumimoji="1" lang="ja-JP" altLang="en-US" sz="1600" b="1" dirty="0">
              <a:solidFill>
                <a:schemeClr val="bg1"/>
              </a:solidFill>
              <a:latin typeface="BIZ UDPゴシック" panose="020B0400000000000000" pitchFamily="50" charset="-128"/>
              <a:ea typeface="BIZ UDPゴシック" panose="020B0400000000000000" pitchFamily="50" charset="-128"/>
            </a:endParaRPr>
          </a:p>
        </p:txBody>
      </p:sp>
      <p:sp>
        <p:nvSpPr>
          <p:cNvPr id="23" name="テキスト ボックス 22">
            <a:extLst>
              <a:ext uri="{FF2B5EF4-FFF2-40B4-BE49-F238E27FC236}">
                <a16:creationId xmlns:a16="http://schemas.microsoft.com/office/drawing/2014/main" id="{D3C8FC0D-1D9F-4B43-A671-72E126552041}"/>
              </a:ext>
            </a:extLst>
          </p:cNvPr>
          <p:cNvSpPr txBox="1"/>
          <p:nvPr/>
        </p:nvSpPr>
        <p:spPr>
          <a:xfrm>
            <a:off x="213775" y="4368267"/>
            <a:ext cx="11728653" cy="2564869"/>
          </a:xfrm>
          <a:prstGeom prst="rect">
            <a:avLst/>
          </a:prstGeom>
          <a:noFill/>
        </p:spPr>
        <p:txBody>
          <a:bodyPr wrap="square">
            <a:spAutoFit/>
          </a:bodyPr>
          <a:lstStyle/>
          <a:p>
            <a:pPr>
              <a:lnSpc>
                <a:spcPts val="2200"/>
              </a:lnSpc>
              <a:spcBef>
                <a:spcPts val="600"/>
              </a:spcBef>
            </a:pPr>
            <a:r>
              <a:rPr lang="ja-JP" altLang="en-US" sz="1600" b="0" i="0" u="none" strike="noStrike" baseline="0" dirty="0">
                <a:solidFill>
                  <a:srgbClr val="000000"/>
                </a:solidFill>
                <a:latin typeface="BIZ UDPゴシック" panose="020B0400000000000000" pitchFamily="50" charset="-128"/>
                <a:ea typeface="BIZ UDPゴシック" panose="020B0400000000000000" pitchFamily="50" charset="-128"/>
              </a:rPr>
              <a:t>◇　法律の施行　</a:t>
            </a:r>
            <a:r>
              <a:rPr lang="ja-JP" altLang="en-US" sz="1600" dirty="0">
                <a:solidFill>
                  <a:srgbClr val="000000"/>
                </a:solidFill>
                <a:latin typeface="BIZ UDPゴシック" panose="020B0400000000000000" pitchFamily="50" charset="-128"/>
                <a:ea typeface="BIZ UDPゴシック" panose="020B0400000000000000" pitchFamily="50" charset="-128"/>
              </a:rPr>
              <a:t>：</a:t>
            </a:r>
            <a:r>
              <a:rPr lang="ja-JP" altLang="en-US" sz="1600" b="0" i="0" u="none" strike="noStrike" baseline="0" dirty="0">
                <a:solidFill>
                  <a:srgbClr val="000000"/>
                </a:solidFill>
                <a:latin typeface="BIZ UDPゴシック" panose="020B0400000000000000" pitchFamily="50" charset="-128"/>
                <a:ea typeface="BIZ UDPゴシック" panose="020B0400000000000000" pitchFamily="50" charset="-128"/>
              </a:rPr>
              <a:t>　</a:t>
            </a:r>
            <a:r>
              <a:rPr lang="ja-JP" altLang="en-US" sz="1600" b="1" i="0" u="sng" strike="noStrike" baseline="0" dirty="0">
                <a:solidFill>
                  <a:srgbClr val="FF0000"/>
                </a:solidFill>
                <a:latin typeface="BIZ UDPゴシック" panose="020B0400000000000000" pitchFamily="50" charset="-128"/>
                <a:ea typeface="BIZ UDPゴシック" panose="020B0400000000000000" pitchFamily="50" charset="-128"/>
              </a:rPr>
              <a:t>公布の日から起算して３月</a:t>
            </a:r>
            <a:r>
              <a:rPr lang="ja-JP" altLang="en-US" sz="1600" b="1" u="sng" dirty="0">
                <a:solidFill>
                  <a:srgbClr val="FF0000"/>
                </a:solidFill>
                <a:latin typeface="BIZ UDPゴシック" panose="020B0400000000000000" pitchFamily="50" charset="-128"/>
                <a:ea typeface="BIZ UDPゴシック" panose="020B0400000000000000" pitchFamily="50" charset="-128"/>
              </a:rPr>
              <a:t>を超えない範囲内において政令で</a:t>
            </a:r>
            <a:r>
              <a:rPr lang="ja-JP" altLang="en-US" sz="1600" b="1" i="0" u="sng" strike="noStrike" baseline="0" dirty="0">
                <a:solidFill>
                  <a:srgbClr val="FF0000"/>
                </a:solidFill>
                <a:latin typeface="BIZ UDPゴシック" panose="020B0400000000000000" pitchFamily="50" charset="-128"/>
                <a:ea typeface="BIZ UDPゴシック" panose="020B0400000000000000" pitchFamily="50" charset="-128"/>
              </a:rPr>
              <a:t>定める日から施行</a:t>
            </a:r>
            <a:endParaRPr lang="ja-JP" altLang="en-US" sz="1600" b="0" i="0" u="none" strike="noStrike" baseline="0" dirty="0">
              <a:solidFill>
                <a:srgbClr val="000000"/>
              </a:solidFill>
              <a:latin typeface="BIZ UDPゴシック" panose="020B0400000000000000" pitchFamily="50" charset="-128"/>
              <a:ea typeface="BIZ UDPゴシック" panose="020B0400000000000000" pitchFamily="50" charset="-128"/>
            </a:endParaRPr>
          </a:p>
          <a:p>
            <a:pPr>
              <a:lnSpc>
                <a:spcPts val="200"/>
              </a:lnSpc>
              <a:spcBef>
                <a:spcPts val="600"/>
              </a:spcBef>
            </a:pPr>
            <a:endParaRPr lang="en-US" altLang="ja-JP" sz="1600" dirty="0">
              <a:solidFill>
                <a:srgbClr val="000000"/>
              </a:solidFill>
              <a:latin typeface="BIZ UDPゴシック" panose="020B0400000000000000" pitchFamily="50" charset="-128"/>
              <a:ea typeface="BIZ UDPゴシック" panose="020B0400000000000000" pitchFamily="50" charset="-128"/>
            </a:endParaRPr>
          </a:p>
          <a:p>
            <a:pPr>
              <a:lnSpc>
                <a:spcPts val="2200"/>
              </a:lnSpc>
              <a:spcBef>
                <a:spcPts val="600"/>
              </a:spcBef>
            </a:pPr>
            <a:r>
              <a:rPr lang="ja-JP" altLang="en-US" sz="1600" dirty="0">
                <a:solidFill>
                  <a:srgbClr val="000000"/>
                </a:solidFill>
                <a:latin typeface="BIZ UDPゴシック" panose="020B0400000000000000" pitchFamily="50" charset="-128"/>
                <a:ea typeface="BIZ UDPゴシック" panose="020B0400000000000000" pitchFamily="50" charset="-128"/>
              </a:rPr>
              <a:t>◇　</a:t>
            </a:r>
            <a:r>
              <a:rPr lang="ja-JP" altLang="en-US" sz="1600" b="0" i="0" u="none" strike="noStrike" baseline="0" dirty="0">
                <a:solidFill>
                  <a:srgbClr val="000000"/>
                </a:solidFill>
                <a:latin typeface="BIZ UDPゴシック" panose="020B0400000000000000" pitchFamily="50" charset="-128"/>
                <a:ea typeface="BIZ UDPゴシック" panose="020B0400000000000000" pitchFamily="50" charset="-128"/>
              </a:rPr>
              <a:t>施策の推進　：　政府は、</a:t>
            </a:r>
            <a:r>
              <a:rPr lang="ja-JP" altLang="en-US" sz="1600" b="1" i="0" u="sng" strike="noStrike" baseline="0" dirty="0">
                <a:solidFill>
                  <a:srgbClr val="FF0000"/>
                </a:solidFill>
                <a:latin typeface="BIZ UDPゴシック" panose="020B0400000000000000" pitchFamily="50" charset="-128"/>
                <a:ea typeface="BIZ UDPゴシック" panose="020B0400000000000000" pitchFamily="50" charset="-128"/>
              </a:rPr>
              <a:t>施行日から令和</a:t>
            </a:r>
            <a:r>
              <a:rPr lang="en-US" altLang="ja-JP" sz="1600" b="1" u="sng" dirty="0">
                <a:solidFill>
                  <a:srgbClr val="FF0000"/>
                </a:solidFill>
                <a:latin typeface="BIZ UDPゴシック" panose="020B0400000000000000" pitchFamily="50" charset="-128"/>
                <a:ea typeface="BIZ UDPゴシック" panose="020B0400000000000000" pitchFamily="50" charset="-128"/>
              </a:rPr>
              <a:t>13</a:t>
            </a:r>
            <a:r>
              <a:rPr lang="ja-JP" altLang="en-US" sz="1600" b="1" i="0" u="sng" strike="noStrike" baseline="0" dirty="0">
                <a:solidFill>
                  <a:srgbClr val="FF0000"/>
                </a:solidFill>
                <a:latin typeface="BIZ UDPゴシック" panose="020B0400000000000000" pitchFamily="50" charset="-128"/>
                <a:ea typeface="BIZ UDPゴシック" panose="020B0400000000000000" pitchFamily="50" charset="-128"/>
              </a:rPr>
              <a:t>年３月</a:t>
            </a:r>
            <a:r>
              <a:rPr lang="en-US" altLang="ja-JP" sz="1600" b="1" i="0" u="sng" strike="noStrike" baseline="0" dirty="0">
                <a:solidFill>
                  <a:srgbClr val="FF0000"/>
                </a:solidFill>
                <a:latin typeface="BIZ UDPゴシック" panose="020B0400000000000000" pitchFamily="50" charset="-128"/>
                <a:ea typeface="BIZ UDPゴシック" panose="020B0400000000000000" pitchFamily="50" charset="-128"/>
              </a:rPr>
              <a:t>31</a:t>
            </a:r>
            <a:r>
              <a:rPr lang="ja-JP" altLang="en-US" sz="1600" b="1" i="0" u="sng" strike="noStrike" baseline="0" dirty="0">
                <a:solidFill>
                  <a:srgbClr val="FF0000"/>
                </a:solidFill>
                <a:latin typeface="BIZ UDPゴシック" panose="020B0400000000000000" pitchFamily="50" charset="-128"/>
                <a:ea typeface="BIZ UDPゴシック" panose="020B0400000000000000" pitchFamily="50" charset="-128"/>
              </a:rPr>
              <a:t>日までの間、施策を集中的に推進</a:t>
            </a:r>
            <a:r>
              <a:rPr lang="ja-JP" altLang="en-US" sz="1400" b="0" i="0" u="none" strike="noStrike" baseline="0" dirty="0">
                <a:solidFill>
                  <a:srgbClr val="000000"/>
                </a:solidFill>
                <a:latin typeface="BIZ UDPゴシック" panose="020B0400000000000000" pitchFamily="50" charset="-128"/>
                <a:ea typeface="BIZ UDPゴシック" panose="020B0400000000000000" pitchFamily="50" charset="-128"/>
              </a:rPr>
              <a:t>（「集中推進期間」）</a:t>
            </a:r>
            <a:endParaRPr lang="en-US" altLang="ja-JP" sz="1400" b="0" i="0" u="none" strike="noStrike" baseline="0" dirty="0">
              <a:solidFill>
                <a:srgbClr val="000000"/>
              </a:solidFill>
              <a:latin typeface="BIZ UDPゴシック" panose="020B0400000000000000" pitchFamily="50" charset="-128"/>
              <a:ea typeface="BIZ UDPゴシック" panose="020B0400000000000000" pitchFamily="50" charset="-128"/>
            </a:endParaRPr>
          </a:p>
          <a:p>
            <a:pPr>
              <a:lnSpc>
                <a:spcPts val="1000"/>
              </a:lnSpc>
              <a:spcBef>
                <a:spcPts val="600"/>
              </a:spcBef>
            </a:pPr>
            <a:r>
              <a:rPr lang="ja-JP" altLang="en-US" sz="1400" dirty="0">
                <a:solidFill>
                  <a:srgbClr val="000000"/>
                </a:solidFill>
                <a:latin typeface="BIZ UDPゴシック" panose="020B0400000000000000" pitchFamily="50" charset="-128"/>
                <a:ea typeface="BIZ UDPゴシック" panose="020B0400000000000000" pitchFamily="50" charset="-128"/>
              </a:rPr>
              <a:t>　　　　　　　　　　　　　　　（集中推進期間の終了後に実施状況の検証を行い、結果を国会に報告するとともに、引き続き講じる施策に十分に反映）</a:t>
            </a:r>
            <a:endParaRPr lang="ja-JP" altLang="en-US" sz="1400" b="0" i="0" u="none" strike="noStrike" baseline="0" dirty="0">
              <a:solidFill>
                <a:srgbClr val="000000"/>
              </a:solidFill>
              <a:latin typeface="BIZ UDPゴシック" panose="020B0400000000000000" pitchFamily="50" charset="-128"/>
              <a:ea typeface="BIZ UDPゴシック" panose="020B0400000000000000" pitchFamily="50" charset="-128"/>
            </a:endParaRPr>
          </a:p>
          <a:p>
            <a:pPr>
              <a:lnSpc>
                <a:spcPts val="600"/>
              </a:lnSpc>
              <a:spcBef>
                <a:spcPts val="600"/>
              </a:spcBef>
            </a:pPr>
            <a:endParaRPr lang="en-US" altLang="ja-JP" sz="1600" b="0" i="0" u="none" strike="noStrike" baseline="0" dirty="0">
              <a:solidFill>
                <a:srgbClr val="000000"/>
              </a:solidFill>
              <a:latin typeface="BIZ UDPゴシック" panose="020B0400000000000000" pitchFamily="50" charset="-128"/>
              <a:ea typeface="BIZ UDPゴシック" panose="020B0400000000000000" pitchFamily="50" charset="-128"/>
            </a:endParaRPr>
          </a:p>
          <a:p>
            <a:pPr>
              <a:lnSpc>
                <a:spcPts val="2200"/>
              </a:lnSpc>
              <a:spcBef>
                <a:spcPts val="600"/>
              </a:spcBef>
            </a:pPr>
            <a:r>
              <a:rPr lang="ja-JP" altLang="en-US" sz="1600" b="0" i="0" u="none" strike="noStrike" baseline="0" dirty="0">
                <a:solidFill>
                  <a:srgbClr val="000000"/>
                </a:solidFill>
                <a:latin typeface="BIZ UDPゴシック" panose="020B0400000000000000" pitchFamily="50" charset="-128"/>
                <a:ea typeface="BIZ UDPゴシック" panose="020B0400000000000000" pitchFamily="50" charset="-128"/>
              </a:rPr>
              <a:t>◇　大都市地域における特別区の設置に関する法律の一部改正　：</a:t>
            </a:r>
            <a:endParaRPr lang="en-US" altLang="ja-JP" sz="1600" dirty="0">
              <a:solidFill>
                <a:srgbClr val="000000"/>
              </a:solidFill>
              <a:latin typeface="BIZ UDPゴシック" panose="020B0400000000000000" pitchFamily="50" charset="-128"/>
              <a:ea typeface="BIZ UDPゴシック" panose="020B0400000000000000" pitchFamily="50" charset="-128"/>
            </a:endParaRPr>
          </a:p>
          <a:p>
            <a:pPr marL="285750" indent="-285750">
              <a:lnSpc>
                <a:spcPts val="2200"/>
              </a:lnSpc>
              <a:spcBef>
                <a:spcPts val="600"/>
              </a:spcBef>
              <a:buFont typeface="Arial" panose="020B0604020202020204" pitchFamily="34" charset="0"/>
              <a:buChar char="•"/>
            </a:pPr>
            <a:endParaRPr lang="en-US" altLang="ja-JP" sz="1600" b="0" i="0" u="none" strike="noStrike" baseline="0" dirty="0">
              <a:solidFill>
                <a:srgbClr val="000000"/>
              </a:solidFill>
              <a:latin typeface="BIZ UDPゴシック" panose="020B0400000000000000" pitchFamily="50" charset="-128"/>
              <a:ea typeface="BIZ UDPゴシック" panose="020B0400000000000000" pitchFamily="50" charset="-128"/>
            </a:endParaRPr>
          </a:p>
          <a:p>
            <a:pPr>
              <a:lnSpc>
                <a:spcPts val="600"/>
              </a:lnSpc>
              <a:spcBef>
                <a:spcPts val="600"/>
              </a:spcBef>
            </a:pPr>
            <a:endParaRPr lang="en-US" altLang="ja-JP" sz="1600" dirty="0">
              <a:solidFill>
                <a:srgbClr val="000000"/>
              </a:solidFill>
              <a:latin typeface="BIZ UDPゴシック" panose="020B0400000000000000" pitchFamily="50" charset="-128"/>
              <a:ea typeface="BIZ UDPゴシック" panose="020B0400000000000000" pitchFamily="50" charset="-128"/>
            </a:endParaRPr>
          </a:p>
          <a:p>
            <a:pPr>
              <a:lnSpc>
                <a:spcPts val="400"/>
              </a:lnSpc>
              <a:spcBef>
                <a:spcPts val="600"/>
              </a:spcBef>
            </a:pPr>
            <a:endParaRPr lang="en-US" altLang="ja-JP" sz="1600" b="0" i="0" u="none" strike="noStrike" baseline="0" dirty="0">
              <a:solidFill>
                <a:srgbClr val="000000"/>
              </a:solidFill>
              <a:latin typeface="BIZ UDPゴシック" panose="020B0400000000000000" pitchFamily="50" charset="-128"/>
              <a:ea typeface="BIZ UDPゴシック" panose="020B0400000000000000" pitchFamily="50" charset="-128"/>
            </a:endParaRPr>
          </a:p>
          <a:p>
            <a:pPr>
              <a:lnSpc>
                <a:spcPts val="2200"/>
              </a:lnSpc>
              <a:spcBef>
                <a:spcPts val="600"/>
              </a:spcBef>
            </a:pPr>
            <a:r>
              <a:rPr lang="ja-JP" altLang="en-US" sz="1600" dirty="0">
                <a:solidFill>
                  <a:srgbClr val="000000"/>
                </a:solidFill>
                <a:latin typeface="BIZ UDPゴシック" panose="020B0400000000000000" pitchFamily="50" charset="-128"/>
                <a:ea typeface="BIZ UDPゴシック" panose="020B0400000000000000" pitchFamily="50" charset="-128"/>
              </a:rPr>
              <a:t>◇　</a:t>
            </a:r>
            <a:r>
              <a:rPr lang="ja-JP" altLang="en-US" sz="1600" b="0" i="0" u="none" strike="noStrike" baseline="0" dirty="0">
                <a:solidFill>
                  <a:srgbClr val="000000"/>
                </a:solidFill>
                <a:latin typeface="BIZ UDPゴシック" panose="020B0400000000000000" pitchFamily="50" charset="-128"/>
                <a:ea typeface="BIZ UDPゴシック" panose="020B0400000000000000" pitchFamily="50" charset="-128"/>
              </a:rPr>
              <a:t>国会及び裁判所に係る首都中枢機能の代替性の確保の在り方　：   国会及び裁判所においてそれぞれ検討</a:t>
            </a:r>
            <a:r>
              <a:rPr lang="ja-JP" altLang="en-US" sz="1600" b="0" i="0" u="none" strike="noStrike" baseline="0" dirty="0">
                <a:latin typeface="BIZ UDPゴシック" panose="020B0400000000000000" pitchFamily="50" charset="-128"/>
                <a:ea typeface="BIZ UDPゴシック" panose="020B0400000000000000" pitchFamily="50" charset="-128"/>
              </a:rPr>
              <a:t>し、基本方針に反映</a:t>
            </a:r>
          </a:p>
        </p:txBody>
      </p:sp>
      <p:sp>
        <p:nvSpPr>
          <p:cNvPr id="2" name="正方形/長方形 1">
            <a:extLst>
              <a:ext uri="{FF2B5EF4-FFF2-40B4-BE49-F238E27FC236}">
                <a16:creationId xmlns:a16="http://schemas.microsoft.com/office/drawing/2014/main" id="{388BAEA8-9006-4F30-AE3D-C9A7D57A315D}"/>
              </a:ext>
            </a:extLst>
          </p:cNvPr>
          <p:cNvSpPr/>
          <p:nvPr/>
        </p:nvSpPr>
        <p:spPr>
          <a:xfrm>
            <a:off x="665846" y="1417264"/>
            <a:ext cx="10620000" cy="720000"/>
          </a:xfrm>
          <a:prstGeom prst="rect">
            <a:avLst/>
          </a:prstGeom>
          <a:noFill/>
          <a:ln>
            <a:solidFill>
              <a:schemeClr val="bg1">
                <a:lumMod val="65000"/>
              </a:schemeClr>
            </a:solidFill>
            <a:prstDash val="dash"/>
          </a:ln>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ja-JP" altLang="en-US"/>
          </a:p>
        </p:txBody>
      </p:sp>
      <p:sp>
        <p:nvSpPr>
          <p:cNvPr id="12" name="テキスト ボックス 11">
            <a:extLst>
              <a:ext uri="{FF2B5EF4-FFF2-40B4-BE49-F238E27FC236}">
                <a16:creationId xmlns:a16="http://schemas.microsoft.com/office/drawing/2014/main" id="{99197C78-C062-4D93-8C26-E8160D4A8390}"/>
              </a:ext>
            </a:extLst>
          </p:cNvPr>
          <p:cNvSpPr txBox="1"/>
          <p:nvPr/>
        </p:nvSpPr>
        <p:spPr>
          <a:xfrm>
            <a:off x="665846" y="5853571"/>
            <a:ext cx="10620000" cy="600164"/>
          </a:xfrm>
          <a:prstGeom prst="rect">
            <a:avLst/>
          </a:prstGeom>
          <a:noFill/>
          <a:ln>
            <a:noFill/>
            <a:prstDash val="dash"/>
          </a:ln>
        </p:spPr>
        <p:txBody>
          <a:bodyPr wrap="square" rtlCol="0" anchor="ctr">
            <a:spAutoFit/>
          </a:bodyPr>
          <a:lstStyle/>
          <a:p>
            <a:pPr>
              <a:spcBef>
                <a:spcPts val="600"/>
              </a:spcBef>
            </a:pPr>
            <a:r>
              <a:rPr lang="ja-JP" altLang="en-US" sz="1400" i="0" strike="noStrike" baseline="0" dirty="0">
                <a:latin typeface="BIZ UDPゴシック" panose="020B0400000000000000" pitchFamily="50" charset="-128"/>
                <a:ea typeface="BIZ UDPゴシック" panose="020B0400000000000000" pitchFamily="50" charset="-128"/>
              </a:rPr>
              <a:t>①　特別区を設ける副首都の「都」への名称変更を可能とする</a:t>
            </a:r>
            <a:endParaRPr lang="en-US" altLang="ja-JP" sz="1400" dirty="0">
              <a:latin typeface="BIZ UDPゴシック" panose="020B0400000000000000" pitchFamily="50" charset="-128"/>
              <a:ea typeface="BIZ UDPゴシック" panose="020B0400000000000000" pitchFamily="50" charset="-128"/>
            </a:endParaRPr>
          </a:p>
          <a:p>
            <a:pPr>
              <a:spcBef>
                <a:spcPts val="600"/>
              </a:spcBef>
            </a:pPr>
            <a:r>
              <a:rPr lang="ja-JP" altLang="en-US" sz="1400" i="0" strike="noStrike" baseline="0" dirty="0">
                <a:latin typeface="BIZ UDPゴシック" panose="020B0400000000000000" pitchFamily="50" charset="-128"/>
                <a:ea typeface="BIZ UDPゴシック" panose="020B0400000000000000" pitchFamily="50" charset="-128"/>
              </a:rPr>
              <a:t>②　特別区設置・副首都指定の処分後に、道府県が議会の議決を経て申請を行い、内閣が国会の承認を経て名称変更を定める</a:t>
            </a:r>
            <a:endParaRPr lang="en-US" altLang="ja-JP" sz="1400" i="0" strike="noStrike" baseline="0" dirty="0">
              <a:latin typeface="BIZ UDPゴシック" panose="020B0400000000000000" pitchFamily="50" charset="-128"/>
              <a:ea typeface="BIZ UDPゴシック" panose="020B0400000000000000" pitchFamily="50" charset="-128"/>
            </a:endParaRPr>
          </a:p>
        </p:txBody>
      </p:sp>
      <p:sp>
        <p:nvSpPr>
          <p:cNvPr id="13" name="テキスト ボックス 12">
            <a:extLst>
              <a:ext uri="{FF2B5EF4-FFF2-40B4-BE49-F238E27FC236}">
                <a16:creationId xmlns:a16="http://schemas.microsoft.com/office/drawing/2014/main" id="{2C1D4C88-7DFD-4EB2-A68E-99CA9852E2BF}"/>
              </a:ext>
            </a:extLst>
          </p:cNvPr>
          <p:cNvSpPr txBox="1"/>
          <p:nvPr/>
        </p:nvSpPr>
        <p:spPr>
          <a:xfrm>
            <a:off x="2006601" y="655958"/>
            <a:ext cx="2160000" cy="276999"/>
          </a:xfrm>
          <a:prstGeom prst="rect">
            <a:avLst/>
          </a:prstGeom>
          <a:noFill/>
        </p:spPr>
        <p:txBody>
          <a:bodyPr wrap="square" rtlCol="0">
            <a:spAutoFit/>
          </a:bodyPr>
          <a:lstStyle/>
          <a:p>
            <a:r>
              <a:rPr kumimoji="1" lang="ja-JP" altLang="en-US" sz="1200" dirty="0">
                <a:latin typeface="BIZ UDPゴシック" panose="020B0400000000000000" pitchFamily="50" charset="-128"/>
                <a:ea typeface="BIZ UDPゴシック" panose="020B0400000000000000" pitchFamily="50" charset="-128"/>
              </a:rPr>
              <a:t>（第</a:t>
            </a:r>
            <a:r>
              <a:rPr kumimoji="1" lang="en-US" altLang="ja-JP" sz="1200" dirty="0">
                <a:latin typeface="BIZ UDPゴシック" panose="020B0400000000000000" pitchFamily="50" charset="-128"/>
                <a:ea typeface="BIZ UDPゴシック" panose="020B0400000000000000" pitchFamily="50" charset="-128"/>
              </a:rPr>
              <a:t>21</a:t>
            </a:r>
            <a:r>
              <a:rPr kumimoji="1" lang="ja-JP" altLang="en-US" sz="1200" dirty="0">
                <a:latin typeface="BIZ UDPゴシック" panose="020B0400000000000000" pitchFamily="50" charset="-128"/>
                <a:ea typeface="BIZ UDPゴシック" panose="020B0400000000000000" pitchFamily="50" charset="-128"/>
              </a:rPr>
              <a:t>条～第</a:t>
            </a:r>
            <a:r>
              <a:rPr lang="en-US" altLang="ja-JP" sz="1200" dirty="0">
                <a:latin typeface="BIZ UDPゴシック" panose="020B0400000000000000" pitchFamily="50" charset="-128"/>
                <a:ea typeface="BIZ UDPゴシック" panose="020B0400000000000000" pitchFamily="50" charset="-128"/>
              </a:rPr>
              <a:t>30</a:t>
            </a:r>
            <a:r>
              <a:rPr kumimoji="1" lang="ja-JP" altLang="en-US" sz="1200" dirty="0">
                <a:latin typeface="BIZ UDPゴシック" panose="020B0400000000000000" pitchFamily="50" charset="-128"/>
                <a:ea typeface="BIZ UDPゴシック" panose="020B0400000000000000" pitchFamily="50" charset="-128"/>
              </a:rPr>
              <a:t>条関係）</a:t>
            </a:r>
            <a:endParaRPr kumimoji="1" lang="ja-JP" altLang="en-US" sz="1600" dirty="0">
              <a:latin typeface="BIZ UDPゴシック" panose="020B0400000000000000" pitchFamily="50" charset="-128"/>
              <a:ea typeface="BIZ UDPゴシック" panose="020B0400000000000000" pitchFamily="50" charset="-128"/>
            </a:endParaRPr>
          </a:p>
        </p:txBody>
      </p:sp>
    </p:spTree>
    <p:extLst>
      <p:ext uri="{BB962C8B-B14F-4D97-AF65-F5344CB8AC3E}">
        <p14:creationId xmlns:p14="http://schemas.microsoft.com/office/powerpoint/2010/main" val="206112807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直線コネクタ 4">
            <a:extLst>
              <a:ext uri="{FF2B5EF4-FFF2-40B4-BE49-F238E27FC236}">
                <a16:creationId xmlns:a16="http://schemas.microsoft.com/office/drawing/2014/main" id="{2B9BC7ED-EF68-4296-9503-23448B7506AA}"/>
              </a:ext>
            </a:extLst>
          </p:cNvPr>
          <p:cNvCxnSpPr>
            <a:cxnSpLocks/>
          </p:cNvCxnSpPr>
          <p:nvPr/>
        </p:nvCxnSpPr>
        <p:spPr>
          <a:xfrm>
            <a:off x="216668" y="449732"/>
            <a:ext cx="11743658" cy="0"/>
          </a:xfrm>
          <a:prstGeom prst="line">
            <a:avLst/>
          </a:prstGeom>
        </p:spPr>
        <p:style>
          <a:lnRef idx="1">
            <a:schemeClr val="dk1"/>
          </a:lnRef>
          <a:fillRef idx="0">
            <a:schemeClr val="dk1"/>
          </a:fillRef>
          <a:effectRef idx="0">
            <a:schemeClr val="dk1"/>
          </a:effectRef>
          <a:fontRef idx="minor">
            <a:schemeClr val="tx1"/>
          </a:fontRef>
        </p:style>
      </p:cxnSp>
      <p:sp>
        <p:nvSpPr>
          <p:cNvPr id="12" name="テキスト ボックス 11">
            <a:extLst>
              <a:ext uri="{FF2B5EF4-FFF2-40B4-BE49-F238E27FC236}">
                <a16:creationId xmlns:a16="http://schemas.microsoft.com/office/drawing/2014/main" id="{C267A81C-800D-41FC-92C2-377022CE40D4}"/>
              </a:ext>
            </a:extLst>
          </p:cNvPr>
          <p:cNvSpPr txBox="1"/>
          <p:nvPr/>
        </p:nvSpPr>
        <p:spPr>
          <a:xfrm>
            <a:off x="231673" y="625355"/>
            <a:ext cx="11728653" cy="682046"/>
          </a:xfrm>
          <a:prstGeom prst="rect">
            <a:avLst/>
          </a:prstGeom>
          <a:solidFill>
            <a:schemeClr val="accent5">
              <a:lumMod val="20000"/>
              <a:lumOff val="80000"/>
            </a:schemeClr>
          </a:solidFill>
        </p:spPr>
        <p:txBody>
          <a:bodyPr wrap="square">
            <a:spAutoFit/>
          </a:bodyPr>
          <a:lstStyle/>
          <a:p>
            <a:pPr>
              <a:lnSpc>
                <a:spcPct val="130000"/>
              </a:lnSpc>
            </a:pPr>
            <a:r>
              <a:rPr lang="ja-JP" altLang="en-US" sz="1600" b="0" i="0" u="none" strike="noStrike" baseline="0" dirty="0">
                <a:solidFill>
                  <a:srgbClr val="000000"/>
                </a:solidFill>
                <a:latin typeface="BIZ UDPゴシック" panose="020B0400000000000000" pitchFamily="50" charset="-128"/>
                <a:ea typeface="BIZ UDPゴシック" panose="020B0400000000000000" pitchFamily="50" charset="-128"/>
              </a:rPr>
              <a:t>　</a:t>
            </a:r>
            <a:r>
              <a:rPr lang="en-US" altLang="ja-JP" sz="1600" b="1" i="0" u="none" strike="noStrike" baseline="0" dirty="0">
                <a:solidFill>
                  <a:srgbClr val="000000"/>
                </a:solidFill>
                <a:latin typeface="BIZ UDPゴシック" panose="020B0400000000000000" pitchFamily="50" charset="-128"/>
                <a:ea typeface="BIZ UDPゴシック" panose="020B0400000000000000" pitchFamily="50" charset="-128"/>
              </a:rPr>
              <a:t>【</a:t>
            </a:r>
            <a:r>
              <a:rPr lang="ja-JP" altLang="en-US" sz="1600" b="1" i="0" u="none" strike="noStrike" baseline="0" dirty="0">
                <a:solidFill>
                  <a:srgbClr val="000000"/>
                </a:solidFill>
                <a:latin typeface="BIZ UDPゴシック" panose="020B0400000000000000" pitchFamily="50" charset="-128"/>
                <a:ea typeface="BIZ UDPゴシック" panose="020B0400000000000000" pitchFamily="50" charset="-128"/>
              </a:rPr>
              <a:t>要件</a:t>
            </a:r>
            <a:r>
              <a:rPr lang="en-US" altLang="ja-JP" sz="1600" b="1" i="0" u="none" strike="noStrike" baseline="0" dirty="0">
                <a:solidFill>
                  <a:srgbClr val="000000"/>
                </a:solidFill>
                <a:latin typeface="BIZ UDPゴシック" panose="020B0400000000000000" pitchFamily="50" charset="-128"/>
                <a:ea typeface="BIZ UDPゴシック" panose="020B0400000000000000" pitchFamily="50" charset="-128"/>
              </a:rPr>
              <a:t>】</a:t>
            </a:r>
            <a:r>
              <a:rPr lang="ja-JP" altLang="en-US" sz="1600" b="0" i="0" u="none" strike="noStrike" baseline="0" dirty="0">
                <a:solidFill>
                  <a:srgbClr val="000000"/>
                </a:solidFill>
                <a:latin typeface="BIZ UDPゴシック" panose="020B0400000000000000" pitchFamily="50" charset="-128"/>
                <a:ea typeface="BIZ UDPゴシック" panose="020B0400000000000000" pitchFamily="50" charset="-128"/>
              </a:rPr>
              <a:t>　</a:t>
            </a:r>
            <a:r>
              <a:rPr lang="ja-JP" altLang="en-US" sz="1600" b="1" i="0" u="none" strike="noStrike" baseline="0" dirty="0">
                <a:solidFill>
                  <a:srgbClr val="FF0000"/>
                </a:solidFill>
                <a:latin typeface="BIZ UDPゴシック" panose="020B0400000000000000" pitchFamily="50" charset="-128"/>
                <a:ea typeface="BIZ UDPゴシック" panose="020B0400000000000000" pitchFamily="50" charset="-128"/>
              </a:rPr>
              <a:t>東京圏との同時被災の可能性が低い</a:t>
            </a:r>
            <a:r>
              <a:rPr lang="ja-JP" altLang="en-US" sz="1600" b="0" i="0" u="none" strike="noStrike" baseline="0" dirty="0">
                <a:solidFill>
                  <a:srgbClr val="000000"/>
                </a:solidFill>
                <a:latin typeface="BIZ UDPゴシック" panose="020B0400000000000000" pitchFamily="50" charset="-128"/>
                <a:ea typeface="BIZ UDPゴシック" panose="020B0400000000000000" pitchFamily="50" charset="-128"/>
              </a:rPr>
              <a:t>こと</a:t>
            </a:r>
          </a:p>
          <a:p>
            <a:pPr>
              <a:lnSpc>
                <a:spcPct val="130000"/>
              </a:lnSpc>
            </a:pPr>
            <a:r>
              <a:rPr lang="ja-JP" altLang="en-US" sz="1600" b="0" i="0" u="none" strike="noStrike" baseline="0" dirty="0">
                <a:solidFill>
                  <a:srgbClr val="000000"/>
                </a:solidFill>
                <a:latin typeface="BIZ UDPゴシック" panose="020B0400000000000000" pitchFamily="50" charset="-128"/>
                <a:ea typeface="BIZ UDPゴシック" panose="020B0400000000000000" pitchFamily="50" charset="-128"/>
              </a:rPr>
              <a:t>　　　　　　 </a:t>
            </a:r>
            <a:r>
              <a:rPr lang="ja-JP" altLang="en-US" sz="1600" b="1" i="0" u="sng" strike="noStrike" baseline="0" dirty="0">
                <a:solidFill>
                  <a:srgbClr val="000000"/>
                </a:solidFill>
                <a:latin typeface="BIZ UDPゴシック" panose="020B0400000000000000" pitchFamily="50" charset="-128"/>
                <a:ea typeface="BIZ UDPゴシック" panose="020B0400000000000000" pitchFamily="50" charset="-128"/>
              </a:rPr>
              <a:t>（政令イメージ</a:t>
            </a:r>
            <a:r>
              <a:rPr lang="ja-JP" altLang="en-US" sz="1600" b="1" u="sng" dirty="0">
                <a:solidFill>
                  <a:srgbClr val="000000"/>
                </a:solidFill>
                <a:latin typeface="BIZ UDPゴシック" panose="020B0400000000000000" pitchFamily="50" charset="-128"/>
                <a:ea typeface="BIZ UDPゴシック" panose="020B0400000000000000" pitchFamily="50" charset="-128"/>
              </a:rPr>
              <a:t>）　</a:t>
            </a:r>
            <a:r>
              <a:rPr lang="ja-JP" altLang="en-US" sz="1600" b="0" i="0" u="sng" strike="noStrike" baseline="0" dirty="0">
                <a:solidFill>
                  <a:srgbClr val="000000"/>
                </a:solidFill>
                <a:latin typeface="BIZ UDPゴシック" panose="020B0400000000000000" pitchFamily="50" charset="-128"/>
                <a:ea typeface="BIZ UDPゴシック" panose="020B0400000000000000" pitchFamily="50" charset="-128"/>
              </a:rPr>
              <a:t>首都直下地震緊急対策区域及び富士山の火山災害警戒地域のいずれにも該当しないこと</a:t>
            </a:r>
          </a:p>
        </p:txBody>
      </p:sp>
      <p:sp>
        <p:nvSpPr>
          <p:cNvPr id="10" name="正方形/長方形 9">
            <a:extLst>
              <a:ext uri="{FF2B5EF4-FFF2-40B4-BE49-F238E27FC236}">
                <a16:creationId xmlns:a16="http://schemas.microsoft.com/office/drawing/2014/main" id="{5AABBEF4-55EA-4F1C-98C9-3862E5C11EA9}"/>
              </a:ext>
            </a:extLst>
          </p:cNvPr>
          <p:cNvSpPr/>
          <p:nvPr/>
        </p:nvSpPr>
        <p:spPr>
          <a:xfrm>
            <a:off x="2893" y="48527"/>
            <a:ext cx="11325197" cy="430887"/>
          </a:xfrm>
          <a:prstGeom prst="rect">
            <a:avLst/>
          </a:prstGeom>
        </p:spPr>
        <p:txBody>
          <a:bodyPr wrap="square">
            <a:spAutoFit/>
          </a:bodyPr>
          <a:lstStyle/>
          <a:p>
            <a:r>
              <a:rPr lang="ja-JP" altLang="en-US" sz="2200" b="1" spc="100" dirty="0">
                <a:latin typeface="BIZ UDゴシック" panose="020B0400000000000000" pitchFamily="49" charset="-128"/>
                <a:ea typeface="BIZ UDゴシック" panose="020B0400000000000000" pitchFamily="49" charset="-128"/>
              </a:rPr>
              <a:t> ≪参考≫「副首都」の要件 ≪東京圏との同時被災の可能性が低い≫</a:t>
            </a:r>
            <a:endParaRPr lang="en-US" altLang="ja-JP" sz="2200" b="1" spc="100" dirty="0">
              <a:latin typeface="BIZ UDゴシック" panose="020B0400000000000000" pitchFamily="49" charset="-128"/>
              <a:ea typeface="BIZ UDゴシック" panose="020B0400000000000000" pitchFamily="49" charset="-128"/>
            </a:endParaRPr>
          </a:p>
        </p:txBody>
      </p:sp>
      <p:graphicFrame>
        <p:nvGraphicFramePr>
          <p:cNvPr id="6" name="表 4">
            <a:extLst>
              <a:ext uri="{FF2B5EF4-FFF2-40B4-BE49-F238E27FC236}">
                <a16:creationId xmlns:a16="http://schemas.microsoft.com/office/drawing/2014/main" id="{358B9EB8-7C4D-45C0-9CB9-7C4F3218E56A}"/>
              </a:ext>
            </a:extLst>
          </p:cNvPr>
          <p:cNvGraphicFramePr>
            <a:graphicFrameLocks noGrp="1"/>
          </p:cNvGraphicFramePr>
          <p:nvPr/>
        </p:nvGraphicFramePr>
        <p:xfrm>
          <a:off x="231674" y="2251965"/>
          <a:ext cx="11728652" cy="4320000"/>
        </p:xfrm>
        <a:graphic>
          <a:graphicData uri="http://schemas.openxmlformats.org/drawingml/2006/table">
            <a:tbl>
              <a:tblPr firstRow="1" bandRow="1">
                <a:tableStyleId>{5940675A-B579-460E-94D1-54222C63F5DA}</a:tableStyleId>
              </a:tblPr>
              <a:tblGrid>
                <a:gridCol w="1252078">
                  <a:extLst>
                    <a:ext uri="{9D8B030D-6E8A-4147-A177-3AD203B41FA5}">
                      <a16:colId xmlns:a16="http://schemas.microsoft.com/office/drawing/2014/main" val="2260971255"/>
                    </a:ext>
                  </a:extLst>
                </a:gridCol>
                <a:gridCol w="3147144">
                  <a:extLst>
                    <a:ext uri="{9D8B030D-6E8A-4147-A177-3AD203B41FA5}">
                      <a16:colId xmlns:a16="http://schemas.microsoft.com/office/drawing/2014/main" val="1327636057"/>
                    </a:ext>
                  </a:extLst>
                </a:gridCol>
                <a:gridCol w="4992021">
                  <a:extLst>
                    <a:ext uri="{9D8B030D-6E8A-4147-A177-3AD203B41FA5}">
                      <a16:colId xmlns:a16="http://schemas.microsoft.com/office/drawing/2014/main" val="1585076324"/>
                    </a:ext>
                  </a:extLst>
                </a:gridCol>
                <a:gridCol w="2337409">
                  <a:extLst>
                    <a:ext uri="{9D8B030D-6E8A-4147-A177-3AD203B41FA5}">
                      <a16:colId xmlns:a16="http://schemas.microsoft.com/office/drawing/2014/main" val="4005549542"/>
                    </a:ext>
                  </a:extLst>
                </a:gridCol>
              </a:tblGrid>
              <a:tr h="504000">
                <a:tc>
                  <a:txBody>
                    <a:bodyPr/>
                    <a:lstStyle/>
                    <a:p>
                      <a:pPr>
                        <a:lnSpc>
                          <a:spcPct val="150000"/>
                        </a:lnSpc>
                      </a:pPr>
                      <a:endParaRPr kumimoji="1" lang="ja-JP" altLang="en-US" sz="1000" dirty="0">
                        <a:solidFill>
                          <a:schemeClr val="tx1"/>
                        </a:solidFill>
                        <a:latin typeface="BIZ UDPゴシック" panose="020B0400000000000000" pitchFamily="50" charset="-128"/>
                        <a:ea typeface="BIZ UDPゴシック" panose="020B0400000000000000" pitchFamily="50" charset="-128"/>
                      </a:endParaRPr>
                    </a:p>
                  </a:txBody>
                  <a:tcPr marL="74295" marR="74295" marT="37148" marB="37148">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noFill/>
                  </a:tcPr>
                </a:tc>
                <a:tc>
                  <a:txBody>
                    <a:bodyPr/>
                    <a:lstStyle/>
                    <a:p>
                      <a:pPr algn="ctr">
                        <a:lnSpc>
                          <a:spcPts val="2300"/>
                        </a:lnSpc>
                      </a:pPr>
                      <a:r>
                        <a:rPr kumimoji="1" lang="ja-JP" altLang="en-US" sz="1600" b="1" spc="100" baseline="0" dirty="0">
                          <a:solidFill>
                            <a:schemeClr val="bg1"/>
                          </a:solidFill>
                          <a:latin typeface="BIZ UDPゴシック" panose="020B0400000000000000" pitchFamily="50" charset="-128"/>
                          <a:ea typeface="BIZ UDPゴシック" panose="020B0400000000000000" pitchFamily="50" charset="-128"/>
                        </a:rPr>
                        <a:t>対策区域等</a:t>
                      </a:r>
                    </a:p>
                  </a:txBody>
                  <a:tcPr marL="74295" marR="74295" marT="37148" marB="37148"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002060"/>
                    </a:solidFill>
                  </a:tcPr>
                </a:tc>
                <a:tc>
                  <a:txBody>
                    <a:bodyPr/>
                    <a:lstStyle/>
                    <a:p>
                      <a:pPr algn="ctr">
                        <a:lnSpc>
                          <a:spcPts val="2300"/>
                        </a:lnSpc>
                      </a:pPr>
                      <a:r>
                        <a:rPr kumimoji="1" lang="ja-JP" altLang="en-US" sz="1600" b="1" spc="100" baseline="0" dirty="0">
                          <a:solidFill>
                            <a:schemeClr val="bg1"/>
                          </a:solidFill>
                          <a:latin typeface="BIZ UDPゴシック" panose="020B0400000000000000" pitchFamily="50" charset="-128"/>
                          <a:ea typeface="BIZ UDPゴシック" panose="020B0400000000000000" pitchFamily="50" charset="-128"/>
                        </a:rPr>
                        <a:t>東京への影響</a:t>
                      </a:r>
                    </a:p>
                  </a:txBody>
                  <a:tcPr marL="74295" marR="74295" marT="37148" marB="37148"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002060"/>
                    </a:solidFill>
                  </a:tcPr>
                </a:tc>
                <a:tc>
                  <a:txBody>
                    <a:bodyPr/>
                    <a:lstStyle/>
                    <a:p>
                      <a:pPr algn="ctr">
                        <a:lnSpc>
                          <a:spcPts val="2300"/>
                        </a:lnSpc>
                      </a:pPr>
                      <a:r>
                        <a:rPr kumimoji="1" lang="ja-JP" altLang="en-US" sz="1600" b="1" spc="100" baseline="0" dirty="0">
                          <a:solidFill>
                            <a:schemeClr val="bg1"/>
                          </a:solidFill>
                          <a:latin typeface="BIZ UDPゴシック" panose="020B0400000000000000" pitchFamily="50" charset="-128"/>
                          <a:ea typeface="BIZ UDPゴシック" panose="020B0400000000000000" pitchFamily="50" charset="-128"/>
                        </a:rPr>
                        <a:t>大阪への影響</a:t>
                      </a:r>
                    </a:p>
                  </a:txBody>
                  <a:tcPr marL="74295" marR="74295" marT="37148" marB="37148"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002060"/>
                    </a:solidFill>
                  </a:tcPr>
                </a:tc>
                <a:extLst>
                  <a:ext uri="{0D108BD9-81ED-4DB2-BD59-A6C34878D82A}">
                    <a16:rowId xmlns:a16="http://schemas.microsoft.com/office/drawing/2014/main" val="2647004523"/>
                  </a:ext>
                </a:extLst>
              </a:tr>
              <a:tr h="2124000">
                <a:tc>
                  <a:txBody>
                    <a:bodyPr/>
                    <a:lstStyle/>
                    <a:p>
                      <a:pPr algn="ctr">
                        <a:lnSpc>
                          <a:spcPct val="150000"/>
                        </a:lnSpc>
                      </a:pPr>
                      <a:r>
                        <a:rPr kumimoji="1" lang="ja-JP" altLang="en-US" sz="1600" b="1" dirty="0">
                          <a:solidFill>
                            <a:schemeClr val="bg1"/>
                          </a:solidFill>
                          <a:latin typeface="BIZ UDPゴシック" panose="020B0400000000000000" pitchFamily="50" charset="-128"/>
                          <a:ea typeface="BIZ UDPゴシック" panose="020B0400000000000000" pitchFamily="50" charset="-128"/>
                        </a:rPr>
                        <a:t>首都直下</a:t>
                      </a:r>
                      <a:endParaRPr kumimoji="1" lang="en-US" altLang="ja-JP" sz="1600" b="1" dirty="0">
                        <a:solidFill>
                          <a:schemeClr val="bg1"/>
                        </a:solidFill>
                        <a:latin typeface="BIZ UDPゴシック" panose="020B0400000000000000" pitchFamily="50" charset="-128"/>
                        <a:ea typeface="BIZ UDPゴシック" panose="020B0400000000000000" pitchFamily="50" charset="-128"/>
                      </a:endParaRPr>
                    </a:p>
                    <a:p>
                      <a:pPr algn="ctr">
                        <a:lnSpc>
                          <a:spcPct val="120000"/>
                        </a:lnSpc>
                      </a:pPr>
                      <a:r>
                        <a:rPr kumimoji="1" lang="ja-JP" altLang="en-US" sz="1600" b="1" dirty="0">
                          <a:solidFill>
                            <a:schemeClr val="bg1"/>
                          </a:solidFill>
                          <a:latin typeface="BIZ UDPゴシック" panose="020B0400000000000000" pitchFamily="50" charset="-128"/>
                          <a:ea typeface="BIZ UDPゴシック" panose="020B0400000000000000" pitchFamily="50" charset="-128"/>
                        </a:rPr>
                        <a:t>地震</a:t>
                      </a:r>
                      <a:endParaRPr kumimoji="1" lang="en-US" altLang="ja-JP" sz="1600" b="1" dirty="0">
                        <a:solidFill>
                          <a:schemeClr val="bg1"/>
                        </a:solidFill>
                        <a:latin typeface="BIZ UDPゴシック" panose="020B0400000000000000" pitchFamily="50" charset="-128"/>
                        <a:ea typeface="BIZ UDPゴシック" panose="020B0400000000000000" pitchFamily="50" charset="-128"/>
                      </a:endParaRPr>
                    </a:p>
                    <a:p>
                      <a:pPr algn="ctr">
                        <a:lnSpc>
                          <a:spcPct val="120000"/>
                        </a:lnSpc>
                      </a:pPr>
                      <a:endParaRPr kumimoji="1" lang="en-US" altLang="ja-JP" sz="800" b="1" dirty="0">
                        <a:solidFill>
                          <a:schemeClr val="bg1"/>
                        </a:solidFill>
                        <a:latin typeface="BIZ UDPゴシック" panose="020B0400000000000000" pitchFamily="50" charset="-128"/>
                        <a:ea typeface="BIZ UDPゴシック" panose="020B0400000000000000" pitchFamily="50" charset="-128"/>
                      </a:endParaRPr>
                    </a:p>
                    <a:p>
                      <a:pPr algn="ctr">
                        <a:lnSpc>
                          <a:spcPct val="120000"/>
                        </a:lnSpc>
                      </a:pPr>
                      <a:r>
                        <a:rPr kumimoji="1" lang="en-US" altLang="ja-JP" sz="1200" b="1" dirty="0">
                          <a:solidFill>
                            <a:schemeClr val="bg1"/>
                          </a:solidFill>
                          <a:latin typeface="BIZ UDPゴシック" panose="020B0400000000000000" pitchFamily="50" charset="-128"/>
                          <a:ea typeface="BIZ UDPゴシック" panose="020B0400000000000000" pitchFamily="50" charset="-128"/>
                        </a:rPr>
                        <a:t>(</a:t>
                      </a:r>
                      <a:r>
                        <a:rPr kumimoji="1" lang="ja-JP" altLang="en-US" sz="1200" b="1" dirty="0">
                          <a:solidFill>
                            <a:schemeClr val="bg1"/>
                          </a:solidFill>
                          <a:latin typeface="BIZ UDPゴシック" panose="020B0400000000000000" pitchFamily="50" charset="-128"/>
                          <a:ea typeface="BIZ UDPゴシック" panose="020B0400000000000000" pitchFamily="50" charset="-128"/>
                        </a:rPr>
                        <a:t>今後３０年間の発生確率：</a:t>
                      </a:r>
                      <a:br>
                        <a:rPr kumimoji="1" lang="en-US" altLang="ja-JP" sz="1200" b="1" dirty="0">
                          <a:solidFill>
                            <a:schemeClr val="bg1"/>
                          </a:solidFill>
                          <a:latin typeface="BIZ UDPゴシック" panose="020B0400000000000000" pitchFamily="50" charset="-128"/>
                          <a:ea typeface="BIZ UDPゴシック" panose="020B0400000000000000" pitchFamily="50" charset="-128"/>
                        </a:rPr>
                      </a:br>
                      <a:r>
                        <a:rPr kumimoji="1" lang="ja-JP" altLang="en-US" sz="1200" b="1" dirty="0">
                          <a:solidFill>
                            <a:schemeClr val="bg1"/>
                          </a:solidFill>
                          <a:latin typeface="BIZ UDPゴシック" panose="020B0400000000000000" pitchFamily="50" charset="-128"/>
                          <a:ea typeface="BIZ UDPゴシック" panose="020B0400000000000000" pitchFamily="50" charset="-128"/>
                        </a:rPr>
                        <a:t>７０％程度）</a:t>
                      </a:r>
                      <a:endParaRPr kumimoji="1" lang="en-US" altLang="ja-JP" sz="1200" b="1" dirty="0">
                        <a:solidFill>
                          <a:schemeClr val="bg1"/>
                        </a:solidFill>
                        <a:latin typeface="BIZ UDPゴシック" panose="020B0400000000000000" pitchFamily="50" charset="-128"/>
                        <a:ea typeface="BIZ UDPゴシック" panose="020B0400000000000000" pitchFamily="50" charset="-128"/>
                      </a:endParaRPr>
                    </a:p>
                    <a:p>
                      <a:pPr algn="ctr">
                        <a:lnSpc>
                          <a:spcPct val="120000"/>
                        </a:lnSpc>
                      </a:pPr>
                      <a:r>
                        <a:rPr kumimoji="1" lang="ja-JP" altLang="en-US" sz="1000" b="0" dirty="0">
                          <a:solidFill>
                            <a:schemeClr val="bg1"/>
                          </a:solidFill>
                          <a:latin typeface="BIZ UDPゴシック" panose="020B0400000000000000" pitchFamily="50" charset="-128"/>
                          <a:ea typeface="BIZ UDPゴシック" panose="020B0400000000000000" pitchFamily="50" charset="-128"/>
                        </a:rPr>
                        <a:t>令和７年１月１日</a:t>
                      </a:r>
                      <a:br>
                        <a:rPr kumimoji="1" lang="en-US" altLang="ja-JP" sz="1000" b="0" dirty="0">
                          <a:solidFill>
                            <a:schemeClr val="bg1"/>
                          </a:solidFill>
                          <a:latin typeface="BIZ UDPゴシック" panose="020B0400000000000000" pitchFamily="50" charset="-128"/>
                          <a:ea typeface="BIZ UDPゴシック" panose="020B0400000000000000" pitchFamily="50" charset="-128"/>
                        </a:rPr>
                      </a:br>
                      <a:r>
                        <a:rPr kumimoji="1" lang="ja-JP" altLang="en-US" sz="1000" b="0" dirty="0">
                          <a:solidFill>
                            <a:schemeClr val="bg1"/>
                          </a:solidFill>
                          <a:latin typeface="BIZ UDPゴシック" panose="020B0400000000000000" pitchFamily="50" charset="-128"/>
                          <a:ea typeface="BIZ UDPゴシック" panose="020B0400000000000000" pitchFamily="50" charset="-128"/>
                        </a:rPr>
                        <a:t>評価結果</a:t>
                      </a:r>
                      <a:endParaRPr kumimoji="1" lang="en-US" altLang="ja-JP" sz="1000" b="0" dirty="0">
                        <a:solidFill>
                          <a:schemeClr val="bg1"/>
                        </a:solidFill>
                        <a:latin typeface="BIZ UDPゴシック" panose="020B0400000000000000" pitchFamily="50" charset="-128"/>
                        <a:ea typeface="BIZ UDPゴシック" panose="020B0400000000000000" pitchFamily="50" charset="-128"/>
                      </a:endParaRPr>
                    </a:p>
                  </a:txBody>
                  <a:tcPr marL="74295" marR="74295" marT="37148" marB="37148"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1">
                        <a:lumMod val="65000"/>
                      </a:schemeClr>
                    </a:solidFill>
                  </a:tcPr>
                </a:tc>
                <a:tc>
                  <a:txBody>
                    <a:bodyPr/>
                    <a:lstStyle/>
                    <a:p>
                      <a:pPr marL="92075" indent="-92075">
                        <a:lnSpc>
                          <a:spcPct val="130000"/>
                        </a:lnSpc>
                      </a:pPr>
                      <a:r>
                        <a:rPr kumimoji="1" lang="ja-JP" altLang="en-US" sz="1500" b="1" u="sng" dirty="0">
                          <a:latin typeface="BIZ UDPゴシック" panose="020B0400000000000000" pitchFamily="50" charset="-128"/>
                          <a:ea typeface="BIZ UDPゴシック" panose="020B0400000000000000" pitchFamily="50" charset="-128"/>
                        </a:rPr>
                        <a:t>首都直下地震緊急対策区域</a:t>
                      </a:r>
                      <a:endParaRPr kumimoji="1" lang="en-US" altLang="ja-JP" sz="1500" b="1" u="sng" dirty="0">
                        <a:latin typeface="BIZ UDPゴシック" panose="020B0400000000000000" pitchFamily="50" charset="-128"/>
                        <a:ea typeface="BIZ UDPゴシック" panose="020B0400000000000000" pitchFamily="50" charset="-128"/>
                      </a:endParaRPr>
                    </a:p>
                    <a:p>
                      <a:pPr marL="285750" indent="-285750">
                        <a:lnSpc>
                          <a:spcPct val="130000"/>
                        </a:lnSpc>
                        <a:buFont typeface="Arial" panose="020B0604020202020204" pitchFamily="34" charset="0"/>
                        <a:buChar char="•"/>
                      </a:pPr>
                      <a:r>
                        <a:rPr kumimoji="1" lang="ja-JP" altLang="en-US" sz="1500" b="1" u="none" dirty="0">
                          <a:latin typeface="BIZ UDPゴシック" panose="020B0400000000000000" pitchFamily="50" charset="-128"/>
                          <a:ea typeface="BIZ UDPゴシック" panose="020B0400000000000000" pitchFamily="50" charset="-128"/>
                        </a:rPr>
                        <a:t>茨城県、栃木県、群馬県、</a:t>
                      </a:r>
                      <a:br>
                        <a:rPr kumimoji="1" lang="en-US" altLang="ja-JP" sz="1500" b="1" u="none" dirty="0">
                          <a:latin typeface="BIZ UDPゴシック" panose="020B0400000000000000" pitchFamily="50" charset="-128"/>
                          <a:ea typeface="BIZ UDPゴシック" panose="020B0400000000000000" pitchFamily="50" charset="-128"/>
                        </a:rPr>
                      </a:br>
                      <a:r>
                        <a:rPr kumimoji="1" lang="ja-JP" altLang="en-US" sz="1500" b="1" u="none" dirty="0">
                          <a:latin typeface="BIZ UDPゴシック" panose="020B0400000000000000" pitchFamily="50" charset="-128"/>
                          <a:ea typeface="BIZ UDPゴシック" panose="020B0400000000000000" pitchFamily="50" charset="-128"/>
                        </a:rPr>
                        <a:t>山梨県、長野県、静岡県　の一部</a:t>
                      </a:r>
                      <a:endParaRPr kumimoji="1" lang="en-US" altLang="ja-JP" sz="1500" b="1" u="none" dirty="0">
                        <a:latin typeface="BIZ UDPゴシック" panose="020B0400000000000000" pitchFamily="50" charset="-128"/>
                        <a:ea typeface="BIZ UDPゴシック" panose="020B0400000000000000" pitchFamily="50" charset="-128"/>
                      </a:endParaRPr>
                    </a:p>
                    <a:p>
                      <a:pPr marL="285750" indent="-285750">
                        <a:lnSpc>
                          <a:spcPct val="130000"/>
                        </a:lnSpc>
                        <a:buFont typeface="Arial" panose="020B0604020202020204" pitchFamily="34" charset="0"/>
                        <a:buChar char="•"/>
                      </a:pPr>
                      <a:r>
                        <a:rPr kumimoji="1" lang="ja-JP" altLang="en-US" sz="1500" b="1" u="none" dirty="0">
                          <a:latin typeface="BIZ UDPゴシック" panose="020B0400000000000000" pitchFamily="50" charset="-128"/>
                          <a:ea typeface="BIZ UDPゴシック" panose="020B0400000000000000" pitchFamily="50" charset="-128"/>
                        </a:rPr>
                        <a:t>埼玉県、千葉県、東京都、</a:t>
                      </a:r>
                      <a:br>
                        <a:rPr kumimoji="1" lang="en-US" altLang="ja-JP" sz="1500" b="1" u="none" dirty="0">
                          <a:latin typeface="BIZ UDPゴシック" panose="020B0400000000000000" pitchFamily="50" charset="-128"/>
                          <a:ea typeface="BIZ UDPゴシック" panose="020B0400000000000000" pitchFamily="50" charset="-128"/>
                        </a:rPr>
                      </a:br>
                      <a:r>
                        <a:rPr kumimoji="1" lang="ja-JP" altLang="en-US" sz="1500" b="1" u="none" dirty="0">
                          <a:latin typeface="BIZ UDPゴシック" panose="020B0400000000000000" pitchFamily="50" charset="-128"/>
                          <a:ea typeface="BIZ UDPゴシック" panose="020B0400000000000000" pitchFamily="50" charset="-128"/>
                        </a:rPr>
                        <a:t>神奈川県　の全域</a:t>
                      </a:r>
                    </a:p>
                  </a:txBody>
                  <a:tcPr marL="74295" marR="74295" marT="144000" marB="37148">
                    <a:lnL w="28575" cap="flat" cmpd="sng" algn="ctr">
                      <a:solidFill>
                        <a:schemeClr val="bg1"/>
                      </a:solidFill>
                      <a:prstDash val="solid"/>
                      <a:round/>
                      <a:headEnd type="none" w="med" len="med"/>
                      <a:tailEnd type="none" w="med" len="med"/>
                    </a:lnL>
                    <a:lnT w="28575" cap="flat" cmpd="sng" algn="ctr">
                      <a:solidFill>
                        <a:schemeClr val="bg1"/>
                      </a:solidFill>
                      <a:prstDash val="solid"/>
                      <a:round/>
                      <a:headEnd type="none" w="med" len="med"/>
                      <a:tailEnd type="none" w="med" len="med"/>
                    </a:lnT>
                  </a:tcPr>
                </a:tc>
                <a:tc>
                  <a:txBody>
                    <a:bodyPr/>
                    <a:lstStyle/>
                    <a:p>
                      <a:pPr marL="285750" indent="-285750">
                        <a:lnSpc>
                          <a:spcPct val="130000"/>
                        </a:lnSpc>
                        <a:buFont typeface="Arial" panose="020B0604020202020204" pitchFamily="34" charset="0"/>
                        <a:buChar char="•"/>
                      </a:pPr>
                      <a:r>
                        <a:rPr kumimoji="1" lang="ja-JP" altLang="en-US" sz="1500" dirty="0">
                          <a:latin typeface="BIZ UDPゴシック" panose="020B0400000000000000" pitchFamily="50" charset="-128"/>
                          <a:ea typeface="BIZ UDPゴシック" panose="020B0400000000000000" pitchFamily="50" charset="-128"/>
                        </a:rPr>
                        <a:t>東京都内で</a:t>
                      </a:r>
                      <a:r>
                        <a:rPr kumimoji="1" lang="ja-JP" altLang="en-US" sz="1500" b="1" dirty="0">
                          <a:solidFill>
                            <a:srgbClr val="FF0000"/>
                          </a:solidFill>
                          <a:latin typeface="BIZ UDPゴシック" panose="020B0400000000000000" pitchFamily="50" charset="-128"/>
                          <a:ea typeface="BIZ UDPゴシック" panose="020B0400000000000000" pitchFamily="50" charset="-128"/>
                        </a:rPr>
                        <a:t>最大震度７</a:t>
                      </a:r>
                      <a:endParaRPr kumimoji="1" lang="en-US" altLang="ja-JP" sz="1500" b="1" dirty="0">
                        <a:solidFill>
                          <a:srgbClr val="FF0000"/>
                        </a:solidFill>
                        <a:latin typeface="BIZ UDPゴシック" panose="020B0400000000000000" pitchFamily="50" charset="-128"/>
                        <a:ea typeface="BIZ UDPゴシック" panose="020B0400000000000000" pitchFamily="50" charset="-128"/>
                      </a:endParaRPr>
                    </a:p>
                    <a:p>
                      <a:pPr marL="285750" indent="-285750">
                        <a:lnSpc>
                          <a:spcPct val="130000"/>
                        </a:lnSpc>
                        <a:buFont typeface="Arial" panose="020B0604020202020204" pitchFamily="34" charset="0"/>
                        <a:buChar char="•"/>
                      </a:pPr>
                      <a:r>
                        <a:rPr kumimoji="1" lang="ja-JP" altLang="en-US" sz="1500" dirty="0">
                          <a:latin typeface="BIZ UDPゴシック" panose="020B0400000000000000" pitchFamily="50" charset="-128"/>
                          <a:ea typeface="BIZ UDPゴシック" panose="020B0400000000000000" pitchFamily="50" charset="-128"/>
                        </a:rPr>
                        <a:t>電力供給能力が５割程度に低下し、</a:t>
                      </a:r>
                      <a:r>
                        <a:rPr kumimoji="1" lang="ja-JP" altLang="en-US" sz="1500" b="1" dirty="0">
                          <a:solidFill>
                            <a:srgbClr val="FF0000"/>
                          </a:solidFill>
                          <a:latin typeface="BIZ UDPゴシック" panose="020B0400000000000000" pitchFamily="50" charset="-128"/>
                          <a:ea typeface="BIZ UDPゴシック" panose="020B0400000000000000" pitchFamily="50" charset="-128"/>
                        </a:rPr>
                        <a:t>広域で停電</a:t>
                      </a:r>
                      <a:r>
                        <a:rPr kumimoji="1" lang="ja-JP" altLang="en-US" sz="1500" dirty="0">
                          <a:latin typeface="BIZ UDPゴシック" panose="020B0400000000000000" pitchFamily="50" charset="-128"/>
                          <a:ea typeface="BIZ UDPゴシック" panose="020B0400000000000000" pitchFamily="50" charset="-128"/>
                        </a:rPr>
                        <a:t>が発生</a:t>
                      </a:r>
                      <a:br>
                        <a:rPr kumimoji="1" lang="en-US" altLang="ja-JP" sz="1500" dirty="0">
                          <a:latin typeface="BIZ UDPゴシック" panose="020B0400000000000000" pitchFamily="50" charset="-128"/>
                          <a:ea typeface="BIZ UDPゴシック" panose="020B0400000000000000" pitchFamily="50" charset="-128"/>
                        </a:rPr>
                      </a:br>
                      <a:r>
                        <a:rPr kumimoji="1" lang="ja-JP" altLang="en-US" sz="1500" dirty="0">
                          <a:latin typeface="BIZ UDPゴシック" panose="020B0400000000000000" pitchFamily="50" charset="-128"/>
                          <a:ea typeface="BIZ UDPゴシック" panose="020B0400000000000000" pitchFamily="50" charset="-128"/>
                        </a:rPr>
                        <a:t>最悪の場合</a:t>
                      </a:r>
                      <a:r>
                        <a:rPr kumimoji="1" lang="en-US" altLang="ja-JP" sz="1500" b="1" dirty="0">
                          <a:solidFill>
                            <a:srgbClr val="FF0000"/>
                          </a:solidFill>
                          <a:latin typeface="BIZ UDPゴシック" panose="020B0400000000000000" pitchFamily="50" charset="-128"/>
                          <a:ea typeface="BIZ UDPゴシック" panose="020B0400000000000000" pitchFamily="50" charset="-128"/>
                        </a:rPr>
                        <a:t>1</a:t>
                      </a:r>
                      <a:r>
                        <a:rPr kumimoji="1" lang="ja-JP" altLang="en-US" sz="1500" b="1" dirty="0">
                          <a:solidFill>
                            <a:srgbClr val="FF0000"/>
                          </a:solidFill>
                          <a:latin typeface="BIZ UDPゴシック" panose="020B0400000000000000" pitchFamily="50" charset="-128"/>
                          <a:ea typeface="BIZ UDPゴシック" panose="020B0400000000000000" pitchFamily="50" charset="-128"/>
                        </a:rPr>
                        <a:t>週間程度復旧せず</a:t>
                      </a:r>
                      <a:endParaRPr kumimoji="1" lang="en-US" altLang="ja-JP" sz="1500" b="1" dirty="0">
                        <a:solidFill>
                          <a:srgbClr val="FF0000"/>
                        </a:solidFill>
                        <a:latin typeface="BIZ UDPゴシック" panose="020B0400000000000000" pitchFamily="50" charset="-128"/>
                        <a:ea typeface="BIZ UDPゴシック" panose="020B0400000000000000" pitchFamily="50" charset="-128"/>
                      </a:endParaRPr>
                    </a:p>
                    <a:p>
                      <a:pPr marL="285750" indent="-285750">
                        <a:lnSpc>
                          <a:spcPct val="130000"/>
                        </a:lnSpc>
                        <a:buFont typeface="Arial" panose="020B0604020202020204" pitchFamily="34" charset="0"/>
                        <a:buChar char="•"/>
                      </a:pPr>
                      <a:r>
                        <a:rPr kumimoji="1" lang="ja-JP" altLang="en-US" sz="1500" spc="-100" baseline="0" dirty="0">
                          <a:latin typeface="BIZ UDPゴシック" panose="020B0400000000000000" pitchFamily="50" charset="-128"/>
                          <a:ea typeface="BIZ UDPゴシック" panose="020B0400000000000000" pitchFamily="50" charset="-128"/>
                        </a:rPr>
                        <a:t>鉄道においても</a:t>
                      </a:r>
                      <a:r>
                        <a:rPr kumimoji="1" lang="ja-JP" altLang="en-US" sz="1500" b="1" spc="-100" baseline="0" dirty="0">
                          <a:solidFill>
                            <a:srgbClr val="FF0000"/>
                          </a:solidFill>
                          <a:latin typeface="BIZ UDPゴシック" panose="020B0400000000000000" pitchFamily="50" charset="-128"/>
                          <a:ea typeface="BIZ UDPゴシック" panose="020B0400000000000000" pitchFamily="50" charset="-128"/>
                        </a:rPr>
                        <a:t>１週間～２か月程度運航できない可能性</a:t>
                      </a:r>
                      <a:endParaRPr kumimoji="1" lang="en-US" altLang="ja-JP" sz="1500" spc="-100" baseline="0" dirty="0">
                        <a:latin typeface="BIZ UDPゴシック" panose="020B0400000000000000" pitchFamily="50" charset="-128"/>
                        <a:ea typeface="BIZ UDPゴシック" panose="020B0400000000000000" pitchFamily="50" charset="-128"/>
                      </a:endParaRPr>
                    </a:p>
                    <a:p>
                      <a:pPr marL="285750" indent="-285750">
                        <a:lnSpc>
                          <a:spcPct val="130000"/>
                        </a:lnSpc>
                        <a:buFont typeface="Arial" panose="020B0604020202020204" pitchFamily="34" charset="0"/>
                        <a:buChar char="•"/>
                      </a:pPr>
                      <a:r>
                        <a:rPr kumimoji="1" lang="ja-JP" altLang="en-US" sz="1500" dirty="0">
                          <a:latin typeface="BIZ UDPゴシック" panose="020B0400000000000000" pitchFamily="50" charset="-128"/>
                          <a:ea typeface="BIZ UDPゴシック" panose="020B0400000000000000" pitchFamily="50" charset="-128"/>
                        </a:rPr>
                        <a:t>主要道路の開通に少なくとも１～２日、</a:t>
                      </a:r>
                      <a:br>
                        <a:rPr kumimoji="1" lang="en-US" altLang="ja-JP" sz="1500" dirty="0">
                          <a:latin typeface="BIZ UDPゴシック" panose="020B0400000000000000" pitchFamily="50" charset="-128"/>
                          <a:ea typeface="BIZ UDPゴシック" panose="020B0400000000000000" pitchFamily="50" charset="-128"/>
                        </a:rPr>
                      </a:br>
                      <a:r>
                        <a:rPr kumimoji="1" lang="ja-JP" altLang="en-US" sz="1500" dirty="0">
                          <a:latin typeface="BIZ UDPゴシック" panose="020B0400000000000000" pitchFamily="50" charset="-128"/>
                          <a:ea typeface="BIZ UDPゴシック" panose="020B0400000000000000" pitchFamily="50" charset="-128"/>
                        </a:rPr>
                        <a:t>一般道においても激しい交通渋滞が継続</a:t>
                      </a:r>
                    </a:p>
                  </a:txBody>
                  <a:tcPr marL="74295" marR="74295" marT="144000" marB="37148">
                    <a:lnT w="28575" cap="flat" cmpd="sng" algn="ctr">
                      <a:solidFill>
                        <a:schemeClr val="bg1"/>
                      </a:solidFill>
                      <a:prstDash val="solid"/>
                      <a:round/>
                      <a:headEnd type="none" w="med" len="med"/>
                      <a:tailEnd type="none" w="med" len="med"/>
                    </a:lnT>
                  </a:tcPr>
                </a:tc>
                <a:tc>
                  <a:txBody>
                    <a:bodyPr/>
                    <a:lstStyle/>
                    <a:p>
                      <a:pPr>
                        <a:lnSpc>
                          <a:spcPct val="130000"/>
                        </a:lnSpc>
                      </a:pPr>
                      <a:r>
                        <a:rPr kumimoji="1" lang="ja-JP" altLang="en-US" sz="1500" dirty="0">
                          <a:latin typeface="BIZ UDPゴシック" panose="020B0400000000000000" pitchFamily="50" charset="-128"/>
                          <a:ea typeface="BIZ UDPゴシック" panose="020B0400000000000000" pitchFamily="50" charset="-128"/>
                        </a:rPr>
                        <a:t>政府の被害想定では</a:t>
                      </a:r>
                      <a:br>
                        <a:rPr kumimoji="1" lang="en-US" altLang="ja-JP" sz="1500" dirty="0">
                          <a:latin typeface="BIZ UDPゴシック" panose="020B0400000000000000" pitchFamily="50" charset="-128"/>
                          <a:ea typeface="BIZ UDPゴシック" panose="020B0400000000000000" pitchFamily="50" charset="-128"/>
                        </a:rPr>
                      </a:br>
                      <a:r>
                        <a:rPr kumimoji="1" lang="ja-JP" altLang="en-US" sz="1500" dirty="0">
                          <a:latin typeface="BIZ UDPゴシック" panose="020B0400000000000000" pitchFamily="50" charset="-128"/>
                          <a:ea typeface="BIZ UDPゴシック" panose="020B0400000000000000" pitchFamily="50" charset="-128"/>
                        </a:rPr>
                        <a:t>西側は静岡県までであり、</a:t>
                      </a:r>
                      <a:endParaRPr kumimoji="1" lang="en-US" altLang="ja-JP" sz="1500" dirty="0">
                        <a:latin typeface="BIZ UDPゴシック" panose="020B0400000000000000" pitchFamily="50" charset="-128"/>
                        <a:ea typeface="BIZ UDPゴシック" panose="020B0400000000000000" pitchFamily="50" charset="-128"/>
                      </a:endParaRPr>
                    </a:p>
                    <a:p>
                      <a:pPr>
                        <a:lnSpc>
                          <a:spcPct val="130000"/>
                        </a:lnSpc>
                        <a:spcBef>
                          <a:spcPts val="600"/>
                        </a:spcBef>
                      </a:pPr>
                      <a:r>
                        <a:rPr kumimoji="1" lang="ja-JP" altLang="en-US" sz="1500" b="1" u="sng" dirty="0">
                          <a:latin typeface="BIZ UDPゴシック" panose="020B0400000000000000" pitchFamily="50" charset="-128"/>
                          <a:ea typeface="BIZ UDPゴシック" panose="020B0400000000000000" pitchFamily="50" charset="-128"/>
                        </a:rPr>
                        <a:t>地震における大阪への</a:t>
                      </a:r>
                      <a:br>
                        <a:rPr kumimoji="1" lang="en-US" altLang="ja-JP" sz="1500" b="1" u="sng" dirty="0">
                          <a:latin typeface="BIZ UDPゴシック" panose="020B0400000000000000" pitchFamily="50" charset="-128"/>
                          <a:ea typeface="BIZ UDPゴシック" panose="020B0400000000000000" pitchFamily="50" charset="-128"/>
                        </a:rPr>
                      </a:br>
                      <a:r>
                        <a:rPr kumimoji="1" lang="ja-JP" altLang="en-US" sz="1500" b="1" u="sng" dirty="0">
                          <a:latin typeface="BIZ UDPゴシック" panose="020B0400000000000000" pitchFamily="50" charset="-128"/>
                          <a:ea typeface="BIZ UDPゴシック" panose="020B0400000000000000" pitchFamily="50" charset="-128"/>
                        </a:rPr>
                        <a:t>直接的な影響はない</a:t>
                      </a:r>
                      <a:endParaRPr kumimoji="1" lang="en-US" altLang="ja-JP" sz="1500" b="1" u="sng" dirty="0">
                        <a:latin typeface="BIZ UDPゴシック" panose="020B0400000000000000" pitchFamily="50" charset="-128"/>
                        <a:ea typeface="BIZ UDPゴシック" panose="020B0400000000000000" pitchFamily="50" charset="-128"/>
                      </a:endParaRPr>
                    </a:p>
                  </a:txBody>
                  <a:tcPr marL="74295" marR="74295" marT="144000" marB="37148">
                    <a:lnT w="28575" cap="flat" cmpd="sng" algn="ctr">
                      <a:solidFill>
                        <a:schemeClr val="bg1"/>
                      </a:solidFill>
                      <a:prstDash val="solid"/>
                      <a:round/>
                      <a:headEnd type="none" w="med" len="med"/>
                      <a:tailEnd type="none" w="med" len="med"/>
                    </a:lnT>
                  </a:tcPr>
                </a:tc>
                <a:extLst>
                  <a:ext uri="{0D108BD9-81ED-4DB2-BD59-A6C34878D82A}">
                    <a16:rowId xmlns:a16="http://schemas.microsoft.com/office/drawing/2014/main" val="2378834654"/>
                  </a:ext>
                </a:extLst>
              </a:tr>
              <a:tr h="1692000">
                <a:tc>
                  <a:txBody>
                    <a:bodyPr/>
                    <a:lstStyle/>
                    <a:p>
                      <a:pPr algn="ctr">
                        <a:lnSpc>
                          <a:spcPct val="150000"/>
                        </a:lnSpc>
                      </a:pPr>
                      <a:r>
                        <a:rPr kumimoji="1" lang="ja-JP" altLang="en-US" sz="1600" b="1" dirty="0">
                          <a:solidFill>
                            <a:schemeClr val="bg1"/>
                          </a:solidFill>
                          <a:latin typeface="BIZ UDPゴシック" panose="020B0400000000000000" pitchFamily="50" charset="-128"/>
                          <a:ea typeface="BIZ UDPゴシック" panose="020B0400000000000000" pitchFamily="50" charset="-128"/>
                        </a:rPr>
                        <a:t>富士山</a:t>
                      </a:r>
                      <a:endParaRPr kumimoji="1" lang="en-US" altLang="ja-JP" sz="1600" b="1" dirty="0">
                        <a:solidFill>
                          <a:schemeClr val="bg1"/>
                        </a:solidFill>
                        <a:latin typeface="BIZ UDPゴシック" panose="020B0400000000000000" pitchFamily="50" charset="-128"/>
                        <a:ea typeface="BIZ UDPゴシック" panose="020B0400000000000000" pitchFamily="50" charset="-128"/>
                      </a:endParaRPr>
                    </a:p>
                    <a:p>
                      <a:pPr algn="ctr">
                        <a:lnSpc>
                          <a:spcPct val="150000"/>
                        </a:lnSpc>
                      </a:pPr>
                      <a:r>
                        <a:rPr kumimoji="1" lang="ja-JP" altLang="en-US" sz="1600" b="1" dirty="0">
                          <a:solidFill>
                            <a:schemeClr val="bg1"/>
                          </a:solidFill>
                          <a:latin typeface="BIZ UDPゴシック" panose="020B0400000000000000" pitchFamily="50" charset="-128"/>
                          <a:ea typeface="BIZ UDPゴシック" panose="020B0400000000000000" pitchFamily="50" charset="-128"/>
                        </a:rPr>
                        <a:t>噴火</a:t>
                      </a:r>
                    </a:p>
                  </a:txBody>
                  <a:tcPr marL="74295" marR="74295" marT="37148" marB="37148"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1">
                        <a:lumMod val="65000"/>
                      </a:schemeClr>
                    </a:solidFill>
                  </a:tcPr>
                </a:tc>
                <a:tc>
                  <a:txBody>
                    <a:bodyPr/>
                    <a:lstStyle/>
                    <a:p>
                      <a:pPr marL="0" indent="0" algn="l">
                        <a:lnSpc>
                          <a:spcPct val="130000"/>
                        </a:lnSpc>
                      </a:pPr>
                      <a:r>
                        <a:rPr kumimoji="1" lang="ja-JP" altLang="en-US" sz="1500" b="1" u="sng" dirty="0">
                          <a:latin typeface="BIZ UDPゴシック" panose="020B0400000000000000" pitchFamily="50" charset="-128"/>
                          <a:ea typeface="BIZ UDPゴシック" panose="020B0400000000000000" pitchFamily="50" charset="-128"/>
                        </a:rPr>
                        <a:t>富士山の火山災害警戒地域</a:t>
                      </a:r>
                      <a:endParaRPr kumimoji="1" lang="en-US" altLang="ja-JP" sz="1500" b="1" u="sng" dirty="0">
                        <a:latin typeface="BIZ UDPゴシック" panose="020B0400000000000000" pitchFamily="50" charset="-128"/>
                        <a:ea typeface="BIZ UDPゴシック" panose="020B0400000000000000" pitchFamily="50" charset="-128"/>
                      </a:endParaRPr>
                    </a:p>
                    <a:p>
                      <a:pPr marL="285750" indent="-285750" algn="l">
                        <a:lnSpc>
                          <a:spcPct val="130000"/>
                        </a:lnSpc>
                        <a:buFont typeface="Arial" panose="020B0604020202020204" pitchFamily="34" charset="0"/>
                        <a:buChar char="•"/>
                      </a:pPr>
                      <a:r>
                        <a:rPr kumimoji="1" lang="ja-JP" altLang="en-US" sz="1500" b="1" u="none" dirty="0">
                          <a:latin typeface="BIZ UDPゴシック" panose="020B0400000000000000" pitchFamily="50" charset="-128"/>
                          <a:ea typeface="BIZ UDPゴシック" panose="020B0400000000000000" pitchFamily="50" charset="-128"/>
                        </a:rPr>
                        <a:t>神奈川県、山梨県、静岡県　</a:t>
                      </a:r>
                      <a:br>
                        <a:rPr kumimoji="1" lang="en-US" altLang="ja-JP" sz="1500" b="1" u="none" dirty="0">
                          <a:latin typeface="BIZ UDPゴシック" panose="020B0400000000000000" pitchFamily="50" charset="-128"/>
                          <a:ea typeface="BIZ UDPゴシック" panose="020B0400000000000000" pitchFamily="50" charset="-128"/>
                        </a:rPr>
                      </a:br>
                      <a:r>
                        <a:rPr kumimoji="1" lang="ja-JP" altLang="en-US" sz="1500" b="1" u="none" dirty="0">
                          <a:latin typeface="BIZ UDPゴシック" panose="020B0400000000000000" pitchFamily="50" charset="-128"/>
                          <a:ea typeface="BIZ UDPゴシック" panose="020B0400000000000000" pitchFamily="50" charset="-128"/>
                        </a:rPr>
                        <a:t>の一部</a:t>
                      </a:r>
                    </a:p>
                  </a:txBody>
                  <a:tcPr marL="74295" marR="74295" marT="144000" marB="37148">
                    <a:lnL w="28575" cap="flat" cmpd="sng" algn="ctr">
                      <a:solidFill>
                        <a:schemeClr val="bg1"/>
                      </a:solidFill>
                      <a:prstDash val="solid"/>
                      <a:round/>
                      <a:headEnd type="none" w="med" len="med"/>
                      <a:tailEnd type="none" w="med" len="med"/>
                    </a:lnL>
                  </a:tcPr>
                </a:tc>
                <a:tc>
                  <a:txBody>
                    <a:bodyPr/>
                    <a:lstStyle/>
                    <a:p>
                      <a:pPr marL="0" indent="0">
                        <a:lnSpc>
                          <a:spcPct val="130000"/>
                        </a:lnSpc>
                        <a:spcBef>
                          <a:spcPts val="0"/>
                        </a:spcBef>
                        <a:spcAft>
                          <a:spcPts val="600"/>
                        </a:spcAft>
                      </a:pPr>
                      <a:r>
                        <a:rPr kumimoji="1" lang="ja-JP" altLang="en-US" sz="1500" dirty="0">
                          <a:latin typeface="BIZ UDPゴシック" panose="020B0400000000000000" pitchFamily="50" charset="-128"/>
                          <a:ea typeface="BIZ UDPゴシック" panose="020B0400000000000000" pitchFamily="50" charset="-128"/>
                        </a:rPr>
                        <a:t>東京都内で降灰の影響により</a:t>
                      </a:r>
                      <a:endParaRPr kumimoji="1" lang="en-US" altLang="ja-JP" sz="1500" dirty="0">
                        <a:latin typeface="BIZ UDPゴシック" panose="020B0400000000000000" pitchFamily="50" charset="-128"/>
                        <a:ea typeface="BIZ UDPゴシック" panose="020B0400000000000000" pitchFamily="50" charset="-128"/>
                      </a:endParaRPr>
                    </a:p>
                    <a:p>
                      <a:pPr marL="285750" indent="-285750">
                        <a:lnSpc>
                          <a:spcPct val="130000"/>
                        </a:lnSpc>
                        <a:spcBef>
                          <a:spcPts val="0"/>
                        </a:spcBef>
                        <a:spcAft>
                          <a:spcPts val="600"/>
                        </a:spcAft>
                        <a:buFont typeface="Arial" panose="020B0604020202020204" pitchFamily="34" charset="0"/>
                        <a:buChar char="•"/>
                      </a:pPr>
                      <a:r>
                        <a:rPr kumimoji="1" lang="ja-JP" altLang="en-US" sz="1500" dirty="0">
                          <a:latin typeface="BIZ UDPゴシック" panose="020B0400000000000000" pitchFamily="50" charset="-128"/>
                          <a:ea typeface="BIZ UDPゴシック" panose="020B0400000000000000" pitchFamily="50" charset="-128"/>
                        </a:rPr>
                        <a:t>降雨時には</a:t>
                      </a:r>
                      <a:r>
                        <a:rPr kumimoji="1" lang="ja-JP" altLang="en-US" sz="1500" b="1" dirty="0">
                          <a:solidFill>
                            <a:srgbClr val="FF0000"/>
                          </a:solidFill>
                          <a:latin typeface="BIZ UDPゴシック" panose="020B0400000000000000" pitchFamily="50" charset="-128"/>
                          <a:ea typeface="BIZ UDPゴシック" panose="020B0400000000000000" pitchFamily="50" charset="-128"/>
                        </a:rPr>
                        <a:t>停電の可能性</a:t>
                      </a:r>
                      <a:endParaRPr kumimoji="1" lang="en-US" altLang="ja-JP" sz="1500" b="0" dirty="0">
                        <a:solidFill>
                          <a:schemeClr val="tx1"/>
                        </a:solidFill>
                        <a:latin typeface="BIZ UDPゴシック" panose="020B0400000000000000" pitchFamily="50" charset="-128"/>
                        <a:ea typeface="BIZ UDPゴシック" panose="020B0400000000000000" pitchFamily="50" charset="-128"/>
                      </a:endParaRPr>
                    </a:p>
                    <a:p>
                      <a:pPr marL="285750" indent="-285750">
                        <a:lnSpc>
                          <a:spcPct val="130000"/>
                        </a:lnSpc>
                        <a:spcBef>
                          <a:spcPts val="0"/>
                        </a:spcBef>
                        <a:spcAft>
                          <a:spcPts val="600"/>
                        </a:spcAft>
                        <a:buFont typeface="Arial" panose="020B0604020202020204" pitchFamily="34" charset="0"/>
                        <a:buChar char="•"/>
                      </a:pPr>
                      <a:r>
                        <a:rPr kumimoji="1" lang="ja-JP" altLang="en-US" sz="1500" b="1" dirty="0">
                          <a:solidFill>
                            <a:srgbClr val="FF0000"/>
                          </a:solidFill>
                          <a:latin typeface="BIZ UDPゴシック" panose="020B0400000000000000" pitchFamily="50" charset="-128"/>
                          <a:ea typeface="BIZ UDPゴシック" panose="020B0400000000000000" pitchFamily="50" charset="-128"/>
                        </a:rPr>
                        <a:t>地上路線の運航停止の可能性</a:t>
                      </a:r>
                      <a:r>
                        <a:rPr kumimoji="1" lang="ja-JP" altLang="en-US" sz="1500" dirty="0">
                          <a:latin typeface="BIZ UDPゴシック" panose="020B0400000000000000" pitchFamily="50" charset="-128"/>
                          <a:ea typeface="BIZ UDPゴシック" panose="020B0400000000000000" pitchFamily="50" charset="-128"/>
                        </a:rPr>
                        <a:t>がある</a:t>
                      </a:r>
                      <a:endParaRPr kumimoji="1" lang="en-US" altLang="ja-JP" sz="1500" b="0" dirty="0">
                        <a:solidFill>
                          <a:schemeClr val="tx1"/>
                        </a:solidFill>
                        <a:latin typeface="BIZ UDPゴシック" panose="020B0400000000000000" pitchFamily="50" charset="-128"/>
                        <a:ea typeface="BIZ UDPゴシック" panose="020B0400000000000000" pitchFamily="50" charset="-128"/>
                      </a:endParaRPr>
                    </a:p>
                    <a:p>
                      <a:pPr marL="285750" indent="-285750">
                        <a:lnSpc>
                          <a:spcPct val="130000"/>
                        </a:lnSpc>
                        <a:spcBef>
                          <a:spcPts val="0"/>
                        </a:spcBef>
                        <a:spcAft>
                          <a:spcPts val="600"/>
                        </a:spcAft>
                        <a:buFont typeface="Arial" panose="020B0604020202020204" pitchFamily="34" charset="0"/>
                        <a:buChar char="•"/>
                      </a:pPr>
                      <a:r>
                        <a:rPr kumimoji="1" lang="ja-JP" altLang="en-US" sz="1500" b="1" dirty="0">
                          <a:solidFill>
                            <a:srgbClr val="FF0000"/>
                          </a:solidFill>
                          <a:latin typeface="BIZ UDPゴシック" panose="020B0400000000000000" pitchFamily="50" charset="-128"/>
                          <a:ea typeface="BIZ UDPゴシック" panose="020B0400000000000000" pitchFamily="50" charset="-128"/>
                        </a:rPr>
                        <a:t>二輪駆動車が走行不能の可能性</a:t>
                      </a:r>
                      <a:r>
                        <a:rPr kumimoji="1" lang="ja-JP" altLang="en-US" sz="1500" dirty="0">
                          <a:latin typeface="BIZ UDPゴシック" panose="020B0400000000000000" pitchFamily="50" charset="-128"/>
                          <a:ea typeface="BIZ UDPゴシック" panose="020B0400000000000000" pitchFamily="50" charset="-128"/>
                        </a:rPr>
                        <a:t>がある</a:t>
                      </a:r>
                    </a:p>
                  </a:txBody>
                  <a:tcPr marL="74295" marR="74295" marT="144000" marB="37148"/>
                </a:tc>
                <a:tc>
                  <a:txBody>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1" lang="ja-JP" altLang="en-US" sz="1500" dirty="0">
                          <a:latin typeface="BIZ UDPゴシック" panose="020B0400000000000000" pitchFamily="50" charset="-128"/>
                          <a:ea typeface="BIZ UDPゴシック" panose="020B0400000000000000" pitchFamily="50" charset="-128"/>
                        </a:rPr>
                        <a:t>実際に起こった宝永噴火のケースを参考にすると、</a:t>
                      </a:r>
                      <a:endParaRPr kumimoji="1" lang="en-US" altLang="ja-JP" sz="1500" dirty="0">
                        <a:latin typeface="BIZ UDPゴシック" panose="020B0400000000000000" pitchFamily="50" charset="-128"/>
                        <a:ea typeface="BIZ UDPゴシック" panose="020B0400000000000000" pitchFamily="50" charset="-128"/>
                      </a:endParaRPr>
                    </a:p>
                    <a:p>
                      <a:pPr marL="0" marR="0" lvl="0" indent="0" algn="l" defTabSz="914400" rtl="0" eaLnBrk="1" fontAlgn="auto" latinLnBrk="0" hangingPunct="1">
                        <a:lnSpc>
                          <a:spcPct val="130000"/>
                        </a:lnSpc>
                        <a:spcBef>
                          <a:spcPts val="600"/>
                        </a:spcBef>
                        <a:spcAft>
                          <a:spcPts val="0"/>
                        </a:spcAft>
                        <a:buClrTx/>
                        <a:buSzTx/>
                        <a:buFontTx/>
                        <a:buNone/>
                        <a:tabLst/>
                        <a:defRPr/>
                      </a:pPr>
                      <a:r>
                        <a:rPr kumimoji="1" lang="ja-JP" altLang="en-US" sz="1500" b="1" u="sng" dirty="0">
                          <a:latin typeface="BIZ UDPゴシック" panose="020B0400000000000000" pitchFamily="50" charset="-128"/>
                          <a:ea typeface="BIZ UDPゴシック" panose="020B0400000000000000" pitchFamily="50" charset="-128"/>
                        </a:rPr>
                        <a:t>降灰による大阪への</a:t>
                      </a:r>
                      <a:br>
                        <a:rPr kumimoji="1" lang="en-US" altLang="ja-JP" sz="1500" b="1" u="sng" dirty="0">
                          <a:latin typeface="BIZ UDPゴシック" panose="020B0400000000000000" pitchFamily="50" charset="-128"/>
                          <a:ea typeface="BIZ UDPゴシック" panose="020B0400000000000000" pitchFamily="50" charset="-128"/>
                        </a:rPr>
                      </a:br>
                      <a:r>
                        <a:rPr kumimoji="1" lang="ja-JP" altLang="en-US" sz="1500" b="1" u="sng" dirty="0">
                          <a:latin typeface="BIZ UDPゴシック" panose="020B0400000000000000" pitchFamily="50" charset="-128"/>
                          <a:ea typeface="BIZ UDPゴシック" panose="020B0400000000000000" pitchFamily="50" charset="-128"/>
                        </a:rPr>
                        <a:t>直接的な影響はない</a:t>
                      </a:r>
                      <a:endParaRPr kumimoji="1" lang="en-US" altLang="ja-JP" sz="1500" b="1" u="sng" dirty="0">
                        <a:latin typeface="BIZ UDPゴシック" panose="020B0400000000000000" pitchFamily="50" charset="-128"/>
                        <a:ea typeface="BIZ UDPゴシック" panose="020B0400000000000000" pitchFamily="50" charset="-128"/>
                      </a:endParaRPr>
                    </a:p>
                  </a:txBody>
                  <a:tcPr marL="74295" marR="74295" marT="144000" marB="37148"/>
                </a:tc>
                <a:extLst>
                  <a:ext uri="{0D108BD9-81ED-4DB2-BD59-A6C34878D82A}">
                    <a16:rowId xmlns:a16="http://schemas.microsoft.com/office/drawing/2014/main" val="3313131881"/>
                  </a:ext>
                </a:extLst>
              </a:tr>
            </a:tbl>
          </a:graphicData>
        </a:graphic>
      </p:graphicFrame>
      <p:sp>
        <p:nvSpPr>
          <p:cNvPr id="7" name="正方形/長方形 6">
            <a:extLst>
              <a:ext uri="{FF2B5EF4-FFF2-40B4-BE49-F238E27FC236}">
                <a16:creationId xmlns:a16="http://schemas.microsoft.com/office/drawing/2014/main" id="{89F52A9C-485B-4538-9A21-DD24AE608F1C}"/>
              </a:ext>
            </a:extLst>
          </p:cNvPr>
          <p:cNvSpPr/>
          <p:nvPr/>
        </p:nvSpPr>
        <p:spPr>
          <a:xfrm>
            <a:off x="222401" y="1848201"/>
            <a:ext cx="4536000" cy="131475"/>
          </a:xfrm>
          <a:prstGeom prst="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 name="正方形/長方形 7">
            <a:extLst>
              <a:ext uri="{FF2B5EF4-FFF2-40B4-BE49-F238E27FC236}">
                <a16:creationId xmlns:a16="http://schemas.microsoft.com/office/drawing/2014/main" id="{3EC75B9A-1C9D-4D8F-AD3E-C6C871BEF5DF}"/>
              </a:ext>
            </a:extLst>
          </p:cNvPr>
          <p:cNvSpPr/>
          <p:nvPr/>
        </p:nvSpPr>
        <p:spPr>
          <a:xfrm>
            <a:off x="98814" y="1615830"/>
            <a:ext cx="4816085" cy="369332"/>
          </a:xfrm>
          <a:prstGeom prst="rect">
            <a:avLst/>
          </a:prstGeom>
          <a:noFill/>
          <a:ln>
            <a:noFill/>
          </a:ln>
        </p:spPr>
        <p:style>
          <a:lnRef idx="2">
            <a:schemeClr val="dk1"/>
          </a:lnRef>
          <a:fillRef idx="1">
            <a:schemeClr val="lt1"/>
          </a:fillRef>
          <a:effectRef idx="0">
            <a:schemeClr val="dk1"/>
          </a:effectRef>
          <a:fontRef idx="minor">
            <a:schemeClr val="dk1"/>
          </a:fontRef>
        </p:style>
        <p:txBody>
          <a:bodyPr rtlCol="0" anchor="ctr"/>
          <a:lstStyle/>
          <a:p>
            <a:r>
              <a:rPr lang="ja-JP" altLang="en-US" b="1" dirty="0">
                <a:solidFill>
                  <a:schemeClr val="tx1"/>
                </a:solidFill>
                <a:latin typeface="BIZ UDPゴシック" panose="020B0400000000000000" pitchFamily="50" charset="-128"/>
                <a:ea typeface="BIZ UDPゴシック" panose="020B0400000000000000" pitchFamily="50" charset="-128"/>
              </a:rPr>
              <a:t>≪</a:t>
            </a:r>
            <a:r>
              <a:rPr kumimoji="1" lang="ja-JP" altLang="en-US" b="1" dirty="0">
                <a:solidFill>
                  <a:schemeClr val="tx1"/>
                </a:solidFill>
                <a:latin typeface="BIZ UDPゴシック" panose="020B0400000000000000" pitchFamily="50" charset="-128"/>
                <a:ea typeface="BIZ UDPゴシック" panose="020B0400000000000000" pitchFamily="50" charset="-128"/>
              </a:rPr>
              <a:t>大規模災害における東京と大阪への影響</a:t>
            </a:r>
            <a:r>
              <a:rPr kumimoji="1" lang="ja-JP" altLang="en-US" b="1" dirty="0">
                <a:latin typeface="BIZ UDPゴシック" panose="020B0400000000000000" pitchFamily="50" charset="-128"/>
                <a:ea typeface="BIZ UDPゴシック" panose="020B0400000000000000" pitchFamily="50" charset="-128"/>
              </a:rPr>
              <a:t>≫</a:t>
            </a:r>
          </a:p>
        </p:txBody>
      </p:sp>
      <p:sp>
        <p:nvSpPr>
          <p:cNvPr id="9" name="正方形/長方形 8">
            <a:extLst>
              <a:ext uri="{FF2B5EF4-FFF2-40B4-BE49-F238E27FC236}">
                <a16:creationId xmlns:a16="http://schemas.microsoft.com/office/drawing/2014/main" id="{51B7A977-7CB6-47A3-BB9D-7100184BA15F}"/>
              </a:ext>
            </a:extLst>
          </p:cNvPr>
          <p:cNvSpPr/>
          <p:nvPr/>
        </p:nvSpPr>
        <p:spPr>
          <a:xfrm>
            <a:off x="7397389" y="1839146"/>
            <a:ext cx="5035706" cy="307777"/>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square" lIns="0" tIns="0" rIns="0" bIns="0" rtlCol="0" anchor="ctr">
            <a:spAutoFit/>
          </a:bodyPr>
          <a:lstStyle/>
          <a:p>
            <a:pPr marL="361950" indent="-361950">
              <a:tabLst>
                <a:tab pos="266700" algn="l"/>
              </a:tabLst>
            </a:pPr>
            <a:r>
              <a:rPr lang="en-US" altLang="ja-JP" sz="1000" dirty="0">
                <a:solidFill>
                  <a:schemeClr val="tx1"/>
                </a:solidFill>
                <a:latin typeface="BIZ UDゴシック" panose="020B0400000000000000" pitchFamily="49" charset="-128"/>
                <a:ea typeface="BIZ UDゴシック" panose="020B0400000000000000" pitchFamily="49" charset="-128"/>
              </a:rPr>
              <a:t>【</a:t>
            </a:r>
            <a:r>
              <a:rPr lang="ja-JP" altLang="en-US" sz="1000" dirty="0">
                <a:solidFill>
                  <a:schemeClr val="tx1"/>
                </a:solidFill>
                <a:latin typeface="BIZ UDゴシック" panose="020B0400000000000000" pitchFamily="49" charset="-128"/>
                <a:ea typeface="BIZ UDゴシック" panose="020B0400000000000000" pitchFamily="49" charset="-128"/>
              </a:rPr>
              <a:t>出典</a:t>
            </a:r>
            <a:r>
              <a:rPr lang="en-US" altLang="ja-JP" sz="1000" dirty="0">
                <a:solidFill>
                  <a:schemeClr val="tx1"/>
                </a:solidFill>
                <a:latin typeface="BIZ UDゴシック" panose="020B0400000000000000" pitchFamily="49" charset="-128"/>
                <a:ea typeface="BIZ UDゴシック" panose="020B0400000000000000" pitchFamily="49" charset="-128"/>
              </a:rPr>
              <a:t>】</a:t>
            </a:r>
            <a:r>
              <a:rPr lang="ja-JP" altLang="en-US" sz="1000" dirty="0">
                <a:solidFill>
                  <a:schemeClr val="tx1"/>
                </a:solidFill>
                <a:latin typeface="BIZ UDゴシック" panose="020B0400000000000000" pitchFamily="49" charset="-128"/>
                <a:ea typeface="BIZ UDゴシック" panose="020B0400000000000000" pitchFamily="49" charset="-128"/>
              </a:rPr>
              <a:t>中央防災会議「首都直下地震の被害想定と対策について（報告書）」、</a:t>
            </a:r>
            <a:br>
              <a:rPr lang="en-US" altLang="ja-JP" sz="1000" dirty="0">
                <a:solidFill>
                  <a:schemeClr val="tx1"/>
                </a:solidFill>
                <a:latin typeface="BIZ UDゴシック" panose="020B0400000000000000" pitchFamily="49" charset="-128"/>
                <a:ea typeface="BIZ UDゴシック" panose="020B0400000000000000" pitchFamily="49" charset="-128"/>
              </a:rPr>
            </a:br>
            <a:r>
              <a:rPr lang="ja-JP" altLang="en-US" sz="1000" dirty="0">
                <a:solidFill>
                  <a:schemeClr val="tx1"/>
                </a:solidFill>
                <a:latin typeface="BIZ UDゴシック" panose="020B0400000000000000" pitchFamily="49" charset="-128"/>
                <a:ea typeface="BIZ UDゴシック" panose="020B0400000000000000" pitchFamily="49" charset="-128"/>
              </a:rPr>
              <a:t>　「大規模噴火時の広域降灰対策について」の資料をもとに作成</a:t>
            </a:r>
            <a:endParaRPr lang="en-US" altLang="ja-JP" sz="1000" dirty="0">
              <a:solidFill>
                <a:schemeClr val="tx1"/>
              </a:solidFill>
              <a:latin typeface="BIZ UDゴシック" panose="020B0400000000000000" pitchFamily="49" charset="-128"/>
              <a:ea typeface="BIZ UDゴシック" panose="020B0400000000000000" pitchFamily="49" charset="-128"/>
            </a:endParaRPr>
          </a:p>
        </p:txBody>
      </p:sp>
      <p:sp>
        <p:nvSpPr>
          <p:cNvPr id="11" name="スライド番号プレースホルダー 2">
            <a:extLst>
              <a:ext uri="{FF2B5EF4-FFF2-40B4-BE49-F238E27FC236}">
                <a16:creationId xmlns:a16="http://schemas.microsoft.com/office/drawing/2014/main" id="{1B496CA9-A1DD-402B-AE06-3EADDF44778A}"/>
              </a:ext>
            </a:extLst>
          </p:cNvPr>
          <p:cNvSpPr>
            <a:spLocks noGrp="1"/>
          </p:cNvSpPr>
          <p:nvPr>
            <p:ph type="sldNum" sz="quarter" idx="12"/>
          </p:nvPr>
        </p:nvSpPr>
        <p:spPr>
          <a:xfrm>
            <a:off x="9448800" y="6483168"/>
            <a:ext cx="2743200" cy="365125"/>
          </a:xfrm>
        </p:spPr>
        <p:txBody>
          <a:bodyPr/>
          <a:lstStyle/>
          <a:p>
            <a:fld id="{07461F5B-1BDF-4D77-A755-C8D0FF6D81B8}" type="slidenum">
              <a:rPr kumimoji="1" lang="ja-JP" altLang="en-US" sz="1400" b="1" smtClean="0">
                <a:latin typeface="BIZ UDPゴシック" panose="020B0400000000000000" pitchFamily="50" charset="-128"/>
                <a:ea typeface="BIZ UDPゴシック" panose="020B0400000000000000" pitchFamily="50" charset="-128"/>
              </a:rPr>
              <a:t>7</a:t>
            </a:fld>
            <a:endParaRPr kumimoji="1" lang="ja-JP" altLang="en-US" sz="1400" b="1" dirty="0">
              <a:latin typeface="BIZ UDPゴシック" panose="020B0400000000000000" pitchFamily="50" charset="-128"/>
              <a:ea typeface="BIZ UDPゴシック" panose="020B0400000000000000" pitchFamily="50" charset="-128"/>
            </a:endParaRPr>
          </a:p>
        </p:txBody>
      </p:sp>
    </p:spTree>
    <p:extLst>
      <p:ext uri="{BB962C8B-B14F-4D97-AF65-F5344CB8AC3E}">
        <p14:creationId xmlns:p14="http://schemas.microsoft.com/office/powerpoint/2010/main" val="10812406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正方形/長方形 15">
            <a:extLst>
              <a:ext uri="{FF2B5EF4-FFF2-40B4-BE49-F238E27FC236}">
                <a16:creationId xmlns:a16="http://schemas.microsoft.com/office/drawing/2014/main" id="{8BBB4B32-7957-4605-8341-76D88BB12AD0}"/>
              </a:ext>
            </a:extLst>
          </p:cNvPr>
          <p:cNvSpPr/>
          <p:nvPr/>
        </p:nvSpPr>
        <p:spPr>
          <a:xfrm>
            <a:off x="230620" y="1479451"/>
            <a:ext cx="3348000" cy="131475"/>
          </a:xfrm>
          <a:prstGeom prst="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7" name="正方形/長方形 16">
            <a:extLst>
              <a:ext uri="{FF2B5EF4-FFF2-40B4-BE49-F238E27FC236}">
                <a16:creationId xmlns:a16="http://schemas.microsoft.com/office/drawing/2014/main" id="{A951A062-259E-4EB2-B5EA-D2719C1DD3B7}"/>
              </a:ext>
            </a:extLst>
          </p:cNvPr>
          <p:cNvSpPr/>
          <p:nvPr/>
        </p:nvSpPr>
        <p:spPr>
          <a:xfrm>
            <a:off x="98814" y="1259780"/>
            <a:ext cx="4816085" cy="369332"/>
          </a:xfrm>
          <a:prstGeom prst="rect">
            <a:avLst/>
          </a:prstGeom>
          <a:noFill/>
          <a:ln>
            <a:noFill/>
          </a:ln>
        </p:spPr>
        <p:style>
          <a:lnRef idx="2">
            <a:schemeClr val="dk1"/>
          </a:lnRef>
          <a:fillRef idx="1">
            <a:schemeClr val="lt1"/>
          </a:fillRef>
          <a:effectRef idx="0">
            <a:schemeClr val="dk1"/>
          </a:effectRef>
          <a:fontRef idx="minor">
            <a:schemeClr val="dk1"/>
          </a:fontRef>
        </p:style>
        <p:txBody>
          <a:bodyPr rtlCol="0" anchor="ctr"/>
          <a:lstStyle/>
          <a:p>
            <a:r>
              <a:rPr lang="ja-JP" altLang="en-US" b="1" dirty="0">
                <a:solidFill>
                  <a:schemeClr val="tx1"/>
                </a:solidFill>
                <a:latin typeface="BIZ UDPゴシック" panose="020B0400000000000000" pitchFamily="50" charset="-128"/>
                <a:ea typeface="BIZ UDPゴシック" panose="020B0400000000000000" pitchFamily="50" charset="-128"/>
              </a:rPr>
              <a:t>≪</a:t>
            </a:r>
            <a:r>
              <a:rPr kumimoji="1" lang="ja-JP" altLang="en-US" b="1" dirty="0">
                <a:solidFill>
                  <a:schemeClr val="tx1"/>
                </a:solidFill>
                <a:latin typeface="BIZ UDPゴシック" panose="020B0400000000000000" pitchFamily="50" charset="-128"/>
                <a:ea typeface="BIZ UDPゴシック" panose="020B0400000000000000" pitchFamily="50" charset="-128"/>
              </a:rPr>
              <a:t>国出先機関の配置と長の号俸</a:t>
            </a:r>
            <a:r>
              <a:rPr kumimoji="1" lang="ja-JP" altLang="en-US" b="1" dirty="0">
                <a:latin typeface="BIZ UDPゴシック" panose="020B0400000000000000" pitchFamily="50" charset="-128"/>
                <a:ea typeface="BIZ UDPゴシック" panose="020B0400000000000000" pitchFamily="50" charset="-128"/>
              </a:rPr>
              <a:t>≫</a:t>
            </a:r>
          </a:p>
        </p:txBody>
      </p:sp>
      <p:cxnSp>
        <p:nvCxnSpPr>
          <p:cNvPr id="5" name="直線コネクタ 4">
            <a:extLst>
              <a:ext uri="{FF2B5EF4-FFF2-40B4-BE49-F238E27FC236}">
                <a16:creationId xmlns:a16="http://schemas.microsoft.com/office/drawing/2014/main" id="{2B9BC7ED-EF68-4296-9503-23448B7506AA}"/>
              </a:ext>
            </a:extLst>
          </p:cNvPr>
          <p:cNvCxnSpPr>
            <a:cxnSpLocks/>
          </p:cNvCxnSpPr>
          <p:nvPr/>
        </p:nvCxnSpPr>
        <p:spPr>
          <a:xfrm>
            <a:off x="216668" y="449732"/>
            <a:ext cx="11743658" cy="0"/>
          </a:xfrm>
          <a:prstGeom prst="line">
            <a:avLst/>
          </a:prstGeom>
        </p:spPr>
        <p:style>
          <a:lnRef idx="1">
            <a:schemeClr val="dk1"/>
          </a:lnRef>
          <a:fillRef idx="0">
            <a:schemeClr val="dk1"/>
          </a:fillRef>
          <a:effectRef idx="0">
            <a:schemeClr val="dk1"/>
          </a:effectRef>
          <a:fontRef idx="minor">
            <a:schemeClr val="tx1"/>
          </a:fontRef>
        </p:style>
      </p:cxnSp>
      <p:sp>
        <p:nvSpPr>
          <p:cNvPr id="12" name="テキスト ボックス 11">
            <a:extLst>
              <a:ext uri="{FF2B5EF4-FFF2-40B4-BE49-F238E27FC236}">
                <a16:creationId xmlns:a16="http://schemas.microsoft.com/office/drawing/2014/main" id="{C267A81C-800D-41FC-92C2-377022CE40D4}"/>
              </a:ext>
            </a:extLst>
          </p:cNvPr>
          <p:cNvSpPr txBox="1"/>
          <p:nvPr/>
        </p:nvSpPr>
        <p:spPr>
          <a:xfrm>
            <a:off x="231673" y="549155"/>
            <a:ext cx="11728653" cy="682046"/>
          </a:xfrm>
          <a:prstGeom prst="rect">
            <a:avLst/>
          </a:prstGeom>
          <a:solidFill>
            <a:schemeClr val="accent5">
              <a:lumMod val="20000"/>
              <a:lumOff val="80000"/>
            </a:schemeClr>
          </a:solidFill>
        </p:spPr>
        <p:txBody>
          <a:bodyPr wrap="square">
            <a:spAutoFit/>
          </a:bodyPr>
          <a:lstStyle/>
          <a:p>
            <a:pPr>
              <a:lnSpc>
                <a:spcPct val="130000"/>
              </a:lnSpc>
            </a:pPr>
            <a:r>
              <a:rPr lang="ja-JP" altLang="en-US" sz="1600" b="0" i="0" u="none" strike="noStrike" baseline="0" dirty="0">
                <a:solidFill>
                  <a:srgbClr val="000000"/>
                </a:solidFill>
                <a:latin typeface="BIZ UDPゴシック" panose="020B0400000000000000" pitchFamily="50" charset="-128"/>
                <a:ea typeface="BIZ UDPゴシック" panose="020B0400000000000000" pitchFamily="50" charset="-128"/>
              </a:rPr>
              <a:t>　</a:t>
            </a:r>
            <a:r>
              <a:rPr lang="en-US" altLang="ja-JP" sz="1600" b="1" i="0" u="none" strike="noStrike" baseline="0" dirty="0">
                <a:solidFill>
                  <a:srgbClr val="000000"/>
                </a:solidFill>
                <a:latin typeface="BIZ UDPゴシック" panose="020B0400000000000000" pitchFamily="50" charset="-128"/>
                <a:ea typeface="BIZ UDPゴシック" panose="020B0400000000000000" pitchFamily="50" charset="-128"/>
              </a:rPr>
              <a:t>【</a:t>
            </a:r>
            <a:r>
              <a:rPr lang="ja-JP" altLang="en-US" sz="1600" b="1" i="0" u="none" strike="noStrike" baseline="0" dirty="0">
                <a:solidFill>
                  <a:srgbClr val="000000"/>
                </a:solidFill>
                <a:latin typeface="BIZ UDPゴシック" panose="020B0400000000000000" pitchFamily="50" charset="-128"/>
                <a:ea typeface="BIZ UDPゴシック" panose="020B0400000000000000" pitchFamily="50" charset="-128"/>
              </a:rPr>
              <a:t>要件</a:t>
            </a:r>
            <a:r>
              <a:rPr lang="en-US" altLang="ja-JP" sz="1600" b="1" i="0" u="none" strike="noStrike" baseline="0" dirty="0">
                <a:solidFill>
                  <a:srgbClr val="000000"/>
                </a:solidFill>
                <a:latin typeface="BIZ UDPゴシック" panose="020B0400000000000000" pitchFamily="50" charset="-128"/>
                <a:ea typeface="BIZ UDPゴシック" panose="020B0400000000000000" pitchFamily="50" charset="-128"/>
              </a:rPr>
              <a:t>】</a:t>
            </a:r>
            <a:r>
              <a:rPr lang="ja-JP" altLang="en-US" sz="1600" b="0" i="0" u="none" strike="noStrike" baseline="0" dirty="0">
                <a:solidFill>
                  <a:srgbClr val="000000"/>
                </a:solidFill>
                <a:latin typeface="BIZ UDPゴシック" panose="020B0400000000000000" pitchFamily="50" charset="-128"/>
                <a:ea typeface="BIZ UDPゴシック" panose="020B0400000000000000" pitchFamily="50" charset="-128"/>
              </a:rPr>
              <a:t>　</a:t>
            </a:r>
            <a:r>
              <a:rPr lang="ja-JP" altLang="en-US" sz="1500" b="0" i="0" u="none" strike="noStrike" spc="-100" dirty="0">
                <a:solidFill>
                  <a:srgbClr val="000000"/>
                </a:solidFill>
                <a:latin typeface="BIZ UDPゴシック" panose="020B0400000000000000" pitchFamily="50" charset="-128"/>
                <a:ea typeface="BIZ UDPゴシック" panose="020B0400000000000000" pitchFamily="50" charset="-128"/>
              </a:rPr>
              <a:t>行政</a:t>
            </a:r>
            <a:r>
              <a:rPr lang="ja-JP" altLang="en-US" sz="1500" spc="-100" dirty="0">
                <a:solidFill>
                  <a:srgbClr val="000000"/>
                </a:solidFill>
                <a:latin typeface="BIZ UDPゴシック" panose="020B0400000000000000" pitchFamily="50" charset="-128"/>
                <a:ea typeface="BIZ UDPゴシック" panose="020B0400000000000000" pitchFamily="50" charset="-128"/>
              </a:rPr>
              <a:t>に係る首都</a:t>
            </a:r>
            <a:r>
              <a:rPr lang="ja-JP" altLang="en-US" sz="1500" b="0" i="0" u="none" strike="noStrike" spc="-100" dirty="0">
                <a:solidFill>
                  <a:srgbClr val="000000"/>
                </a:solidFill>
                <a:latin typeface="BIZ UDPゴシック" panose="020B0400000000000000" pitchFamily="50" charset="-128"/>
                <a:ea typeface="BIZ UDPゴシック" panose="020B0400000000000000" pitchFamily="50" charset="-128"/>
              </a:rPr>
              <a:t>中枢機能を代替する機能を十分発揮するため</a:t>
            </a:r>
            <a:r>
              <a:rPr lang="ja-JP" altLang="en-US" sz="1500" i="0" u="none" strike="noStrike" spc="-100" dirty="0">
                <a:latin typeface="BIZ UDPゴシック" panose="020B0400000000000000" pitchFamily="50" charset="-128"/>
                <a:ea typeface="BIZ UDPゴシック" panose="020B0400000000000000" pitchFamily="50" charset="-128"/>
              </a:rPr>
              <a:t>、</a:t>
            </a:r>
            <a:r>
              <a:rPr lang="ja-JP" altLang="en-US" sz="1500" b="1" i="0" u="none" strike="noStrike" spc="-100" dirty="0">
                <a:solidFill>
                  <a:srgbClr val="FF0000"/>
                </a:solidFill>
                <a:latin typeface="BIZ UDPゴシック" panose="020B0400000000000000" pitchFamily="50" charset="-128"/>
                <a:ea typeface="BIZ UDPゴシック" panose="020B0400000000000000" pitchFamily="50" charset="-128"/>
              </a:rPr>
              <a:t>国の行政機構の立地の状況</a:t>
            </a:r>
            <a:r>
              <a:rPr lang="ja-JP" altLang="en-US" sz="1500" b="0" i="0" u="none" strike="noStrike" spc="-100" dirty="0">
                <a:solidFill>
                  <a:srgbClr val="000000"/>
                </a:solidFill>
                <a:latin typeface="BIZ UDPゴシック" panose="020B0400000000000000" pitchFamily="50" charset="-128"/>
                <a:ea typeface="BIZ UDPゴシック" panose="020B0400000000000000" pitchFamily="50" charset="-128"/>
              </a:rPr>
              <a:t>について政令で定める要件を備えること</a:t>
            </a:r>
            <a:br>
              <a:rPr lang="en-US" altLang="ja-JP" sz="1500" b="0" i="0" u="none" strike="noStrike" baseline="0" dirty="0">
                <a:solidFill>
                  <a:srgbClr val="000000"/>
                </a:solidFill>
                <a:latin typeface="BIZ UDPゴシック" panose="020B0400000000000000" pitchFamily="50" charset="-128"/>
                <a:ea typeface="BIZ UDPゴシック" panose="020B0400000000000000" pitchFamily="50" charset="-128"/>
              </a:rPr>
            </a:br>
            <a:r>
              <a:rPr lang="ja-JP" altLang="en-US" sz="1600" b="0" i="0" u="none" strike="noStrike" baseline="0" dirty="0">
                <a:solidFill>
                  <a:srgbClr val="000000"/>
                </a:solidFill>
                <a:latin typeface="BIZ UDPゴシック" panose="020B0400000000000000" pitchFamily="50" charset="-128"/>
                <a:ea typeface="BIZ UDPゴシック" panose="020B0400000000000000" pitchFamily="50" charset="-128"/>
              </a:rPr>
              <a:t>　　　　　　 </a:t>
            </a:r>
            <a:r>
              <a:rPr lang="ja-JP" altLang="en-US" sz="1600" b="1" i="0" u="sng" strike="noStrike" baseline="0" dirty="0">
                <a:solidFill>
                  <a:srgbClr val="000000"/>
                </a:solidFill>
                <a:latin typeface="BIZ UDPゴシック" panose="020B0400000000000000" pitchFamily="50" charset="-128"/>
                <a:ea typeface="BIZ UDPゴシック" panose="020B0400000000000000" pitchFamily="50" charset="-128"/>
              </a:rPr>
              <a:t>（政令イメージ</a:t>
            </a:r>
            <a:r>
              <a:rPr lang="ja-JP" altLang="en-US" sz="1600" b="1" u="sng" dirty="0">
                <a:solidFill>
                  <a:srgbClr val="000000"/>
                </a:solidFill>
                <a:latin typeface="BIZ UDPゴシック" panose="020B0400000000000000" pitchFamily="50" charset="-128"/>
                <a:ea typeface="BIZ UDPゴシック" panose="020B0400000000000000" pitchFamily="50" charset="-128"/>
              </a:rPr>
              <a:t>）　</a:t>
            </a:r>
            <a:r>
              <a:rPr lang="ja-JP" altLang="en-US" sz="1600" b="0" i="0" u="sng" strike="noStrike" baseline="0" dirty="0">
                <a:solidFill>
                  <a:srgbClr val="000000"/>
                </a:solidFill>
                <a:latin typeface="BIZ UDPゴシック" panose="020B0400000000000000" pitchFamily="50" charset="-128"/>
                <a:ea typeface="BIZ UDPゴシック" panose="020B0400000000000000" pitchFamily="50" charset="-128"/>
              </a:rPr>
              <a:t>国の出先機関について、一定の出先機関の立地 </a:t>
            </a:r>
          </a:p>
        </p:txBody>
      </p:sp>
      <p:sp>
        <p:nvSpPr>
          <p:cNvPr id="6" name="正方形/長方形 5">
            <a:extLst>
              <a:ext uri="{FF2B5EF4-FFF2-40B4-BE49-F238E27FC236}">
                <a16:creationId xmlns:a16="http://schemas.microsoft.com/office/drawing/2014/main" id="{C3A477C3-09C5-487D-A1EE-4442D8DC1B67}"/>
              </a:ext>
            </a:extLst>
          </p:cNvPr>
          <p:cNvSpPr/>
          <p:nvPr/>
        </p:nvSpPr>
        <p:spPr>
          <a:xfrm>
            <a:off x="2893" y="48527"/>
            <a:ext cx="11325197" cy="430887"/>
          </a:xfrm>
          <a:prstGeom prst="rect">
            <a:avLst/>
          </a:prstGeom>
        </p:spPr>
        <p:txBody>
          <a:bodyPr wrap="square">
            <a:spAutoFit/>
          </a:bodyPr>
          <a:lstStyle/>
          <a:p>
            <a:r>
              <a:rPr lang="ja-JP" altLang="en-US" sz="2200" b="1" spc="100" dirty="0">
                <a:latin typeface="BIZ UDゴシック" panose="020B0400000000000000" pitchFamily="49" charset="-128"/>
                <a:ea typeface="BIZ UDゴシック" panose="020B0400000000000000" pitchFamily="49" charset="-128"/>
              </a:rPr>
              <a:t>  ≪参考≫「副首都」の要件 ≪国の行政機構の立地の状況≫</a:t>
            </a:r>
            <a:endParaRPr lang="en-US" altLang="ja-JP" sz="2200" b="1" spc="100" dirty="0">
              <a:latin typeface="BIZ UDゴシック" panose="020B0400000000000000" pitchFamily="49" charset="-128"/>
              <a:ea typeface="BIZ UDゴシック" panose="020B0400000000000000" pitchFamily="49" charset="-128"/>
            </a:endParaRPr>
          </a:p>
        </p:txBody>
      </p:sp>
      <p:graphicFrame>
        <p:nvGraphicFramePr>
          <p:cNvPr id="7" name="表 6">
            <a:extLst>
              <a:ext uri="{FF2B5EF4-FFF2-40B4-BE49-F238E27FC236}">
                <a16:creationId xmlns:a16="http://schemas.microsoft.com/office/drawing/2014/main" id="{DCC9F0B1-265D-4F80-8209-088A343C4C69}"/>
              </a:ext>
            </a:extLst>
          </p:cNvPr>
          <p:cNvGraphicFramePr>
            <a:graphicFrameLocks noGrp="1"/>
          </p:cNvGraphicFramePr>
          <p:nvPr/>
        </p:nvGraphicFramePr>
        <p:xfrm>
          <a:off x="258613" y="1724712"/>
          <a:ext cx="11699992" cy="4716003"/>
        </p:xfrm>
        <a:graphic>
          <a:graphicData uri="http://schemas.openxmlformats.org/drawingml/2006/table">
            <a:tbl>
              <a:tblPr>
                <a:tableStyleId>{5C22544A-7EE6-4342-B048-85BDC9FD1C3A}</a:tableStyleId>
              </a:tblPr>
              <a:tblGrid>
                <a:gridCol w="935512">
                  <a:extLst>
                    <a:ext uri="{9D8B030D-6E8A-4147-A177-3AD203B41FA5}">
                      <a16:colId xmlns:a16="http://schemas.microsoft.com/office/drawing/2014/main" val="875448276"/>
                    </a:ext>
                  </a:extLst>
                </a:gridCol>
                <a:gridCol w="538224">
                  <a:extLst>
                    <a:ext uri="{9D8B030D-6E8A-4147-A177-3AD203B41FA5}">
                      <a16:colId xmlns:a16="http://schemas.microsoft.com/office/drawing/2014/main" val="339305394"/>
                    </a:ext>
                  </a:extLst>
                </a:gridCol>
                <a:gridCol w="538224">
                  <a:extLst>
                    <a:ext uri="{9D8B030D-6E8A-4147-A177-3AD203B41FA5}">
                      <a16:colId xmlns:a16="http://schemas.microsoft.com/office/drawing/2014/main" val="3331673564"/>
                    </a:ext>
                  </a:extLst>
                </a:gridCol>
                <a:gridCol w="538224">
                  <a:extLst>
                    <a:ext uri="{9D8B030D-6E8A-4147-A177-3AD203B41FA5}">
                      <a16:colId xmlns:a16="http://schemas.microsoft.com/office/drawing/2014/main" val="4285470836"/>
                    </a:ext>
                  </a:extLst>
                </a:gridCol>
                <a:gridCol w="538224">
                  <a:extLst>
                    <a:ext uri="{9D8B030D-6E8A-4147-A177-3AD203B41FA5}">
                      <a16:colId xmlns:a16="http://schemas.microsoft.com/office/drawing/2014/main" val="3659009951"/>
                    </a:ext>
                  </a:extLst>
                </a:gridCol>
                <a:gridCol w="538224">
                  <a:extLst>
                    <a:ext uri="{9D8B030D-6E8A-4147-A177-3AD203B41FA5}">
                      <a16:colId xmlns:a16="http://schemas.microsoft.com/office/drawing/2014/main" val="3144142208"/>
                    </a:ext>
                  </a:extLst>
                </a:gridCol>
                <a:gridCol w="538224">
                  <a:extLst>
                    <a:ext uri="{9D8B030D-6E8A-4147-A177-3AD203B41FA5}">
                      <a16:colId xmlns:a16="http://schemas.microsoft.com/office/drawing/2014/main" val="3128106992"/>
                    </a:ext>
                  </a:extLst>
                </a:gridCol>
                <a:gridCol w="538224">
                  <a:extLst>
                    <a:ext uri="{9D8B030D-6E8A-4147-A177-3AD203B41FA5}">
                      <a16:colId xmlns:a16="http://schemas.microsoft.com/office/drawing/2014/main" val="4025782273"/>
                    </a:ext>
                  </a:extLst>
                </a:gridCol>
                <a:gridCol w="538224">
                  <a:extLst>
                    <a:ext uri="{9D8B030D-6E8A-4147-A177-3AD203B41FA5}">
                      <a16:colId xmlns:a16="http://schemas.microsoft.com/office/drawing/2014/main" val="621730541"/>
                    </a:ext>
                  </a:extLst>
                </a:gridCol>
                <a:gridCol w="538224">
                  <a:extLst>
                    <a:ext uri="{9D8B030D-6E8A-4147-A177-3AD203B41FA5}">
                      <a16:colId xmlns:a16="http://schemas.microsoft.com/office/drawing/2014/main" val="714203170"/>
                    </a:ext>
                  </a:extLst>
                </a:gridCol>
                <a:gridCol w="538224">
                  <a:extLst>
                    <a:ext uri="{9D8B030D-6E8A-4147-A177-3AD203B41FA5}">
                      <a16:colId xmlns:a16="http://schemas.microsoft.com/office/drawing/2014/main" val="2973190735"/>
                    </a:ext>
                  </a:extLst>
                </a:gridCol>
                <a:gridCol w="538224">
                  <a:extLst>
                    <a:ext uri="{9D8B030D-6E8A-4147-A177-3AD203B41FA5}">
                      <a16:colId xmlns:a16="http://schemas.microsoft.com/office/drawing/2014/main" val="2432338432"/>
                    </a:ext>
                  </a:extLst>
                </a:gridCol>
                <a:gridCol w="538224">
                  <a:extLst>
                    <a:ext uri="{9D8B030D-6E8A-4147-A177-3AD203B41FA5}">
                      <a16:colId xmlns:a16="http://schemas.microsoft.com/office/drawing/2014/main" val="3955806777"/>
                    </a:ext>
                  </a:extLst>
                </a:gridCol>
                <a:gridCol w="538224">
                  <a:extLst>
                    <a:ext uri="{9D8B030D-6E8A-4147-A177-3AD203B41FA5}">
                      <a16:colId xmlns:a16="http://schemas.microsoft.com/office/drawing/2014/main" val="3650286754"/>
                    </a:ext>
                  </a:extLst>
                </a:gridCol>
                <a:gridCol w="538224">
                  <a:extLst>
                    <a:ext uri="{9D8B030D-6E8A-4147-A177-3AD203B41FA5}">
                      <a16:colId xmlns:a16="http://schemas.microsoft.com/office/drawing/2014/main" val="2146013023"/>
                    </a:ext>
                  </a:extLst>
                </a:gridCol>
                <a:gridCol w="538224">
                  <a:extLst>
                    <a:ext uri="{9D8B030D-6E8A-4147-A177-3AD203B41FA5}">
                      <a16:colId xmlns:a16="http://schemas.microsoft.com/office/drawing/2014/main" val="2906482966"/>
                    </a:ext>
                  </a:extLst>
                </a:gridCol>
                <a:gridCol w="538224">
                  <a:extLst>
                    <a:ext uri="{9D8B030D-6E8A-4147-A177-3AD203B41FA5}">
                      <a16:colId xmlns:a16="http://schemas.microsoft.com/office/drawing/2014/main" val="2225700452"/>
                    </a:ext>
                  </a:extLst>
                </a:gridCol>
                <a:gridCol w="538224">
                  <a:extLst>
                    <a:ext uri="{9D8B030D-6E8A-4147-A177-3AD203B41FA5}">
                      <a16:colId xmlns:a16="http://schemas.microsoft.com/office/drawing/2014/main" val="691822340"/>
                    </a:ext>
                  </a:extLst>
                </a:gridCol>
                <a:gridCol w="538224">
                  <a:extLst>
                    <a:ext uri="{9D8B030D-6E8A-4147-A177-3AD203B41FA5}">
                      <a16:colId xmlns:a16="http://schemas.microsoft.com/office/drawing/2014/main" val="2890971094"/>
                    </a:ext>
                  </a:extLst>
                </a:gridCol>
                <a:gridCol w="538224">
                  <a:extLst>
                    <a:ext uri="{9D8B030D-6E8A-4147-A177-3AD203B41FA5}">
                      <a16:colId xmlns:a16="http://schemas.microsoft.com/office/drawing/2014/main" val="3078054855"/>
                    </a:ext>
                  </a:extLst>
                </a:gridCol>
                <a:gridCol w="538224">
                  <a:extLst>
                    <a:ext uri="{9D8B030D-6E8A-4147-A177-3AD203B41FA5}">
                      <a16:colId xmlns:a16="http://schemas.microsoft.com/office/drawing/2014/main" val="864471851"/>
                    </a:ext>
                  </a:extLst>
                </a:gridCol>
              </a:tblGrid>
              <a:tr h="216599">
                <a:tc rowSpan="2">
                  <a:txBody>
                    <a:bodyPr/>
                    <a:lstStyle/>
                    <a:p>
                      <a:pPr algn="r" fontAlgn="ctr"/>
                      <a:r>
                        <a:rPr lang="ja-JP" altLang="en-US" sz="1000" b="1" i="0" u="none" strike="noStrike" dirty="0">
                          <a:solidFill>
                            <a:srgbClr val="000000"/>
                          </a:solidFill>
                          <a:effectLst/>
                          <a:latin typeface="BIZ UDPゴシック" panose="020B0400000000000000" pitchFamily="50" charset="-128"/>
                          <a:ea typeface="BIZ UDPゴシック" panose="020B0400000000000000" pitchFamily="50" charset="-128"/>
                        </a:rPr>
                        <a:t>機関</a:t>
                      </a:r>
                      <a:endParaRPr lang="en-US" altLang="ja-JP" sz="1000" b="1" i="0" u="none" strike="noStrike" dirty="0">
                        <a:solidFill>
                          <a:srgbClr val="000000"/>
                        </a:solidFill>
                        <a:effectLst/>
                        <a:latin typeface="BIZ UDPゴシック" panose="020B0400000000000000" pitchFamily="50" charset="-128"/>
                        <a:ea typeface="BIZ UDPゴシック" panose="020B0400000000000000" pitchFamily="50" charset="-128"/>
                      </a:endParaRPr>
                    </a:p>
                    <a:p>
                      <a:pPr algn="r" fontAlgn="ctr"/>
                      <a:r>
                        <a:rPr lang="ja-JP" altLang="en-US" sz="1000" b="1" i="0" u="none" strike="noStrike" dirty="0">
                          <a:solidFill>
                            <a:srgbClr val="000000"/>
                          </a:solidFill>
                          <a:effectLst/>
                          <a:latin typeface="BIZ UDPゴシック" panose="020B0400000000000000" pitchFamily="50" charset="-128"/>
                          <a:ea typeface="BIZ UDPゴシック" panose="020B0400000000000000" pitchFamily="50" charset="-128"/>
                        </a:rPr>
                        <a:t>名</a:t>
                      </a:r>
                      <a:endParaRPr lang="en-US" altLang="ja-JP" sz="1000" b="1" i="0" u="none" strike="noStrike" dirty="0">
                        <a:solidFill>
                          <a:srgbClr val="000000"/>
                        </a:solidFill>
                        <a:effectLst/>
                        <a:latin typeface="BIZ UDPゴシック" panose="020B0400000000000000" pitchFamily="50" charset="-128"/>
                        <a:ea typeface="BIZ UDPゴシック" panose="020B0400000000000000" pitchFamily="50" charset="-128"/>
                      </a:endParaRPr>
                    </a:p>
                    <a:p>
                      <a:pPr algn="ctr" fontAlgn="ctr"/>
                      <a:endParaRPr lang="en-US" altLang="ja-JP" sz="1000" b="1" i="0" u="none" strike="noStrike" dirty="0">
                        <a:solidFill>
                          <a:srgbClr val="000000"/>
                        </a:solidFill>
                        <a:effectLst/>
                        <a:latin typeface="BIZ UDPゴシック" panose="020B0400000000000000" pitchFamily="50" charset="-128"/>
                        <a:ea typeface="BIZ UDPゴシック" panose="020B0400000000000000" pitchFamily="50" charset="-128"/>
                      </a:endParaRPr>
                    </a:p>
                    <a:p>
                      <a:pPr algn="ctr" fontAlgn="ctr"/>
                      <a:endParaRPr lang="en-US" altLang="ja-JP" sz="1000" b="1" i="0" u="none" strike="noStrike" dirty="0">
                        <a:solidFill>
                          <a:srgbClr val="000000"/>
                        </a:solidFill>
                        <a:effectLst/>
                        <a:latin typeface="BIZ UDPゴシック" panose="020B0400000000000000" pitchFamily="50" charset="-128"/>
                        <a:ea typeface="BIZ UDPゴシック" panose="020B0400000000000000" pitchFamily="50" charset="-128"/>
                      </a:endParaRPr>
                    </a:p>
                    <a:p>
                      <a:pPr algn="l" fontAlgn="ctr"/>
                      <a:r>
                        <a:rPr lang="ja-JP" altLang="en-US" sz="1000" b="1" i="0" u="none" strike="noStrike" dirty="0">
                          <a:solidFill>
                            <a:srgbClr val="000000"/>
                          </a:solidFill>
                          <a:effectLst/>
                          <a:latin typeface="BIZ UDPゴシック" panose="020B0400000000000000" pitchFamily="50" charset="-128"/>
                          <a:ea typeface="BIZ UDPゴシック" panose="020B0400000000000000" pitchFamily="50" charset="-128"/>
                        </a:rPr>
                        <a:t>市名</a:t>
                      </a:r>
                    </a:p>
                  </a:txBody>
                  <a:tcPr marL="36000" marR="36000" marT="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w="19050" cap="flat" cmpd="sng" algn="ctr">
                      <a:solidFill>
                        <a:schemeClr val="tx1"/>
                      </a:solidFill>
                      <a:prstDash val="solid"/>
                      <a:round/>
                      <a:headEnd type="none" w="med" len="med"/>
                      <a:tailEnd type="none" w="med" len="med"/>
                    </a:lnTlToBr>
                    <a:solidFill>
                      <a:schemeClr val="accent5">
                        <a:lumMod val="40000"/>
                        <a:lumOff val="60000"/>
                      </a:schemeClr>
                    </a:solidFill>
                  </a:tcPr>
                </a:tc>
                <a:tc>
                  <a:txBody>
                    <a:bodyPr/>
                    <a:lstStyle/>
                    <a:p>
                      <a:pPr algn="ctr" fontAlgn="ctr"/>
                      <a:r>
                        <a:rPr lang="ja-JP" altLang="en-US" sz="1000" b="1" u="none" strike="noStrike" dirty="0">
                          <a:effectLst/>
                          <a:latin typeface="BIZ UDPゴシック" panose="020B0400000000000000" pitchFamily="50" charset="-128"/>
                          <a:ea typeface="BIZ UDPゴシック" panose="020B0400000000000000" pitchFamily="50" charset="-128"/>
                        </a:rPr>
                        <a:t>外務省</a:t>
                      </a:r>
                      <a:endParaRPr lang="ja-JP" altLang="en-US" sz="1000" b="1" i="0" u="none" strike="noStrike" dirty="0">
                        <a:solidFill>
                          <a:srgbClr val="000000"/>
                        </a:solidFill>
                        <a:effectLst/>
                        <a:latin typeface="BIZ UDPゴシック" panose="020B0400000000000000" pitchFamily="50" charset="-128"/>
                        <a:ea typeface="BIZ UDPゴシック" panose="020B0400000000000000" pitchFamily="50" charset="-128"/>
                      </a:endParaRPr>
                    </a:p>
                  </a:txBody>
                  <a:tcPr marL="0" marR="0" marT="0" marB="0" anchor="ctr">
                    <a:lnL w="190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accent5">
                        <a:lumMod val="40000"/>
                        <a:lumOff val="60000"/>
                      </a:schemeClr>
                    </a:solidFill>
                  </a:tcPr>
                </a:tc>
                <a:tc gridSpan="2">
                  <a:txBody>
                    <a:bodyPr/>
                    <a:lstStyle/>
                    <a:p>
                      <a:pPr algn="ctr" fontAlgn="ctr"/>
                      <a:r>
                        <a:rPr lang="ja-JP" altLang="en-US" sz="1000" b="1" u="none" strike="noStrike" dirty="0">
                          <a:effectLst/>
                          <a:latin typeface="BIZ UDPゴシック" panose="020B0400000000000000" pitchFamily="50" charset="-128"/>
                          <a:ea typeface="BIZ UDPゴシック" panose="020B0400000000000000" pitchFamily="50" charset="-128"/>
                        </a:rPr>
                        <a:t>総務省</a:t>
                      </a:r>
                      <a:endParaRPr lang="ja-JP" altLang="en-US" sz="1000" b="1" i="0" u="none" strike="noStrike" dirty="0">
                        <a:solidFill>
                          <a:srgbClr val="000000"/>
                        </a:solidFill>
                        <a:effectLst/>
                        <a:latin typeface="BIZ UDPゴシック" panose="020B0400000000000000" pitchFamily="50" charset="-128"/>
                        <a:ea typeface="BIZ UDPゴシック" panose="020B0400000000000000" pitchFamily="50" charset="-128"/>
                      </a:endParaRP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accent5">
                        <a:lumMod val="40000"/>
                        <a:lumOff val="60000"/>
                      </a:schemeClr>
                    </a:solidFill>
                  </a:tcPr>
                </a:tc>
                <a:tc hMerge="1">
                  <a:txBody>
                    <a:bodyPr/>
                    <a:lstStyle/>
                    <a:p>
                      <a:pPr algn="ctr" fontAlgn="ctr"/>
                      <a:endParaRPr lang="ja-JP" altLang="en-US" sz="700" b="0" i="0" u="none" strike="noStrike">
                        <a:solidFill>
                          <a:srgbClr val="000000"/>
                        </a:solidFill>
                        <a:effectLst/>
                        <a:latin typeface="+mn-ea"/>
                        <a:ea typeface="+mn-ea"/>
                      </a:endParaRPr>
                    </a:p>
                  </a:txBody>
                  <a:tcPr marL="36000" marR="3600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gridSpan="2">
                  <a:txBody>
                    <a:bodyPr/>
                    <a:lstStyle/>
                    <a:p>
                      <a:pPr algn="ctr" fontAlgn="ctr"/>
                      <a:r>
                        <a:rPr lang="ja-JP" altLang="en-US" sz="1000" b="1" u="none" strike="noStrike" dirty="0">
                          <a:effectLst/>
                          <a:latin typeface="BIZ UDPゴシック" panose="020B0400000000000000" pitchFamily="50" charset="-128"/>
                          <a:ea typeface="BIZ UDPゴシック" panose="020B0400000000000000" pitchFamily="50" charset="-128"/>
                        </a:rPr>
                        <a:t>法務省</a:t>
                      </a:r>
                      <a:endParaRPr lang="ja-JP" altLang="en-US" sz="1000" b="1" i="0" u="none" strike="noStrike" dirty="0">
                        <a:solidFill>
                          <a:srgbClr val="000000"/>
                        </a:solidFill>
                        <a:effectLst/>
                        <a:latin typeface="BIZ UDPゴシック" panose="020B0400000000000000" pitchFamily="50" charset="-128"/>
                        <a:ea typeface="BIZ UDPゴシック" panose="020B0400000000000000" pitchFamily="50" charset="-128"/>
                      </a:endParaRP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accent5">
                        <a:lumMod val="40000"/>
                        <a:lumOff val="60000"/>
                      </a:schemeClr>
                    </a:solidFill>
                  </a:tcPr>
                </a:tc>
                <a:tc hMerge="1">
                  <a:txBody>
                    <a:bodyPr/>
                    <a:lstStyle/>
                    <a:p>
                      <a:pPr algn="ctr" fontAlgn="ctr"/>
                      <a:endParaRPr lang="ja-JP" altLang="en-US" sz="700" b="0" i="0" u="none" strike="noStrike">
                        <a:solidFill>
                          <a:srgbClr val="000000"/>
                        </a:solidFill>
                        <a:effectLst/>
                        <a:latin typeface="+mn-ea"/>
                        <a:ea typeface="+mn-ea"/>
                      </a:endParaRPr>
                    </a:p>
                  </a:txBody>
                  <a:tcPr marL="36000" marR="3600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gridSpan="3">
                  <a:txBody>
                    <a:bodyPr/>
                    <a:lstStyle/>
                    <a:p>
                      <a:pPr algn="ctr" fontAlgn="ctr"/>
                      <a:r>
                        <a:rPr lang="ja-JP" altLang="en-US" sz="1000" b="1" u="none" strike="noStrike" dirty="0">
                          <a:effectLst/>
                          <a:latin typeface="BIZ UDPゴシック" panose="020B0400000000000000" pitchFamily="50" charset="-128"/>
                          <a:ea typeface="BIZ UDPゴシック" panose="020B0400000000000000" pitchFamily="50" charset="-128"/>
                        </a:rPr>
                        <a:t>財務省</a:t>
                      </a:r>
                      <a:endParaRPr lang="ja-JP" altLang="en-US" sz="1000" b="1" i="0" u="none" strike="noStrike" dirty="0">
                        <a:solidFill>
                          <a:srgbClr val="000000"/>
                        </a:solidFill>
                        <a:effectLst/>
                        <a:latin typeface="BIZ UDPゴシック" panose="020B0400000000000000" pitchFamily="50" charset="-128"/>
                        <a:ea typeface="BIZ UDPゴシック" panose="020B0400000000000000" pitchFamily="50" charset="-128"/>
                      </a:endParaRP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accent5">
                        <a:lumMod val="40000"/>
                        <a:lumOff val="60000"/>
                      </a:schemeClr>
                    </a:solidFill>
                  </a:tcPr>
                </a:tc>
                <a:tc hMerge="1">
                  <a:txBody>
                    <a:bodyPr/>
                    <a:lstStyle/>
                    <a:p>
                      <a:pPr algn="ctr" fontAlgn="ctr"/>
                      <a:endParaRPr lang="ja-JP" altLang="en-US" sz="700" b="0" i="0" u="none" strike="noStrike">
                        <a:solidFill>
                          <a:srgbClr val="000000"/>
                        </a:solidFill>
                        <a:effectLst/>
                        <a:latin typeface="+mn-ea"/>
                        <a:ea typeface="+mn-ea"/>
                      </a:endParaRPr>
                    </a:p>
                  </a:txBody>
                  <a:tcPr marL="36000" marR="3600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hMerge="1">
                  <a:txBody>
                    <a:bodyPr/>
                    <a:lstStyle/>
                    <a:p>
                      <a:pPr algn="ctr" fontAlgn="ctr"/>
                      <a:endParaRPr lang="ja-JP" altLang="en-US" sz="700" b="0" i="0" u="none" strike="noStrike">
                        <a:solidFill>
                          <a:srgbClr val="000000"/>
                        </a:solidFill>
                        <a:effectLst/>
                        <a:latin typeface="+mn-ea"/>
                        <a:ea typeface="+mn-ea"/>
                      </a:endParaRPr>
                    </a:p>
                  </a:txBody>
                  <a:tcPr marL="36000" marR="3600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gridSpan="2">
                  <a:txBody>
                    <a:bodyPr/>
                    <a:lstStyle/>
                    <a:p>
                      <a:pPr algn="ctr" fontAlgn="ctr"/>
                      <a:r>
                        <a:rPr lang="ja-JP" altLang="en-US" sz="1000" b="1" u="none" strike="noStrike" dirty="0">
                          <a:effectLst/>
                          <a:latin typeface="BIZ UDPゴシック" panose="020B0400000000000000" pitchFamily="50" charset="-128"/>
                          <a:ea typeface="BIZ UDPゴシック" panose="020B0400000000000000" pitchFamily="50" charset="-128"/>
                        </a:rPr>
                        <a:t>厚生労働省</a:t>
                      </a:r>
                      <a:endParaRPr lang="ja-JP" altLang="en-US" sz="1000" b="1" i="0" u="none" strike="noStrike" dirty="0">
                        <a:solidFill>
                          <a:srgbClr val="000000"/>
                        </a:solidFill>
                        <a:effectLst/>
                        <a:latin typeface="BIZ UDPゴシック" panose="020B0400000000000000" pitchFamily="50" charset="-128"/>
                        <a:ea typeface="BIZ UDPゴシック" panose="020B0400000000000000" pitchFamily="50" charset="-128"/>
                      </a:endParaRP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accent5">
                        <a:lumMod val="40000"/>
                        <a:lumOff val="60000"/>
                      </a:schemeClr>
                    </a:solidFill>
                  </a:tcPr>
                </a:tc>
                <a:tc hMerge="1">
                  <a:txBody>
                    <a:bodyPr/>
                    <a:lstStyle/>
                    <a:p>
                      <a:endParaRPr kumimoji="1" lang="ja-JP" altLang="en-US"/>
                    </a:p>
                  </a:txBody>
                  <a:tcPr/>
                </a:tc>
                <a:tc gridSpan="2">
                  <a:txBody>
                    <a:bodyPr/>
                    <a:lstStyle/>
                    <a:p>
                      <a:pPr algn="ctr" fontAlgn="ctr"/>
                      <a:r>
                        <a:rPr lang="ja-JP" altLang="en-US" sz="1000" b="1" u="none" strike="noStrike" dirty="0">
                          <a:effectLst/>
                          <a:latin typeface="BIZ UDPゴシック" panose="020B0400000000000000" pitchFamily="50" charset="-128"/>
                          <a:ea typeface="BIZ UDPゴシック" panose="020B0400000000000000" pitchFamily="50" charset="-128"/>
                        </a:rPr>
                        <a:t>農林水産省</a:t>
                      </a:r>
                      <a:endParaRPr lang="ja-JP" altLang="en-US" sz="1000" b="1" i="0" u="none" strike="noStrike" dirty="0">
                        <a:solidFill>
                          <a:srgbClr val="000000"/>
                        </a:solidFill>
                        <a:effectLst/>
                        <a:latin typeface="BIZ UDPゴシック" panose="020B0400000000000000" pitchFamily="50" charset="-128"/>
                        <a:ea typeface="BIZ UDPゴシック" panose="020B0400000000000000" pitchFamily="50" charset="-128"/>
                      </a:endParaRP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accent5">
                        <a:lumMod val="40000"/>
                        <a:lumOff val="60000"/>
                      </a:schemeClr>
                    </a:solidFill>
                  </a:tcPr>
                </a:tc>
                <a:tc hMerge="1">
                  <a:txBody>
                    <a:bodyPr/>
                    <a:lstStyle/>
                    <a:p>
                      <a:endParaRPr kumimoji="1" lang="ja-JP" altLang="en-US"/>
                    </a:p>
                  </a:txBody>
                  <a:tcPr/>
                </a:tc>
                <a:tc>
                  <a:txBody>
                    <a:bodyPr/>
                    <a:lstStyle/>
                    <a:p>
                      <a:pPr algn="ctr" fontAlgn="ctr"/>
                      <a:r>
                        <a:rPr lang="ja-JP" altLang="en-US" sz="1000" b="1" i="0" u="none" strike="noStrike" dirty="0">
                          <a:solidFill>
                            <a:srgbClr val="000000"/>
                          </a:solidFill>
                          <a:effectLst/>
                          <a:latin typeface="BIZ UDPゴシック" panose="020B0400000000000000" pitchFamily="50" charset="-128"/>
                          <a:ea typeface="BIZ UDPゴシック" panose="020B0400000000000000" pitchFamily="50" charset="-128"/>
                        </a:rPr>
                        <a:t>経産省</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accent5">
                        <a:lumMod val="40000"/>
                        <a:lumOff val="60000"/>
                      </a:schemeClr>
                    </a:solidFill>
                  </a:tcPr>
                </a:tc>
                <a:tc gridSpan="5">
                  <a:txBody>
                    <a:bodyPr/>
                    <a:lstStyle/>
                    <a:p>
                      <a:pPr algn="ctr" fontAlgn="ctr"/>
                      <a:r>
                        <a:rPr lang="ja-JP" altLang="en-US" sz="1000" b="1" u="none" strike="noStrike" dirty="0">
                          <a:effectLst/>
                          <a:latin typeface="BIZ UDPゴシック" panose="020B0400000000000000" pitchFamily="50" charset="-128"/>
                          <a:ea typeface="BIZ UDPゴシック" panose="020B0400000000000000" pitchFamily="50" charset="-128"/>
                        </a:rPr>
                        <a:t>国土交通省</a:t>
                      </a:r>
                      <a:endParaRPr lang="ja-JP" altLang="en-US" sz="1000" b="1" i="0" u="none" strike="noStrike" dirty="0">
                        <a:solidFill>
                          <a:srgbClr val="000000"/>
                        </a:solidFill>
                        <a:effectLst/>
                        <a:latin typeface="BIZ UDPゴシック" panose="020B0400000000000000" pitchFamily="50" charset="-128"/>
                        <a:ea typeface="BIZ UDPゴシック" panose="020B0400000000000000" pitchFamily="50" charset="-128"/>
                      </a:endParaRP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accent5">
                        <a:lumMod val="40000"/>
                        <a:lumOff val="60000"/>
                      </a:schemeClr>
                    </a:solidFill>
                  </a:tcPr>
                </a:tc>
                <a:tc hMerge="1">
                  <a:txBody>
                    <a:bodyPr/>
                    <a:lstStyle/>
                    <a:p>
                      <a:pPr algn="ctr" fontAlgn="ctr"/>
                      <a:r>
                        <a:rPr lang="ja-JP" altLang="en-US" sz="900" u="none" strike="noStrike" dirty="0">
                          <a:effectLst/>
                          <a:latin typeface="+mn-ea"/>
                          <a:ea typeface="+mn-ea"/>
                        </a:rPr>
                        <a:t>国土交通省</a:t>
                      </a:r>
                      <a:endParaRPr lang="ja-JP" altLang="en-US" sz="900" b="0" i="0" u="none" strike="noStrike" dirty="0">
                        <a:solidFill>
                          <a:srgbClr val="000000"/>
                        </a:solidFill>
                        <a:effectLst/>
                        <a:latin typeface="+mn-ea"/>
                        <a:ea typeface="+mn-ea"/>
                      </a:endParaRP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hMerge="1">
                  <a:txBody>
                    <a:bodyPr/>
                    <a:lstStyle/>
                    <a:p>
                      <a:endParaRPr kumimoji="1" lang="ja-JP" altLang="en-US"/>
                    </a:p>
                  </a:txBody>
                  <a:tcPr/>
                </a:tc>
                <a:tc hMerge="1">
                  <a:txBody>
                    <a:bodyPr/>
                    <a:lstStyle/>
                    <a:p>
                      <a:pPr algn="ctr" fontAlgn="ctr"/>
                      <a:endParaRPr lang="ja-JP" altLang="en-US" sz="700" b="0" i="0" u="none" strike="noStrike">
                        <a:solidFill>
                          <a:srgbClr val="000000"/>
                        </a:solidFill>
                        <a:effectLst/>
                        <a:latin typeface="+mn-ea"/>
                        <a:ea typeface="+mn-ea"/>
                      </a:endParaRPr>
                    </a:p>
                  </a:txBody>
                  <a:tcPr marL="36000" marR="3600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hMerge="1">
                  <a:txBody>
                    <a:bodyPr/>
                    <a:lstStyle/>
                    <a:p>
                      <a:pPr algn="ctr" fontAlgn="ctr"/>
                      <a:endParaRPr lang="ja-JP" altLang="en-US" sz="700" b="0" i="0" u="none" strike="noStrike">
                        <a:solidFill>
                          <a:srgbClr val="000000"/>
                        </a:solidFill>
                        <a:effectLst/>
                        <a:latin typeface="+mn-ea"/>
                        <a:ea typeface="+mn-ea"/>
                      </a:endParaRPr>
                    </a:p>
                  </a:txBody>
                  <a:tcPr marL="36000" marR="3600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ctr"/>
                      <a:r>
                        <a:rPr lang="ja-JP" altLang="en-US" sz="1000" b="1" i="0" u="none" strike="noStrike" dirty="0">
                          <a:solidFill>
                            <a:srgbClr val="000000"/>
                          </a:solidFill>
                          <a:effectLst/>
                          <a:latin typeface="BIZ UDPゴシック" panose="020B0400000000000000" pitchFamily="50" charset="-128"/>
                          <a:ea typeface="BIZ UDPゴシック" panose="020B0400000000000000" pitchFamily="50" charset="-128"/>
                        </a:rPr>
                        <a:t>環境省</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accent5">
                        <a:lumMod val="40000"/>
                        <a:lumOff val="60000"/>
                      </a:schemeClr>
                    </a:solidFill>
                  </a:tcPr>
                </a:tc>
                <a:tc>
                  <a:txBody>
                    <a:bodyPr/>
                    <a:lstStyle/>
                    <a:p>
                      <a:pPr algn="ctr" fontAlgn="ctr"/>
                      <a:r>
                        <a:rPr lang="ja-JP" altLang="en-US" sz="1000" b="1" u="none" strike="noStrike" dirty="0">
                          <a:effectLst/>
                          <a:latin typeface="BIZ UDPゴシック" panose="020B0400000000000000" pitchFamily="50" charset="-128"/>
                          <a:ea typeface="BIZ UDPゴシック" panose="020B0400000000000000" pitchFamily="50" charset="-128"/>
                        </a:rPr>
                        <a:t>防衛省</a:t>
                      </a:r>
                      <a:endParaRPr lang="ja-JP" altLang="en-US" sz="1000" b="1" i="0" u="none" strike="noStrike" dirty="0">
                        <a:solidFill>
                          <a:srgbClr val="000000"/>
                        </a:solidFill>
                        <a:effectLst/>
                        <a:latin typeface="BIZ UDPゴシック" panose="020B0400000000000000" pitchFamily="50" charset="-128"/>
                        <a:ea typeface="BIZ UDPゴシック" panose="020B0400000000000000" pitchFamily="50" charset="-128"/>
                      </a:endParaRPr>
                    </a:p>
                  </a:txBody>
                  <a:tcPr marL="0" marR="0" marT="0" marB="0" anchor="ctr">
                    <a:lnL w="63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accent5">
                        <a:lumMod val="40000"/>
                        <a:lumOff val="60000"/>
                      </a:schemeClr>
                    </a:solidFill>
                  </a:tcPr>
                </a:tc>
                <a:extLst>
                  <a:ext uri="{0D108BD9-81ED-4DB2-BD59-A6C34878D82A}">
                    <a16:rowId xmlns:a16="http://schemas.microsoft.com/office/drawing/2014/main" val="1133990461"/>
                  </a:ext>
                </a:extLst>
              </a:tr>
              <a:tr h="588096">
                <a:tc vMerge="1">
                  <a:txBody>
                    <a:bodyPr/>
                    <a:lstStyle/>
                    <a:p>
                      <a:pPr algn="ctr" fontAlgn="ctr"/>
                      <a:endParaRPr lang="ja-JP" altLang="en-US" sz="700" b="0" i="0" u="none" strike="noStrike" dirty="0">
                        <a:solidFill>
                          <a:srgbClr val="000000"/>
                        </a:solidFill>
                        <a:effectLst/>
                        <a:latin typeface="+mn-ea"/>
                        <a:ea typeface="+mn-ea"/>
                      </a:endParaRPr>
                    </a:p>
                  </a:txBody>
                  <a:tcPr marL="36000" marR="3600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l" fontAlgn="ctr"/>
                      <a:r>
                        <a:rPr lang="ja-JP" altLang="en-US" sz="1000" b="1" u="none" strike="noStrike" dirty="0">
                          <a:effectLst/>
                          <a:latin typeface="BIZ UDPゴシック" panose="020B0400000000000000" pitchFamily="50" charset="-128"/>
                          <a:ea typeface="BIZ UDPゴシック" panose="020B0400000000000000" pitchFamily="50" charset="-128"/>
                        </a:rPr>
                        <a:t>分室</a:t>
                      </a:r>
                      <a:endParaRPr lang="ja-JP" altLang="en-US" sz="1000" b="1" i="0" u="none" strike="noStrike" dirty="0">
                        <a:solidFill>
                          <a:srgbClr val="000000"/>
                        </a:solidFill>
                        <a:effectLst/>
                        <a:latin typeface="BIZ UDPゴシック" panose="020B0400000000000000" pitchFamily="50" charset="-128"/>
                        <a:ea typeface="BIZ UDPゴシック" panose="020B0400000000000000" pitchFamily="50" charset="-128"/>
                      </a:endParaRPr>
                    </a:p>
                  </a:txBody>
                  <a:tcPr marL="0" marR="0" marT="36000" marB="0" vert="eaVert" anchor="ctr">
                    <a:lnL w="190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accent5">
                        <a:lumMod val="40000"/>
                        <a:lumOff val="60000"/>
                      </a:schemeClr>
                    </a:solidFill>
                  </a:tcPr>
                </a:tc>
                <a:tc>
                  <a:txBody>
                    <a:bodyPr/>
                    <a:lstStyle/>
                    <a:p>
                      <a:pPr algn="l" fontAlgn="ctr"/>
                      <a:r>
                        <a:rPr lang="ja-JP" altLang="en-US" sz="1000" b="1" u="none" strike="noStrike" dirty="0">
                          <a:effectLst/>
                          <a:latin typeface="BIZ UDPゴシック" panose="020B0400000000000000" pitchFamily="50" charset="-128"/>
                          <a:ea typeface="BIZ UDPゴシック" panose="020B0400000000000000" pitchFamily="50" charset="-128"/>
                        </a:rPr>
                        <a:t>管区行政評価局</a:t>
                      </a:r>
                      <a:endParaRPr lang="ja-JP" altLang="en-US" sz="1000" b="1" i="0" u="none" strike="noStrike" dirty="0">
                        <a:solidFill>
                          <a:srgbClr val="000000"/>
                        </a:solidFill>
                        <a:effectLst/>
                        <a:latin typeface="BIZ UDPゴシック" panose="020B0400000000000000" pitchFamily="50" charset="-128"/>
                        <a:ea typeface="BIZ UDPゴシック" panose="020B0400000000000000" pitchFamily="50" charset="-128"/>
                      </a:endParaRPr>
                    </a:p>
                  </a:txBody>
                  <a:tcPr marL="0" marR="0" marT="36000" marB="0" vert="eaVert"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accent5">
                        <a:lumMod val="40000"/>
                        <a:lumOff val="60000"/>
                      </a:schemeClr>
                    </a:solidFill>
                  </a:tcPr>
                </a:tc>
                <a:tc>
                  <a:txBody>
                    <a:bodyPr/>
                    <a:lstStyle/>
                    <a:p>
                      <a:pPr algn="l" fontAlgn="ctr"/>
                      <a:r>
                        <a:rPr lang="ja-JP" altLang="en-US" sz="1000" b="1" u="none" strike="noStrike" dirty="0">
                          <a:effectLst/>
                          <a:latin typeface="BIZ UDPゴシック" panose="020B0400000000000000" pitchFamily="50" charset="-128"/>
                          <a:ea typeface="BIZ UDPゴシック" panose="020B0400000000000000" pitchFamily="50" charset="-128"/>
                        </a:rPr>
                        <a:t>総合</a:t>
                      </a:r>
                      <a:endParaRPr lang="en-US" altLang="ja-JP" sz="1000" b="1" u="none" strike="noStrike" dirty="0">
                        <a:effectLst/>
                        <a:latin typeface="BIZ UDPゴシック" panose="020B0400000000000000" pitchFamily="50" charset="-128"/>
                        <a:ea typeface="BIZ UDPゴシック" panose="020B0400000000000000" pitchFamily="50" charset="-128"/>
                      </a:endParaRPr>
                    </a:p>
                    <a:p>
                      <a:pPr algn="l" fontAlgn="ctr"/>
                      <a:r>
                        <a:rPr lang="ja-JP" altLang="en-US" sz="1000" b="1" u="none" strike="noStrike" dirty="0">
                          <a:effectLst/>
                          <a:latin typeface="BIZ UDPゴシック" panose="020B0400000000000000" pitchFamily="50" charset="-128"/>
                          <a:ea typeface="BIZ UDPゴシック" panose="020B0400000000000000" pitchFamily="50" charset="-128"/>
                        </a:rPr>
                        <a:t>通信局</a:t>
                      </a:r>
                      <a:endParaRPr lang="ja-JP" altLang="en-US" sz="1000" b="1" i="0" u="none" strike="noStrike" dirty="0">
                        <a:solidFill>
                          <a:srgbClr val="000000"/>
                        </a:solidFill>
                        <a:effectLst/>
                        <a:latin typeface="BIZ UDPゴシック" panose="020B0400000000000000" pitchFamily="50" charset="-128"/>
                        <a:ea typeface="BIZ UDPゴシック" panose="020B0400000000000000" pitchFamily="50" charset="-128"/>
                      </a:endParaRPr>
                    </a:p>
                  </a:txBody>
                  <a:tcPr marL="0" marR="0" marT="36000" marB="0" vert="eaVert"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accent5">
                        <a:lumMod val="40000"/>
                        <a:lumOff val="60000"/>
                      </a:schemeClr>
                    </a:solidFill>
                  </a:tcPr>
                </a:tc>
                <a:tc>
                  <a:txBody>
                    <a:bodyPr/>
                    <a:lstStyle/>
                    <a:p>
                      <a:pPr algn="l" fontAlgn="ctr"/>
                      <a:r>
                        <a:rPr lang="ja-JP" altLang="en-US" sz="1000" b="1" u="none" strike="noStrike" dirty="0">
                          <a:effectLst/>
                          <a:latin typeface="BIZ UDPゴシック" panose="020B0400000000000000" pitchFamily="50" charset="-128"/>
                          <a:ea typeface="BIZ UDPゴシック" panose="020B0400000000000000" pitchFamily="50" charset="-128"/>
                        </a:rPr>
                        <a:t>法務局</a:t>
                      </a:r>
                      <a:endParaRPr lang="ja-JP" altLang="en-US" sz="1000" b="1" i="0" u="none" strike="noStrike" dirty="0">
                        <a:solidFill>
                          <a:srgbClr val="000000"/>
                        </a:solidFill>
                        <a:effectLst/>
                        <a:latin typeface="BIZ UDPゴシック" panose="020B0400000000000000" pitchFamily="50" charset="-128"/>
                        <a:ea typeface="BIZ UDPゴシック" panose="020B0400000000000000" pitchFamily="50" charset="-128"/>
                      </a:endParaRPr>
                    </a:p>
                  </a:txBody>
                  <a:tcPr marL="0" marR="0" marT="36000" marB="0" vert="eaVert"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accent5">
                        <a:lumMod val="40000"/>
                        <a:lumOff val="60000"/>
                      </a:schemeClr>
                    </a:solidFill>
                  </a:tcPr>
                </a:tc>
                <a:tc>
                  <a:txBody>
                    <a:bodyPr/>
                    <a:lstStyle/>
                    <a:p>
                      <a:pPr algn="l" fontAlgn="ctr"/>
                      <a:r>
                        <a:rPr lang="zh-CN" altLang="en-US" sz="1000" b="1" u="none" strike="noStrike" dirty="0">
                          <a:effectLst/>
                          <a:latin typeface="BIZ UDPゴシック" panose="020B0400000000000000" pitchFamily="50" charset="-128"/>
                          <a:ea typeface="BIZ UDPゴシック" panose="020B0400000000000000" pitchFamily="50" charset="-128"/>
                        </a:rPr>
                        <a:t>出入国在留管理局</a:t>
                      </a:r>
                      <a:endParaRPr lang="zh-CN" altLang="en-US" sz="1000" b="1" i="0" u="none" strike="noStrike" dirty="0">
                        <a:solidFill>
                          <a:srgbClr val="000000"/>
                        </a:solidFill>
                        <a:effectLst/>
                        <a:latin typeface="BIZ UDPゴシック" panose="020B0400000000000000" pitchFamily="50" charset="-128"/>
                        <a:ea typeface="BIZ UDPゴシック" panose="020B0400000000000000" pitchFamily="50" charset="-128"/>
                      </a:endParaRPr>
                    </a:p>
                  </a:txBody>
                  <a:tcPr marL="0" marR="0" marT="36000" marB="0" vert="eaVert"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accent5">
                        <a:lumMod val="40000"/>
                        <a:lumOff val="60000"/>
                      </a:schemeClr>
                    </a:solidFill>
                  </a:tcPr>
                </a:tc>
                <a:tc>
                  <a:txBody>
                    <a:bodyPr/>
                    <a:lstStyle/>
                    <a:p>
                      <a:pPr algn="l" fontAlgn="ctr"/>
                      <a:r>
                        <a:rPr lang="ja-JP" altLang="en-US" sz="1000" b="1" u="none" strike="noStrike" dirty="0">
                          <a:effectLst/>
                          <a:latin typeface="BIZ UDPゴシック" panose="020B0400000000000000" pitchFamily="50" charset="-128"/>
                          <a:ea typeface="BIZ UDPゴシック" panose="020B0400000000000000" pitchFamily="50" charset="-128"/>
                        </a:rPr>
                        <a:t>財務局</a:t>
                      </a:r>
                      <a:endParaRPr lang="ja-JP" altLang="en-US" sz="1000" b="1" i="0" u="none" strike="noStrike" dirty="0">
                        <a:solidFill>
                          <a:srgbClr val="000000"/>
                        </a:solidFill>
                        <a:effectLst/>
                        <a:latin typeface="BIZ UDPゴシック" panose="020B0400000000000000" pitchFamily="50" charset="-128"/>
                        <a:ea typeface="BIZ UDPゴシック" panose="020B0400000000000000" pitchFamily="50" charset="-128"/>
                      </a:endParaRPr>
                    </a:p>
                  </a:txBody>
                  <a:tcPr marL="0" marR="0" marT="36000" marB="0" vert="eaVert"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accent5">
                        <a:lumMod val="40000"/>
                        <a:lumOff val="60000"/>
                      </a:schemeClr>
                    </a:solidFill>
                  </a:tcPr>
                </a:tc>
                <a:tc>
                  <a:txBody>
                    <a:bodyPr/>
                    <a:lstStyle/>
                    <a:p>
                      <a:pPr algn="l" fontAlgn="ctr"/>
                      <a:r>
                        <a:rPr lang="ja-JP" altLang="en-US" sz="1000" b="1" u="none" strike="noStrike" dirty="0">
                          <a:effectLst/>
                          <a:latin typeface="BIZ UDPゴシック" panose="020B0400000000000000" pitchFamily="50" charset="-128"/>
                          <a:ea typeface="BIZ UDPゴシック" panose="020B0400000000000000" pitchFamily="50" charset="-128"/>
                        </a:rPr>
                        <a:t>税関</a:t>
                      </a:r>
                      <a:endParaRPr lang="ja-JP" altLang="en-US" sz="1000" b="1" i="0" u="none" strike="noStrike" dirty="0">
                        <a:solidFill>
                          <a:srgbClr val="000000"/>
                        </a:solidFill>
                        <a:effectLst/>
                        <a:latin typeface="BIZ UDPゴシック" panose="020B0400000000000000" pitchFamily="50" charset="-128"/>
                        <a:ea typeface="BIZ UDPゴシック" panose="020B0400000000000000" pitchFamily="50" charset="-128"/>
                      </a:endParaRPr>
                    </a:p>
                  </a:txBody>
                  <a:tcPr marL="0" marR="0" marT="36000" marB="0" vert="eaVert"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accent5">
                        <a:lumMod val="40000"/>
                        <a:lumOff val="60000"/>
                      </a:schemeClr>
                    </a:solidFill>
                  </a:tcPr>
                </a:tc>
                <a:tc>
                  <a:txBody>
                    <a:bodyPr/>
                    <a:lstStyle/>
                    <a:p>
                      <a:pPr algn="l" fontAlgn="ctr"/>
                      <a:r>
                        <a:rPr lang="ja-JP" altLang="en-US" sz="1000" b="1" u="none" strike="noStrike" dirty="0">
                          <a:effectLst/>
                          <a:latin typeface="BIZ UDPゴシック" panose="020B0400000000000000" pitchFamily="50" charset="-128"/>
                          <a:ea typeface="BIZ UDPゴシック" panose="020B0400000000000000" pitchFamily="50" charset="-128"/>
                        </a:rPr>
                        <a:t>国税局</a:t>
                      </a:r>
                      <a:endParaRPr lang="ja-JP" altLang="en-US" sz="1000" b="1" i="0" u="none" strike="noStrike" dirty="0">
                        <a:solidFill>
                          <a:srgbClr val="000000"/>
                        </a:solidFill>
                        <a:effectLst/>
                        <a:latin typeface="BIZ UDPゴシック" panose="020B0400000000000000" pitchFamily="50" charset="-128"/>
                        <a:ea typeface="BIZ UDPゴシック" panose="020B0400000000000000" pitchFamily="50" charset="-128"/>
                      </a:endParaRPr>
                    </a:p>
                  </a:txBody>
                  <a:tcPr marL="0" marR="0" marT="36000" marB="0" vert="eaVert"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accent5">
                        <a:lumMod val="40000"/>
                        <a:lumOff val="60000"/>
                      </a:schemeClr>
                    </a:solidFill>
                  </a:tcPr>
                </a:tc>
                <a:tc>
                  <a:txBody>
                    <a:bodyPr/>
                    <a:lstStyle/>
                    <a:p>
                      <a:pPr algn="l" fontAlgn="ctr"/>
                      <a:r>
                        <a:rPr lang="ja-JP" altLang="en-US" sz="1000" b="1" u="none" strike="noStrike" dirty="0">
                          <a:effectLst/>
                          <a:latin typeface="BIZ UDPゴシック" panose="020B0400000000000000" pitchFamily="50" charset="-128"/>
                          <a:ea typeface="BIZ UDPゴシック" panose="020B0400000000000000" pitchFamily="50" charset="-128"/>
                        </a:rPr>
                        <a:t>厚生局</a:t>
                      </a:r>
                      <a:endParaRPr lang="ja-JP" altLang="en-US" sz="1000" b="1" i="0" u="none" strike="noStrike" dirty="0">
                        <a:solidFill>
                          <a:srgbClr val="000000"/>
                        </a:solidFill>
                        <a:effectLst/>
                        <a:latin typeface="BIZ UDPゴシック" panose="020B0400000000000000" pitchFamily="50" charset="-128"/>
                        <a:ea typeface="BIZ UDPゴシック" panose="020B0400000000000000" pitchFamily="50" charset="-128"/>
                      </a:endParaRPr>
                    </a:p>
                  </a:txBody>
                  <a:tcPr marL="0" marR="0" marT="36000" marB="0" vert="eaVert"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accent5">
                        <a:lumMod val="40000"/>
                        <a:lumOff val="60000"/>
                      </a:schemeClr>
                    </a:solidFill>
                  </a:tcPr>
                </a:tc>
                <a:tc>
                  <a:txBody>
                    <a:bodyPr/>
                    <a:lstStyle/>
                    <a:p>
                      <a:pPr algn="l" fontAlgn="ctr"/>
                      <a:r>
                        <a:rPr lang="ja-JP" altLang="en-US" sz="1000" b="1" u="none" strike="noStrike" dirty="0">
                          <a:effectLst/>
                          <a:latin typeface="BIZ UDPゴシック" panose="020B0400000000000000" pitchFamily="50" charset="-128"/>
                          <a:ea typeface="BIZ UDPゴシック" panose="020B0400000000000000" pitchFamily="50" charset="-128"/>
                        </a:rPr>
                        <a:t>都道府県労働局</a:t>
                      </a:r>
                      <a:endParaRPr lang="ja-JP" altLang="en-US" sz="1000" b="1" i="0" u="none" strike="noStrike" dirty="0">
                        <a:solidFill>
                          <a:srgbClr val="000000"/>
                        </a:solidFill>
                        <a:effectLst/>
                        <a:latin typeface="BIZ UDPゴシック" panose="020B0400000000000000" pitchFamily="50" charset="-128"/>
                        <a:ea typeface="BIZ UDPゴシック" panose="020B0400000000000000" pitchFamily="50" charset="-128"/>
                      </a:endParaRPr>
                    </a:p>
                  </a:txBody>
                  <a:tcPr marL="0" marR="0" marT="36000" marB="0" vert="eaVert"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accent5">
                        <a:lumMod val="40000"/>
                        <a:lumOff val="60000"/>
                      </a:schemeClr>
                    </a:solidFill>
                  </a:tcPr>
                </a:tc>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ja-JP" altLang="en-US" sz="1000" b="1" u="none" strike="noStrike" dirty="0">
                          <a:effectLst/>
                          <a:latin typeface="BIZ UDPゴシック" panose="020B0400000000000000" pitchFamily="50" charset="-128"/>
                          <a:ea typeface="BIZ UDPゴシック" panose="020B0400000000000000" pitchFamily="50" charset="-128"/>
                        </a:rPr>
                        <a:t>農政局</a:t>
                      </a:r>
                      <a:endParaRPr lang="ja-JP" altLang="en-US" sz="1000" b="1" i="0" u="none" strike="noStrike" dirty="0">
                        <a:solidFill>
                          <a:srgbClr val="000000"/>
                        </a:solidFill>
                        <a:effectLst/>
                        <a:latin typeface="BIZ UDPゴシック" panose="020B0400000000000000" pitchFamily="50" charset="-128"/>
                        <a:ea typeface="BIZ UDPゴシック" panose="020B0400000000000000" pitchFamily="50" charset="-128"/>
                      </a:endParaRPr>
                    </a:p>
                  </a:txBody>
                  <a:tcPr marL="0" marR="0" marT="36000" marB="0" vert="eaVert"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accent5">
                        <a:lumMod val="40000"/>
                        <a:lumOff val="60000"/>
                      </a:schemeClr>
                    </a:solidFill>
                  </a:tcPr>
                </a:tc>
                <a:tc>
                  <a:txBody>
                    <a:bodyPr/>
                    <a:lstStyle/>
                    <a:p>
                      <a:pPr algn="l" fontAlgn="ctr"/>
                      <a:r>
                        <a:rPr lang="ja-JP" altLang="en-US" sz="1000" b="1" u="none" strike="noStrike" dirty="0">
                          <a:effectLst/>
                          <a:latin typeface="BIZ UDPゴシック" panose="020B0400000000000000" pitchFamily="50" charset="-128"/>
                          <a:ea typeface="BIZ UDPゴシック" panose="020B0400000000000000" pitchFamily="50" charset="-128"/>
                        </a:rPr>
                        <a:t>森林</a:t>
                      </a:r>
                      <a:endParaRPr lang="en-US" altLang="ja-JP" sz="1000" b="1" u="none" strike="noStrike" dirty="0">
                        <a:effectLst/>
                        <a:latin typeface="BIZ UDPゴシック" panose="020B0400000000000000" pitchFamily="50" charset="-128"/>
                        <a:ea typeface="BIZ UDPゴシック" panose="020B0400000000000000" pitchFamily="50" charset="-128"/>
                      </a:endParaRPr>
                    </a:p>
                    <a:p>
                      <a:pPr algn="l" fontAlgn="ctr"/>
                      <a:r>
                        <a:rPr lang="ja-JP" altLang="en-US" sz="1000" b="1" u="none" strike="noStrike" dirty="0">
                          <a:effectLst/>
                          <a:latin typeface="BIZ UDPゴシック" panose="020B0400000000000000" pitchFamily="50" charset="-128"/>
                          <a:ea typeface="BIZ UDPゴシック" panose="020B0400000000000000" pitchFamily="50" charset="-128"/>
                        </a:rPr>
                        <a:t>管理局</a:t>
                      </a:r>
                      <a:endParaRPr lang="ja-JP" altLang="en-US" sz="1000" b="1" i="0" u="none" strike="noStrike" dirty="0">
                        <a:solidFill>
                          <a:srgbClr val="000000"/>
                        </a:solidFill>
                        <a:effectLst/>
                        <a:latin typeface="BIZ UDPゴシック" panose="020B0400000000000000" pitchFamily="50" charset="-128"/>
                        <a:ea typeface="BIZ UDPゴシック" panose="020B0400000000000000" pitchFamily="50" charset="-128"/>
                      </a:endParaRPr>
                    </a:p>
                  </a:txBody>
                  <a:tcPr marL="0" marR="0" marT="36000" marB="0" vert="eaVert"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accent5">
                        <a:lumMod val="40000"/>
                        <a:lumOff val="60000"/>
                      </a:schemeClr>
                    </a:solidFill>
                  </a:tcPr>
                </a:tc>
                <a:tc>
                  <a:txBody>
                    <a:bodyPr/>
                    <a:lstStyle/>
                    <a:p>
                      <a:pPr algn="l" fontAlgn="ctr"/>
                      <a:r>
                        <a:rPr lang="ja-JP" altLang="en-US" sz="1000" b="1" u="none" strike="noStrike" dirty="0">
                          <a:effectLst/>
                          <a:latin typeface="BIZ UDPゴシック" panose="020B0400000000000000" pitchFamily="50" charset="-128"/>
                          <a:ea typeface="BIZ UDPゴシック" panose="020B0400000000000000" pitchFamily="50" charset="-128"/>
                        </a:rPr>
                        <a:t>経済</a:t>
                      </a:r>
                      <a:endParaRPr lang="en-US" altLang="ja-JP" sz="1000" b="1" u="none" strike="noStrike" dirty="0">
                        <a:effectLst/>
                        <a:latin typeface="BIZ UDPゴシック" panose="020B0400000000000000" pitchFamily="50" charset="-128"/>
                        <a:ea typeface="BIZ UDPゴシック" panose="020B0400000000000000" pitchFamily="50" charset="-128"/>
                      </a:endParaRPr>
                    </a:p>
                    <a:p>
                      <a:pPr algn="l" fontAlgn="ctr"/>
                      <a:r>
                        <a:rPr lang="ja-JP" altLang="en-US" sz="1000" b="1" u="none" strike="noStrike" dirty="0">
                          <a:effectLst/>
                          <a:latin typeface="BIZ UDPゴシック" panose="020B0400000000000000" pitchFamily="50" charset="-128"/>
                          <a:ea typeface="BIZ UDPゴシック" panose="020B0400000000000000" pitchFamily="50" charset="-128"/>
                        </a:rPr>
                        <a:t>産業局</a:t>
                      </a:r>
                      <a:endParaRPr lang="ja-JP" altLang="en-US" sz="1000" b="1" i="0" u="none" strike="noStrike" dirty="0">
                        <a:solidFill>
                          <a:srgbClr val="000000"/>
                        </a:solidFill>
                        <a:effectLst/>
                        <a:latin typeface="BIZ UDPゴシック" panose="020B0400000000000000" pitchFamily="50" charset="-128"/>
                        <a:ea typeface="BIZ UDPゴシック" panose="020B0400000000000000" pitchFamily="50" charset="-128"/>
                      </a:endParaRPr>
                    </a:p>
                  </a:txBody>
                  <a:tcPr marL="0" marR="0" marT="36000" marB="0" vert="eaVert"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accent5">
                        <a:lumMod val="40000"/>
                        <a:lumOff val="60000"/>
                      </a:schemeClr>
                    </a:solidFill>
                  </a:tcPr>
                </a:tc>
                <a:tc>
                  <a:txBody>
                    <a:bodyPr/>
                    <a:lstStyle/>
                    <a:p>
                      <a:pPr algn="l" fontAlgn="ctr"/>
                      <a:r>
                        <a:rPr lang="ja-JP" altLang="en-US" sz="1000" b="1" u="none" strike="noStrike" dirty="0">
                          <a:effectLst/>
                          <a:latin typeface="BIZ UDPゴシック" panose="020B0400000000000000" pitchFamily="50" charset="-128"/>
                          <a:ea typeface="BIZ UDPゴシック" panose="020B0400000000000000" pitchFamily="50" charset="-128"/>
                        </a:rPr>
                        <a:t>地方</a:t>
                      </a:r>
                      <a:endParaRPr lang="en-US" altLang="ja-JP" sz="1000" b="1" u="none" strike="noStrike" dirty="0">
                        <a:effectLst/>
                        <a:latin typeface="BIZ UDPゴシック" panose="020B0400000000000000" pitchFamily="50" charset="-128"/>
                        <a:ea typeface="BIZ UDPゴシック" panose="020B0400000000000000" pitchFamily="50" charset="-128"/>
                      </a:endParaRPr>
                    </a:p>
                    <a:p>
                      <a:pPr algn="l" fontAlgn="ctr"/>
                      <a:r>
                        <a:rPr lang="ja-JP" altLang="en-US" sz="1000" b="1" u="none" strike="noStrike" dirty="0">
                          <a:effectLst/>
                          <a:latin typeface="BIZ UDPゴシック" panose="020B0400000000000000" pitchFamily="50" charset="-128"/>
                          <a:ea typeface="BIZ UDPゴシック" panose="020B0400000000000000" pitchFamily="50" charset="-128"/>
                        </a:rPr>
                        <a:t>整備局</a:t>
                      </a:r>
                      <a:endParaRPr lang="ja-JP" altLang="en-US" sz="1000" b="1" i="0" u="none" strike="noStrike" dirty="0">
                        <a:solidFill>
                          <a:srgbClr val="000000"/>
                        </a:solidFill>
                        <a:effectLst/>
                        <a:latin typeface="BIZ UDPゴシック" panose="020B0400000000000000" pitchFamily="50" charset="-128"/>
                        <a:ea typeface="BIZ UDPゴシック" panose="020B0400000000000000" pitchFamily="50" charset="-128"/>
                      </a:endParaRPr>
                    </a:p>
                  </a:txBody>
                  <a:tcPr marL="0" marR="0" marT="36000" marB="0" vert="eaVert"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accent5">
                        <a:lumMod val="40000"/>
                        <a:lumOff val="60000"/>
                      </a:schemeClr>
                    </a:solidFill>
                  </a:tcPr>
                </a:tc>
                <a:tc>
                  <a:txBody>
                    <a:bodyPr/>
                    <a:lstStyle/>
                    <a:p>
                      <a:pPr algn="l" fontAlgn="ctr"/>
                      <a:r>
                        <a:rPr lang="ja-JP" altLang="en-US" sz="1000" b="1" u="none" strike="noStrike" dirty="0">
                          <a:effectLst/>
                          <a:latin typeface="BIZ UDPゴシック" panose="020B0400000000000000" pitchFamily="50" charset="-128"/>
                          <a:ea typeface="BIZ UDPゴシック" panose="020B0400000000000000" pitchFamily="50" charset="-128"/>
                        </a:rPr>
                        <a:t>地方</a:t>
                      </a:r>
                      <a:endParaRPr lang="en-US" altLang="ja-JP" sz="1000" b="1" u="none" strike="noStrike" dirty="0">
                        <a:effectLst/>
                        <a:latin typeface="BIZ UDPゴシック" panose="020B0400000000000000" pitchFamily="50" charset="-128"/>
                        <a:ea typeface="BIZ UDPゴシック" panose="020B0400000000000000" pitchFamily="50" charset="-128"/>
                      </a:endParaRPr>
                    </a:p>
                    <a:p>
                      <a:pPr algn="l" fontAlgn="ctr"/>
                      <a:r>
                        <a:rPr lang="ja-JP" altLang="en-US" sz="1000" b="1" u="none" strike="noStrike" dirty="0">
                          <a:effectLst/>
                          <a:latin typeface="BIZ UDPゴシック" panose="020B0400000000000000" pitchFamily="50" charset="-128"/>
                          <a:ea typeface="BIZ UDPゴシック" panose="020B0400000000000000" pitchFamily="50" charset="-128"/>
                        </a:rPr>
                        <a:t>運輸局</a:t>
                      </a:r>
                      <a:endParaRPr lang="ja-JP" altLang="en-US" sz="1000" b="1" i="0" u="none" strike="noStrike" dirty="0">
                        <a:solidFill>
                          <a:srgbClr val="000000"/>
                        </a:solidFill>
                        <a:effectLst/>
                        <a:latin typeface="BIZ UDPゴシック" panose="020B0400000000000000" pitchFamily="50" charset="-128"/>
                        <a:ea typeface="BIZ UDPゴシック" panose="020B0400000000000000" pitchFamily="50" charset="-128"/>
                      </a:endParaRPr>
                    </a:p>
                  </a:txBody>
                  <a:tcPr marL="0" marR="0" marT="36000" marB="0" vert="eaVert"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accent5">
                        <a:lumMod val="40000"/>
                        <a:lumOff val="60000"/>
                      </a:schemeClr>
                    </a:solidFill>
                  </a:tcPr>
                </a:tc>
                <a:tc>
                  <a:txBody>
                    <a:bodyPr/>
                    <a:lstStyle/>
                    <a:p>
                      <a:pPr algn="l" fontAlgn="ctr"/>
                      <a:r>
                        <a:rPr lang="ja-JP" altLang="en-US" sz="1000" b="1" u="none" strike="noStrike" dirty="0">
                          <a:effectLst/>
                          <a:latin typeface="BIZ UDPゴシック" panose="020B0400000000000000" pitchFamily="50" charset="-128"/>
                          <a:ea typeface="BIZ UDPゴシック" panose="020B0400000000000000" pitchFamily="50" charset="-128"/>
                        </a:rPr>
                        <a:t>地方</a:t>
                      </a:r>
                      <a:endParaRPr lang="en-US" altLang="ja-JP" sz="1000" b="1" u="none" strike="noStrike" dirty="0">
                        <a:effectLst/>
                        <a:latin typeface="BIZ UDPゴシック" panose="020B0400000000000000" pitchFamily="50" charset="-128"/>
                        <a:ea typeface="BIZ UDPゴシック" panose="020B0400000000000000" pitchFamily="50" charset="-128"/>
                      </a:endParaRPr>
                    </a:p>
                    <a:p>
                      <a:pPr algn="l" fontAlgn="ctr"/>
                      <a:r>
                        <a:rPr lang="ja-JP" altLang="en-US" sz="1000" b="1" u="none" strike="noStrike" dirty="0">
                          <a:effectLst/>
                          <a:latin typeface="BIZ UDPゴシック" panose="020B0400000000000000" pitchFamily="50" charset="-128"/>
                          <a:ea typeface="BIZ UDPゴシック" panose="020B0400000000000000" pitchFamily="50" charset="-128"/>
                        </a:rPr>
                        <a:t>航空局</a:t>
                      </a:r>
                      <a:endParaRPr lang="ja-JP" altLang="en-US" sz="1000" b="1" i="0" u="none" strike="noStrike" dirty="0">
                        <a:solidFill>
                          <a:srgbClr val="000000"/>
                        </a:solidFill>
                        <a:effectLst/>
                        <a:latin typeface="BIZ UDPゴシック" panose="020B0400000000000000" pitchFamily="50" charset="-128"/>
                        <a:ea typeface="BIZ UDPゴシック" panose="020B0400000000000000" pitchFamily="50" charset="-128"/>
                      </a:endParaRPr>
                    </a:p>
                  </a:txBody>
                  <a:tcPr marL="0" marR="0" marT="36000" marB="0" vert="eaVert"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accent5">
                        <a:lumMod val="40000"/>
                        <a:lumOff val="60000"/>
                      </a:schemeClr>
                    </a:solidFill>
                  </a:tcPr>
                </a:tc>
                <a:tc>
                  <a:txBody>
                    <a:bodyPr/>
                    <a:lstStyle/>
                    <a:p>
                      <a:pPr algn="l" fontAlgn="ctr"/>
                      <a:r>
                        <a:rPr lang="ja-JP" altLang="en-US" sz="1000" b="1" u="none" strike="noStrike" dirty="0">
                          <a:effectLst/>
                          <a:latin typeface="BIZ UDPゴシック" panose="020B0400000000000000" pitchFamily="50" charset="-128"/>
                          <a:ea typeface="BIZ UDPゴシック" panose="020B0400000000000000" pitchFamily="50" charset="-128"/>
                        </a:rPr>
                        <a:t>管区</a:t>
                      </a:r>
                      <a:endParaRPr lang="en-US" altLang="ja-JP" sz="1000" b="1" u="none" strike="noStrike" dirty="0">
                        <a:effectLst/>
                        <a:latin typeface="BIZ UDPゴシック" panose="020B0400000000000000" pitchFamily="50" charset="-128"/>
                        <a:ea typeface="BIZ UDPゴシック" panose="020B0400000000000000" pitchFamily="50" charset="-128"/>
                      </a:endParaRPr>
                    </a:p>
                    <a:p>
                      <a:pPr algn="l" fontAlgn="ctr"/>
                      <a:r>
                        <a:rPr lang="ja-JP" altLang="en-US" sz="1000" b="1" u="none" strike="noStrike" dirty="0">
                          <a:effectLst/>
                          <a:latin typeface="BIZ UDPゴシック" panose="020B0400000000000000" pitchFamily="50" charset="-128"/>
                          <a:ea typeface="BIZ UDPゴシック" panose="020B0400000000000000" pitchFamily="50" charset="-128"/>
                        </a:rPr>
                        <a:t>気象台</a:t>
                      </a:r>
                      <a:endParaRPr lang="ja-JP" altLang="en-US" sz="1000" b="1" i="0" u="none" strike="noStrike" dirty="0">
                        <a:solidFill>
                          <a:srgbClr val="000000"/>
                        </a:solidFill>
                        <a:effectLst/>
                        <a:latin typeface="BIZ UDPゴシック" panose="020B0400000000000000" pitchFamily="50" charset="-128"/>
                        <a:ea typeface="BIZ UDPゴシック" panose="020B0400000000000000" pitchFamily="50" charset="-128"/>
                      </a:endParaRPr>
                    </a:p>
                  </a:txBody>
                  <a:tcPr marL="0" marR="0" marT="36000" marB="0" vert="eaVert"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accent5">
                        <a:lumMod val="40000"/>
                        <a:lumOff val="60000"/>
                      </a:schemeClr>
                    </a:solidFill>
                  </a:tcPr>
                </a:tc>
                <a:tc>
                  <a:txBody>
                    <a:bodyPr/>
                    <a:lstStyle/>
                    <a:p>
                      <a:pPr algn="l" fontAlgn="ctr"/>
                      <a:r>
                        <a:rPr lang="zh-CN" altLang="en-US" sz="1000" b="1" u="none" strike="noStrike" dirty="0">
                          <a:effectLst/>
                          <a:latin typeface="BIZ UDPゴシック" panose="020B0400000000000000" pitchFamily="50" charset="-128"/>
                          <a:ea typeface="BIZ UDPゴシック" panose="020B0400000000000000" pitchFamily="50" charset="-128"/>
                        </a:rPr>
                        <a:t>管区海上保安本部</a:t>
                      </a:r>
                      <a:endParaRPr lang="zh-CN" altLang="en-US" sz="1000" b="1" i="0" u="none" strike="noStrike" dirty="0">
                        <a:solidFill>
                          <a:srgbClr val="000000"/>
                        </a:solidFill>
                        <a:effectLst/>
                        <a:latin typeface="BIZ UDPゴシック" panose="020B0400000000000000" pitchFamily="50" charset="-128"/>
                        <a:ea typeface="BIZ UDPゴシック" panose="020B0400000000000000" pitchFamily="50" charset="-128"/>
                      </a:endParaRPr>
                    </a:p>
                  </a:txBody>
                  <a:tcPr marL="0" marR="0" marT="36000" marB="0" vert="eaVert"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accent5">
                        <a:lumMod val="40000"/>
                        <a:lumOff val="60000"/>
                      </a:schemeClr>
                    </a:solidFill>
                  </a:tcPr>
                </a:tc>
                <a:tc>
                  <a:txBody>
                    <a:bodyPr/>
                    <a:lstStyle/>
                    <a:p>
                      <a:pPr algn="l" fontAlgn="ctr"/>
                      <a:r>
                        <a:rPr lang="zh-TW" altLang="en-US" sz="1000" b="1" u="none" strike="noStrike" dirty="0">
                          <a:effectLst/>
                          <a:latin typeface="BIZ UDPゴシック" panose="020B0400000000000000" pitchFamily="50" charset="-128"/>
                          <a:ea typeface="BIZ UDPゴシック" panose="020B0400000000000000" pitchFamily="50" charset="-128"/>
                        </a:rPr>
                        <a:t>地方環境事務所</a:t>
                      </a:r>
                      <a:endParaRPr lang="zh-TW" altLang="en-US" sz="1000" b="1" i="0" u="none" strike="noStrike" dirty="0">
                        <a:solidFill>
                          <a:srgbClr val="000000"/>
                        </a:solidFill>
                        <a:effectLst/>
                        <a:latin typeface="BIZ UDPゴシック" panose="020B0400000000000000" pitchFamily="50" charset="-128"/>
                        <a:ea typeface="BIZ UDPゴシック" panose="020B0400000000000000" pitchFamily="50" charset="-128"/>
                      </a:endParaRPr>
                    </a:p>
                  </a:txBody>
                  <a:tcPr marL="0" marR="0" marT="36000" marB="0" vert="eaVert"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accent5">
                        <a:lumMod val="40000"/>
                        <a:lumOff val="60000"/>
                      </a:schemeClr>
                    </a:solidFill>
                  </a:tcPr>
                </a:tc>
                <a:tc>
                  <a:txBody>
                    <a:bodyPr/>
                    <a:lstStyle/>
                    <a:p>
                      <a:pPr algn="l" fontAlgn="ctr"/>
                      <a:r>
                        <a:rPr lang="ja-JP" altLang="en-US" sz="1000" b="1" u="none" strike="noStrike" dirty="0">
                          <a:effectLst/>
                          <a:latin typeface="BIZ UDPゴシック" panose="020B0400000000000000" pitchFamily="50" charset="-128"/>
                          <a:ea typeface="BIZ UDPゴシック" panose="020B0400000000000000" pitchFamily="50" charset="-128"/>
                        </a:rPr>
                        <a:t>地方</a:t>
                      </a:r>
                      <a:endParaRPr lang="en-US" altLang="ja-JP" sz="1000" b="1" u="none" strike="noStrike" dirty="0">
                        <a:effectLst/>
                        <a:latin typeface="BIZ UDPゴシック" panose="020B0400000000000000" pitchFamily="50" charset="-128"/>
                        <a:ea typeface="BIZ UDPゴシック" panose="020B0400000000000000" pitchFamily="50" charset="-128"/>
                      </a:endParaRPr>
                    </a:p>
                    <a:p>
                      <a:pPr algn="l" fontAlgn="ctr"/>
                      <a:r>
                        <a:rPr lang="ja-JP" altLang="en-US" sz="1000" b="1" u="none" strike="noStrike" dirty="0">
                          <a:effectLst/>
                          <a:latin typeface="BIZ UDPゴシック" panose="020B0400000000000000" pitchFamily="50" charset="-128"/>
                          <a:ea typeface="BIZ UDPゴシック" panose="020B0400000000000000" pitchFamily="50" charset="-128"/>
                        </a:rPr>
                        <a:t>防衛局</a:t>
                      </a:r>
                      <a:endParaRPr lang="ja-JP" altLang="en-US" sz="1000" b="1" i="0" u="none" strike="noStrike" dirty="0">
                        <a:solidFill>
                          <a:srgbClr val="000000"/>
                        </a:solidFill>
                        <a:effectLst/>
                        <a:latin typeface="BIZ UDPゴシック" panose="020B0400000000000000" pitchFamily="50" charset="-128"/>
                        <a:ea typeface="BIZ UDPゴシック" panose="020B0400000000000000" pitchFamily="50" charset="-128"/>
                      </a:endParaRPr>
                    </a:p>
                  </a:txBody>
                  <a:tcPr marL="0" marR="0" marT="36000" marB="0" vert="eaVert" anchor="ctr">
                    <a:lnL w="63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accent5">
                        <a:lumMod val="40000"/>
                        <a:lumOff val="60000"/>
                      </a:schemeClr>
                    </a:solidFill>
                  </a:tcPr>
                </a:tc>
                <a:extLst>
                  <a:ext uri="{0D108BD9-81ED-4DB2-BD59-A6C34878D82A}">
                    <a16:rowId xmlns:a16="http://schemas.microsoft.com/office/drawing/2014/main" val="691716502"/>
                  </a:ext>
                </a:extLst>
              </a:tr>
              <a:tr h="243111">
                <a:tc>
                  <a:txBody>
                    <a:bodyPr/>
                    <a:lstStyle/>
                    <a:p>
                      <a:pPr algn="ctr" fontAlgn="ctr"/>
                      <a:r>
                        <a:rPr lang="ja-JP" altLang="en-US" sz="1100" u="none" strike="noStrike" dirty="0">
                          <a:effectLst/>
                          <a:latin typeface="BIZ UDPゴシック" panose="020B0400000000000000" pitchFamily="50" charset="-128"/>
                          <a:ea typeface="BIZ UDPゴシック" panose="020B0400000000000000" pitchFamily="50" charset="-128"/>
                        </a:rPr>
                        <a:t>札幌</a:t>
                      </a:r>
                      <a:endParaRPr lang="ja-JP" altLang="en-US" sz="1100" b="0" i="0" u="none" strike="noStrike" dirty="0">
                        <a:solidFill>
                          <a:srgbClr val="000000"/>
                        </a:solidFill>
                        <a:effectLst/>
                        <a:latin typeface="BIZ UDPゴシック" panose="020B0400000000000000" pitchFamily="50" charset="-128"/>
                        <a:ea typeface="BIZ UDPゴシック" panose="020B0400000000000000" pitchFamily="50" charset="-128"/>
                      </a:endParaRPr>
                    </a:p>
                  </a:txBody>
                  <a:tcPr marL="0" marR="0" marT="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ctr"/>
                      <a:endParaRPr lang="ja-JP" altLang="en-US" sz="1100" b="0" i="0" u="none" strike="noStrike" dirty="0">
                        <a:solidFill>
                          <a:srgbClr val="000000"/>
                        </a:solidFill>
                        <a:effectLst/>
                        <a:latin typeface="BIZ UDPゴシック" panose="020B0400000000000000" pitchFamily="50" charset="-128"/>
                        <a:ea typeface="BIZ UDPゴシック" panose="020B0400000000000000" pitchFamily="50" charset="-128"/>
                      </a:endParaRPr>
                    </a:p>
                  </a:txBody>
                  <a:tcPr marL="36000" marR="36000" marT="0" marB="0" anchor="ctr">
                    <a:lnL w="190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ctr"/>
                      <a:r>
                        <a:rPr lang="ja-JP" altLang="en-US" sz="1100" u="none" strike="noStrike" dirty="0">
                          <a:effectLst/>
                          <a:latin typeface="BIZ UDPゴシック" panose="020B0400000000000000" pitchFamily="50" charset="-128"/>
                          <a:ea typeface="BIZ UDPゴシック" panose="020B0400000000000000" pitchFamily="50" charset="-128"/>
                        </a:rPr>
                        <a:t>○</a:t>
                      </a:r>
                      <a:endParaRPr lang="ja-JP" altLang="en-US" sz="1100" b="0" i="0" u="none" strike="noStrike" dirty="0">
                        <a:solidFill>
                          <a:srgbClr val="000000"/>
                        </a:solidFill>
                        <a:effectLst/>
                        <a:latin typeface="BIZ UDPゴシック" panose="020B0400000000000000" pitchFamily="50" charset="-128"/>
                        <a:ea typeface="BIZ UDPゴシック" panose="020B0400000000000000" pitchFamily="50" charset="-128"/>
                      </a:endParaRPr>
                    </a:p>
                  </a:txBody>
                  <a:tcPr marL="36000" marR="3600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ctr"/>
                      <a:r>
                        <a:rPr lang="ja-JP" altLang="en-US" sz="1100" u="none" strike="noStrike" dirty="0">
                          <a:effectLst/>
                          <a:latin typeface="BIZ UDPゴシック" panose="020B0400000000000000" pitchFamily="50" charset="-128"/>
                          <a:ea typeface="BIZ UDPゴシック" panose="020B0400000000000000" pitchFamily="50" charset="-128"/>
                        </a:rPr>
                        <a:t>○</a:t>
                      </a:r>
                      <a:endParaRPr lang="ja-JP" altLang="en-US" sz="1100" b="0" i="0" u="none" strike="noStrike" dirty="0">
                        <a:solidFill>
                          <a:srgbClr val="000000"/>
                        </a:solidFill>
                        <a:effectLst/>
                        <a:latin typeface="BIZ UDPゴシック" panose="020B0400000000000000" pitchFamily="50" charset="-128"/>
                        <a:ea typeface="BIZ UDPゴシック" panose="020B0400000000000000" pitchFamily="50" charset="-128"/>
                      </a:endParaRPr>
                    </a:p>
                  </a:txBody>
                  <a:tcPr marL="36000" marR="3600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ctr"/>
                      <a:r>
                        <a:rPr lang="ja-JP" altLang="en-US" sz="1100" u="none" strike="noStrike">
                          <a:effectLst/>
                          <a:latin typeface="BIZ UDPゴシック" panose="020B0400000000000000" pitchFamily="50" charset="-128"/>
                          <a:ea typeface="BIZ UDPゴシック" panose="020B0400000000000000" pitchFamily="50" charset="-128"/>
                        </a:rPr>
                        <a:t>○</a:t>
                      </a:r>
                      <a:endParaRPr lang="ja-JP" altLang="en-US" sz="1100" b="0" i="0" u="none" strike="noStrike">
                        <a:solidFill>
                          <a:srgbClr val="000000"/>
                        </a:solidFill>
                        <a:effectLst/>
                        <a:latin typeface="BIZ UDPゴシック" panose="020B0400000000000000" pitchFamily="50" charset="-128"/>
                        <a:ea typeface="BIZ UDPゴシック" panose="020B0400000000000000" pitchFamily="50" charset="-128"/>
                      </a:endParaRPr>
                    </a:p>
                  </a:txBody>
                  <a:tcPr marL="36000" marR="3600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ctr"/>
                      <a:r>
                        <a:rPr lang="ja-JP" altLang="en-US" sz="1100" u="none" strike="noStrike">
                          <a:effectLst/>
                          <a:latin typeface="BIZ UDPゴシック" panose="020B0400000000000000" pitchFamily="50" charset="-128"/>
                          <a:ea typeface="BIZ UDPゴシック" panose="020B0400000000000000" pitchFamily="50" charset="-128"/>
                        </a:rPr>
                        <a:t>○</a:t>
                      </a:r>
                      <a:endParaRPr lang="ja-JP" altLang="en-US" sz="1100" b="0" i="0" u="none" strike="noStrike">
                        <a:solidFill>
                          <a:srgbClr val="000000"/>
                        </a:solidFill>
                        <a:effectLst/>
                        <a:latin typeface="BIZ UDPゴシック" panose="020B0400000000000000" pitchFamily="50" charset="-128"/>
                        <a:ea typeface="BIZ UDPゴシック" panose="020B0400000000000000" pitchFamily="50" charset="-128"/>
                      </a:endParaRPr>
                    </a:p>
                  </a:txBody>
                  <a:tcPr marL="36000" marR="3600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ctr"/>
                      <a:r>
                        <a:rPr lang="ja-JP" altLang="en-US" sz="1100" u="none" strike="noStrike">
                          <a:effectLst/>
                          <a:latin typeface="BIZ UDPゴシック" panose="020B0400000000000000" pitchFamily="50" charset="-128"/>
                          <a:ea typeface="BIZ UDPゴシック" panose="020B0400000000000000" pitchFamily="50" charset="-128"/>
                        </a:rPr>
                        <a:t>○</a:t>
                      </a:r>
                      <a:endParaRPr lang="ja-JP" altLang="en-US" sz="1100" b="0" i="0" u="none" strike="noStrike">
                        <a:solidFill>
                          <a:srgbClr val="000000"/>
                        </a:solidFill>
                        <a:effectLst/>
                        <a:latin typeface="BIZ UDPゴシック" panose="020B0400000000000000" pitchFamily="50" charset="-128"/>
                        <a:ea typeface="BIZ UDPゴシック" panose="020B0400000000000000" pitchFamily="50" charset="-128"/>
                      </a:endParaRPr>
                    </a:p>
                  </a:txBody>
                  <a:tcPr marL="36000" marR="3600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ctr"/>
                      <a:endParaRPr lang="ja-JP" altLang="en-US" sz="1100" b="0" i="0" u="none" strike="noStrike">
                        <a:solidFill>
                          <a:srgbClr val="000000"/>
                        </a:solidFill>
                        <a:effectLst/>
                        <a:latin typeface="BIZ UDPゴシック" panose="020B0400000000000000" pitchFamily="50" charset="-128"/>
                        <a:ea typeface="BIZ UDPゴシック" panose="020B0400000000000000" pitchFamily="50" charset="-128"/>
                      </a:endParaRPr>
                    </a:p>
                  </a:txBody>
                  <a:tcPr marL="36000" marR="3600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ctr"/>
                      <a:r>
                        <a:rPr lang="ja-JP" altLang="en-US" sz="1100" u="none" strike="noStrike" dirty="0">
                          <a:effectLst/>
                          <a:latin typeface="BIZ UDPゴシック" panose="020B0400000000000000" pitchFamily="50" charset="-128"/>
                          <a:ea typeface="BIZ UDPゴシック" panose="020B0400000000000000" pitchFamily="50" charset="-128"/>
                        </a:rPr>
                        <a:t>○</a:t>
                      </a:r>
                      <a:endParaRPr lang="ja-JP" altLang="en-US" sz="1100" b="0" i="0" u="none" strike="noStrike" dirty="0">
                        <a:solidFill>
                          <a:srgbClr val="000000"/>
                        </a:solidFill>
                        <a:effectLst/>
                        <a:latin typeface="BIZ UDPゴシック" panose="020B0400000000000000" pitchFamily="50" charset="-128"/>
                        <a:ea typeface="BIZ UDPゴシック" panose="020B0400000000000000" pitchFamily="50" charset="-128"/>
                      </a:endParaRPr>
                    </a:p>
                  </a:txBody>
                  <a:tcPr marL="36000" marR="3600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ctr"/>
                      <a:r>
                        <a:rPr lang="ja-JP" altLang="en-US" sz="1100" u="none" strike="noStrike" dirty="0">
                          <a:effectLst/>
                          <a:latin typeface="BIZ UDPゴシック" panose="020B0400000000000000" pitchFamily="50" charset="-128"/>
                          <a:ea typeface="BIZ UDPゴシック" panose="020B0400000000000000" pitchFamily="50" charset="-128"/>
                        </a:rPr>
                        <a:t>○</a:t>
                      </a:r>
                      <a:endParaRPr lang="ja-JP" altLang="en-US" sz="1100" b="0" i="0" u="none" strike="noStrike" dirty="0">
                        <a:solidFill>
                          <a:srgbClr val="000000"/>
                        </a:solidFill>
                        <a:effectLst/>
                        <a:latin typeface="BIZ UDPゴシック" panose="020B0400000000000000" pitchFamily="50" charset="-128"/>
                        <a:ea typeface="BIZ UDPゴシック" panose="020B0400000000000000" pitchFamily="50" charset="-128"/>
                      </a:endParaRPr>
                    </a:p>
                  </a:txBody>
                  <a:tcPr marL="36000" marR="3600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ctr"/>
                      <a:r>
                        <a:rPr lang="ja-JP" altLang="en-US" sz="1100" u="none" strike="noStrike" dirty="0">
                          <a:effectLst/>
                          <a:latin typeface="BIZ UDPゴシック" panose="020B0400000000000000" pitchFamily="50" charset="-128"/>
                          <a:ea typeface="BIZ UDPゴシック" panose="020B0400000000000000" pitchFamily="50" charset="-128"/>
                        </a:rPr>
                        <a:t>○</a:t>
                      </a:r>
                      <a:endParaRPr lang="ja-JP" altLang="en-US" sz="1100" b="0" i="0" u="none" strike="noStrike" dirty="0">
                        <a:solidFill>
                          <a:srgbClr val="000000"/>
                        </a:solidFill>
                        <a:effectLst/>
                        <a:latin typeface="BIZ UDPゴシック" panose="020B0400000000000000" pitchFamily="50" charset="-128"/>
                        <a:ea typeface="BIZ UDPゴシック" panose="020B0400000000000000" pitchFamily="50" charset="-128"/>
                      </a:endParaRPr>
                    </a:p>
                  </a:txBody>
                  <a:tcPr marL="36000" marR="3600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ctr"/>
                      <a:r>
                        <a:rPr lang="ja-JP" altLang="en-US" sz="1100" u="none" strike="noStrike" dirty="0">
                          <a:effectLst/>
                          <a:latin typeface="BIZ UDPゴシック" panose="020B0400000000000000" pitchFamily="50" charset="-128"/>
                          <a:ea typeface="BIZ UDPゴシック" panose="020B0400000000000000" pitchFamily="50" charset="-128"/>
                        </a:rPr>
                        <a:t>○</a:t>
                      </a:r>
                      <a:endParaRPr lang="ja-JP" altLang="en-US" sz="1100" b="0" i="0" u="none" strike="noStrike" dirty="0">
                        <a:solidFill>
                          <a:srgbClr val="000000"/>
                        </a:solidFill>
                        <a:effectLst/>
                        <a:latin typeface="BIZ UDPゴシック" panose="020B0400000000000000" pitchFamily="50" charset="-128"/>
                        <a:ea typeface="BIZ UDPゴシック" panose="020B0400000000000000" pitchFamily="50" charset="-128"/>
                      </a:endParaRPr>
                    </a:p>
                  </a:txBody>
                  <a:tcPr marL="36000" marR="3600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ctr"/>
                      <a:r>
                        <a:rPr lang="ja-JP" altLang="en-US" sz="1100" u="none" strike="noStrike" dirty="0">
                          <a:effectLst/>
                          <a:latin typeface="BIZ UDPゴシック" panose="020B0400000000000000" pitchFamily="50" charset="-128"/>
                          <a:ea typeface="BIZ UDPゴシック" panose="020B0400000000000000" pitchFamily="50" charset="-128"/>
                        </a:rPr>
                        <a:t>◎</a:t>
                      </a:r>
                      <a:endParaRPr lang="ja-JP" altLang="en-US" sz="1100" b="0" i="0" u="none" strike="noStrike" dirty="0">
                        <a:solidFill>
                          <a:srgbClr val="000000"/>
                        </a:solidFill>
                        <a:effectLst/>
                        <a:latin typeface="BIZ UDPゴシック" panose="020B0400000000000000" pitchFamily="50" charset="-128"/>
                        <a:ea typeface="BIZ UDPゴシック" panose="020B0400000000000000" pitchFamily="50" charset="-128"/>
                      </a:endParaRPr>
                    </a:p>
                  </a:txBody>
                  <a:tcPr marL="36000" marR="3600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ctr"/>
                      <a:r>
                        <a:rPr lang="ja-JP" altLang="en-US" sz="1100" u="none" strike="noStrike">
                          <a:effectLst/>
                          <a:latin typeface="BIZ UDPゴシック" panose="020B0400000000000000" pitchFamily="50" charset="-128"/>
                          <a:ea typeface="BIZ UDPゴシック" panose="020B0400000000000000" pitchFamily="50" charset="-128"/>
                        </a:rPr>
                        <a:t>○</a:t>
                      </a:r>
                      <a:endParaRPr lang="ja-JP" altLang="en-US" sz="1100" b="0" i="0" u="none" strike="noStrike">
                        <a:solidFill>
                          <a:srgbClr val="000000"/>
                        </a:solidFill>
                        <a:effectLst/>
                        <a:latin typeface="BIZ UDPゴシック" panose="020B0400000000000000" pitchFamily="50" charset="-128"/>
                        <a:ea typeface="BIZ UDPゴシック" panose="020B0400000000000000" pitchFamily="50" charset="-128"/>
                      </a:endParaRPr>
                    </a:p>
                  </a:txBody>
                  <a:tcPr marL="36000" marR="3600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ctr"/>
                      <a:endParaRPr lang="ja-JP" altLang="en-US" sz="1100" b="0" i="0" u="none" strike="noStrike" dirty="0">
                        <a:solidFill>
                          <a:srgbClr val="000000"/>
                        </a:solidFill>
                        <a:effectLst/>
                        <a:latin typeface="BIZ UDPゴシック" panose="020B0400000000000000" pitchFamily="50" charset="-128"/>
                        <a:ea typeface="BIZ UDPゴシック" panose="020B0400000000000000" pitchFamily="50" charset="-128"/>
                      </a:endParaRPr>
                    </a:p>
                  </a:txBody>
                  <a:tcPr marL="36000" marR="3600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ctr"/>
                      <a:r>
                        <a:rPr lang="ja-JP" altLang="en-US" sz="1100" u="none" strike="noStrike" dirty="0">
                          <a:effectLst/>
                          <a:latin typeface="BIZ UDPゴシック" panose="020B0400000000000000" pitchFamily="50" charset="-128"/>
                          <a:ea typeface="BIZ UDPゴシック" panose="020B0400000000000000" pitchFamily="50" charset="-128"/>
                        </a:rPr>
                        <a:t>○</a:t>
                      </a:r>
                      <a:endParaRPr lang="ja-JP" altLang="en-US" sz="1100" b="0" i="0" u="none" strike="noStrike" dirty="0">
                        <a:solidFill>
                          <a:srgbClr val="000000"/>
                        </a:solidFill>
                        <a:effectLst/>
                        <a:latin typeface="BIZ UDPゴシック" panose="020B0400000000000000" pitchFamily="50" charset="-128"/>
                        <a:ea typeface="BIZ UDPゴシック" panose="020B0400000000000000" pitchFamily="50" charset="-128"/>
                      </a:endParaRPr>
                    </a:p>
                  </a:txBody>
                  <a:tcPr marL="36000" marR="3600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ctr"/>
                      <a:endParaRPr lang="ja-JP" altLang="en-US" sz="1100" b="0" i="0" u="none" strike="noStrike">
                        <a:solidFill>
                          <a:srgbClr val="000000"/>
                        </a:solidFill>
                        <a:effectLst/>
                        <a:latin typeface="BIZ UDPゴシック" panose="020B0400000000000000" pitchFamily="50" charset="-128"/>
                        <a:ea typeface="BIZ UDPゴシック" panose="020B0400000000000000" pitchFamily="50" charset="-128"/>
                      </a:endParaRPr>
                    </a:p>
                  </a:txBody>
                  <a:tcPr marL="36000" marR="3600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ctr"/>
                      <a:r>
                        <a:rPr lang="ja-JP" altLang="en-US" sz="1100" u="none" strike="noStrike">
                          <a:effectLst/>
                          <a:latin typeface="BIZ UDPゴシック" panose="020B0400000000000000" pitchFamily="50" charset="-128"/>
                          <a:ea typeface="BIZ UDPゴシック" panose="020B0400000000000000" pitchFamily="50" charset="-128"/>
                        </a:rPr>
                        <a:t>◎</a:t>
                      </a:r>
                      <a:endParaRPr lang="ja-JP" altLang="en-US" sz="1100" b="0" i="0" u="none" strike="noStrike">
                        <a:solidFill>
                          <a:srgbClr val="000000"/>
                        </a:solidFill>
                        <a:effectLst/>
                        <a:latin typeface="BIZ UDPゴシック" panose="020B0400000000000000" pitchFamily="50" charset="-128"/>
                        <a:ea typeface="BIZ UDPゴシック" panose="020B0400000000000000" pitchFamily="50" charset="-128"/>
                      </a:endParaRPr>
                    </a:p>
                  </a:txBody>
                  <a:tcPr marL="36000" marR="3600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ctr"/>
                      <a:endParaRPr lang="ja-JP" altLang="en-US" sz="1100" b="0" i="0" u="none" strike="noStrike">
                        <a:solidFill>
                          <a:srgbClr val="000000"/>
                        </a:solidFill>
                        <a:effectLst/>
                        <a:latin typeface="BIZ UDPゴシック" panose="020B0400000000000000" pitchFamily="50" charset="-128"/>
                        <a:ea typeface="BIZ UDPゴシック" panose="020B0400000000000000" pitchFamily="50" charset="-128"/>
                      </a:endParaRPr>
                    </a:p>
                  </a:txBody>
                  <a:tcPr marL="36000" marR="3600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ctr"/>
                      <a:r>
                        <a:rPr lang="ja-JP" altLang="en-US" sz="1100" u="none" strike="noStrike">
                          <a:effectLst/>
                          <a:latin typeface="BIZ UDPゴシック" panose="020B0400000000000000" pitchFamily="50" charset="-128"/>
                          <a:ea typeface="BIZ UDPゴシック" panose="020B0400000000000000" pitchFamily="50" charset="-128"/>
                        </a:rPr>
                        <a:t>◎</a:t>
                      </a:r>
                      <a:endParaRPr lang="ja-JP" altLang="en-US" sz="1100" b="0" i="0" u="none" strike="noStrike">
                        <a:solidFill>
                          <a:srgbClr val="000000"/>
                        </a:solidFill>
                        <a:effectLst/>
                        <a:latin typeface="BIZ UDPゴシック" panose="020B0400000000000000" pitchFamily="50" charset="-128"/>
                        <a:ea typeface="BIZ UDPゴシック" panose="020B0400000000000000" pitchFamily="50" charset="-128"/>
                      </a:endParaRPr>
                    </a:p>
                  </a:txBody>
                  <a:tcPr marL="36000" marR="3600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ctr"/>
                      <a:r>
                        <a:rPr lang="ja-JP" altLang="en-US" sz="1100" u="none" strike="noStrike">
                          <a:effectLst/>
                          <a:latin typeface="BIZ UDPゴシック" panose="020B0400000000000000" pitchFamily="50" charset="-128"/>
                          <a:ea typeface="BIZ UDPゴシック" panose="020B0400000000000000" pitchFamily="50" charset="-128"/>
                        </a:rPr>
                        <a:t>◎</a:t>
                      </a:r>
                      <a:endParaRPr lang="ja-JP" altLang="en-US" sz="1100" b="0" i="0" u="none" strike="noStrike">
                        <a:solidFill>
                          <a:srgbClr val="000000"/>
                        </a:solidFill>
                        <a:effectLst/>
                        <a:latin typeface="BIZ UDPゴシック" panose="020B0400000000000000" pitchFamily="50" charset="-128"/>
                        <a:ea typeface="BIZ UDPゴシック" panose="020B0400000000000000" pitchFamily="50" charset="-128"/>
                      </a:endParaRPr>
                    </a:p>
                  </a:txBody>
                  <a:tcPr marL="36000" marR="36000" marT="0" marB="0" anchor="ctr">
                    <a:lnL w="63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335030302"/>
                  </a:ext>
                </a:extLst>
              </a:tr>
              <a:tr h="243111">
                <a:tc>
                  <a:txBody>
                    <a:bodyPr/>
                    <a:lstStyle/>
                    <a:p>
                      <a:pPr algn="ctr" fontAlgn="ctr"/>
                      <a:r>
                        <a:rPr lang="ja-JP" altLang="en-US" sz="1100" u="none" strike="noStrike" dirty="0">
                          <a:effectLst/>
                          <a:latin typeface="BIZ UDPゴシック" panose="020B0400000000000000" pitchFamily="50" charset="-128"/>
                          <a:ea typeface="BIZ UDPゴシック" panose="020B0400000000000000" pitchFamily="50" charset="-128"/>
                        </a:rPr>
                        <a:t>仙台</a:t>
                      </a:r>
                      <a:endParaRPr lang="ja-JP" altLang="en-US" sz="1100" b="0" i="0" u="none" strike="noStrike" dirty="0">
                        <a:solidFill>
                          <a:srgbClr val="000000"/>
                        </a:solidFill>
                        <a:effectLst/>
                        <a:latin typeface="BIZ UDPゴシック" panose="020B0400000000000000" pitchFamily="50" charset="-128"/>
                        <a:ea typeface="BIZ UDPゴシック" panose="020B0400000000000000" pitchFamily="50" charset="-128"/>
                      </a:endParaRPr>
                    </a:p>
                  </a:txBody>
                  <a:tcPr marL="0" marR="0" marT="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ctr"/>
                      <a:endParaRPr lang="ja-JP" altLang="en-US" sz="1100" b="0" i="0" u="none" strike="noStrike">
                        <a:solidFill>
                          <a:srgbClr val="000000"/>
                        </a:solidFill>
                        <a:effectLst/>
                        <a:latin typeface="BIZ UDPゴシック" panose="020B0400000000000000" pitchFamily="50" charset="-128"/>
                        <a:ea typeface="BIZ UDPゴシック" panose="020B0400000000000000" pitchFamily="50" charset="-128"/>
                      </a:endParaRPr>
                    </a:p>
                  </a:txBody>
                  <a:tcPr marL="36000" marR="36000" marT="0" marB="0" anchor="ctr">
                    <a:lnL w="190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ctr"/>
                      <a:r>
                        <a:rPr lang="ja-JP" altLang="en-US" sz="1100" u="none" strike="noStrike" dirty="0">
                          <a:effectLst/>
                          <a:latin typeface="BIZ UDPゴシック" panose="020B0400000000000000" pitchFamily="50" charset="-128"/>
                          <a:ea typeface="BIZ UDPゴシック" panose="020B0400000000000000" pitchFamily="50" charset="-128"/>
                        </a:rPr>
                        <a:t>○</a:t>
                      </a:r>
                      <a:endParaRPr lang="ja-JP" altLang="en-US" sz="1100" b="0" i="0" u="none" strike="noStrike" dirty="0">
                        <a:solidFill>
                          <a:srgbClr val="000000"/>
                        </a:solidFill>
                        <a:effectLst/>
                        <a:latin typeface="BIZ UDPゴシック" panose="020B0400000000000000" pitchFamily="50" charset="-128"/>
                        <a:ea typeface="BIZ UDPゴシック" panose="020B0400000000000000" pitchFamily="50" charset="-128"/>
                      </a:endParaRPr>
                    </a:p>
                  </a:txBody>
                  <a:tcPr marL="36000" marR="3600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ctr"/>
                      <a:r>
                        <a:rPr lang="ja-JP" altLang="en-US" sz="1100" u="none" strike="noStrike" dirty="0">
                          <a:effectLst/>
                          <a:latin typeface="BIZ UDPゴシック" panose="020B0400000000000000" pitchFamily="50" charset="-128"/>
                          <a:ea typeface="BIZ UDPゴシック" panose="020B0400000000000000" pitchFamily="50" charset="-128"/>
                        </a:rPr>
                        <a:t>◎</a:t>
                      </a:r>
                      <a:endParaRPr lang="ja-JP" altLang="en-US" sz="1100" b="0" i="0" u="none" strike="noStrike" dirty="0">
                        <a:solidFill>
                          <a:srgbClr val="000000"/>
                        </a:solidFill>
                        <a:effectLst/>
                        <a:latin typeface="BIZ UDPゴシック" panose="020B0400000000000000" pitchFamily="50" charset="-128"/>
                        <a:ea typeface="BIZ UDPゴシック" panose="020B0400000000000000" pitchFamily="50" charset="-128"/>
                      </a:endParaRPr>
                    </a:p>
                  </a:txBody>
                  <a:tcPr marL="36000" marR="3600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ctr"/>
                      <a:r>
                        <a:rPr lang="ja-JP" altLang="en-US" sz="1100" u="none" strike="noStrike" dirty="0">
                          <a:effectLst/>
                          <a:latin typeface="BIZ UDPゴシック" panose="020B0400000000000000" pitchFamily="50" charset="-128"/>
                          <a:ea typeface="BIZ UDPゴシック" panose="020B0400000000000000" pitchFamily="50" charset="-128"/>
                        </a:rPr>
                        <a:t>○</a:t>
                      </a:r>
                      <a:endParaRPr lang="ja-JP" altLang="en-US" sz="1100" b="0" i="0" u="none" strike="noStrike" dirty="0">
                        <a:solidFill>
                          <a:srgbClr val="000000"/>
                        </a:solidFill>
                        <a:effectLst/>
                        <a:latin typeface="BIZ UDPゴシック" panose="020B0400000000000000" pitchFamily="50" charset="-128"/>
                        <a:ea typeface="BIZ UDPゴシック" panose="020B0400000000000000" pitchFamily="50" charset="-128"/>
                      </a:endParaRPr>
                    </a:p>
                  </a:txBody>
                  <a:tcPr marL="36000" marR="3600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ctr"/>
                      <a:r>
                        <a:rPr lang="ja-JP" altLang="en-US" sz="1100" u="none" strike="noStrike">
                          <a:effectLst/>
                          <a:latin typeface="BIZ UDPゴシック" panose="020B0400000000000000" pitchFamily="50" charset="-128"/>
                          <a:ea typeface="BIZ UDPゴシック" panose="020B0400000000000000" pitchFamily="50" charset="-128"/>
                        </a:rPr>
                        <a:t>○</a:t>
                      </a:r>
                      <a:endParaRPr lang="ja-JP" altLang="en-US" sz="1100" b="0" i="0" u="none" strike="noStrike">
                        <a:solidFill>
                          <a:srgbClr val="000000"/>
                        </a:solidFill>
                        <a:effectLst/>
                        <a:latin typeface="BIZ UDPゴシック" panose="020B0400000000000000" pitchFamily="50" charset="-128"/>
                        <a:ea typeface="BIZ UDPゴシック" panose="020B0400000000000000" pitchFamily="50" charset="-128"/>
                      </a:endParaRPr>
                    </a:p>
                  </a:txBody>
                  <a:tcPr marL="36000" marR="3600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ctr"/>
                      <a:r>
                        <a:rPr lang="ja-JP" altLang="en-US" sz="1100" u="none" strike="noStrike">
                          <a:effectLst/>
                          <a:latin typeface="BIZ UDPゴシック" panose="020B0400000000000000" pitchFamily="50" charset="-128"/>
                          <a:ea typeface="BIZ UDPゴシック" panose="020B0400000000000000" pitchFamily="50" charset="-128"/>
                        </a:rPr>
                        <a:t>○</a:t>
                      </a:r>
                      <a:endParaRPr lang="ja-JP" altLang="en-US" sz="1100" b="0" i="0" u="none" strike="noStrike">
                        <a:solidFill>
                          <a:srgbClr val="000000"/>
                        </a:solidFill>
                        <a:effectLst/>
                        <a:latin typeface="BIZ UDPゴシック" panose="020B0400000000000000" pitchFamily="50" charset="-128"/>
                        <a:ea typeface="BIZ UDPゴシック" panose="020B0400000000000000" pitchFamily="50" charset="-128"/>
                      </a:endParaRPr>
                    </a:p>
                  </a:txBody>
                  <a:tcPr marL="36000" marR="3600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ctr"/>
                      <a:endParaRPr lang="ja-JP" altLang="en-US" sz="1100" b="0" i="0" u="none" strike="noStrike">
                        <a:solidFill>
                          <a:srgbClr val="000000"/>
                        </a:solidFill>
                        <a:effectLst/>
                        <a:latin typeface="BIZ UDPゴシック" panose="020B0400000000000000" pitchFamily="50" charset="-128"/>
                        <a:ea typeface="BIZ UDPゴシック" panose="020B0400000000000000" pitchFamily="50" charset="-128"/>
                      </a:endParaRPr>
                    </a:p>
                  </a:txBody>
                  <a:tcPr marL="36000" marR="3600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ctr"/>
                      <a:r>
                        <a:rPr lang="ja-JP" altLang="en-US" sz="1100" u="none" strike="noStrike">
                          <a:effectLst/>
                          <a:latin typeface="BIZ UDPゴシック" panose="020B0400000000000000" pitchFamily="50" charset="-128"/>
                          <a:ea typeface="BIZ UDPゴシック" panose="020B0400000000000000" pitchFamily="50" charset="-128"/>
                        </a:rPr>
                        <a:t>○</a:t>
                      </a:r>
                      <a:endParaRPr lang="ja-JP" altLang="en-US" sz="1100" b="0" i="0" u="none" strike="noStrike">
                        <a:solidFill>
                          <a:srgbClr val="000000"/>
                        </a:solidFill>
                        <a:effectLst/>
                        <a:latin typeface="BIZ UDPゴシック" panose="020B0400000000000000" pitchFamily="50" charset="-128"/>
                        <a:ea typeface="BIZ UDPゴシック" panose="020B0400000000000000" pitchFamily="50" charset="-128"/>
                      </a:endParaRPr>
                    </a:p>
                  </a:txBody>
                  <a:tcPr marL="36000" marR="3600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ctr"/>
                      <a:r>
                        <a:rPr lang="ja-JP" altLang="en-US" sz="1100" u="none" strike="noStrike" dirty="0">
                          <a:effectLst/>
                          <a:latin typeface="BIZ UDPゴシック" panose="020B0400000000000000" pitchFamily="50" charset="-128"/>
                          <a:ea typeface="BIZ UDPゴシック" panose="020B0400000000000000" pitchFamily="50" charset="-128"/>
                        </a:rPr>
                        <a:t>○</a:t>
                      </a:r>
                      <a:endParaRPr lang="ja-JP" altLang="en-US" sz="1100" b="0" i="0" u="none" strike="noStrike" dirty="0">
                        <a:solidFill>
                          <a:srgbClr val="000000"/>
                        </a:solidFill>
                        <a:effectLst/>
                        <a:latin typeface="BIZ UDPゴシック" panose="020B0400000000000000" pitchFamily="50" charset="-128"/>
                        <a:ea typeface="BIZ UDPゴシック" panose="020B0400000000000000" pitchFamily="50" charset="-128"/>
                      </a:endParaRPr>
                    </a:p>
                  </a:txBody>
                  <a:tcPr marL="36000" marR="3600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ctr"/>
                      <a:r>
                        <a:rPr lang="ja-JP" altLang="en-US" sz="1100" u="none" strike="noStrike">
                          <a:effectLst/>
                          <a:latin typeface="BIZ UDPゴシック" panose="020B0400000000000000" pitchFamily="50" charset="-128"/>
                          <a:ea typeface="BIZ UDPゴシック" panose="020B0400000000000000" pitchFamily="50" charset="-128"/>
                        </a:rPr>
                        <a:t>○</a:t>
                      </a:r>
                      <a:endParaRPr lang="ja-JP" altLang="en-US" sz="1100" b="0" i="0" u="none" strike="noStrike">
                        <a:solidFill>
                          <a:srgbClr val="000000"/>
                        </a:solidFill>
                        <a:effectLst/>
                        <a:latin typeface="BIZ UDPゴシック" panose="020B0400000000000000" pitchFamily="50" charset="-128"/>
                        <a:ea typeface="BIZ UDPゴシック" panose="020B0400000000000000" pitchFamily="50" charset="-128"/>
                      </a:endParaRPr>
                    </a:p>
                  </a:txBody>
                  <a:tcPr marL="36000" marR="3600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ctr"/>
                      <a:r>
                        <a:rPr lang="ja-JP" altLang="en-US" sz="1100" u="none" strike="noStrike">
                          <a:effectLst/>
                          <a:latin typeface="BIZ UDPゴシック" panose="020B0400000000000000" pitchFamily="50" charset="-128"/>
                          <a:ea typeface="BIZ UDPゴシック" panose="020B0400000000000000" pitchFamily="50" charset="-128"/>
                        </a:rPr>
                        <a:t>◎</a:t>
                      </a:r>
                      <a:endParaRPr lang="ja-JP" altLang="en-US" sz="1100" b="0" i="0" u="none" strike="noStrike">
                        <a:solidFill>
                          <a:srgbClr val="000000"/>
                        </a:solidFill>
                        <a:effectLst/>
                        <a:latin typeface="BIZ UDPゴシック" panose="020B0400000000000000" pitchFamily="50" charset="-128"/>
                        <a:ea typeface="BIZ UDPゴシック" panose="020B0400000000000000" pitchFamily="50" charset="-128"/>
                      </a:endParaRPr>
                    </a:p>
                  </a:txBody>
                  <a:tcPr marL="36000" marR="3600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ctr"/>
                      <a:endParaRPr lang="ja-JP" altLang="en-US" sz="1100" b="0" i="0" u="none" strike="noStrike">
                        <a:solidFill>
                          <a:srgbClr val="000000"/>
                        </a:solidFill>
                        <a:effectLst/>
                        <a:latin typeface="BIZ UDPゴシック" panose="020B0400000000000000" pitchFamily="50" charset="-128"/>
                        <a:ea typeface="BIZ UDPゴシック" panose="020B0400000000000000" pitchFamily="50" charset="-128"/>
                      </a:endParaRPr>
                    </a:p>
                  </a:txBody>
                  <a:tcPr marL="36000" marR="3600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ctr"/>
                      <a:r>
                        <a:rPr lang="ja-JP" altLang="en-US" sz="1100" u="none" strike="noStrike">
                          <a:effectLst/>
                          <a:latin typeface="BIZ UDPゴシック" panose="020B0400000000000000" pitchFamily="50" charset="-128"/>
                          <a:ea typeface="BIZ UDPゴシック" panose="020B0400000000000000" pitchFamily="50" charset="-128"/>
                        </a:rPr>
                        <a:t>○</a:t>
                      </a:r>
                      <a:endParaRPr lang="ja-JP" altLang="en-US" sz="1100" b="0" i="0" u="none" strike="noStrike">
                        <a:solidFill>
                          <a:srgbClr val="000000"/>
                        </a:solidFill>
                        <a:effectLst/>
                        <a:latin typeface="BIZ UDPゴシック" panose="020B0400000000000000" pitchFamily="50" charset="-128"/>
                        <a:ea typeface="BIZ UDPゴシック" panose="020B0400000000000000" pitchFamily="50" charset="-128"/>
                      </a:endParaRPr>
                    </a:p>
                  </a:txBody>
                  <a:tcPr marL="36000" marR="3600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ctr"/>
                      <a:r>
                        <a:rPr lang="ja-JP" altLang="en-US" sz="1100" u="none" strike="noStrike">
                          <a:effectLst/>
                          <a:latin typeface="BIZ UDPゴシック" panose="020B0400000000000000" pitchFamily="50" charset="-128"/>
                          <a:ea typeface="BIZ UDPゴシック" panose="020B0400000000000000" pitchFamily="50" charset="-128"/>
                        </a:rPr>
                        <a:t>○</a:t>
                      </a:r>
                      <a:endParaRPr lang="ja-JP" altLang="en-US" sz="1100" b="0" i="0" u="none" strike="noStrike">
                        <a:solidFill>
                          <a:srgbClr val="000000"/>
                        </a:solidFill>
                        <a:effectLst/>
                        <a:latin typeface="BIZ UDPゴシック" panose="020B0400000000000000" pitchFamily="50" charset="-128"/>
                        <a:ea typeface="BIZ UDPゴシック" panose="020B0400000000000000" pitchFamily="50" charset="-128"/>
                      </a:endParaRPr>
                    </a:p>
                  </a:txBody>
                  <a:tcPr marL="36000" marR="3600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ctr"/>
                      <a:r>
                        <a:rPr lang="ja-JP" altLang="en-US" sz="1100" u="none" strike="noStrike">
                          <a:effectLst/>
                          <a:latin typeface="BIZ UDPゴシック" panose="020B0400000000000000" pitchFamily="50" charset="-128"/>
                          <a:ea typeface="BIZ UDPゴシック" panose="020B0400000000000000" pitchFamily="50" charset="-128"/>
                        </a:rPr>
                        <a:t>○</a:t>
                      </a:r>
                      <a:endParaRPr lang="ja-JP" altLang="en-US" sz="1100" b="0" i="0" u="none" strike="noStrike">
                        <a:solidFill>
                          <a:srgbClr val="000000"/>
                        </a:solidFill>
                        <a:effectLst/>
                        <a:latin typeface="BIZ UDPゴシック" panose="020B0400000000000000" pitchFamily="50" charset="-128"/>
                        <a:ea typeface="BIZ UDPゴシック" panose="020B0400000000000000" pitchFamily="50" charset="-128"/>
                      </a:endParaRPr>
                    </a:p>
                  </a:txBody>
                  <a:tcPr marL="36000" marR="3600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ctr"/>
                      <a:endParaRPr lang="ja-JP" altLang="en-US" sz="1100" b="0" i="0" u="none" strike="noStrike">
                        <a:solidFill>
                          <a:srgbClr val="000000"/>
                        </a:solidFill>
                        <a:effectLst/>
                        <a:latin typeface="BIZ UDPゴシック" panose="020B0400000000000000" pitchFamily="50" charset="-128"/>
                        <a:ea typeface="BIZ UDPゴシック" panose="020B0400000000000000" pitchFamily="50" charset="-128"/>
                      </a:endParaRPr>
                    </a:p>
                  </a:txBody>
                  <a:tcPr marL="36000" marR="3600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ctr"/>
                      <a:r>
                        <a:rPr lang="ja-JP" altLang="en-US" sz="1100" u="none" strike="noStrike">
                          <a:effectLst/>
                          <a:latin typeface="BIZ UDPゴシック" panose="020B0400000000000000" pitchFamily="50" charset="-128"/>
                          <a:ea typeface="BIZ UDPゴシック" panose="020B0400000000000000" pitchFamily="50" charset="-128"/>
                        </a:rPr>
                        <a:t>◎</a:t>
                      </a:r>
                      <a:endParaRPr lang="ja-JP" altLang="en-US" sz="1100" b="0" i="0" u="none" strike="noStrike">
                        <a:solidFill>
                          <a:srgbClr val="000000"/>
                        </a:solidFill>
                        <a:effectLst/>
                        <a:latin typeface="BIZ UDPゴシック" panose="020B0400000000000000" pitchFamily="50" charset="-128"/>
                        <a:ea typeface="BIZ UDPゴシック" panose="020B0400000000000000" pitchFamily="50" charset="-128"/>
                      </a:endParaRPr>
                    </a:p>
                  </a:txBody>
                  <a:tcPr marL="36000" marR="3600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ctr"/>
                      <a:endParaRPr lang="ja-JP" altLang="en-US" sz="1100" b="0" i="0" u="none" strike="noStrike">
                        <a:solidFill>
                          <a:srgbClr val="000000"/>
                        </a:solidFill>
                        <a:effectLst/>
                        <a:latin typeface="BIZ UDPゴシック" panose="020B0400000000000000" pitchFamily="50" charset="-128"/>
                        <a:ea typeface="BIZ UDPゴシック" panose="020B0400000000000000" pitchFamily="50" charset="-128"/>
                      </a:endParaRPr>
                    </a:p>
                  </a:txBody>
                  <a:tcPr marL="36000" marR="3600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ctr"/>
                      <a:r>
                        <a:rPr lang="ja-JP" altLang="en-US" sz="1100" u="none" strike="noStrike">
                          <a:effectLst/>
                          <a:latin typeface="BIZ UDPゴシック" panose="020B0400000000000000" pitchFamily="50" charset="-128"/>
                          <a:ea typeface="BIZ UDPゴシック" panose="020B0400000000000000" pitchFamily="50" charset="-128"/>
                        </a:rPr>
                        <a:t>○</a:t>
                      </a:r>
                      <a:endParaRPr lang="ja-JP" altLang="en-US" sz="1100" b="0" i="0" u="none" strike="noStrike">
                        <a:solidFill>
                          <a:srgbClr val="000000"/>
                        </a:solidFill>
                        <a:effectLst/>
                        <a:latin typeface="BIZ UDPゴシック" panose="020B0400000000000000" pitchFamily="50" charset="-128"/>
                        <a:ea typeface="BIZ UDPゴシック" panose="020B0400000000000000" pitchFamily="50" charset="-128"/>
                      </a:endParaRPr>
                    </a:p>
                  </a:txBody>
                  <a:tcPr marL="36000" marR="3600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ctr"/>
                      <a:r>
                        <a:rPr lang="ja-JP" altLang="en-US" sz="1100" u="none" strike="noStrike">
                          <a:effectLst/>
                          <a:latin typeface="BIZ UDPゴシック" panose="020B0400000000000000" pitchFamily="50" charset="-128"/>
                          <a:ea typeface="BIZ UDPゴシック" panose="020B0400000000000000" pitchFamily="50" charset="-128"/>
                        </a:rPr>
                        <a:t>◎</a:t>
                      </a:r>
                      <a:endParaRPr lang="ja-JP" altLang="en-US" sz="1100" b="0" i="0" u="none" strike="noStrike">
                        <a:solidFill>
                          <a:srgbClr val="000000"/>
                        </a:solidFill>
                        <a:effectLst/>
                        <a:latin typeface="BIZ UDPゴシック" panose="020B0400000000000000" pitchFamily="50" charset="-128"/>
                        <a:ea typeface="BIZ UDPゴシック" panose="020B0400000000000000" pitchFamily="50" charset="-128"/>
                      </a:endParaRPr>
                    </a:p>
                  </a:txBody>
                  <a:tcPr marL="36000" marR="36000" marT="0" marB="0" anchor="ctr">
                    <a:lnL w="63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945343654"/>
                  </a:ext>
                </a:extLst>
              </a:tr>
              <a:tr h="264643">
                <a:tc>
                  <a:txBody>
                    <a:bodyPr/>
                    <a:lstStyle/>
                    <a:p>
                      <a:pPr algn="ctr" fontAlgn="ctr"/>
                      <a:r>
                        <a:rPr lang="ja-JP" altLang="en-US" sz="1100" u="none" strike="noStrike" dirty="0">
                          <a:effectLst/>
                          <a:latin typeface="BIZ UDPゴシック" panose="020B0400000000000000" pitchFamily="50" charset="-128"/>
                          <a:ea typeface="BIZ UDPゴシック" panose="020B0400000000000000" pitchFamily="50" charset="-128"/>
                        </a:rPr>
                        <a:t>さいたま</a:t>
                      </a:r>
                      <a:endParaRPr lang="ja-JP" altLang="en-US" sz="1100" b="0" i="0" u="none" strike="noStrike" dirty="0">
                        <a:solidFill>
                          <a:srgbClr val="000000"/>
                        </a:solidFill>
                        <a:effectLst/>
                        <a:latin typeface="BIZ UDPゴシック" panose="020B0400000000000000" pitchFamily="50" charset="-128"/>
                        <a:ea typeface="BIZ UDPゴシック" panose="020B0400000000000000" pitchFamily="50" charset="-128"/>
                      </a:endParaRPr>
                    </a:p>
                  </a:txBody>
                  <a:tcPr marL="0" marR="0" marT="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ctr"/>
                      <a:endParaRPr lang="ja-JP" altLang="en-US" sz="1100" b="0" i="0" u="none" strike="noStrike" dirty="0">
                        <a:solidFill>
                          <a:srgbClr val="000000"/>
                        </a:solidFill>
                        <a:effectLst/>
                        <a:latin typeface="BIZ UDPゴシック" panose="020B0400000000000000" pitchFamily="50" charset="-128"/>
                        <a:ea typeface="BIZ UDPゴシック" panose="020B0400000000000000" pitchFamily="50" charset="-128"/>
                      </a:endParaRPr>
                    </a:p>
                  </a:txBody>
                  <a:tcPr marL="36000" marR="36000" marT="0" marB="0" anchor="ctr">
                    <a:lnL w="190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ctr"/>
                      <a:r>
                        <a:rPr lang="ja-JP" altLang="en-US" sz="1100" u="none" strike="noStrike">
                          <a:effectLst/>
                          <a:latin typeface="BIZ UDPゴシック" panose="020B0400000000000000" pitchFamily="50" charset="-128"/>
                          <a:ea typeface="BIZ UDPゴシック" panose="020B0400000000000000" pitchFamily="50" charset="-128"/>
                        </a:rPr>
                        <a:t>◎</a:t>
                      </a:r>
                      <a:endParaRPr lang="ja-JP" altLang="en-US" sz="1100" b="0" i="0" u="none" strike="noStrike">
                        <a:solidFill>
                          <a:srgbClr val="000000"/>
                        </a:solidFill>
                        <a:effectLst/>
                        <a:latin typeface="BIZ UDPゴシック" panose="020B0400000000000000" pitchFamily="50" charset="-128"/>
                        <a:ea typeface="BIZ UDPゴシック" panose="020B0400000000000000" pitchFamily="50" charset="-128"/>
                      </a:endParaRPr>
                    </a:p>
                  </a:txBody>
                  <a:tcPr marL="36000" marR="3600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ctr"/>
                      <a:endParaRPr lang="ja-JP" altLang="en-US" sz="1100" b="0" i="0" u="none" strike="noStrike">
                        <a:solidFill>
                          <a:srgbClr val="000000"/>
                        </a:solidFill>
                        <a:effectLst/>
                        <a:latin typeface="BIZ UDPゴシック" panose="020B0400000000000000" pitchFamily="50" charset="-128"/>
                        <a:ea typeface="BIZ UDPゴシック" panose="020B0400000000000000" pitchFamily="50" charset="-128"/>
                      </a:endParaRPr>
                    </a:p>
                  </a:txBody>
                  <a:tcPr marL="36000" marR="3600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ctr"/>
                      <a:endParaRPr lang="ja-JP" altLang="en-US" sz="1100" b="0" i="0" u="none" strike="noStrike" dirty="0">
                        <a:solidFill>
                          <a:srgbClr val="000000"/>
                        </a:solidFill>
                        <a:effectLst/>
                        <a:latin typeface="BIZ UDPゴシック" panose="020B0400000000000000" pitchFamily="50" charset="-128"/>
                        <a:ea typeface="BIZ UDPゴシック" panose="020B0400000000000000" pitchFamily="50" charset="-128"/>
                      </a:endParaRPr>
                    </a:p>
                  </a:txBody>
                  <a:tcPr marL="36000" marR="3600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ctr"/>
                      <a:endParaRPr lang="ja-JP" altLang="en-US" sz="1100" b="0" i="0" u="none" strike="noStrike" dirty="0">
                        <a:solidFill>
                          <a:srgbClr val="000000"/>
                        </a:solidFill>
                        <a:effectLst/>
                        <a:latin typeface="BIZ UDPゴシック" panose="020B0400000000000000" pitchFamily="50" charset="-128"/>
                        <a:ea typeface="BIZ UDPゴシック" panose="020B0400000000000000" pitchFamily="50" charset="-128"/>
                      </a:endParaRPr>
                    </a:p>
                  </a:txBody>
                  <a:tcPr marL="36000" marR="3600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ctr"/>
                      <a:r>
                        <a:rPr lang="ja-JP" altLang="en-US" sz="1100" u="none" strike="noStrike" dirty="0">
                          <a:effectLst/>
                          <a:latin typeface="BIZ UDPゴシック" panose="020B0400000000000000" pitchFamily="50" charset="-128"/>
                          <a:ea typeface="BIZ UDPゴシック" panose="020B0400000000000000" pitchFamily="50" charset="-128"/>
                        </a:rPr>
                        <a:t>◎</a:t>
                      </a:r>
                      <a:endParaRPr lang="ja-JP" altLang="en-US" sz="1100" b="0" i="0" u="none" strike="noStrike" dirty="0">
                        <a:solidFill>
                          <a:srgbClr val="000000"/>
                        </a:solidFill>
                        <a:effectLst/>
                        <a:latin typeface="BIZ UDPゴシック" panose="020B0400000000000000" pitchFamily="50" charset="-128"/>
                        <a:ea typeface="BIZ UDPゴシック" panose="020B0400000000000000" pitchFamily="50" charset="-128"/>
                      </a:endParaRPr>
                    </a:p>
                  </a:txBody>
                  <a:tcPr marL="36000" marR="3600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ctr"/>
                      <a:endParaRPr lang="ja-JP" altLang="en-US" sz="1100" b="0" i="0" u="none" strike="noStrike">
                        <a:solidFill>
                          <a:srgbClr val="000000"/>
                        </a:solidFill>
                        <a:effectLst/>
                        <a:latin typeface="BIZ UDPゴシック" panose="020B0400000000000000" pitchFamily="50" charset="-128"/>
                        <a:ea typeface="BIZ UDPゴシック" panose="020B0400000000000000" pitchFamily="50" charset="-128"/>
                      </a:endParaRPr>
                    </a:p>
                  </a:txBody>
                  <a:tcPr marL="36000" marR="3600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ctr"/>
                      <a:r>
                        <a:rPr lang="ja-JP" altLang="en-US" sz="1100" u="none" strike="noStrike">
                          <a:effectLst/>
                          <a:latin typeface="BIZ UDPゴシック" panose="020B0400000000000000" pitchFamily="50" charset="-128"/>
                          <a:ea typeface="BIZ UDPゴシック" panose="020B0400000000000000" pitchFamily="50" charset="-128"/>
                        </a:rPr>
                        <a:t>◎</a:t>
                      </a:r>
                      <a:endParaRPr lang="ja-JP" altLang="en-US" sz="1100" b="0" i="0" u="none" strike="noStrike">
                        <a:solidFill>
                          <a:srgbClr val="000000"/>
                        </a:solidFill>
                        <a:effectLst/>
                        <a:latin typeface="BIZ UDPゴシック" panose="020B0400000000000000" pitchFamily="50" charset="-128"/>
                        <a:ea typeface="BIZ UDPゴシック" panose="020B0400000000000000" pitchFamily="50" charset="-128"/>
                      </a:endParaRPr>
                    </a:p>
                  </a:txBody>
                  <a:tcPr marL="36000" marR="3600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ctr"/>
                      <a:r>
                        <a:rPr lang="ja-JP" altLang="en-US" sz="1100" u="none" strike="noStrike">
                          <a:effectLst/>
                          <a:latin typeface="BIZ UDPゴシック" panose="020B0400000000000000" pitchFamily="50" charset="-128"/>
                          <a:ea typeface="BIZ UDPゴシック" panose="020B0400000000000000" pitchFamily="50" charset="-128"/>
                        </a:rPr>
                        <a:t>◎</a:t>
                      </a:r>
                      <a:endParaRPr lang="ja-JP" altLang="en-US" sz="1100" b="0" i="0" u="none" strike="noStrike">
                        <a:solidFill>
                          <a:srgbClr val="000000"/>
                        </a:solidFill>
                        <a:effectLst/>
                        <a:latin typeface="BIZ UDPゴシック" panose="020B0400000000000000" pitchFamily="50" charset="-128"/>
                        <a:ea typeface="BIZ UDPゴシック" panose="020B0400000000000000" pitchFamily="50" charset="-128"/>
                      </a:endParaRPr>
                    </a:p>
                  </a:txBody>
                  <a:tcPr marL="36000" marR="3600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ctr"/>
                      <a:r>
                        <a:rPr lang="ja-JP" altLang="en-US" sz="1100" u="none" strike="noStrike">
                          <a:effectLst/>
                          <a:latin typeface="BIZ UDPゴシック" panose="020B0400000000000000" pitchFamily="50" charset="-128"/>
                          <a:ea typeface="BIZ UDPゴシック" panose="020B0400000000000000" pitchFamily="50" charset="-128"/>
                        </a:rPr>
                        <a:t>△</a:t>
                      </a:r>
                      <a:endParaRPr lang="ja-JP" altLang="en-US" sz="1100" b="0" i="0" u="none" strike="noStrike">
                        <a:solidFill>
                          <a:srgbClr val="000000"/>
                        </a:solidFill>
                        <a:effectLst/>
                        <a:latin typeface="BIZ UDPゴシック" panose="020B0400000000000000" pitchFamily="50" charset="-128"/>
                        <a:ea typeface="BIZ UDPゴシック" panose="020B0400000000000000" pitchFamily="50" charset="-128"/>
                      </a:endParaRPr>
                    </a:p>
                  </a:txBody>
                  <a:tcPr marL="36000" marR="3600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ctr"/>
                      <a:r>
                        <a:rPr lang="ja-JP" altLang="en-US" sz="1100" u="none" strike="noStrike">
                          <a:effectLst/>
                          <a:latin typeface="BIZ UDPゴシック" panose="020B0400000000000000" pitchFamily="50" charset="-128"/>
                          <a:ea typeface="BIZ UDPゴシック" panose="020B0400000000000000" pitchFamily="50" charset="-128"/>
                        </a:rPr>
                        <a:t>◎</a:t>
                      </a:r>
                      <a:endParaRPr lang="ja-JP" altLang="en-US" sz="1100" b="0" i="0" u="none" strike="noStrike">
                        <a:solidFill>
                          <a:srgbClr val="000000"/>
                        </a:solidFill>
                        <a:effectLst/>
                        <a:latin typeface="BIZ UDPゴシック" panose="020B0400000000000000" pitchFamily="50" charset="-128"/>
                        <a:ea typeface="BIZ UDPゴシック" panose="020B0400000000000000" pitchFamily="50" charset="-128"/>
                      </a:endParaRPr>
                    </a:p>
                  </a:txBody>
                  <a:tcPr marL="36000" marR="3600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ctr"/>
                      <a:endParaRPr lang="ja-JP" altLang="en-US" sz="1100" b="0" i="0" u="none" strike="noStrike">
                        <a:solidFill>
                          <a:srgbClr val="000000"/>
                        </a:solidFill>
                        <a:effectLst/>
                        <a:latin typeface="BIZ UDPゴシック" panose="020B0400000000000000" pitchFamily="50" charset="-128"/>
                        <a:ea typeface="BIZ UDPゴシック" panose="020B0400000000000000" pitchFamily="50" charset="-128"/>
                      </a:endParaRPr>
                    </a:p>
                  </a:txBody>
                  <a:tcPr marL="36000" marR="3600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ctr"/>
                      <a:r>
                        <a:rPr lang="ja-JP" altLang="en-US" sz="1100" u="none" strike="noStrike">
                          <a:effectLst/>
                          <a:latin typeface="BIZ UDPゴシック" panose="020B0400000000000000" pitchFamily="50" charset="-128"/>
                          <a:ea typeface="BIZ UDPゴシック" panose="020B0400000000000000" pitchFamily="50" charset="-128"/>
                        </a:rPr>
                        <a:t>◎</a:t>
                      </a:r>
                      <a:endParaRPr lang="ja-JP" altLang="en-US" sz="1100" b="0" i="0" u="none" strike="noStrike">
                        <a:solidFill>
                          <a:srgbClr val="000000"/>
                        </a:solidFill>
                        <a:effectLst/>
                        <a:latin typeface="BIZ UDPゴシック" panose="020B0400000000000000" pitchFamily="50" charset="-128"/>
                        <a:ea typeface="BIZ UDPゴシック" panose="020B0400000000000000" pitchFamily="50" charset="-128"/>
                      </a:endParaRPr>
                    </a:p>
                  </a:txBody>
                  <a:tcPr marL="36000" marR="3600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ctr"/>
                      <a:r>
                        <a:rPr lang="ja-JP" altLang="en-US" sz="1100" u="none" strike="noStrike">
                          <a:effectLst/>
                          <a:latin typeface="BIZ UDPゴシック" panose="020B0400000000000000" pitchFamily="50" charset="-128"/>
                          <a:ea typeface="BIZ UDPゴシック" panose="020B0400000000000000" pitchFamily="50" charset="-128"/>
                        </a:rPr>
                        <a:t>◎</a:t>
                      </a:r>
                      <a:endParaRPr lang="ja-JP" altLang="en-US" sz="1100" b="0" i="0" u="none" strike="noStrike">
                        <a:solidFill>
                          <a:srgbClr val="000000"/>
                        </a:solidFill>
                        <a:effectLst/>
                        <a:latin typeface="BIZ UDPゴシック" panose="020B0400000000000000" pitchFamily="50" charset="-128"/>
                        <a:ea typeface="BIZ UDPゴシック" panose="020B0400000000000000" pitchFamily="50" charset="-128"/>
                      </a:endParaRPr>
                    </a:p>
                  </a:txBody>
                  <a:tcPr marL="36000" marR="3600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ctr"/>
                      <a:endParaRPr lang="ja-JP" altLang="en-US" sz="1100" b="0" i="0" u="none" strike="noStrike">
                        <a:solidFill>
                          <a:srgbClr val="000000"/>
                        </a:solidFill>
                        <a:effectLst/>
                        <a:latin typeface="BIZ UDPゴシック" panose="020B0400000000000000" pitchFamily="50" charset="-128"/>
                        <a:ea typeface="BIZ UDPゴシック" panose="020B0400000000000000" pitchFamily="50" charset="-128"/>
                      </a:endParaRPr>
                    </a:p>
                  </a:txBody>
                  <a:tcPr marL="36000" marR="3600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ctr"/>
                      <a:endParaRPr lang="ja-JP" altLang="en-US" sz="1100" b="0" i="0" u="none" strike="noStrike">
                        <a:solidFill>
                          <a:srgbClr val="000000"/>
                        </a:solidFill>
                        <a:effectLst/>
                        <a:latin typeface="BIZ UDPゴシック" panose="020B0400000000000000" pitchFamily="50" charset="-128"/>
                        <a:ea typeface="BIZ UDPゴシック" panose="020B0400000000000000" pitchFamily="50" charset="-128"/>
                      </a:endParaRPr>
                    </a:p>
                  </a:txBody>
                  <a:tcPr marL="36000" marR="3600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ctr"/>
                      <a:endParaRPr lang="ja-JP" altLang="en-US" sz="1100" b="0" i="0" u="none" strike="noStrike" dirty="0">
                        <a:solidFill>
                          <a:srgbClr val="000000"/>
                        </a:solidFill>
                        <a:effectLst/>
                        <a:latin typeface="BIZ UDPゴシック" panose="020B0400000000000000" pitchFamily="50" charset="-128"/>
                        <a:ea typeface="BIZ UDPゴシック" panose="020B0400000000000000" pitchFamily="50" charset="-128"/>
                      </a:endParaRPr>
                    </a:p>
                  </a:txBody>
                  <a:tcPr marL="36000" marR="3600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ctr"/>
                      <a:endParaRPr lang="ja-JP" altLang="en-US" sz="1100" b="0" i="0" u="none" strike="noStrike">
                        <a:solidFill>
                          <a:srgbClr val="000000"/>
                        </a:solidFill>
                        <a:effectLst/>
                        <a:latin typeface="BIZ UDPゴシック" panose="020B0400000000000000" pitchFamily="50" charset="-128"/>
                        <a:ea typeface="BIZ UDPゴシック" panose="020B0400000000000000" pitchFamily="50" charset="-128"/>
                      </a:endParaRPr>
                    </a:p>
                  </a:txBody>
                  <a:tcPr marL="36000" marR="3600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ctr"/>
                      <a:r>
                        <a:rPr lang="ja-JP" altLang="en-US" sz="1100" u="none" strike="noStrike">
                          <a:effectLst/>
                          <a:latin typeface="BIZ UDPゴシック" panose="020B0400000000000000" pitchFamily="50" charset="-128"/>
                          <a:ea typeface="BIZ UDPゴシック" panose="020B0400000000000000" pitchFamily="50" charset="-128"/>
                        </a:rPr>
                        <a:t>◎</a:t>
                      </a:r>
                      <a:endParaRPr lang="ja-JP" altLang="en-US" sz="1100" b="0" i="0" u="none" strike="noStrike">
                        <a:solidFill>
                          <a:srgbClr val="000000"/>
                        </a:solidFill>
                        <a:effectLst/>
                        <a:latin typeface="BIZ UDPゴシック" panose="020B0400000000000000" pitchFamily="50" charset="-128"/>
                        <a:ea typeface="BIZ UDPゴシック" panose="020B0400000000000000" pitchFamily="50" charset="-128"/>
                      </a:endParaRPr>
                    </a:p>
                  </a:txBody>
                  <a:tcPr marL="36000" marR="3600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ctr"/>
                      <a:r>
                        <a:rPr lang="ja-JP" altLang="en-US" sz="1100" u="none" strike="noStrike">
                          <a:effectLst/>
                          <a:latin typeface="BIZ UDPゴシック" panose="020B0400000000000000" pitchFamily="50" charset="-128"/>
                          <a:ea typeface="BIZ UDPゴシック" panose="020B0400000000000000" pitchFamily="50" charset="-128"/>
                        </a:rPr>
                        <a:t>◎</a:t>
                      </a:r>
                      <a:endParaRPr lang="ja-JP" altLang="en-US" sz="1100" b="0" i="0" u="none" strike="noStrike">
                        <a:solidFill>
                          <a:srgbClr val="000000"/>
                        </a:solidFill>
                        <a:effectLst/>
                        <a:latin typeface="BIZ UDPゴシック" panose="020B0400000000000000" pitchFamily="50" charset="-128"/>
                        <a:ea typeface="BIZ UDPゴシック" panose="020B0400000000000000" pitchFamily="50" charset="-128"/>
                      </a:endParaRPr>
                    </a:p>
                  </a:txBody>
                  <a:tcPr marL="36000" marR="36000" marT="0" marB="0" anchor="ctr">
                    <a:lnL w="63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20042275"/>
                  </a:ext>
                </a:extLst>
              </a:tr>
              <a:tr h="243111">
                <a:tc>
                  <a:txBody>
                    <a:bodyPr/>
                    <a:lstStyle/>
                    <a:p>
                      <a:pPr algn="ctr" fontAlgn="ctr"/>
                      <a:r>
                        <a:rPr lang="ja-JP" altLang="en-US" sz="1100" u="none" strike="noStrike">
                          <a:effectLst/>
                          <a:latin typeface="BIZ UDPゴシック" panose="020B0400000000000000" pitchFamily="50" charset="-128"/>
                          <a:ea typeface="BIZ UDPゴシック" panose="020B0400000000000000" pitchFamily="50" charset="-128"/>
                        </a:rPr>
                        <a:t>特別区</a:t>
                      </a:r>
                      <a:endParaRPr lang="ja-JP" altLang="en-US" sz="1100" b="0" i="0" u="none" strike="noStrike">
                        <a:solidFill>
                          <a:srgbClr val="000000"/>
                        </a:solidFill>
                        <a:effectLst/>
                        <a:latin typeface="BIZ UDPゴシック" panose="020B0400000000000000" pitchFamily="50" charset="-128"/>
                        <a:ea typeface="BIZ UDPゴシック" panose="020B0400000000000000" pitchFamily="50" charset="-128"/>
                      </a:endParaRPr>
                    </a:p>
                  </a:txBody>
                  <a:tcPr marL="0" marR="0" marT="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ctr"/>
                      <a:endParaRPr lang="ja-JP" altLang="en-US" sz="1100" b="0" i="0" u="none" strike="noStrike">
                        <a:solidFill>
                          <a:srgbClr val="000000"/>
                        </a:solidFill>
                        <a:effectLst/>
                        <a:latin typeface="BIZ UDPゴシック" panose="020B0400000000000000" pitchFamily="50" charset="-128"/>
                        <a:ea typeface="BIZ UDPゴシック" panose="020B0400000000000000" pitchFamily="50" charset="-128"/>
                      </a:endParaRPr>
                    </a:p>
                  </a:txBody>
                  <a:tcPr marL="36000" marR="36000" marT="0" marB="0" anchor="ctr">
                    <a:lnL w="190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ctr"/>
                      <a:endParaRPr lang="ja-JP" altLang="en-US" sz="1100" b="0" i="0" u="none" strike="noStrike" dirty="0">
                        <a:solidFill>
                          <a:srgbClr val="000000"/>
                        </a:solidFill>
                        <a:effectLst/>
                        <a:latin typeface="BIZ UDPゴシック" panose="020B0400000000000000" pitchFamily="50" charset="-128"/>
                        <a:ea typeface="BIZ UDPゴシック" panose="020B0400000000000000" pitchFamily="50" charset="-128"/>
                      </a:endParaRPr>
                    </a:p>
                  </a:txBody>
                  <a:tcPr marL="36000" marR="3600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ctr"/>
                      <a:r>
                        <a:rPr lang="ja-JP" altLang="en-US" sz="1100" u="none" strike="noStrike" dirty="0">
                          <a:effectLst/>
                          <a:latin typeface="BIZ UDPゴシック" panose="020B0400000000000000" pitchFamily="50" charset="-128"/>
                          <a:ea typeface="BIZ UDPゴシック" panose="020B0400000000000000" pitchFamily="50" charset="-128"/>
                        </a:rPr>
                        <a:t>◎</a:t>
                      </a:r>
                      <a:endParaRPr lang="ja-JP" altLang="en-US" sz="1100" b="0" i="0" u="none" strike="noStrike" dirty="0">
                        <a:solidFill>
                          <a:srgbClr val="000000"/>
                        </a:solidFill>
                        <a:effectLst/>
                        <a:latin typeface="BIZ UDPゴシック" panose="020B0400000000000000" pitchFamily="50" charset="-128"/>
                        <a:ea typeface="BIZ UDPゴシック" panose="020B0400000000000000" pitchFamily="50" charset="-128"/>
                      </a:endParaRPr>
                    </a:p>
                  </a:txBody>
                  <a:tcPr marL="36000" marR="3600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ctr"/>
                      <a:r>
                        <a:rPr lang="ja-JP" altLang="en-US" sz="1100" u="none" strike="noStrike">
                          <a:effectLst/>
                          <a:latin typeface="BIZ UDPゴシック" panose="020B0400000000000000" pitchFamily="50" charset="-128"/>
                          <a:ea typeface="BIZ UDPゴシック" panose="020B0400000000000000" pitchFamily="50" charset="-128"/>
                        </a:rPr>
                        <a:t>◎</a:t>
                      </a:r>
                      <a:endParaRPr lang="ja-JP" altLang="en-US" sz="1100" b="0" i="0" u="none" strike="noStrike">
                        <a:solidFill>
                          <a:srgbClr val="000000"/>
                        </a:solidFill>
                        <a:effectLst/>
                        <a:latin typeface="BIZ UDPゴシック" panose="020B0400000000000000" pitchFamily="50" charset="-128"/>
                        <a:ea typeface="BIZ UDPゴシック" panose="020B0400000000000000" pitchFamily="50" charset="-128"/>
                      </a:endParaRPr>
                    </a:p>
                  </a:txBody>
                  <a:tcPr marL="36000" marR="3600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ctr"/>
                      <a:r>
                        <a:rPr lang="ja-JP" altLang="en-US" sz="1100" u="none" strike="noStrike" dirty="0">
                          <a:effectLst/>
                          <a:latin typeface="BIZ UDPゴシック" panose="020B0400000000000000" pitchFamily="50" charset="-128"/>
                          <a:ea typeface="BIZ UDPゴシック" panose="020B0400000000000000" pitchFamily="50" charset="-128"/>
                        </a:rPr>
                        <a:t>◎</a:t>
                      </a:r>
                      <a:endParaRPr lang="ja-JP" altLang="en-US" sz="1100" b="0" i="0" u="none" strike="noStrike" dirty="0">
                        <a:solidFill>
                          <a:srgbClr val="000000"/>
                        </a:solidFill>
                        <a:effectLst/>
                        <a:latin typeface="BIZ UDPゴシック" panose="020B0400000000000000" pitchFamily="50" charset="-128"/>
                        <a:ea typeface="BIZ UDPゴシック" panose="020B0400000000000000" pitchFamily="50" charset="-128"/>
                      </a:endParaRPr>
                    </a:p>
                  </a:txBody>
                  <a:tcPr marL="36000" marR="3600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ctr"/>
                      <a:endParaRPr lang="ja-JP" altLang="en-US" sz="1100" b="0" i="0" u="none" strike="noStrike" dirty="0">
                        <a:solidFill>
                          <a:srgbClr val="000000"/>
                        </a:solidFill>
                        <a:effectLst/>
                        <a:latin typeface="BIZ UDPゴシック" panose="020B0400000000000000" pitchFamily="50" charset="-128"/>
                        <a:ea typeface="BIZ UDPゴシック" panose="020B0400000000000000" pitchFamily="50" charset="-128"/>
                      </a:endParaRPr>
                    </a:p>
                  </a:txBody>
                  <a:tcPr marL="36000" marR="3600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ctr"/>
                      <a:r>
                        <a:rPr lang="ja-JP" altLang="en-US" sz="1100" u="none" strike="noStrike">
                          <a:effectLst/>
                          <a:latin typeface="BIZ UDPゴシック" panose="020B0400000000000000" pitchFamily="50" charset="-128"/>
                          <a:ea typeface="BIZ UDPゴシック" panose="020B0400000000000000" pitchFamily="50" charset="-128"/>
                        </a:rPr>
                        <a:t>◎</a:t>
                      </a:r>
                      <a:endParaRPr lang="ja-JP" altLang="en-US" sz="1100" b="0" i="0" u="none" strike="noStrike">
                        <a:solidFill>
                          <a:srgbClr val="000000"/>
                        </a:solidFill>
                        <a:effectLst/>
                        <a:latin typeface="BIZ UDPゴシック" panose="020B0400000000000000" pitchFamily="50" charset="-128"/>
                        <a:ea typeface="BIZ UDPゴシック" panose="020B0400000000000000" pitchFamily="50" charset="-128"/>
                      </a:endParaRPr>
                    </a:p>
                  </a:txBody>
                  <a:tcPr marL="36000" marR="3600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ctr"/>
                      <a:endParaRPr lang="ja-JP" altLang="en-US" sz="1100" b="0" i="0" u="none" strike="noStrike">
                        <a:solidFill>
                          <a:srgbClr val="000000"/>
                        </a:solidFill>
                        <a:effectLst/>
                        <a:latin typeface="BIZ UDPゴシック" panose="020B0400000000000000" pitchFamily="50" charset="-128"/>
                        <a:ea typeface="BIZ UDPゴシック" panose="020B0400000000000000" pitchFamily="50" charset="-128"/>
                      </a:endParaRPr>
                    </a:p>
                  </a:txBody>
                  <a:tcPr marL="36000" marR="3600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ctr"/>
                      <a:endParaRPr lang="ja-JP" altLang="en-US" sz="1100" b="0" i="0" u="none" strike="noStrike" dirty="0">
                        <a:solidFill>
                          <a:srgbClr val="000000"/>
                        </a:solidFill>
                        <a:effectLst/>
                        <a:latin typeface="BIZ UDPゴシック" panose="020B0400000000000000" pitchFamily="50" charset="-128"/>
                        <a:ea typeface="BIZ UDPゴシック" panose="020B0400000000000000" pitchFamily="50" charset="-128"/>
                      </a:endParaRPr>
                    </a:p>
                  </a:txBody>
                  <a:tcPr marL="36000" marR="3600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ctr"/>
                      <a:r>
                        <a:rPr lang="ja-JP" altLang="en-US" sz="1100" u="none" strike="noStrike">
                          <a:effectLst/>
                          <a:latin typeface="BIZ UDPゴシック" panose="020B0400000000000000" pitchFamily="50" charset="-128"/>
                          <a:ea typeface="BIZ UDPゴシック" panose="020B0400000000000000" pitchFamily="50" charset="-128"/>
                        </a:rPr>
                        <a:t>◎</a:t>
                      </a:r>
                      <a:endParaRPr lang="ja-JP" altLang="en-US" sz="1100" b="0" i="0" u="none" strike="noStrike">
                        <a:solidFill>
                          <a:srgbClr val="000000"/>
                        </a:solidFill>
                        <a:effectLst/>
                        <a:latin typeface="BIZ UDPゴシック" panose="020B0400000000000000" pitchFamily="50" charset="-128"/>
                        <a:ea typeface="BIZ UDPゴシック" panose="020B0400000000000000" pitchFamily="50" charset="-128"/>
                      </a:endParaRPr>
                    </a:p>
                  </a:txBody>
                  <a:tcPr marL="36000" marR="3600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ctr"/>
                      <a:endParaRPr lang="ja-JP" altLang="en-US" sz="1100" b="0" i="0" u="none" strike="noStrike">
                        <a:solidFill>
                          <a:srgbClr val="000000"/>
                        </a:solidFill>
                        <a:effectLst/>
                        <a:latin typeface="BIZ UDPゴシック" panose="020B0400000000000000" pitchFamily="50" charset="-128"/>
                        <a:ea typeface="BIZ UDPゴシック" panose="020B0400000000000000" pitchFamily="50" charset="-128"/>
                      </a:endParaRPr>
                    </a:p>
                  </a:txBody>
                  <a:tcPr marL="36000" marR="3600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ctr"/>
                      <a:endParaRPr lang="ja-JP" altLang="en-US" sz="1100" b="0" i="0" u="none" strike="noStrike" dirty="0">
                        <a:solidFill>
                          <a:srgbClr val="000000"/>
                        </a:solidFill>
                        <a:effectLst/>
                        <a:latin typeface="BIZ UDPゴシック" panose="020B0400000000000000" pitchFamily="50" charset="-128"/>
                        <a:ea typeface="BIZ UDPゴシック" panose="020B0400000000000000" pitchFamily="50" charset="-128"/>
                      </a:endParaRPr>
                    </a:p>
                  </a:txBody>
                  <a:tcPr marL="36000" marR="3600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ctr"/>
                      <a:endParaRPr lang="ja-JP" altLang="en-US" sz="1100" b="0" i="0" u="none" strike="noStrike">
                        <a:solidFill>
                          <a:srgbClr val="000000"/>
                        </a:solidFill>
                        <a:effectLst/>
                        <a:latin typeface="BIZ UDPゴシック" panose="020B0400000000000000" pitchFamily="50" charset="-128"/>
                        <a:ea typeface="BIZ UDPゴシック" panose="020B0400000000000000" pitchFamily="50" charset="-128"/>
                      </a:endParaRPr>
                    </a:p>
                  </a:txBody>
                  <a:tcPr marL="36000" marR="3600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ctr"/>
                      <a:endParaRPr lang="ja-JP" altLang="en-US" sz="1100" b="0" i="0" u="none" strike="noStrike">
                        <a:solidFill>
                          <a:srgbClr val="000000"/>
                        </a:solidFill>
                        <a:effectLst/>
                        <a:latin typeface="BIZ UDPゴシック" panose="020B0400000000000000" pitchFamily="50" charset="-128"/>
                        <a:ea typeface="BIZ UDPゴシック" panose="020B0400000000000000" pitchFamily="50" charset="-128"/>
                      </a:endParaRPr>
                    </a:p>
                  </a:txBody>
                  <a:tcPr marL="36000" marR="3600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ctr"/>
                      <a:endParaRPr lang="ja-JP" altLang="en-US" sz="1100" b="0" i="0" u="none" strike="noStrike">
                        <a:solidFill>
                          <a:srgbClr val="000000"/>
                        </a:solidFill>
                        <a:effectLst/>
                        <a:latin typeface="BIZ UDPゴシック" panose="020B0400000000000000" pitchFamily="50" charset="-128"/>
                        <a:ea typeface="BIZ UDPゴシック" panose="020B0400000000000000" pitchFamily="50" charset="-128"/>
                      </a:endParaRPr>
                    </a:p>
                  </a:txBody>
                  <a:tcPr marL="36000" marR="3600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ctr"/>
                      <a:r>
                        <a:rPr lang="ja-JP" altLang="en-US" sz="1100" u="none" strike="noStrike">
                          <a:effectLst/>
                          <a:latin typeface="BIZ UDPゴシック" panose="020B0400000000000000" pitchFamily="50" charset="-128"/>
                          <a:ea typeface="BIZ UDPゴシック" panose="020B0400000000000000" pitchFamily="50" charset="-128"/>
                        </a:rPr>
                        <a:t>◎</a:t>
                      </a:r>
                      <a:endParaRPr lang="ja-JP" altLang="en-US" sz="1100" b="0" i="0" u="none" strike="noStrike">
                        <a:solidFill>
                          <a:srgbClr val="000000"/>
                        </a:solidFill>
                        <a:effectLst/>
                        <a:latin typeface="BIZ UDPゴシック" panose="020B0400000000000000" pitchFamily="50" charset="-128"/>
                        <a:ea typeface="BIZ UDPゴシック" panose="020B0400000000000000" pitchFamily="50" charset="-128"/>
                      </a:endParaRPr>
                    </a:p>
                  </a:txBody>
                  <a:tcPr marL="36000" marR="3600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ctr"/>
                      <a:r>
                        <a:rPr lang="ja-JP" altLang="en-US" sz="1100" u="none" strike="noStrike">
                          <a:effectLst/>
                          <a:latin typeface="BIZ UDPゴシック" panose="020B0400000000000000" pitchFamily="50" charset="-128"/>
                          <a:ea typeface="BIZ UDPゴシック" panose="020B0400000000000000" pitchFamily="50" charset="-128"/>
                        </a:rPr>
                        <a:t>◎</a:t>
                      </a:r>
                      <a:endParaRPr lang="ja-JP" altLang="en-US" sz="1100" b="0" i="0" u="none" strike="noStrike">
                        <a:solidFill>
                          <a:srgbClr val="000000"/>
                        </a:solidFill>
                        <a:effectLst/>
                        <a:latin typeface="BIZ UDPゴシック" panose="020B0400000000000000" pitchFamily="50" charset="-128"/>
                        <a:ea typeface="BIZ UDPゴシック" panose="020B0400000000000000" pitchFamily="50" charset="-128"/>
                      </a:endParaRPr>
                    </a:p>
                  </a:txBody>
                  <a:tcPr marL="36000" marR="3600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ctr"/>
                      <a:endParaRPr lang="ja-JP" altLang="en-US" sz="1100" b="0" i="0" u="none" strike="noStrike" dirty="0">
                        <a:solidFill>
                          <a:srgbClr val="000000"/>
                        </a:solidFill>
                        <a:effectLst/>
                        <a:latin typeface="BIZ UDPゴシック" panose="020B0400000000000000" pitchFamily="50" charset="-128"/>
                        <a:ea typeface="BIZ UDPゴシック" panose="020B0400000000000000" pitchFamily="50" charset="-128"/>
                      </a:endParaRPr>
                    </a:p>
                  </a:txBody>
                  <a:tcPr marL="36000" marR="3600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ctr"/>
                      <a:endParaRPr lang="ja-JP" altLang="en-US" sz="1100" b="0" i="0" u="none" strike="noStrike">
                        <a:solidFill>
                          <a:srgbClr val="000000"/>
                        </a:solidFill>
                        <a:effectLst/>
                        <a:latin typeface="BIZ UDPゴシック" panose="020B0400000000000000" pitchFamily="50" charset="-128"/>
                        <a:ea typeface="BIZ UDPゴシック" panose="020B0400000000000000" pitchFamily="50" charset="-128"/>
                      </a:endParaRPr>
                    </a:p>
                  </a:txBody>
                  <a:tcPr marL="36000" marR="3600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ctr"/>
                      <a:endParaRPr lang="ja-JP" altLang="en-US" sz="1100" b="0" i="0" u="none" strike="noStrike">
                        <a:solidFill>
                          <a:srgbClr val="000000"/>
                        </a:solidFill>
                        <a:effectLst/>
                        <a:latin typeface="BIZ UDPゴシック" panose="020B0400000000000000" pitchFamily="50" charset="-128"/>
                        <a:ea typeface="BIZ UDPゴシック" panose="020B0400000000000000" pitchFamily="50" charset="-128"/>
                      </a:endParaRPr>
                    </a:p>
                  </a:txBody>
                  <a:tcPr marL="36000" marR="36000" marT="0" marB="0" anchor="ctr">
                    <a:lnL w="63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720815892"/>
                  </a:ext>
                </a:extLst>
              </a:tr>
              <a:tr h="243111">
                <a:tc>
                  <a:txBody>
                    <a:bodyPr/>
                    <a:lstStyle/>
                    <a:p>
                      <a:pPr algn="ctr" fontAlgn="ctr"/>
                      <a:r>
                        <a:rPr lang="ja-JP" altLang="en-US" sz="1100" u="none" strike="noStrike" dirty="0">
                          <a:effectLst/>
                          <a:latin typeface="BIZ UDPゴシック" panose="020B0400000000000000" pitchFamily="50" charset="-128"/>
                          <a:ea typeface="BIZ UDPゴシック" panose="020B0400000000000000" pitchFamily="50" charset="-128"/>
                        </a:rPr>
                        <a:t>横浜</a:t>
                      </a:r>
                      <a:endParaRPr lang="ja-JP" altLang="en-US" sz="1100" b="0" i="0" u="none" strike="noStrike" dirty="0">
                        <a:solidFill>
                          <a:srgbClr val="000000"/>
                        </a:solidFill>
                        <a:effectLst/>
                        <a:latin typeface="BIZ UDPゴシック" panose="020B0400000000000000" pitchFamily="50" charset="-128"/>
                        <a:ea typeface="BIZ UDPゴシック" panose="020B0400000000000000" pitchFamily="50" charset="-128"/>
                      </a:endParaRPr>
                    </a:p>
                  </a:txBody>
                  <a:tcPr marL="0" marR="0" marT="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ctr"/>
                      <a:endParaRPr lang="ja-JP" altLang="en-US" sz="1100" b="0" i="0" u="none" strike="noStrike">
                        <a:solidFill>
                          <a:srgbClr val="000000"/>
                        </a:solidFill>
                        <a:effectLst/>
                        <a:latin typeface="BIZ UDPゴシック" panose="020B0400000000000000" pitchFamily="50" charset="-128"/>
                        <a:ea typeface="BIZ UDPゴシック" panose="020B0400000000000000" pitchFamily="50" charset="-128"/>
                      </a:endParaRPr>
                    </a:p>
                  </a:txBody>
                  <a:tcPr marL="36000" marR="36000" marT="0" marB="0" anchor="ctr">
                    <a:lnL w="190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ctr"/>
                      <a:endParaRPr lang="ja-JP" altLang="en-US" sz="1100" b="0" i="0" u="none" strike="noStrike">
                        <a:solidFill>
                          <a:srgbClr val="000000"/>
                        </a:solidFill>
                        <a:effectLst/>
                        <a:latin typeface="BIZ UDPゴシック" panose="020B0400000000000000" pitchFamily="50" charset="-128"/>
                        <a:ea typeface="BIZ UDPゴシック" panose="020B0400000000000000" pitchFamily="50" charset="-128"/>
                      </a:endParaRPr>
                    </a:p>
                  </a:txBody>
                  <a:tcPr marL="36000" marR="3600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ctr"/>
                      <a:endParaRPr lang="ja-JP" altLang="en-US" sz="1100" b="0" i="0" u="none" strike="noStrike">
                        <a:solidFill>
                          <a:srgbClr val="000000"/>
                        </a:solidFill>
                        <a:effectLst/>
                        <a:latin typeface="BIZ UDPゴシック" panose="020B0400000000000000" pitchFamily="50" charset="-128"/>
                        <a:ea typeface="BIZ UDPゴシック" panose="020B0400000000000000" pitchFamily="50" charset="-128"/>
                      </a:endParaRPr>
                    </a:p>
                  </a:txBody>
                  <a:tcPr marL="36000" marR="3600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ctr"/>
                      <a:endParaRPr lang="ja-JP" altLang="en-US" sz="1100" b="0" i="0" u="none" strike="noStrike">
                        <a:solidFill>
                          <a:srgbClr val="000000"/>
                        </a:solidFill>
                        <a:effectLst/>
                        <a:latin typeface="BIZ UDPゴシック" panose="020B0400000000000000" pitchFamily="50" charset="-128"/>
                        <a:ea typeface="BIZ UDPゴシック" panose="020B0400000000000000" pitchFamily="50" charset="-128"/>
                      </a:endParaRPr>
                    </a:p>
                  </a:txBody>
                  <a:tcPr marL="36000" marR="3600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ctr"/>
                      <a:endParaRPr lang="ja-JP" altLang="en-US" sz="1100" b="0" i="0" u="none" strike="noStrike" dirty="0">
                        <a:solidFill>
                          <a:srgbClr val="000000"/>
                        </a:solidFill>
                        <a:effectLst/>
                        <a:latin typeface="BIZ UDPゴシック" panose="020B0400000000000000" pitchFamily="50" charset="-128"/>
                        <a:ea typeface="BIZ UDPゴシック" panose="020B0400000000000000" pitchFamily="50" charset="-128"/>
                      </a:endParaRPr>
                    </a:p>
                  </a:txBody>
                  <a:tcPr marL="36000" marR="3600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ctr"/>
                      <a:endParaRPr lang="ja-JP" altLang="en-US" sz="1100" b="0" i="0" u="none" strike="noStrike" dirty="0">
                        <a:solidFill>
                          <a:srgbClr val="000000"/>
                        </a:solidFill>
                        <a:effectLst/>
                        <a:latin typeface="BIZ UDPゴシック" panose="020B0400000000000000" pitchFamily="50" charset="-128"/>
                        <a:ea typeface="BIZ UDPゴシック" panose="020B0400000000000000" pitchFamily="50" charset="-128"/>
                      </a:endParaRPr>
                    </a:p>
                  </a:txBody>
                  <a:tcPr marL="36000" marR="3600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ctr"/>
                      <a:endParaRPr lang="ja-JP" altLang="en-US" sz="1100" b="0" i="0" u="none" strike="noStrike">
                        <a:solidFill>
                          <a:srgbClr val="000000"/>
                        </a:solidFill>
                        <a:effectLst/>
                        <a:latin typeface="BIZ UDPゴシック" panose="020B0400000000000000" pitchFamily="50" charset="-128"/>
                        <a:ea typeface="BIZ UDPゴシック" panose="020B0400000000000000" pitchFamily="50" charset="-128"/>
                      </a:endParaRPr>
                    </a:p>
                  </a:txBody>
                  <a:tcPr marL="36000" marR="3600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ctr"/>
                      <a:endParaRPr lang="ja-JP" altLang="en-US" sz="1100" b="0" i="0" u="none" strike="noStrike" dirty="0">
                        <a:solidFill>
                          <a:srgbClr val="000000"/>
                        </a:solidFill>
                        <a:effectLst/>
                        <a:latin typeface="BIZ UDPゴシック" panose="020B0400000000000000" pitchFamily="50" charset="-128"/>
                        <a:ea typeface="BIZ UDPゴシック" panose="020B0400000000000000" pitchFamily="50" charset="-128"/>
                      </a:endParaRPr>
                    </a:p>
                  </a:txBody>
                  <a:tcPr marL="36000" marR="3600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ctr"/>
                      <a:endParaRPr lang="ja-JP" altLang="en-US" sz="1100" b="0" i="0" u="none" strike="noStrike" dirty="0">
                        <a:solidFill>
                          <a:srgbClr val="000000"/>
                        </a:solidFill>
                        <a:effectLst/>
                        <a:latin typeface="BIZ UDPゴシック" panose="020B0400000000000000" pitchFamily="50" charset="-128"/>
                        <a:ea typeface="BIZ UDPゴシック" panose="020B0400000000000000" pitchFamily="50" charset="-128"/>
                      </a:endParaRPr>
                    </a:p>
                  </a:txBody>
                  <a:tcPr marL="36000" marR="3600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ctr"/>
                      <a:r>
                        <a:rPr lang="ja-JP" altLang="en-US" sz="1100" u="none" strike="noStrike">
                          <a:effectLst/>
                          <a:latin typeface="BIZ UDPゴシック" panose="020B0400000000000000" pitchFamily="50" charset="-128"/>
                          <a:ea typeface="BIZ UDPゴシック" panose="020B0400000000000000" pitchFamily="50" charset="-128"/>
                        </a:rPr>
                        <a:t>○</a:t>
                      </a:r>
                      <a:endParaRPr lang="ja-JP" altLang="en-US" sz="1100" b="0" i="0" u="none" strike="noStrike">
                        <a:solidFill>
                          <a:srgbClr val="000000"/>
                        </a:solidFill>
                        <a:effectLst/>
                        <a:latin typeface="BIZ UDPゴシック" panose="020B0400000000000000" pitchFamily="50" charset="-128"/>
                        <a:ea typeface="BIZ UDPゴシック" panose="020B0400000000000000" pitchFamily="50" charset="-128"/>
                      </a:endParaRPr>
                    </a:p>
                  </a:txBody>
                  <a:tcPr marL="36000" marR="3600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ctr"/>
                      <a:endParaRPr lang="ja-JP" altLang="en-US" sz="1100" b="0" i="0" u="none" strike="noStrike">
                        <a:solidFill>
                          <a:srgbClr val="000000"/>
                        </a:solidFill>
                        <a:effectLst/>
                        <a:latin typeface="BIZ UDPゴシック" panose="020B0400000000000000" pitchFamily="50" charset="-128"/>
                        <a:ea typeface="BIZ UDPゴシック" panose="020B0400000000000000" pitchFamily="50" charset="-128"/>
                      </a:endParaRPr>
                    </a:p>
                  </a:txBody>
                  <a:tcPr marL="36000" marR="3600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ctr"/>
                      <a:endParaRPr lang="ja-JP" altLang="en-US" sz="1100" b="0" i="0" u="none" strike="noStrike">
                        <a:solidFill>
                          <a:srgbClr val="000000"/>
                        </a:solidFill>
                        <a:effectLst/>
                        <a:latin typeface="BIZ UDPゴシック" panose="020B0400000000000000" pitchFamily="50" charset="-128"/>
                        <a:ea typeface="BIZ UDPゴシック" panose="020B0400000000000000" pitchFamily="50" charset="-128"/>
                      </a:endParaRPr>
                    </a:p>
                  </a:txBody>
                  <a:tcPr marL="36000" marR="3600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ctr"/>
                      <a:endParaRPr lang="ja-JP" altLang="en-US" sz="1100" b="0" i="0" u="none" strike="noStrike">
                        <a:solidFill>
                          <a:srgbClr val="000000"/>
                        </a:solidFill>
                        <a:effectLst/>
                        <a:latin typeface="BIZ UDPゴシック" panose="020B0400000000000000" pitchFamily="50" charset="-128"/>
                        <a:ea typeface="BIZ UDPゴシック" panose="020B0400000000000000" pitchFamily="50" charset="-128"/>
                      </a:endParaRPr>
                    </a:p>
                  </a:txBody>
                  <a:tcPr marL="36000" marR="3600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ctr"/>
                      <a:endParaRPr lang="ja-JP" altLang="en-US" sz="1100" b="0" i="0" u="none" strike="noStrike">
                        <a:solidFill>
                          <a:srgbClr val="000000"/>
                        </a:solidFill>
                        <a:effectLst/>
                        <a:latin typeface="BIZ UDPゴシック" panose="020B0400000000000000" pitchFamily="50" charset="-128"/>
                        <a:ea typeface="BIZ UDPゴシック" panose="020B0400000000000000" pitchFamily="50" charset="-128"/>
                      </a:endParaRPr>
                    </a:p>
                  </a:txBody>
                  <a:tcPr marL="36000" marR="3600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ctr"/>
                      <a:r>
                        <a:rPr lang="ja-JP" altLang="en-US" sz="1100" u="none" strike="noStrike">
                          <a:effectLst/>
                          <a:latin typeface="BIZ UDPゴシック" panose="020B0400000000000000" pitchFamily="50" charset="-128"/>
                          <a:ea typeface="BIZ UDPゴシック" panose="020B0400000000000000" pitchFamily="50" charset="-128"/>
                        </a:rPr>
                        <a:t>◎</a:t>
                      </a:r>
                      <a:endParaRPr lang="ja-JP" altLang="en-US" sz="1100" b="0" i="0" u="none" strike="noStrike">
                        <a:solidFill>
                          <a:srgbClr val="000000"/>
                        </a:solidFill>
                        <a:effectLst/>
                        <a:latin typeface="BIZ UDPゴシック" panose="020B0400000000000000" pitchFamily="50" charset="-128"/>
                        <a:ea typeface="BIZ UDPゴシック" panose="020B0400000000000000" pitchFamily="50" charset="-128"/>
                      </a:endParaRPr>
                    </a:p>
                  </a:txBody>
                  <a:tcPr marL="36000" marR="3600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ctr"/>
                      <a:endParaRPr lang="ja-JP" altLang="en-US" sz="1100" b="0" i="0" u="none" strike="noStrike">
                        <a:solidFill>
                          <a:srgbClr val="000000"/>
                        </a:solidFill>
                        <a:effectLst/>
                        <a:latin typeface="BIZ UDPゴシック" panose="020B0400000000000000" pitchFamily="50" charset="-128"/>
                        <a:ea typeface="BIZ UDPゴシック" panose="020B0400000000000000" pitchFamily="50" charset="-128"/>
                      </a:endParaRPr>
                    </a:p>
                  </a:txBody>
                  <a:tcPr marL="36000" marR="3600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ctr"/>
                      <a:endParaRPr lang="ja-JP" altLang="en-US" sz="1100" b="0" i="0" u="none" strike="noStrike">
                        <a:solidFill>
                          <a:srgbClr val="000000"/>
                        </a:solidFill>
                        <a:effectLst/>
                        <a:latin typeface="BIZ UDPゴシック" panose="020B0400000000000000" pitchFamily="50" charset="-128"/>
                        <a:ea typeface="BIZ UDPゴシック" panose="020B0400000000000000" pitchFamily="50" charset="-128"/>
                      </a:endParaRPr>
                    </a:p>
                  </a:txBody>
                  <a:tcPr marL="36000" marR="3600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ctr"/>
                      <a:r>
                        <a:rPr lang="ja-JP" altLang="en-US" sz="1100" u="none" strike="noStrike">
                          <a:effectLst/>
                          <a:latin typeface="BIZ UDPゴシック" panose="020B0400000000000000" pitchFamily="50" charset="-128"/>
                          <a:ea typeface="BIZ UDPゴシック" panose="020B0400000000000000" pitchFamily="50" charset="-128"/>
                        </a:rPr>
                        <a:t>◎</a:t>
                      </a:r>
                      <a:endParaRPr lang="ja-JP" altLang="en-US" sz="1100" b="0" i="0" u="none" strike="noStrike">
                        <a:solidFill>
                          <a:srgbClr val="000000"/>
                        </a:solidFill>
                        <a:effectLst/>
                        <a:latin typeface="BIZ UDPゴシック" panose="020B0400000000000000" pitchFamily="50" charset="-128"/>
                        <a:ea typeface="BIZ UDPゴシック" panose="020B0400000000000000" pitchFamily="50" charset="-128"/>
                      </a:endParaRPr>
                    </a:p>
                  </a:txBody>
                  <a:tcPr marL="36000" marR="3600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ctr"/>
                      <a:endParaRPr lang="ja-JP" altLang="en-US" sz="1100" b="0" i="0" u="none" strike="noStrike" dirty="0">
                        <a:solidFill>
                          <a:srgbClr val="000000"/>
                        </a:solidFill>
                        <a:effectLst/>
                        <a:latin typeface="BIZ UDPゴシック" panose="020B0400000000000000" pitchFamily="50" charset="-128"/>
                        <a:ea typeface="BIZ UDPゴシック" panose="020B0400000000000000" pitchFamily="50" charset="-128"/>
                      </a:endParaRPr>
                    </a:p>
                  </a:txBody>
                  <a:tcPr marL="36000" marR="3600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ctr"/>
                      <a:r>
                        <a:rPr lang="ja-JP" altLang="en-US" sz="1100" u="none" strike="noStrike" dirty="0">
                          <a:effectLst/>
                          <a:latin typeface="BIZ UDPゴシック" panose="020B0400000000000000" pitchFamily="50" charset="-128"/>
                          <a:ea typeface="BIZ UDPゴシック" panose="020B0400000000000000" pitchFamily="50" charset="-128"/>
                        </a:rPr>
                        <a:t>○</a:t>
                      </a:r>
                      <a:endParaRPr lang="ja-JP" altLang="en-US" sz="1100" b="0" i="0" u="none" strike="noStrike" dirty="0">
                        <a:solidFill>
                          <a:srgbClr val="000000"/>
                        </a:solidFill>
                        <a:effectLst/>
                        <a:latin typeface="BIZ UDPゴシック" panose="020B0400000000000000" pitchFamily="50" charset="-128"/>
                        <a:ea typeface="BIZ UDPゴシック" panose="020B0400000000000000" pitchFamily="50" charset="-128"/>
                      </a:endParaRPr>
                    </a:p>
                  </a:txBody>
                  <a:tcPr marL="36000" marR="36000" marT="0" marB="0" anchor="ctr">
                    <a:lnL w="63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43258256"/>
                  </a:ext>
                </a:extLst>
              </a:tr>
              <a:tr h="243111">
                <a:tc>
                  <a:txBody>
                    <a:bodyPr/>
                    <a:lstStyle/>
                    <a:p>
                      <a:pPr algn="ctr" fontAlgn="ctr"/>
                      <a:r>
                        <a:rPr lang="ja-JP" altLang="en-US" sz="1100" u="none" strike="noStrike" dirty="0">
                          <a:effectLst/>
                          <a:latin typeface="BIZ UDPゴシック" panose="020B0400000000000000" pitchFamily="50" charset="-128"/>
                          <a:ea typeface="BIZ UDPゴシック" panose="020B0400000000000000" pitchFamily="50" charset="-128"/>
                        </a:rPr>
                        <a:t>新潟</a:t>
                      </a:r>
                      <a:endParaRPr lang="ja-JP" altLang="en-US" sz="1100" b="0" i="0" u="none" strike="noStrike" dirty="0">
                        <a:solidFill>
                          <a:srgbClr val="000000"/>
                        </a:solidFill>
                        <a:effectLst/>
                        <a:latin typeface="BIZ UDPゴシック" panose="020B0400000000000000" pitchFamily="50" charset="-128"/>
                        <a:ea typeface="BIZ UDPゴシック" panose="020B0400000000000000" pitchFamily="50" charset="-128"/>
                      </a:endParaRPr>
                    </a:p>
                  </a:txBody>
                  <a:tcPr marL="0" marR="0" marT="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ctr"/>
                      <a:endParaRPr lang="ja-JP" altLang="en-US" sz="1100" b="0" i="0" u="none" strike="noStrike" dirty="0">
                        <a:solidFill>
                          <a:srgbClr val="000000"/>
                        </a:solidFill>
                        <a:effectLst/>
                        <a:latin typeface="BIZ UDPゴシック" panose="020B0400000000000000" pitchFamily="50" charset="-128"/>
                        <a:ea typeface="BIZ UDPゴシック" panose="020B0400000000000000" pitchFamily="50" charset="-128"/>
                      </a:endParaRPr>
                    </a:p>
                  </a:txBody>
                  <a:tcPr marL="36000" marR="36000" marT="0" marB="0" anchor="ctr">
                    <a:lnL w="190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ctr"/>
                      <a:endParaRPr lang="ja-JP" altLang="en-US" sz="1100" b="0" i="0" u="none" strike="noStrike">
                        <a:solidFill>
                          <a:srgbClr val="000000"/>
                        </a:solidFill>
                        <a:effectLst/>
                        <a:latin typeface="BIZ UDPゴシック" panose="020B0400000000000000" pitchFamily="50" charset="-128"/>
                        <a:ea typeface="BIZ UDPゴシック" panose="020B0400000000000000" pitchFamily="50" charset="-128"/>
                      </a:endParaRPr>
                    </a:p>
                  </a:txBody>
                  <a:tcPr marL="36000" marR="3600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ctr"/>
                      <a:endParaRPr lang="ja-JP" altLang="en-US" sz="1100" b="0" i="0" u="none" strike="noStrike" dirty="0">
                        <a:solidFill>
                          <a:srgbClr val="000000"/>
                        </a:solidFill>
                        <a:effectLst/>
                        <a:latin typeface="BIZ UDPゴシック" panose="020B0400000000000000" pitchFamily="50" charset="-128"/>
                        <a:ea typeface="BIZ UDPゴシック" panose="020B0400000000000000" pitchFamily="50" charset="-128"/>
                      </a:endParaRPr>
                    </a:p>
                  </a:txBody>
                  <a:tcPr marL="36000" marR="3600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ctr"/>
                      <a:endParaRPr lang="ja-JP" altLang="en-US" sz="1100" b="0" i="0" u="none" strike="noStrike">
                        <a:solidFill>
                          <a:srgbClr val="000000"/>
                        </a:solidFill>
                        <a:effectLst/>
                        <a:latin typeface="BIZ UDPゴシック" panose="020B0400000000000000" pitchFamily="50" charset="-128"/>
                        <a:ea typeface="BIZ UDPゴシック" panose="020B0400000000000000" pitchFamily="50" charset="-128"/>
                      </a:endParaRPr>
                    </a:p>
                  </a:txBody>
                  <a:tcPr marL="36000" marR="3600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ctr"/>
                      <a:endParaRPr lang="ja-JP" altLang="en-US" sz="1100" b="0" i="0" u="none" strike="noStrike">
                        <a:solidFill>
                          <a:srgbClr val="000000"/>
                        </a:solidFill>
                        <a:effectLst/>
                        <a:latin typeface="BIZ UDPゴシック" panose="020B0400000000000000" pitchFamily="50" charset="-128"/>
                        <a:ea typeface="BIZ UDPゴシック" panose="020B0400000000000000" pitchFamily="50" charset="-128"/>
                      </a:endParaRPr>
                    </a:p>
                  </a:txBody>
                  <a:tcPr marL="36000" marR="3600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ctr"/>
                      <a:endParaRPr lang="ja-JP" altLang="en-US" sz="1100" b="0" i="0" u="none" strike="noStrike">
                        <a:solidFill>
                          <a:srgbClr val="000000"/>
                        </a:solidFill>
                        <a:effectLst/>
                        <a:latin typeface="BIZ UDPゴシック" panose="020B0400000000000000" pitchFamily="50" charset="-128"/>
                        <a:ea typeface="BIZ UDPゴシック" panose="020B0400000000000000" pitchFamily="50" charset="-128"/>
                      </a:endParaRPr>
                    </a:p>
                  </a:txBody>
                  <a:tcPr marL="36000" marR="3600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ctr"/>
                      <a:endParaRPr lang="ja-JP" altLang="en-US" sz="1100" b="0" i="0" u="none" strike="noStrike">
                        <a:solidFill>
                          <a:srgbClr val="000000"/>
                        </a:solidFill>
                        <a:effectLst/>
                        <a:latin typeface="BIZ UDPゴシック" panose="020B0400000000000000" pitchFamily="50" charset="-128"/>
                        <a:ea typeface="BIZ UDPゴシック" panose="020B0400000000000000" pitchFamily="50" charset="-128"/>
                      </a:endParaRPr>
                    </a:p>
                  </a:txBody>
                  <a:tcPr marL="36000" marR="3600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ctr"/>
                      <a:endParaRPr lang="ja-JP" altLang="en-US" sz="1100" b="0" i="0" u="none" strike="noStrike" dirty="0">
                        <a:solidFill>
                          <a:srgbClr val="000000"/>
                        </a:solidFill>
                        <a:effectLst/>
                        <a:latin typeface="BIZ UDPゴシック" panose="020B0400000000000000" pitchFamily="50" charset="-128"/>
                        <a:ea typeface="BIZ UDPゴシック" panose="020B0400000000000000" pitchFamily="50" charset="-128"/>
                      </a:endParaRPr>
                    </a:p>
                  </a:txBody>
                  <a:tcPr marL="36000" marR="3600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ctr"/>
                      <a:endParaRPr lang="ja-JP" altLang="en-US" sz="1100" b="0" i="0" u="none" strike="noStrike">
                        <a:solidFill>
                          <a:srgbClr val="000000"/>
                        </a:solidFill>
                        <a:effectLst/>
                        <a:latin typeface="BIZ UDPゴシック" panose="020B0400000000000000" pitchFamily="50" charset="-128"/>
                        <a:ea typeface="BIZ UDPゴシック" panose="020B0400000000000000" pitchFamily="50" charset="-128"/>
                      </a:endParaRPr>
                    </a:p>
                  </a:txBody>
                  <a:tcPr marL="36000" marR="3600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ctr"/>
                      <a:r>
                        <a:rPr lang="ja-JP" altLang="en-US" sz="1100" u="none" strike="noStrike" dirty="0">
                          <a:effectLst/>
                          <a:latin typeface="BIZ UDPゴシック" panose="020B0400000000000000" pitchFamily="50" charset="-128"/>
                          <a:ea typeface="BIZ UDPゴシック" panose="020B0400000000000000" pitchFamily="50" charset="-128"/>
                        </a:rPr>
                        <a:t>○</a:t>
                      </a:r>
                      <a:endParaRPr lang="ja-JP" altLang="en-US" sz="1100" b="0" i="0" u="none" strike="noStrike" dirty="0">
                        <a:solidFill>
                          <a:srgbClr val="000000"/>
                        </a:solidFill>
                        <a:effectLst/>
                        <a:latin typeface="BIZ UDPゴシック" panose="020B0400000000000000" pitchFamily="50" charset="-128"/>
                        <a:ea typeface="BIZ UDPゴシック" panose="020B0400000000000000" pitchFamily="50" charset="-128"/>
                      </a:endParaRPr>
                    </a:p>
                  </a:txBody>
                  <a:tcPr marL="36000" marR="3600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ctr"/>
                      <a:endParaRPr lang="ja-JP" altLang="en-US" sz="1100" b="0" i="0" u="none" strike="noStrike">
                        <a:solidFill>
                          <a:srgbClr val="000000"/>
                        </a:solidFill>
                        <a:effectLst/>
                        <a:latin typeface="BIZ UDPゴシック" panose="020B0400000000000000" pitchFamily="50" charset="-128"/>
                        <a:ea typeface="BIZ UDPゴシック" panose="020B0400000000000000" pitchFamily="50" charset="-128"/>
                      </a:endParaRPr>
                    </a:p>
                  </a:txBody>
                  <a:tcPr marL="36000" marR="3600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ctr"/>
                      <a:endParaRPr lang="ja-JP" altLang="en-US" sz="1100" b="0" i="0" u="none" strike="noStrike">
                        <a:solidFill>
                          <a:srgbClr val="000000"/>
                        </a:solidFill>
                        <a:effectLst/>
                        <a:latin typeface="BIZ UDPゴシック" panose="020B0400000000000000" pitchFamily="50" charset="-128"/>
                        <a:ea typeface="BIZ UDPゴシック" panose="020B0400000000000000" pitchFamily="50" charset="-128"/>
                      </a:endParaRPr>
                    </a:p>
                  </a:txBody>
                  <a:tcPr marL="36000" marR="3600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ctr"/>
                      <a:endParaRPr lang="ja-JP" altLang="en-US" sz="1100" b="0" i="0" u="none" strike="noStrike">
                        <a:solidFill>
                          <a:srgbClr val="000000"/>
                        </a:solidFill>
                        <a:effectLst/>
                        <a:latin typeface="BIZ UDPゴシック" panose="020B0400000000000000" pitchFamily="50" charset="-128"/>
                        <a:ea typeface="BIZ UDPゴシック" panose="020B0400000000000000" pitchFamily="50" charset="-128"/>
                      </a:endParaRPr>
                    </a:p>
                  </a:txBody>
                  <a:tcPr marL="36000" marR="3600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ctr"/>
                      <a:r>
                        <a:rPr lang="ja-JP" altLang="en-US" sz="1100" u="none" strike="noStrike">
                          <a:effectLst/>
                          <a:latin typeface="BIZ UDPゴシック" panose="020B0400000000000000" pitchFamily="50" charset="-128"/>
                          <a:ea typeface="BIZ UDPゴシック" panose="020B0400000000000000" pitchFamily="50" charset="-128"/>
                        </a:rPr>
                        <a:t>○</a:t>
                      </a:r>
                      <a:endParaRPr lang="ja-JP" altLang="en-US" sz="1100" b="0" i="0" u="none" strike="noStrike">
                        <a:solidFill>
                          <a:srgbClr val="000000"/>
                        </a:solidFill>
                        <a:effectLst/>
                        <a:latin typeface="BIZ UDPゴシック" panose="020B0400000000000000" pitchFamily="50" charset="-128"/>
                        <a:ea typeface="BIZ UDPゴシック" panose="020B0400000000000000" pitchFamily="50" charset="-128"/>
                      </a:endParaRPr>
                    </a:p>
                  </a:txBody>
                  <a:tcPr marL="36000" marR="3600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ctr"/>
                      <a:r>
                        <a:rPr lang="ja-JP" altLang="en-US" sz="1100" u="none" strike="noStrike">
                          <a:effectLst/>
                          <a:latin typeface="BIZ UDPゴシック" panose="020B0400000000000000" pitchFamily="50" charset="-128"/>
                          <a:ea typeface="BIZ UDPゴシック" panose="020B0400000000000000" pitchFamily="50" charset="-128"/>
                        </a:rPr>
                        <a:t>○</a:t>
                      </a:r>
                      <a:endParaRPr lang="ja-JP" altLang="en-US" sz="1100" b="0" i="0" u="none" strike="noStrike">
                        <a:solidFill>
                          <a:srgbClr val="000000"/>
                        </a:solidFill>
                        <a:effectLst/>
                        <a:latin typeface="BIZ UDPゴシック" panose="020B0400000000000000" pitchFamily="50" charset="-128"/>
                        <a:ea typeface="BIZ UDPゴシック" panose="020B0400000000000000" pitchFamily="50" charset="-128"/>
                      </a:endParaRPr>
                    </a:p>
                  </a:txBody>
                  <a:tcPr marL="36000" marR="3600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ctr"/>
                      <a:endParaRPr lang="ja-JP" altLang="en-US" sz="1100" b="0" i="0" u="none" strike="noStrike">
                        <a:solidFill>
                          <a:srgbClr val="000000"/>
                        </a:solidFill>
                        <a:effectLst/>
                        <a:latin typeface="BIZ UDPゴシック" panose="020B0400000000000000" pitchFamily="50" charset="-128"/>
                        <a:ea typeface="BIZ UDPゴシック" panose="020B0400000000000000" pitchFamily="50" charset="-128"/>
                      </a:endParaRPr>
                    </a:p>
                  </a:txBody>
                  <a:tcPr marL="36000" marR="3600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ctr"/>
                      <a:endParaRPr lang="ja-JP" altLang="en-US" sz="1100" b="0" i="0" u="none" strike="noStrike">
                        <a:solidFill>
                          <a:srgbClr val="000000"/>
                        </a:solidFill>
                        <a:effectLst/>
                        <a:latin typeface="BIZ UDPゴシック" panose="020B0400000000000000" pitchFamily="50" charset="-128"/>
                        <a:ea typeface="BIZ UDPゴシック" panose="020B0400000000000000" pitchFamily="50" charset="-128"/>
                      </a:endParaRPr>
                    </a:p>
                  </a:txBody>
                  <a:tcPr marL="36000" marR="3600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ctr"/>
                      <a:r>
                        <a:rPr lang="ja-JP" altLang="en-US" sz="1100" u="none" strike="noStrike">
                          <a:effectLst/>
                          <a:latin typeface="BIZ UDPゴシック" panose="020B0400000000000000" pitchFamily="50" charset="-128"/>
                          <a:ea typeface="BIZ UDPゴシック" panose="020B0400000000000000" pitchFamily="50" charset="-128"/>
                        </a:rPr>
                        <a:t>◎</a:t>
                      </a:r>
                      <a:endParaRPr lang="ja-JP" altLang="en-US" sz="1100" b="0" i="0" u="none" strike="noStrike">
                        <a:solidFill>
                          <a:srgbClr val="000000"/>
                        </a:solidFill>
                        <a:effectLst/>
                        <a:latin typeface="BIZ UDPゴシック" panose="020B0400000000000000" pitchFamily="50" charset="-128"/>
                        <a:ea typeface="BIZ UDPゴシック" panose="020B0400000000000000" pitchFamily="50" charset="-128"/>
                      </a:endParaRPr>
                    </a:p>
                  </a:txBody>
                  <a:tcPr marL="36000" marR="3600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ctr"/>
                      <a:endParaRPr lang="ja-JP" altLang="en-US" sz="1100" b="0" i="0" u="none" strike="noStrike">
                        <a:solidFill>
                          <a:srgbClr val="000000"/>
                        </a:solidFill>
                        <a:effectLst/>
                        <a:latin typeface="BIZ UDPゴシック" panose="020B0400000000000000" pitchFamily="50" charset="-128"/>
                        <a:ea typeface="BIZ UDPゴシック" panose="020B0400000000000000" pitchFamily="50" charset="-128"/>
                      </a:endParaRPr>
                    </a:p>
                  </a:txBody>
                  <a:tcPr marL="36000" marR="3600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ctr"/>
                      <a:endParaRPr lang="ja-JP" altLang="en-US" sz="1100" b="0" i="0" u="none" strike="noStrike">
                        <a:solidFill>
                          <a:srgbClr val="000000"/>
                        </a:solidFill>
                        <a:effectLst/>
                        <a:latin typeface="BIZ UDPゴシック" panose="020B0400000000000000" pitchFamily="50" charset="-128"/>
                        <a:ea typeface="BIZ UDPゴシック" panose="020B0400000000000000" pitchFamily="50" charset="-128"/>
                      </a:endParaRPr>
                    </a:p>
                  </a:txBody>
                  <a:tcPr marL="36000" marR="36000" marT="0" marB="0" anchor="ctr">
                    <a:lnL w="63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798062266"/>
                  </a:ext>
                </a:extLst>
              </a:tr>
              <a:tr h="243111">
                <a:tc>
                  <a:txBody>
                    <a:bodyPr/>
                    <a:lstStyle/>
                    <a:p>
                      <a:pPr algn="ctr" fontAlgn="ctr"/>
                      <a:r>
                        <a:rPr lang="ja-JP" altLang="en-US" sz="1100" u="none" strike="noStrike" dirty="0">
                          <a:effectLst/>
                          <a:latin typeface="BIZ UDPゴシック" panose="020B0400000000000000" pitchFamily="50" charset="-128"/>
                          <a:ea typeface="BIZ UDPゴシック" panose="020B0400000000000000" pitchFamily="50" charset="-128"/>
                        </a:rPr>
                        <a:t>名古屋</a:t>
                      </a:r>
                      <a:endParaRPr lang="ja-JP" altLang="en-US" sz="1100" b="0" i="0" u="none" strike="noStrike" dirty="0">
                        <a:solidFill>
                          <a:srgbClr val="000000"/>
                        </a:solidFill>
                        <a:effectLst/>
                        <a:latin typeface="BIZ UDPゴシック" panose="020B0400000000000000" pitchFamily="50" charset="-128"/>
                        <a:ea typeface="BIZ UDPゴシック" panose="020B0400000000000000" pitchFamily="50" charset="-128"/>
                      </a:endParaRPr>
                    </a:p>
                  </a:txBody>
                  <a:tcPr marL="0" marR="0" marT="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ctr"/>
                      <a:endParaRPr lang="ja-JP" altLang="en-US" sz="1100" b="0" i="0" u="none" strike="noStrike">
                        <a:solidFill>
                          <a:srgbClr val="000000"/>
                        </a:solidFill>
                        <a:effectLst/>
                        <a:latin typeface="BIZ UDPゴシック" panose="020B0400000000000000" pitchFamily="50" charset="-128"/>
                        <a:ea typeface="BIZ UDPゴシック" panose="020B0400000000000000" pitchFamily="50" charset="-128"/>
                      </a:endParaRPr>
                    </a:p>
                  </a:txBody>
                  <a:tcPr marL="36000" marR="36000" marT="0" marB="0" anchor="ctr">
                    <a:lnL w="190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ctr"/>
                      <a:r>
                        <a:rPr lang="ja-JP" altLang="en-US" sz="1100" u="none" strike="noStrike">
                          <a:effectLst/>
                          <a:latin typeface="BIZ UDPゴシック" panose="020B0400000000000000" pitchFamily="50" charset="-128"/>
                          <a:ea typeface="BIZ UDPゴシック" panose="020B0400000000000000" pitchFamily="50" charset="-128"/>
                        </a:rPr>
                        <a:t>◎</a:t>
                      </a:r>
                      <a:endParaRPr lang="ja-JP" altLang="en-US" sz="1100" b="0" i="0" u="none" strike="noStrike">
                        <a:solidFill>
                          <a:srgbClr val="000000"/>
                        </a:solidFill>
                        <a:effectLst/>
                        <a:latin typeface="BIZ UDPゴシック" panose="020B0400000000000000" pitchFamily="50" charset="-128"/>
                        <a:ea typeface="BIZ UDPゴシック" panose="020B0400000000000000" pitchFamily="50" charset="-128"/>
                      </a:endParaRPr>
                    </a:p>
                  </a:txBody>
                  <a:tcPr marL="36000" marR="3600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ctr"/>
                      <a:r>
                        <a:rPr lang="ja-JP" altLang="en-US" sz="1100" u="none" strike="noStrike">
                          <a:effectLst/>
                          <a:latin typeface="BIZ UDPゴシック" panose="020B0400000000000000" pitchFamily="50" charset="-128"/>
                          <a:ea typeface="BIZ UDPゴシック" panose="020B0400000000000000" pitchFamily="50" charset="-128"/>
                        </a:rPr>
                        <a:t>◎</a:t>
                      </a:r>
                      <a:endParaRPr lang="ja-JP" altLang="en-US" sz="1100" b="0" i="0" u="none" strike="noStrike">
                        <a:solidFill>
                          <a:srgbClr val="000000"/>
                        </a:solidFill>
                        <a:effectLst/>
                        <a:latin typeface="BIZ UDPゴシック" panose="020B0400000000000000" pitchFamily="50" charset="-128"/>
                        <a:ea typeface="BIZ UDPゴシック" panose="020B0400000000000000" pitchFamily="50" charset="-128"/>
                      </a:endParaRPr>
                    </a:p>
                  </a:txBody>
                  <a:tcPr marL="36000" marR="3600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ctr"/>
                      <a:r>
                        <a:rPr lang="ja-JP" altLang="en-US" sz="1100" u="none" strike="noStrike">
                          <a:effectLst/>
                          <a:latin typeface="BIZ UDPゴシック" panose="020B0400000000000000" pitchFamily="50" charset="-128"/>
                          <a:ea typeface="BIZ UDPゴシック" panose="020B0400000000000000" pitchFamily="50" charset="-128"/>
                        </a:rPr>
                        <a:t>○</a:t>
                      </a:r>
                      <a:endParaRPr lang="ja-JP" altLang="en-US" sz="1100" b="0" i="0" u="none" strike="noStrike">
                        <a:solidFill>
                          <a:srgbClr val="000000"/>
                        </a:solidFill>
                        <a:effectLst/>
                        <a:latin typeface="BIZ UDPゴシック" panose="020B0400000000000000" pitchFamily="50" charset="-128"/>
                        <a:ea typeface="BIZ UDPゴシック" panose="020B0400000000000000" pitchFamily="50" charset="-128"/>
                      </a:endParaRPr>
                    </a:p>
                  </a:txBody>
                  <a:tcPr marL="36000" marR="3600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ctr"/>
                      <a:r>
                        <a:rPr lang="ja-JP" altLang="en-US" sz="1100" u="none" strike="noStrike">
                          <a:effectLst/>
                          <a:latin typeface="BIZ UDPゴシック" panose="020B0400000000000000" pitchFamily="50" charset="-128"/>
                          <a:ea typeface="BIZ UDPゴシック" panose="020B0400000000000000" pitchFamily="50" charset="-128"/>
                        </a:rPr>
                        <a:t>◎</a:t>
                      </a:r>
                      <a:endParaRPr lang="ja-JP" altLang="en-US" sz="1100" b="0" i="0" u="none" strike="noStrike">
                        <a:solidFill>
                          <a:srgbClr val="000000"/>
                        </a:solidFill>
                        <a:effectLst/>
                        <a:latin typeface="BIZ UDPゴシック" panose="020B0400000000000000" pitchFamily="50" charset="-128"/>
                        <a:ea typeface="BIZ UDPゴシック" panose="020B0400000000000000" pitchFamily="50" charset="-128"/>
                      </a:endParaRPr>
                    </a:p>
                  </a:txBody>
                  <a:tcPr marL="36000" marR="3600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ctr"/>
                      <a:r>
                        <a:rPr lang="ja-JP" altLang="en-US" sz="1100" u="none" strike="noStrike">
                          <a:effectLst/>
                          <a:latin typeface="BIZ UDPゴシック" panose="020B0400000000000000" pitchFamily="50" charset="-128"/>
                          <a:ea typeface="BIZ UDPゴシック" panose="020B0400000000000000" pitchFamily="50" charset="-128"/>
                        </a:rPr>
                        <a:t>○</a:t>
                      </a:r>
                      <a:endParaRPr lang="ja-JP" altLang="en-US" sz="1100" b="0" i="0" u="none" strike="noStrike">
                        <a:solidFill>
                          <a:srgbClr val="000000"/>
                        </a:solidFill>
                        <a:effectLst/>
                        <a:latin typeface="BIZ UDPゴシック" panose="020B0400000000000000" pitchFamily="50" charset="-128"/>
                        <a:ea typeface="BIZ UDPゴシック" panose="020B0400000000000000" pitchFamily="50" charset="-128"/>
                      </a:endParaRPr>
                    </a:p>
                  </a:txBody>
                  <a:tcPr marL="36000" marR="3600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ctr"/>
                      <a:r>
                        <a:rPr lang="ja-JP" altLang="en-US" sz="1100" u="none" strike="noStrike">
                          <a:effectLst/>
                          <a:latin typeface="BIZ UDPゴシック" panose="020B0400000000000000" pitchFamily="50" charset="-128"/>
                          <a:ea typeface="BIZ UDPゴシック" panose="020B0400000000000000" pitchFamily="50" charset="-128"/>
                        </a:rPr>
                        <a:t>○</a:t>
                      </a:r>
                      <a:endParaRPr lang="ja-JP" altLang="en-US" sz="1100" b="0" i="0" u="none" strike="noStrike">
                        <a:solidFill>
                          <a:srgbClr val="000000"/>
                        </a:solidFill>
                        <a:effectLst/>
                        <a:latin typeface="BIZ UDPゴシック" panose="020B0400000000000000" pitchFamily="50" charset="-128"/>
                        <a:ea typeface="BIZ UDPゴシック" panose="020B0400000000000000" pitchFamily="50" charset="-128"/>
                      </a:endParaRPr>
                    </a:p>
                  </a:txBody>
                  <a:tcPr marL="36000" marR="3600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ctr"/>
                      <a:r>
                        <a:rPr lang="ja-JP" altLang="en-US" sz="1100" u="none" strike="noStrike">
                          <a:effectLst/>
                          <a:latin typeface="BIZ UDPゴシック" panose="020B0400000000000000" pitchFamily="50" charset="-128"/>
                          <a:ea typeface="BIZ UDPゴシック" panose="020B0400000000000000" pitchFamily="50" charset="-128"/>
                        </a:rPr>
                        <a:t>○</a:t>
                      </a:r>
                      <a:endParaRPr lang="ja-JP" altLang="en-US" sz="1100" b="0" i="0" u="none" strike="noStrike">
                        <a:solidFill>
                          <a:srgbClr val="000000"/>
                        </a:solidFill>
                        <a:effectLst/>
                        <a:latin typeface="BIZ UDPゴシック" panose="020B0400000000000000" pitchFamily="50" charset="-128"/>
                        <a:ea typeface="BIZ UDPゴシック" panose="020B0400000000000000" pitchFamily="50" charset="-128"/>
                      </a:endParaRPr>
                    </a:p>
                  </a:txBody>
                  <a:tcPr marL="36000" marR="3600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ctr"/>
                      <a:r>
                        <a:rPr lang="ja-JP" altLang="en-US" sz="1100" u="none" strike="noStrike" dirty="0">
                          <a:effectLst/>
                          <a:latin typeface="BIZ UDPゴシック" panose="020B0400000000000000" pitchFamily="50" charset="-128"/>
                          <a:ea typeface="BIZ UDPゴシック" panose="020B0400000000000000" pitchFamily="50" charset="-128"/>
                        </a:rPr>
                        <a:t>○</a:t>
                      </a:r>
                      <a:endParaRPr lang="ja-JP" altLang="en-US" sz="1100" b="0" i="0" u="none" strike="noStrike" dirty="0">
                        <a:solidFill>
                          <a:srgbClr val="000000"/>
                        </a:solidFill>
                        <a:effectLst/>
                        <a:latin typeface="BIZ UDPゴシック" panose="020B0400000000000000" pitchFamily="50" charset="-128"/>
                        <a:ea typeface="BIZ UDPゴシック" panose="020B0400000000000000" pitchFamily="50" charset="-128"/>
                      </a:endParaRPr>
                    </a:p>
                  </a:txBody>
                  <a:tcPr marL="36000" marR="3600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ctr"/>
                      <a:r>
                        <a:rPr lang="ja-JP" altLang="en-US" sz="1100" u="none" strike="noStrike" dirty="0">
                          <a:effectLst/>
                          <a:latin typeface="BIZ UDPゴシック" panose="020B0400000000000000" pitchFamily="50" charset="-128"/>
                          <a:ea typeface="BIZ UDPゴシック" panose="020B0400000000000000" pitchFamily="50" charset="-128"/>
                        </a:rPr>
                        <a:t>○</a:t>
                      </a:r>
                      <a:endParaRPr lang="ja-JP" altLang="en-US" sz="1100" b="0" i="0" u="none" strike="noStrike" dirty="0">
                        <a:solidFill>
                          <a:srgbClr val="000000"/>
                        </a:solidFill>
                        <a:effectLst/>
                        <a:latin typeface="BIZ UDPゴシック" panose="020B0400000000000000" pitchFamily="50" charset="-128"/>
                        <a:ea typeface="BIZ UDPゴシック" panose="020B0400000000000000" pitchFamily="50" charset="-128"/>
                      </a:endParaRPr>
                    </a:p>
                  </a:txBody>
                  <a:tcPr marL="36000" marR="3600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ctr"/>
                      <a:r>
                        <a:rPr lang="ja-JP" altLang="en-US" sz="1100" u="none" strike="noStrike" dirty="0">
                          <a:effectLst/>
                          <a:latin typeface="BIZ UDPゴシック" panose="020B0400000000000000" pitchFamily="50" charset="-128"/>
                          <a:ea typeface="BIZ UDPゴシック" panose="020B0400000000000000" pitchFamily="50" charset="-128"/>
                        </a:rPr>
                        <a:t>○</a:t>
                      </a:r>
                      <a:endParaRPr lang="ja-JP" altLang="en-US" sz="1100" b="0" i="0" u="none" strike="noStrike" dirty="0">
                        <a:solidFill>
                          <a:srgbClr val="000000"/>
                        </a:solidFill>
                        <a:effectLst/>
                        <a:latin typeface="BIZ UDPゴシック" panose="020B0400000000000000" pitchFamily="50" charset="-128"/>
                        <a:ea typeface="BIZ UDPゴシック" panose="020B0400000000000000" pitchFamily="50" charset="-128"/>
                      </a:endParaRPr>
                    </a:p>
                  </a:txBody>
                  <a:tcPr marL="36000" marR="3600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ctr"/>
                      <a:endParaRPr lang="ja-JP" altLang="en-US" sz="1100" b="0" i="0" u="none" strike="noStrike">
                        <a:solidFill>
                          <a:srgbClr val="000000"/>
                        </a:solidFill>
                        <a:effectLst/>
                        <a:latin typeface="BIZ UDPゴシック" panose="020B0400000000000000" pitchFamily="50" charset="-128"/>
                        <a:ea typeface="BIZ UDPゴシック" panose="020B0400000000000000" pitchFamily="50" charset="-128"/>
                      </a:endParaRPr>
                    </a:p>
                  </a:txBody>
                  <a:tcPr marL="36000" marR="3600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ctr"/>
                      <a:r>
                        <a:rPr lang="ja-JP" altLang="en-US" sz="1100" u="none" strike="noStrike">
                          <a:effectLst/>
                          <a:latin typeface="BIZ UDPゴシック" panose="020B0400000000000000" pitchFamily="50" charset="-128"/>
                          <a:ea typeface="BIZ UDPゴシック" panose="020B0400000000000000" pitchFamily="50" charset="-128"/>
                        </a:rPr>
                        <a:t>○</a:t>
                      </a:r>
                      <a:endParaRPr lang="ja-JP" altLang="en-US" sz="1100" b="0" i="0" u="none" strike="noStrike">
                        <a:solidFill>
                          <a:srgbClr val="000000"/>
                        </a:solidFill>
                        <a:effectLst/>
                        <a:latin typeface="BIZ UDPゴシック" panose="020B0400000000000000" pitchFamily="50" charset="-128"/>
                        <a:ea typeface="BIZ UDPゴシック" panose="020B0400000000000000" pitchFamily="50" charset="-128"/>
                      </a:endParaRPr>
                    </a:p>
                  </a:txBody>
                  <a:tcPr marL="36000" marR="3600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ctr"/>
                      <a:r>
                        <a:rPr lang="ja-JP" altLang="en-US" sz="1100" u="none" strike="noStrike">
                          <a:effectLst/>
                          <a:latin typeface="BIZ UDPゴシック" panose="020B0400000000000000" pitchFamily="50" charset="-128"/>
                          <a:ea typeface="BIZ UDPゴシック" panose="020B0400000000000000" pitchFamily="50" charset="-128"/>
                        </a:rPr>
                        <a:t>○</a:t>
                      </a:r>
                      <a:endParaRPr lang="ja-JP" altLang="en-US" sz="1100" b="0" i="0" u="none" strike="noStrike">
                        <a:solidFill>
                          <a:srgbClr val="000000"/>
                        </a:solidFill>
                        <a:effectLst/>
                        <a:latin typeface="BIZ UDPゴシック" panose="020B0400000000000000" pitchFamily="50" charset="-128"/>
                        <a:ea typeface="BIZ UDPゴシック" panose="020B0400000000000000" pitchFamily="50" charset="-128"/>
                      </a:endParaRPr>
                    </a:p>
                  </a:txBody>
                  <a:tcPr marL="36000" marR="3600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ctr"/>
                      <a:r>
                        <a:rPr lang="ja-JP" altLang="en-US" sz="1100" u="none" strike="noStrike">
                          <a:effectLst/>
                          <a:latin typeface="BIZ UDPゴシック" panose="020B0400000000000000" pitchFamily="50" charset="-128"/>
                          <a:ea typeface="BIZ UDPゴシック" panose="020B0400000000000000" pitchFamily="50" charset="-128"/>
                        </a:rPr>
                        <a:t>○</a:t>
                      </a:r>
                      <a:endParaRPr lang="ja-JP" altLang="en-US" sz="1100" b="0" i="0" u="none" strike="noStrike">
                        <a:solidFill>
                          <a:srgbClr val="000000"/>
                        </a:solidFill>
                        <a:effectLst/>
                        <a:latin typeface="BIZ UDPゴシック" panose="020B0400000000000000" pitchFamily="50" charset="-128"/>
                        <a:ea typeface="BIZ UDPゴシック" panose="020B0400000000000000" pitchFamily="50" charset="-128"/>
                      </a:endParaRPr>
                    </a:p>
                  </a:txBody>
                  <a:tcPr marL="36000" marR="3600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ctr"/>
                      <a:endParaRPr lang="ja-JP" altLang="en-US" sz="1100" b="0" i="0" u="none" strike="noStrike">
                        <a:solidFill>
                          <a:srgbClr val="000000"/>
                        </a:solidFill>
                        <a:effectLst/>
                        <a:latin typeface="BIZ UDPゴシック" panose="020B0400000000000000" pitchFamily="50" charset="-128"/>
                        <a:ea typeface="BIZ UDPゴシック" panose="020B0400000000000000" pitchFamily="50" charset="-128"/>
                      </a:endParaRPr>
                    </a:p>
                  </a:txBody>
                  <a:tcPr marL="36000" marR="3600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ctr"/>
                      <a:endParaRPr lang="ja-JP" altLang="en-US" sz="1100" b="0" i="0" u="none" strike="noStrike">
                        <a:solidFill>
                          <a:srgbClr val="000000"/>
                        </a:solidFill>
                        <a:effectLst/>
                        <a:latin typeface="BIZ UDPゴシック" panose="020B0400000000000000" pitchFamily="50" charset="-128"/>
                        <a:ea typeface="BIZ UDPゴシック" panose="020B0400000000000000" pitchFamily="50" charset="-128"/>
                      </a:endParaRPr>
                    </a:p>
                  </a:txBody>
                  <a:tcPr marL="36000" marR="3600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ctr"/>
                      <a:r>
                        <a:rPr lang="ja-JP" altLang="en-US" sz="1100" u="none" strike="noStrike">
                          <a:effectLst/>
                          <a:latin typeface="BIZ UDPゴシック" panose="020B0400000000000000" pitchFamily="50" charset="-128"/>
                          <a:ea typeface="BIZ UDPゴシック" panose="020B0400000000000000" pitchFamily="50" charset="-128"/>
                        </a:rPr>
                        <a:t>◎</a:t>
                      </a:r>
                      <a:endParaRPr lang="ja-JP" altLang="en-US" sz="1100" b="0" i="0" u="none" strike="noStrike">
                        <a:solidFill>
                          <a:srgbClr val="000000"/>
                        </a:solidFill>
                        <a:effectLst/>
                        <a:latin typeface="BIZ UDPゴシック" panose="020B0400000000000000" pitchFamily="50" charset="-128"/>
                        <a:ea typeface="BIZ UDPゴシック" panose="020B0400000000000000" pitchFamily="50" charset="-128"/>
                      </a:endParaRPr>
                    </a:p>
                  </a:txBody>
                  <a:tcPr marL="36000" marR="3600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ctr"/>
                      <a:r>
                        <a:rPr lang="ja-JP" altLang="en-US" sz="1100" u="none" strike="noStrike">
                          <a:effectLst/>
                          <a:latin typeface="BIZ UDPゴシック" panose="020B0400000000000000" pitchFamily="50" charset="-128"/>
                          <a:ea typeface="BIZ UDPゴシック" panose="020B0400000000000000" pitchFamily="50" charset="-128"/>
                        </a:rPr>
                        <a:t>◎</a:t>
                      </a:r>
                      <a:endParaRPr lang="ja-JP" altLang="en-US" sz="1100" b="0" i="0" u="none" strike="noStrike">
                        <a:solidFill>
                          <a:srgbClr val="000000"/>
                        </a:solidFill>
                        <a:effectLst/>
                        <a:latin typeface="BIZ UDPゴシック" panose="020B0400000000000000" pitchFamily="50" charset="-128"/>
                        <a:ea typeface="BIZ UDPゴシック" panose="020B0400000000000000" pitchFamily="50" charset="-128"/>
                      </a:endParaRPr>
                    </a:p>
                  </a:txBody>
                  <a:tcPr marL="36000" marR="3600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ctr"/>
                      <a:r>
                        <a:rPr lang="ja-JP" altLang="en-US" sz="1100" u="none" strike="noStrike">
                          <a:effectLst/>
                          <a:latin typeface="BIZ UDPゴシック" panose="020B0400000000000000" pitchFamily="50" charset="-128"/>
                          <a:ea typeface="BIZ UDPゴシック" panose="020B0400000000000000" pitchFamily="50" charset="-128"/>
                        </a:rPr>
                        <a:t>○</a:t>
                      </a:r>
                      <a:endParaRPr lang="ja-JP" altLang="en-US" sz="1100" b="0" i="0" u="none" strike="noStrike">
                        <a:solidFill>
                          <a:srgbClr val="000000"/>
                        </a:solidFill>
                        <a:effectLst/>
                        <a:latin typeface="BIZ UDPゴシック" panose="020B0400000000000000" pitchFamily="50" charset="-128"/>
                        <a:ea typeface="BIZ UDPゴシック" panose="020B0400000000000000" pitchFamily="50" charset="-128"/>
                      </a:endParaRPr>
                    </a:p>
                  </a:txBody>
                  <a:tcPr marL="36000" marR="36000" marT="0" marB="0" anchor="ctr">
                    <a:lnL w="63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499788278"/>
                  </a:ext>
                </a:extLst>
              </a:tr>
              <a:tr h="243111">
                <a:tc>
                  <a:txBody>
                    <a:bodyPr/>
                    <a:lstStyle/>
                    <a:p>
                      <a:pPr algn="ctr" fontAlgn="ctr"/>
                      <a:r>
                        <a:rPr lang="ja-JP" altLang="en-US" sz="1100" u="none" strike="noStrike" dirty="0">
                          <a:effectLst/>
                          <a:latin typeface="BIZ UDPゴシック" panose="020B0400000000000000" pitchFamily="50" charset="-128"/>
                          <a:ea typeface="BIZ UDPゴシック" panose="020B0400000000000000" pitchFamily="50" charset="-128"/>
                        </a:rPr>
                        <a:t>京都</a:t>
                      </a:r>
                      <a:endParaRPr lang="ja-JP" altLang="en-US" sz="1100" b="0" i="0" u="none" strike="noStrike" dirty="0">
                        <a:solidFill>
                          <a:srgbClr val="000000"/>
                        </a:solidFill>
                        <a:effectLst/>
                        <a:latin typeface="BIZ UDPゴシック" panose="020B0400000000000000" pitchFamily="50" charset="-128"/>
                        <a:ea typeface="BIZ UDPゴシック" panose="020B0400000000000000" pitchFamily="50" charset="-128"/>
                      </a:endParaRPr>
                    </a:p>
                  </a:txBody>
                  <a:tcPr marL="0" marR="0" marT="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ctr"/>
                      <a:endParaRPr lang="ja-JP" altLang="en-US" sz="1100" b="0" i="0" u="none" strike="noStrike">
                        <a:solidFill>
                          <a:srgbClr val="000000"/>
                        </a:solidFill>
                        <a:effectLst/>
                        <a:latin typeface="BIZ UDPゴシック" panose="020B0400000000000000" pitchFamily="50" charset="-128"/>
                        <a:ea typeface="BIZ UDPゴシック" panose="020B0400000000000000" pitchFamily="50" charset="-128"/>
                      </a:endParaRPr>
                    </a:p>
                  </a:txBody>
                  <a:tcPr marL="36000" marR="36000" marT="0" marB="0" anchor="ctr">
                    <a:lnL w="190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ctr"/>
                      <a:endParaRPr lang="ja-JP" altLang="en-US" sz="1100" b="0" i="0" u="none" strike="noStrike">
                        <a:solidFill>
                          <a:srgbClr val="000000"/>
                        </a:solidFill>
                        <a:effectLst/>
                        <a:latin typeface="BIZ UDPゴシック" panose="020B0400000000000000" pitchFamily="50" charset="-128"/>
                        <a:ea typeface="BIZ UDPゴシック" panose="020B0400000000000000" pitchFamily="50" charset="-128"/>
                      </a:endParaRPr>
                    </a:p>
                  </a:txBody>
                  <a:tcPr marL="36000" marR="3600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ctr"/>
                      <a:endParaRPr lang="ja-JP" altLang="en-US" sz="1100" b="0" i="0" u="none" strike="noStrike">
                        <a:solidFill>
                          <a:srgbClr val="000000"/>
                        </a:solidFill>
                        <a:effectLst/>
                        <a:latin typeface="BIZ UDPゴシック" panose="020B0400000000000000" pitchFamily="50" charset="-128"/>
                        <a:ea typeface="BIZ UDPゴシック" panose="020B0400000000000000" pitchFamily="50" charset="-128"/>
                      </a:endParaRPr>
                    </a:p>
                  </a:txBody>
                  <a:tcPr marL="36000" marR="3600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ctr"/>
                      <a:endParaRPr lang="ja-JP" altLang="en-US" sz="1100" b="0" i="0" u="none" strike="noStrike">
                        <a:solidFill>
                          <a:srgbClr val="000000"/>
                        </a:solidFill>
                        <a:effectLst/>
                        <a:latin typeface="BIZ UDPゴシック" panose="020B0400000000000000" pitchFamily="50" charset="-128"/>
                        <a:ea typeface="BIZ UDPゴシック" panose="020B0400000000000000" pitchFamily="50" charset="-128"/>
                      </a:endParaRPr>
                    </a:p>
                  </a:txBody>
                  <a:tcPr marL="36000" marR="3600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ctr"/>
                      <a:endParaRPr lang="ja-JP" altLang="en-US" sz="1100" b="0" i="0" u="none" strike="noStrike" dirty="0">
                        <a:solidFill>
                          <a:srgbClr val="000000"/>
                        </a:solidFill>
                        <a:effectLst/>
                        <a:latin typeface="BIZ UDPゴシック" panose="020B0400000000000000" pitchFamily="50" charset="-128"/>
                        <a:ea typeface="BIZ UDPゴシック" panose="020B0400000000000000" pitchFamily="50" charset="-128"/>
                      </a:endParaRPr>
                    </a:p>
                  </a:txBody>
                  <a:tcPr marL="36000" marR="3600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ctr"/>
                      <a:endParaRPr lang="ja-JP" altLang="en-US" sz="1100" b="0" i="0" u="none" strike="noStrike">
                        <a:solidFill>
                          <a:srgbClr val="000000"/>
                        </a:solidFill>
                        <a:effectLst/>
                        <a:latin typeface="BIZ UDPゴシック" panose="020B0400000000000000" pitchFamily="50" charset="-128"/>
                        <a:ea typeface="BIZ UDPゴシック" panose="020B0400000000000000" pitchFamily="50" charset="-128"/>
                      </a:endParaRPr>
                    </a:p>
                  </a:txBody>
                  <a:tcPr marL="36000" marR="3600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ctr"/>
                      <a:endParaRPr lang="ja-JP" altLang="en-US" sz="1100" b="0" i="0" u="none" strike="noStrike" dirty="0">
                        <a:solidFill>
                          <a:srgbClr val="000000"/>
                        </a:solidFill>
                        <a:effectLst/>
                        <a:latin typeface="BIZ UDPゴシック" panose="020B0400000000000000" pitchFamily="50" charset="-128"/>
                        <a:ea typeface="BIZ UDPゴシック" panose="020B0400000000000000" pitchFamily="50" charset="-128"/>
                      </a:endParaRPr>
                    </a:p>
                  </a:txBody>
                  <a:tcPr marL="36000" marR="3600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ctr"/>
                      <a:endParaRPr lang="ja-JP" altLang="en-US" sz="1100" b="0" i="0" u="none" strike="noStrike">
                        <a:solidFill>
                          <a:srgbClr val="000000"/>
                        </a:solidFill>
                        <a:effectLst/>
                        <a:latin typeface="BIZ UDPゴシック" panose="020B0400000000000000" pitchFamily="50" charset="-128"/>
                        <a:ea typeface="BIZ UDPゴシック" panose="020B0400000000000000" pitchFamily="50" charset="-128"/>
                      </a:endParaRPr>
                    </a:p>
                  </a:txBody>
                  <a:tcPr marL="36000" marR="3600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ctr"/>
                      <a:endParaRPr lang="ja-JP" altLang="en-US" sz="1100" b="0" i="0" u="none" strike="noStrike">
                        <a:solidFill>
                          <a:srgbClr val="000000"/>
                        </a:solidFill>
                        <a:effectLst/>
                        <a:latin typeface="BIZ UDPゴシック" panose="020B0400000000000000" pitchFamily="50" charset="-128"/>
                        <a:ea typeface="BIZ UDPゴシック" panose="020B0400000000000000" pitchFamily="50" charset="-128"/>
                      </a:endParaRPr>
                    </a:p>
                  </a:txBody>
                  <a:tcPr marL="36000" marR="3600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ctr"/>
                      <a:r>
                        <a:rPr lang="ja-JP" altLang="en-US" sz="1100" u="none" strike="noStrike">
                          <a:effectLst/>
                          <a:latin typeface="BIZ UDPゴシック" panose="020B0400000000000000" pitchFamily="50" charset="-128"/>
                          <a:ea typeface="BIZ UDPゴシック" panose="020B0400000000000000" pitchFamily="50" charset="-128"/>
                        </a:rPr>
                        <a:t>△</a:t>
                      </a:r>
                      <a:endParaRPr lang="ja-JP" altLang="en-US" sz="1100" b="0" i="0" u="none" strike="noStrike">
                        <a:solidFill>
                          <a:srgbClr val="000000"/>
                        </a:solidFill>
                        <a:effectLst/>
                        <a:latin typeface="BIZ UDPゴシック" panose="020B0400000000000000" pitchFamily="50" charset="-128"/>
                        <a:ea typeface="BIZ UDPゴシック" panose="020B0400000000000000" pitchFamily="50" charset="-128"/>
                      </a:endParaRPr>
                    </a:p>
                  </a:txBody>
                  <a:tcPr marL="36000" marR="3600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ctr"/>
                      <a:r>
                        <a:rPr lang="ja-JP" altLang="en-US" sz="1100" u="none" strike="noStrike" dirty="0">
                          <a:effectLst/>
                          <a:latin typeface="BIZ UDPゴシック" panose="020B0400000000000000" pitchFamily="50" charset="-128"/>
                          <a:ea typeface="BIZ UDPゴシック" panose="020B0400000000000000" pitchFamily="50" charset="-128"/>
                        </a:rPr>
                        <a:t>○</a:t>
                      </a:r>
                      <a:endParaRPr lang="ja-JP" altLang="en-US" sz="1100" b="0" i="0" u="none" strike="noStrike" dirty="0">
                        <a:solidFill>
                          <a:srgbClr val="000000"/>
                        </a:solidFill>
                        <a:effectLst/>
                        <a:latin typeface="BIZ UDPゴシック" panose="020B0400000000000000" pitchFamily="50" charset="-128"/>
                        <a:ea typeface="BIZ UDPゴシック" panose="020B0400000000000000" pitchFamily="50" charset="-128"/>
                      </a:endParaRPr>
                    </a:p>
                  </a:txBody>
                  <a:tcPr marL="36000" marR="3600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ctr"/>
                      <a:endParaRPr lang="ja-JP" altLang="en-US" sz="1100" b="0" i="0" u="none" strike="noStrike" dirty="0">
                        <a:solidFill>
                          <a:srgbClr val="000000"/>
                        </a:solidFill>
                        <a:effectLst/>
                        <a:latin typeface="BIZ UDPゴシック" panose="020B0400000000000000" pitchFamily="50" charset="-128"/>
                        <a:ea typeface="BIZ UDPゴシック" panose="020B0400000000000000" pitchFamily="50" charset="-128"/>
                      </a:endParaRPr>
                    </a:p>
                  </a:txBody>
                  <a:tcPr marL="36000" marR="3600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ctr"/>
                      <a:endParaRPr lang="ja-JP" altLang="en-US" sz="1100" b="0" i="0" u="none" strike="noStrike">
                        <a:solidFill>
                          <a:srgbClr val="000000"/>
                        </a:solidFill>
                        <a:effectLst/>
                        <a:latin typeface="BIZ UDPゴシック" panose="020B0400000000000000" pitchFamily="50" charset="-128"/>
                        <a:ea typeface="BIZ UDPゴシック" panose="020B0400000000000000" pitchFamily="50" charset="-128"/>
                      </a:endParaRPr>
                    </a:p>
                  </a:txBody>
                  <a:tcPr marL="36000" marR="3600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ctr"/>
                      <a:endParaRPr lang="ja-JP" altLang="en-US" sz="1100" b="0" i="0" u="none" strike="noStrike" dirty="0">
                        <a:solidFill>
                          <a:srgbClr val="000000"/>
                        </a:solidFill>
                        <a:effectLst/>
                        <a:latin typeface="BIZ UDPゴシック" panose="020B0400000000000000" pitchFamily="50" charset="-128"/>
                        <a:ea typeface="BIZ UDPゴシック" panose="020B0400000000000000" pitchFamily="50" charset="-128"/>
                      </a:endParaRPr>
                    </a:p>
                  </a:txBody>
                  <a:tcPr marL="36000" marR="3600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ctr"/>
                      <a:endParaRPr lang="ja-JP" altLang="en-US" sz="1100" b="0" i="0" u="none" strike="noStrike">
                        <a:solidFill>
                          <a:srgbClr val="000000"/>
                        </a:solidFill>
                        <a:effectLst/>
                        <a:latin typeface="BIZ UDPゴシック" panose="020B0400000000000000" pitchFamily="50" charset="-128"/>
                        <a:ea typeface="BIZ UDPゴシック" panose="020B0400000000000000" pitchFamily="50" charset="-128"/>
                      </a:endParaRPr>
                    </a:p>
                  </a:txBody>
                  <a:tcPr marL="36000" marR="3600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ctr"/>
                      <a:endParaRPr lang="ja-JP" altLang="en-US" sz="1100" b="0" i="0" u="none" strike="noStrike">
                        <a:solidFill>
                          <a:srgbClr val="000000"/>
                        </a:solidFill>
                        <a:effectLst/>
                        <a:latin typeface="BIZ UDPゴシック" panose="020B0400000000000000" pitchFamily="50" charset="-128"/>
                        <a:ea typeface="BIZ UDPゴシック" panose="020B0400000000000000" pitchFamily="50" charset="-128"/>
                      </a:endParaRPr>
                    </a:p>
                  </a:txBody>
                  <a:tcPr marL="36000" marR="3600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ctr"/>
                      <a:endParaRPr lang="ja-JP" altLang="en-US" sz="1100" b="0" i="0" u="none" strike="noStrike" dirty="0">
                        <a:solidFill>
                          <a:srgbClr val="000000"/>
                        </a:solidFill>
                        <a:effectLst/>
                        <a:latin typeface="BIZ UDPゴシック" panose="020B0400000000000000" pitchFamily="50" charset="-128"/>
                        <a:ea typeface="BIZ UDPゴシック" panose="020B0400000000000000" pitchFamily="50" charset="-128"/>
                      </a:endParaRPr>
                    </a:p>
                  </a:txBody>
                  <a:tcPr marL="36000" marR="3600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ctr"/>
                      <a:endParaRPr lang="ja-JP" altLang="en-US" sz="1100" b="0" i="0" u="none" strike="noStrike">
                        <a:solidFill>
                          <a:srgbClr val="000000"/>
                        </a:solidFill>
                        <a:effectLst/>
                        <a:latin typeface="BIZ UDPゴシック" panose="020B0400000000000000" pitchFamily="50" charset="-128"/>
                        <a:ea typeface="BIZ UDPゴシック" panose="020B0400000000000000" pitchFamily="50" charset="-128"/>
                      </a:endParaRPr>
                    </a:p>
                  </a:txBody>
                  <a:tcPr marL="36000" marR="3600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ctr"/>
                      <a:endParaRPr lang="ja-JP" altLang="en-US" sz="1100" b="0" i="0" u="none" strike="noStrike">
                        <a:solidFill>
                          <a:srgbClr val="000000"/>
                        </a:solidFill>
                        <a:effectLst/>
                        <a:latin typeface="BIZ UDPゴシック" panose="020B0400000000000000" pitchFamily="50" charset="-128"/>
                        <a:ea typeface="BIZ UDPゴシック" panose="020B0400000000000000" pitchFamily="50" charset="-128"/>
                      </a:endParaRPr>
                    </a:p>
                  </a:txBody>
                  <a:tcPr marL="36000" marR="3600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ctr"/>
                      <a:endParaRPr lang="ja-JP" altLang="en-US" sz="1100" b="0" i="0" u="none" strike="noStrike">
                        <a:solidFill>
                          <a:srgbClr val="000000"/>
                        </a:solidFill>
                        <a:effectLst/>
                        <a:latin typeface="BIZ UDPゴシック" panose="020B0400000000000000" pitchFamily="50" charset="-128"/>
                        <a:ea typeface="BIZ UDPゴシック" panose="020B0400000000000000" pitchFamily="50" charset="-128"/>
                      </a:endParaRPr>
                    </a:p>
                  </a:txBody>
                  <a:tcPr marL="36000" marR="36000" marT="0" marB="0" anchor="ctr">
                    <a:lnL w="63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996789797"/>
                  </a:ext>
                </a:extLst>
              </a:tr>
              <a:tr h="243111">
                <a:tc>
                  <a:txBody>
                    <a:bodyPr/>
                    <a:lstStyle/>
                    <a:p>
                      <a:pPr algn="ctr" fontAlgn="ctr"/>
                      <a:r>
                        <a:rPr lang="ja-JP" altLang="en-US" sz="1100" b="0" u="none" strike="noStrike" dirty="0">
                          <a:effectLst/>
                          <a:latin typeface="BIZ UDPゴシック" panose="020B0400000000000000" pitchFamily="50" charset="-128"/>
                          <a:ea typeface="BIZ UDPゴシック" panose="020B0400000000000000" pitchFamily="50" charset="-128"/>
                        </a:rPr>
                        <a:t>大阪</a:t>
                      </a:r>
                      <a:endParaRPr lang="ja-JP" altLang="en-US" sz="1100" b="0" i="0" u="none" strike="noStrike" dirty="0">
                        <a:solidFill>
                          <a:srgbClr val="000000"/>
                        </a:solidFill>
                        <a:effectLst/>
                        <a:latin typeface="BIZ UDPゴシック" panose="020B0400000000000000" pitchFamily="50" charset="-128"/>
                        <a:ea typeface="BIZ UDPゴシック" panose="020B0400000000000000" pitchFamily="50" charset="-128"/>
                      </a:endParaRPr>
                    </a:p>
                  </a:txBody>
                  <a:tcPr marL="0" marR="0" marT="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fontAlgn="ctr"/>
                      <a:r>
                        <a:rPr lang="ja-JP" altLang="en-US" sz="1100" b="0" u="none" strike="noStrike" dirty="0">
                          <a:effectLst/>
                          <a:latin typeface="BIZ UDPゴシック" panose="020B0400000000000000" pitchFamily="50" charset="-128"/>
                          <a:ea typeface="BIZ UDPゴシック" panose="020B0400000000000000" pitchFamily="50" charset="-128"/>
                        </a:rPr>
                        <a:t>◎</a:t>
                      </a:r>
                      <a:endParaRPr lang="ja-JP" altLang="en-US" sz="1100" b="0" i="0" u="none" strike="noStrike" dirty="0">
                        <a:solidFill>
                          <a:srgbClr val="000000"/>
                        </a:solidFill>
                        <a:effectLst/>
                        <a:latin typeface="BIZ UDPゴシック" panose="020B0400000000000000" pitchFamily="50" charset="-128"/>
                        <a:ea typeface="BIZ UDPゴシック" panose="020B0400000000000000" pitchFamily="50" charset="-128"/>
                      </a:endParaRPr>
                    </a:p>
                  </a:txBody>
                  <a:tcPr marL="36000" marR="36000" marT="0" marB="0" anchor="ctr">
                    <a:lnL w="190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fontAlgn="ctr"/>
                      <a:r>
                        <a:rPr lang="ja-JP" altLang="en-US" sz="1100" b="0" u="none" strike="noStrike" dirty="0">
                          <a:effectLst/>
                          <a:latin typeface="BIZ UDPゴシック" panose="020B0400000000000000" pitchFamily="50" charset="-128"/>
                          <a:ea typeface="BIZ UDPゴシック" panose="020B0400000000000000" pitchFamily="50" charset="-128"/>
                        </a:rPr>
                        <a:t>◎</a:t>
                      </a:r>
                      <a:endParaRPr lang="ja-JP" altLang="en-US" sz="1100" b="0" i="0" u="none" strike="noStrike" dirty="0">
                        <a:solidFill>
                          <a:srgbClr val="000000"/>
                        </a:solidFill>
                        <a:effectLst/>
                        <a:latin typeface="BIZ UDPゴシック" panose="020B0400000000000000" pitchFamily="50" charset="-128"/>
                        <a:ea typeface="BIZ UDPゴシック" panose="020B0400000000000000" pitchFamily="50" charset="-128"/>
                      </a:endParaRPr>
                    </a:p>
                  </a:txBody>
                  <a:tcPr marL="36000" marR="3600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fontAlgn="ctr"/>
                      <a:r>
                        <a:rPr lang="ja-JP" altLang="en-US" sz="1100" b="0" u="none" strike="noStrike" dirty="0">
                          <a:effectLst/>
                          <a:latin typeface="BIZ UDPゴシック" panose="020B0400000000000000" pitchFamily="50" charset="-128"/>
                          <a:ea typeface="BIZ UDPゴシック" panose="020B0400000000000000" pitchFamily="50" charset="-128"/>
                        </a:rPr>
                        <a:t>◎</a:t>
                      </a:r>
                      <a:endParaRPr lang="ja-JP" altLang="en-US" sz="1100" b="0" i="0" u="none" strike="noStrike" dirty="0">
                        <a:solidFill>
                          <a:srgbClr val="000000"/>
                        </a:solidFill>
                        <a:effectLst/>
                        <a:latin typeface="BIZ UDPゴシック" panose="020B0400000000000000" pitchFamily="50" charset="-128"/>
                        <a:ea typeface="BIZ UDPゴシック" panose="020B0400000000000000" pitchFamily="50" charset="-128"/>
                      </a:endParaRPr>
                    </a:p>
                  </a:txBody>
                  <a:tcPr marL="36000" marR="3600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fontAlgn="ctr"/>
                      <a:r>
                        <a:rPr lang="ja-JP" altLang="en-US" sz="1100" b="0" u="none" strike="noStrike" dirty="0">
                          <a:effectLst/>
                          <a:latin typeface="BIZ UDPゴシック" panose="020B0400000000000000" pitchFamily="50" charset="-128"/>
                          <a:ea typeface="BIZ UDPゴシック" panose="020B0400000000000000" pitchFamily="50" charset="-128"/>
                        </a:rPr>
                        <a:t>◎</a:t>
                      </a:r>
                      <a:endParaRPr lang="ja-JP" altLang="en-US" sz="1100" b="0" i="0" u="none" strike="noStrike" dirty="0">
                        <a:solidFill>
                          <a:srgbClr val="000000"/>
                        </a:solidFill>
                        <a:effectLst/>
                        <a:latin typeface="BIZ UDPゴシック" panose="020B0400000000000000" pitchFamily="50" charset="-128"/>
                        <a:ea typeface="BIZ UDPゴシック" panose="020B0400000000000000" pitchFamily="50" charset="-128"/>
                      </a:endParaRPr>
                    </a:p>
                  </a:txBody>
                  <a:tcPr marL="36000" marR="3600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fontAlgn="ctr"/>
                      <a:r>
                        <a:rPr lang="ja-JP" altLang="en-US" sz="1100" b="0" u="none" strike="noStrike" dirty="0">
                          <a:effectLst/>
                          <a:latin typeface="BIZ UDPゴシック" panose="020B0400000000000000" pitchFamily="50" charset="-128"/>
                          <a:ea typeface="BIZ UDPゴシック" panose="020B0400000000000000" pitchFamily="50" charset="-128"/>
                        </a:rPr>
                        <a:t>◎</a:t>
                      </a:r>
                      <a:endParaRPr lang="ja-JP" altLang="en-US" sz="1100" b="0" i="0" u="none" strike="noStrike" dirty="0">
                        <a:solidFill>
                          <a:srgbClr val="000000"/>
                        </a:solidFill>
                        <a:effectLst/>
                        <a:latin typeface="BIZ UDPゴシック" panose="020B0400000000000000" pitchFamily="50" charset="-128"/>
                        <a:ea typeface="BIZ UDPゴシック" panose="020B0400000000000000" pitchFamily="50" charset="-128"/>
                      </a:endParaRPr>
                    </a:p>
                  </a:txBody>
                  <a:tcPr marL="36000" marR="3600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fontAlgn="ctr"/>
                      <a:r>
                        <a:rPr lang="ja-JP" altLang="en-US" sz="1100" b="0" u="none" strike="noStrike" dirty="0">
                          <a:effectLst/>
                          <a:latin typeface="BIZ UDPゴシック" panose="020B0400000000000000" pitchFamily="50" charset="-128"/>
                          <a:ea typeface="BIZ UDPゴシック" panose="020B0400000000000000" pitchFamily="50" charset="-128"/>
                        </a:rPr>
                        <a:t>◎</a:t>
                      </a:r>
                      <a:endParaRPr lang="ja-JP" altLang="en-US" sz="1100" b="0" i="0" u="none" strike="noStrike" dirty="0">
                        <a:solidFill>
                          <a:srgbClr val="000000"/>
                        </a:solidFill>
                        <a:effectLst/>
                        <a:latin typeface="BIZ UDPゴシック" panose="020B0400000000000000" pitchFamily="50" charset="-128"/>
                        <a:ea typeface="BIZ UDPゴシック" panose="020B0400000000000000" pitchFamily="50" charset="-128"/>
                      </a:endParaRPr>
                    </a:p>
                  </a:txBody>
                  <a:tcPr marL="36000" marR="3600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fontAlgn="ctr"/>
                      <a:r>
                        <a:rPr lang="ja-JP" altLang="en-US" sz="1100" b="0" u="none" strike="noStrike" dirty="0">
                          <a:effectLst/>
                          <a:latin typeface="BIZ UDPゴシック" panose="020B0400000000000000" pitchFamily="50" charset="-128"/>
                          <a:ea typeface="BIZ UDPゴシック" panose="020B0400000000000000" pitchFamily="50" charset="-128"/>
                        </a:rPr>
                        <a:t>◎</a:t>
                      </a:r>
                      <a:endParaRPr lang="ja-JP" altLang="en-US" sz="1100" b="0" i="0" u="none" strike="noStrike" dirty="0">
                        <a:solidFill>
                          <a:srgbClr val="000000"/>
                        </a:solidFill>
                        <a:effectLst/>
                        <a:latin typeface="BIZ UDPゴシック" panose="020B0400000000000000" pitchFamily="50" charset="-128"/>
                        <a:ea typeface="BIZ UDPゴシック" panose="020B0400000000000000" pitchFamily="50" charset="-128"/>
                      </a:endParaRPr>
                    </a:p>
                  </a:txBody>
                  <a:tcPr marL="36000" marR="3600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fontAlgn="ctr"/>
                      <a:r>
                        <a:rPr lang="ja-JP" altLang="en-US" sz="1100" b="0" u="none" strike="noStrike" dirty="0">
                          <a:effectLst/>
                          <a:latin typeface="BIZ UDPゴシック" panose="020B0400000000000000" pitchFamily="50" charset="-128"/>
                          <a:ea typeface="BIZ UDPゴシック" panose="020B0400000000000000" pitchFamily="50" charset="-128"/>
                        </a:rPr>
                        <a:t>◎</a:t>
                      </a:r>
                      <a:endParaRPr lang="ja-JP" altLang="en-US" sz="1100" b="0" i="0" u="none" strike="noStrike" dirty="0">
                        <a:solidFill>
                          <a:srgbClr val="000000"/>
                        </a:solidFill>
                        <a:effectLst/>
                        <a:latin typeface="BIZ UDPゴシック" panose="020B0400000000000000" pitchFamily="50" charset="-128"/>
                        <a:ea typeface="BIZ UDPゴシック" panose="020B0400000000000000" pitchFamily="50" charset="-128"/>
                      </a:endParaRPr>
                    </a:p>
                  </a:txBody>
                  <a:tcPr marL="36000" marR="3600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fontAlgn="ctr"/>
                      <a:r>
                        <a:rPr lang="ja-JP" altLang="en-US" sz="1100" b="0" u="none" strike="noStrike" dirty="0">
                          <a:effectLst/>
                          <a:latin typeface="BIZ UDPゴシック" panose="020B0400000000000000" pitchFamily="50" charset="-128"/>
                          <a:ea typeface="BIZ UDPゴシック" panose="020B0400000000000000" pitchFamily="50" charset="-128"/>
                        </a:rPr>
                        <a:t>◎</a:t>
                      </a:r>
                      <a:endParaRPr lang="ja-JP" altLang="en-US" sz="1100" b="0" i="0" u="none" strike="noStrike" dirty="0">
                        <a:solidFill>
                          <a:srgbClr val="000000"/>
                        </a:solidFill>
                        <a:effectLst/>
                        <a:latin typeface="BIZ UDPゴシック" panose="020B0400000000000000" pitchFamily="50" charset="-128"/>
                        <a:ea typeface="BIZ UDPゴシック" panose="020B0400000000000000" pitchFamily="50" charset="-128"/>
                      </a:endParaRPr>
                    </a:p>
                  </a:txBody>
                  <a:tcPr marL="36000" marR="3600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fontAlgn="ctr"/>
                      <a:r>
                        <a:rPr lang="ja-JP" altLang="en-US" sz="1100" b="0" u="none" strike="noStrike" dirty="0">
                          <a:effectLst/>
                          <a:latin typeface="BIZ UDPゴシック" panose="020B0400000000000000" pitchFamily="50" charset="-128"/>
                          <a:ea typeface="BIZ UDPゴシック" panose="020B0400000000000000" pitchFamily="50" charset="-128"/>
                        </a:rPr>
                        <a:t>◎</a:t>
                      </a:r>
                      <a:endParaRPr lang="ja-JP" altLang="en-US" sz="1100" b="0" i="0" u="none" strike="noStrike" dirty="0">
                        <a:solidFill>
                          <a:srgbClr val="000000"/>
                        </a:solidFill>
                        <a:effectLst/>
                        <a:latin typeface="BIZ UDPゴシック" panose="020B0400000000000000" pitchFamily="50" charset="-128"/>
                        <a:ea typeface="BIZ UDPゴシック" panose="020B0400000000000000" pitchFamily="50" charset="-128"/>
                      </a:endParaRPr>
                    </a:p>
                  </a:txBody>
                  <a:tcPr marL="36000" marR="3600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fontAlgn="ctr"/>
                      <a:endParaRPr lang="ja-JP" altLang="en-US" sz="1100" b="0" i="0" u="none" strike="noStrike" dirty="0">
                        <a:solidFill>
                          <a:srgbClr val="000000"/>
                        </a:solidFill>
                        <a:effectLst/>
                        <a:latin typeface="BIZ UDPゴシック" panose="020B0400000000000000" pitchFamily="50" charset="-128"/>
                        <a:ea typeface="BIZ UDPゴシック" panose="020B0400000000000000" pitchFamily="50" charset="-128"/>
                      </a:endParaRPr>
                    </a:p>
                  </a:txBody>
                  <a:tcPr marL="36000" marR="3600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fontAlgn="ctr"/>
                      <a:r>
                        <a:rPr lang="ja-JP" altLang="en-US" sz="1100" b="0" u="none" strike="noStrike" dirty="0">
                          <a:effectLst/>
                          <a:latin typeface="BIZ UDPゴシック" panose="020B0400000000000000" pitchFamily="50" charset="-128"/>
                          <a:ea typeface="BIZ UDPゴシック" panose="020B0400000000000000" pitchFamily="50" charset="-128"/>
                        </a:rPr>
                        <a:t>◎</a:t>
                      </a:r>
                      <a:endParaRPr lang="ja-JP" altLang="en-US" sz="1100" b="0" i="0" u="none" strike="noStrike" dirty="0">
                        <a:solidFill>
                          <a:srgbClr val="000000"/>
                        </a:solidFill>
                        <a:effectLst/>
                        <a:latin typeface="BIZ UDPゴシック" panose="020B0400000000000000" pitchFamily="50" charset="-128"/>
                        <a:ea typeface="BIZ UDPゴシック" panose="020B0400000000000000" pitchFamily="50" charset="-128"/>
                      </a:endParaRPr>
                    </a:p>
                  </a:txBody>
                  <a:tcPr marL="36000" marR="3600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fontAlgn="ctr"/>
                      <a:r>
                        <a:rPr lang="ja-JP" altLang="en-US" sz="1100" b="0" u="none" strike="noStrike" dirty="0">
                          <a:effectLst/>
                          <a:latin typeface="BIZ UDPゴシック" panose="020B0400000000000000" pitchFamily="50" charset="-128"/>
                          <a:ea typeface="BIZ UDPゴシック" panose="020B0400000000000000" pitchFamily="50" charset="-128"/>
                        </a:rPr>
                        <a:t>○</a:t>
                      </a:r>
                      <a:endParaRPr lang="ja-JP" altLang="en-US" sz="1100" b="0" i="0" u="none" strike="noStrike" dirty="0">
                        <a:solidFill>
                          <a:srgbClr val="000000"/>
                        </a:solidFill>
                        <a:effectLst/>
                        <a:latin typeface="BIZ UDPゴシック" panose="020B0400000000000000" pitchFamily="50" charset="-128"/>
                        <a:ea typeface="BIZ UDPゴシック" panose="020B0400000000000000" pitchFamily="50" charset="-128"/>
                      </a:endParaRPr>
                    </a:p>
                  </a:txBody>
                  <a:tcPr marL="36000" marR="3600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fontAlgn="ctr"/>
                      <a:r>
                        <a:rPr lang="ja-JP" altLang="en-US" sz="1100" b="0" u="none" strike="noStrike" dirty="0">
                          <a:effectLst/>
                          <a:latin typeface="BIZ UDPゴシック" panose="020B0400000000000000" pitchFamily="50" charset="-128"/>
                          <a:ea typeface="BIZ UDPゴシック" panose="020B0400000000000000" pitchFamily="50" charset="-128"/>
                        </a:rPr>
                        <a:t>◎</a:t>
                      </a:r>
                      <a:endParaRPr lang="ja-JP" altLang="en-US" sz="1100" b="0" i="0" u="none" strike="noStrike" dirty="0">
                        <a:solidFill>
                          <a:srgbClr val="000000"/>
                        </a:solidFill>
                        <a:effectLst/>
                        <a:latin typeface="BIZ UDPゴシック" panose="020B0400000000000000" pitchFamily="50" charset="-128"/>
                        <a:ea typeface="BIZ UDPゴシック" panose="020B0400000000000000" pitchFamily="50" charset="-128"/>
                      </a:endParaRPr>
                    </a:p>
                  </a:txBody>
                  <a:tcPr marL="36000" marR="3600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fontAlgn="ctr"/>
                      <a:r>
                        <a:rPr lang="ja-JP" altLang="en-US" sz="1100" b="0" u="none" strike="noStrike" dirty="0">
                          <a:effectLst/>
                          <a:latin typeface="BIZ UDPゴシック" panose="020B0400000000000000" pitchFamily="50" charset="-128"/>
                          <a:ea typeface="BIZ UDPゴシック" panose="020B0400000000000000" pitchFamily="50" charset="-128"/>
                        </a:rPr>
                        <a:t>◎</a:t>
                      </a:r>
                      <a:endParaRPr lang="ja-JP" altLang="en-US" sz="1100" b="0" i="0" u="none" strike="noStrike" dirty="0">
                        <a:solidFill>
                          <a:srgbClr val="000000"/>
                        </a:solidFill>
                        <a:effectLst/>
                        <a:latin typeface="BIZ UDPゴシック" panose="020B0400000000000000" pitchFamily="50" charset="-128"/>
                        <a:ea typeface="BIZ UDPゴシック" panose="020B0400000000000000" pitchFamily="50" charset="-128"/>
                      </a:endParaRPr>
                    </a:p>
                  </a:txBody>
                  <a:tcPr marL="36000" marR="3600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fontAlgn="ctr"/>
                      <a:r>
                        <a:rPr lang="ja-JP" altLang="en-US" sz="1100" b="0" u="none" strike="noStrike" dirty="0">
                          <a:effectLst/>
                          <a:latin typeface="BIZ UDPゴシック" panose="020B0400000000000000" pitchFamily="50" charset="-128"/>
                          <a:ea typeface="BIZ UDPゴシック" panose="020B0400000000000000" pitchFamily="50" charset="-128"/>
                        </a:rPr>
                        <a:t>◎</a:t>
                      </a:r>
                      <a:endParaRPr lang="ja-JP" altLang="en-US" sz="1100" b="0" i="0" u="none" strike="noStrike" dirty="0">
                        <a:solidFill>
                          <a:srgbClr val="000000"/>
                        </a:solidFill>
                        <a:effectLst/>
                        <a:latin typeface="BIZ UDPゴシック" panose="020B0400000000000000" pitchFamily="50" charset="-128"/>
                        <a:ea typeface="BIZ UDPゴシック" panose="020B0400000000000000" pitchFamily="50" charset="-128"/>
                      </a:endParaRPr>
                    </a:p>
                  </a:txBody>
                  <a:tcPr marL="36000" marR="3600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fontAlgn="ctr"/>
                      <a:r>
                        <a:rPr lang="ja-JP" altLang="en-US" sz="1100" b="0" u="none" strike="noStrike" dirty="0">
                          <a:effectLst/>
                          <a:latin typeface="BIZ UDPゴシック" panose="020B0400000000000000" pitchFamily="50" charset="-128"/>
                          <a:ea typeface="BIZ UDPゴシック" panose="020B0400000000000000" pitchFamily="50" charset="-128"/>
                        </a:rPr>
                        <a:t>◎</a:t>
                      </a:r>
                      <a:endParaRPr lang="ja-JP" altLang="en-US" sz="1100" b="0" i="0" u="none" strike="noStrike" dirty="0">
                        <a:solidFill>
                          <a:srgbClr val="000000"/>
                        </a:solidFill>
                        <a:effectLst/>
                        <a:latin typeface="BIZ UDPゴシック" panose="020B0400000000000000" pitchFamily="50" charset="-128"/>
                        <a:ea typeface="BIZ UDPゴシック" panose="020B0400000000000000" pitchFamily="50" charset="-128"/>
                      </a:endParaRPr>
                    </a:p>
                  </a:txBody>
                  <a:tcPr marL="36000" marR="3600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fontAlgn="ctr"/>
                      <a:endParaRPr lang="ja-JP" altLang="en-US" sz="1100" b="0" i="0" u="none" strike="noStrike" dirty="0">
                        <a:solidFill>
                          <a:srgbClr val="000000"/>
                        </a:solidFill>
                        <a:effectLst/>
                        <a:latin typeface="BIZ UDPゴシック" panose="020B0400000000000000" pitchFamily="50" charset="-128"/>
                        <a:ea typeface="BIZ UDPゴシック" panose="020B0400000000000000" pitchFamily="50" charset="-128"/>
                      </a:endParaRPr>
                    </a:p>
                  </a:txBody>
                  <a:tcPr marL="36000" marR="3600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fontAlgn="ctr"/>
                      <a:r>
                        <a:rPr lang="ja-JP" altLang="en-US" sz="1100" b="0" u="none" strike="noStrike" dirty="0">
                          <a:effectLst/>
                          <a:latin typeface="BIZ UDPゴシック" panose="020B0400000000000000" pitchFamily="50" charset="-128"/>
                          <a:ea typeface="BIZ UDPゴシック" panose="020B0400000000000000" pitchFamily="50" charset="-128"/>
                        </a:rPr>
                        <a:t>○</a:t>
                      </a:r>
                      <a:endParaRPr lang="ja-JP" altLang="en-US" sz="1100" b="0" i="0" u="none" strike="noStrike" dirty="0">
                        <a:solidFill>
                          <a:srgbClr val="000000"/>
                        </a:solidFill>
                        <a:effectLst/>
                        <a:latin typeface="BIZ UDPゴシック" panose="020B0400000000000000" pitchFamily="50" charset="-128"/>
                        <a:ea typeface="BIZ UDPゴシック" panose="020B0400000000000000" pitchFamily="50" charset="-128"/>
                      </a:endParaRPr>
                    </a:p>
                  </a:txBody>
                  <a:tcPr marL="36000" marR="3600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fontAlgn="ctr"/>
                      <a:r>
                        <a:rPr lang="ja-JP" altLang="en-US" sz="1100" b="0" u="none" strike="noStrike" dirty="0">
                          <a:effectLst/>
                          <a:latin typeface="BIZ UDPゴシック" panose="020B0400000000000000" pitchFamily="50" charset="-128"/>
                          <a:ea typeface="BIZ UDPゴシック" panose="020B0400000000000000" pitchFamily="50" charset="-128"/>
                        </a:rPr>
                        <a:t>◎</a:t>
                      </a:r>
                      <a:endParaRPr lang="ja-JP" altLang="en-US" sz="1100" b="0" i="0" u="none" strike="noStrike" dirty="0">
                        <a:solidFill>
                          <a:srgbClr val="000000"/>
                        </a:solidFill>
                        <a:effectLst/>
                        <a:latin typeface="BIZ UDPゴシック" panose="020B0400000000000000" pitchFamily="50" charset="-128"/>
                        <a:ea typeface="BIZ UDPゴシック" panose="020B0400000000000000" pitchFamily="50" charset="-128"/>
                      </a:endParaRPr>
                    </a:p>
                  </a:txBody>
                  <a:tcPr marL="36000" marR="36000" marT="0" marB="0" anchor="ctr">
                    <a:lnL w="63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4222775067"/>
                  </a:ext>
                </a:extLst>
              </a:tr>
              <a:tr h="243111">
                <a:tc>
                  <a:txBody>
                    <a:bodyPr/>
                    <a:lstStyle/>
                    <a:p>
                      <a:pPr algn="ctr" fontAlgn="ctr"/>
                      <a:r>
                        <a:rPr lang="ja-JP" altLang="en-US" sz="1100" u="none" strike="noStrike" dirty="0">
                          <a:effectLst/>
                          <a:latin typeface="BIZ UDPゴシック" panose="020B0400000000000000" pitchFamily="50" charset="-128"/>
                          <a:ea typeface="BIZ UDPゴシック" panose="020B0400000000000000" pitchFamily="50" charset="-128"/>
                        </a:rPr>
                        <a:t>神戸</a:t>
                      </a:r>
                      <a:endParaRPr lang="ja-JP" altLang="en-US" sz="1100" b="0" i="0" u="none" strike="noStrike" dirty="0">
                        <a:solidFill>
                          <a:srgbClr val="000000"/>
                        </a:solidFill>
                        <a:effectLst/>
                        <a:latin typeface="BIZ UDPゴシック" panose="020B0400000000000000" pitchFamily="50" charset="-128"/>
                        <a:ea typeface="BIZ UDPゴシック" panose="020B0400000000000000" pitchFamily="50" charset="-128"/>
                      </a:endParaRPr>
                    </a:p>
                  </a:txBody>
                  <a:tcPr marL="0" marR="0" marT="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ctr"/>
                      <a:endParaRPr lang="ja-JP" altLang="en-US" sz="1100" b="0" i="0" u="none" strike="noStrike">
                        <a:solidFill>
                          <a:srgbClr val="000000"/>
                        </a:solidFill>
                        <a:effectLst/>
                        <a:latin typeface="BIZ UDPゴシック" panose="020B0400000000000000" pitchFamily="50" charset="-128"/>
                        <a:ea typeface="BIZ UDPゴシック" panose="020B0400000000000000" pitchFamily="50" charset="-128"/>
                      </a:endParaRPr>
                    </a:p>
                  </a:txBody>
                  <a:tcPr marL="36000" marR="36000" marT="0" marB="0" anchor="ctr">
                    <a:lnL w="190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ctr"/>
                      <a:endParaRPr lang="ja-JP" altLang="en-US" sz="1100" b="0" i="0" u="none" strike="noStrike">
                        <a:solidFill>
                          <a:srgbClr val="000000"/>
                        </a:solidFill>
                        <a:effectLst/>
                        <a:latin typeface="BIZ UDPゴシック" panose="020B0400000000000000" pitchFamily="50" charset="-128"/>
                        <a:ea typeface="BIZ UDPゴシック" panose="020B0400000000000000" pitchFamily="50" charset="-128"/>
                      </a:endParaRPr>
                    </a:p>
                  </a:txBody>
                  <a:tcPr marL="36000" marR="3600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ctr"/>
                      <a:endParaRPr lang="ja-JP" altLang="en-US" sz="1100" b="0" i="0" u="none" strike="noStrike">
                        <a:solidFill>
                          <a:srgbClr val="000000"/>
                        </a:solidFill>
                        <a:effectLst/>
                        <a:latin typeface="BIZ UDPゴシック" panose="020B0400000000000000" pitchFamily="50" charset="-128"/>
                        <a:ea typeface="BIZ UDPゴシック" panose="020B0400000000000000" pitchFamily="50" charset="-128"/>
                      </a:endParaRPr>
                    </a:p>
                  </a:txBody>
                  <a:tcPr marL="36000" marR="3600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ctr"/>
                      <a:endParaRPr lang="ja-JP" altLang="en-US" sz="1100" b="0" i="0" u="none" strike="noStrike">
                        <a:solidFill>
                          <a:srgbClr val="000000"/>
                        </a:solidFill>
                        <a:effectLst/>
                        <a:latin typeface="BIZ UDPゴシック" panose="020B0400000000000000" pitchFamily="50" charset="-128"/>
                        <a:ea typeface="BIZ UDPゴシック" panose="020B0400000000000000" pitchFamily="50" charset="-128"/>
                      </a:endParaRPr>
                    </a:p>
                  </a:txBody>
                  <a:tcPr marL="36000" marR="3600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ctr"/>
                      <a:endParaRPr lang="ja-JP" altLang="en-US" sz="1100" b="0" i="0" u="none" strike="noStrike" dirty="0">
                        <a:solidFill>
                          <a:srgbClr val="000000"/>
                        </a:solidFill>
                        <a:effectLst/>
                        <a:latin typeface="BIZ UDPゴシック" panose="020B0400000000000000" pitchFamily="50" charset="-128"/>
                        <a:ea typeface="BIZ UDPゴシック" panose="020B0400000000000000" pitchFamily="50" charset="-128"/>
                      </a:endParaRPr>
                    </a:p>
                  </a:txBody>
                  <a:tcPr marL="36000" marR="3600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ctr"/>
                      <a:endParaRPr lang="ja-JP" altLang="en-US" sz="1100" b="0" i="0" u="none" strike="noStrike">
                        <a:solidFill>
                          <a:srgbClr val="000000"/>
                        </a:solidFill>
                        <a:effectLst/>
                        <a:latin typeface="BIZ UDPゴシック" panose="020B0400000000000000" pitchFamily="50" charset="-128"/>
                        <a:ea typeface="BIZ UDPゴシック" panose="020B0400000000000000" pitchFamily="50" charset="-128"/>
                      </a:endParaRPr>
                    </a:p>
                  </a:txBody>
                  <a:tcPr marL="36000" marR="3600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ctr"/>
                      <a:r>
                        <a:rPr lang="ja-JP" altLang="en-US" sz="1100" u="none" strike="noStrike">
                          <a:effectLst/>
                          <a:latin typeface="BIZ UDPゴシック" panose="020B0400000000000000" pitchFamily="50" charset="-128"/>
                          <a:ea typeface="BIZ UDPゴシック" panose="020B0400000000000000" pitchFamily="50" charset="-128"/>
                        </a:rPr>
                        <a:t>○</a:t>
                      </a:r>
                      <a:endParaRPr lang="ja-JP" altLang="en-US" sz="1100" b="0" i="0" u="none" strike="noStrike">
                        <a:solidFill>
                          <a:srgbClr val="000000"/>
                        </a:solidFill>
                        <a:effectLst/>
                        <a:latin typeface="BIZ UDPゴシック" panose="020B0400000000000000" pitchFamily="50" charset="-128"/>
                        <a:ea typeface="BIZ UDPゴシック" panose="020B0400000000000000" pitchFamily="50" charset="-128"/>
                      </a:endParaRPr>
                    </a:p>
                  </a:txBody>
                  <a:tcPr marL="36000" marR="3600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ctr"/>
                      <a:endParaRPr lang="ja-JP" altLang="en-US" sz="1100" b="0" i="0" u="none" strike="noStrike">
                        <a:solidFill>
                          <a:srgbClr val="000000"/>
                        </a:solidFill>
                        <a:effectLst/>
                        <a:latin typeface="BIZ UDPゴシック" panose="020B0400000000000000" pitchFamily="50" charset="-128"/>
                        <a:ea typeface="BIZ UDPゴシック" panose="020B0400000000000000" pitchFamily="50" charset="-128"/>
                      </a:endParaRPr>
                    </a:p>
                  </a:txBody>
                  <a:tcPr marL="36000" marR="3600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ctr"/>
                      <a:endParaRPr lang="ja-JP" altLang="en-US" sz="1100" b="0" i="0" u="none" strike="noStrike">
                        <a:solidFill>
                          <a:srgbClr val="000000"/>
                        </a:solidFill>
                        <a:effectLst/>
                        <a:latin typeface="BIZ UDPゴシック" panose="020B0400000000000000" pitchFamily="50" charset="-128"/>
                        <a:ea typeface="BIZ UDPゴシック" panose="020B0400000000000000" pitchFamily="50" charset="-128"/>
                      </a:endParaRPr>
                    </a:p>
                  </a:txBody>
                  <a:tcPr marL="36000" marR="3600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ctr"/>
                      <a:r>
                        <a:rPr lang="ja-JP" altLang="en-US" sz="1100" u="none" strike="noStrike" dirty="0">
                          <a:effectLst/>
                          <a:latin typeface="BIZ UDPゴシック" panose="020B0400000000000000" pitchFamily="50" charset="-128"/>
                          <a:ea typeface="BIZ UDPゴシック" panose="020B0400000000000000" pitchFamily="50" charset="-128"/>
                        </a:rPr>
                        <a:t>△</a:t>
                      </a:r>
                      <a:endParaRPr lang="ja-JP" altLang="en-US" sz="1100" b="0" i="0" u="none" strike="noStrike" dirty="0">
                        <a:solidFill>
                          <a:srgbClr val="000000"/>
                        </a:solidFill>
                        <a:effectLst/>
                        <a:latin typeface="BIZ UDPゴシック" panose="020B0400000000000000" pitchFamily="50" charset="-128"/>
                        <a:ea typeface="BIZ UDPゴシック" panose="020B0400000000000000" pitchFamily="50" charset="-128"/>
                      </a:endParaRPr>
                    </a:p>
                  </a:txBody>
                  <a:tcPr marL="36000" marR="3600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ctr"/>
                      <a:endParaRPr lang="ja-JP" altLang="en-US" sz="1100" b="0" i="0" u="none" strike="noStrike">
                        <a:solidFill>
                          <a:srgbClr val="000000"/>
                        </a:solidFill>
                        <a:effectLst/>
                        <a:latin typeface="BIZ UDPゴシック" panose="020B0400000000000000" pitchFamily="50" charset="-128"/>
                        <a:ea typeface="BIZ UDPゴシック" panose="020B0400000000000000" pitchFamily="50" charset="-128"/>
                      </a:endParaRPr>
                    </a:p>
                  </a:txBody>
                  <a:tcPr marL="36000" marR="3600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ctr"/>
                      <a:endParaRPr lang="ja-JP" altLang="en-US" sz="1100" b="0" i="0" u="none" strike="noStrike" dirty="0">
                        <a:solidFill>
                          <a:srgbClr val="000000"/>
                        </a:solidFill>
                        <a:effectLst/>
                        <a:latin typeface="BIZ UDPゴシック" panose="020B0400000000000000" pitchFamily="50" charset="-128"/>
                        <a:ea typeface="BIZ UDPゴシック" panose="020B0400000000000000" pitchFamily="50" charset="-128"/>
                      </a:endParaRPr>
                    </a:p>
                  </a:txBody>
                  <a:tcPr marL="36000" marR="3600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ctr"/>
                      <a:endParaRPr lang="ja-JP" altLang="en-US" sz="1100" b="0" i="0" u="none" strike="noStrike">
                        <a:solidFill>
                          <a:srgbClr val="000000"/>
                        </a:solidFill>
                        <a:effectLst/>
                        <a:latin typeface="BIZ UDPゴシック" panose="020B0400000000000000" pitchFamily="50" charset="-128"/>
                        <a:ea typeface="BIZ UDPゴシック" panose="020B0400000000000000" pitchFamily="50" charset="-128"/>
                      </a:endParaRPr>
                    </a:p>
                  </a:txBody>
                  <a:tcPr marL="36000" marR="3600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ctr"/>
                      <a:endParaRPr lang="ja-JP" altLang="en-US" sz="1100" b="0" i="0" u="none" strike="noStrike" dirty="0">
                        <a:solidFill>
                          <a:srgbClr val="000000"/>
                        </a:solidFill>
                        <a:effectLst/>
                        <a:latin typeface="BIZ UDPゴシック" panose="020B0400000000000000" pitchFamily="50" charset="-128"/>
                        <a:ea typeface="BIZ UDPゴシック" panose="020B0400000000000000" pitchFamily="50" charset="-128"/>
                      </a:endParaRPr>
                    </a:p>
                  </a:txBody>
                  <a:tcPr marL="36000" marR="3600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ctr"/>
                      <a:r>
                        <a:rPr lang="ja-JP" altLang="en-US" sz="1100" u="none" strike="noStrike" dirty="0">
                          <a:effectLst/>
                          <a:latin typeface="BIZ UDPゴシック" panose="020B0400000000000000" pitchFamily="50" charset="-128"/>
                          <a:ea typeface="BIZ UDPゴシック" panose="020B0400000000000000" pitchFamily="50" charset="-128"/>
                        </a:rPr>
                        <a:t>△</a:t>
                      </a:r>
                      <a:endParaRPr lang="ja-JP" altLang="en-US" sz="1100" b="0" i="0" u="none" strike="noStrike" dirty="0">
                        <a:solidFill>
                          <a:srgbClr val="000000"/>
                        </a:solidFill>
                        <a:effectLst/>
                        <a:latin typeface="BIZ UDPゴシック" panose="020B0400000000000000" pitchFamily="50" charset="-128"/>
                        <a:ea typeface="BIZ UDPゴシック" panose="020B0400000000000000" pitchFamily="50" charset="-128"/>
                      </a:endParaRPr>
                    </a:p>
                  </a:txBody>
                  <a:tcPr marL="36000" marR="3600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ctr"/>
                      <a:endParaRPr lang="ja-JP" altLang="en-US" sz="1100" b="0" i="0" u="none" strike="noStrike" dirty="0">
                        <a:solidFill>
                          <a:srgbClr val="000000"/>
                        </a:solidFill>
                        <a:effectLst/>
                        <a:latin typeface="BIZ UDPゴシック" panose="020B0400000000000000" pitchFamily="50" charset="-128"/>
                        <a:ea typeface="BIZ UDPゴシック" panose="020B0400000000000000" pitchFamily="50" charset="-128"/>
                      </a:endParaRPr>
                    </a:p>
                  </a:txBody>
                  <a:tcPr marL="36000" marR="3600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ctr"/>
                      <a:endParaRPr lang="ja-JP" altLang="en-US" sz="1100" b="0" i="0" u="none" strike="noStrike" dirty="0">
                        <a:solidFill>
                          <a:srgbClr val="000000"/>
                        </a:solidFill>
                        <a:effectLst/>
                        <a:latin typeface="BIZ UDPゴシック" panose="020B0400000000000000" pitchFamily="50" charset="-128"/>
                        <a:ea typeface="BIZ UDPゴシック" panose="020B0400000000000000" pitchFamily="50" charset="-128"/>
                      </a:endParaRPr>
                    </a:p>
                  </a:txBody>
                  <a:tcPr marL="36000" marR="3600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ctr"/>
                      <a:r>
                        <a:rPr lang="ja-JP" altLang="en-US" sz="1100" u="none" strike="noStrike" dirty="0">
                          <a:effectLst/>
                          <a:latin typeface="BIZ UDPゴシック" panose="020B0400000000000000" pitchFamily="50" charset="-128"/>
                          <a:ea typeface="BIZ UDPゴシック" panose="020B0400000000000000" pitchFamily="50" charset="-128"/>
                        </a:rPr>
                        <a:t>◎</a:t>
                      </a:r>
                      <a:endParaRPr lang="ja-JP" altLang="en-US" sz="1100" b="0" i="0" u="none" strike="noStrike" dirty="0">
                        <a:solidFill>
                          <a:srgbClr val="000000"/>
                        </a:solidFill>
                        <a:effectLst/>
                        <a:latin typeface="BIZ UDPゴシック" panose="020B0400000000000000" pitchFamily="50" charset="-128"/>
                        <a:ea typeface="BIZ UDPゴシック" panose="020B0400000000000000" pitchFamily="50" charset="-128"/>
                      </a:endParaRPr>
                    </a:p>
                  </a:txBody>
                  <a:tcPr marL="36000" marR="3600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ctr"/>
                      <a:endParaRPr lang="ja-JP" altLang="en-US" sz="1100" b="0" i="0" u="none" strike="noStrike" dirty="0">
                        <a:solidFill>
                          <a:srgbClr val="000000"/>
                        </a:solidFill>
                        <a:effectLst/>
                        <a:latin typeface="BIZ UDPゴシック" panose="020B0400000000000000" pitchFamily="50" charset="-128"/>
                        <a:ea typeface="BIZ UDPゴシック" panose="020B0400000000000000" pitchFamily="50" charset="-128"/>
                      </a:endParaRPr>
                    </a:p>
                  </a:txBody>
                  <a:tcPr marL="36000" marR="3600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ctr"/>
                      <a:endParaRPr lang="ja-JP" altLang="en-US" sz="1100" b="0" i="0" u="none" strike="noStrike" dirty="0">
                        <a:solidFill>
                          <a:srgbClr val="000000"/>
                        </a:solidFill>
                        <a:effectLst/>
                        <a:latin typeface="BIZ UDPゴシック" panose="020B0400000000000000" pitchFamily="50" charset="-128"/>
                        <a:ea typeface="BIZ UDPゴシック" panose="020B0400000000000000" pitchFamily="50" charset="-128"/>
                      </a:endParaRPr>
                    </a:p>
                  </a:txBody>
                  <a:tcPr marL="36000" marR="36000" marT="0" marB="0" anchor="ctr">
                    <a:lnL w="63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376823766"/>
                  </a:ext>
                </a:extLst>
              </a:tr>
              <a:tr h="243111">
                <a:tc>
                  <a:txBody>
                    <a:bodyPr/>
                    <a:lstStyle/>
                    <a:p>
                      <a:pPr algn="ctr" fontAlgn="ctr"/>
                      <a:r>
                        <a:rPr lang="ja-JP" altLang="en-US" sz="1100" u="none" strike="noStrike" dirty="0">
                          <a:effectLst/>
                          <a:latin typeface="BIZ UDPゴシック" panose="020B0400000000000000" pitchFamily="50" charset="-128"/>
                          <a:ea typeface="BIZ UDPゴシック" panose="020B0400000000000000" pitchFamily="50" charset="-128"/>
                        </a:rPr>
                        <a:t>岡山</a:t>
                      </a:r>
                      <a:endParaRPr lang="ja-JP" altLang="en-US" sz="1100" b="0" i="0" u="none" strike="noStrike" dirty="0">
                        <a:solidFill>
                          <a:srgbClr val="000000"/>
                        </a:solidFill>
                        <a:effectLst/>
                        <a:latin typeface="BIZ UDPゴシック" panose="020B0400000000000000" pitchFamily="50" charset="-128"/>
                        <a:ea typeface="BIZ UDPゴシック" panose="020B0400000000000000" pitchFamily="50" charset="-128"/>
                      </a:endParaRPr>
                    </a:p>
                  </a:txBody>
                  <a:tcPr marL="0" marR="0" marT="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ctr"/>
                      <a:endParaRPr lang="ja-JP" altLang="en-US" sz="1100" b="0" i="0" u="none" strike="noStrike">
                        <a:solidFill>
                          <a:srgbClr val="000000"/>
                        </a:solidFill>
                        <a:effectLst/>
                        <a:latin typeface="BIZ UDPゴシック" panose="020B0400000000000000" pitchFamily="50" charset="-128"/>
                        <a:ea typeface="BIZ UDPゴシック" panose="020B0400000000000000" pitchFamily="50" charset="-128"/>
                      </a:endParaRPr>
                    </a:p>
                  </a:txBody>
                  <a:tcPr marL="36000" marR="36000" marT="0" marB="0" anchor="ctr">
                    <a:lnL w="190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ctr"/>
                      <a:endParaRPr lang="ja-JP" altLang="en-US" sz="1100" b="0" i="0" u="none" strike="noStrike">
                        <a:solidFill>
                          <a:srgbClr val="000000"/>
                        </a:solidFill>
                        <a:effectLst/>
                        <a:latin typeface="BIZ UDPゴシック" panose="020B0400000000000000" pitchFamily="50" charset="-128"/>
                        <a:ea typeface="BIZ UDPゴシック" panose="020B0400000000000000" pitchFamily="50" charset="-128"/>
                      </a:endParaRPr>
                    </a:p>
                  </a:txBody>
                  <a:tcPr marL="36000" marR="3600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ctr"/>
                      <a:endParaRPr lang="ja-JP" altLang="en-US" sz="1100" b="0" i="0" u="none" strike="noStrike">
                        <a:solidFill>
                          <a:srgbClr val="000000"/>
                        </a:solidFill>
                        <a:effectLst/>
                        <a:latin typeface="BIZ UDPゴシック" panose="020B0400000000000000" pitchFamily="50" charset="-128"/>
                        <a:ea typeface="BIZ UDPゴシック" panose="020B0400000000000000" pitchFamily="50" charset="-128"/>
                      </a:endParaRPr>
                    </a:p>
                  </a:txBody>
                  <a:tcPr marL="36000" marR="3600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ctr"/>
                      <a:endParaRPr lang="ja-JP" altLang="en-US" sz="1100" b="0" i="0" u="none" strike="noStrike">
                        <a:solidFill>
                          <a:srgbClr val="000000"/>
                        </a:solidFill>
                        <a:effectLst/>
                        <a:latin typeface="BIZ UDPゴシック" panose="020B0400000000000000" pitchFamily="50" charset="-128"/>
                        <a:ea typeface="BIZ UDPゴシック" panose="020B0400000000000000" pitchFamily="50" charset="-128"/>
                      </a:endParaRPr>
                    </a:p>
                  </a:txBody>
                  <a:tcPr marL="36000" marR="3600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ctr"/>
                      <a:endParaRPr lang="ja-JP" altLang="en-US" sz="1100" b="0" i="0" u="none" strike="noStrike">
                        <a:solidFill>
                          <a:srgbClr val="000000"/>
                        </a:solidFill>
                        <a:effectLst/>
                        <a:latin typeface="BIZ UDPゴシック" panose="020B0400000000000000" pitchFamily="50" charset="-128"/>
                        <a:ea typeface="BIZ UDPゴシック" panose="020B0400000000000000" pitchFamily="50" charset="-128"/>
                      </a:endParaRPr>
                    </a:p>
                  </a:txBody>
                  <a:tcPr marL="36000" marR="3600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ctr"/>
                      <a:endParaRPr lang="ja-JP" altLang="en-US" sz="1100" b="0" i="0" u="none" strike="noStrike">
                        <a:solidFill>
                          <a:srgbClr val="000000"/>
                        </a:solidFill>
                        <a:effectLst/>
                        <a:latin typeface="BIZ UDPゴシック" panose="020B0400000000000000" pitchFamily="50" charset="-128"/>
                        <a:ea typeface="BIZ UDPゴシック" panose="020B0400000000000000" pitchFamily="50" charset="-128"/>
                      </a:endParaRPr>
                    </a:p>
                  </a:txBody>
                  <a:tcPr marL="36000" marR="3600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ctr"/>
                      <a:endParaRPr lang="ja-JP" altLang="en-US" sz="1100" b="0" i="0" u="none" strike="noStrike">
                        <a:solidFill>
                          <a:srgbClr val="000000"/>
                        </a:solidFill>
                        <a:effectLst/>
                        <a:latin typeface="BIZ UDPゴシック" panose="020B0400000000000000" pitchFamily="50" charset="-128"/>
                        <a:ea typeface="BIZ UDPゴシック" panose="020B0400000000000000" pitchFamily="50" charset="-128"/>
                      </a:endParaRPr>
                    </a:p>
                  </a:txBody>
                  <a:tcPr marL="36000" marR="3600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ctr"/>
                      <a:endParaRPr lang="ja-JP" altLang="en-US" sz="1100" b="0" i="0" u="none" strike="noStrike" dirty="0">
                        <a:solidFill>
                          <a:srgbClr val="000000"/>
                        </a:solidFill>
                        <a:effectLst/>
                        <a:latin typeface="BIZ UDPゴシック" panose="020B0400000000000000" pitchFamily="50" charset="-128"/>
                        <a:ea typeface="BIZ UDPゴシック" panose="020B0400000000000000" pitchFamily="50" charset="-128"/>
                      </a:endParaRPr>
                    </a:p>
                  </a:txBody>
                  <a:tcPr marL="36000" marR="3600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ctr"/>
                      <a:endParaRPr lang="ja-JP" altLang="en-US" sz="1100" b="0" i="0" u="none" strike="noStrike">
                        <a:solidFill>
                          <a:srgbClr val="000000"/>
                        </a:solidFill>
                        <a:effectLst/>
                        <a:latin typeface="BIZ UDPゴシック" panose="020B0400000000000000" pitchFamily="50" charset="-128"/>
                        <a:ea typeface="BIZ UDPゴシック" panose="020B0400000000000000" pitchFamily="50" charset="-128"/>
                      </a:endParaRPr>
                    </a:p>
                  </a:txBody>
                  <a:tcPr marL="36000" marR="3600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ctr"/>
                      <a:r>
                        <a:rPr lang="ja-JP" altLang="en-US" sz="1100" u="none" strike="noStrike">
                          <a:effectLst/>
                          <a:latin typeface="BIZ UDPゴシック" panose="020B0400000000000000" pitchFamily="50" charset="-128"/>
                          <a:ea typeface="BIZ UDPゴシック" panose="020B0400000000000000" pitchFamily="50" charset="-128"/>
                        </a:rPr>
                        <a:t>△</a:t>
                      </a:r>
                      <a:endParaRPr lang="ja-JP" altLang="en-US" sz="1100" b="0" i="0" u="none" strike="noStrike">
                        <a:solidFill>
                          <a:srgbClr val="000000"/>
                        </a:solidFill>
                        <a:effectLst/>
                        <a:latin typeface="BIZ UDPゴシック" panose="020B0400000000000000" pitchFamily="50" charset="-128"/>
                        <a:ea typeface="BIZ UDPゴシック" panose="020B0400000000000000" pitchFamily="50" charset="-128"/>
                      </a:endParaRPr>
                    </a:p>
                  </a:txBody>
                  <a:tcPr marL="36000" marR="3600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ctr"/>
                      <a:r>
                        <a:rPr lang="ja-JP" altLang="en-US" sz="1100" u="none" strike="noStrike">
                          <a:effectLst/>
                          <a:latin typeface="BIZ UDPゴシック" panose="020B0400000000000000" pitchFamily="50" charset="-128"/>
                          <a:ea typeface="BIZ UDPゴシック" panose="020B0400000000000000" pitchFamily="50" charset="-128"/>
                        </a:rPr>
                        <a:t>○</a:t>
                      </a:r>
                      <a:endParaRPr lang="ja-JP" altLang="en-US" sz="1100" b="0" i="0" u="none" strike="noStrike">
                        <a:solidFill>
                          <a:srgbClr val="000000"/>
                        </a:solidFill>
                        <a:effectLst/>
                        <a:latin typeface="BIZ UDPゴシック" panose="020B0400000000000000" pitchFamily="50" charset="-128"/>
                        <a:ea typeface="BIZ UDPゴシック" panose="020B0400000000000000" pitchFamily="50" charset="-128"/>
                      </a:endParaRPr>
                    </a:p>
                  </a:txBody>
                  <a:tcPr marL="36000" marR="3600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ctr"/>
                      <a:endParaRPr lang="ja-JP" altLang="en-US" sz="1100" b="0" i="0" u="none" strike="noStrike">
                        <a:solidFill>
                          <a:srgbClr val="000000"/>
                        </a:solidFill>
                        <a:effectLst/>
                        <a:latin typeface="BIZ UDPゴシック" panose="020B0400000000000000" pitchFamily="50" charset="-128"/>
                        <a:ea typeface="BIZ UDPゴシック" panose="020B0400000000000000" pitchFamily="50" charset="-128"/>
                      </a:endParaRPr>
                    </a:p>
                  </a:txBody>
                  <a:tcPr marL="36000" marR="3600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ctr"/>
                      <a:endParaRPr lang="ja-JP" altLang="en-US" sz="1100" b="0" i="0" u="none" strike="noStrike" dirty="0">
                        <a:solidFill>
                          <a:srgbClr val="000000"/>
                        </a:solidFill>
                        <a:effectLst/>
                        <a:latin typeface="BIZ UDPゴシック" panose="020B0400000000000000" pitchFamily="50" charset="-128"/>
                        <a:ea typeface="BIZ UDPゴシック" panose="020B0400000000000000" pitchFamily="50" charset="-128"/>
                      </a:endParaRPr>
                    </a:p>
                  </a:txBody>
                  <a:tcPr marL="36000" marR="3600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ctr"/>
                      <a:endParaRPr lang="ja-JP" altLang="en-US" sz="1100" b="0" i="0" u="none" strike="noStrike">
                        <a:solidFill>
                          <a:srgbClr val="000000"/>
                        </a:solidFill>
                        <a:effectLst/>
                        <a:latin typeface="BIZ UDPゴシック" panose="020B0400000000000000" pitchFamily="50" charset="-128"/>
                        <a:ea typeface="BIZ UDPゴシック" panose="020B0400000000000000" pitchFamily="50" charset="-128"/>
                      </a:endParaRPr>
                    </a:p>
                  </a:txBody>
                  <a:tcPr marL="36000" marR="3600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ctr"/>
                      <a:endParaRPr lang="ja-JP" altLang="en-US" sz="1100" b="0" i="0" u="none" strike="noStrike" dirty="0">
                        <a:solidFill>
                          <a:srgbClr val="000000"/>
                        </a:solidFill>
                        <a:effectLst/>
                        <a:latin typeface="BIZ UDPゴシック" panose="020B0400000000000000" pitchFamily="50" charset="-128"/>
                        <a:ea typeface="BIZ UDPゴシック" panose="020B0400000000000000" pitchFamily="50" charset="-128"/>
                      </a:endParaRPr>
                    </a:p>
                  </a:txBody>
                  <a:tcPr marL="36000" marR="3600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ctr"/>
                      <a:endParaRPr lang="ja-JP" altLang="en-US" sz="1100" b="0" i="0" u="none" strike="noStrike" dirty="0">
                        <a:solidFill>
                          <a:srgbClr val="000000"/>
                        </a:solidFill>
                        <a:effectLst/>
                        <a:latin typeface="BIZ UDPゴシック" panose="020B0400000000000000" pitchFamily="50" charset="-128"/>
                        <a:ea typeface="BIZ UDPゴシック" panose="020B0400000000000000" pitchFamily="50" charset="-128"/>
                      </a:endParaRPr>
                    </a:p>
                  </a:txBody>
                  <a:tcPr marL="36000" marR="3600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ctr"/>
                      <a:endParaRPr lang="ja-JP" altLang="en-US" sz="1100" b="0" i="0" u="none" strike="noStrike" dirty="0">
                        <a:solidFill>
                          <a:srgbClr val="000000"/>
                        </a:solidFill>
                        <a:effectLst/>
                        <a:latin typeface="BIZ UDPゴシック" panose="020B0400000000000000" pitchFamily="50" charset="-128"/>
                        <a:ea typeface="BIZ UDPゴシック" panose="020B0400000000000000" pitchFamily="50" charset="-128"/>
                      </a:endParaRPr>
                    </a:p>
                  </a:txBody>
                  <a:tcPr marL="36000" marR="3600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ctr"/>
                      <a:endParaRPr lang="ja-JP" altLang="en-US" sz="1100" b="0" i="0" u="none" strike="noStrike" dirty="0">
                        <a:solidFill>
                          <a:srgbClr val="000000"/>
                        </a:solidFill>
                        <a:effectLst/>
                        <a:latin typeface="BIZ UDPゴシック" panose="020B0400000000000000" pitchFamily="50" charset="-128"/>
                        <a:ea typeface="BIZ UDPゴシック" panose="020B0400000000000000" pitchFamily="50" charset="-128"/>
                      </a:endParaRPr>
                    </a:p>
                  </a:txBody>
                  <a:tcPr marL="36000" marR="3600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ctr"/>
                      <a:r>
                        <a:rPr lang="ja-JP" altLang="en-US" sz="1100" u="none" strike="noStrike" dirty="0">
                          <a:effectLst/>
                          <a:latin typeface="BIZ UDPゴシック" panose="020B0400000000000000" pitchFamily="50" charset="-128"/>
                          <a:ea typeface="BIZ UDPゴシック" panose="020B0400000000000000" pitchFamily="50" charset="-128"/>
                        </a:rPr>
                        <a:t>○</a:t>
                      </a:r>
                      <a:endParaRPr lang="ja-JP" altLang="en-US" sz="1100" b="0" i="0" u="none" strike="noStrike" dirty="0">
                        <a:solidFill>
                          <a:srgbClr val="000000"/>
                        </a:solidFill>
                        <a:effectLst/>
                        <a:latin typeface="BIZ UDPゴシック" panose="020B0400000000000000" pitchFamily="50" charset="-128"/>
                        <a:ea typeface="BIZ UDPゴシック" panose="020B0400000000000000" pitchFamily="50" charset="-128"/>
                      </a:endParaRPr>
                    </a:p>
                  </a:txBody>
                  <a:tcPr marL="36000" marR="3600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ctr"/>
                      <a:endParaRPr lang="ja-JP" altLang="en-US" sz="1100" b="0" i="0" u="none" strike="noStrike">
                        <a:solidFill>
                          <a:srgbClr val="000000"/>
                        </a:solidFill>
                        <a:effectLst/>
                        <a:latin typeface="BIZ UDPゴシック" panose="020B0400000000000000" pitchFamily="50" charset="-128"/>
                        <a:ea typeface="BIZ UDPゴシック" panose="020B0400000000000000" pitchFamily="50" charset="-128"/>
                      </a:endParaRPr>
                    </a:p>
                  </a:txBody>
                  <a:tcPr marL="36000" marR="36000" marT="0" marB="0" anchor="ctr">
                    <a:lnL w="63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883555905"/>
                  </a:ext>
                </a:extLst>
              </a:tr>
              <a:tr h="243111">
                <a:tc>
                  <a:txBody>
                    <a:bodyPr/>
                    <a:lstStyle/>
                    <a:p>
                      <a:pPr algn="ctr" fontAlgn="ctr"/>
                      <a:r>
                        <a:rPr lang="ja-JP" altLang="en-US" sz="1100" u="none" strike="noStrike" dirty="0">
                          <a:effectLst/>
                          <a:latin typeface="BIZ UDPゴシック" panose="020B0400000000000000" pitchFamily="50" charset="-128"/>
                          <a:ea typeface="BIZ UDPゴシック" panose="020B0400000000000000" pitchFamily="50" charset="-128"/>
                        </a:rPr>
                        <a:t>広島</a:t>
                      </a:r>
                      <a:endParaRPr lang="ja-JP" altLang="en-US" sz="1100" b="0" i="0" u="none" strike="noStrike" dirty="0">
                        <a:solidFill>
                          <a:srgbClr val="000000"/>
                        </a:solidFill>
                        <a:effectLst/>
                        <a:latin typeface="BIZ UDPゴシック" panose="020B0400000000000000" pitchFamily="50" charset="-128"/>
                        <a:ea typeface="BIZ UDPゴシック" panose="020B0400000000000000" pitchFamily="50" charset="-128"/>
                      </a:endParaRPr>
                    </a:p>
                  </a:txBody>
                  <a:tcPr marL="0" marR="0" marT="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ctr"/>
                      <a:endParaRPr lang="ja-JP" altLang="en-US" sz="1100" b="0" i="0" u="none" strike="noStrike">
                        <a:solidFill>
                          <a:srgbClr val="000000"/>
                        </a:solidFill>
                        <a:effectLst/>
                        <a:latin typeface="BIZ UDPゴシック" panose="020B0400000000000000" pitchFamily="50" charset="-128"/>
                        <a:ea typeface="BIZ UDPゴシック" panose="020B0400000000000000" pitchFamily="50" charset="-128"/>
                      </a:endParaRPr>
                    </a:p>
                  </a:txBody>
                  <a:tcPr marL="36000" marR="36000" marT="0" marB="0" anchor="ctr">
                    <a:lnL w="190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ctr"/>
                      <a:r>
                        <a:rPr lang="ja-JP" altLang="en-US" sz="1100" u="none" strike="noStrike">
                          <a:effectLst/>
                          <a:latin typeface="BIZ UDPゴシック" panose="020B0400000000000000" pitchFamily="50" charset="-128"/>
                          <a:ea typeface="BIZ UDPゴシック" panose="020B0400000000000000" pitchFamily="50" charset="-128"/>
                        </a:rPr>
                        <a:t>○</a:t>
                      </a:r>
                      <a:endParaRPr lang="ja-JP" altLang="en-US" sz="1100" b="0" i="0" u="none" strike="noStrike">
                        <a:solidFill>
                          <a:srgbClr val="000000"/>
                        </a:solidFill>
                        <a:effectLst/>
                        <a:latin typeface="BIZ UDPゴシック" panose="020B0400000000000000" pitchFamily="50" charset="-128"/>
                        <a:ea typeface="BIZ UDPゴシック" panose="020B0400000000000000" pitchFamily="50" charset="-128"/>
                      </a:endParaRPr>
                    </a:p>
                  </a:txBody>
                  <a:tcPr marL="36000" marR="3600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ctr"/>
                      <a:r>
                        <a:rPr lang="ja-JP" altLang="en-US" sz="1100" u="none" strike="noStrike">
                          <a:effectLst/>
                          <a:latin typeface="BIZ UDPゴシック" panose="020B0400000000000000" pitchFamily="50" charset="-128"/>
                          <a:ea typeface="BIZ UDPゴシック" panose="020B0400000000000000" pitchFamily="50" charset="-128"/>
                        </a:rPr>
                        <a:t>○</a:t>
                      </a:r>
                      <a:endParaRPr lang="ja-JP" altLang="en-US" sz="1100" b="0" i="0" u="none" strike="noStrike">
                        <a:solidFill>
                          <a:srgbClr val="000000"/>
                        </a:solidFill>
                        <a:effectLst/>
                        <a:latin typeface="BIZ UDPゴシック" panose="020B0400000000000000" pitchFamily="50" charset="-128"/>
                        <a:ea typeface="BIZ UDPゴシック" panose="020B0400000000000000" pitchFamily="50" charset="-128"/>
                      </a:endParaRPr>
                    </a:p>
                  </a:txBody>
                  <a:tcPr marL="36000" marR="3600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ctr"/>
                      <a:r>
                        <a:rPr lang="ja-JP" altLang="en-US" sz="1100" u="none" strike="noStrike">
                          <a:effectLst/>
                          <a:latin typeface="BIZ UDPゴシック" panose="020B0400000000000000" pitchFamily="50" charset="-128"/>
                          <a:ea typeface="BIZ UDPゴシック" panose="020B0400000000000000" pitchFamily="50" charset="-128"/>
                        </a:rPr>
                        <a:t>○</a:t>
                      </a:r>
                      <a:endParaRPr lang="ja-JP" altLang="en-US" sz="1100" b="0" i="0" u="none" strike="noStrike">
                        <a:solidFill>
                          <a:srgbClr val="000000"/>
                        </a:solidFill>
                        <a:effectLst/>
                        <a:latin typeface="BIZ UDPゴシック" panose="020B0400000000000000" pitchFamily="50" charset="-128"/>
                        <a:ea typeface="BIZ UDPゴシック" panose="020B0400000000000000" pitchFamily="50" charset="-128"/>
                      </a:endParaRPr>
                    </a:p>
                  </a:txBody>
                  <a:tcPr marL="36000" marR="3600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ctr"/>
                      <a:r>
                        <a:rPr lang="ja-JP" altLang="en-US" sz="1100" u="none" strike="noStrike" dirty="0">
                          <a:effectLst/>
                          <a:latin typeface="BIZ UDPゴシック" panose="020B0400000000000000" pitchFamily="50" charset="-128"/>
                          <a:ea typeface="BIZ UDPゴシック" panose="020B0400000000000000" pitchFamily="50" charset="-128"/>
                        </a:rPr>
                        <a:t>○</a:t>
                      </a:r>
                      <a:endParaRPr lang="ja-JP" altLang="en-US" sz="1100" b="0" i="0" u="none" strike="noStrike" dirty="0">
                        <a:solidFill>
                          <a:srgbClr val="000000"/>
                        </a:solidFill>
                        <a:effectLst/>
                        <a:latin typeface="BIZ UDPゴシック" panose="020B0400000000000000" pitchFamily="50" charset="-128"/>
                        <a:ea typeface="BIZ UDPゴシック" panose="020B0400000000000000" pitchFamily="50" charset="-128"/>
                      </a:endParaRPr>
                    </a:p>
                  </a:txBody>
                  <a:tcPr marL="36000" marR="3600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ctr"/>
                      <a:r>
                        <a:rPr lang="ja-JP" altLang="en-US" sz="1100" u="none" strike="noStrike">
                          <a:effectLst/>
                          <a:latin typeface="BIZ UDPゴシック" panose="020B0400000000000000" pitchFamily="50" charset="-128"/>
                          <a:ea typeface="BIZ UDPゴシック" panose="020B0400000000000000" pitchFamily="50" charset="-128"/>
                        </a:rPr>
                        <a:t>○</a:t>
                      </a:r>
                      <a:endParaRPr lang="ja-JP" altLang="en-US" sz="1100" b="0" i="0" u="none" strike="noStrike">
                        <a:solidFill>
                          <a:srgbClr val="000000"/>
                        </a:solidFill>
                        <a:effectLst/>
                        <a:latin typeface="BIZ UDPゴシック" panose="020B0400000000000000" pitchFamily="50" charset="-128"/>
                        <a:ea typeface="BIZ UDPゴシック" panose="020B0400000000000000" pitchFamily="50" charset="-128"/>
                      </a:endParaRPr>
                    </a:p>
                  </a:txBody>
                  <a:tcPr marL="36000" marR="3600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ctr"/>
                      <a:endParaRPr lang="ja-JP" altLang="en-US" sz="1100" b="0" i="0" u="none" strike="noStrike">
                        <a:solidFill>
                          <a:srgbClr val="000000"/>
                        </a:solidFill>
                        <a:effectLst/>
                        <a:latin typeface="BIZ UDPゴシック" panose="020B0400000000000000" pitchFamily="50" charset="-128"/>
                        <a:ea typeface="BIZ UDPゴシック" panose="020B0400000000000000" pitchFamily="50" charset="-128"/>
                      </a:endParaRPr>
                    </a:p>
                  </a:txBody>
                  <a:tcPr marL="36000" marR="3600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ctr"/>
                      <a:r>
                        <a:rPr lang="ja-JP" altLang="en-US" sz="1100" u="none" strike="noStrike" dirty="0">
                          <a:effectLst/>
                          <a:latin typeface="BIZ UDPゴシック" panose="020B0400000000000000" pitchFamily="50" charset="-128"/>
                          <a:ea typeface="BIZ UDPゴシック" panose="020B0400000000000000" pitchFamily="50" charset="-128"/>
                        </a:rPr>
                        <a:t>○</a:t>
                      </a:r>
                      <a:endParaRPr lang="ja-JP" altLang="en-US" sz="1100" b="0" i="0" u="none" strike="noStrike" dirty="0">
                        <a:solidFill>
                          <a:srgbClr val="000000"/>
                        </a:solidFill>
                        <a:effectLst/>
                        <a:latin typeface="BIZ UDPゴシック" panose="020B0400000000000000" pitchFamily="50" charset="-128"/>
                        <a:ea typeface="BIZ UDPゴシック" panose="020B0400000000000000" pitchFamily="50" charset="-128"/>
                      </a:endParaRPr>
                    </a:p>
                  </a:txBody>
                  <a:tcPr marL="36000" marR="3600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ctr"/>
                      <a:r>
                        <a:rPr lang="ja-JP" altLang="en-US" sz="1100" u="none" strike="noStrike">
                          <a:effectLst/>
                          <a:latin typeface="BIZ UDPゴシック" panose="020B0400000000000000" pitchFamily="50" charset="-128"/>
                          <a:ea typeface="BIZ UDPゴシック" panose="020B0400000000000000" pitchFamily="50" charset="-128"/>
                        </a:rPr>
                        <a:t>○</a:t>
                      </a:r>
                      <a:endParaRPr lang="ja-JP" altLang="en-US" sz="1100" b="0" i="0" u="none" strike="noStrike">
                        <a:solidFill>
                          <a:srgbClr val="000000"/>
                        </a:solidFill>
                        <a:effectLst/>
                        <a:latin typeface="BIZ UDPゴシック" panose="020B0400000000000000" pitchFamily="50" charset="-128"/>
                        <a:ea typeface="BIZ UDPゴシック" panose="020B0400000000000000" pitchFamily="50" charset="-128"/>
                      </a:endParaRPr>
                    </a:p>
                  </a:txBody>
                  <a:tcPr marL="36000" marR="3600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ctr"/>
                      <a:r>
                        <a:rPr lang="ja-JP" altLang="en-US" sz="1100" u="none" strike="noStrike">
                          <a:effectLst/>
                          <a:latin typeface="BIZ UDPゴシック" panose="020B0400000000000000" pitchFamily="50" charset="-128"/>
                          <a:ea typeface="BIZ UDPゴシック" panose="020B0400000000000000" pitchFamily="50" charset="-128"/>
                        </a:rPr>
                        <a:t>○</a:t>
                      </a:r>
                      <a:endParaRPr lang="ja-JP" altLang="en-US" sz="1100" b="0" i="0" u="none" strike="noStrike">
                        <a:solidFill>
                          <a:srgbClr val="000000"/>
                        </a:solidFill>
                        <a:effectLst/>
                        <a:latin typeface="BIZ UDPゴシック" panose="020B0400000000000000" pitchFamily="50" charset="-128"/>
                        <a:ea typeface="BIZ UDPゴシック" panose="020B0400000000000000" pitchFamily="50" charset="-128"/>
                      </a:endParaRPr>
                    </a:p>
                  </a:txBody>
                  <a:tcPr marL="36000" marR="3600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ctr"/>
                      <a:endParaRPr lang="ja-JP" altLang="en-US" sz="1100" b="0" i="0" u="none" strike="noStrike" dirty="0">
                        <a:solidFill>
                          <a:srgbClr val="000000"/>
                        </a:solidFill>
                        <a:effectLst/>
                        <a:latin typeface="BIZ UDPゴシック" panose="020B0400000000000000" pitchFamily="50" charset="-128"/>
                        <a:ea typeface="BIZ UDPゴシック" panose="020B0400000000000000" pitchFamily="50" charset="-128"/>
                      </a:endParaRPr>
                    </a:p>
                  </a:txBody>
                  <a:tcPr marL="36000" marR="3600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ctr"/>
                      <a:endParaRPr lang="ja-JP" altLang="en-US" sz="1100" b="0" i="0" u="none" strike="noStrike">
                        <a:solidFill>
                          <a:srgbClr val="000000"/>
                        </a:solidFill>
                        <a:effectLst/>
                        <a:latin typeface="BIZ UDPゴシック" panose="020B0400000000000000" pitchFamily="50" charset="-128"/>
                        <a:ea typeface="BIZ UDPゴシック" panose="020B0400000000000000" pitchFamily="50" charset="-128"/>
                      </a:endParaRPr>
                    </a:p>
                  </a:txBody>
                  <a:tcPr marL="36000" marR="3600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ctr"/>
                      <a:r>
                        <a:rPr lang="ja-JP" altLang="en-US" sz="1100" u="none" strike="noStrike">
                          <a:effectLst/>
                          <a:latin typeface="BIZ UDPゴシック" panose="020B0400000000000000" pitchFamily="50" charset="-128"/>
                          <a:ea typeface="BIZ UDPゴシック" panose="020B0400000000000000" pitchFamily="50" charset="-128"/>
                        </a:rPr>
                        <a:t>○</a:t>
                      </a:r>
                      <a:endParaRPr lang="ja-JP" altLang="en-US" sz="1100" b="0" i="0" u="none" strike="noStrike">
                        <a:solidFill>
                          <a:srgbClr val="000000"/>
                        </a:solidFill>
                        <a:effectLst/>
                        <a:latin typeface="BIZ UDPゴシック" panose="020B0400000000000000" pitchFamily="50" charset="-128"/>
                        <a:ea typeface="BIZ UDPゴシック" panose="020B0400000000000000" pitchFamily="50" charset="-128"/>
                      </a:endParaRPr>
                    </a:p>
                  </a:txBody>
                  <a:tcPr marL="36000" marR="3600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ctr"/>
                      <a:r>
                        <a:rPr lang="ja-JP" altLang="en-US" sz="1100" u="none" strike="noStrike" dirty="0">
                          <a:effectLst/>
                          <a:latin typeface="BIZ UDPゴシック" panose="020B0400000000000000" pitchFamily="50" charset="-128"/>
                          <a:ea typeface="BIZ UDPゴシック" panose="020B0400000000000000" pitchFamily="50" charset="-128"/>
                        </a:rPr>
                        <a:t>○</a:t>
                      </a:r>
                      <a:endParaRPr lang="ja-JP" altLang="en-US" sz="1100" b="0" i="0" u="none" strike="noStrike" dirty="0">
                        <a:solidFill>
                          <a:srgbClr val="000000"/>
                        </a:solidFill>
                        <a:effectLst/>
                        <a:latin typeface="BIZ UDPゴシック" panose="020B0400000000000000" pitchFamily="50" charset="-128"/>
                        <a:ea typeface="BIZ UDPゴシック" panose="020B0400000000000000" pitchFamily="50" charset="-128"/>
                      </a:endParaRPr>
                    </a:p>
                  </a:txBody>
                  <a:tcPr marL="36000" marR="3600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ctr"/>
                      <a:r>
                        <a:rPr lang="ja-JP" altLang="en-US" sz="1100" u="none" strike="noStrike">
                          <a:effectLst/>
                          <a:latin typeface="BIZ UDPゴシック" panose="020B0400000000000000" pitchFamily="50" charset="-128"/>
                          <a:ea typeface="BIZ UDPゴシック" panose="020B0400000000000000" pitchFamily="50" charset="-128"/>
                        </a:rPr>
                        <a:t>○</a:t>
                      </a:r>
                      <a:endParaRPr lang="ja-JP" altLang="en-US" sz="1100" b="0" i="0" u="none" strike="noStrike">
                        <a:solidFill>
                          <a:srgbClr val="000000"/>
                        </a:solidFill>
                        <a:effectLst/>
                        <a:latin typeface="BIZ UDPゴシック" panose="020B0400000000000000" pitchFamily="50" charset="-128"/>
                        <a:ea typeface="BIZ UDPゴシック" panose="020B0400000000000000" pitchFamily="50" charset="-128"/>
                      </a:endParaRPr>
                    </a:p>
                  </a:txBody>
                  <a:tcPr marL="36000" marR="3600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ctr"/>
                      <a:endParaRPr lang="ja-JP" altLang="en-US" sz="1100" b="0" i="0" u="none" strike="noStrike" dirty="0">
                        <a:solidFill>
                          <a:srgbClr val="000000"/>
                        </a:solidFill>
                        <a:effectLst/>
                        <a:latin typeface="BIZ UDPゴシック" panose="020B0400000000000000" pitchFamily="50" charset="-128"/>
                        <a:ea typeface="BIZ UDPゴシック" panose="020B0400000000000000" pitchFamily="50" charset="-128"/>
                      </a:endParaRPr>
                    </a:p>
                  </a:txBody>
                  <a:tcPr marL="36000" marR="3600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ctr"/>
                      <a:endParaRPr lang="ja-JP" altLang="en-US" sz="1100" b="0" i="0" u="none" strike="noStrike">
                        <a:solidFill>
                          <a:srgbClr val="000000"/>
                        </a:solidFill>
                        <a:effectLst/>
                        <a:latin typeface="BIZ UDPゴシック" panose="020B0400000000000000" pitchFamily="50" charset="-128"/>
                        <a:ea typeface="BIZ UDPゴシック" panose="020B0400000000000000" pitchFamily="50" charset="-128"/>
                      </a:endParaRPr>
                    </a:p>
                  </a:txBody>
                  <a:tcPr marL="36000" marR="3600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ctr"/>
                      <a:endParaRPr lang="ja-JP" altLang="en-US" sz="1100" b="0" i="0" u="none" strike="noStrike" dirty="0">
                        <a:solidFill>
                          <a:srgbClr val="000000"/>
                        </a:solidFill>
                        <a:effectLst/>
                        <a:latin typeface="BIZ UDPゴシック" panose="020B0400000000000000" pitchFamily="50" charset="-128"/>
                        <a:ea typeface="BIZ UDPゴシック" panose="020B0400000000000000" pitchFamily="50" charset="-128"/>
                      </a:endParaRPr>
                    </a:p>
                  </a:txBody>
                  <a:tcPr marL="36000" marR="3600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ctr"/>
                      <a:endParaRPr lang="ja-JP" altLang="en-US" sz="1100" b="0" i="0" u="none" strike="noStrike" dirty="0">
                        <a:solidFill>
                          <a:srgbClr val="000000"/>
                        </a:solidFill>
                        <a:effectLst/>
                        <a:latin typeface="BIZ UDPゴシック" panose="020B0400000000000000" pitchFamily="50" charset="-128"/>
                        <a:ea typeface="BIZ UDPゴシック" panose="020B0400000000000000" pitchFamily="50" charset="-128"/>
                      </a:endParaRPr>
                    </a:p>
                  </a:txBody>
                  <a:tcPr marL="36000" marR="3600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ctr"/>
                      <a:r>
                        <a:rPr lang="ja-JP" altLang="en-US" sz="1100" u="none" strike="noStrike" dirty="0">
                          <a:effectLst/>
                          <a:latin typeface="BIZ UDPゴシック" panose="020B0400000000000000" pitchFamily="50" charset="-128"/>
                          <a:ea typeface="BIZ UDPゴシック" panose="020B0400000000000000" pitchFamily="50" charset="-128"/>
                        </a:rPr>
                        <a:t>◎</a:t>
                      </a:r>
                      <a:endParaRPr lang="ja-JP" altLang="en-US" sz="1100" b="0" i="0" u="none" strike="noStrike" dirty="0">
                        <a:solidFill>
                          <a:srgbClr val="000000"/>
                        </a:solidFill>
                        <a:effectLst/>
                        <a:latin typeface="BIZ UDPゴシック" panose="020B0400000000000000" pitchFamily="50" charset="-128"/>
                        <a:ea typeface="BIZ UDPゴシック" panose="020B0400000000000000" pitchFamily="50" charset="-128"/>
                      </a:endParaRPr>
                    </a:p>
                  </a:txBody>
                  <a:tcPr marL="36000" marR="36000" marT="0" marB="0" anchor="ctr">
                    <a:lnL w="63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549757618"/>
                  </a:ext>
                </a:extLst>
              </a:tr>
              <a:tr h="243111">
                <a:tc>
                  <a:txBody>
                    <a:bodyPr/>
                    <a:lstStyle/>
                    <a:p>
                      <a:pPr algn="ctr" fontAlgn="ctr"/>
                      <a:r>
                        <a:rPr lang="ja-JP" altLang="en-US" sz="1100" u="none" strike="noStrike" dirty="0">
                          <a:effectLst/>
                          <a:latin typeface="BIZ UDPゴシック" panose="020B0400000000000000" pitchFamily="50" charset="-128"/>
                          <a:ea typeface="BIZ UDPゴシック" panose="020B0400000000000000" pitchFamily="50" charset="-128"/>
                        </a:rPr>
                        <a:t>高松</a:t>
                      </a:r>
                      <a:endParaRPr lang="ja-JP" altLang="en-US" sz="1100" b="0" i="0" u="none" strike="noStrike" dirty="0">
                        <a:solidFill>
                          <a:srgbClr val="000000"/>
                        </a:solidFill>
                        <a:effectLst/>
                        <a:latin typeface="BIZ UDPゴシック" panose="020B0400000000000000" pitchFamily="50" charset="-128"/>
                        <a:ea typeface="BIZ UDPゴシック" panose="020B0400000000000000" pitchFamily="50" charset="-128"/>
                      </a:endParaRPr>
                    </a:p>
                  </a:txBody>
                  <a:tcPr marL="0" marR="0" marT="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ctr"/>
                      <a:endParaRPr lang="ja-JP" altLang="en-US" sz="1100" b="0" i="0" u="none" strike="noStrike" dirty="0">
                        <a:solidFill>
                          <a:srgbClr val="000000"/>
                        </a:solidFill>
                        <a:effectLst/>
                        <a:latin typeface="BIZ UDPゴシック" panose="020B0400000000000000" pitchFamily="50" charset="-128"/>
                        <a:ea typeface="BIZ UDPゴシック" panose="020B0400000000000000" pitchFamily="50" charset="-128"/>
                      </a:endParaRPr>
                    </a:p>
                  </a:txBody>
                  <a:tcPr marL="36000" marR="36000" marT="0" marB="0" anchor="ctr">
                    <a:lnL w="190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ctr"/>
                      <a:endParaRPr lang="ja-JP" altLang="en-US" sz="1100" b="0" i="0" u="none" strike="noStrike">
                        <a:solidFill>
                          <a:srgbClr val="000000"/>
                        </a:solidFill>
                        <a:effectLst/>
                        <a:latin typeface="BIZ UDPゴシック" panose="020B0400000000000000" pitchFamily="50" charset="-128"/>
                        <a:ea typeface="BIZ UDPゴシック" panose="020B0400000000000000" pitchFamily="50" charset="-128"/>
                      </a:endParaRPr>
                    </a:p>
                  </a:txBody>
                  <a:tcPr marL="36000" marR="3600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ctr"/>
                      <a:endParaRPr lang="ja-JP" altLang="en-US" sz="1100" b="0" i="0" u="none" strike="noStrike">
                        <a:solidFill>
                          <a:srgbClr val="000000"/>
                        </a:solidFill>
                        <a:effectLst/>
                        <a:latin typeface="BIZ UDPゴシック" panose="020B0400000000000000" pitchFamily="50" charset="-128"/>
                        <a:ea typeface="BIZ UDPゴシック" panose="020B0400000000000000" pitchFamily="50" charset="-128"/>
                      </a:endParaRPr>
                    </a:p>
                  </a:txBody>
                  <a:tcPr marL="36000" marR="3600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ctr"/>
                      <a:r>
                        <a:rPr lang="ja-JP" altLang="en-US" sz="1100" u="none" strike="noStrike">
                          <a:effectLst/>
                          <a:latin typeface="BIZ UDPゴシック" panose="020B0400000000000000" pitchFamily="50" charset="-128"/>
                          <a:ea typeface="BIZ UDPゴシック" panose="020B0400000000000000" pitchFamily="50" charset="-128"/>
                        </a:rPr>
                        <a:t>○</a:t>
                      </a:r>
                      <a:endParaRPr lang="ja-JP" altLang="en-US" sz="1100" b="0" i="0" u="none" strike="noStrike">
                        <a:solidFill>
                          <a:srgbClr val="000000"/>
                        </a:solidFill>
                        <a:effectLst/>
                        <a:latin typeface="BIZ UDPゴシック" panose="020B0400000000000000" pitchFamily="50" charset="-128"/>
                        <a:ea typeface="BIZ UDPゴシック" panose="020B0400000000000000" pitchFamily="50" charset="-128"/>
                      </a:endParaRPr>
                    </a:p>
                  </a:txBody>
                  <a:tcPr marL="36000" marR="3600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ctr"/>
                      <a:r>
                        <a:rPr lang="ja-JP" altLang="en-US" sz="1100" u="none" strike="noStrike" dirty="0">
                          <a:effectLst/>
                          <a:latin typeface="BIZ UDPゴシック" panose="020B0400000000000000" pitchFamily="50" charset="-128"/>
                          <a:ea typeface="BIZ UDPゴシック" panose="020B0400000000000000" pitchFamily="50" charset="-128"/>
                        </a:rPr>
                        <a:t>○</a:t>
                      </a:r>
                      <a:endParaRPr lang="ja-JP" altLang="en-US" sz="1100" b="0" i="0" u="none" strike="noStrike" dirty="0">
                        <a:solidFill>
                          <a:srgbClr val="000000"/>
                        </a:solidFill>
                        <a:effectLst/>
                        <a:latin typeface="BIZ UDPゴシック" panose="020B0400000000000000" pitchFamily="50" charset="-128"/>
                        <a:ea typeface="BIZ UDPゴシック" panose="020B0400000000000000" pitchFamily="50" charset="-128"/>
                      </a:endParaRPr>
                    </a:p>
                  </a:txBody>
                  <a:tcPr marL="36000" marR="3600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ctr"/>
                      <a:r>
                        <a:rPr lang="ja-JP" altLang="en-US" sz="1100" u="none" strike="noStrike" dirty="0">
                          <a:effectLst/>
                          <a:latin typeface="BIZ UDPゴシック" panose="020B0400000000000000" pitchFamily="50" charset="-128"/>
                          <a:ea typeface="BIZ UDPゴシック" panose="020B0400000000000000" pitchFamily="50" charset="-128"/>
                        </a:rPr>
                        <a:t>○</a:t>
                      </a:r>
                      <a:endParaRPr lang="ja-JP" altLang="en-US" sz="1100" b="0" i="0" u="none" strike="noStrike" dirty="0">
                        <a:solidFill>
                          <a:srgbClr val="000000"/>
                        </a:solidFill>
                        <a:effectLst/>
                        <a:latin typeface="BIZ UDPゴシック" panose="020B0400000000000000" pitchFamily="50" charset="-128"/>
                        <a:ea typeface="BIZ UDPゴシック" panose="020B0400000000000000" pitchFamily="50" charset="-128"/>
                      </a:endParaRPr>
                    </a:p>
                  </a:txBody>
                  <a:tcPr marL="36000" marR="3600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ctr"/>
                      <a:endParaRPr lang="ja-JP" altLang="en-US" sz="1100" b="0" i="0" u="none" strike="noStrike">
                        <a:solidFill>
                          <a:srgbClr val="000000"/>
                        </a:solidFill>
                        <a:effectLst/>
                        <a:latin typeface="BIZ UDPゴシック" panose="020B0400000000000000" pitchFamily="50" charset="-128"/>
                        <a:ea typeface="BIZ UDPゴシック" panose="020B0400000000000000" pitchFamily="50" charset="-128"/>
                      </a:endParaRPr>
                    </a:p>
                  </a:txBody>
                  <a:tcPr marL="36000" marR="3600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ctr"/>
                      <a:r>
                        <a:rPr lang="ja-JP" altLang="en-US" sz="1100" u="none" strike="noStrike">
                          <a:effectLst/>
                          <a:latin typeface="BIZ UDPゴシック" panose="020B0400000000000000" pitchFamily="50" charset="-128"/>
                          <a:ea typeface="BIZ UDPゴシック" panose="020B0400000000000000" pitchFamily="50" charset="-128"/>
                        </a:rPr>
                        <a:t>○</a:t>
                      </a:r>
                      <a:endParaRPr lang="ja-JP" altLang="en-US" sz="1100" b="0" i="0" u="none" strike="noStrike">
                        <a:solidFill>
                          <a:srgbClr val="000000"/>
                        </a:solidFill>
                        <a:effectLst/>
                        <a:latin typeface="BIZ UDPゴシック" panose="020B0400000000000000" pitchFamily="50" charset="-128"/>
                        <a:ea typeface="BIZ UDPゴシック" panose="020B0400000000000000" pitchFamily="50" charset="-128"/>
                      </a:endParaRPr>
                    </a:p>
                  </a:txBody>
                  <a:tcPr marL="36000" marR="3600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ctr"/>
                      <a:r>
                        <a:rPr lang="ja-JP" altLang="en-US" sz="1100" u="none" strike="noStrike">
                          <a:effectLst/>
                          <a:latin typeface="BIZ UDPゴシック" panose="020B0400000000000000" pitchFamily="50" charset="-128"/>
                          <a:ea typeface="BIZ UDPゴシック" panose="020B0400000000000000" pitchFamily="50" charset="-128"/>
                        </a:rPr>
                        <a:t>○</a:t>
                      </a:r>
                      <a:endParaRPr lang="ja-JP" altLang="en-US" sz="1100" b="0" i="0" u="none" strike="noStrike">
                        <a:solidFill>
                          <a:srgbClr val="000000"/>
                        </a:solidFill>
                        <a:effectLst/>
                        <a:latin typeface="BIZ UDPゴシック" panose="020B0400000000000000" pitchFamily="50" charset="-128"/>
                        <a:ea typeface="BIZ UDPゴシック" panose="020B0400000000000000" pitchFamily="50" charset="-128"/>
                      </a:endParaRPr>
                    </a:p>
                  </a:txBody>
                  <a:tcPr marL="36000" marR="3600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ctr"/>
                      <a:r>
                        <a:rPr lang="ja-JP" altLang="en-US" sz="1100" u="none" strike="noStrike">
                          <a:effectLst/>
                          <a:latin typeface="BIZ UDPゴシック" panose="020B0400000000000000" pitchFamily="50" charset="-128"/>
                          <a:ea typeface="BIZ UDPゴシック" panose="020B0400000000000000" pitchFamily="50" charset="-128"/>
                        </a:rPr>
                        <a:t>△</a:t>
                      </a:r>
                      <a:endParaRPr lang="ja-JP" altLang="en-US" sz="1100" b="0" i="0" u="none" strike="noStrike">
                        <a:solidFill>
                          <a:srgbClr val="000000"/>
                        </a:solidFill>
                        <a:effectLst/>
                        <a:latin typeface="BIZ UDPゴシック" panose="020B0400000000000000" pitchFamily="50" charset="-128"/>
                        <a:ea typeface="BIZ UDPゴシック" panose="020B0400000000000000" pitchFamily="50" charset="-128"/>
                      </a:endParaRPr>
                    </a:p>
                  </a:txBody>
                  <a:tcPr marL="36000" marR="3600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ctr"/>
                      <a:endParaRPr lang="ja-JP" altLang="en-US" sz="1100" b="0" i="0" u="none" strike="noStrike">
                        <a:solidFill>
                          <a:srgbClr val="000000"/>
                        </a:solidFill>
                        <a:effectLst/>
                        <a:latin typeface="BIZ UDPゴシック" panose="020B0400000000000000" pitchFamily="50" charset="-128"/>
                        <a:ea typeface="BIZ UDPゴシック" panose="020B0400000000000000" pitchFamily="50" charset="-128"/>
                      </a:endParaRPr>
                    </a:p>
                  </a:txBody>
                  <a:tcPr marL="36000" marR="3600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ctr"/>
                      <a:endParaRPr lang="ja-JP" altLang="en-US" sz="1100" b="0" i="0" u="none" strike="noStrike">
                        <a:solidFill>
                          <a:srgbClr val="000000"/>
                        </a:solidFill>
                        <a:effectLst/>
                        <a:latin typeface="BIZ UDPゴシック" panose="020B0400000000000000" pitchFamily="50" charset="-128"/>
                        <a:ea typeface="BIZ UDPゴシック" panose="020B0400000000000000" pitchFamily="50" charset="-128"/>
                      </a:endParaRPr>
                    </a:p>
                  </a:txBody>
                  <a:tcPr marL="36000" marR="3600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ctr"/>
                      <a:r>
                        <a:rPr lang="ja-JP" altLang="en-US" sz="1100" u="none" strike="noStrike" dirty="0">
                          <a:effectLst/>
                          <a:latin typeface="BIZ UDPゴシック" panose="020B0400000000000000" pitchFamily="50" charset="-128"/>
                          <a:ea typeface="BIZ UDPゴシック" panose="020B0400000000000000" pitchFamily="50" charset="-128"/>
                        </a:rPr>
                        <a:t>△</a:t>
                      </a:r>
                      <a:endParaRPr lang="ja-JP" altLang="en-US" sz="1100" b="0" i="0" u="none" strike="noStrike" dirty="0">
                        <a:solidFill>
                          <a:srgbClr val="000000"/>
                        </a:solidFill>
                        <a:effectLst/>
                        <a:latin typeface="BIZ UDPゴシック" panose="020B0400000000000000" pitchFamily="50" charset="-128"/>
                        <a:ea typeface="BIZ UDPゴシック" panose="020B0400000000000000" pitchFamily="50" charset="-128"/>
                      </a:endParaRPr>
                    </a:p>
                  </a:txBody>
                  <a:tcPr marL="36000" marR="3600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ctr"/>
                      <a:r>
                        <a:rPr lang="ja-JP" altLang="en-US" sz="1100" u="none" strike="noStrike" dirty="0">
                          <a:effectLst/>
                          <a:latin typeface="BIZ UDPゴシック" panose="020B0400000000000000" pitchFamily="50" charset="-128"/>
                          <a:ea typeface="BIZ UDPゴシック" panose="020B0400000000000000" pitchFamily="50" charset="-128"/>
                        </a:rPr>
                        <a:t>○</a:t>
                      </a:r>
                      <a:endParaRPr lang="ja-JP" altLang="en-US" sz="1100" b="0" i="0" u="none" strike="noStrike" dirty="0">
                        <a:solidFill>
                          <a:srgbClr val="000000"/>
                        </a:solidFill>
                        <a:effectLst/>
                        <a:latin typeface="BIZ UDPゴシック" panose="020B0400000000000000" pitchFamily="50" charset="-128"/>
                        <a:ea typeface="BIZ UDPゴシック" panose="020B0400000000000000" pitchFamily="50" charset="-128"/>
                      </a:endParaRPr>
                    </a:p>
                  </a:txBody>
                  <a:tcPr marL="36000" marR="3600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ctr"/>
                      <a:r>
                        <a:rPr lang="ja-JP" altLang="en-US" sz="1100" u="none" strike="noStrike" dirty="0">
                          <a:effectLst/>
                          <a:latin typeface="BIZ UDPゴシック" panose="020B0400000000000000" pitchFamily="50" charset="-128"/>
                          <a:ea typeface="BIZ UDPゴシック" panose="020B0400000000000000" pitchFamily="50" charset="-128"/>
                        </a:rPr>
                        <a:t>○</a:t>
                      </a:r>
                      <a:endParaRPr lang="ja-JP" altLang="en-US" sz="1100" b="0" i="0" u="none" strike="noStrike" dirty="0">
                        <a:solidFill>
                          <a:srgbClr val="000000"/>
                        </a:solidFill>
                        <a:effectLst/>
                        <a:latin typeface="BIZ UDPゴシック" panose="020B0400000000000000" pitchFamily="50" charset="-128"/>
                        <a:ea typeface="BIZ UDPゴシック" panose="020B0400000000000000" pitchFamily="50" charset="-128"/>
                      </a:endParaRPr>
                    </a:p>
                  </a:txBody>
                  <a:tcPr marL="36000" marR="3600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ctr"/>
                      <a:endParaRPr lang="ja-JP" altLang="en-US" sz="1100" b="0" i="0" u="none" strike="noStrike" dirty="0">
                        <a:solidFill>
                          <a:srgbClr val="000000"/>
                        </a:solidFill>
                        <a:effectLst/>
                        <a:latin typeface="BIZ UDPゴシック" panose="020B0400000000000000" pitchFamily="50" charset="-128"/>
                        <a:ea typeface="BIZ UDPゴシック" panose="020B0400000000000000" pitchFamily="50" charset="-128"/>
                      </a:endParaRPr>
                    </a:p>
                  </a:txBody>
                  <a:tcPr marL="36000" marR="3600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ctr"/>
                      <a:endParaRPr lang="ja-JP" altLang="en-US" sz="1100" b="0" i="0" u="none" strike="noStrike">
                        <a:solidFill>
                          <a:srgbClr val="000000"/>
                        </a:solidFill>
                        <a:effectLst/>
                        <a:latin typeface="BIZ UDPゴシック" panose="020B0400000000000000" pitchFamily="50" charset="-128"/>
                        <a:ea typeface="BIZ UDPゴシック" panose="020B0400000000000000" pitchFamily="50" charset="-128"/>
                      </a:endParaRPr>
                    </a:p>
                  </a:txBody>
                  <a:tcPr marL="36000" marR="3600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ctr"/>
                      <a:endParaRPr lang="ja-JP" altLang="en-US" sz="1100" b="0" i="0" u="none" strike="noStrike" dirty="0">
                        <a:solidFill>
                          <a:srgbClr val="000000"/>
                        </a:solidFill>
                        <a:effectLst/>
                        <a:latin typeface="BIZ UDPゴシック" panose="020B0400000000000000" pitchFamily="50" charset="-128"/>
                        <a:ea typeface="BIZ UDPゴシック" panose="020B0400000000000000" pitchFamily="50" charset="-128"/>
                      </a:endParaRPr>
                    </a:p>
                  </a:txBody>
                  <a:tcPr marL="36000" marR="3600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ctr"/>
                      <a:endParaRPr lang="ja-JP" altLang="en-US" sz="1100" b="0" i="0" u="none" strike="noStrike" dirty="0">
                        <a:solidFill>
                          <a:srgbClr val="000000"/>
                        </a:solidFill>
                        <a:effectLst/>
                        <a:latin typeface="BIZ UDPゴシック" panose="020B0400000000000000" pitchFamily="50" charset="-128"/>
                        <a:ea typeface="BIZ UDPゴシック" panose="020B0400000000000000" pitchFamily="50" charset="-128"/>
                      </a:endParaRPr>
                    </a:p>
                  </a:txBody>
                  <a:tcPr marL="36000" marR="3600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ctr"/>
                      <a:endParaRPr lang="ja-JP" altLang="en-US" sz="1100" b="0" i="0" u="none" strike="noStrike" dirty="0">
                        <a:solidFill>
                          <a:srgbClr val="000000"/>
                        </a:solidFill>
                        <a:effectLst/>
                        <a:latin typeface="BIZ UDPゴシック" panose="020B0400000000000000" pitchFamily="50" charset="-128"/>
                        <a:ea typeface="BIZ UDPゴシック" panose="020B0400000000000000" pitchFamily="50" charset="-128"/>
                      </a:endParaRPr>
                    </a:p>
                  </a:txBody>
                  <a:tcPr marL="36000" marR="36000" marT="0" marB="0" anchor="ctr">
                    <a:lnL w="63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48446672"/>
                  </a:ext>
                </a:extLst>
              </a:tr>
              <a:tr h="243111">
                <a:tc>
                  <a:txBody>
                    <a:bodyPr/>
                    <a:lstStyle/>
                    <a:p>
                      <a:pPr algn="ctr" fontAlgn="ctr"/>
                      <a:r>
                        <a:rPr lang="ja-JP" altLang="en-US" sz="1100" u="none" strike="noStrike" dirty="0">
                          <a:effectLst/>
                          <a:latin typeface="BIZ UDPゴシック" panose="020B0400000000000000" pitchFamily="50" charset="-128"/>
                          <a:ea typeface="BIZ UDPゴシック" panose="020B0400000000000000" pitchFamily="50" charset="-128"/>
                        </a:rPr>
                        <a:t>福岡</a:t>
                      </a:r>
                      <a:endParaRPr lang="ja-JP" altLang="en-US" sz="1100" b="0" i="0" u="none" strike="noStrike" dirty="0">
                        <a:solidFill>
                          <a:srgbClr val="000000"/>
                        </a:solidFill>
                        <a:effectLst/>
                        <a:latin typeface="BIZ UDPゴシック" panose="020B0400000000000000" pitchFamily="50" charset="-128"/>
                        <a:ea typeface="BIZ UDPゴシック" panose="020B0400000000000000" pitchFamily="50" charset="-128"/>
                      </a:endParaRPr>
                    </a:p>
                  </a:txBody>
                  <a:tcPr marL="0" marR="0" marT="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ctr"/>
                      <a:endParaRPr lang="ja-JP" altLang="en-US" sz="1100" b="0" i="0" u="none" strike="noStrike" dirty="0">
                        <a:solidFill>
                          <a:srgbClr val="000000"/>
                        </a:solidFill>
                        <a:effectLst/>
                        <a:latin typeface="BIZ UDPゴシック" panose="020B0400000000000000" pitchFamily="50" charset="-128"/>
                        <a:ea typeface="BIZ UDPゴシック" panose="020B0400000000000000" pitchFamily="50" charset="-128"/>
                      </a:endParaRPr>
                    </a:p>
                  </a:txBody>
                  <a:tcPr marL="36000" marR="36000" marT="0" marB="0" anchor="ctr">
                    <a:lnL w="190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ctr"/>
                      <a:r>
                        <a:rPr lang="ja-JP" altLang="en-US" sz="1100" u="none" strike="noStrike">
                          <a:effectLst/>
                          <a:latin typeface="BIZ UDPゴシック" panose="020B0400000000000000" pitchFamily="50" charset="-128"/>
                          <a:ea typeface="BIZ UDPゴシック" panose="020B0400000000000000" pitchFamily="50" charset="-128"/>
                        </a:rPr>
                        <a:t>○</a:t>
                      </a:r>
                      <a:endParaRPr lang="ja-JP" altLang="en-US" sz="1100" b="0" i="0" u="none" strike="noStrike">
                        <a:solidFill>
                          <a:srgbClr val="000000"/>
                        </a:solidFill>
                        <a:effectLst/>
                        <a:latin typeface="BIZ UDPゴシック" panose="020B0400000000000000" pitchFamily="50" charset="-128"/>
                        <a:ea typeface="BIZ UDPゴシック" panose="020B0400000000000000" pitchFamily="50" charset="-128"/>
                      </a:endParaRPr>
                    </a:p>
                  </a:txBody>
                  <a:tcPr marL="36000" marR="3600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ctr"/>
                      <a:endParaRPr lang="ja-JP" altLang="en-US" sz="1100" b="0" i="0" u="none" strike="noStrike">
                        <a:solidFill>
                          <a:srgbClr val="000000"/>
                        </a:solidFill>
                        <a:effectLst/>
                        <a:latin typeface="BIZ UDPゴシック" panose="020B0400000000000000" pitchFamily="50" charset="-128"/>
                        <a:ea typeface="BIZ UDPゴシック" panose="020B0400000000000000" pitchFamily="50" charset="-128"/>
                      </a:endParaRPr>
                    </a:p>
                  </a:txBody>
                  <a:tcPr marL="36000" marR="3600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ctr"/>
                      <a:r>
                        <a:rPr lang="ja-JP" altLang="en-US" sz="1100" u="none" strike="noStrike">
                          <a:effectLst/>
                          <a:latin typeface="BIZ UDPゴシック" panose="020B0400000000000000" pitchFamily="50" charset="-128"/>
                          <a:ea typeface="BIZ UDPゴシック" panose="020B0400000000000000" pitchFamily="50" charset="-128"/>
                        </a:rPr>
                        <a:t>○</a:t>
                      </a:r>
                      <a:endParaRPr lang="ja-JP" altLang="en-US" sz="1100" b="0" i="0" u="none" strike="noStrike">
                        <a:solidFill>
                          <a:srgbClr val="000000"/>
                        </a:solidFill>
                        <a:effectLst/>
                        <a:latin typeface="BIZ UDPゴシック" panose="020B0400000000000000" pitchFamily="50" charset="-128"/>
                        <a:ea typeface="BIZ UDPゴシック" panose="020B0400000000000000" pitchFamily="50" charset="-128"/>
                      </a:endParaRPr>
                    </a:p>
                  </a:txBody>
                  <a:tcPr marL="36000" marR="3600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ctr"/>
                      <a:r>
                        <a:rPr lang="ja-JP" altLang="en-US" sz="1100" u="none" strike="noStrike">
                          <a:effectLst/>
                          <a:latin typeface="BIZ UDPゴシック" panose="020B0400000000000000" pitchFamily="50" charset="-128"/>
                          <a:ea typeface="BIZ UDPゴシック" panose="020B0400000000000000" pitchFamily="50" charset="-128"/>
                        </a:rPr>
                        <a:t>◎</a:t>
                      </a:r>
                      <a:endParaRPr lang="ja-JP" altLang="en-US" sz="1100" b="0" i="0" u="none" strike="noStrike">
                        <a:solidFill>
                          <a:srgbClr val="000000"/>
                        </a:solidFill>
                        <a:effectLst/>
                        <a:latin typeface="BIZ UDPゴシック" panose="020B0400000000000000" pitchFamily="50" charset="-128"/>
                        <a:ea typeface="BIZ UDPゴシック" panose="020B0400000000000000" pitchFamily="50" charset="-128"/>
                      </a:endParaRPr>
                    </a:p>
                  </a:txBody>
                  <a:tcPr marL="36000" marR="3600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ctr"/>
                      <a:r>
                        <a:rPr lang="ja-JP" altLang="en-US" sz="1100" u="none" strike="noStrike">
                          <a:effectLst/>
                          <a:latin typeface="BIZ UDPゴシック" panose="020B0400000000000000" pitchFamily="50" charset="-128"/>
                          <a:ea typeface="BIZ UDPゴシック" panose="020B0400000000000000" pitchFamily="50" charset="-128"/>
                        </a:rPr>
                        <a:t>○</a:t>
                      </a:r>
                      <a:endParaRPr lang="ja-JP" altLang="en-US" sz="1100" b="0" i="0" u="none" strike="noStrike">
                        <a:solidFill>
                          <a:srgbClr val="000000"/>
                        </a:solidFill>
                        <a:effectLst/>
                        <a:latin typeface="BIZ UDPゴシック" panose="020B0400000000000000" pitchFamily="50" charset="-128"/>
                        <a:ea typeface="BIZ UDPゴシック" panose="020B0400000000000000" pitchFamily="50" charset="-128"/>
                      </a:endParaRPr>
                    </a:p>
                  </a:txBody>
                  <a:tcPr marL="36000" marR="3600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ctr"/>
                      <a:endParaRPr lang="ja-JP" altLang="en-US" sz="1100" b="0" i="0" u="none" strike="noStrike">
                        <a:solidFill>
                          <a:srgbClr val="000000"/>
                        </a:solidFill>
                        <a:effectLst/>
                        <a:latin typeface="BIZ UDPゴシック" panose="020B0400000000000000" pitchFamily="50" charset="-128"/>
                        <a:ea typeface="BIZ UDPゴシック" panose="020B0400000000000000" pitchFamily="50" charset="-128"/>
                      </a:endParaRPr>
                    </a:p>
                  </a:txBody>
                  <a:tcPr marL="36000" marR="3600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ctr"/>
                      <a:r>
                        <a:rPr lang="ja-JP" altLang="en-US" sz="1100" u="none" strike="noStrike">
                          <a:effectLst/>
                          <a:latin typeface="BIZ UDPゴシック" panose="020B0400000000000000" pitchFamily="50" charset="-128"/>
                          <a:ea typeface="BIZ UDPゴシック" panose="020B0400000000000000" pitchFamily="50" charset="-128"/>
                        </a:rPr>
                        <a:t>○</a:t>
                      </a:r>
                      <a:endParaRPr lang="ja-JP" altLang="en-US" sz="1100" b="0" i="0" u="none" strike="noStrike">
                        <a:solidFill>
                          <a:srgbClr val="000000"/>
                        </a:solidFill>
                        <a:effectLst/>
                        <a:latin typeface="BIZ UDPゴシック" panose="020B0400000000000000" pitchFamily="50" charset="-128"/>
                        <a:ea typeface="BIZ UDPゴシック" panose="020B0400000000000000" pitchFamily="50" charset="-128"/>
                      </a:endParaRPr>
                    </a:p>
                  </a:txBody>
                  <a:tcPr marL="36000" marR="3600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ctr"/>
                      <a:r>
                        <a:rPr lang="ja-JP" altLang="en-US" sz="1100" u="none" strike="noStrike">
                          <a:effectLst/>
                          <a:latin typeface="BIZ UDPゴシック" panose="020B0400000000000000" pitchFamily="50" charset="-128"/>
                          <a:ea typeface="BIZ UDPゴシック" panose="020B0400000000000000" pitchFamily="50" charset="-128"/>
                        </a:rPr>
                        <a:t>○</a:t>
                      </a:r>
                      <a:endParaRPr lang="ja-JP" altLang="en-US" sz="1100" b="0" i="0" u="none" strike="noStrike">
                        <a:solidFill>
                          <a:srgbClr val="000000"/>
                        </a:solidFill>
                        <a:effectLst/>
                        <a:latin typeface="BIZ UDPゴシック" panose="020B0400000000000000" pitchFamily="50" charset="-128"/>
                        <a:ea typeface="BIZ UDPゴシック" panose="020B0400000000000000" pitchFamily="50" charset="-128"/>
                      </a:endParaRPr>
                    </a:p>
                  </a:txBody>
                  <a:tcPr marL="36000" marR="3600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ctr"/>
                      <a:r>
                        <a:rPr lang="ja-JP" altLang="en-US" sz="1100" u="none" strike="noStrike">
                          <a:effectLst/>
                          <a:latin typeface="BIZ UDPゴシック" panose="020B0400000000000000" pitchFamily="50" charset="-128"/>
                          <a:ea typeface="BIZ UDPゴシック" panose="020B0400000000000000" pitchFamily="50" charset="-128"/>
                        </a:rPr>
                        <a:t>○</a:t>
                      </a:r>
                      <a:endParaRPr lang="ja-JP" altLang="en-US" sz="1100" b="0" i="0" u="none" strike="noStrike">
                        <a:solidFill>
                          <a:srgbClr val="000000"/>
                        </a:solidFill>
                        <a:effectLst/>
                        <a:latin typeface="BIZ UDPゴシック" panose="020B0400000000000000" pitchFamily="50" charset="-128"/>
                        <a:ea typeface="BIZ UDPゴシック" panose="020B0400000000000000" pitchFamily="50" charset="-128"/>
                      </a:endParaRPr>
                    </a:p>
                  </a:txBody>
                  <a:tcPr marL="36000" marR="3600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ctr"/>
                      <a:endParaRPr lang="ja-JP" altLang="en-US" sz="1100" b="0" i="0" u="none" strike="noStrike">
                        <a:solidFill>
                          <a:srgbClr val="000000"/>
                        </a:solidFill>
                        <a:effectLst/>
                        <a:latin typeface="BIZ UDPゴシック" panose="020B0400000000000000" pitchFamily="50" charset="-128"/>
                        <a:ea typeface="BIZ UDPゴシック" panose="020B0400000000000000" pitchFamily="50" charset="-128"/>
                      </a:endParaRPr>
                    </a:p>
                  </a:txBody>
                  <a:tcPr marL="36000" marR="3600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ctr"/>
                      <a:endParaRPr lang="ja-JP" altLang="en-US" sz="1100" b="0" i="0" u="none" strike="noStrike">
                        <a:solidFill>
                          <a:srgbClr val="000000"/>
                        </a:solidFill>
                        <a:effectLst/>
                        <a:latin typeface="BIZ UDPゴシック" panose="020B0400000000000000" pitchFamily="50" charset="-128"/>
                        <a:ea typeface="BIZ UDPゴシック" panose="020B0400000000000000" pitchFamily="50" charset="-128"/>
                      </a:endParaRPr>
                    </a:p>
                  </a:txBody>
                  <a:tcPr marL="36000" marR="3600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ctr"/>
                      <a:r>
                        <a:rPr lang="ja-JP" altLang="en-US" sz="1100" u="none" strike="noStrike">
                          <a:effectLst/>
                          <a:latin typeface="BIZ UDPゴシック" panose="020B0400000000000000" pitchFamily="50" charset="-128"/>
                          <a:ea typeface="BIZ UDPゴシック" panose="020B0400000000000000" pitchFamily="50" charset="-128"/>
                        </a:rPr>
                        <a:t>○</a:t>
                      </a:r>
                      <a:endParaRPr lang="ja-JP" altLang="en-US" sz="1100" b="0" i="0" u="none" strike="noStrike">
                        <a:solidFill>
                          <a:srgbClr val="000000"/>
                        </a:solidFill>
                        <a:effectLst/>
                        <a:latin typeface="BIZ UDPゴシック" panose="020B0400000000000000" pitchFamily="50" charset="-128"/>
                        <a:ea typeface="BIZ UDPゴシック" panose="020B0400000000000000" pitchFamily="50" charset="-128"/>
                      </a:endParaRPr>
                    </a:p>
                  </a:txBody>
                  <a:tcPr marL="36000" marR="3600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ctr"/>
                      <a:r>
                        <a:rPr lang="ja-JP" altLang="en-US" sz="1100" u="none" strike="noStrike" dirty="0">
                          <a:effectLst/>
                          <a:latin typeface="BIZ UDPゴシック" panose="020B0400000000000000" pitchFamily="50" charset="-128"/>
                          <a:ea typeface="BIZ UDPゴシック" panose="020B0400000000000000" pitchFamily="50" charset="-128"/>
                        </a:rPr>
                        <a:t>○</a:t>
                      </a:r>
                      <a:endParaRPr lang="ja-JP" altLang="en-US" sz="1100" b="0" i="0" u="none" strike="noStrike" dirty="0">
                        <a:solidFill>
                          <a:srgbClr val="000000"/>
                        </a:solidFill>
                        <a:effectLst/>
                        <a:latin typeface="BIZ UDPゴシック" panose="020B0400000000000000" pitchFamily="50" charset="-128"/>
                        <a:ea typeface="BIZ UDPゴシック" panose="020B0400000000000000" pitchFamily="50" charset="-128"/>
                      </a:endParaRPr>
                    </a:p>
                  </a:txBody>
                  <a:tcPr marL="36000" marR="3600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ctr"/>
                      <a:r>
                        <a:rPr lang="ja-JP" altLang="en-US" sz="1100" u="none" strike="noStrike" dirty="0">
                          <a:effectLst/>
                          <a:latin typeface="BIZ UDPゴシック" panose="020B0400000000000000" pitchFamily="50" charset="-128"/>
                          <a:ea typeface="BIZ UDPゴシック" panose="020B0400000000000000" pitchFamily="50" charset="-128"/>
                        </a:rPr>
                        <a:t>○</a:t>
                      </a:r>
                      <a:endParaRPr lang="ja-JP" altLang="en-US" sz="1100" b="0" i="0" u="none" strike="noStrike" dirty="0">
                        <a:solidFill>
                          <a:srgbClr val="000000"/>
                        </a:solidFill>
                        <a:effectLst/>
                        <a:latin typeface="BIZ UDPゴシック" panose="020B0400000000000000" pitchFamily="50" charset="-128"/>
                        <a:ea typeface="BIZ UDPゴシック" panose="020B0400000000000000" pitchFamily="50" charset="-128"/>
                      </a:endParaRPr>
                    </a:p>
                  </a:txBody>
                  <a:tcPr marL="36000" marR="3600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ctr"/>
                      <a:endParaRPr lang="ja-JP" altLang="en-US" sz="1100" b="0" i="0" u="none" strike="noStrike" dirty="0">
                        <a:solidFill>
                          <a:srgbClr val="000000"/>
                        </a:solidFill>
                        <a:effectLst/>
                        <a:latin typeface="BIZ UDPゴシック" panose="020B0400000000000000" pitchFamily="50" charset="-128"/>
                        <a:ea typeface="BIZ UDPゴシック" panose="020B0400000000000000" pitchFamily="50" charset="-128"/>
                      </a:endParaRPr>
                    </a:p>
                  </a:txBody>
                  <a:tcPr marL="36000" marR="3600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ctr"/>
                      <a:r>
                        <a:rPr lang="ja-JP" altLang="en-US" sz="1100" u="none" strike="noStrike" dirty="0">
                          <a:effectLst/>
                          <a:latin typeface="BIZ UDPゴシック" panose="020B0400000000000000" pitchFamily="50" charset="-128"/>
                          <a:ea typeface="BIZ UDPゴシック" panose="020B0400000000000000" pitchFamily="50" charset="-128"/>
                        </a:rPr>
                        <a:t>◎</a:t>
                      </a:r>
                      <a:endParaRPr lang="ja-JP" altLang="en-US" sz="1100" b="0" i="0" u="none" strike="noStrike" dirty="0">
                        <a:solidFill>
                          <a:srgbClr val="000000"/>
                        </a:solidFill>
                        <a:effectLst/>
                        <a:latin typeface="BIZ UDPゴシック" panose="020B0400000000000000" pitchFamily="50" charset="-128"/>
                        <a:ea typeface="BIZ UDPゴシック" panose="020B0400000000000000" pitchFamily="50" charset="-128"/>
                      </a:endParaRPr>
                    </a:p>
                  </a:txBody>
                  <a:tcPr marL="36000" marR="3600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ctr"/>
                      <a:endParaRPr lang="ja-JP" altLang="en-US" sz="1100" b="0" i="0" u="none" strike="noStrike">
                        <a:solidFill>
                          <a:srgbClr val="000000"/>
                        </a:solidFill>
                        <a:effectLst/>
                        <a:latin typeface="BIZ UDPゴシック" panose="020B0400000000000000" pitchFamily="50" charset="-128"/>
                        <a:ea typeface="BIZ UDPゴシック" panose="020B0400000000000000" pitchFamily="50" charset="-128"/>
                      </a:endParaRPr>
                    </a:p>
                  </a:txBody>
                  <a:tcPr marL="36000" marR="3600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ctr"/>
                      <a:endParaRPr lang="ja-JP" altLang="en-US" sz="1100" b="0" i="0" u="none" strike="noStrike" dirty="0">
                        <a:solidFill>
                          <a:srgbClr val="000000"/>
                        </a:solidFill>
                        <a:effectLst/>
                        <a:latin typeface="BIZ UDPゴシック" panose="020B0400000000000000" pitchFamily="50" charset="-128"/>
                        <a:ea typeface="BIZ UDPゴシック" panose="020B0400000000000000" pitchFamily="50" charset="-128"/>
                      </a:endParaRPr>
                    </a:p>
                  </a:txBody>
                  <a:tcPr marL="36000" marR="3600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ctr"/>
                      <a:r>
                        <a:rPr lang="ja-JP" altLang="en-US" sz="1100" u="none" strike="noStrike" dirty="0">
                          <a:effectLst/>
                          <a:latin typeface="BIZ UDPゴシック" panose="020B0400000000000000" pitchFamily="50" charset="-128"/>
                          <a:ea typeface="BIZ UDPゴシック" panose="020B0400000000000000" pitchFamily="50" charset="-128"/>
                        </a:rPr>
                        <a:t>○</a:t>
                      </a:r>
                      <a:endParaRPr lang="ja-JP" altLang="en-US" sz="1100" b="0" i="0" u="none" strike="noStrike" dirty="0">
                        <a:solidFill>
                          <a:srgbClr val="000000"/>
                        </a:solidFill>
                        <a:effectLst/>
                        <a:latin typeface="BIZ UDPゴシック" panose="020B0400000000000000" pitchFamily="50" charset="-128"/>
                        <a:ea typeface="BIZ UDPゴシック" panose="020B0400000000000000" pitchFamily="50" charset="-128"/>
                      </a:endParaRPr>
                    </a:p>
                  </a:txBody>
                  <a:tcPr marL="36000" marR="36000" marT="0" marB="0" anchor="ctr">
                    <a:lnL w="63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783645924"/>
                  </a:ext>
                </a:extLst>
              </a:tr>
              <a:tr h="243111">
                <a:tc>
                  <a:txBody>
                    <a:bodyPr/>
                    <a:lstStyle/>
                    <a:p>
                      <a:pPr algn="ctr" fontAlgn="ctr"/>
                      <a:r>
                        <a:rPr lang="ja-JP" altLang="en-US" sz="1100" u="none" strike="noStrike" dirty="0">
                          <a:effectLst/>
                          <a:latin typeface="BIZ UDPゴシック" panose="020B0400000000000000" pitchFamily="50" charset="-128"/>
                          <a:ea typeface="BIZ UDPゴシック" panose="020B0400000000000000" pitchFamily="50" charset="-128"/>
                        </a:rPr>
                        <a:t>北九州</a:t>
                      </a:r>
                      <a:endParaRPr lang="ja-JP" altLang="en-US" sz="1100" b="0" i="0" u="none" strike="noStrike" dirty="0">
                        <a:solidFill>
                          <a:srgbClr val="000000"/>
                        </a:solidFill>
                        <a:effectLst/>
                        <a:latin typeface="BIZ UDPゴシック" panose="020B0400000000000000" pitchFamily="50" charset="-128"/>
                        <a:ea typeface="BIZ UDPゴシック" panose="020B0400000000000000" pitchFamily="50" charset="-128"/>
                      </a:endParaRPr>
                    </a:p>
                  </a:txBody>
                  <a:tcPr marL="0" marR="0" marT="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ctr"/>
                      <a:endParaRPr lang="ja-JP" altLang="en-US" sz="1100" b="0" i="0" u="none" strike="noStrike" dirty="0">
                        <a:solidFill>
                          <a:srgbClr val="000000"/>
                        </a:solidFill>
                        <a:effectLst/>
                        <a:latin typeface="BIZ UDPゴシック" panose="020B0400000000000000" pitchFamily="50" charset="-128"/>
                        <a:ea typeface="BIZ UDPゴシック" panose="020B0400000000000000" pitchFamily="50" charset="-128"/>
                      </a:endParaRPr>
                    </a:p>
                  </a:txBody>
                  <a:tcPr marL="36000" marR="36000" marT="0" marB="0" anchor="ctr">
                    <a:lnL w="190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ctr"/>
                      <a:endParaRPr lang="ja-JP" altLang="en-US" sz="1100" b="0" i="0" u="none" strike="noStrike">
                        <a:solidFill>
                          <a:srgbClr val="000000"/>
                        </a:solidFill>
                        <a:effectLst/>
                        <a:latin typeface="BIZ UDPゴシック" panose="020B0400000000000000" pitchFamily="50" charset="-128"/>
                        <a:ea typeface="BIZ UDPゴシック" panose="020B0400000000000000" pitchFamily="50" charset="-128"/>
                      </a:endParaRPr>
                    </a:p>
                  </a:txBody>
                  <a:tcPr marL="36000" marR="3600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ctr"/>
                      <a:endParaRPr lang="ja-JP" altLang="en-US" sz="1100" b="0" i="0" u="none" strike="noStrike">
                        <a:solidFill>
                          <a:srgbClr val="000000"/>
                        </a:solidFill>
                        <a:effectLst/>
                        <a:latin typeface="BIZ UDPゴシック" panose="020B0400000000000000" pitchFamily="50" charset="-128"/>
                        <a:ea typeface="BIZ UDPゴシック" panose="020B0400000000000000" pitchFamily="50" charset="-128"/>
                      </a:endParaRPr>
                    </a:p>
                  </a:txBody>
                  <a:tcPr marL="36000" marR="3600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ctr"/>
                      <a:endParaRPr lang="ja-JP" altLang="en-US" sz="1100" b="0" i="0" u="none" strike="noStrike">
                        <a:solidFill>
                          <a:srgbClr val="000000"/>
                        </a:solidFill>
                        <a:effectLst/>
                        <a:latin typeface="BIZ UDPゴシック" panose="020B0400000000000000" pitchFamily="50" charset="-128"/>
                        <a:ea typeface="BIZ UDPゴシック" panose="020B0400000000000000" pitchFamily="50" charset="-128"/>
                      </a:endParaRPr>
                    </a:p>
                  </a:txBody>
                  <a:tcPr marL="36000" marR="3600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ctr"/>
                      <a:endParaRPr lang="ja-JP" altLang="en-US" sz="1100" b="0" i="0" u="none" strike="noStrike">
                        <a:solidFill>
                          <a:srgbClr val="000000"/>
                        </a:solidFill>
                        <a:effectLst/>
                        <a:latin typeface="BIZ UDPゴシック" panose="020B0400000000000000" pitchFamily="50" charset="-128"/>
                        <a:ea typeface="BIZ UDPゴシック" panose="020B0400000000000000" pitchFamily="50" charset="-128"/>
                      </a:endParaRPr>
                    </a:p>
                  </a:txBody>
                  <a:tcPr marL="36000" marR="3600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ctr"/>
                      <a:endParaRPr lang="ja-JP" altLang="en-US" sz="1100" b="0" i="0" u="none" strike="noStrike">
                        <a:solidFill>
                          <a:srgbClr val="000000"/>
                        </a:solidFill>
                        <a:effectLst/>
                        <a:latin typeface="BIZ UDPゴシック" panose="020B0400000000000000" pitchFamily="50" charset="-128"/>
                        <a:ea typeface="BIZ UDPゴシック" panose="020B0400000000000000" pitchFamily="50" charset="-128"/>
                      </a:endParaRPr>
                    </a:p>
                  </a:txBody>
                  <a:tcPr marL="36000" marR="3600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ctr"/>
                      <a:r>
                        <a:rPr lang="ja-JP" altLang="en-US" sz="1100" u="none" strike="noStrike">
                          <a:effectLst/>
                          <a:latin typeface="BIZ UDPゴシック" panose="020B0400000000000000" pitchFamily="50" charset="-128"/>
                          <a:ea typeface="BIZ UDPゴシック" panose="020B0400000000000000" pitchFamily="50" charset="-128"/>
                        </a:rPr>
                        <a:t>○</a:t>
                      </a:r>
                      <a:endParaRPr lang="ja-JP" altLang="en-US" sz="1100" b="0" i="0" u="none" strike="noStrike">
                        <a:solidFill>
                          <a:srgbClr val="000000"/>
                        </a:solidFill>
                        <a:effectLst/>
                        <a:latin typeface="BIZ UDPゴシック" panose="020B0400000000000000" pitchFamily="50" charset="-128"/>
                        <a:ea typeface="BIZ UDPゴシック" panose="020B0400000000000000" pitchFamily="50" charset="-128"/>
                      </a:endParaRPr>
                    </a:p>
                  </a:txBody>
                  <a:tcPr marL="36000" marR="3600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ctr"/>
                      <a:endParaRPr lang="ja-JP" altLang="en-US" sz="1100" b="0" i="0" u="none" strike="noStrike">
                        <a:solidFill>
                          <a:srgbClr val="000000"/>
                        </a:solidFill>
                        <a:effectLst/>
                        <a:latin typeface="BIZ UDPゴシック" panose="020B0400000000000000" pitchFamily="50" charset="-128"/>
                        <a:ea typeface="BIZ UDPゴシック" panose="020B0400000000000000" pitchFamily="50" charset="-128"/>
                      </a:endParaRPr>
                    </a:p>
                  </a:txBody>
                  <a:tcPr marL="36000" marR="3600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ctr"/>
                      <a:endParaRPr lang="ja-JP" altLang="en-US" sz="1100" b="0" i="0" u="none" strike="noStrike">
                        <a:solidFill>
                          <a:srgbClr val="000000"/>
                        </a:solidFill>
                        <a:effectLst/>
                        <a:latin typeface="BIZ UDPゴシック" panose="020B0400000000000000" pitchFamily="50" charset="-128"/>
                        <a:ea typeface="BIZ UDPゴシック" panose="020B0400000000000000" pitchFamily="50" charset="-128"/>
                      </a:endParaRPr>
                    </a:p>
                  </a:txBody>
                  <a:tcPr marL="36000" marR="3600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ctr"/>
                      <a:endParaRPr lang="ja-JP" altLang="en-US" sz="1100" b="0" i="0" u="none" strike="noStrike">
                        <a:solidFill>
                          <a:srgbClr val="000000"/>
                        </a:solidFill>
                        <a:effectLst/>
                        <a:latin typeface="BIZ UDPゴシック" panose="020B0400000000000000" pitchFamily="50" charset="-128"/>
                        <a:ea typeface="BIZ UDPゴシック" panose="020B0400000000000000" pitchFamily="50" charset="-128"/>
                      </a:endParaRPr>
                    </a:p>
                  </a:txBody>
                  <a:tcPr marL="36000" marR="3600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ctr"/>
                      <a:endParaRPr lang="ja-JP" altLang="en-US" sz="1100" b="0" i="0" u="none" strike="noStrike">
                        <a:solidFill>
                          <a:srgbClr val="000000"/>
                        </a:solidFill>
                        <a:effectLst/>
                        <a:latin typeface="BIZ UDPゴシック" panose="020B0400000000000000" pitchFamily="50" charset="-128"/>
                        <a:ea typeface="BIZ UDPゴシック" panose="020B0400000000000000" pitchFamily="50" charset="-128"/>
                      </a:endParaRPr>
                    </a:p>
                  </a:txBody>
                  <a:tcPr marL="36000" marR="3600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ctr"/>
                      <a:endParaRPr lang="ja-JP" altLang="en-US" sz="1100" b="0" i="0" u="none" strike="noStrike">
                        <a:solidFill>
                          <a:srgbClr val="000000"/>
                        </a:solidFill>
                        <a:effectLst/>
                        <a:latin typeface="BIZ UDPゴシック" panose="020B0400000000000000" pitchFamily="50" charset="-128"/>
                        <a:ea typeface="BIZ UDPゴシック" panose="020B0400000000000000" pitchFamily="50" charset="-128"/>
                      </a:endParaRPr>
                    </a:p>
                  </a:txBody>
                  <a:tcPr marL="36000" marR="3600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ctr"/>
                      <a:endParaRPr lang="ja-JP" altLang="en-US" sz="1100" b="0" i="0" u="none" strike="noStrike">
                        <a:solidFill>
                          <a:srgbClr val="000000"/>
                        </a:solidFill>
                        <a:effectLst/>
                        <a:latin typeface="BIZ UDPゴシック" panose="020B0400000000000000" pitchFamily="50" charset="-128"/>
                        <a:ea typeface="BIZ UDPゴシック" panose="020B0400000000000000" pitchFamily="50" charset="-128"/>
                      </a:endParaRPr>
                    </a:p>
                  </a:txBody>
                  <a:tcPr marL="36000" marR="3600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ctr"/>
                      <a:endParaRPr lang="ja-JP" altLang="en-US" sz="1100" b="0" i="0" u="none" strike="noStrike">
                        <a:solidFill>
                          <a:srgbClr val="000000"/>
                        </a:solidFill>
                        <a:effectLst/>
                        <a:latin typeface="BIZ UDPゴシック" panose="020B0400000000000000" pitchFamily="50" charset="-128"/>
                        <a:ea typeface="BIZ UDPゴシック" panose="020B0400000000000000" pitchFamily="50" charset="-128"/>
                      </a:endParaRPr>
                    </a:p>
                  </a:txBody>
                  <a:tcPr marL="36000" marR="3600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ctr"/>
                      <a:endParaRPr lang="ja-JP" altLang="en-US" sz="1100" b="0" i="0" u="none" strike="noStrike" dirty="0">
                        <a:solidFill>
                          <a:srgbClr val="000000"/>
                        </a:solidFill>
                        <a:effectLst/>
                        <a:latin typeface="BIZ UDPゴシック" panose="020B0400000000000000" pitchFamily="50" charset="-128"/>
                        <a:ea typeface="BIZ UDPゴシック" panose="020B0400000000000000" pitchFamily="50" charset="-128"/>
                      </a:endParaRPr>
                    </a:p>
                  </a:txBody>
                  <a:tcPr marL="36000" marR="3600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ctr"/>
                      <a:endParaRPr lang="ja-JP" altLang="en-US" sz="1100" b="0" i="0" u="none" strike="noStrike" dirty="0">
                        <a:solidFill>
                          <a:srgbClr val="000000"/>
                        </a:solidFill>
                        <a:effectLst/>
                        <a:latin typeface="BIZ UDPゴシック" panose="020B0400000000000000" pitchFamily="50" charset="-128"/>
                        <a:ea typeface="BIZ UDPゴシック" panose="020B0400000000000000" pitchFamily="50" charset="-128"/>
                      </a:endParaRPr>
                    </a:p>
                  </a:txBody>
                  <a:tcPr marL="36000" marR="3600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ctr"/>
                      <a:endParaRPr lang="ja-JP" altLang="en-US" sz="1100" b="0" i="0" u="none" strike="noStrike" dirty="0">
                        <a:solidFill>
                          <a:srgbClr val="000000"/>
                        </a:solidFill>
                        <a:effectLst/>
                        <a:latin typeface="BIZ UDPゴシック" panose="020B0400000000000000" pitchFamily="50" charset="-128"/>
                        <a:ea typeface="BIZ UDPゴシック" panose="020B0400000000000000" pitchFamily="50" charset="-128"/>
                      </a:endParaRPr>
                    </a:p>
                  </a:txBody>
                  <a:tcPr marL="36000" marR="3600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ctr"/>
                      <a:r>
                        <a:rPr lang="ja-JP" altLang="en-US" sz="1100" u="none" strike="noStrike">
                          <a:effectLst/>
                          <a:latin typeface="BIZ UDPゴシック" panose="020B0400000000000000" pitchFamily="50" charset="-128"/>
                          <a:ea typeface="BIZ UDPゴシック" panose="020B0400000000000000" pitchFamily="50" charset="-128"/>
                        </a:rPr>
                        <a:t>◎</a:t>
                      </a:r>
                      <a:endParaRPr lang="ja-JP" altLang="en-US" sz="1100" b="0" i="0" u="none" strike="noStrike">
                        <a:solidFill>
                          <a:srgbClr val="000000"/>
                        </a:solidFill>
                        <a:effectLst/>
                        <a:latin typeface="BIZ UDPゴシック" panose="020B0400000000000000" pitchFamily="50" charset="-128"/>
                        <a:ea typeface="BIZ UDPゴシック" panose="020B0400000000000000" pitchFamily="50" charset="-128"/>
                      </a:endParaRPr>
                    </a:p>
                  </a:txBody>
                  <a:tcPr marL="36000" marR="3600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ctr"/>
                      <a:endParaRPr lang="ja-JP" altLang="en-US" sz="1100" b="0" i="0" u="none" strike="noStrike" dirty="0">
                        <a:solidFill>
                          <a:srgbClr val="000000"/>
                        </a:solidFill>
                        <a:effectLst/>
                        <a:latin typeface="BIZ UDPゴシック" panose="020B0400000000000000" pitchFamily="50" charset="-128"/>
                        <a:ea typeface="BIZ UDPゴシック" panose="020B0400000000000000" pitchFamily="50" charset="-128"/>
                      </a:endParaRPr>
                    </a:p>
                  </a:txBody>
                  <a:tcPr marL="36000" marR="3600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ctr"/>
                      <a:endParaRPr lang="ja-JP" altLang="en-US" sz="1100" b="0" i="0" u="none" strike="noStrike" dirty="0">
                        <a:solidFill>
                          <a:srgbClr val="000000"/>
                        </a:solidFill>
                        <a:effectLst/>
                        <a:latin typeface="BIZ UDPゴシック" panose="020B0400000000000000" pitchFamily="50" charset="-128"/>
                        <a:ea typeface="BIZ UDPゴシック" panose="020B0400000000000000" pitchFamily="50" charset="-128"/>
                      </a:endParaRPr>
                    </a:p>
                  </a:txBody>
                  <a:tcPr marL="36000" marR="36000" marT="0" marB="0" anchor="ctr">
                    <a:lnL w="63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924670453"/>
                  </a:ext>
                </a:extLst>
              </a:tr>
              <a:tr h="243111">
                <a:tc>
                  <a:txBody>
                    <a:bodyPr/>
                    <a:lstStyle/>
                    <a:p>
                      <a:pPr algn="ctr" fontAlgn="ctr"/>
                      <a:r>
                        <a:rPr lang="ja-JP" altLang="en-US" sz="1100" u="none" strike="noStrike" dirty="0">
                          <a:effectLst/>
                          <a:latin typeface="BIZ UDPゴシック" panose="020B0400000000000000" pitchFamily="50" charset="-128"/>
                          <a:ea typeface="BIZ UDPゴシック" panose="020B0400000000000000" pitchFamily="50" charset="-128"/>
                        </a:rPr>
                        <a:t>熊本</a:t>
                      </a:r>
                      <a:endParaRPr lang="ja-JP" altLang="en-US" sz="1100" b="0" i="0" u="none" strike="noStrike" dirty="0">
                        <a:solidFill>
                          <a:srgbClr val="000000"/>
                        </a:solidFill>
                        <a:effectLst/>
                        <a:latin typeface="BIZ UDPゴシック" panose="020B0400000000000000" pitchFamily="50" charset="-128"/>
                        <a:ea typeface="BIZ UDPゴシック" panose="020B0400000000000000" pitchFamily="50" charset="-128"/>
                      </a:endParaRPr>
                    </a:p>
                  </a:txBody>
                  <a:tcPr marL="0" marR="0" marT="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noFill/>
                  </a:tcPr>
                </a:tc>
                <a:tc>
                  <a:txBody>
                    <a:bodyPr/>
                    <a:lstStyle/>
                    <a:p>
                      <a:pPr algn="ctr" fontAlgn="ctr"/>
                      <a:endParaRPr lang="ja-JP" altLang="en-US" sz="1100" b="0" i="0" u="none" strike="noStrike">
                        <a:solidFill>
                          <a:srgbClr val="000000"/>
                        </a:solidFill>
                        <a:effectLst/>
                        <a:latin typeface="BIZ UDPゴシック" panose="020B0400000000000000" pitchFamily="50" charset="-128"/>
                        <a:ea typeface="BIZ UDPゴシック" panose="020B0400000000000000" pitchFamily="50" charset="-128"/>
                      </a:endParaRPr>
                    </a:p>
                  </a:txBody>
                  <a:tcPr marL="36000" marR="36000" marT="0" marB="0" anchor="ctr">
                    <a:lnL w="190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noFill/>
                  </a:tcPr>
                </a:tc>
                <a:tc>
                  <a:txBody>
                    <a:bodyPr/>
                    <a:lstStyle/>
                    <a:p>
                      <a:pPr algn="ctr" fontAlgn="ctr"/>
                      <a:endParaRPr lang="ja-JP" altLang="en-US" sz="1100" b="0" i="0" u="none" strike="noStrike">
                        <a:solidFill>
                          <a:srgbClr val="000000"/>
                        </a:solidFill>
                        <a:effectLst/>
                        <a:latin typeface="BIZ UDPゴシック" panose="020B0400000000000000" pitchFamily="50" charset="-128"/>
                        <a:ea typeface="BIZ UDPゴシック" panose="020B0400000000000000" pitchFamily="50" charset="-128"/>
                      </a:endParaRPr>
                    </a:p>
                  </a:txBody>
                  <a:tcPr marL="36000" marR="3600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noFill/>
                  </a:tcPr>
                </a:tc>
                <a:tc>
                  <a:txBody>
                    <a:bodyPr/>
                    <a:lstStyle/>
                    <a:p>
                      <a:pPr algn="ctr" fontAlgn="ctr"/>
                      <a:r>
                        <a:rPr lang="ja-JP" altLang="en-US" sz="1100" u="none" strike="noStrike">
                          <a:effectLst/>
                          <a:latin typeface="BIZ UDPゴシック" panose="020B0400000000000000" pitchFamily="50" charset="-128"/>
                          <a:ea typeface="BIZ UDPゴシック" panose="020B0400000000000000" pitchFamily="50" charset="-128"/>
                        </a:rPr>
                        <a:t>◎</a:t>
                      </a:r>
                      <a:endParaRPr lang="ja-JP" altLang="en-US" sz="1100" b="0" i="0" u="none" strike="noStrike">
                        <a:solidFill>
                          <a:srgbClr val="000000"/>
                        </a:solidFill>
                        <a:effectLst/>
                        <a:latin typeface="BIZ UDPゴシック" panose="020B0400000000000000" pitchFamily="50" charset="-128"/>
                        <a:ea typeface="BIZ UDPゴシック" panose="020B0400000000000000" pitchFamily="50" charset="-128"/>
                      </a:endParaRPr>
                    </a:p>
                  </a:txBody>
                  <a:tcPr marL="36000" marR="3600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noFill/>
                  </a:tcPr>
                </a:tc>
                <a:tc>
                  <a:txBody>
                    <a:bodyPr/>
                    <a:lstStyle/>
                    <a:p>
                      <a:pPr algn="ctr" fontAlgn="ctr"/>
                      <a:endParaRPr lang="ja-JP" altLang="en-US" sz="1100" b="0" i="0" u="none" strike="noStrike">
                        <a:solidFill>
                          <a:srgbClr val="000000"/>
                        </a:solidFill>
                        <a:effectLst/>
                        <a:latin typeface="BIZ UDPゴシック" panose="020B0400000000000000" pitchFamily="50" charset="-128"/>
                        <a:ea typeface="BIZ UDPゴシック" panose="020B0400000000000000" pitchFamily="50" charset="-128"/>
                      </a:endParaRPr>
                    </a:p>
                  </a:txBody>
                  <a:tcPr marL="36000" marR="3600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noFill/>
                  </a:tcPr>
                </a:tc>
                <a:tc>
                  <a:txBody>
                    <a:bodyPr/>
                    <a:lstStyle/>
                    <a:p>
                      <a:pPr algn="ctr" fontAlgn="ctr"/>
                      <a:endParaRPr lang="ja-JP" altLang="en-US" sz="1100" b="0" i="0" u="none" strike="noStrike" dirty="0">
                        <a:solidFill>
                          <a:srgbClr val="000000"/>
                        </a:solidFill>
                        <a:effectLst/>
                        <a:latin typeface="BIZ UDPゴシック" panose="020B0400000000000000" pitchFamily="50" charset="-128"/>
                        <a:ea typeface="BIZ UDPゴシック" panose="020B0400000000000000" pitchFamily="50" charset="-128"/>
                      </a:endParaRPr>
                    </a:p>
                  </a:txBody>
                  <a:tcPr marL="36000" marR="3600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noFill/>
                  </a:tcPr>
                </a:tc>
                <a:tc>
                  <a:txBody>
                    <a:bodyPr/>
                    <a:lstStyle/>
                    <a:p>
                      <a:pPr algn="ctr" fontAlgn="ctr"/>
                      <a:r>
                        <a:rPr lang="ja-JP" altLang="en-US" sz="1100" u="none" strike="noStrike">
                          <a:effectLst/>
                          <a:latin typeface="BIZ UDPゴシック" panose="020B0400000000000000" pitchFamily="50" charset="-128"/>
                          <a:ea typeface="BIZ UDPゴシック" panose="020B0400000000000000" pitchFamily="50" charset="-128"/>
                        </a:rPr>
                        <a:t>○</a:t>
                      </a:r>
                      <a:endParaRPr lang="ja-JP" altLang="en-US" sz="1100" b="0" i="0" u="none" strike="noStrike">
                        <a:solidFill>
                          <a:srgbClr val="000000"/>
                        </a:solidFill>
                        <a:effectLst/>
                        <a:latin typeface="BIZ UDPゴシック" panose="020B0400000000000000" pitchFamily="50" charset="-128"/>
                        <a:ea typeface="BIZ UDPゴシック" panose="020B0400000000000000" pitchFamily="50" charset="-128"/>
                      </a:endParaRPr>
                    </a:p>
                  </a:txBody>
                  <a:tcPr marL="36000" marR="3600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noFill/>
                  </a:tcPr>
                </a:tc>
                <a:tc>
                  <a:txBody>
                    <a:bodyPr/>
                    <a:lstStyle/>
                    <a:p>
                      <a:pPr algn="ctr" fontAlgn="ctr"/>
                      <a:endParaRPr lang="ja-JP" altLang="en-US" sz="1100" b="0" i="0" u="none" strike="noStrike">
                        <a:solidFill>
                          <a:srgbClr val="000000"/>
                        </a:solidFill>
                        <a:effectLst/>
                        <a:latin typeface="BIZ UDPゴシック" panose="020B0400000000000000" pitchFamily="50" charset="-128"/>
                        <a:ea typeface="BIZ UDPゴシック" panose="020B0400000000000000" pitchFamily="50" charset="-128"/>
                      </a:endParaRPr>
                    </a:p>
                  </a:txBody>
                  <a:tcPr marL="36000" marR="3600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noFill/>
                  </a:tcPr>
                </a:tc>
                <a:tc>
                  <a:txBody>
                    <a:bodyPr/>
                    <a:lstStyle/>
                    <a:p>
                      <a:pPr algn="ctr" fontAlgn="ctr"/>
                      <a:r>
                        <a:rPr lang="ja-JP" altLang="en-US" sz="1100" u="none" strike="noStrike">
                          <a:effectLst/>
                          <a:latin typeface="BIZ UDPゴシック" panose="020B0400000000000000" pitchFamily="50" charset="-128"/>
                          <a:ea typeface="BIZ UDPゴシック" panose="020B0400000000000000" pitchFamily="50" charset="-128"/>
                        </a:rPr>
                        <a:t>○</a:t>
                      </a:r>
                      <a:endParaRPr lang="ja-JP" altLang="en-US" sz="1100" b="0" i="0" u="none" strike="noStrike">
                        <a:solidFill>
                          <a:srgbClr val="000000"/>
                        </a:solidFill>
                        <a:effectLst/>
                        <a:latin typeface="BIZ UDPゴシック" panose="020B0400000000000000" pitchFamily="50" charset="-128"/>
                        <a:ea typeface="BIZ UDPゴシック" panose="020B0400000000000000" pitchFamily="50" charset="-128"/>
                      </a:endParaRPr>
                    </a:p>
                  </a:txBody>
                  <a:tcPr marL="36000" marR="3600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noFill/>
                  </a:tcPr>
                </a:tc>
                <a:tc>
                  <a:txBody>
                    <a:bodyPr/>
                    <a:lstStyle/>
                    <a:p>
                      <a:pPr algn="ctr" fontAlgn="ctr"/>
                      <a:endParaRPr lang="ja-JP" altLang="en-US" sz="1100" b="0" i="0" u="none" strike="noStrike">
                        <a:solidFill>
                          <a:srgbClr val="000000"/>
                        </a:solidFill>
                        <a:effectLst/>
                        <a:latin typeface="BIZ UDPゴシック" panose="020B0400000000000000" pitchFamily="50" charset="-128"/>
                        <a:ea typeface="BIZ UDPゴシック" panose="020B0400000000000000" pitchFamily="50" charset="-128"/>
                      </a:endParaRPr>
                    </a:p>
                  </a:txBody>
                  <a:tcPr marL="36000" marR="3600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noFill/>
                  </a:tcPr>
                </a:tc>
                <a:tc>
                  <a:txBody>
                    <a:bodyPr/>
                    <a:lstStyle/>
                    <a:p>
                      <a:pPr algn="ctr" fontAlgn="ctr"/>
                      <a:r>
                        <a:rPr lang="ja-JP" altLang="en-US" sz="1100" u="none" strike="noStrike">
                          <a:effectLst/>
                          <a:latin typeface="BIZ UDPゴシック" panose="020B0400000000000000" pitchFamily="50" charset="-128"/>
                          <a:ea typeface="BIZ UDPゴシック" panose="020B0400000000000000" pitchFamily="50" charset="-128"/>
                        </a:rPr>
                        <a:t>△</a:t>
                      </a:r>
                      <a:endParaRPr lang="ja-JP" altLang="en-US" sz="1100" b="0" i="0" u="none" strike="noStrike">
                        <a:solidFill>
                          <a:srgbClr val="000000"/>
                        </a:solidFill>
                        <a:effectLst/>
                        <a:latin typeface="BIZ UDPゴシック" panose="020B0400000000000000" pitchFamily="50" charset="-128"/>
                        <a:ea typeface="BIZ UDPゴシック" panose="020B0400000000000000" pitchFamily="50" charset="-128"/>
                      </a:endParaRPr>
                    </a:p>
                  </a:txBody>
                  <a:tcPr marL="36000" marR="3600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noFill/>
                  </a:tcPr>
                </a:tc>
                <a:tc>
                  <a:txBody>
                    <a:bodyPr/>
                    <a:lstStyle/>
                    <a:p>
                      <a:pPr algn="ctr" fontAlgn="ctr"/>
                      <a:r>
                        <a:rPr lang="ja-JP" altLang="en-US" sz="1100" u="none" strike="noStrike">
                          <a:effectLst/>
                          <a:latin typeface="BIZ UDPゴシック" panose="020B0400000000000000" pitchFamily="50" charset="-128"/>
                          <a:ea typeface="BIZ UDPゴシック" panose="020B0400000000000000" pitchFamily="50" charset="-128"/>
                        </a:rPr>
                        <a:t>○</a:t>
                      </a:r>
                      <a:endParaRPr lang="ja-JP" altLang="en-US" sz="1100" b="0" i="0" u="none" strike="noStrike">
                        <a:solidFill>
                          <a:srgbClr val="000000"/>
                        </a:solidFill>
                        <a:effectLst/>
                        <a:latin typeface="BIZ UDPゴシック" panose="020B0400000000000000" pitchFamily="50" charset="-128"/>
                        <a:ea typeface="BIZ UDPゴシック" panose="020B0400000000000000" pitchFamily="50" charset="-128"/>
                      </a:endParaRPr>
                    </a:p>
                  </a:txBody>
                  <a:tcPr marL="36000" marR="3600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noFill/>
                  </a:tcPr>
                </a:tc>
                <a:tc>
                  <a:txBody>
                    <a:bodyPr/>
                    <a:lstStyle/>
                    <a:p>
                      <a:pPr algn="ctr" fontAlgn="ctr"/>
                      <a:r>
                        <a:rPr lang="ja-JP" altLang="en-US" sz="1100" u="none" strike="noStrike">
                          <a:effectLst/>
                          <a:latin typeface="BIZ UDPゴシック" panose="020B0400000000000000" pitchFamily="50" charset="-128"/>
                          <a:ea typeface="BIZ UDPゴシック" panose="020B0400000000000000" pitchFamily="50" charset="-128"/>
                        </a:rPr>
                        <a:t>◎</a:t>
                      </a:r>
                      <a:endParaRPr lang="ja-JP" altLang="en-US" sz="1100" b="0" i="0" u="none" strike="noStrike">
                        <a:solidFill>
                          <a:srgbClr val="000000"/>
                        </a:solidFill>
                        <a:effectLst/>
                        <a:latin typeface="BIZ UDPゴシック" panose="020B0400000000000000" pitchFamily="50" charset="-128"/>
                        <a:ea typeface="BIZ UDPゴシック" panose="020B0400000000000000" pitchFamily="50" charset="-128"/>
                      </a:endParaRPr>
                    </a:p>
                  </a:txBody>
                  <a:tcPr marL="36000" marR="3600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noFill/>
                  </a:tcPr>
                </a:tc>
                <a:tc>
                  <a:txBody>
                    <a:bodyPr/>
                    <a:lstStyle/>
                    <a:p>
                      <a:pPr algn="ctr" fontAlgn="ctr"/>
                      <a:endParaRPr lang="ja-JP" altLang="en-US" sz="1100" b="0" i="0" u="none" strike="noStrike">
                        <a:solidFill>
                          <a:srgbClr val="000000"/>
                        </a:solidFill>
                        <a:effectLst/>
                        <a:latin typeface="BIZ UDPゴシック" panose="020B0400000000000000" pitchFamily="50" charset="-128"/>
                        <a:ea typeface="BIZ UDPゴシック" panose="020B0400000000000000" pitchFamily="50" charset="-128"/>
                      </a:endParaRPr>
                    </a:p>
                  </a:txBody>
                  <a:tcPr marL="36000" marR="3600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noFill/>
                  </a:tcPr>
                </a:tc>
                <a:tc>
                  <a:txBody>
                    <a:bodyPr/>
                    <a:lstStyle/>
                    <a:p>
                      <a:pPr algn="ctr" fontAlgn="ctr"/>
                      <a:endParaRPr lang="ja-JP" altLang="en-US" sz="1100" b="0" i="0" u="none" strike="noStrike">
                        <a:solidFill>
                          <a:srgbClr val="000000"/>
                        </a:solidFill>
                        <a:effectLst/>
                        <a:latin typeface="BIZ UDPゴシック" panose="020B0400000000000000" pitchFamily="50" charset="-128"/>
                        <a:ea typeface="BIZ UDPゴシック" panose="020B0400000000000000" pitchFamily="50" charset="-128"/>
                      </a:endParaRPr>
                    </a:p>
                  </a:txBody>
                  <a:tcPr marL="36000" marR="3600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noFill/>
                  </a:tcPr>
                </a:tc>
                <a:tc>
                  <a:txBody>
                    <a:bodyPr/>
                    <a:lstStyle/>
                    <a:p>
                      <a:pPr algn="ctr" fontAlgn="ctr"/>
                      <a:endParaRPr lang="ja-JP" altLang="en-US" sz="1100" b="0" i="0" u="none" strike="noStrike">
                        <a:solidFill>
                          <a:srgbClr val="000000"/>
                        </a:solidFill>
                        <a:effectLst/>
                        <a:latin typeface="BIZ UDPゴシック" panose="020B0400000000000000" pitchFamily="50" charset="-128"/>
                        <a:ea typeface="BIZ UDPゴシック" panose="020B0400000000000000" pitchFamily="50" charset="-128"/>
                      </a:endParaRPr>
                    </a:p>
                  </a:txBody>
                  <a:tcPr marL="36000" marR="3600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noFill/>
                  </a:tcPr>
                </a:tc>
                <a:tc>
                  <a:txBody>
                    <a:bodyPr/>
                    <a:lstStyle/>
                    <a:p>
                      <a:pPr algn="ctr" fontAlgn="ctr"/>
                      <a:endParaRPr lang="ja-JP" altLang="en-US" sz="1100" b="0" i="0" u="none" strike="noStrike">
                        <a:solidFill>
                          <a:srgbClr val="000000"/>
                        </a:solidFill>
                        <a:effectLst/>
                        <a:latin typeface="BIZ UDPゴシック" panose="020B0400000000000000" pitchFamily="50" charset="-128"/>
                        <a:ea typeface="BIZ UDPゴシック" panose="020B0400000000000000" pitchFamily="50" charset="-128"/>
                      </a:endParaRPr>
                    </a:p>
                  </a:txBody>
                  <a:tcPr marL="36000" marR="3600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noFill/>
                  </a:tcPr>
                </a:tc>
                <a:tc>
                  <a:txBody>
                    <a:bodyPr/>
                    <a:lstStyle/>
                    <a:p>
                      <a:pPr algn="ctr" fontAlgn="ctr"/>
                      <a:endParaRPr lang="ja-JP" altLang="en-US" sz="1100" b="0" i="0" u="none" strike="noStrike" dirty="0">
                        <a:solidFill>
                          <a:srgbClr val="000000"/>
                        </a:solidFill>
                        <a:effectLst/>
                        <a:latin typeface="BIZ UDPゴシック" panose="020B0400000000000000" pitchFamily="50" charset="-128"/>
                        <a:ea typeface="BIZ UDPゴシック" panose="020B0400000000000000" pitchFamily="50" charset="-128"/>
                      </a:endParaRPr>
                    </a:p>
                  </a:txBody>
                  <a:tcPr marL="36000" marR="3600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noFill/>
                  </a:tcPr>
                </a:tc>
                <a:tc>
                  <a:txBody>
                    <a:bodyPr/>
                    <a:lstStyle/>
                    <a:p>
                      <a:pPr algn="ctr" fontAlgn="ctr"/>
                      <a:endParaRPr lang="ja-JP" altLang="en-US" sz="1100" b="0" i="0" u="none" strike="noStrike" dirty="0">
                        <a:solidFill>
                          <a:srgbClr val="000000"/>
                        </a:solidFill>
                        <a:effectLst/>
                        <a:latin typeface="BIZ UDPゴシック" panose="020B0400000000000000" pitchFamily="50" charset="-128"/>
                        <a:ea typeface="BIZ UDPゴシック" panose="020B0400000000000000" pitchFamily="50" charset="-128"/>
                      </a:endParaRPr>
                    </a:p>
                  </a:txBody>
                  <a:tcPr marL="36000" marR="3600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noFill/>
                  </a:tcPr>
                </a:tc>
                <a:tc>
                  <a:txBody>
                    <a:bodyPr/>
                    <a:lstStyle/>
                    <a:p>
                      <a:pPr algn="ctr" fontAlgn="ctr"/>
                      <a:r>
                        <a:rPr lang="ja-JP" altLang="en-US" sz="1100" u="none" strike="noStrike" dirty="0">
                          <a:effectLst/>
                          <a:latin typeface="BIZ UDPゴシック" panose="020B0400000000000000" pitchFamily="50" charset="-128"/>
                          <a:ea typeface="BIZ UDPゴシック" panose="020B0400000000000000" pitchFamily="50" charset="-128"/>
                        </a:rPr>
                        <a:t>◎</a:t>
                      </a:r>
                      <a:endParaRPr lang="ja-JP" altLang="en-US" sz="1100" b="0" i="0" u="none" strike="noStrike" dirty="0">
                        <a:solidFill>
                          <a:srgbClr val="000000"/>
                        </a:solidFill>
                        <a:effectLst/>
                        <a:latin typeface="BIZ UDPゴシック" panose="020B0400000000000000" pitchFamily="50" charset="-128"/>
                        <a:ea typeface="BIZ UDPゴシック" panose="020B0400000000000000" pitchFamily="50" charset="-128"/>
                      </a:endParaRPr>
                    </a:p>
                  </a:txBody>
                  <a:tcPr marL="36000" marR="3600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noFill/>
                  </a:tcPr>
                </a:tc>
                <a:tc>
                  <a:txBody>
                    <a:bodyPr/>
                    <a:lstStyle/>
                    <a:p>
                      <a:pPr algn="ctr" fontAlgn="ctr"/>
                      <a:endParaRPr lang="ja-JP" altLang="en-US" sz="1100" b="0" i="0" u="none" strike="noStrike" dirty="0">
                        <a:solidFill>
                          <a:srgbClr val="000000"/>
                        </a:solidFill>
                        <a:effectLst/>
                        <a:latin typeface="BIZ UDPゴシック" panose="020B0400000000000000" pitchFamily="50" charset="-128"/>
                        <a:ea typeface="BIZ UDPゴシック" panose="020B0400000000000000" pitchFamily="50" charset="-128"/>
                      </a:endParaRPr>
                    </a:p>
                  </a:txBody>
                  <a:tcPr marL="36000" marR="36000" marT="0" marB="0" anchor="ctr">
                    <a:lnL w="63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625112163"/>
                  </a:ext>
                </a:extLst>
              </a:tr>
            </a:tbl>
          </a:graphicData>
        </a:graphic>
      </p:graphicFrame>
      <p:sp>
        <p:nvSpPr>
          <p:cNvPr id="8" name="テキスト ボックス 7">
            <a:extLst>
              <a:ext uri="{FF2B5EF4-FFF2-40B4-BE49-F238E27FC236}">
                <a16:creationId xmlns:a16="http://schemas.microsoft.com/office/drawing/2014/main" id="{26BDD025-91AB-4847-BE43-098A0B640C46}"/>
              </a:ext>
            </a:extLst>
          </p:cNvPr>
          <p:cNvSpPr txBox="1"/>
          <p:nvPr/>
        </p:nvSpPr>
        <p:spPr>
          <a:xfrm>
            <a:off x="6670928" y="1379051"/>
            <a:ext cx="5339754" cy="276999"/>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altLang="ja-JP" sz="1200" spc="-100" dirty="0">
                <a:solidFill>
                  <a:prstClr val="black"/>
                </a:solidFill>
                <a:latin typeface="BIZ UDゴシック" panose="020B0400000000000000" pitchFamily="49" charset="-128"/>
                <a:ea typeface="BIZ UDゴシック" panose="020B0400000000000000" pitchFamily="49" charset="-128"/>
              </a:rPr>
              <a:t>(</a:t>
            </a:r>
            <a:r>
              <a:rPr kumimoji="1" lang="ja-JP" altLang="en-US" sz="1200" b="0" i="0" u="none" strike="noStrike" kern="1200" cap="none" spc="-100" normalizeH="0" noProof="0" dirty="0">
                <a:ln>
                  <a:noFill/>
                </a:ln>
                <a:solidFill>
                  <a:prstClr val="black"/>
                </a:solidFill>
                <a:effectLst/>
                <a:uLnTx/>
                <a:uFillTx/>
                <a:latin typeface="BIZ UDゴシック" panose="020B0400000000000000" pitchFamily="49" charset="-128"/>
                <a:ea typeface="BIZ UDゴシック" panose="020B0400000000000000" pitchFamily="49" charset="-128"/>
              </a:rPr>
              <a:t>注</a:t>
            </a:r>
            <a:r>
              <a:rPr lang="en-US" altLang="ja-JP" sz="1200" spc="-100" dirty="0">
                <a:solidFill>
                  <a:prstClr val="black"/>
                </a:solidFill>
                <a:latin typeface="BIZ UDゴシック" panose="020B0400000000000000" pitchFamily="49" charset="-128"/>
                <a:ea typeface="BIZ UDゴシック" panose="020B0400000000000000" pitchFamily="49" charset="-128"/>
              </a:rPr>
              <a:t>)</a:t>
            </a:r>
            <a:r>
              <a:rPr kumimoji="1" lang="ja-JP" altLang="en-US" sz="1200" b="0" i="0" u="none" strike="noStrike" kern="1200" cap="none" spc="-100" normalizeH="0" noProof="0" dirty="0">
                <a:ln>
                  <a:noFill/>
                </a:ln>
                <a:solidFill>
                  <a:prstClr val="black"/>
                </a:solidFill>
                <a:effectLst/>
                <a:uLnTx/>
                <a:uFillTx/>
                <a:latin typeface="BIZ UDゴシック" panose="020B0400000000000000" pitchFamily="49" charset="-128"/>
                <a:ea typeface="BIZ UDゴシック" panose="020B0400000000000000" pitchFamily="49" charset="-128"/>
              </a:rPr>
              <a:t>表中の ◎○△ は</a:t>
            </a:r>
            <a:r>
              <a:rPr lang="ja-JP" altLang="en-US" sz="1200" spc="-100" dirty="0">
                <a:solidFill>
                  <a:prstClr val="black"/>
                </a:solidFill>
                <a:latin typeface="BIZ UDゴシック" panose="020B0400000000000000" pitchFamily="49" charset="-128"/>
                <a:ea typeface="BIZ UDゴシック" panose="020B0400000000000000" pitchFamily="49" charset="-128"/>
              </a:rPr>
              <a:t>、</a:t>
            </a:r>
            <a:r>
              <a:rPr kumimoji="1" lang="ja-JP" altLang="en-US" sz="1200" b="0" i="0" u="none" strike="noStrike" kern="1200" cap="none" spc="-100" normalizeH="0" noProof="0" dirty="0">
                <a:ln>
                  <a:noFill/>
                </a:ln>
                <a:solidFill>
                  <a:prstClr val="black"/>
                </a:solidFill>
                <a:effectLst/>
                <a:uLnTx/>
                <a:uFillTx/>
                <a:latin typeface="BIZ UDゴシック" panose="020B0400000000000000" pitchFamily="49" charset="-128"/>
                <a:ea typeface="BIZ UDゴシック" panose="020B0400000000000000" pitchFamily="49" charset="-128"/>
              </a:rPr>
              <a:t>同一機関における長の号俸の高低を示す（◎＞○＞△）</a:t>
            </a:r>
          </a:p>
        </p:txBody>
      </p:sp>
      <p:sp>
        <p:nvSpPr>
          <p:cNvPr id="13" name="テキスト ボックス 12">
            <a:extLst>
              <a:ext uri="{FF2B5EF4-FFF2-40B4-BE49-F238E27FC236}">
                <a16:creationId xmlns:a16="http://schemas.microsoft.com/office/drawing/2014/main" id="{BCBCF69A-9118-4DAA-91DE-3F96B55D2404}"/>
              </a:ext>
            </a:extLst>
          </p:cNvPr>
          <p:cNvSpPr txBox="1"/>
          <p:nvPr/>
        </p:nvSpPr>
        <p:spPr>
          <a:xfrm>
            <a:off x="6515729" y="6498203"/>
            <a:ext cx="6300000" cy="376385"/>
          </a:xfrm>
          <a:prstGeom prst="rect">
            <a:avLst/>
          </a:prstGeom>
          <a:noFill/>
        </p:spPr>
        <p:txBody>
          <a:bodyPr wrap="square">
            <a:spAutoFit/>
          </a:bodyPr>
          <a:lstStyle/>
          <a:p>
            <a:pPr>
              <a:lnSpc>
                <a:spcPts val="1200"/>
              </a:lnSpc>
            </a:pPr>
            <a:r>
              <a:rPr lang="en-US" altLang="ja-JP" sz="800" dirty="0">
                <a:latin typeface="BIZ UDPゴシック" panose="020B0400000000000000" pitchFamily="50" charset="-128"/>
                <a:ea typeface="BIZ UDPゴシック" panose="020B0400000000000000" pitchFamily="50" charset="-128"/>
              </a:rPr>
              <a:t>【</a:t>
            </a:r>
            <a:r>
              <a:rPr lang="ja-JP" altLang="en-US" sz="800" dirty="0">
                <a:latin typeface="BIZ UDPゴシック" panose="020B0400000000000000" pitchFamily="50" charset="-128"/>
                <a:ea typeface="BIZ UDPゴシック" panose="020B0400000000000000" pitchFamily="50" charset="-128"/>
              </a:rPr>
              <a:t>出典</a:t>
            </a:r>
            <a:r>
              <a:rPr lang="en-US" altLang="ja-JP" sz="800" dirty="0">
                <a:latin typeface="BIZ UDPゴシック" panose="020B0400000000000000" pitchFamily="50" charset="-128"/>
                <a:ea typeface="BIZ UDPゴシック" panose="020B0400000000000000" pitchFamily="50" charset="-128"/>
              </a:rPr>
              <a:t>】 </a:t>
            </a:r>
            <a:r>
              <a:rPr lang="ja-JP" altLang="en-US" sz="800" dirty="0">
                <a:latin typeface="BIZ UDPゴシック" panose="020B0400000000000000" pitchFamily="50" charset="-128"/>
                <a:ea typeface="BIZ UDPゴシック" panose="020B0400000000000000" pitchFamily="50" charset="-128"/>
              </a:rPr>
              <a:t>第６回　</a:t>
            </a:r>
            <a:r>
              <a:rPr kumimoji="1" lang="ja-JP" altLang="en-US" sz="800" b="0" dirty="0">
                <a:latin typeface="BIZ UDPゴシック" panose="020B0400000000000000" pitchFamily="50" charset="-128"/>
                <a:ea typeface="BIZ UDPゴシック" panose="020B0400000000000000" pitchFamily="50" charset="-128"/>
              </a:rPr>
              <a:t>国への働きかけに向けた副首都化を後押しする仕組みづくりに関する意見交換会（</a:t>
            </a:r>
            <a:r>
              <a:rPr kumimoji="1" lang="en-US" altLang="ja-JP" sz="800" b="0" dirty="0">
                <a:latin typeface="BIZ UDPゴシック" panose="020B0400000000000000" pitchFamily="50" charset="-128"/>
                <a:ea typeface="BIZ UDPゴシック" panose="020B0400000000000000" pitchFamily="50" charset="-128"/>
              </a:rPr>
              <a:t>2024</a:t>
            </a:r>
            <a:r>
              <a:rPr kumimoji="1" lang="ja-JP" altLang="en-US" sz="800" b="0" dirty="0">
                <a:latin typeface="BIZ UDPゴシック" panose="020B0400000000000000" pitchFamily="50" charset="-128"/>
                <a:ea typeface="BIZ UDPゴシック" panose="020B0400000000000000" pitchFamily="50" charset="-128"/>
              </a:rPr>
              <a:t>年３月１日）</a:t>
            </a:r>
            <a:endParaRPr kumimoji="1" lang="en-US" altLang="ja-JP" sz="800" b="0" dirty="0">
              <a:latin typeface="BIZ UDPゴシック" panose="020B0400000000000000" pitchFamily="50" charset="-128"/>
              <a:ea typeface="BIZ UDPゴシック" panose="020B0400000000000000" pitchFamily="50" charset="-128"/>
            </a:endParaRPr>
          </a:p>
          <a:p>
            <a:pPr>
              <a:lnSpc>
                <a:spcPts val="1200"/>
              </a:lnSpc>
            </a:pPr>
            <a:r>
              <a:rPr kumimoji="1" lang="ja-JP" altLang="en-US" sz="800" b="0" dirty="0">
                <a:latin typeface="BIZ UDPゴシック" panose="020B0400000000000000" pitchFamily="50" charset="-128"/>
                <a:ea typeface="BIZ UDPゴシック" panose="020B0400000000000000" pitchFamily="50" charset="-128"/>
              </a:rPr>
              <a:t>　　　　　資料をもとに作成</a:t>
            </a:r>
            <a:endParaRPr kumimoji="1" lang="en-US" altLang="ja-JP" sz="800" b="0" dirty="0">
              <a:latin typeface="BIZ UDPゴシック" panose="020B0400000000000000" pitchFamily="50" charset="-128"/>
              <a:ea typeface="BIZ UDPゴシック" panose="020B0400000000000000" pitchFamily="50" charset="-128"/>
            </a:endParaRPr>
          </a:p>
        </p:txBody>
      </p:sp>
      <p:sp>
        <p:nvSpPr>
          <p:cNvPr id="18" name="スライド番号プレースホルダー 2">
            <a:extLst>
              <a:ext uri="{FF2B5EF4-FFF2-40B4-BE49-F238E27FC236}">
                <a16:creationId xmlns:a16="http://schemas.microsoft.com/office/drawing/2014/main" id="{64F5F925-7A9F-48C8-8935-D13B2D9D36F8}"/>
              </a:ext>
            </a:extLst>
          </p:cNvPr>
          <p:cNvSpPr>
            <a:spLocks noGrp="1"/>
          </p:cNvSpPr>
          <p:nvPr>
            <p:ph type="sldNum" sz="quarter" idx="12"/>
          </p:nvPr>
        </p:nvSpPr>
        <p:spPr>
          <a:xfrm>
            <a:off x="9448800" y="6483168"/>
            <a:ext cx="2743200" cy="365125"/>
          </a:xfrm>
        </p:spPr>
        <p:txBody>
          <a:bodyPr/>
          <a:lstStyle/>
          <a:p>
            <a:fld id="{07461F5B-1BDF-4D77-A755-C8D0FF6D81B8}" type="slidenum">
              <a:rPr kumimoji="1" lang="ja-JP" altLang="en-US" sz="1400" b="1" smtClean="0">
                <a:latin typeface="BIZ UDPゴシック" panose="020B0400000000000000" pitchFamily="50" charset="-128"/>
                <a:ea typeface="BIZ UDPゴシック" panose="020B0400000000000000" pitchFamily="50" charset="-128"/>
              </a:rPr>
              <a:t>8</a:t>
            </a:fld>
            <a:endParaRPr kumimoji="1" lang="ja-JP" altLang="en-US" sz="1400" b="1" dirty="0">
              <a:latin typeface="BIZ UDPゴシック" panose="020B0400000000000000" pitchFamily="50" charset="-128"/>
              <a:ea typeface="BIZ UDPゴシック" panose="020B0400000000000000" pitchFamily="50" charset="-128"/>
            </a:endParaRPr>
          </a:p>
        </p:txBody>
      </p:sp>
      <p:sp>
        <p:nvSpPr>
          <p:cNvPr id="2" name="テキスト ボックス 1">
            <a:extLst>
              <a:ext uri="{FF2B5EF4-FFF2-40B4-BE49-F238E27FC236}">
                <a16:creationId xmlns:a16="http://schemas.microsoft.com/office/drawing/2014/main" id="{90CB0080-6FCB-48A6-ACA9-C743079667A8}"/>
              </a:ext>
            </a:extLst>
          </p:cNvPr>
          <p:cNvSpPr txBox="1"/>
          <p:nvPr/>
        </p:nvSpPr>
        <p:spPr>
          <a:xfrm>
            <a:off x="230619" y="6510302"/>
            <a:ext cx="6811625" cy="276999"/>
          </a:xfrm>
          <a:prstGeom prst="rect">
            <a:avLst/>
          </a:prstGeom>
          <a:noFill/>
        </p:spPr>
        <p:txBody>
          <a:bodyPr wrap="square" rtlCol="0">
            <a:spAutoFit/>
          </a:bodyPr>
          <a:lstStyle/>
          <a:p>
            <a:r>
              <a:rPr kumimoji="1" lang="en-US" altLang="ja-JP" sz="1200" dirty="0">
                <a:latin typeface="BIZ UDPゴシック" panose="020B0400000000000000" pitchFamily="50" charset="-128"/>
                <a:ea typeface="BIZ UDPゴシック" panose="020B0400000000000000" pitchFamily="50" charset="-128"/>
              </a:rPr>
              <a:t>※</a:t>
            </a:r>
            <a:r>
              <a:rPr kumimoji="1" lang="ja-JP" altLang="en-US" sz="1200" dirty="0">
                <a:latin typeface="BIZ UDPゴシック" panose="020B0400000000000000" pitchFamily="50" charset="-128"/>
                <a:ea typeface="BIZ UDPゴシック" panose="020B0400000000000000" pitchFamily="50" charset="-128"/>
              </a:rPr>
              <a:t>本庁等の立地　京都：文化庁</a:t>
            </a:r>
            <a:r>
              <a:rPr kumimoji="1" lang="ja-JP" altLang="en-US" sz="1050" dirty="0">
                <a:latin typeface="BIZ UDPゴシック" panose="020B0400000000000000" pitchFamily="50" charset="-128"/>
                <a:ea typeface="BIZ UDPゴシック" panose="020B0400000000000000" pitchFamily="50" charset="-128"/>
              </a:rPr>
              <a:t>（本庁）　　</a:t>
            </a:r>
            <a:r>
              <a:rPr kumimoji="1" lang="ja-JP" altLang="en-US" sz="1200" dirty="0">
                <a:latin typeface="BIZ UDPゴシック" panose="020B0400000000000000" pitchFamily="50" charset="-128"/>
                <a:ea typeface="BIZ UDPゴシック" panose="020B0400000000000000" pitchFamily="50" charset="-128"/>
              </a:rPr>
              <a:t>徳島：消費者庁新未来創造戦略本部</a:t>
            </a:r>
            <a:r>
              <a:rPr kumimoji="1" lang="ja-JP" altLang="en-US" sz="1050" dirty="0">
                <a:latin typeface="BIZ UDPゴシック" panose="020B0400000000000000" pitchFamily="50" charset="-128"/>
                <a:ea typeface="BIZ UDPゴシック" panose="020B0400000000000000" pitchFamily="50" charset="-128"/>
              </a:rPr>
              <a:t>（恒常的拠点）</a:t>
            </a:r>
            <a:endParaRPr kumimoji="1" lang="ja-JP" altLang="en-US" sz="1200" dirty="0">
              <a:latin typeface="BIZ UDPゴシック" panose="020B0400000000000000" pitchFamily="50" charset="-128"/>
              <a:ea typeface="BIZ UDPゴシック" panose="020B0400000000000000" pitchFamily="50" charset="-128"/>
            </a:endParaRPr>
          </a:p>
        </p:txBody>
      </p:sp>
    </p:spTree>
    <p:extLst>
      <p:ext uri="{BB962C8B-B14F-4D97-AF65-F5344CB8AC3E}">
        <p14:creationId xmlns:p14="http://schemas.microsoft.com/office/powerpoint/2010/main" val="316744321"/>
      </p:ext>
    </p:extLst>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9368</Words>
  <Application>Microsoft Office PowerPoint</Application>
  <PresentationFormat>ワイド画面</PresentationFormat>
  <Paragraphs>841</Paragraphs>
  <Slides>24</Slides>
  <Notes>24</Notes>
  <HiddenSlides>0</HiddenSlides>
  <MMClips>0</MMClips>
  <ScaleCrop>false</ScaleCrop>
  <HeadingPairs>
    <vt:vector size="6" baseType="variant">
      <vt:variant>
        <vt:lpstr>使用されているフォント</vt:lpstr>
      </vt:variant>
      <vt:variant>
        <vt:i4>8</vt:i4>
      </vt:variant>
      <vt:variant>
        <vt:lpstr>テーマ</vt:lpstr>
      </vt:variant>
      <vt:variant>
        <vt:i4>1</vt:i4>
      </vt:variant>
      <vt:variant>
        <vt:lpstr>スライド タイトル</vt:lpstr>
      </vt:variant>
      <vt:variant>
        <vt:i4>24</vt:i4>
      </vt:variant>
    </vt:vector>
  </HeadingPairs>
  <TitlesOfParts>
    <vt:vector size="33" baseType="lpstr">
      <vt:lpstr>BIZ UDPゴシック</vt:lpstr>
      <vt:lpstr>BIZ UDゴシック</vt:lpstr>
      <vt:lpstr>HGP創英角ｺﾞｼｯｸUB</vt:lpstr>
      <vt:lpstr>Meiryo UI</vt:lpstr>
      <vt:lpstr>游ゴシック</vt:lpstr>
      <vt:lpstr>游ゴシック Light</vt:lpstr>
      <vt:lpstr>Arial</vt:lpstr>
      <vt:lpstr>Wingdings</vt:lpstr>
      <vt:lpstr>Office テーマ</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cp:lastModifiedBy/>
  <cp:revision>1</cp:revision>
  <dcterms:modified xsi:type="dcterms:W3CDTF">2026-08-18T09:23:33Z</dcterms:modified>
</cp:coreProperties>
</file>