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141170036" r:id="rId2"/>
    <p:sldId id="296" r:id="rId3"/>
    <p:sldId id="141170015" r:id="rId4"/>
    <p:sldId id="141170014" r:id="rId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859" autoAdjust="0"/>
    <p:restoredTop sz="92367" autoAdjust="0"/>
  </p:normalViewPr>
  <p:slideViewPr>
    <p:cSldViewPr snapToGrid="0">
      <p:cViewPr varScale="1">
        <p:scale>
          <a:sx n="98" d="100"/>
          <a:sy n="98" d="100"/>
        </p:scale>
        <p:origin x="2514" y="7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-13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9DF210-049F-4A3C-8328-7A923A046EA4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FC103-2C66-42BB-9D8E-A0BDB8605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36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FC103-2C66-42BB-9D8E-A0BDB86055A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6437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EFC103-2C66-42BB-9D8E-A0BDB86055A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596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318A0-045C-409F-BB26-13AE595CFDB7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5125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11E05-C4B6-41E7-9E42-5AD05124411B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17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F052-E1DD-4673-8CD8-A4F83302E5D3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927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F241E-2824-4BD2-8CB9-408F6961F1B9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1873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39B7D-3761-46EE-91AB-12723DBB368C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57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546F5-0507-4877-B463-6F6C7304CBB7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352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A16BC-4389-4B7B-9B17-9C3042935036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11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8F9C7-CC7F-4C85-B560-D6D534F4F6E1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8178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BD10D-9D47-45CC-BB70-4F4313F287B0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685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28D87-4E39-4B1B-BCEE-89DFCCB420E1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58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575F2-E7B1-431D-95BE-DB483C6D5BB0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584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7D60C-5428-4633-8D21-398A8EFBA0B7}" type="datetime1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CC670-436C-4FEB-B816-8775B6B46E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1462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ー 4">
            <a:extLst>
              <a:ext uri="{FF2B5EF4-FFF2-40B4-BE49-F238E27FC236}">
                <a16:creationId xmlns:a16="http://schemas.microsoft.com/office/drawing/2014/main" id="{17AF35B9-9049-436B-9D35-712F4BE8DEE3}"/>
              </a:ext>
            </a:extLst>
          </p:cNvPr>
          <p:cNvSpPr txBox="1">
            <a:spLocks/>
          </p:cNvSpPr>
          <p:nvPr/>
        </p:nvSpPr>
        <p:spPr>
          <a:xfrm>
            <a:off x="7983246" y="6228993"/>
            <a:ext cx="1006079" cy="499603"/>
          </a:xfrm>
          <a:prstGeom prst="rect">
            <a:avLst/>
          </a:prstGeom>
        </p:spPr>
        <p:txBody>
          <a:bodyPr vert="horz" lIns="68580" tIns="34291" rIns="68580" bIns="34291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3000" dirty="0">
                <a:solidFill>
                  <a:schemeClr val="bg1">
                    <a:lumMod val="65000"/>
                  </a:schemeClr>
                </a:solidFill>
              </a:rPr>
              <a:t>p</a:t>
            </a:r>
            <a:fld id="{3E7CC670-436C-4FEB-B816-8775B6B46E7E}" type="slidenum">
              <a:rPr lang="ja-JP" altLang="en-US" sz="3000">
                <a:solidFill>
                  <a:schemeClr val="bg1">
                    <a:lumMod val="65000"/>
                  </a:schemeClr>
                </a:solidFill>
              </a:rPr>
              <a:pPr/>
              <a:t>1</a:t>
            </a:fld>
            <a:endParaRPr lang="ja-JP" altLang="en-US" sz="3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B59C8C-7EA7-4C21-9120-557313DFE5E1}"/>
              </a:ext>
            </a:extLst>
          </p:cNvPr>
          <p:cNvSpPr/>
          <p:nvPr/>
        </p:nvSpPr>
        <p:spPr>
          <a:xfrm>
            <a:off x="0" y="2610814"/>
            <a:ext cx="9144000" cy="114009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令和８年度の取組について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47BB7C-4590-47EE-8A05-2B662CA83FB9}"/>
              </a:ext>
            </a:extLst>
          </p:cNvPr>
          <p:cNvSpPr/>
          <p:nvPr/>
        </p:nvSpPr>
        <p:spPr>
          <a:xfrm>
            <a:off x="2986747" y="4594261"/>
            <a:ext cx="3170506" cy="777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ja-JP" altLang="en-US" sz="2400" b="1" dirty="0">
                <a:solidFill>
                  <a:schemeClr val="accent5">
                    <a:lumMod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大阪都市計画局</a:t>
            </a:r>
          </a:p>
        </p:txBody>
      </p:sp>
    </p:spTree>
    <p:extLst>
      <p:ext uri="{BB962C8B-B14F-4D97-AF65-F5344CB8AC3E}">
        <p14:creationId xmlns:p14="http://schemas.microsoft.com/office/powerpoint/2010/main" val="296640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4F78C67C-7764-4B36-90E9-1DD6162AC1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49598"/>
              </p:ext>
            </p:extLst>
          </p:nvPr>
        </p:nvGraphicFramePr>
        <p:xfrm>
          <a:off x="265867" y="4240356"/>
          <a:ext cx="8626224" cy="24347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18852">
                  <a:extLst>
                    <a:ext uri="{9D8B030D-6E8A-4147-A177-3AD203B41FA5}">
                      <a16:colId xmlns:a16="http://schemas.microsoft.com/office/drawing/2014/main" val="2748821797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3996922025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2737808899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732378280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1814475938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426391647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1025177951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3312021951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3135701090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965179712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3020525934"/>
                    </a:ext>
                  </a:extLst>
                </a:gridCol>
                <a:gridCol w="718852">
                  <a:extLst>
                    <a:ext uri="{9D8B030D-6E8A-4147-A177-3AD203B41FA5}">
                      <a16:colId xmlns:a16="http://schemas.microsoft.com/office/drawing/2014/main" val="3693449464"/>
                    </a:ext>
                  </a:extLst>
                </a:gridCol>
              </a:tblGrid>
              <a:tr h="31394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4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dirty="0"/>
                        <a:t>5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dirty="0"/>
                        <a:t>6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7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8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9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10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11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12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1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2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3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84306234"/>
                  </a:ext>
                </a:extLst>
              </a:tr>
              <a:tr h="2120818"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en-US" altLang="ja-JP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ja-JP" alt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kumimoji="1" lang="en-US" altLang="ja-JP" sz="1000" dirty="0"/>
                    </a:p>
                    <a:p>
                      <a:endParaRPr kumimoji="1" lang="en-US" altLang="ja-JP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35420374"/>
                  </a:ext>
                </a:extLst>
              </a:tr>
            </a:tbl>
          </a:graphicData>
        </a:graphic>
      </p:graphicFrame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E95C66B-F7DF-4006-9096-C2637D8DC1CD}"/>
              </a:ext>
            </a:extLst>
          </p:cNvPr>
          <p:cNvSpPr txBox="1"/>
          <p:nvPr/>
        </p:nvSpPr>
        <p:spPr>
          <a:xfrm>
            <a:off x="261235" y="1674357"/>
            <a:ext cx="965107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4800000" lon="0" rev="0"/>
            </a:camera>
            <a:lightRig rig="threePt" dir="t"/>
          </a:scene3d>
          <a:sp3d z="76200"/>
        </p:spPr>
        <p:txBody>
          <a:bodyPr wrap="square" lIns="27000" rIns="27000" rtlCol="0">
            <a:spAutoFit/>
            <a:flatTx/>
          </a:bodyPr>
          <a:lstStyle/>
          <a:p>
            <a:pPr algn="dist"/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検討体制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CF8666DF-8F2C-4154-BA6D-5A1FFC970E3B}"/>
              </a:ext>
            </a:extLst>
          </p:cNvPr>
          <p:cNvSpPr txBox="1"/>
          <p:nvPr/>
        </p:nvSpPr>
        <p:spPr>
          <a:xfrm>
            <a:off x="261235" y="3864868"/>
            <a:ext cx="1778580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4800000" lon="0" rev="0"/>
            </a:camera>
            <a:lightRig rig="threePt" dir="t"/>
          </a:scene3d>
          <a:sp3d z="76200"/>
        </p:spPr>
        <p:txBody>
          <a:bodyPr wrap="square" lIns="27000" rIns="27000" rtlCol="0">
            <a:spAutoFit/>
            <a:flatTx/>
          </a:bodyPr>
          <a:lstStyle/>
          <a:p>
            <a:pPr algn="dist"/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検討スケジュール</a:t>
            </a:r>
          </a:p>
        </p:txBody>
      </p:sp>
      <p:sp>
        <p:nvSpPr>
          <p:cNvPr id="7" name="矢印: 五方向 6">
            <a:extLst>
              <a:ext uri="{FF2B5EF4-FFF2-40B4-BE49-F238E27FC236}">
                <a16:creationId xmlns:a16="http://schemas.microsoft.com/office/drawing/2014/main" id="{CFDB79B0-91EE-46EC-85B0-021257AD6BC8}"/>
              </a:ext>
            </a:extLst>
          </p:cNvPr>
          <p:cNvSpPr/>
          <p:nvPr/>
        </p:nvSpPr>
        <p:spPr>
          <a:xfrm>
            <a:off x="843181" y="4605078"/>
            <a:ext cx="1695651" cy="503729"/>
          </a:xfrm>
          <a:prstGeom prst="homePlate">
            <a:avLst>
              <a:gd name="adj" fmla="val 27897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5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6369A25-3A20-4E70-8CF3-D1B79EE926C7}"/>
              </a:ext>
            </a:extLst>
          </p:cNvPr>
          <p:cNvSpPr txBox="1"/>
          <p:nvPr/>
        </p:nvSpPr>
        <p:spPr>
          <a:xfrm>
            <a:off x="936260" y="4649193"/>
            <a:ext cx="133277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市町等への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主旨説明・参画依頼</a:t>
            </a:r>
            <a:endParaRPr lang="zh-TW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6" name="矢印: 山形 55">
            <a:extLst>
              <a:ext uri="{FF2B5EF4-FFF2-40B4-BE49-F238E27FC236}">
                <a16:creationId xmlns:a16="http://schemas.microsoft.com/office/drawing/2014/main" id="{58C737F3-4B6F-43EB-83DF-70C7ECE82A4E}"/>
              </a:ext>
            </a:extLst>
          </p:cNvPr>
          <p:cNvSpPr/>
          <p:nvPr/>
        </p:nvSpPr>
        <p:spPr>
          <a:xfrm>
            <a:off x="3383509" y="4624315"/>
            <a:ext cx="3820016" cy="1073474"/>
          </a:xfrm>
          <a:prstGeom prst="chevron">
            <a:avLst>
              <a:gd name="adj" fmla="val 24269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50">
              <a:solidFill>
                <a:schemeClr val="tx1"/>
              </a:solidFill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E0565F6C-E35D-469A-A0C7-46458CB72BDD}"/>
              </a:ext>
            </a:extLst>
          </p:cNvPr>
          <p:cNvSpPr txBox="1"/>
          <p:nvPr/>
        </p:nvSpPr>
        <p:spPr>
          <a:xfrm>
            <a:off x="3549377" y="4654952"/>
            <a:ext cx="3514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u="heavy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検討部会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部会の進め方については引き続き調整</a:t>
            </a:r>
            <a:endParaRPr lang="en-US" altLang="ja-JP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矢印: 山形 15">
            <a:extLst>
              <a:ext uri="{FF2B5EF4-FFF2-40B4-BE49-F238E27FC236}">
                <a16:creationId xmlns:a16="http://schemas.microsoft.com/office/drawing/2014/main" id="{89AA9A39-EC1B-431A-A0B8-46EFC6131E62}"/>
              </a:ext>
            </a:extLst>
          </p:cNvPr>
          <p:cNvSpPr/>
          <p:nvPr/>
        </p:nvSpPr>
        <p:spPr>
          <a:xfrm>
            <a:off x="2464412" y="4616541"/>
            <a:ext cx="985712" cy="489689"/>
          </a:xfrm>
          <a:prstGeom prst="chevron">
            <a:avLst>
              <a:gd name="adj" fmla="val 26478"/>
            </a:avLst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50" dirty="0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5C48AE1-2019-4B5B-923A-7627CFE6055C}"/>
              </a:ext>
            </a:extLst>
          </p:cNvPr>
          <p:cNvSpPr txBox="1"/>
          <p:nvPr/>
        </p:nvSpPr>
        <p:spPr>
          <a:xfrm>
            <a:off x="2591804" y="4677291"/>
            <a:ext cx="7299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体制構築</a:t>
            </a:r>
          </a:p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検討準備</a:t>
            </a:r>
          </a:p>
        </p:txBody>
      </p:sp>
      <p:sp>
        <p:nvSpPr>
          <p:cNvPr id="10" name="矢印: 下 9">
            <a:extLst>
              <a:ext uri="{FF2B5EF4-FFF2-40B4-BE49-F238E27FC236}">
                <a16:creationId xmlns:a16="http://schemas.microsoft.com/office/drawing/2014/main" id="{95868072-12FC-461E-B805-95713CE6DB11}"/>
              </a:ext>
            </a:extLst>
          </p:cNvPr>
          <p:cNvSpPr/>
          <p:nvPr/>
        </p:nvSpPr>
        <p:spPr>
          <a:xfrm rot="10800000">
            <a:off x="4309067" y="5715109"/>
            <a:ext cx="131762" cy="564732"/>
          </a:xfrm>
          <a:prstGeom prst="downArrow">
            <a:avLst>
              <a:gd name="adj1" fmla="val 27458"/>
              <a:gd name="adj2" fmla="val 19200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50"/>
          </a:p>
        </p:txBody>
      </p:sp>
      <p:sp>
        <p:nvSpPr>
          <p:cNvPr id="53" name="矢印: 下 52">
            <a:extLst>
              <a:ext uri="{FF2B5EF4-FFF2-40B4-BE49-F238E27FC236}">
                <a16:creationId xmlns:a16="http://schemas.microsoft.com/office/drawing/2014/main" id="{252D02CA-5CF1-4A32-B4A7-CC5E39DB081D}"/>
              </a:ext>
            </a:extLst>
          </p:cNvPr>
          <p:cNvSpPr/>
          <p:nvPr/>
        </p:nvSpPr>
        <p:spPr>
          <a:xfrm rot="10800000">
            <a:off x="5128664" y="5715109"/>
            <a:ext cx="131762" cy="562551"/>
          </a:xfrm>
          <a:prstGeom prst="downArrow">
            <a:avLst>
              <a:gd name="adj1" fmla="val 27458"/>
              <a:gd name="adj2" fmla="val 19200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50"/>
          </a:p>
        </p:txBody>
      </p:sp>
      <p:sp>
        <p:nvSpPr>
          <p:cNvPr id="54" name="矢印: 下 53">
            <a:extLst>
              <a:ext uri="{FF2B5EF4-FFF2-40B4-BE49-F238E27FC236}">
                <a16:creationId xmlns:a16="http://schemas.microsoft.com/office/drawing/2014/main" id="{3FE37113-3371-43CA-A689-03CCDEB569FE}"/>
              </a:ext>
            </a:extLst>
          </p:cNvPr>
          <p:cNvSpPr/>
          <p:nvPr/>
        </p:nvSpPr>
        <p:spPr>
          <a:xfrm rot="10800000">
            <a:off x="6266323" y="5684785"/>
            <a:ext cx="131762" cy="564732"/>
          </a:xfrm>
          <a:prstGeom prst="downArrow">
            <a:avLst>
              <a:gd name="adj1" fmla="val 27458"/>
              <a:gd name="adj2" fmla="val 19200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050"/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EF85FD63-8C52-48FE-899B-7756818C98C8}"/>
              </a:ext>
            </a:extLst>
          </p:cNvPr>
          <p:cNvSpPr txBox="1"/>
          <p:nvPr/>
        </p:nvSpPr>
        <p:spPr>
          <a:xfrm>
            <a:off x="3609773" y="6067272"/>
            <a:ext cx="4452771" cy="39241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現状分析・先進事例・方策案の提供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R8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委託調査）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E1C8029-0A4B-4E9A-AF21-2D5F20C07702}"/>
              </a:ext>
            </a:extLst>
          </p:cNvPr>
          <p:cNvSpPr/>
          <p:nvPr/>
        </p:nvSpPr>
        <p:spPr>
          <a:xfrm>
            <a:off x="275071" y="2048492"/>
            <a:ext cx="3924215" cy="17298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800"/>
              </a:lnSpc>
            </a:pP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➤　検討部会の設置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65485"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ベイエリアまちづくり連携会議のもと、検討対象地区ごとに関係市町が参画する</a:t>
            </a:r>
            <a:r>
              <a:rPr lang="ja-JP" altLang="en-US" sz="1100" u="heavy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検討部会を設置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し、民間事業者を交え、活性化に向けた具体的な取組を検討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《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検討部会メンバー（案）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》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関係市町、庁内関連部局、交通事業者（南海電鉄など）、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観光地域づくり法人（ＫＩＸ泉州ツーリズムビューロー）　等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279B899-E461-47C2-84EB-24EF0F3084C5}"/>
              </a:ext>
            </a:extLst>
          </p:cNvPr>
          <p:cNvSpPr/>
          <p:nvPr/>
        </p:nvSpPr>
        <p:spPr>
          <a:xfrm>
            <a:off x="-5253" y="0"/>
            <a:ext cx="9144000" cy="4545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令和８年度の取組について　</a:t>
            </a: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①広域ベイエリアでの回遊性向上等に向けた検討部会の設置</a:t>
            </a:r>
            <a:endParaRPr lang="ja-JP" altLang="en-US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508EC70-34BD-4F15-BF6D-11B2D9F8EA2F}"/>
              </a:ext>
            </a:extLst>
          </p:cNvPr>
          <p:cNvSpPr txBox="1"/>
          <p:nvPr/>
        </p:nvSpPr>
        <p:spPr>
          <a:xfrm>
            <a:off x="221855" y="601331"/>
            <a:ext cx="8620674" cy="100213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「ベイエリアの活性化」に向けて、</a:t>
            </a:r>
            <a:r>
              <a:rPr lang="ja-JP" altLang="en-US" sz="1600" b="1" u="heavy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関係市町で構成する検討部会を設置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し、</a:t>
            </a:r>
            <a:r>
              <a:rPr lang="ja-JP" altLang="en-US" sz="1600" b="1" u="heavy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新たなモビリティの活用による回遊性の向上方策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や</a:t>
            </a:r>
            <a:r>
              <a:rPr lang="ja-JP" altLang="en-US" sz="1600" b="1" u="heavy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各地区を結ぶ広域的な交通のあり方の検討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を進めるなど、集客交流拠点の形成につながるまちづくりを推進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3B80801-2ED1-4760-880D-AEFE9E56B1FC}"/>
              </a:ext>
            </a:extLst>
          </p:cNvPr>
          <p:cNvSpPr txBox="1"/>
          <p:nvPr/>
        </p:nvSpPr>
        <p:spPr>
          <a:xfrm>
            <a:off x="4466600" y="1674357"/>
            <a:ext cx="965107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4800000" lon="0" rev="0"/>
            </a:camera>
            <a:lightRig rig="threePt" dir="t"/>
          </a:scene3d>
          <a:sp3d z="76200"/>
        </p:spPr>
        <p:txBody>
          <a:bodyPr wrap="square" lIns="27000" rIns="27000" rtlCol="0">
            <a:spAutoFit/>
            <a:flatTx/>
          </a:bodyPr>
          <a:lstStyle/>
          <a:p>
            <a:pPr algn="dist"/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検討内容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9E21B124-1386-4714-B39F-F42EB0F4B623}"/>
              </a:ext>
            </a:extLst>
          </p:cNvPr>
          <p:cNvGrpSpPr/>
          <p:nvPr/>
        </p:nvGrpSpPr>
        <p:grpSpPr>
          <a:xfrm>
            <a:off x="4165736" y="2679738"/>
            <a:ext cx="366456" cy="467342"/>
            <a:chOff x="4165736" y="2725104"/>
            <a:chExt cx="366456" cy="467342"/>
          </a:xfrm>
        </p:grpSpPr>
        <p:sp>
          <p:nvSpPr>
            <p:cNvPr id="14" name="矢印: 右 13">
              <a:extLst>
                <a:ext uri="{FF2B5EF4-FFF2-40B4-BE49-F238E27FC236}">
                  <a16:creationId xmlns:a16="http://schemas.microsoft.com/office/drawing/2014/main" id="{A56C1EAB-4F78-42A5-9F9E-86F135148A74}"/>
                </a:ext>
              </a:extLst>
            </p:cNvPr>
            <p:cNvSpPr/>
            <p:nvPr/>
          </p:nvSpPr>
          <p:spPr>
            <a:xfrm>
              <a:off x="4165736" y="2725104"/>
              <a:ext cx="358039" cy="212971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34" name="矢印: 右 33">
              <a:extLst>
                <a:ext uri="{FF2B5EF4-FFF2-40B4-BE49-F238E27FC236}">
                  <a16:creationId xmlns:a16="http://schemas.microsoft.com/office/drawing/2014/main" id="{347B2C97-B0E3-46AF-AA20-3282D0C79D3A}"/>
                </a:ext>
              </a:extLst>
            </p:cNvPr>
            <p:cNvSpPr/>
            <p:nvPr/>
          </p:nvSpPr>
          <p:spPr>
            <a:xfrm flipH="1">
              <a:off x="4174153" y="2979475"/>
              <a:ext cx="358039" cy="212971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</p:grpSp>
      <p:sp>
        <p:nvSpPr>
          <p:cNvPr id="92" name="矢印: 山形 91">
            <a:extLst>
              <a:ext uri="{FF2B5EF4-FFF2-40B4-BE49-F238E27FC236}">
                <a16:creationId xmlns:a16="http://schemas.microsoft.com/office/drawing/2014/main" id="{21352386-359C-4216-A72D-FE7BC56F5B9D}"/>
              </a:ext>
            </a:extLst>
          </p:cNvPr>
          <p:cNvSpPr/>
          <p:nvPr/>
        </p:nvSpPr>
        <p:spPr>
          <a:xfrm>
            <a:off x="7202843" y="4760261"/>
            <a:ext cx="1828504" cy="750073"/>
          </a:xfrm>
          <a:prstGeom prst="chevron">
            <a:avLst>
              <a:gd name="adj" fmla="val 27422"/>
            </a:avLst>
          </a:prstGeom>
          <a:solidFill>
            <a:schemeClr val="bg1">
              <a:lumMod val="75000"/>
            </a:schemeClr>
          </a:solidFill>
          <a:ln w="6350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・各取組の深化</a:t>
            </a:r>
            <a:endParaRPr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・他地区への展開　　等</a:t>
            </a:r>
            <a:endParaRPr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191BD12-37AB-40ED-A424-CB66E0B2842C}"/>
              </a:ext>
            </a:extLst>
          </p:cNvPr>
          <p:cNvSpPr txBox="1"/>
          <p:nvPr/>
        </p:nvSpPr>
        <p:spPr>
          <a:xfrm>
            <a:off x="2041201" y="3951115"/>
            <a:ext cx="51616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※R8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</a:t>
            </a:r>
            <a:r>
              <a:rPr lang="en-US" altLang="ja-JP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地区を選定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（堺泉北地区以南から選定</a:t>
            </a:r>
            <a:r>
              <a:rPr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ｐ４参照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し、具体的な検討を実施</a:t>
            </a:r>
            <a:endParaRPr lang="ja-JP" altLang="en-US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1D47C17-DBFC-455D-93E9-95525CBA0C65}"/>
              </a:ext>
            </a:extLst>
          </p:cNvPr>
          <p:cNvSpPr txBox="1"/>
          <p:nvPr/>
        </p:nvSpPr>
        <p:spPr>
          <a:xfrm>
            <a:off x="3549377" y="6035263"/>
            <a:ext cx="3518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◎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D26F03E-068D-43F4-90F4-99E6DFDA0EBB}"/>
              </a:ext>
            </a:extLst>
          </p:cNvPr>
          <p:cNvSpPr txBox="1"/>
          <p:nvPr/>
        </p:nvSpPr>
        <p:spPr>
          <a:xfrm>
            <a:off x="2875135" y="6203460"/>
            <a:ext cx="17482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委託契約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（大阪都市計画局）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A60521C8-D051-483F-A656-6F8A21396768}"/>
              </a:ext>
            </a:extLst>
          </p:cNvPr>
          <p:cNvGrpSpPr/>
          <p:nvPr/>
        </p:nvGrpSpPr>
        <p:grpSpPr>
          <a:xfrm>
            <a:off x="4490224" y="2052431"/>
            <a:ext cx="4442537" cy="1721957"/>
            <a:chOff x="4490224" y="2099931"/>
            <a:chExt cx="4442537" cy="1721957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3827D98D-F7F9-487E-AAC2-0D59F3C04D64}"/>
                </a:ext>
              </a:extLst>
            </p:cNvPr>
            <p:cNvSpPr/>
            <p:nvPr/>
          </p:nvSpPr>
          <p:spPr>
            <a:xfrm>
              <a:off x="4490224" y="2099931"/>
              <a:ext cx="4442537" cy="172195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14313" indent="-147638">
                <a:lnSpc>
                  <a:spcPts val="1800"/>
                </a:lnSpc>
                <a:buFont typeface="Arial" panose="020B0604020202020204" pitchFamily="34" charset="0"/>
                <a:buChar char="•"/>
              </a:pPr>
              <a:r>
                <a:rPr lang="ja-JP" altLang="en-US" sz="11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各地区の現状・課題整理（都市機能、集客拠点、交通課題等）</a:t>
              </a:r>
              <a:endPara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214313" indent="-147638">
                <a:lnSpc>
                  <a:spcPts val="1800"/>
                </a:lnSpc>
                <a:buFont typeface="Arial" panose="020B0604020202020204" pitchFamily="34" charset="0"/>
                <a:buChar char="•"/>
              </a:pPr>
              <a:r>
                <a:rPr lang="ja-JP" altLang="en-US" sz="11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集客施設や地域資源、鉄道駅等での</a:t>
              </a:r>
              <a:r>
                <a:rPr lang="ja-JP" altLang="en-US" sz="1100" u="heavy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回遊性を高める移動手段や取組方策、社会実験等の企画検討</a:t>
              </a:r>
              <a:endParaRPr lang="en-US" altLang="ja-JP" sz="1100" u="heavy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214313" indent="-147638">
                <a:lnSpc>
                  <a:spcPts val="1800"/>
                </a:lnSpc>
                <a:buFont typeface="Arial" panose="020B0604020202020204" pitchFamily="34" charset="0"/>
                <a:buChar char="•"/>
              </a:pPr>
              <a:r>
                <a:rPr lang="ja-JP" altLang="en-US" sz="11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波及効果の分析、エリア全体の集客プロモーション　など</a:t>
              </a:r>
              <a:endPara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533D32D5-8932-482C-93EE-F86083177AED}"/>
                </a:ext>
              </a:extLst>
            </p:cNvPr>
            <p:cNvSpPr/>
            <p:nvPr/>
          </p:nvSpPr>
          <p:spPr>
            <a:xfrm>
              <a:off x="4566747" y="3077308"/>
              <a:ext cx="4318753" cy="663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1500"/>
                </a:lnSpc>
              </a:pPr>
              <a:r>
                <a:rPr lang="ja-JP" altLang="en-US" sz="105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➤　</a:t>
              </a:r>
              <a:r>
                <a:rPr lang="ja-JP" altLang="en-US" sz="105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移動手段の一例</a:t>
              </a:r>
              <a:endParaRPr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lnSpc>
                  <a:spcPts val="1500"/>
                </a:lnSpc>
              </a:pPr>
              <a:r>
                <a:rPr lang="ja-JP" altLang="en-US" sz="105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シェアサイクル、電動キックボード、電動トゥクトゥク、超小型</a:t>
              </a:r>
              <a:r>
                <a:rPr lang="en-US" altLang="ja-JP" sz="105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EV</a:t>
              </a:r>
              <a:r>
                <a:rPr lang="ja-JP" altLang="en-US" sz="105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・ミニカー、</a:t>
              </a:r>
              <a:endParaRPr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lnSpc>
                  <a:spcPts val="1500"/>
                </a:lnSpc>
              </a:pPr>
              <a:r>
                <a:rPr lang="ja-JP" altLang="en-US" sz="105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オンデマンドバス、自動運転シャトル</a:t>
              </a:r>
              <a:endParaRPr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65306EF-4A42-4321-A4E0-181A846C9392}"/>
              </a:ext>
            </a:extLst>
          </p:cNvPr>
          <p:cNvSpPr txBox="1"/>
          <p:nvPr/>
        </p:nvSpPr>
        <p:spPr>
          <a:xfrm>
            <a:off x="3980864" y="4873120"/>
            <a:ext cx="7978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◎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第１回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A8B3139-7AEC-48B0-8DD9-41DB52F6DFEC}"/>
              </a:ext>
            </a:extLst>
          </p:cNvPr>
          <p:cNvSpPr txBox="1"/>
          <p:nvPr/>
        </p:nvSpPr>
        <p:spPr>
          <a:xfrm>
            <a:off x="4777274" y="4872641"/>
            <a:ext cx="7978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◎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第２回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DE591DE-E6B8-4FA2-B6F2-6CD4683A6A24}"/>
              </a:ext>
            </a:extLst>
          </p:cNvPr>
          <p:cNvSpPr txBox="1"/>
          <p:nvPr/>
        </p:nvSpPr>
        <p:spPr>
          <a:xfrm>
            <a:off x="5908942" y="4872005"/>
            <a:ext cx="7978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◎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第３回</a:t>
            </a:r>
            <a:endParaRPr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C1606730-E35B-49DD-B9BB-A81BDEFA73CE}"/>
              </a:ext>
            </a:extLst>
          </p:cNvPr>
          <p:cNvSpPr/>
          <p:nvPr/>
        </p:nvSpPr>
        <p:spPr>
          <a:xfrm>
            <a:off x="5431707" y="1746286"/>
            <a:ext cx="2799536" cy="2099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500"/>
              </a:lnSpc>
            </a:pPr>
            <a:r>
              <a:rPr lang="en-US" altLang="ja-JP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大阪都市計画局発注の委託調査を活用</a:t>
            </a: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5C180E1-6DA6-4107-A5B1-D887C56F0E74}"/>
              </a:ext>
            </a:extLst>
          </p:cNvPr>
          <p:cNvSpPr txBox="1"/>
          <p:nvPr/>
        </p:nvSpPr>
        <p:spPr>
          <a:xfrm>
            <a:off x="4075568" y="5240674"/>
            <a:ext cx="83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現状整理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方向性共有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C85F1EB-377F-4634-B86B-56D0F3DCA7D0}"/>
              </a:ext>
            </a:extLst>
          </p:cNvPr>
          <p:cNvSpPr txBox="1"/>
          <p:nvPr/>
        </p:nvSpPr>
        <p:spPr>
          <a:xfrm>
            <a:off x="4751402" y="5238838"/>
            <a:ext cx="94243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方策案の検討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82A7D1B-5590-42C5-BF0A-025749C09473}"/>
              </a:ext>
            </a:extLst>
          </p:cNvPr>
          <p:cNvSpPr txBox="1"/>
          <p:nvPr/>
        </p:nvSpPr>
        <p:spPr>
          <a:xfrm>
            <a:off x="5954177" y="5207531"/>
            <a:ext cx="11163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方策とりまとめ</a:t>
            </a:r>
            <a:endParaRPr lang="en-US" altLang="ja-JP" sz="9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3" name="スライド番号プレースホルダー 4">
            <a:extLst>
              <a:ext uri="{FF2B5EF4-FFF2-40B4-BE49-F238E27FC236}">
                <a16:creationId xmlns:a16="http://schemas.microsoft.com/office/drawing/2014/main" id="{0CAE8EBB-0C86-448B-91A6-A89E9CED32B2}"/>
              </a:ext>
            </a:extLst>
          </p:cNvPr>
          <p:cNvSpPr txBox="1">
            <a:spLocks/>
          </p:cNvSpPr>
          <p:nvPr/>
        </p:nvSpPr>
        <p:spPr>
          <a:xfrm>
            <a:off x="7983246" y="6228993"/>
            <a:ext cx="1006079" cy="499603"/>
          </a:xfrm>
          <a:prstGeom prst="rect">
            <a:avLst/>
          </a:prstGeom>
        </p:spPr>
        <p:txBody>
          <a:bodyPr vert="horz" lIns="68580" tIns="34291" rIns="68580" bIns="34291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3000" dirty="0">
                <a:solidFill>
                  <a:schemeClr val="bg1">
                    <a:lumMod val="65000"/>
                  </a:schemeClr>
                </a:solidFill>
              </a:rPr>
              <a:t>p</a:t>
            </a:r>
            <a:fld id="{3E7CC670-436C-4FEB-B816-8775B6B46E7E}" type="slidenum">
              <a:rPr lang="ja-JP" altLang="en-US" sz="3000">
                <a:solidFill>
                  <a:schemeClr val="bg1">
                    <a:lumMod val="65000"/>
                  </a:schemeClr>
                </a:solidFill>
              </a:rPr>
              <a:pPr/>
              <a:t>2</a:t>
            </a:fld>
            <a:endParaRPr lang="ja-JP" altLang="en-US" sz="30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C7DAC8F6-F3AE-4F0B-B2FA-F32DE89CC2C2}"/>
              </a:ext>
            </a:extLst>
          </p:cNvPr>
          <p:cNvCxnSpPr/>
          <p:nvPr/>
        </p:nvCxnSpPr>
        <p:spPr>
          <a:xfrm>
            <a:off x="3014391" y="4201156"/>
            <a:ext cx="0" cy="2494445"/>
          </a:xfrm>
          <a:prstGeom prst="line">
            <a:avLst/>
          </a:prstGeom>
          <a:ln w="95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AAFA1E2D-3F62-4E7F-AA2A-163695D4CD21}"/>
              </a:ext>
            </a:extLst>
          </p:cNvPr>
          <p:cNvSpPr txBox="1"/>
          <p:nvPr/>
        </p:nvSpPr>
        <p:spPr>
          <a:xfrm>
            <a:off x="2302730" y="5289229"/>
            <a:ext cx="144652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5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◎</a:t>
            </a:r>
            <a:endParaRPr lang="en-US" altLang="ja-JP" sz="105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05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ベイエリア</a:t>
            </a:r>
            <a:endParaRPr lang="en-US" altLang="ja-JP" sz="105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05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連携会議</a:t>
            </a:r>
            <a:endParaRPr lang="en-US" altLang="ja-JP" sz="105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999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AD683C-78F8-4EAC-B91E-5B156DA785F9}"/>
              </a:ext>
            </a:extLst>
          </p:cNvPr>
          <p:cNvSpPr/>
          <p:nvPr/>
        </p:nvSpPr>
        <p:spPr>
          <a:xfrm>
            <a:off x="189647" y="2069781"/>
            <a:ext cx="3924215" cy="28610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800"/>
              </a:lnSpc>
            </a:pP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➤　意見交換会の設置（</a:t>
            </a:r>
            <a:r>
              <a:rPr lang="en-US" altLang="ja-JP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R8.3</a:t>
            </a: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設置）</a:t>
            </a: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65485">
              <a:lnSpc>
                <a:spcPts val="1800"/>
              </a:lnSpc>
            </a:pP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《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目　的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》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65485"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大阪～堺地区のベイエリアにおけるまちづくりを推進し、エリアの活性化を図るため、関係者連携のもと、まちづくり情報の共有及び情報発信・連携に関する意見交換等を実施</a:t>
            </a:r>
          </a:p>
          <a:p>
            <a:pPr>
              <a:lnSpc>
                <a:spcPts val="1800"/>
              </a:lnSpc>
              <a:spcBef>
                <a:spcPts val="225"/>
              </a:spcBef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《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メンバー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》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・大阪市（此花区、港区、大正区、住之江区、大阪港湾局）</a:t>
            </a:r>
          </a:p>
          <a:p>
            <a:pPr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・堺市（建築都市局）</a:t>
            </a:r>
          </a:p>
          <a:p>
            <a:pPr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・大阪府（大阪港湾局、大阪都市計画局）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《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内　容</a:t>
            </a:r>
            <a:r>
              <a:rPr lang="en-US" altLang="ja-JP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》</a:t>
            </a: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</a:p>
          <a:p>
            <a:pPr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・各主体のまちづくり方針・取組状況等についての情報共有　　</a:t>
            </a:r>
          </a:p>
          <a:p>
            <a:pPr>
              <a:lnSpc>
                <a:spcPts val="1800"/>
              </a:lnSpc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・情報発信・連携等に関する意見交換　　　等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C4F947D-A114-42F5-863E-B736D201D6B6}"/>
              </a:ext>
            </a:extLst>
          </p:cNvPr>
          <p:cNvSpPr txBox="1"/>
          <p:nvPr/>
        </p:nvSpPr>
        <p:spPr>
          <a:xfrm>
            <a:off x="4362557" y="1693486"/>
            <a:ext cx="1476950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4800000" lon="0" rev="0"/>
            </a:camera>
            <a:lightRig rig="threePt" dir="t"/>
          </a:scene3d>
          <a:sp3d z="76200"/>
        </p:spPr>
        <p:txBody>
          <a:bodyPr wrap="square" lIns="27000" rIns="27000" rtlCol="0">
            <a:spAutoFit/>
            <a:flatTx/>
          </a:bodyPr>
          <a:lstStyle/>
          <a:p>
            <a:pPr algn="dist"/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R8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年度の取組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E81825E9-449A-4771-AF4F-8D5E9B143179}"/>
              </a:ext>
            </a:extLst>
          </p:cNvPr>
          <p:cNvSpPr txBox="1"/>
          <p:nvPr/>
        </p:nvSpPr>
        <p:spPr>
          <a:xfrm>
            <a:off x="198878" y="4959593"/>
            <a:ext cx="3340799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4800000" lon="0" rev="0"/>
            </a:camera>
            <a:lightRig rig="threePt" dir="t"/>
          </a:scene3d>
          <a:sp3d z="76200"/>
        </p:spPr>
        <p:txBody>
          <a:bodyPr wrap="square" lIns="27000" rIns="27000" rtlCol="0">
            <a:spAutoFit/>
            <a:flatTx/>
          </a:bodyPr>
          <a:lstStyle/>
          <a:p>
            <a:pPr algn="dist"/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連携イメージ</a:t>
            </a:r>
            <a:r>
              <a:rPr lang="en-US" altLang="ja-JP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段階的・発展的に取組を展開）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FB42D9B4-4C9B-43FD-8577-B491B933BE9A}"/>
              </a:ext>
            </a:extLst>
          </p:cNvPr>
          <p:cNvSpPr/>
          <p:nvPr/>
        </p:nvSpPr>
        <p:spPr>
          <a:xfrm>
            <a:off x="4362557" y="2069782"/>
            <a:ext cx="4642650" cy="45212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1500"/>
              </a:lnSpc>
            </a:pPr>
            <a:r>
              <a:rPr lang="ja-JP" altLang="en-US" sz="11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➤　（仮）ベイエリア魅力発信マップの作成</a:t>
            </a:r>
            <a:endParaRPr lang="ja-JP" altLang="en-US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500"/>
              </a:lnSpc>
            </a:pPr>
            <a:r>
              <a:rPr lang="ja-JP" altLang="en-US" sz="105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569FD2ED-2301-480F-84CA-F0FC58588D33}"/>
              </a:ext>
            </a:extLst>
          </p:cNvPr>
          <p:cNvSpPr txBox="1"/>
          <p:nvPr/>
        </p:nvSpPr>
        <p:spPr>
          <a:xfrm>
            <a:off x="4539453" y="2353367"/>
            <a:ext cx="4449872" cy="717338"/>
          </a:xfrm>
          <a:prstGeom prst="rect">
            <a:avLst/>
          </a:prstGeom>
          <a:noFill/>
          <a:ln w="6350">
            <a:noFill/>
          </a:ln>
        </p:spPr>
        <p:txBody>
          <a:bodyPr wrap="square" lIns="54000" tIns="27000" rIns="54000" bIns="27000" rtlCol="0">
            <a:spAutoFit/>
          </a:bodyPr>
          <a:lstStyle/>
          <a:p>
            <a:pPr>
              <a:lnSpc>
                <a:spcPts val="1800"/>
              </a:lnSpc>
            </a:pP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観光資源にとどまらず、産業・生活・開発など</a:t>
            </a:r>
            <a:r>
              <a:rPr lang="ja-JP" altLang="en-US" sz="1100" b="1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都市のポテンシャルを可視化し、</a:t>
            </a:r>
            <a:endParaRPr lang="en-US" altLang="ja-JP" sz="1100" b="1" dirty="0">
              <a:solidFill>
                <a:schemeClr val="accent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800"/>
              </a:lnSpc>
            </a:pPr>
            <a:r>
              <a:rPr lang="ja-JP" altLang="en-US" sz="1100" b="1" dirty="0">
                <a:solidFill>
                  <a:schemeClr val="accent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都市に点在する多様な資源を“つなぐ”ことで、回遊の促進と価値創出につなげるツール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として活用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958D7B9E-7F8C-4052-9552-51C120BC0C56}"/>
              </a:ext>
            </a:extLst>
          </p:cNvPr>
          <p:cNvGrpSpPr/>
          <p:nvPr/>
        </p:nvGrpSpPr>
        <p:grpSpPr>
          <a:xfrm>
            <a:off x="4472820" y="3157172"/>
            <a:ext cx="4532387" cy="1379581"/>
            <a:chOff x="4472820" y="3193748"/>
            <a:chExt cx="4532387" cy="1379581"/>
          </a:xfrm>
        </p:grpSpPr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FAB49E29-3DBB-41ED-AE80-1425A625EFF8}"/>
                </a:ext>
              </a:extLst>
            </p:cNvPr>
            <p:cNvSpPr/>
            <p:nvPr/>
          </p:nvSpPr>
          <p:spPr>
            <a:xfrm>
              <a:off x="6597997" y="3193748"/>
              <a:ext cx="2292777" cy="1371437"/>
            </a:xfrm>
            <a:prstGeom prst="rect">
              <a:avLst/>
            </a:prstGeom>
            <a:solidFill>
              <a:schemeClr val="bg1"/>
            </a:solidFill>
            <a:ln w="63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700"/>
                </a:lnSpc>
              </a:pPr>
              <a:endParaRPr lang="ja-JP" altLang="en-US" sz="1600"/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B11D0A62-0037-41D5-9AE6-10D7E19407D8}"/>
                </a:ext>
              </a:extLst>
            </p:cNvPr>
            <p:cNvSpPr txBox="1"/>
            <p:nvPr/>
          </p:nvSpPr>
          <p:spPr>
            <a:xfrm>
              <a:off x="6597997" y="3193750"/>
              <a:ext cx="2407210" cy="500586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square" lIns="54000" rIns="108000" rtlCol="0">
              <a:spAutoFit/>
            </a:bodyPr>
            <a:lstStyle/>
            <a:p>
              <a:pPr defTabSz="685800">
                <a:lnSpc>
                  <a:spcPts val="1700"/>
                </a:lnSpc>
                <a:spcBef>
                  <a:spcPts val="450"/>
                </a:spcBef>
                <a:defRPr/>
              </a:pPr>
              <a:r>
                <a:rPr lang="ja-JP" altLang="en-US" sz="1050" b="1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〇デジタルマップ</a:t>
              </a:r>
              <a:endParaRPr lang="en-US" altLang="ja-JP" sz="1050" b="1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defTabSz="685800">
                <a:lnSpc>
                  <a:spcPts val="1700"/>
                </a:lnSpc>
                <a:defRPr/>
              </a:pPr>
              <a:r>
                <a:rPr lang="ja-JP" altLang="en-US" sz="1050" b="1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（</a:t>
              </a:r>
              <a:r>
                <a:rPr lang="en-US" altLang="ja-JP" sz="1050" b="1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Google Maps</a:t>
              </a:r>
              <a:r>
                <a:rPr lang="ja-JP" altLang="en-US" sz="1050" b="1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等との連携を想定）</a:t>
              </a:r>
              <a:endParaRPr lang="en-US" altLang="ja-JP" sz="1050" b="1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107BBC7D-10BA-4AA1-98C0-3EE68A94A973}"/>
                </a:ext>
              </a:extLst>
            </p:cNvPr>
            <p:cNvSpPr txBox="1"/>
            <p:nvPr/>
          </p:nvSpPr>
          <p:spPr>
            <a:xfrm>
              <a:off x="6646461" y="3591556"/>
              <a:ext cx="2226793" cy="9353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>
                <a:lnSpc>
                  <a:spcPts val="1700"/>
                </a:lnSpc>
                <a:defRPr/>
              </a:pPr>
              <a:r>
                <a:rPr lang="en-US" altLang="ja-JP" sz="10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GPS</a:t>
              </a:r>
              <a:r>
                <a:rPr lang="ja-JP" altLang="en-US" sz="10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連動による現在地表示やスポット詳細情報を提供し、回遊を支援するとともに、情報の深掘りと更新を可能とする基盤として機能</a:t>
              </a:r>
              <a:endParaRPr lang="en-US" altLang="ja-JP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BE2FA98D-2CA2-415F-B479-03397EE32133}"/>
                </a:ext>
              </a:extLst>
            </p:cNvPr>
            <p:cNvSpPr/>
            <p:nvPr/>
          </p:nvSpPr>
          <p:spPr>
            <a:xfrm>
              <a:off x="4472820" y="3193748"/>
              <a:ext cx="1891521" cy="1379581"/>
            </a:xfrm>
            <a:prstGeom prst="rect">
              <a:avLst/>
            </a:prstGeom>
            <a:solidFill>
              <a:schemeClr val="bg1"/>
            </a:solidFill>
            <a:ln w="6350"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700"/>
                </a:lnSpc>
              </a:pPr>
              <a:endParaRPr lang="ja-JP" altLang="en-US" sz="1600"/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5E843987-61F7-45B4-AFD3-6352B266677A}"/>
                </a:ext>
              </a:extLst>
            </p:cNvPr>
            <p:cNvSpPr txBox="1"/>
            <p:nvPr/>
          </p:nvSpPr>
          <p:spPr>
            <a:xfrm>
              <a:off x="4472820" y="3193749"/>
              <a:ext cx="2014913" cy="290939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square" lIns="54000" tIns="54000" rIns="108000" rtlCol="0">
              <a:spAutoFit/>
            </a:bodyPr>
            <a:lstStyle/>
            <a:p>
              <a:pPr defTabSz="685800">
                <a:lnSpc>
                  <a:spcPts val="1700"/>
                </a:lnSpc>
                <a:defRPr/>
              </a:pPr>
              <a:r>
                <a:rPr lang="ja-JP" altLang="en-US" sz="1050" b="1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〇紙マップ</a:t>
              </a:r>
              <a:r>
                <a:rPr lang="ja-JP" altLang="en-US" sz="1050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endParaRPr lang="en-US" altLang="ja-JP" sz="1050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9F6529BD-E50A-4A9E-9538-E4A9154D3565}"/>
                </a:ext>
              </a:extLst>
            </p:cNvPr>
            <p:cNvSpPr txBox="1"/>
            <p:nvPr/>
          </p:nvSpPr>
          <p:spPr>
            <a:xfrm>
              <a:off x="4511207" y="3413229"/>
              <a:ext cx="1806238" cy="9353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>
                <a:lnSpc>
                  <a:spcPts val="1700"/>
                </a:lnSpc>
                <a:defRPr/>
              </a:pPr>
              <a:r>
                <a:rPr lang="ja-JP" altLang="en-US" sz="1000" dirty="0">
                  <a:solidFill>
                    <a:prstClr val="black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集客施設、駅、公共施設等で配布し、エリアの広がりと魅力を直感的に伝える回遊の起点として機能</a:t>
              </a:r>
              <a:endParaRPr lang="en-US" altLang="ja-JP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A36878CE-1E23-432A-B343-3F758601521E}"/>
                </a:ext>
              </a:extLst>
            </p:cNvPr>
            <p:cNvSpPr txBox="1"/>
            <p:nvPr/>
          </p:nvSpPr>
          <p:spPr>
            <a:xfrm>
              <a:off x="6274759" y="3745651"/>
              <a:ext cx="646475" cy="31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en-US" altLang="ja-JP" sz="2400" b="1" dirty="0">
                  <a:solidFill>
                    <a:schemeClr val="tx2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×</a:t>
              </a:r>
              <a:endParaRPr lang="ja-JP" altLang="en-US" sz="2400" b="1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6D2280B6-4BF1-40CE-959F-778407ABD169}"/>
              </a:ext>
            </a:extLst>
          </p:cNvPr>
          <p:cNvSpPr txBox="1"/>
          <p:nvPr/>
        </p:nvSpPr>
        <p:spPr>
          <a:xfrm>
            <a:off x="4690514" y="4597768"/>
            <a:ext cx="3959347" cy="478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42900">
              <a:lnSpc>
                <a:spcPts val="1600"/>
              </a:lnSpc>
              <a:defRPr/>
            </a:pPr>
            <a:r>
              <a:rPr lang="ja-JP" altLang="en-US" sz="1050" b="1" dirty="0">
                <a:solidFill>
                  <a:schemeClr val="tx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紙で回遊のきっかけをつくり、デジタルで回遊と情報更新を支えながら、多様な主体の参画を促す</a:t>
            </a:r>
            <a:endParaRPr lang="en-US" altLang="ja-JP" sz="1050" b="1" dirty="0">
              <a:solidFill>
                <a:schemeClr val="tx2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9517D5C8-5260-44EA-9FAD-2CD8DBE28D58}"/>
              </a:ext>
            </a:extLst>
          </p:cNvPr>
          <p:cNvGrpSpPr/>
          <p:nvPr/>
        </p:nvGrpSpPr>
        <p:grpSpPr>
          <a:xfrm>
            <a:off x="4497107" y="4793026"/>
            <a:ext cx="4436475" cy="1679955"/>
            <a:chOff x="6284011" y="4432013"/>
            <a:chExt cx="5308308" cy="2239939"/>
          </a:xfrm>
        </p:grpSpPr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A6802D50-F5EF-48C2-B6EA-D9FADB718AD4}"/>
                </a:ext>
              </a:extLst>
            </p:cNvPr>
            <p:cNvSpPr/>
            <p:nvPr/>
          </p:nvSpPr>
          <p:spPr>
            <a:xfrm>
              <a:off x="6284011" y="4852691"/>
              <a:ext cx="5308308" cy="1799236"/>
            </a:xfrm>
            <a:prstGeom prst="rect">
              <a:avLst/>
            </a:prstGeom>
            <a:solidFill>
              <a:schemeClr val="bg1"/>
            </a:solidFill>
            <a:ln w="22225" cmpd="dbl">
              <a:solidFill>
                <a:schemeClr val="accent1">
                  <a:lumMod val="7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600"/>
            </a:p>
          </p:txBody>
        </p:sp>
        <p:grpSp>
          <p:nvGrpSpPr>
            <p:cNvPr id="71" name="グループ化 70">
              <a:extLst>
                <a:ext uri="{FF2B5EF4-FFF2-40B4-BE49-F238E27FC236}">
                  <a16:creationId xmlns:a16="http://schemas.microsoft.com/office/drawing/2014/main" id="{EB25EFC3-9F20-4BC7-B481-E4691E1DDDE6}"/>
                </a:ext>
              </a:extLst>
            </p:cNvPr>
            <p:cNvGrpSpPr/>
            <p:nvPr/>
          </p:nvGrpSpPr>
          <p:grpSpPr>
            <a:xfrm>
              <a:off x="6432028" y="4432013"/>
              <a:ext cx="5160291" cy="2239939"/>
              <a:chOff x="4066270" y="4723540"/>
              <a:chExt cx="5160291" cy="2239939"/>
            </a:xfrm>
          </p:grpSpPr>
          <p:sp>
            <p:nvSpPr>
              <p:cNvPr id="73" name="テキスト ボックス 72">
                <a:extLst>
                  <a:ext uri="{FF2B5EF4-FFF2-40B4-BE49-F238E27FC236}">
                    <a16:creationId xmlns:a16="http://schemas.microsoft.com/office/drawing/2014/main" id="{EDBD2277-7702-43D5-86B5-417226A92EE1}"/>
                  </a:ext>
                </a:extLst>
              </p:cNvPr>
              <p:cNvSpPr txBox="1"/>
              <p:nvPr/>
            </p:nvSpPr>
            <p:spPr>
              <a:xfrm>
                <a:off x="4175933" y="5264247"/>
                <a:ext cx="2367741" cy="4997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8588" indent="-128588" defTabSz="342900">
                  <a:lnSpc>
                    <a:spcPts val="1080"/>
                  </a:lnSpc>
                  <a:buFont typeface="Wingdings" panose="05000000000000000000" pitchFamily="2" charset="2"/>
                  <a:buChar char="l"/>
                  <a:defRPr/>
                </a:pPr>
                <a:r>
                  <a:rPr kumimoji="0" lang="ja-JP" altLang="en-US" sz="1050" kern="0" dirty="0">
                    <a:solidFill>
                      <a:srgbClr val="4472C4">
                        <a:lumMod val="75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/>
                  </a:rPr>
                  <a:t>来街者増加（集客・消費）</a:t>
                </a:r>
                <a:endParaRPr kumimoji="0" lang="en-US" altLang="ja-JP" sz="1050" kern="0" dirty="0">
                  <a:solidFill>
                    <a:srgbClr val="4472C4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endParaRPr>
              </a:p>
            </p:txBody>
          </p:sp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674DA3B2-CC47-461E-8866-6107321B0AF4}"/>
                  </a:ext>
                </a:extLst>
              </p:cNvPr>
              <p:cNvSpPr txBox="1"/>
              <p:nvPr/>
            </p:nvSpPr>
            <p:spPr>
              <a:xfrm>
                <a:off x="4735286" y="5653671"/>
                <a:ext cx="2120461" cy="502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8588" indent="-128588" defTabSz="342900">
                  <a:lnSpc>
                    <a:spcPts val="1080"/>
                  </a:lnSpc>
                  <a:buFont typeface="Wingdings" panose="05000000000000000000" pitchFamily="2" charset="2"/>
                  <a:buChar char="l"/>
                  <a:defRPr/>
                </a:pPr>
                <a:r>
                  <a:rPr kumimoji="0" lang="ja-JP" altLang="en-US" sz="1050" kern="0" dirty="0">
                    <a:solidFill>
                      <a:srgbClr val="4472C4">
                        <a:lumMod val="75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/>
                  </a:rPr>
                  <a:t>情報発信（認知向上）</a:t>
                </a:r>
                <a:endParaRPr kumimoji="0" lang="en-US" altLang="ja-JP" sz="1050" kern="0" dirty="0">
                  <a:solidFill>
                    <a:srgbClr val="4472C4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endParaRPr>
              </a:p>
            </p:txBody>
          </p:sp>
          <p:sp>
            <p:nvSpPr>
              <p:cNvPr id="75" name="テキスト ボックス 74">
                <a:extLst>
                  <a:ext uri="{FF2B5EF4-FFF2-40B4-BE49-F238E27FC236}">
                    <a16:creationId xmlns:a16="http://schemas.microsoft.com/office/drawing/2014/main" id="{D3FE3720-FFD8-4548-867F-A7CAAEAB96F6}"/>
                  </a:ext>
                </a:extLst>
              </p:cNvPr>
              <p:cNvSpPr txBox="1"/>
              <p:nvPr/>
            </p:nvSpPr>
            <p:spPr>
              <a:xfrm>
                <a:off x="5236162" y="6064115"/>
                <a:ext cx="2331400" cy="314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8588" indent="-128588" defTabSz="342900">
                  <a:lnSpc>
                    <a:spcPts val="1080"/>
                  </a:lnSpc>
                  <a:buFont typeface="Wingdings" panose="05000000000000000000" pitchFamily="2" charset="2"/>
                  <a:buChar char="l"/>
                  <a:defRPr/>
                </a:pPr>
                <a:r>
                  <a:rPr kumimoji="0" lang="ja-JP" altLang="en-US" sz="1050" kern="0" dirty="0">
                    <a:solidFill>
                      <a:srgbClr val="4472C4">
                        <a:lumMod val="75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/>
                  </a:rPr>
                  <a:t>事業参画（出店・実証）</a:t>
                </a:r>
                <a:endParaRPr kumimoji="0" lang="en-US" altLang="ja-JP" sz="1050" kern="0" dirty="0">
                  <a:solidFill>
                    <a:srgbClr val="4472C4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endParaRPr>
              </a:p>
            </p:txBody>
          </p:sp>
          <p:sp>
            <p:nvSpPr>
              <p:cNvPr id="76" name="テキスト ボックス 75">
                <a:extLst>
                  <a:ext uri="{FF2B5EF4-FFF2-40B4-BE49-F238E27FC236}">
                    <a16:creationId xmlns:a16="http://schemas.microsoft.com/office/drawing/2014/main" id="{94714C3F-2F8A-47DA-98E8-4BD107407374}"/>
                  </a:ext>
                </a:extLst>
              </p:cNvPr>
              <p:cNvSpPr txBox="1"/>
              <p:nvPr/>
            </p:nvSpPr>
            <p:spPr>
              <a:xfrm>
                <a:off x="5795515" y="6461375"/>
                <a:ext cx="2120461" cy="502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8588" indent="-128588" defTabSz="342900">
                  <a:lnSpc>
                    <a:spcPts val="1080"/>
                  </a:lnSpc>
                  <a:buFont typeface="Wingdings" panose="05000000000000000000" pitchFamily="2" charset="2"/>
                  <a:buChar char="l"/>
                  <a:defRPr/>
                </a:pPr>
                <a:r>
                  <a:rPr kumimoji="0" lang="ja-JP" altLang="en-US" sz="1050" kern="0" dirty="0">
                    <a:solidFill>
                      <a:srgbClr val="4472C4">
                        <a:lumMod val="75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/>
                  </a:rPr>
                  <a:t>投資促進（魅力創出）</a:t>
                </a:r>
                <a:endParaRPr kumimoji="0" lang="en-US" altLang="ja-JP" sz="1050" kern="0" dirty="0">
                  <a:solidFill>
                    <a:srgbClr val="4472C4">
                      <a:lumMod val="75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/>
                </a:endParaRPr>
              </a:p>
            </p:txBody>
          </p:sp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67601E26-A095-4BDA-9BF8-F7D87823013D}"/>
                  </a:ext>
                </a:extLst>
              </p:cNvPr>
              <p:cNvSpPr txBox="1"/>
              <p:nvPr/>
            </p:nvSpPr>
            <p:spPr>
              <a:xfrm>
                <a:off x="4361090" y="5420100"/>
                <a:ext cx="4756524" cy="306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lnSpc>
                    <a:spcPts val="1080"/>
                  </a:lnSpc>
                  <a:defRPr/>
                </a:pPr>
                <a:r>
                  <a:rPr kumimoji="0" lang="ja-JP" altLang="en-US" sz="900" kern="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Calibri" panose="020F0502020204030204"/>
                  </a:rPr>
                  <a:t>マップ配布や</a:t>
                </a:r>
                <a:r>
                  <a:rPr kumimoji="0" lang="en-US" altLang="ja-JP" sz="900" kern="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Calibri" panose="020F0502020204030204"/>
                  </a:rPr>
                  <a:t>Web</a:t>
                </a:r>
                <a:r>
                  <a:rPr kumimoji="0" lang="ja-JP" altLang="en-US" sz="900" kern="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Calibri" panose="020F0502020204030204"/>
                  </a:rPr>
                  <a:t>公開により来街者数が増加し、消費の拡大につながる</a:t>
                </a:r>
                <a:endParaRPr kumimoji="0" lang="en-US" altLang="ja-JP" sz="9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</a:endParaRPr>
              </a:p>
            </p:txBody>
          </p:sp>
          <p:sp>
            <p:nvSpPr>
              <p:cNvPr id="87" name="テキスト ボックス 86">
                <a:extLst>
                  <a:ext uri="{FF2B5EF4-FFF2-40B4-BE49-F238E27FC236}">
                    <a16:creationId xmlns:a16="http://schemas.microsoft.com/office/drawing/2014/main" id="{012EE5F4-F64E-4E38-95F8-1C41E071FBDF}"/>
                  </a:ext>
                </a:extLst>
              </p:cNvPr>
              <p:cNvSpPr txBox="1"/>
              <p:nvPr/>
            </p:nvSpPr>
            <p:spPr>
              <a:xfrm>
                <a:off x="4913441" y="5819168"/>
                <a:ext cx="4313120" cy="306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lnSpc>
                    <a:spcPts val="1080"/>
                  </a:lnSpc>
                  <a:defRPr/>
                </a:pPr>
                <a:r>
                  <a:rPr kumimoji="0" lang="ja-JP" altLang="en-US" sz="900" kern="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Calibri" panose="020F0502020204030204"/>
                  </a:rPr>
                  <a:t>来街者や地元住民による</a:t>
                </a:r>
                <a:r>
                  <a:rPr kumimoji="0" lang="en-US" altLang="ja-JP" sz="900" kern="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Calibri" panose="020F0502020204030204"/>
                  </a:rPr>
                  <a:t>SNS</a:t>
                </a:r>
                <a:r>
                  <a:rPr kumimoji="0" lang="ja-JP" altLang="en-US" sz="900" kern="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Calibri" panose="020F0502020204030204"/>
                  </a:rPr>
                  <a:t>発信が活発化しエリアイメージが向上</a:t>
                </a:r>
                <a:endParaRPr kumimoji="0" lang="en-US" altLang="ja-JP" sz="9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</a:endParaRPr>
              </a:p>
            </p:txBody>
          </p:sp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E1033DA4-4C84-46C2-957D-D6A13ECC6E46}"/>
                  </a:ext>
                </a:extLst>
              </p:cNvPr>
              <p:cNvSpPr txBox="1"/>
              <p:nvPr/>
            </p:nvSpPr>
            <p:spPr>
              <a:xfrm>
                <a:off x="5420251" y="6230573"/>
                <a:ext cx="3638024" cy="306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lnSpc>
                    <a:spcPts val="1080"/>
                  </a:lnSpc>
                  <a:defRPr/>
                </a:pPr>
                <a:r>
                  <a:rPr kumimoji="0" lang="ja-JP" altLang="en-US" sz="900" kern="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Calibri" panose="020F0502020204030204"/>
                  </a:rPr>
                  <a:t>ベイエリアのまちづくりが段階的に進展</a:t>
                </a:r>
                <a:endParaRPr kumimoji="0" lang="en-US" altLang="ja-JP" sz="9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</a:endParaRPr>
              </a:p>
            </p:txBody>
          </p:sp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38FF6E29-DD21-4719-BD29-7AD39589252C}"/>
                  </a:ext>
                </a:extLst>
              </p:cNvPr>
              <p:cNvSpPr txBox="1"/>
              <p:nvPr/>
            </p:nvSpPr>
            <p:spPr>
              <a:xfrm>
                <a:off x="5980241" y="6630735"/>
                <a:ext cx="3087560" cy="306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lnSpc>
                    <a:spcPts val="1080"/>
                  </a:lnSpc>
                  <a:defRPr/>
                </a:pPr>
                <a:r>
                  <a:rPr kumimoji="0" lang="ja-JP" altLang="en-US" sz="900" kern="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Calibri" panose="020F0502020204030204"/>
                  </a:rPr>
                  <a:t>にぎわいが新たな投資を呼び込み</a:t>
                </a:r>
                <a:endParaRPr kumimoji="0" lang="en-US" altLang="ja-JP" sz="900" kern="0" dirty="0">
                  <a:solidFill>
                    <a:prstClr val="black">
                      <a:lumMod val="50000"/>
                      <a:lumOff val="50000"/>
                    </a:prstClr>
                  </a:solidFill>
                  <a:latin typeface="Calibri" panose="020F0502020204030204"/>
                </a:endParaRPr>
              </a:p>
            </p:txBody>
          </p:sp>
          <p:sp>
            <p:nvSpPr>
              <p:cNvPr id="90" name="円弧 89">
                <a:extLst>
                  <a:ext uri="{FF2B5EF4-FFF2-40B4-BE49-F238E27FC236}">
                    <a16:creationId xmlns:a16="http://schemas.microsoft.com/office/drawing/2014/main" id="{68E9E6C4-6B96-473F-9458-0D5E9448FA46}"/>
                  </a:ext>
                </a:extLst>
              </p:cNvPr>
              <p:cNvSpPr/>
              <p:nvPr/>
            </p:nvSpPr>
            <p:spPr>
              <a:xfrm rot="10106987">
                <a:off x="4177798" y="5046804"/>
                <a:ext cx="712205" cy="746591"/>
              </a:xfrm>
              <a:prstGeom prst="arc">
                <a:avLst>
                  <a:gd name="adj1" fmla="val 15664206"/>
                  <a:gd name="adj2" fmla="val 569319"/>
                </a:avLst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  <a:headEnd type="arrow" w="sm" len="sm"/>
              </a:ln>
              <a:effectLst/>
            </p:spPr>
            <p:txBody>
              <a:bodyPr rtlCol="0" anchor="ctr"/>
              <a:lstStyle/>
              <a:p>
                <a:pPr algn="ctr" defTabSz="342900">
                  <a:defRPr/>
                </a:pPr>
                <a:endParaRPr kumimoji="0" lang="ja-JP" altLang="en-US" sz="1600" kern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50" charset="-128"/>
                </a:endParaRPr>
              </a:p>
            </p:txBody>
          </p:sp>
          <p:sp>
            <p:nvSpPr>
              <p:cNvPr id="91" name="円弧 90">
                <a:extLst>
                  <a:ext uri="{FF2B5EF4-FFF2-40B4-BE49-F238E27FC236}">
                    <a16:creationId xmlns:a16="http://schemas.microsoft.com/office/drawing/2014/main" id="{3A811C21-095D-4E52-BA35-FD371FD77758}"/>
                  </a:ext>
                </a:extLst>
              </p:cNvPr>
              <p:cNvSpPr/>
              <p:nvPr/>
            </p:nvSpPr>
            <p:spPr>
              <a:xfrm rot="10106987">
                <a:off x="4715966" y="5460016"/>
                <a:ext cx="712205" cy="746591"/>
              </a:xfrm>
              <a:prstGeom prst="arc">
                <a:avLst>
                  <a:gd name="adj1" fmla="val 15664206"/>
                  <a:gd name="adj2" fmla="val 569319"/>
                </a:avLst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  <a:headEnd type="arrow" w="sm" len="sm"/>
              </a:ln>
              <a:effectLst/>
            </p:spPr>
            <p:txBody>
              <a:bodyPr rtlCol="0" anchor="ctr"/>
              <a:lstStyle/>
              <a:p>
                <a:pPr algn="ctr" defTabSz="342900">
                  <a:defRPr/>
                </a:pPr>
                <a:endParaRPr kumimoji="0" lang="ja-JP" altLang="en-US" sz="1600" kern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50" charset="-128"/>
                </a:endParaRPr>
              </a:p>
            </p:txBody>
          </p:sp>
          <p:sp>
            <p:nvSpPr>
              <p:cNvPr id="92" name="円弧 91">
                <a:extLst>
                  <a:ext uri="{FF2B5EF4-FFF2-40B4-BE49-F238E27FC236}">
                    <a16:creationId xmlns:a16="http://schemas.microsoft.com/office/drawing/2014/main" id="{9AE1C92F-546A-4E9A-81BD-46DACB62B2F9}"/>
                  </a:ext>
                </a:extLst>
              </p:cNvPr>
              <p:cNvSpPr/>
              <p:nvPr/>
            </p:nvSpPr>
            <p:spPr>
              <a:xfrm rot="10106987">
                <a:off x="5270863" y="5846712"/>
                <a:ext cx="712205" cy="746591"/>
              </a:xfrm>
              <a:prstGeom prst="arc">
                <a:avLst>
                  <a:gd name="adj1" fmla="val 15664206"/>
                  <a:gd name="adj2" fmla="val 569319"/>
                </a:avLst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  <a:headEnd type="arrow" w="sm" len="sm"/>
              </a:ln>
              <a:effectLst/>
            </p:spPr>
            <p:txBody>
              <a:bodyPr rtlCol="0" anchor="ctr"/>
              <a:lstStyle/>
              <a:p>
                <a:pPr algn="ctr" defTabSz="342900">
                  <a:defRPr/>
                </a:pPr>
                <a:endParaRPr kumimoji="0" lang="ja-JP" altLang="en-US" sz="1600" kern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50" charset="-128"/>
                </a:endParaRPr>
              </a:p>
            </p:txBody>
          </p:sp>
          <p:sp>
            <p:nvSpPr>
              <p:cNvPr id="93" name="円弧 92">
                <a:extLst>
                  <a:ext uri="{FF2B5EF4-FFF2-40B4-BE49-F238E27FC236}">
                    <a16:creationId xmlns:a16="http://schemas.microsoft.com/office/drawing/2014/main" id="{591628C0-C407-4359-B598-9A2CD4CEDEB8}"/>
                  </a:ext>
                </a:extLst>
              </p:cNvPr>
              <p:cNvSpPr/>
              <p:nvPr/>
            </p:nvSpPr>
            <p:spPr>
              <a:xfrm rot="10399637">
                <a:off x="4066270" y="4723540"/>
                <a:ext cx="2932762" cy="1970745"/>
              </a:xfrm>
              <a:prstGeom prst="arc">
                <a:avLst>
                  <a:gd name="adj1" fmla="val 16200000"/>
                  <a:gd name="adj2" fmla="val 678398"/>
                </a:avLst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  <a:headEnd type="none"/>
                <a:tailEnd type="arrow"/>
              </a:ln>
              <a:effectLst/>
            </p:spPr>
            <p:txBody>
              <a:bodyPr rtlCol="0" anchor="ctr"/>
              <a:lstStyle/>
              <a:p>
                <a:pPr algn="ctr" defTabSz="342900">
                  <a:defRPr/>
                </a:pPr>
                <a:endParaRPr kumimoji="0" lang="ja-JP" altLang="en-US" sz="1600" kern="0">
                  <a:solidFill>
                    <a:prstClr val="black"/>
                  </a:solidFill>
                  <a:latin typeface="Calibri" panose="020F0502020204030204"/>
                  <a:ea typeface="游ゴシック" panose="020B0400000000000000" pitchFamily="50" charset="-128"/>
                </a:endParaRPr>
              </a:p>
            </p:txBody>
          </p:sp>
        </p:grp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DBC2C64F-942D-4059-8AA7-9D375A7303AC}"/>
                </a:ext>
              </a:extLst>
            </p:cNvPr>
            <p:cNvSpPr txBox="1"/>
            <p:nvPr/>
          </p:nvSpPr>
          <p:spPr>
            <a:xfrm>
              <a:off x="10256988" y="4660233"/>
              <a:ext cx="1285651" cy="3282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000" b="1" dirty="0"/>
                <a:t>循環のイメージ</a:t>
              </a:r>
            </a:p>
          </p:txBody>
        </p:sp>
      </p:grp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1EF06E49-1FD1-4759-9158-2BE903AD4BAE}"/>
              </a:ext>
            </a:extLst>
          </p:cNvPr>
          <p:cNvSpPr txBox="1"/>
          <p:nvPr/>
        </p:nvSpPr>
        <p:spPr>
          <a:xfrm>
            <a:off x="-21022" y="6591054"/>
            <a:ext cx="9960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R8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37EA3B01-C01C-4BB0-8C1C-137C0C879AE9}"/>
              </a:ext>
            </a:extLst>
          </p:cNvPr>
          <p:cNvSpPr txBox="1"/>
          <p:nvPr/>
        </p:nvSpPr>
        <p:spPr>
          <a:xfrm>
            <a:off x="1132168" y="6591054"/>
            <a:ext cx="19378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R9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年度以降、検討</a:t>
            </a:r>
          </a:p>
        </p:txBody>
      </p:sp>
      <p:sp>
        <p:nvSpPr>
          <p:cNvPr id="42" name="矢印: 五方向 41">
            <a:extLst>
              <a:ext uri="{FF2B5EF4-FFF2-40B4-BE49-F238E27FC236}">
                <a16:creationId xmlns:a16="http://schemas.microsoft.com/office/drawing/2014/main" id="{5A7BF4FC-0E78-4FD6-B5F8-B873528D3929}"/>
              </a:ext>
            </a:extLst>
          </p:cNvPr>
          <p:cNvSpPr/>
          <p:nvPr/>
        </p:nvSpPr>
        <p:spPr>
          <a:xfrm>
            <a:off x="218725" y="5543620"/>
            <a:ext cx="3884998" cy="1047784"/>
          </a:xfrm>
          <a:prstGeom prst="homePlate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0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5" name="矢印: 五方向 94">
            <a:extLst>
              <a:ext uri="{FF2B5EF4-FFF2-40B4-BE49-F238E27FC236}">
                <a16:creationId xmlns:a16="http://schemas.microsoft.com/office/drawing/2014/main" id="{0DB0FC91-991E-4FEF-A832-6EDF98D5A5CF}"/>
              </a:ext>
            </a:extLst>
          </p:cNvPr>
          <p:cNvSpPr/>
          <p:nvPr/>
        </p:nvSpPr>
        <p:spPr>
          <a:xfrm>
            <a:off x="218725" y="5543620"/>
            <a:ext cx="2817136" cy="104778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0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6" name="矢印: 五方向 95">
            <a:extLst>
              <a:ext uri="{FF2B5EF4-FFF2-40B4-BE49-F238E27FC236}">
                <a16:creationId xmlns:a16="http://schemas.microsoft.com/office/drawing/2014/main" id="{4D3B0053-2726-40C3-98AB-F4A5896EB4F6}"/>
              </a:ext>
            </a:extLst>
          </p:cNvPr>
          <p:cNvSpPr/>
          <p:nvPr/>
        </p:nvSpPr>
        <p:spPr>
          <a:xfrm>
            <a:off x="218726" y="5543620"/>
            <a:ext cx="1556266" cy="1047784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 w="47625" cmpd="dbl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866265DA-8449-45EB-8862-149539766723}"/>
              </a:ext>
            </a:extLst>
          </p:cNvPr>
          <p:cNvSpPr txBox="1"/>
          <p:nvPr/>
        </p:nvSpPr>
        <p:spPr>
          <a:xfrm>
            <a:off x="132493" y="5649858"/>
            <a:ext cx="1267397" cy="276999"/>
          </a:xfrm>
          <a:prstGeom prst="rect">
            <a:avLst/>
          </a:prstGeom>
          <a:noFill/>
        </p:spPr>
        <p:txBody>
          <a:bodyPr wrap="none" lIns="135000" rtlCol="0">
            <a:spAutoFit/>
          </a:bodyPr>
          <a:lstStyle/>
          <a:p>
            <a:r>
              <a:rPr lang="ja-JP" altLang="ja-JP" sz="1200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ベイの魅力発信</a:t>
            </a:r>
            <a:endParaRPr lang="en-US" altLang="ja-JP" sz="1200" u="sng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B1FD0DA0-43C6-4A92-8248-542F7FCC4397}"/>
              </a:ext>
            </a:extLst>
          </p:cNvPr>
          <p:cNvSpPr txBox="1"/>
          <p:nvPr/>
        </p:nvSpPr>
        <p:spPr>
          <a:xfrm>
            <a:off x="1477964" y="5649858"/>
            <a:ext cx="1216101" cy="276999"/>
          </a:xfrm>
          <a:prstGeom prst="rect">
            <a:avLst/>
          </a:prstGeom>
          <a:noFill/>
        </p:spPr>
        <p:txBody>
          <a:bodyPr wrap="none" lIns="135000" rtlCol="0">
            <a:spAutoFit/>
          </a:bodyPr>
          <a:lstStyle/>
          <a:p>
            <a:pPr algn="l"/>
            <a:r>
              <a:rPr lang="ja-JP" altLang="ja-JP" sz="1200" u="sng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イベント等連携</a:t>
            </a:r>
            <a:endParaRPr lang="ja-JP" altLang="ja-JP" sz="1200" kern="100" dirty="0"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3A744EA4-4A43-476B-A162-BE0E90871E5A}"/>
              </a:ext>
            </a:extLst>
          </p:cNvPr>
          <p:cNvSpPr txBox="1"/>
          <p:nvPr/>
        </p:nvSpPr>
        <p:spPr>
          <a:xfrm>
            <a:off x="2922821" y="5557524"/>
            <a:ext cx="1128768" cy="461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ja-JP" altLang="ja-JP" sz="1200" u="sng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他地区・</a:t>
            </a:r>
            <a:endParaRPr lang="en-US" altLang="ja-JP" sz="1200" u="sng" kern="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defTabSz="685800">
              <a:defRPr/>
            </a:pPr>
            <a:r>
              <a:rPr lang="ja-JP" altLang="ja-JP" sz="1200" u="sng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他事業等連携</a:t>
            </a:r>
            <a:endParaRPr lang="en-US" altLang="ja-JP" sz="1200" u="sng" kern="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CEBD4931-F4D3-43B8-BFE7-2C2A04F618E5}"/>
              </a:ext>
            </a:extLst>
          </p:cNvPr>
          <p:cNvSpPr txBox="1"/>
          <p:nvPr/>
        </p:nvSpPr>
        <p:spPr>
          <a:xfrm>
            <a:off x="142619" y="5219040"/>
            <a:ext cx="965848" cy="339144"/>
          </a:xfrm>
          <a:prstGeom prst="hexagon">
            <a:avLst/>
          </a:prstGeom>
          <a:noFill/>
          <a:ln w="6350">
            <a:noFill/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0" tIns="0" rIns="0" bIns="0" rtlCol="0" anchor="ctr" anchorCtr="0">
            <a:noAutofit/>
          </a:bodyPr>
          <a:lstStyle/>
          <a:p>
            <a:pPr indent="-342900"/>
            <a:r>
              <a:rPr lang="ja-JP" altLang="ja-JP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《</a:t>
            </a:r>
            <a:r>
              <a:rPr lang="en-US" altLang="ja-JP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STEP</a:t>
            </a:r>
            <a:r>
              <a:rPr lang="ja-JP" altLang="en-US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１</a:t>
            </a:r>
            <a:r>
              <a:rPr lang="ja-JP" altLang="ja-JP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》　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4E488895-9B47-4D62-B5E6-8E088CFADC34}"/>
              </a:ext>
            </a:extLst>
          </p:cNvPr>
          <p:cNvSpPr txBox="1"/>
          <p:nvPr/>
        </p:nvSpPr>
        <p:spPr>
          <a:xfrm>
            <a:off x="1237585" y="5219040"/>
            <a:ext cx="965011" cy="339144"/>
          </a:xfrm>
          <a:prstGeom prst="hexagon">
            <a:avLst/>
          </a:prstGeom>
          <a:noFill/>
          <a:ln w="6350">
            <a:noFill/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0" tIns="0" rIns="0" bIns="0" rtlCol="0" anchor="ctr" anchorCtr="0">
            <a:noAutofit/>
          </a:bodyPr>
          <a:lstStyle/>
          <a:p>
            <a:pPr indent="-342900"/>
            <a:r>
              <a:rPr lang="ja-JP" altLang="ja-JP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《</a:t>
            </a:r>
            <a:r>
              <a:rPr lang="en-US" altLang="ja-JP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STEP2</a:t>
            </a:r>
            <a:r>
              <a:rPr lang="ja-JP" altLang="ja-JP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》　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9B2099E2-8187-4596-AA8A-17BEA56BCD97}"/>
              </a:ext>
            </a:extLst>
          </p:cNvPr>
          <p:cNvSpPr txBox="1"/>
          <p:nvPr/>
        </p:nvSpPr>
        <p:spPr>
          <a:xfrm>
            <a:off x="2474248" y="5210388"/>
            <a:ext cx="1001413" cy="339144"/>
          </a:xfrm>
          <a:prstGeom prst="hexagon">
            <a:avLst/>
          </a:prstGeom>
          <a:noFill/>
          <a:ln w="6350">
            <a:noFill/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0" tIns="0" rIns="0" bIns="0" rtlCol="0" anchor="ctr" anchorCtr="0">
            <a:noAutofit/>
          </a:bodyPr>
          <a:lstStyle/>
          <a:p>
            <a:pPr indent="-342900"/>
            <a:r>
              <a:rPr lang="ja-JP" altLang="ja-JP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《</a:t>
            </a:r>
            <a:r>
              <a:rPr lang="en-US" altLang="ja-JP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STEP3</a:t>
            </a:r>
            <a:r>
              <a:rPr lang="ja-JP" altLang="ja-JP" sz="1200" i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》　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3B9F390F-E28E-49F7-9668-D052390C66B9}"/>
              </a:ext>
            </a:extLst>
          </p:cNvPr>
          <p:cNvSpPr txBox="1"/>
          <p:nvPr/>
        </p:nvSpPr>
        <p:spPr>
          <a:xfrm>
            <a:off x="226523" y="6011758"/>
            <a:ext cx="1440161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Bef>
                <a:spcPts val="450"/>
              </a:spcBef>
              <a:defRPr/>
            </a:pPr>
            <a:r>
              <a:rPr lang="ja-JP" altLang="ja-JP" sz="105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『（仮）ベイエリア魅力発信マップ』</a:t>
            </a:r>
            <a:r>
              <a:rPr lang="ja-JP" altLang="en-US" sz="105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lang="ja-JP" altLang="ja-JP" sz="105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の</a:t>
            </a:r>
            <a:endParaRPr lang="en-US" altLang="ja-JP" sz="1050" kern="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defTabSz="685800">
              <a:defRPr/>
            </a:pPr>
            <a:r>
              <a:rPr lang="ja-JP" altLang="ja-JP" sz="105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作成・発信</a:t>
            </a: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039C0956-612E-4A7B-A39B-4CB15F35DDF6}"/>
              </a:ext>
            </a:extLst>
          </p:cNvPr>
          <p:cNvSpPr txBox="1"/>
          <p:nvPr/>
        </p:nvSpPr>
        <p:spPr>
          <a:xfrm>
            <a:off x="1579107" y="6011758"/>
            <a:ext cx="1353524" cy="530915"/>
          </a:xfrm>
          <a:prstGeom prst="rect">
            <a:avLst/>
          </a:prstGeom>
          <a:noFill/>
        </p:spPr>
        <p:txBody>
          <a:bodyPr wrap="square" lIns="27000" rIns="27000">
            <a:spAutoFit/>
          </a:bodyPr>
          <a:lstStyle/>
          <a:p>
            <a:pPr defTabSz="685800">
              <a:defRPr/>
            </a:pPr>
            <a:r>
              <a:rPr lang="ja-JP" altLang="ja-JP" sz="105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イベント＋つなぐ施策</a:t>
            </a:r>
            <a:endParaRPr lang="en-US" altLang="ja-JP" sz="1050" kern="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defTabSz="685800">
              <a:defRPr/>
            </a:pPr>
            <a:r>
              <a:rPr lang="ja-JP" altLang="en-US" sz="9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（サイクル・鉄道・舟運、</a:t>
            </a:r>
            <a:endParaRPr lang="en-US" altLang="ja-JP" sz="900" kern="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defTabSz="685800">
              <a:defRPr/>
            </a:pPr>
            <a:r>
              <a:rPr lang="ja-JP" altLang="en-US" sz="9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スタンプラリー等）</a:t>
            </a:r>
            <a:endParaRPr lang="ja-JP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015B8814-C574-4DFF-9FFC-ABDFD3CFF00E}"/>
              </a:ext>
            </a:extLst>
          </p:cNvPr>
          <p:cNvSpPr txBox="1"/>
          <p:nvPr/>
        </p:nvSpPr>
        <p:spPr>
          <a:xfrm>
            <a:off x="2908693" y="6011758"/>
            <a:ext cx="120516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ja-JP" altLang="ja-JP" sz="10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ＩＲ、</a:t>
            </a:r>
            <a:r>
              <a:rPr lang="ja-JP" altLang="en-US" sz="10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他地区</a:t>
            </a:r>
            <a:r>
              <a:rPr lang="ja-JP" altLang="ja-JP" sz="10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、</a:t>
            </a:r>
            <a:endParaRPr lang="en-US" altLang="ja-JP" sz="1000" kern="1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 defTabSz="685800">
              <a:defRPr/>
            </a:pPr>
            <a:r>
              <a:rPr lang="ja-JP" altLang="ja-JP" sz="10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民間事業者</a:t>
            </a:r>
            <a:r>
              <a:rPr lang="ja-JP" altLang="en-US" sz="10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等</a:t>
            </a:r>
            <a:r>
              <a:rPr lang="ja-JP" altLang="ja-JP" sz="1000" kern="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との連携</a:t>
            </a:r>
          </a:p>
        </p:txBody>
      </p:sp>
      <p:sp>
        <p:nvSpPr>
          <p:cNvPr id="106" name="スライド番号プレースホルダー 4">
            <a:extLst>
              <a:ext uri="{FF2B5EF4-FFF2-40B4-BE49-F238E27FC236}">
                <a16:creationId xmlns:a16="http://schemas.microsoft.com/office/drawing/2014/main" id="{4B4DF46A-8F7F-4999-8318-7C4DF68E6A46}"/>
              </a:ext>
            </a:extLst>
          </p:cNvPr>
          <p:cNvSpPr txBox="1">
            <a:spLocks/>
          </p:cNvSpPr>
          <p:nvPr/>
        </p:nvSpPr>
        <p:spPr>
          <a:xfrm>
            <a:off x="7983246" y="6228993"/>
            <a:ext cx="1006079" cy="499603"/>
          </a:xfrm>
          <a:prstGeom prst="rect">
            <a:avLst/>
          </a:prstGeom>
        </p:spPr>
        <p:txBody>
          <a:bodyPr vert="horz" lIns="68580" tIns="34291" rIns="68580" bIns="34291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3000" dirty="0">
                <a:solidFill>
                  <a:schemeClr val="bg1">
                    <a:lumMod val="65000"/>
                  </a:schemeClr>
                </a:solidFill>
              </a:rPr>
              <a:t>p</a:t>
            </a:r>
            <a:fld id="{3E7CC670-436C-4FEB-B816-8775B6B46E7E}" type="slidenum">
              <a:rPr lang="ja-JP" altLang="en-US" sz="3000">
                <a:solidFill>
                  <a:schemeClr val="bg1">
                    <a:lumMod val="65000"/>
                  </a:schemeClr>
                </a:solidFill>
              </a:rPr>
              <a:pPr/>
              <a:t>3</a:t>
            </a:fld>
            <a:endParaRPr lang="ja-JP" altLang="en-US" sz="3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8" name="正方形/長方形 107">
            <a:extLst>
              <a:ext uri="{FF2B5EF4-FFF2-40B4-BE49-F238E27FC236}">
                <a16:creationId xmlns:a16="http://schemas.microsoft.com/office/drawing/2014/main" id="{95BF0F22-CBB7-4B3E-8304-DB53070C2A91}"/>
              </a:ext>
            </a:extLst>
          </p:cNvPr>
          <p:cNvSpPr/>
          <p:nvPr/>
        </p:nvSpPr>
        <p:spPr>
          <a:xfrm>
            <a:off x="-5253" y="0"/>
            <a:ext cx="9144000" cy="4545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令和８年度の取組について　</a:t>
            </a:r>
            <a:r>
              <a:rPr lang="ja-JP" altLang="en-US" sz="1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②大阪～堺地区における関係者連携</a:t>
            </a:r>
            <a:endParaRPr lang="ja-JP" altLang="en-US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0ED74ABE-263F-451E-B57E-F74373295476}"/>
              </a:ext>
            </a:extLst>
          </p:cNvPr>
          <p:cNvSpPr txBox="1"/>
          <p:nvPr/>
        </p:nvSpPr>
        <p:spPr>
          <a:xfrm>
            <a:off x="221855" y="601331"/>
            <a:ext cx="8620674" cy="100213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大阪～堺地区の活性化に向けて、“先端技術と歴史文化、海辺環境を活かした国際観光・交流を促進”するエリアの方向性を踏まえ、関係者連携のもと、</a:t>
            </a:r>
            <a:r>
              <a:rPr lang="ja-JP" altLang="en-US" sz="1600" b="1" u="heavy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集客・文化施設、地域資源のみならず、大阪市・堺市が実施する施策等の効果的な情報発信等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について検討・実施</a:t>
            </a: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2183DC0F-2EFB-4247-B256-D8273B3A0DBB}"/>
              </a:ext>
            </a:extLst>
          </p:cNvPr>
          <p:cNvSpPr txBox="1"/>
          <p:nvPr/>
        </p:nvSpPr>
        <p:spPr>
          <a:xfrm>
            <a:off x="261235" y="1674357"/>
            <a:ext cx="965107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>
              <a:rot lat="4800000" lon="0" rev="0"/>
            </a:camera>
            <a:lightRig rig="threePt" dir="t"/>
          </a:scene3d>
          <a:sp3d z="76200"/>
        </p:spPr>
        <p:txBody>
          <a:bodyPr wrap="square" lIns="27000" rIns="27000" rtlCol="0">
            <a:spAutoFit/>
            <a:flatTx/>
          </a:bodyPr>
          <a:lstStyle/>
          <a:p>
            <a:pPr algn="dist"/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検討体制</a:t>
            </a:r>
          </a:p>
        </p:txBody>
      </p:sp>
    </p:spTree>
    <p:extLst>
      <p:ext uri="{BB962C8B-B14F-4D97-AF65-F5344CB8AC3E}">
        <p14:creationId xmlns:p14="http://schemas.microsoft.com/office/powerpoint/2010/main" val="164020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BAF020D-43D1-4A77-B906-61757D8AFC54}"/>
              </a:ext>
            </a:extLst>
          </p:cNvPr>
          <p:cNvSpPr txBox="1"/>
          <p:nvPr/>
        </p:nvSpPr>
        <p:spPr>
          <a:xfrm>
            <a:off x="247152" y="3076379"/>
            <a:ext cx="1377000" cy="369332"/>
          </a:xfrm>
          <a:prstGeom prst="rect">
            <a:avLst/>
          </a:prstGeom>
          <a:ln w="25400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236797">
              <a:defRPr/>
            </a:pPr>
            <a:r>
              <a:rPr lang="ja-JP" altLang="en-US" sz="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隣接府県・西日本等との連携</a:t>
            </a:r>
            <a:endParaRPr lang="en-US" altLang="ja-JP" sz="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236797">
              <a:defRPr/>
            </a:pPr>
            <a:r>
              <a:rPr lang="ja-JP" altLang="en-US" sz="105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 </a:t>
            </a:r>
            <a:r>
              <a:rPr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“広げる“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F2CE507-4A4E-4836-BBF4-646CC11F70B6}"/>
              </a:ext>
            </a:extLst>
          </p:cNvPr>
          <p:cNvSpPr/>
          <p:nvPr/>
        </p:nvSpPr>
        <p:spPr>
          <a:xfrm>
            <a:off x="1724728" y="3004545"/>
            <a:ext cx="3436458" cy="513000"/>
          </a:xfrm>
          <a:prstGeom prst="rect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289" rIns="37289" rtlCol="0" anchor="ctr"/>
          <a:lstStyle/>
          <a:p>
            <a:pPr algn="just" defTabSz="236797">
              <a:lnSpc>
                <a:spcPct val="110000"/>
              </a:lnSpc>
              <a:defRPr/>
            </a:pP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海上交通や自転車等の連携による瀬戸内・淡路島等との回遊性向上</a:t>
            </a:r>
            <a:endParaRPr lang="en-US" altLang="ja-JP" sz="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236797">
              <a:lnSpc>
                <a:spcPct val="110000"/>
              </a:lnSpc>
              <a:defRPr/>
            </a:pP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歴史街道等を活用した近隣府県との連携</a:t>
            </a:r>
            <a:endParaRPr lang="en-US" altLang="ja-JP" sz="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236797">
              <a:lnSpc>
                <a:spcPct val="110000"/>
              </a:lnSpc>
              <a:defRPr/>
            </a:pP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大阪広域ベイエリアが一体となった国内外への情報発信　　　など</a:t>
            </a: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CA800E6E-9BBB-4089-A706-157682B5EACF}"/>
              </a:ext>
            </a:extLst>
          </p:cNvPr>
          <p:cNvSpPr/>
          <p:nvPr/>
        </p:nvSpPr>
        <p:spPr>
          <a:xfrm>
            <a:off x="1711538" y="2316290"/>
            <a:ext cx="3465514" cy="619351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defTabSz="236797">
              <a:lnSpc>
                <a:spcPct val="110000"/>
              </a:lnSpc>
              <a:defRPr/>
            </a:pPr>
            <a:r>
              <a:rPr lang="en-US" altLang="ja-JP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大阪湾</a:t>
            </a:r>
            <a:r>
              <a:rPr lang="en-US" altLang="ja-JP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産業（漁業振興、大阪産（もん）の活用）の活性化、</a:t>
            </a:r>
            <a:endParaRPr lang="en-US" altLang="ja-JP" sz="8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236797">
              <a:lnSpc>
                <a:spcPct val="110000"/>
              </a:lnSpc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    大阪湾環境再生、「大阪ブルー・オーシャン・ビジョン」の実現など</a:t>
            </a:r>
            <a:endParaRPr lang="en-US" altLang="ja-JP" sz="8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236797">
              <a:lnSpc>
                <a:spcPct val="110000"/>
              </a:lnSpc>
              <a:defRPr/>
            </a:pPr>
            <a:r>
              <a:rPr lang="en-US" altLang="ja-JP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臨海部</a:t>
            </a:r>
            <a:r>
              <a:rPr lang="en-US" altLang="ja-JP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地域資源等の個性をみがくとともに、価値を守り、新たな魅力を</a:t>
            </a:r>
            <a:endParaRPr lang="en-US" altLang="ja-JP" sz="8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236797">
              <a:lnSpc>
                <a:spcPct val="110000"/>
              </a:lnSpc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付加、地域の特性に応じた、新たな資源・魅力を創出　　　　など</a:t>
            </a:r>
            <a:endParaRPr lang="ja-JP" altLang="en-US" sz="7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6A5EBE1-6B9B-4655-AC6F-0D7A61740B1E}"/>
              </a:ext>
            </a:extLst>
          </p:cNvPr>
          <p:cNvSpPr txBox="1"/>
          <p:nvPr/>
        </p:nvSpPr>
        <p:spPr>
          <a:xfrm>
            <a:off x="247152" y="2441299"/>
            <a:ext cx="1377000" cy="369332"/>
          </a:xfrm>
          <a:prstGeom prst="rect">
            <a:avLst/>
          </a:prstGeom>
          <a:ln w="254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indent="32889" defTabSz="236797">
              <a:defRPr/>
            </a:pPr>
            <a:r>
              <a:rPr lang="ja-JP" altLang="en-US" sz="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地域資源・既存ストックの利活用</a:t>
            </a:r>
            <a:endParaRPr lang="en-US" altLang="ja-JP" sz="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indent="32889" defTabSz="236797">
              <a:defRPr/>
            </a:pPr>
            <a:r>
              <a:rPr lang="ja-JP" altLang="en-US" sz="105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 </a:t>
            </a:r>
            <a:r>
              <a:rPr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“みがく”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3FB7A2CE-4829-4695-9551-20A21D33F9DC}"/>
              </a:ext>
            </a:extLst>
          </p:cNvPr>
          <p:cNvSpPr/>
          <p:nvPr/>
        </p:nvSpPr>
        <p:spPr>
          <a:xfrm>
            <a:off x="1722748" y="4495195"/>
            <a:ext cx="3440819" cy="614314"/>
          </a:xfrm>
          <a:prstGeom prst="rect">
            <a:avLst/>
          </a:prstGeom>
          <a:solidFill>
            <a:srgbClr val="FFFF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社会実験や初動期の支援により事業や活動を育てる</a:t>
            </a:r>
            <a:endParaRPr lang="en-US" altLang="ja-JP" sz="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まちづくりの担い手となる人や組織を育てる</a:t>
            </a:r>
            <a:endParaRPr lang="en-US" altLang="ja-JP" sz="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観光資源やまちのブランドを高め、府民・市民の海への関心や愛着を育てるなど</a:t>
            </a:r>
            <a:endParaRPr lang="en-US" altLang="ja-JP" sz="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448FC45-B0A3-43CC-895C-4DA774190F8B}"/>
              </a:ext>
            </a:extLst>
          </p:cNvPr>
          <p:cNvSpPr txBox="1"/>
          <p:nvPr/>
        </p:nvSpPr>
        <p:spPr>
          <a:xfrm>
            <a:off x="247152" y="4617686"/>
            <a:ext cx="1377000" cy="369332"/>
          </a:xfrm>
          <a:prstGeom prst="rect">
            <a:avLst/>
          </a:prstGeom>
          <a:ln w="25400"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236797">
              <a:defRPr/>
            </a:pPr>
            <a:r>
              <a:rPr lang="ja-JP" altLang="en-US" sz="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人や組織、事業等の育成</a:t>
            </a:r>
            <a:endParaRPr lang="en-US" altLang="ja-JP" sz="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236797">
              <a:defRPr/>
            </a:pPr>
            <a:r>
              <a:rPr lang="ja-JP" altLang="en-US" sz="105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 </a:t>
            </a:r>
            <a:r>
              <a:rPr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“育てる“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242C6AB9-F644-4668-80CF-E8DFA6D48795}"/>
              </a:ext>
            </a:extLst>
          </p:cNvPr>
          <p:cNvSpPr/>
          <p:nvPr/>
        </p:nvSpPr>
        <p:spPr>
          <a:xfrm>
            <a:off x="1725769" y="3613940"/>
            <a:ext cx="3434164" cy="368867"/>
          </a:xfrm>
          <a:prstGeom prst="rect">
            <a:avLst/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236797">
              <a:lnSpc>
                <a:spcPct val="110000"/>
              </a:lnSpc>
              <a:defRPr/>
            </a:pP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海上交通・鉄道・自転車等の連携による回遊性の向上</a:t>
            </a:r>
            <a:endParaRPr lang="en-US" altLang="ja-JP" sz="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 defTabSz="236797">
              <a:lnSpc>
                <a:spcPct val="110000"/>
              </a:lnSpc>
              <a:defRPr/>
            </a:pPr>
            <a:r>
              <a:rPr lang="ja-JP" altLang="en-US" sz="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歴史街道、祭り・イベント、スポーツ施設等の連携による活性化　　など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3468719-39AD-49EB-9F80-478038EEAA8A}"/>
              </a:ext>
            </a:extLst>
          </p:cNvPr>
          <p:cNvSpPr txBox="1"/>
          <p:nvPr/>
        </p:nvSpPr>
        <p:spPr>
          <a:xfrm>
            <a:off x="247152" y="3613707"/>
            <a:ext cx="1377000" cy="369332"/>
          </a:xfrm>
          <a:prstGeom prst="rect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236797">
              <a:defRPr/>
            </a:pPr>
            <a:r>
              <a:rPr lang="ja-JP" altLang="en-US" sz="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地域資源の連携・ネットワーク化</a:t>
            </a:r>
            <a:endParaRPr lang="en-US" altLang="ja-JP" sz="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236797">
              <a:defRPr/>
            </a:pPr>
            <a:r>
              <a:rPr lang="ja-JP" altLang="en-US" sz="105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 </a:t>
            </a:r>
            <a:r>
              <a:rPr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“つなぐ“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D72E991B-62E0-4B39-B6D9-906A748A8B8E}"/>
              </a:ext>
            </a:extLst>
          </p:cNvPr>
          <p:cNvSpPr/>
          <p:nvPr/>
        </p:nvSpPr>
        <p:spPr>
          <a:xfrm>
            <a:off x="1721425" y="4074562"/>
            <a:ext cx="3443734" cy="356369"/>
          </a:xfrm>
          <a:prstGeom prst="rect">
            <a:avLst/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236797">
              <a:lnSpc>
                <a:spcPct val="110000"/>
              </a:lnSpc>
              <a:defRPr/>
            </a:pPr>
            <a:r>
              <a:rPr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漁港（朝市・マルシェなど）等と内陸部の駅周辺商店街、歴史・文化地区等との連携による相乗効果の創出</a:t>
            </a:r>
            <a:endParaRPr lang="en-US" altLang="ja-JP" sz="8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B163166-7082-422C-BE36-8E5C61BF5450}"/>
              </a:ext>
            </a:extLst>
          </p:cNvPr>
          <p:cNvSpPr txBox="1"/>
          <p:nvPr/>
        </p:nvSpPr>
        <p:spPr>
          <a:xfrm>
            <a:off x="247152" y="4068080"/>
            <a:ext cx="1377000" cy="369332"/>
          </a:xfrm>
          <a:prstGeom prst="rect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236797">
              <a:defRPr/>
            </a:pPr>
            <a:r>
              <a:rPr lang="ja-JP" altLang="en-US" sz="6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背後地域との連携・ネットワーク化</a:t>
            </a:r>
            <a:endParaRPr lang="en-US" altLang="ja-JP" sz="6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defTabSz="236797">
              <a:defRPr/>
            </a:pPr>
            <a:r>
              <a:rPr lang="ja-JP" altLang="en-US" sz="105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 </a:t>
            </a:r>
            <a:r>
              <a:rPr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“つなぐ“</a:t>
            </a: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8615D728-ECDE-43E9-886F-2CD5184F4932}"/>
              </a:ext>
            </a:extLst>
          </p:cNvPr>
          <p:cNvGrpSpPr/>
          <p:nvPr/>
        </p:nvGrpSpPr>
        <p:grpSpPr>
          <a:xfrm>
            <a:off x="5239297" y="1653622"/>
            <a:ext cx="3808980" cy="4655040"/>
            <a:chOff x="-3466463" y="1840582"/>
            <a:chExt cx="5904081" cy="7215510"/>
          </a:xfrm>
        </p:grpSpPr>
        <p:pic>
          <p:nvPicPr>
            <p:cNvPr id="60" name="図 59">
              <a:extLst>
                <a:ext uri="{FF2B5EF4-FFF2-40B4-BE49-F238E27FC236}">
                  <a16:creationId xmlns:a16="http://schemas.microsoft.com/office/drawing/2014/main" id="{44507C49-6DFA-4383-A966-D9EC11E958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83"/>
            <a:stretch/>
          </p:blipFill>
          <p:spPr>
            <a:xfrm>
              <a:off x="-3466463" y="1840582"/>
              <a:ext cx="5904081" cy="7215510"/>
            </a:xfrm>
            <a:prstGeom prst="rect">
              <a:avLst/>
            </a:prstGeom>
          </p:spPr>
        </p:pic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8E204B0D-3E0E-41DD-898B-A15F5AFFE8D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3032035" y="2595873"/>
              <a:ext cx="4890830" cy="5955953"/>
              <a:chOff x="3163788" y="2359972"/>
              <a:chExt cx="2653842" cy="3231795"/>
            </a:xfrm>
          </p:grpSpPr>
          <p:grpSp>
            <p:nvGrpSpPr>
              <p:cNvPr id="83" name="グループ化 82">
                <a:extLst>
                  <a:ext uri="{FF2B5EF4-FFF2-40B4-BE49-F238E27FC236}">
                    <a16:creationId xmlns:a16="http://schemas.microsoft.com/office/drawing/2014/main" id="{B0A587F2-846E-48FD-8DF9-63976EAEE2F6}"/>
                  </a:ext>
                </a:extLst>
              </p:cNvPr>
              <p:cNvGrpSpPr/>
              <p:nvPr/>
            </p:nvGrpSpPr>
            <p:grpSpPr>
              <a:xfrm>
                <a:off x="3163788" y="2359972"/>
                <a:ext cx="2653842" cy="3231795"/>
                <a:chOff x="3163788" y="2359972"/>
                <a:chExt cx="2653842" cy="3231795"/>
              </a:xfrm>
            </p:grpSpPr>
            <p:grpSp>
              <p:nvGrpSpPr>
                <p:cNvPr id="85" name="グループ化 84">
                  <a:extLst>
                    <a:ext uri="{FF2B5EF4-FFF2-40B4-BE49-F238E27FC236}">
                      <a16:creationId xmlns:a16="http://schemas.microsoft.com/office/drawing/2014/main" id="{57D72C97-073C-4940-9D51-E9803BC70E18}"/>
                    </a:ext>
                  </a:extLst>
                </p:cNvPr>
                <p:cNvGrpSpPr/>
                <p:nvPr/>
              </p:nvGrpSpPr>
              <p:grpSpPr>
                <a:xfrm>
                  <a:off x="3163788" y="2359972"/>
                  <a:ext cx="2653842" cy="3231795"/>
                  <a:chOff x="10570386" y="5531756"/>
                  <a:chExt cx="2660616" cy="3240046"/>
                </a:xfrm>
              </p:grpSpPr>
              <p:sp>
                <p:nvSpPr>
                  <p:cNvPr id="87" name="角丸四角形 5">
                    <a:extLst>
                      <a:ext uri="{FF2B5EF4-FFF2-40B4-BE49-F238E27FC236}">
                        <a16:creationId xmlns:a16="http://schemas.microsoft.com/office/drawing/2014/main" id="{A2E30E7E-A4D4-48A9-BDE3-015F1C6F4EC6}"/>
                      </a:ext>
                    </a:extLst>
                  </p:cNvPr>
                  <p:cNvSpPr/>
                  <p:nvPr/>
                </p:nvSpPr>
                <p:spPr>
                  <a:xfrm rot="20259989">
                    <a:off x="10570386" y="8251927"/>
                    <a:ext cx="1445473" cy="519875"/>
                  </a:xfrm>
                  <a:custGeom>
                    <a:avLst/>
                    <a:gdLst>
                      <a:gd name="connsiteX0" fmla="*/ 0 w 1849757"/>
                      <a:gd name="connsiteY0" fmla="*/ 124307 h 467250"/>
                      <a:gd name="connsiteX1" fmla="*/ 124307 w 1849757"/>
                      <a:gd name="connsiteY1" fmla="*/ 0 h 467250"/>
                      <a:gd name="connsiteX2" fmla="*/ 1725450 w 1849757"/>
                      <a:gd name="connsiteY2" fmla="*/ 0 h 467250"/>
                      <a:gd name="connsiteX3" fmla="*/ 1849757 w 1849757"/>
                      <a:gd name="connsiteY3" fmla="*/ 124307 h 467250"/>
                      <a:gd name="connsiteX4" fmla="*/ 1849757 w 1849757"/>
                      <a:gd name="connsiteY4" fmla="*/ 342943 h 467250"/>
                      <a:gd name="connsiteX5" fmla="*/ 1725450 w 1849757"/>
                      <a:gd name="connsiteY5" fmla="*/ 467250 h 467250"/>
                      <a:gd name="connsiteX6" fmla="*/ 124307 w 1849757"/>
                      <a:gd name="connsiteY6" fmla="*/ 467250 h 467250"/>
                      <a:gd name="connsiteX7" fmla="*/ 0 w 1849757"/>
                      <a:gd name="connsiteY7" fmla="*/ 342943 h 467250"/>
                      <a:gd name="connsiteX8" fmla="*/ 0 w 1849757"/>
                      <a:gd name="connsiteY8" fmla="*/ 124307 h 467250"/>
                      <a:gd name="connsiteX0" fmla="*/ 0 w 1849757"/>
                      <a:gd name="connsiteY0" fmla="*/ 124307 h 576307"/>
                      <a:gd name="connsiteX1" fmla="*/ 124307 w 1849757"/>
                      <a:gd name="connsiteY1" fmla="*/ 0 h 576307"/>
                      <a:gd name="connsiteX2" fmla="*/ 1725450 w 1849757"/>
                      <a:gd name="connsiteY2" fmla="*/ 0 h 576307"/>
                      <a:gd name="connsiteX3" fmla="*/ 1849757 w 1849757"/>
                      <a:gd name="connsiteY3" fmla="*/ 124307 h 576307"/>
                      <a:gd name="connsiteX4" fmla="*/ 1849757 w 1849757"/>
                      <a:gd name="connsiteY4" fmla="*/ 342943 h 576307"/>
                      <a:gd name="connsiteX5" fmla="*/ 1725450 w 1849757"/>
                      <a:gd name="connsiteY5" fmla="*/ 467250 h 576307"/>
                      <a:gd name="connsiteX6" fmla="*/ 933694 w 1849757"/>
                      <a:gd name="connsiteY6" fmla="*/ 576307 h 576307"/>
                      <a:gd name="connsiteX7" fmla="*/ 124307 w 1849757"/>
                      <a:gd name="connsiteY7" fmla="*/ 467250 h 576307"/>
                      <a:gd name="connsiteX8" fmla="*/ 0 w 1849757"/>
                      <a:gd name="connsiteY8" fmla="*/ 342943 h 576307"/>
                      <a:gd name="connsiteX9" fmla="*/ 0 w 1849757"/>
                      <a:gd name="connsiteY9" fmla="*/ 124307 h 576307"/>
                      <a:gd name="connsiteX0" fmla="*/ 0 w 1849757"/>
                      <a:gd name="connsiteY0" fmla="*/ 124337 h 576337"/>
                      <a:gd name="connsiteX1" fmla="*/ 124307 w 1849757"/>
                      <a:gd name="connsiteY1" fmla="*/ 30 h 576337"/>
                      <a:gd name="connsiteX2" fmla="*/ 930153 w 1849757"/>
                      <a:gd name="connsiteY2" fmla="*/ 108937 h 576337"/>
                      <a:gd name="connsiteX3" fmla="*/ 1725450 w 1849757"/>
                      <a:gd name="connsiteY3" fmla="*/ 30 h 576337"/>
                      <a:gd name="connsiteX4" fmla="*/ 1849757 w 1849757"/>
                      <a:gd name="connsiteY4" fmla="*/ 124337 h 576337"/>
                      <a:gd name="connsiteX5" fmla="*/ 1849757 w 1849757"/>
                      <a:gd name="connsiteY5" fmla="*/ 342973 h 576337"/>
                      <a:gd name="connsiteX6" fmla="*/ 1725450 w 1849757"/>
                      <a:gd name="connsiteY6" fmla="*/ 467280 h 576337"/>
                      <a:gd name="connsiteX7" fmla="*/ 933694 w 1849757"/>
                      <a:gd name="connsiteY7" fmla="*/ 576337 h 576337"/>
                      <a:gd name="connsiteX8" fmla="*/ 124307 w 1849757"/>
                      <a:gd name="connsiteY8" fmla="*/ 467280 h 576337"/>
                      <a:gd name="connsiteX9" fmla="*/ 0 w 1849757"/>
                      <a:gd name="connsiteY9" fmla="*/ 342973 h 576337"/>
                      <a:gd name="connsiteX10" fmla="*/ 0 w 1849757"/>
                      <a:gd name="connsiteY10" fmla="*/ 124337 h 576337"/>
                      <a:gd name="connsiteX0" fmla="*/ 0 w 1849757"/>
                      <a:gd name="connsiteY0" fmla="*/ 126136 h 578136"/>
                      <a:gd name="connsiteX1" fmla="*/ 124307 w 1849757"/>
                      <a:gd name="connsiteY1" fmla="*/ 1829 h 578136"/>
                      <a:gd name="connsiteX2" fmla="*/ 930153 w 1849757"/>
                      <a:gd name="connsiteY2" fmla="*/ 110736 h 578136"/>
                      <a:gd name="connsiteX3" fmla="*/ 1680893 w 1849757"/>
                      <a:gd name="connsiteY3" fmla="*/ 0 h 578136"/>
                      <a:gd name="connsiteX4" fmla="*/ 1849757 w 1849757"/>
                      <a:gd name="connsiteY4" fmla="*/ 126136 h 578136"/>
                      <a:gd name="connsiteX5" fmla="*/ 1849757 w 1849757"/>
                      <a:gd name="connsiteY5" fmla="*/ 344772 h 578136"/>
                      <a:gd name="connsiteX6" fmla="*/ 1725450 w 1849757"/>
                      <a:gd name="connsiteY6" fmla="*/ 469079 h 578136"/>
                      <a:gd name="connsiteX7" fmla="*/ 933694 w 1849757"/>
                      <a:gd name="connsiteY7" fmla="*/ 578136 h 578136"/>
                      <a:gd name="connsiteX8" fmla="*/ 124307 w 1849757"/>
                      <a:gd name="connsiteY8" fmla="*/ 469079 h 578136"/>
                      <a:gd name="connsiteX9" fmla="*/ 0 w 1849757"/>
                      <a:gd name="connsiteY9" fmla="*/ 344772 h 578136"/>
                      <a:gd name="connsiteX10" fmla="*/ 0 w 1849757"/>
                      <a:gd name="connsiteY10" fmla="*/ 126136 h 578136"/>
                      <a:gd name="connsiteX0" fmla="*/ 0 w 1849757"/>
                      <a:gd name="connsiteY0" fmla="*/ 126136 h 578136"/>
                      <a:gd name="connsiteX1" fmla="*/ 124307 w 1849757"/>
                      <a:gd name="connsiteY1" fmla="*/ 1829 h 578136"/>
                      <a:gd name="connsiteX2" fmla="*/ 930153 w 1849757"/>
                      <a:gd name="connsiteY2" fmla="*/ 110736 h 578136"/>
                      <a:gd name="connsiteX3" fmla="*/ 1680893 w 1849757"/>
                      <a:gd name="connsiteY3" fmla="*/ 0 h 578136"/>
                      <a:gd name="connsiteX4" fmla="*/ 1813067 w 1849757"/>
                      <a:gd name="connsiteY4" fmla="*/ 115182 h 578136"/>
                      <a:gd name="connsiteX5" fmla="*/ 1849757 w 1849757"/>
                      <a:gd name="connsiteY5" fmla="*/ 344772 h 578136"/>
                      <a:gd name="connsiteX6" fmla="*/ 1725450 w 1849757"/>
                      <a:gd name="connsiteY6" fmla="*/ 469079 h 578136"/>
                      <a:gd name="connsiteX7" fmla="*/ 933694 w 1849757"/>
                      <a:gd name="connsiteY7" fmla="*/ 578136 h 578136"/>
                      <a:gd name="connsiteX8" fmla="*/ 124307 w 1849757"/>
                      <a:gd name="connsiteY8" fmla="*/ 469079 h 578136"/>
                      <a:gd name="connsiteX9" fmla="*/ 0 w 1849757"/>
                      <a:gd name="connsiteY9" fmla="*/ 344772 h 578136"/>
                      <a:gd name="connsiteX10" fmla="*/ 0 w 1849757"/>
                      <a:gd name="connsiteY10" fmla="*/ 126136 h 578136"/>
                      <a:gd name="connsiteX0" fmla="*/ 0 w 1849757"/>
                      <a:gd name="connsiteY0" fmla="*/ 124338 h 576338"/>
                      <a:gd name="connsiteX1" fmla="*/ 124307 w 1849757"/>
                      <a:gd name="connsiteY1" fmla="*/ 31 h 576338"/>
                      <a:gd name="connsiteX2" fmla="*/ 930153 w 1849757"/>
                      <a:gd name="connsiteY2" fmla="*/ 108938 h 576338"/>
                      <a:gd name="connsiteX3" fmla="*/ 1644013 w 1849757"/>
                      <a:gd name="connsiteY3" fmla="*/ 7765 h 576338"/>
                      <a:gd name="connsiteX4" fmla="*/ 1813067 w 1849757"/>
                      <a:gd name="connsiteY4" fmla="*/ 113384 h 576338"/>
                      <a:gd name="connsiteX5" fmla="*/ 1849757 w 1849757"/>
                      <a:gd name="connsiteY5" fmla="*/ 342974 h 576338"/>
                      <a:gd name="connsiteX6" fmla="*/ 1725450 w 1849757"/>
                      <a:gd name="connsiteY6" fmla="*/ 467281 h 576338"/>
                      <a:gd name="connsiteX7" fmla="*/ 933694 w 1849757"/>
                      <a:gd name="connsiteY7" fmla="*/ 576338 h 576338"/>
                      <a:gd name="connsiteX8" fmla="*/ 124307 w 1849757"/>
                      <a:gd name="connsiteY8" fmla="*/ 467281 h 576338"/>
                      <a:gd name="connsiteX9" fmla="*/ 0 w 1849757"/>
                      <a:gd name="connsiteY9" fmla="*/ 342974 h 576338"/>
                      <a:gd name="connsiteX10" fmla="*/ 0 w 1849757"/>
                      <a:gd name="connsiteY10" fmla="*/ 124338 h 576338"/>
                      <a:gd name="connsiteX0" fmla="*/ 0 w 1849757"/>
                      <a:gd name="connsiteY0" fmla="*/ 124338 h 576338"/>
                      <a:gd name="connsiteX1" fmla="*/ 124307 w 1849757"/>
                      <a:gd name="connsiteY1" fmla="*/ 31 h 576338"/>
                      <a:gd name="connsiteX2" fmla="*/ 930153 w 1849757"/>
                      <a:gd name="connsiteY2" fmla="*/ 108938 h 576338"/>
                      <a:gd name="connsiteX3" fmla="*/ 1644013 w 1849757"/>
                      <a:gd name="connsiteY3" fmla="*/ 7765 h 576338"/>
                      <a:gd name="connsiteX4" fmla="*/ 1788207 w 1849757"/>
                      <a:gd name="connsiteY4" fmla="*/ 123766 h 576338"/>
                      <a:gd name="connsiteX5" fmla="*/ 1849757 w 1849757"/>
                      <a:gd name="connsiteY5" fmla="*/ 342974 h 576338"/>
                      <a:gd name="connsiteX6" fmla="*/ 1725450 w 1849757"/>
                      <a:gd name="connsiteY6" fmla="*/ 467281 h 576338"/>
                      <a:gd name="connsiteX7" fmla="*/ 933694 w 1849757"/>
                      <a:gd name="connsiteY7" fmla="*/ 576338 h 576338"/>
                      <a:gd name="connsiteX8" fmla="*/ 124307 w 1849757"/>
                      <a:gd name="connsiteY8" fmla="*/ 467281 h 576338"/>
                      <a:gd name="connsiteX9" fmla="*/ 0 w 1849757"/>
                      <a:gd name="connsiteY9" fmla="*/ 342974 h 576338"/>
                      <a:gd name="connsiteX10" fmla="*/ 0 w 1849757"/>
                      <a:gd name="connsiteY10" fmla="*/ 124338 h 576338"/>
                      <a:gd name="connsiteX0" fmla="*/ 0 w 1890161"/>
                      <a:gd name="connsiteY0" fmla="*/ 124338 h 576338"/>
                      <a:gd name="connsiteX1" fmla="*/ 124307 w 1890161"/>
                      <a:gd name="connsiteY1" fmla="*/ 31 h 576338"/>
                      <a:gd name="connsiteX2" fmla="*/ 930153 w 1890161"/>
                      <a:gd name="connsiteY2" fmla="*/ 108938 h 576338"/>
                      <a:gd name="connsiteX3" fmla="*/ 1644013 w 1890161"/>
                      <a:gd name="connsiteY3" fmla="*/ 7765 h 576338"/>
                      <a:gd name="connsiteX4" fmla="*/ 1788207 w 1890161"/>
                      <a:gd name="connsiteY4" fmla="*/ 123766 h 576338"/>
                      <a:gd name="connsiteX5" fmla="*/ 1890161 w 1890161"/>
                      <a:gd name="connsiteY5" fmla="*/ 334858 h 576338"/>
                      <a:gd name="connsiteX6" fmla="*/ 1725450 w 1890161"/>
                      <a:gd name="connsiteY6" fmla="*/ 467281 h 576338"/>
                      <a:gd name="connsiteX7" fmla="*/ 933694 w 1890161"/>
                      <a:gd name="connsiteY7" fmla="*/ 576338 h 576338"/>
                      <a:gd name="connsiteX8" fmla="*/ 124307 w 1890161"/>
                      <a:gd name="connsiteY8" fmla="*/ 467281 h 576338"/>
                      <a:gd name="connsiteX9" fmla="*/ 0 w 1890161"/>
                      <a:gd name="connsiteY9" fmla="*/ 342974 h 576338"/>
                      <a:gd name="connsiteX10" fmla="*/ 0 w 1890161"/>
                      <a:gd name="connsiteY10" fmla="*/ 124338 h 576338"/>
                      <a:gd name="connsiteX0" fmla="*/ 0 w 1890161"/>
                      <a:gd name="connsiteY0" fmla="*/ 124338 h 576338"/>
                      <a:gd name="connsiteX1" fmla="*/ 124307 w 1890161"/>
                      <a:gd name="connsiteY1" fmla="*/ 31 h 576338"/>
                      <a:gd name="connsiteX2" fmla="*/ 930153 w 1890161"/>
                      <a:gd name="connsiteY2" fmla="*/ 108938 h 576338"/>
                      <a:gd name="connsiteX3" fmla="*/ 1644013 w 1890161"/>
                      <a:gd name="connsiteY3" fmla="*/ 7765 h 576338"/>
                      <a:gd name="connsiteX4" fmla="*/ 1788207 w 1890161"/>
                      <a:gd name="connsiteY4" fmla="*/ 123766 h 576338"/>
                      <a:gd name="connsiteX5" fmla="*/ 1890161 w 1890161"/>
                      <a:gd name="connsiteY5" fmla="*/ 334858 h 576338"/>
                      <a:gd name="connsiteX6" fmla="*/ 1750310 w 1890161"/>
                      <a:gd name="connsiteY6" fmla="*/ 456898 h 576338"/>
                      <a:gd name="connsiteX7" fmla="*/ 933694 w 1890161"/>
                      <a:gd name="connsiteY7" fmla="*/ 576338 h 576338"/>
                      <a:gd name="connsiteX8" fmla="*/ 124307 w 1890161"/>
                      <a:gd name="connsiteY8" fmla="*/ 467281 h 576338"/>
                      <a:gd name="connsiteX9" fmla="*/ 0 w 1890161"/>
                      <a:gd name="connsiteY9" fmla="*/ 342974 h 576338"/>
                      <a:gd name="connsiteX10" fmla="*/ 0 w 1890161"/>
                      <a:gd name="connsiteY10" fmla="*/ 124338 h 576338"/>
                      <a:gd name="connsiteX0" fmla="*/ 0 w 1890161"/>
                      <a:gd name="connsiteY0" fmla="*/ 124338 h 576338"/>
                      <a:gd name="connsiteX1" fmla="*/ 124307 w 1890161"/>
                      <a:gd name="connsiteY1" fmla="*/ 31 h 576338"/>
                      <a:gd name="connsiteX2" fmla="*/ 930153 w 1890161"/>
                      <a:gd name="connsiteY2" fmla="*/ 108938 h 576338"/>
                      <a:gd name="connsiteX3" fmla="*/ 1644013 w 1890161"/>
                      <a:gd name="connsiteY3" fmla="*/ 7765 h 576338"/>
                      <a:gd name="connsiteX4" fmla="*/ 1802494 w 1890161"/>
                      <a:gd name="connsiteY4" fmla="*/ 109041 h 576338"/>
                      <a:gd name="connsiteX5" fmla="*/ 1890161 w 1890161"/>
                      <a:gd name="connsiteY5" fmla="*/ 334858 h 576338"/>
                      <a:gd name="connsiteX6" fmla="*/ 1750310 w 1890161"/>
                      <a:gd name="connsiteY6" fmla="*/ 456898 h 576338"/>
                      <a:gd name="connsiteX7" fmla="*/ 933694 w 1890161"/>
                      <a:gd name="connsiteY7" fmla="*/ 576338 h 576338"/>
                      <a:gd name="connsiteX8" fmla="*/ 124307 w 1890161"/>
                      <a:gd name="connsiteY8" fmla="*/ 467281 h 576338"/>
                      <a:gd name="connsiteX9" fmla="*/ 0 w 1890161"/>
                      <a:gd name="connsiteY9" fmla="*/ 342974 h 576338"/>
                      <a:gd name="connsiteX10" fmla="*/ 0 w 1890161"/>
                      <a:gd name="connsiteY10" fmla="*/ 124338 h 576338"/>
                      <a:gd name="connsiteX0" fmla="*/ 0 w 1890161"/>
                      <a:gd name="connsiteY0" fmla="*/ 124338 h 576338"/>
                      <a:gd name="connsiteX1" fmla="*/ 124307 w 1890161"/>
                      <a:gd name="connsiteY1" fmla="*/ 31 h 576338"/>
                      <a:gd name="connsiteX2" fmla="*/ 930153 w 1890161"/>
                      <a:gd name="connsiteY2" fmla="*/ 108938 h 576338"/>
                      <a:gd name="connsiteX3" fmla="*/ 1644013 w 1890161"/>
                      <a:gd name="connsiteY3" fmla="*/ 7765 h 576338"/>
                      <a:gd name="connsiteX4" fmla="*/ 1827163 w 1890161"/>
                      <a:gd name="connsiteY4" fmla="*/ 119176 h 576338"/>
                      <a:gd name="connsiteX5" fmla="*/ 1890161 w 1890161"/>
                      <a:gd name="connsiteY5" fmla="*/ 334858 h 576338"/>
                      <a:gd name="connsiteX6" fmla="*/ 1750310 w 1890161"/>
                      <a:gd name="connsiteY6" fmla="*/ 456898 h 576338"/>
                      <a:gd name="connsiteX7" fmla="*/ 933694 w 1890161"/>
                      <a:gd name="connsiteY7" fmla="*/ 576338 h 576338"/>
                      <a:gd name="connsiteX8" fmla="*/ 124307 w 1890161"/>
                      <a:gd name="connsiteY8" fmla="*/ 467281 h 576338"/>
                      <a:gd name="connsiteX9" fmla="*/ 0 w 1890161"/>
                      <a:gd name="connsiteY9" fmla="*/ 342974 h 576338"/>
                      <a:gd name="connsiteX10" fmla="*/ 0 w 1890161"/>
                      <a:gd name="connsiteY10" fmla="*/ 124338 h 576338"/>
                      <a:gd name="connsiteX0" fmla="*/ 0 w 1890161"/>
                      <a:gd name="connsiteY0" fmla="*/ 124338 h 576338"/>
                      <a:gd name="connsiteX1" fmla="*/ 124307 w 1890161"/>
                      <a:gd name="connsiteY1" fmla="*/ 31 h 576338"/>
                      <a:gd name="connsiteX2" fmla="*/ 930153 w 1890161"/>
                      <a:gd name="connsiteY2" fmla="*/ 108938 h 576338"/>
                      <a:gd name="connsiteX3" fmla="*/ 1617896 w 1890161"/>
                      <a:gd name="connsiteY3" fmla="*/ 1155 h 576338"/>
                      <a:gd name="connsiteX4" fmla="*/ 1827163 w 1890161"/>
                      <a:gd name="connsiteY4" fmla="*/ 119176 h 576338"/>
                      <a:gd name="connsiteX5" fmla="*/ 1890161 w 1890161"/>
                      <a:gd name="connsiteY5" fmla="*/ 334858 h 576338"/>
                      <a:gd name="connsiteX6" fmla="*/ 1750310 w 1890161"/>
                      <a:gd name="connsiteY6" fmla="*/ 456898 h 576338"/>
                      <a:gd name="connsiteX7" fmla="*/ 933694 w 1890161"/>
                      <a:gd name="connsiteY7" fmla="*/ 576338 h 576338"/>
                      <a:gd name="connsiteX8" fmla="*/ 124307 w 1890161"/>
                      <a:gd name="connsiteY8" fmla="*/ 467281 h 576338"/>
                      <a:gd name="connsiteX9" fmla="*/ 0 w 1890161"/>
                      <a:gd name="connsiteY9" fmla="*/ 342974 h 576338"/>
                      <a:gd name="connsiteX10" fmla="*/ 0 w 1890161"/>
                      <a:gd name="connsiteY10" fmla="*/ 124338 h 576338"/>
                      <a:gd name="connsiteX0" fmla="*/ 0 w 1890161"/>
                      <a:gd name="connsiteY0" fmla="*/ 124338 h 576338"/>
                      <a:gd name="connsiteX1" fmla="*/ 124307 w 1890161"/>
                      <a:gd name="connsiteY1" fmla="*/ 31 h 576338"/>
                      <a:gd name="connsiteX2" fmla="*/ 930153 w 1890161"/>
                      <a:gd name="connsiteY2" fmla="*/ 108938 h 576338"/>
                      <a:gd name="connsiteX3" fmla="*/ 1617896 w 1890161"/>
                      <a:gd name="connsiteY3" fmla="*/ 1155 h 576338"/>
                      <a:gd name="connsiteX4" fmla="*/ 1827354 w 1890161"/>
                      <a:gd name="connsiteY4" fmla="*/ 98660 h 576338"/>
                      <a:gd name="connsiteX5" fmla="*/ 1890161 w 1890161"/>
                      <a:gd name="connsiteY5" fmla="*/ 334858 h 576338"/>
                      <a:gd name="connsiteX6" fmla="*/ 1750310 w 1890161"/>
                      <a:gd name="connsiteY6" fmla="*/ 456898 h 576338"/>
                      <a:gd name="connsiteX7" fmla="*/ 933694 w 1890161"/>
                      <a:gd name="connsiteY7" fmla="*/ 576338 h 576338"/>
                      <a:gd name="connsiteX8" fmla="*/ 124307 w 1890161"/>
                      <a:gd name="connsiteY8" fmla="*/ 467281 h 576338"/>
                      <a:gd name="connsiteX9" fmla="*/ 0 w 1890161"/>
                      <a:gd name="connsiteY9" fmla="*/ 342974 h 576338"/>
                      <a:gd name="connsiteX10" fmla="*/ 0 w 1890161"/>
                      <a:gd name="connsiteY10" fmla="*/ 124338 h 576338"/>
                      <a:gd name="connsiteX0" fmla="*/ 0 w 1905077"/>
                      <a:gd name="connsiteY0" fmla="*/ 124338 h 576338"/>
                      <a:gd name="connsiteX1" fmla="*/ 124307 w 1905077"/>
                      <a:gd name="connsiteY1" fmla="*/ 31 h 576338"/>
                      <a:gd name="connsiteX2" fmla="*/ 930153 w 1905077"/>
                      <a:gd name="connsiteY2" fmla="*/ 108938 h 576338"/>
                      <a:gd name="connsiteX3" fmla="*/ 1617896 w 1905077"/>
                      <a:gd name="connsiteY3" fmla="*/ 1155 h 576338"/>
                      <a:gd name="connsiteX4" fmla="*/ 1827354 w 1905077"/>
                      <a:gd name="connsiteY4" fmla="*/ 98660 h 576338"/>
                      <a:gd name="connsiteX5" fmla="*/ 1905077 w 1905077"/>
                      <a:gd name="connsiteY5" fmla="*/ 328629 h 576338"/>
                      <a:gd name="connsiteX6" fmla="*/ 1750310 w 1905077"/>
                      <a:gd name="connsiteY6" fmla="*/ 456898 h 576338"/>
                      <a:gd name="connsiteX7" fmla="*/ 933694 w 1905077"/>
                      <a:gd name="connsiteY7" fmla="*/ 576338 h 576338"/>
                      <a:gd name="connsiteX8" fmla="*/ 124307 w 1905077"/>
                      <a:gd name="connsiteY8" fmla="*/ 467281 h 576338"/>
                      <a:gd name="connsiteX9" fmla="*/ 0 w 1905077"/>
                      <a:gd name="connsiteY9" fmla="*/ 342974 h 576338"/>
                      <a:gd name="connsiteX10" fmla="*/ 0 w 1905077"/>
                      <a:gd name="connsiteY10" fmla="*/ 124338 h 576338"/>
                      <a:gd name="connsiteX0" fmla="*/ 0 w 1905077"/>
                      <a:gd name="connsiteY0" fmla="*/ 124338 h 576338"/>
                      <a:gd name="connsiteX1" fmla="*/ 124307 w 1905077"/>
                      <a:gd name="connsiteY1" fmla="*/ 31 h 576338"/>
                      <a:gd name="connsiteX2" fmla="*/ 930153 w 1905077"/>
                      <a:gd name="connsiteY2" fmla="*/ 108938 h 576338"/>
                      <a:gd name="connsiteX3" fmla="*/ 1617896 w 1905077"/>
                      <a:gd name="connsiteY3" fmla="*/ 1155 h 576338"/>
                      <a:gd name="connsiteX4" fmla="*/ 1827354 w 1905077"/>
                      <a:gd name="connsiteY4" fmla="*/ 98660 h 576338"/>
                      <a:gd name="connsiteX5" fmla="*/ 1905077 w 1905077"/>
                      <a:gd name="connsiteY5" fmla="*/ 328629 h 576338"/>
                      <a:gd name="connsiteX6" fmla="*/ 1770198 w 1905077"/>
                      <a:gd name="connsiteY6" fmla="*/ 448592 h 576338"/>
                      <a:gd name="connsiteX7" fmla="*/ 933694 w 1905077"/>
                      <a:gd name="connsiteY7" fmla="*/ 576338 h 576338"/>
                      <a:gd name="connsiteX8" fmla="*/ 124307 w 1905077"/>
                      <a:gd name="connsiteY8" fmla="*/ 467281 h 576338"/>
                      <a:gd name="connsiteX9" fmla="*/ 0 w 1905077"/>
                      <a:gd name="connsiteY9" fmla="*/ 342974 h 576338"/>
                      <a:gd name="connsiteX10" fmla="*/ 0 w 1905077"/>
                      <a:gd name="connsiteY10" fmla="*/ 124338 h 576338"/>
                      <a:gd name="connsiteX0" fmla="*/ 0 w 1905077"/>
                      <a:gd name="connsiteY0" fmla="*/ 124338 h 576338"/>
                      <a:gd name="connsiteX1" fmla="*/ 124307 w 1905077"/>
                      <a:gd name="connsiteY1" fmla="*/ 31 h 576338"/>
                      <a:gd name="connsiteX2" fmla="*/ 930153 w 1905077"/>
                      <a:gd name="connsiteY2" fmla="*/ 108938 h 576338"/>
                      <a:gd name="connsiteX3" fmla="*/ 1617896 w 1905077"/>
                      <a:gd name="connsiteY3" fmla="*/ 1155 h 576338"/>
                      <a:gd name="connsiteX4" fmla="*/ 1827354 w 1905077"/>
                      <a:gd name="connsiteY4" fmla="*/ 98660 h 576338"/>
                      <a:gd name="connsiteX5" fmla="*/ 1905077 w 1905077"/>
                      <a:gd name="connsiteY5" fmla="*/ 328629 h 576338"/>
                      <a:gd name="connsiteX6" fmla="*/ 1770198 w 1905077"/>
                      <a:gd name="connsiteY6" fmla="*/ 448592 h 576338"/>
                      <a:gd name="connsiteX7" fmla="*/ 933694 w 1905077"/>
                      <a:gd name="connsiteY7" fmla="*/ 576338 h 576338"/>
                      <a:gd name="connsiteX8" fmla="*/ 124307 w 1905077"/>
                      <a:gd name="connsiteY8" fmla="*/ 467281 h 576338"/>
                      <a:gd name="connsiteX9" fmla="*/ 0 w 1905077"/>
                      <a:gd name="connsiteY9" fmla="*/ 342974 h 576338"/>
                      <a:gd name="connsiteX10" fmla="*/ 0 w 1905077"/>
                      <a:gd name="connsiteY10" fmla="*/ 124338 h 576338"/>
                      <a:gd name="connsiteX0" fmla="*/ 0 w 1905077"/>
                      <a:gd name="connsiteY0" fmla="*/ 124338 h 576338"/>
                      <a:gd name="connsiteX1" fmla="*/ 124307 w 1905077"/>
                      <a:gd name="connsiteY1" fmla="*/ 31 h 576338"/>
                      <a:gd name="connsiteX2" fmla="*/ 930153 w 1905077"/>
                      <a:gd name="connsiteY2" fmla="*/ 108938 h 576338"/>
                      <a:gd name="connsiteX3" fmla="*/ 1617896 w 1905077"/>
                      <a:gd name="connsiteY3" fmla="*/ 1155 h 576338"/>
                      <a:gd name="connsiteX4" fmla="*/ 1827354 w 1905077"/>
                      <a:gd name="connsiteY4" fmla="*/ 98660 h 576338"/>
                      <a:gd name="connsiteX5" fmla="*/ 1905077 w 1905077"/>
                      <a:gd name="connsiteY5" fmla="*/ 328629 h 576338"/>
                      <a:gd name="connsiteX6" fmla="*/ 1770198 w 1905077"/>
                      <a:gd name="connsiteY6" fmla="*/ 448592 h 576338"/>
                      <a:gd name="connsiteX7" fmla="*/ 933694 w 1905077"/>
                      <a:gd name="connsiteY7" fmla="*/ 576338 h 576338"/>
                      <a:gd name="connsiteX8" fmla="*/ 124307 w 1905077"/>
                      <a:gd name="connsiteY8" fmla="*/ 467281 h 576338"/>
                      <a:gd name="connsiteX9" fmla="*/ 0 w 1905077"/>
                      <a:gd name="connsiteY9" fmla="*/ 342974 h 576338"/>
                      <a:gd name="connsiteX10" fmla="*/ 0 w 1905077"/>
                      <a:gd name="connsiteY10" fmla="*/ 124338 h 576338"/>
                      <a:gd name="connsiteX0" fmla="*/ 0 w 1905077"/>
                      <a:gd name="connsiteY0" fmla="*/ 123183 h 575183"/>
                      <a:gd name="connsiteX1" fmla="*/ 170559 w 1905077"/>
                      <a:gd name="connsiteY1" fmla="*/ 46710 h 575183"/>
                      <a:gd name="connsiteX2" fmla="*/ 930153 w 1905077"/>
                      <a:gd name="connsiteY2" fmla="*/ 107783 h 575183"/>
                      <a:gd name="connsiteX3" fmla="*/ 1617896 w 1905077"/>
                      <a:gd name="connsiteY3" fmla="*/ 0 h 575183"/>
                      <a:gd name="connsiteX4" fmla="*/ 1827354 w 1905077"/>
                      <a:gd name="connsiteY4" fmla="*/ 97505 h 575183"/>
                      <a:gd name="connsiteX5" fmla="*/ 1905077 w 1905077"/>
                      <a:gd name="connsiteY5" fmla="*/ 327474 h 575183"/>
                      <a:gd name="connsiteX6" fmla="*/ 1770198 w 1905077"/>
                      <a:gd name="connsiteY6" fmla="*/ 447437 h 575183"/>
                      <a:gd name="connsiteX7" fmla="*/ 933694 w 1905077"/>
                      <a:gd name="connsiteY7" fmla="*/ 575183 h 575183"/>
                      <a:gd name="connsiteX8" fmla="*/ 124307 w 1905077"/>
                      <a:gd name="connsiteY8" fmla="*/ 466126 h 575183"/>
                      <a:gd name="connsiteX9" fmla="*/ 0 w 1905077"/>
                      <a:gd name="connsiteY9" fmla="*/ 341819 h 575183"/>
                      <a:gd name="connsiteX10" fmla="*/ 0 w 1905077"/>
                      <a:gd name="connsiteY10" fmla="*/ 123183 h 575183"/>
                      <a:gd name="connsiteX0" fmla="*/ 0 w 1946244"/>
                      <a:gd name="connsiteY0" fmla="*/ 213365 h 575183"/>
                      <a:gd name="connsiteX1" fmla="*/ 211726 w 1946244"/>
                      <a:gd name="connsiteY1" fmla="*/ 46710 h 575183"/>
                      <a:gd name="connsiteX2" fmla="*/ 971320 w 1946244"/>
                      <a:gd name="connsiteY2" fmla="*/ 107783 h 575183"/>
                      <a:gd name="connsiteX3" fmla="*/ 1659063 w 1946244"/>
                      <a:gd name="connsiteY3" fmla="*/ 0 h 575183"/>
                      <a:gd name="connsiteX4" fmla="*/ 1868521 w 1946244"/>
                      <a:gd name="connsiteY4" fmla="*/ 97505 h 575183"/>
                      <a:gd name="connsiteX5" fmla="*/ 1946244 w 1946244"/>
                      <a:gd name="connsiteY5" fmla="*/ 327474 h 575183"/>
                      <a:gd name="connsiteX6" fmla="*/ 1811365 w 1946244"/>
                      <a:gd name="connsiteY6" fmla="*/ 447437 h 575183"/>
                      <a:gd name="connsiteX7" fmla="*/ 974861 w 1946244"/>
                      <a:gd name="connsiteY7" fmla="*/ 575183 h 575183"/>
                      <a:gd name="connsiteX8" fmla="*/ 165474 w 1946244"/>
                      <a:gd name="connsiteY8" fmla="*/ 466126 h 575183"/>
                      <a:gd name="connsiteX9" fmla="*/ 41167 w 1946244"/>
                      <a:gd name="connsiteY9" fmla="*/ 341819 h 575183"/>
                      <a:gd name="connsiteX10" fmla="*/ 0 w 1946244"/>
                      <a:gd name="connsiteY10" fmla="*/ 213365 h 575183"/>
                      <a:gd name="connsiteX0" fmla="*/ 1695 w 1947939"/>
                      <a:gd name="connsiteY0" fmla="*/ 213365 h 575183"/>
                      <a:gd name="connsiteX1" fmla="*/ 213421 w 1947939"/>
                      <a:gd name="connsiteY1" fmla="*/ 46710 h 575183"/>
                      <a:gd name="connsiteX2" fmla="*/ 973015 w 1947939"/>
                      <a:gd name="connsiteY2" fmla="*/ 107783 h 575183"/>
                      <a:gd name="connsiteX3" fmla="*/ 1660758 w 1947939"/>
                      <a:gd name="connsiteY3" fmla="*/ 0 h 575183"/>
                      <a:gd name="connsiteX4" fmla="*/ 1870216 w 1947939"/>
                      <a:gd name="connsiteY4" fmla="*/ 97505 h 575183"/>
                      <a:gd name="connsiteX5" fmla="*/ 1947939 w 1947939"/>
                      <a:gd name="connsiteY5" fmla="*/ 327474 h 575183"/>
                      <a:gd name="connsiteX6" fmla="*/ 1813060 w 1947939"/>
                      <a:gd name="connsiteY6" fmla="*/ 447437 h 575183"/>
                      <a:gd name="connsiteX7" fmla="*/ 976556 w 1947939"/>
                      <a:gd name="connsiteY7" fmla="*/ 575183 h 575183"/>
                      <a:gd name="connsiteX8" fmla="*/ 167169 w 1947939"/>
                      <a:gd name="connsiteY8" fmla="*/ 466126 h 575183"/>
                      <a:gd name="connsiteX9" fmla="*/ 0 w 1947939"/>
                      <a:gd name="connsiteY9" fmla="*/ 385994 h 575183"/>
                      <a:gd name="connsiteX10" fmla="*/ 1695 w 1947939"/>
                      <a:gd name="connsiteY10" fmla="*/ 213365 h 575183"/>
                      <a:gd name="connsiteX0" fmla="*/ 22840 w 1947939"/>
                      <a:gd name="connsiteY0" fmla="*/ 222052 h 575183"/>
                      <a:gd name="connsiteX1" fmla="*/ 213421 w 1947939"/>
                      <a:gd name="connsiteY1" fmla="*/ 46710 h 575183"/>
                      <a:gd name="connsiteX2" fmla="*/ 973015 w 1947939"/>
                      <a:gd name="connsiteY2" fmla="*/ 107783 h 575183"/>
                      <a:gd name="connsiteX3" fmla="*/ 1660758 w 1947939"/>
                      <a:gd name="connsiteY3" fmla="*/ 0 h 575183"/>
                      <a:gd name="connsiteX4" fmla="*/ 1870216 w 1947939"/>
                      <a:gd name="connsiteY4" fmla="*/ 97505 h 575183"/>
                      <a:gd name="connsiteX5" fmla="*/ 1947939 w 1947939"/>
                      <a:gd name="connsiteY5" fmla="*/ 327474 h 575183"/>
                      <a:gd name="connsiteX6" fmla="*/ 1813060 w 1947939"/>
                      <a:gd name="connsiteY6" fmla="*/ 447437 h 575183"/>
                      <a:gd name="connsiteX7" fmla="*/ 976556 w 1947939"/>
                      <a:gd name="connsiteY7" fmla="*/ 575183 h 575183"/>
                      <a:gd name="connsiteX8" fmla="*/ 167169 w 1947939"/>
                      <a:gd name="connsiteY8" fmla="*/ 466126 h 575183"/>
                      <a:gd name="connsiteX9" fmla="*/ 0 w 1947939"/>
                      <a:gd name="connsiteY9" fmla="*/ 385994 h 575183"/>
                      <a:gd name="connsiteX10" fmla="*/ 22840 w 1947939"/>
                      <a:gd name="connsiteY10" fmla="*/ 222052 h 575183"/>
                      <a:gd name="connsiteX0" fmla="*/ 22840 w 1947939"/>
                      <a:gd name="connsiteY0" fmla="*/ 222052 h 575183"/>
                      <a:gd name="connsiteX1" fmla="*/ 238090 w 1947939"/>
                      <a:gd name="connsiteY1" fmla="*/ 56844 h 575183"/>
                      <a:gd name="connsiteX2" fmla="*/ 973015 w 1947939"/>
                      <a:gd name="connsiteY2" fmla="*/ 107783 h 575183"/>
                      <a:gd name="connsiteX3" fmla="*/ 1660758 w 1947939"/>
                      <a:gd name="connsiteY3" fmla="*/ 0 h 575183"/>
                      <a:gd name="connsiteX4" fmla="*/ 1870216 w 1947939"/>
                      <a:gd name="connsiteY4" fmla="*/ 97505 h 575183"/>
                      <a:gd name="connsiteX5" fmla="*/ 1947939 w 1947939"/>
                      <a:gd name="connsiteY5" fmla="*/ 327474 h 575183"/>
                      <a:gd name="connsiteX6" fmla="*/ 1813060 w 1947939"/>
                      <a:gd name="connsiteY6" fmla="*/ 447437 h 575183"/>
                      <a:gd name="connsiteX7" fmla="*/ 976556 w 1947939"/>
                      <a:gd name="connsiteY7" fmla="*/ 575183 h 575183"/>
                      <a:gd name="connsiteX8" fmla="*/ 167169 w 1947939"/>
                      <a:gd name="connsiteY8" fmla="*/ 466126 h 575183"/>
                      <a:gd name="connsiteX9" fmla="*/ 0 w 1947939"/>
                      <a:gd name="connsiteY9" fmla="*/ 385994 h 575183"/>
                      <a:gd name="connsiteX10" fmla="*/ 22840 w 1947939"/>
                      <a:gd name="connsiteY10" fmla="*/ 222052 h 575183"/>
                      <a:gd name="connsiteX0" fmla="*/ 0 w 1925099"/>
                      <a:gd name="connsiteY0" fmla="*/ 222052 h 575183"/>
                      <a:gd name="connsiteX1" fmla="*/ 215250 w 1925099"/>
                      <a:gd name="connsiteY1" fmla="*/ 56844 h 575183"/>
                      <a:gd name="connsiteX2" fmla="*/ 950175 w 1925099"/>
                      <a:gd name="connsiteY2" fmla="*/ 107783 h 575183"/>
                      <a:gd name="connsiteX3" fmla="*/ 1637918 w 1925099"/>
                      <a:gd name="connsiteY3" fmla="*/ 0 h 575183"/>
                      <a:gd name="connsiteX4" fmla="*/ 1847376 w 1925099"/>
                      <a:gd name="connsiteY4" fmla="*/ 97505 h 575183"/>
                      <a:gd name="connsiteX5" fmla="*/ 1925099 w 1925099"/>
                      <a:gd name="connsiteY5" fmla="*/ 327474 h 575183"/>
                      <a:gd name="connsiteX6" fmla="*/ 1790220 w 1925099"/>
                      <a:gd name="connsiteY6" fmla="*/ 447437 h 575183"/>
                      <a:gd name="connsiteX7" fmla="*/ 953716 w 1925099"/>
                      <a:gd name="connsiteY7" fmla="*/ 575183 h 575183"/>
                      <a:gd name="connsiteX8" fmla="*/ 144329 w 1925099"/>
                      <a:gd name="connsiteY8" fmla="*/ 466126 h 575183"/>
                      <a:gd name="connsiteX9" fmla="*/ 25432 w 1925099"/>
                      <a:gd name="connsiteY9" fmla="*/ 368754 h 575183"/>
                      <a:gd name="connsiteX10" fmla="*/ 0 w 1925099"/>
                      <a:gd name="connsiteY10" fmla="*/ 222052 h 575183"/>
                      <a:gd name="connsiteX0" fmla="*/ 0 w 1925099"/>
                      <a:gd name="connsiteY0" fmla="*/ 222052 h 575183"/>
                      <a:gd name="connsiteX1" fmla="*/ 215250 w 1925099"/>
                      <a:gd name="connsiteY1" fmla="*/ 56844 h 575183"/>
                      <a:gd name="connsiteX2" fmla="*/ 950175 w 1925099"/>
                      <a:gd name="connsiteY2" fmla="*/ 107783 h 575183"/>
                      <a:gd name="connsiteX3" fmla="*/ 1637918 w 1925099"/>
                      <a:gd name="connsiteY3" fmla="*/ 0 h 575183"/>
                      <a:gd name="connsiteX4" fmla="*/ 1847376 w 1925099"/>
                      <a:gd name="connsiteY4" fmla="*/ 97505 h 575183"/>
                      <a:gd name="connsiteX5" fmla="*/ 1925099 w 1925099"/>
                      <a:gd name="connsiteY5" fmla="*/ 327474 h 575183"/>
                      <a:gd name="connsiteX6" fmla="*/ 1790220 w 1925099"/>
                      <a:gd name="connsiteY6" fmla="*/ 447437 h 575183"/>
                      <a:gd name="connsiteX7" fmla="*/ 953716 w 1925099"/>
                      <a:gd name="connsiteY7" fmla="*/ 575183 h 575183"/>
                      <a:gd name="connsiteX8" fmla="*/ 281335 w 1925099"/>
                      <a:gd name="connsiteY8" fmla="*/ 493577 h 575183"/>
                      <a:gd name="connsiteX9" fmla="*/ 25432 w 1925099"/>
                      <a:gd name="connsiteY9" fmla="*/ 368754 h 575183"/>
                      <a:gd name="connsiteX10" fmla="*/ 0 w 1925099"/>
                      <a:gd name="connsiteY10" fmla="*/ 222052 h 575183"/>
                      <a:gd name="connsiteX0" fmla="*/ 0 w 1925099"/>
                      <a:gd name="connsiteY0" fmla="*/ 222052 h 575183"/>
                      <a:gd name="connsiteX1" fmla="*/ 215250 w 1925099"/>
                      <a:gd name="connsiteY1" fmla="*/ 56844 h 575183"/>
                      <a:gd name="connsiteX2" fmla="*/ 950175 w 1925099"/>
                      <a:gd name="connsiteY2" fmla="*/ 107783 h 575183"/>
                      <a:gd name="connsiteX3" fmla="*/ 1637918 w 1925099"/>
                      <a:gd name="connsiteY3" fmla="*/ 0 h 575183"/>
                      <a:gd name="connsiteX4" fmla="*/ 1847376 w 1925099"/>
                      <a:gd name="connsiteY4" fmla="*/ 97505 h 575183"/>
                      <a:gd name="connsiteX5" fmla="*/ 1925099 w 1925099"/>
                      <a:gd name="connsiteY5" fmla="*/ 327474 h 575183"/>
                      <a:gd name="connsiteX6" fmla="*/ 1790220 w 1925099"/>
                      <a:gd name="connsiteY6" fmla="*/ 447437 h 575183"/>
                      <a:gd name="connsiteX7" fmla="*/ 953716 w 1925099"/>
                      <a:gd name="connsiteY7" fmla="*/ 575183 h 575183"/>
                      <a:gd name="connsiteX8" fmla="*/ 281335 w 1925099"/>
                      <a:gd name="connsiteY8" fmla="*/ 493577 h 575183"/>
                      <a:gd name="connsiteX9" fmla="*/ 76466 w 1925099"/>
                      <a:gd name="connsiteY9" fmla="*/ 435028 h 575183"/>
                      <a:gd name="connsiteX10" fmla="*/ 0 w 1925099"/>
                      <a:gd name="connsiteY10" fmla="*/ 222052 h 575183"/>
                      <a:gd name="connsiteX0" fmla="*/ 0 w 1872235"/>
                      <a:gd name="connsiteY0" fmla="*/ 243769 h 575183"/>
                      <a:gd name="connsiteX1" fmla="*/ 162386 w 1872235"/>
                      <a:gd name="connsiteY1" fmla="*/ 56844 h 575183"/>
                      <a:gd name="connsiteX2" fmla="*/ 897311 w 1872235"/>
                      <a:gd name="connsiteY2" fmla="*/ 107783 h 575183"/>
                      <a:gd name="connsiteX3" fmla="*/ 1585054 w 1872235"/>
                      <a:gd name="connsiteY3" fmla="*/ 0 h 575183"/>
                      <a:gd name="connsiteX4" fmla="*/ 1794512 w 1872235"/>
                      <a:gd name="connsiteY4" fmla="*/ 97505 h 575183"/>
                      <a:gd name="connsiteX5" fmla="*/ 1872235 w 1872235"/>
                      <a:gd name="connsiteY5" fmla="*/ 327474 h 575183"/>
                      <a:gd name="connsiteX6" fmla="*/ 1737356 w 1872235"/>
                      <a:gd name="connsiteY6" fmla="*/ 447437 h 575183"/>
                      <a:gd name="connsiteX7" fmla="*/ 900852 w 1872235"/>
                      <a:gd name="connsiteY7" fmla="*/ 575183 h 575183"/>
                      <a:gd name="connsiteX8" fmla="*/ 228471 w 1872235"/>
                      <a:gd name="connsiteY8" fmla="*/ 493577 h 575183"/>
                      <a:gd name="connsiteX9" fmla="*/ 23602 w 1872235"/>
                      <a:gd name="connsiteY9" fmla="*/ 435028 h 575183"/>
                      <a:gd name="connsiteX10" fmla="*/ 0 w 1872235"/>
                      <a:gd name="connsiteY10" fmla="*/ 243769 h 575183"/>
                      <a:gd name="connsiteX0" fmla="*/ 0 w 1896905"/>
                      <a:gd name="connsiteY0" fmla="*/ 233635 h 575183"/>
                      <a:gd name="connsiteX1" fmla="*/ 187056 w 1896905"/>
                      <a:gd name="connsiteY1" fmla="*/ 56844 h 575183"/>
                      <a:gd name="connsiteX2" fmla="*/ 921981 w 1896905"/>
                      <a:gd name="connsiteY2" fmla="*/ 107783 h 575183"/>
                      <a:gd name="connsiteX3" fmla="*/ 1609724 w 1896905"/>
                      <a:gd name="connsiteY3" fmla="*/ 0 h 575183"/>
                      <a:gd name="connsiteX4" fmla="*/ 1819182 w 1896905"/>
                      <a:gd name="connsiteY4" fmla="*/ 97505 h 575183"/>
                      <a:gd name="connsiteX5" fmla="*/ 1896905 w 1896905"/>
                      <a:gd name="connsiteY5" fmla="*/ 327474 h 575183"/>
                      <a:gd name="connsiteX6" fmla="*/ 1762026 w 1896905"/>
                      <a:gd name="connsiteY6" fmla="*/ 447437 h 575183"/>
                      <a:gd name="connsiteX7" fmla="*/ 925522 w 1896905"/>
                      <a:gd name="connsiteY7" fmla="*/ 575183 h 575183"/>
                      <a:gd name="connsiteX8" fmla="*/ 253141 w 1896905"/>
                      <a:gd name="connsiteY8" fmla="*/ 493577 h 575183"/>
                      <a:gd name="connsiteX9" fmla="*/ 48272 w 1896905"/>
                      <a:gd name="connsiteY9" fmla="*/ 435028 h 575183"/>
                      <a:gd name="connsiteX10" fmla="*/ 0 w 1896905"/>
                      <a:gd name="connsiteY10" fmla="*/ 233635 h 575183"/>
                      <a:gd name="connsiteX0" fmla="*/ 0 w 1896905"/>
                      <a:gd name="connsiteY0" fmla="*/ 233635 h 575183"/>
                      <a:gd name="connsiteX1" fmla="*/ 193914 w 1896905"/>
                      <a:gd name="connsiteY1" fmla="*/ 80256 h 575183"/>
                      <a:gd name="connsiteX2" fmla="*/ 921981 w 1896905"/>
                      <a:gd name="connsiteY2" fmla="*/ 107783 h 575183"/>
                      <a:gd name="connsiteX3" fmla="*/ 1609724 w 1896905"/>
                      <a:gd name="connsiteY3" fmla="*/ 0 h 575183"/>
                      <a:gd name="connsiteX4" fmla="*/ 1819182 w 1896905"/>
                      <a:gd name="connsiteY4" fmla="*/ 97505 h 575183"/>
                      <a:gd name="connsiteX5" fmla="*/ 1896905 w 1896905"/>
                      <a:gd name="connsiteY5" fmla="*/ 327474 h 575183"/>
                      <a:gd name="connsiteX6" fmla="*/ 1762026 w 1896905"/>
                      <a:gd name="connsiteY6" fmla="*/ 447437 h 575183"/>
                      <a:gd name="connsiteX7" fmla="*/ 925522 w 1896905"/>
                      <a:gd name="connsiteY7" fmla="*/ 575183 h 575183"/>
                      <a:gd name="connsiteX8" fmla="*/ 253141 w 1896905"/>
                      <a:gd name="connsiteY8" fmla="*/ 493577 h 575183"/>
                      <a:gd name="connsiteX9" fmla="*/ 48272 w 1896905"/>
                      <a:gd name="connsiteY9" fmla="*/ 435028 h 575183"/>
                      <a:gd name="connsiteX10" fmla="*/ 0 w 1896905"/>
                      <a:gd name="connsiteY10" fmla="*/ 233635 h 575183"/>
                      <a:gd name="connsiteX0" fmla="*/ 0 w 1896905"/>
                      <a:gd name="connsiteY0" fmla="*/ 233635 h 575183"/>
                      <a:gd name="connsiteX1" fmla="*/ 193914 w 1896905"/>
                      <a:gd name="connsiteY1" fmla="*/ 80256 h 575183"/>
                      <a:gd name="connsiteX2" fmla="*/ 970501 w 1896905"/>
                      <a:gd name="connsiteY2" fmla="*/ 140073 h 575183"/>
                      <a:gd name="connsiteX3" fmla="*/ 1609724 w 1896905"/>
                      <a:gd name="connsiteY3" fmla="*/ 0 h 575183"/>
                      <a:gd name="connsiteX4" fmla="*/ 1819182 w 1896905"/>
                      <a:gd name="connsiteY4" fmla="*/ 97505 h 575183"/>
                      <a:gd name="connsiteX5" fmla="*/ 1896905 w 1896905"/>
                      <a:gd name="connsiteY5" fmla="*/ 327474 h 575183"/>
                      <a:gd name="connsiteX6" fmla="*/ 1762026 w 1896905"/>
                      <a:gd name="connsiteY6" fmla="*/ 447437 h 575183"/>
                      <a:gd name="connsiteX7" fmla="*/ 925522 w 1896905"/>
                      <a:gd name="connsiteY7" fmla="*/ 575183 h 575183"/>
                      <a:gd name="connsiteX8" fmla="*/ 253141 w 1896905"/>
                      <a:gd name="connsiteY8" fmla="*/ 493577 h 575183"/>
                      <a:gd name="connsiteX9" fmla="*/ 48272 w 1896905"/>
                      <a:gd name="connsiteY9" fmla="*/ 435028 h 575183"/>
                      <a:gd name="connsiteX10" fmla="*/ 0 w 1896905"/>
                      <a:gd name="connsiteY10" fmla="*/ 233635 h 575183"/>
                      <a:gd name="connsiteX0" fmla="*/ 0 w 1896905"/>
                      <a:gd name="connsiteY0" fmla="*/ 233635 h 575183"/>
                      <a:gd name="connsiteX1" fmla="*/ 193914 w 1896905"/>
                      <a:gd name="connsiteY1" fmla="*/ 80256 h 575183"/>
                      <a:gd name="connsiteX2" fmla="*/ 970501 w 1896905"/>
                      <a:gd name="connsiteY2" fmla="*/ 140073 h 575183"/>
                      <a:gd name="connsiteX3" fmla="*/ 1371269 w 1896905"/>
                      <a:gd name="connsiteY3" fmla="*/ 107004 h 575183"/>
                      <a:gd name="connsiteX4" fmla="*/ 1609724 w 1896905"/>
                      <a:gd name="connsiteY4" fmla="*/ 0 h 575183"/>
                      <a:gd name="connsiteX5" fmla="*/ 1819182 w 1896905"/>
                      <a:gd name="connsiteY5" fmla="*/ 97505 h 575183"/>
                      <a:gd name="connsiteX6" fmla="*/ 1896905 w 1896905"/>
                      <a:gd name="connsiteY6" fmla="*/ 327474 h 575183"/>
                      <a:gd name="connsiteX7" fmla="*/ 1762026 w 1896905"/>
                      <a:gd name="connsiteY7" fmla="*/ 447437 h 575183"/>
                      <a:gd name="connsiteX8" fmla="*/ 925522 w 1896905"/>
                      <a:gd name="connsiteY8" fmla="*/ 575183 h 575183"/>
                      <a:gd name="connsiteX9" fmla="*/ 253141 w 1896905"/>
                      <a:gd name="connsiteY9" fmla="*/ 493577 h 575183"/>
                      <a:gd name="connsiteX10" fmla="*/ 48272 w 1896905"/>
                      <a:gd name="connsiteY10" fmla="*/ 435028 h 575183"/>
                      <a:gd name="connsiteX11" fmla="*/ 0 w 1896905"/>
                      <a:gd name="connsiteY11" fmla="*/ 233635 h 575183"/>
                      <a:gd name="connsiteX0" fmla="*/ 0 w 1896905"/>
                      <a:gd name="connsiteY0" fmla="*/ 233635 h 575183"/>
                      <a:gd name="connsiteX1" fmla="*/ 193914 w 1896905"/>
                      <a:gd name="connsiteY1" fmla="*/ 80256 h 575183"/>
                      <a:gd name="connsiteX2" fmla="*/ 829590 w 1896905"/>
                      <a:gd name="connsiteY2" fmla="*/ 152208 h 575183"/>
                      <a:gd name="connsiteX3" fmla="*/ 1371269 w 1896905"/>
                      <a:gd name="connsiteY3" fmla="*/ 107004 h 575183"/>
                      <a:gd name="connsiteX4" fmla="*/ 1609724 w 1896905"/>
                      <a:gd name="connsiteY4" fmla="*/ 0 h 575183"/>
                      <a:gd name="connsiteX5" fmla="*/ 1819182 w 1896905"/>
                      <a:gd name="connsiteY5" fmla="*/ 97505 h 575183"/>
                      <a:gd name="connsiteX6" fmla="*/ 1896905 w 1896905"/>
                      <a:gd name="connsiteY6" fmla="*/ 327474 h 575183"/>
                      <a:gd name="connsiteX7" fmla="*/ 1762026 w 1896905"/>
                      <a:gd name="connsiteY7" fmla="*/ 447437 h 575183"/>
                      <a:gd name="connsiteX8" fmla="*/ 925522 w 1896905"/>
                      <a:gd name="connsiteY8" fmla="*/ 575183 h 575183"/>
                      <a:gd name="connsiteX9" fmla="*/ 253141 w 1896905"/>
                      <a:gd name="connsiteY9" fmla="*/ 493577 h 575183"/>
                      <a:gd name="connsiteX10" fmla="*/ 48272 w 1896905"/>
                      <a:gd name="connsiteY10" fmla="*/ 435028 h 575183"/>
                      <a:gd name="connsiteX11" fmla="*/ 0 w 1896905"/>
                      <a:gd name="connsiteY11" fmla="*/ 233635 h 575183"/>
                      <a:gd name="connsiteX0" fmla="*/ 0 w 1896905"/>
                      <a:gd name="connsiteY0" fmla="*/ 233635 h 575183"/>
                      <a:gd name="connsiteX1" fmla="*/ 193914 w 1896905"/>
                      <a:gd name="connsiteY1" fmla="*/ 80256 h 575183"/>
                      <a:gd name="connsiteX2" fmla="*/ 829590 w 1896905"/>
                      <a:gd name="connsiteY2" fmla="*/ 152208 h 575183"/>
                      <a:gd name="connsiteX3" fmla="*/ 1371269 w 1896905"/>
                      <a:gd name="connsiteY3" fmla="*/ 107004 h 575183"/>
                      <a:gd name="connsiteX4" fmla="*/ 1609724 w 1896905"/>
                      <a:gd name="connsiteY4" fmla="*/ 0 h 575183"/>
                      <a:gd name="connsiteX5" fmla="*/ 1819182 w 1896905"/>
                      <a:gd name="connsiteY5" fmla="*/ 97505 h 575183"/>
                      <a:gd name="connsiteX6" fmla="*/ 1896905 w 1896905"/>
                      <a:gd name="connsiteY6" fmla="*/ 327474 h 575183"/>
                      <a:gd name="connsiteX7" fmla="*/ 1762026 w 1896905"/>
                      <a:gd name="connsiteY7" fmla="*/ 447437 h 575183"/>
                      <a:gd name="connsiteX8" fmla="*/ 925522 w 1896905"/>
                      <a:gd name="connsiteY8" fmla="*/ 575183 h 575183"/>
                      <a:gd name="connsiteX9" fmla="*/ 253141 w 1896905"/>
                      <a:gd name="connsiteY9" fmla="*/ 493577 h 575183"/>
                      <a:gd name="connsiteX10" fmla="*/ 48272 w 1896905"/>
                      <a:gd name="connsiteY10" fmla="*/ 435028 h 575183"/>
                      <a:gd name="connsiteX11" fmla="*/ 0 w 1896905"/>
                      <a:gd name="connsiteY11" fmla="*/ 233635 h 575183"/>
                      <a:gd name="connsiteX0" fmla="*/ 0 w 1896905"/>
                      <a:gd name="connsiteY0" fmla="*/ 233635 h 575183"/>
                      <a:gd name="connsiteX1" fmla="*/ 193914 w 1896905"/>
                      <a:gd name="connsiteY1" fmla="*/ 80256 h 575183"/>
                      <a:gd name="connsiteX2" fmla="*/ 829590 w 1896905"/>
                      <a:gd name="connsiteY2" fmla="*/ 152208 h 575183"/>
                      <a:gd name="connsiteX3" fmla="*/ 1371269 w 1896905"/>
                      <a:gd name="connsiteY3" fmla="*/ 107004 h 575183"/>
                      <a:gd name="connsiteX4" fmla="*/ 1609724 w 1896905"/>
                      <a:gd name="connsiteY4" fmla="*/ 0 h 575183"/>
                      <a:gd name="connsiteX5" fmla="*/ 1819182 w 1896905"/>
                      <a:gd name="connsiteY5" fmla="*/ 97505 h 575183"/>
                      <a:gd name="connsiteX6" fmla="*/ 1896905 w 1896905"/>
                      <a:gd name="connsiteY6" fmla="*/ 327474 h 575183"/>
                      <a:gd name="connsiteX7" fmla="*/ 1762026 w 1896905"/>
                      <a:gd name="connsiteY7" fmla="*/ 447437 h 575183"/>
                      <a:gd name="connsiteX8" fmla="*/ 925522 w 1896905"/>
                      <a:gd name="connsiteY8" fmla="*/ 575183 h 575183"/>
                      <a:gd name="connsiteX9" fmla="*/ 253141 w 1896905"/>
                      <a:gd name="connsiteY9" fmla="*/ 493577 h 575183"/>
                      <a:gd name="connsiteX10" fmla="*/ 48272 w 1896905"/>
                      <a:gd name="connsiteY10" fmla="*/ 435028 h 575183"/>
                      <a:gd name="connsiteX11" fmla="*/ 0 w 1896905"/>
                      <a:gd name="connsiteY11" fmla="*/ 233635 h 575183"/>
                      <a:gd name="connsiteX0" fmla="*/ 0 w 1896905"/>
                      <a:gd name="connsiteY0" fmla="*/ 194659 h 536207"/>
                      <a:gd name="connsiteX1" fmla="*/ 193914 w 1896905"/>
                      <a:gd name="connsiteY1" fmla="*/ 41280 h 536207"/>
                      <a:gd name="connsiteX2" fmla="*/ 829590 w 1896905"/>
                      <a:gd name="connsiteY2" fmla="*/ 113232 h 536207"/>
                      <a:gd name="connsiteX3" fmla="*/ 1371269 w 1896905"/>
                      <a:gd name="connsiteY3" fmla="*/ 68028 h 536207"/>
                      <a:gd name="connsiteX4" fmla="*/ 1605819 w 1896905"/>
                      <a:gd name="connsiteY4" fmla="*/ 609 h 536207"/>
                      <a:gd name="connsiteX5" fmla="*/ 1819182 w 1896905"/>
                      <a:gd name="connsiteY5" fmla="*/ 58529 h 536207"/>
                      <a:gd name="connsiteX6" fmla="*/ 1896905 w 1896905"/>
                      <a:gd name="connsiteY6" fmla="*/ 288498 h 536207"/>
                      <a:gd name="connsiteX7" fmla="*/ 1762026 w 1896905"/>
                      <a:gd name="connsiteY7" fmla="*/ 408461 h 536207"/>
                      <a:gd name="connsiteX8" fmla="*/ 925522 w 1896905"/>
                      <a:gd name="connsiteY8" fmla="*/ 536207 h 536207"/>
                      <a:gd name="connsiteX9" fmla="*/ 253141 w 1896905"/>
                      <a:gd name="connsiteY9" fmla="*/ 454601 h 536207"/>
                      <a:gd name="connsiteX10" fmla="*/ 48272 w 1896905"/>
                      <a:gd name="connsiteY10" fmla="*/ 396052 h 536207"/>
                      <a:gd name="connsiteX11" fmla="*/ 0 w 1896905"/>
                      <a:gd name="connsiteY11" fmla="*/ 194659 h 536207"/>
                      <a:gd name="connsiteX0" fmla="*/ 0 w 1896905"/>
                      <a:gd name="connsiteY0" fmla="*/ 203628 h 545176"/>
                      <a:gd name="connsiteX1" fmla="*/ 193914 w 1896905"/>
                      <a:gd name="connsiteY1" fmla="*/ 50249 h 545176"/>
                      <a:gd name="connsiteX2" fmla="*/ 829590 w 1896905"/>
                      <a:gd name="connsiteY2" fmla="*/ 122201 h 545176"/>
                      <a:gd name="connsiteX3" fmla="*/ 1371269 w 1896905"/>
                      <a:gd name="connsiteY3" fmla="*/ 76997 h 545176"/>
                      <a:gd name="connsiteX4" fmla="*/ 1605819 w 1896905"/>
                      <a:gd name="connsiteY4" fmla="*/ 9578 h 545176"/>
                      <a:gd name="connsiteX5" fmla="*/ 1887342 w 1896905"/>
                      <a:gd name="connsiteY5" fmla="*/ 41951 h 545176"/>
                      <a:gd name="connsiteX6" fmla="*/ 1896905 w 1896905"/>
                      <a:gd name="connsiteY6" fmla="*/ 297467 h 545176"/>
                      <a:gd name="connsiteX7" fmla="*/ 1762026 w 1896905"/>
                      <a:gd name="connsiteY7" fmla="*/ 417430 h 545176"/>
                      <a:gd name="connsiteX8" fmla="*/ 925522 w 1896905"/>
                      <a:gd name="connsiteY8" fmla="*/ 545176 h 545176"/>
                      <a:gd name="connsiteX9" fmla="*/ 253141 w 1896905"/>
                      <a:gd name="connsiteY9" fmla="*/ 463570 h 545176"/>
                      <a:gd name="connsiteX10" fmla="*/ 48272 w 1896905"/>
                      <a:gd name="connsiteY10" fmla="*/ 405021 h 545176"/>
                      <a:gd name="connsiteX11" fmla="*/ 0 w 1896905"/>
                      <a:gd name="connsiteY11" fmla="*/ 203628 h 545176"/>
                      <a:gd name="connsiteX0" fmla="*/ 0 w 1970475"/>
                      <a:gd name="connsiteY0" fmla="*/ 203628 h 545176"/>
                      <a:gd name="connsiteX1" fmla="*/ 193914 w 1970475"/>
                      <a:gd name="connsiteY1" fmla="*/ 50249 h 545176"/>
                      <a:gd name="connsiteX2" fmla="*/ 829590 w 1970475"/>
                      <a:gd name="connsiteY2" fmla="*/ 122201 h 545176"/>
                      <a:gd name="connsiteX3" fmla="*/ 1371269 w 1970475"/>
                      <a:gd name="connsiteY3" fmla="*/ 76997 h 545176"/>
                      <a:gd name="connsiteX4" fmla="*/ 1605819 w 1970475"/>
                      <a:gd name="connsiteY4" fmla="*/ 9578 h 545176"/>
                      <a:gd name="connsiteX5" fmla="*/ 1887342 w 1970475"/>
                      <a:gd name="connsiteY5" fmla="*/ 41951 h 545176"/>
                      <a:gd name="connsiteX6" fmla="*/ 1970475 w 1970475"/>
                      <a:gd name="connsiteY6" fmla="*/ 298858 h 545176"/>
                      <a:gd name="connsiteX7" fmla="*/ 1762026 w 1970475"/>
                      <a:gd name="connsiteY7" fmla="*/ 417430 h 545176"/>
                      <a:gd name="connsiteX8" fmla="*/ 925522 w 1970475"/>
                      <a:gd name="connsiteY8" fmla="*/ 545176 h 545176"/>
                      <a:gd name="connsiteX9" fmla="*/ 253141 w 1970475"/>
                      <a:gd name="connsiteY9" fmla="*/ 463570 h 545176"/>
                      <a:gd name="connsiteX10" fmla="*/ 48272 w 1970475"/>
                      <a:gd name="connsiteY10" fmla="*/ 405021 h 545176"/>
                      <a:gd name="connsiteX11" fmla="*/ 0 w 1970475"/>
                      <a:gd name="connsiteY11" fmla="*/ 203628 h 545176"/>
                      <a:gd name="connsiteX0" fmla="*/ 0 w 1970475"/>
                      <a:gd name="connsiteY0" fmla="*/ 203628 h 545176"/>
                      <a:gd name="connsiteX1" fmla="*/ 193914 w 1970475"/>
                      <a:gd name="connsiteY1" fmla="*/ 50249 h 545176"/>
                      <a:gd name="connsiteX2" fmla="*/ 829590 w 1970475"/>
                      <a:gd name="connsiteY2" fmla="*/ 122201 h 545176"/>
                      <a:gd name="connsiteX3" fmla="*/ 1371269 w 1970475"/>
                      <a:gd name="connsiteY3" fmla="*/ 76997 h 545176"/>
                      <a:gd name="connsiteX4" fmla="*/ 1605819 w 1970475"/>
                      <a:gd name="connsiteY4" fmla="*/ 9578 h 545176"/>
                      <a:gd name="connsiteX5" fmla="*/ 1887342 w 1970475"/>
                      <a:gd name="connsiteY5" fmla="*/ 41951 h 545176"/>
                      <a:gd name="connsiteX6" fmla="*/ 1970475 w 1970475"/>
                      <a:gd name="connsiteY6" fmla="*/ 298858 h 545176"/>
                      <a:gd name="connsiteX7" fmla="*/ 1745225 w 1970475"/>
                      <a:gd name="connsiteY7" fmla="*/ 398172 h 545176"/>
                      <a:gd name="connsiteX8" fmla="*/ 925522 w 1970475"/>
                      <a:gd name="connsiteY8" fmla="*/ 545176 h 545176"/>
                      <a:gd name="connsiteX9" fmla="*/ 253141 w 1970475"/>
                      <a:gd name="connsiteY9" fmla="*/ 463570 h 545176"/>
                      <a:gd name="connsiteX10" fmla="*/ 48272 w 1970475"/>
                      <a:gd name="connsiteY10" fmla="*/ 405021 h 545176"/>
                      <a:gd name="connsiteX11" fmla="*/ 0 w 1970475"/>
                      <a:gd name="connsiteY11" fmla="*/ 203628 h 545176"/>
                      <a:gd name="connsiteX0" fmla="*/ 0 w 1971047"/>
                      <a:gd name="connsiteY0" fmla="*/ 203628 h 545176"/>
                      <a:gd name="connsiteX1" fmla="*/ 193914 w 1971047"/>
                      <a:gd name="connsiteY1" fmla="*/ 50249 h 545176"/>
                      <a:gd name="connsiteX2" fmla="*/ 829590 w 1971047"/>
                      <a:gd name="connsiteY2" fmla="*/ 122201 h 545176"/>
                      <a:gd name="connsiteX3" fmla="*/ 1371269 w 1971047"/>
                      <a:gd name="connsiteY3" fmla="*/ 76997 h 545176"/>
                      <a:gd name="connsiteX4" fmla="*/ 1605819 w 1971047"/>
                      <a:gd name="connsiteY4" fmla="*/ 9578 h 545176"/>
                      <a:gd name="connsiteX5" fmla="*/ 1887342 w 1971047"/>
                      <a:gd name="connsiteY5" fmla="*/ 41951 h 545176"/>
                      <a:gd name="connsiteX6" fmla="*/ 1971047 w 1971047"/>
                      <a:gd name="connsiteY6" fmla="*/ 237308 h 545176"/>
                      <a:gd name="connsiteX7" fmla="*/ 1745225 w 1971047"/>
                      <a:gd name="connsiteY7" fmla="*/ 398172 h 545176"/>
                      <a:gd name="connsiteX8" fmla="*/ 925522 w 1971047"/>
                      <a:gd name="connsiteY8" fmla="*/ 545176 h 545176"/>
                      <a:gd name="connsiteX9" fmla="*/ 253141 w 1971047"/>
                      <a:gd name="connsiteY9" fmla="*/ 463570 h 545176"/>
                      <a:gd name="connsiteX10" fmla="*/ 48272 w 1971047"/>
                      <a:gd name="connsiteY10" fmla="*/ 405021 h 545176"/>
                      <a:gd name="connsiteX11" fmla="*/ 0 w 1971047"/>
                      <a:gd name="connsiteY11" fmla="*/ 203628 h 545176"/>
                      <a:gd name="connsiteX0" fmla="*/ 0 w 1971047"/>
                      <a:gd name="connsiteY0" fmla="*/ 211190 h 552738"/>
                      <a:gd name="connsiteX1" fmla="*/ 193914 w 1971047"/>
                      <a:gd name="connsiteY1" fmla="*/ 57811 h 552738"/>
                      <a:gd name="connsiteX2" fmla="*/ 829590 w 1971047"/>
                      <a:gd name="connsiteY2" fmla="*/ 129763 h 552738"/>
                      <a:gd name="connsiteX3" fmla="*/ 1371269 w 1971047"/>
                      <a:gd name="connsiteY3" fmla="*/ 84559 h 552738"/>
                      <a:gd name="connsiteX4" fmla="*/ 1605819 w 1971047"/>
                      <a:gd name="connsiteY4" fmla="*/ 17140 h 552738"/>
                      <a:gd name="connsiteX5" fmla="*/ 1855625 w 1971047"/>
                      <a:gd name="connsiteY5" fmla="*/ 36483 h 552738"/>
                      <a:gd name="connsiteX6" fmla="*/ 1971047 w 1971047"/>
                      <a:gd name="connsiteY6" fmla="*/ 244870 h 552738"/>
                      <a:gd name="connsiteX7" fmla="*/ 1745225 w 1971047"/>
                      <a:gd name="connsiteY7" fmla="*/ 405734 h 552738"/>
                      <a:gd name="connsiteX8" fmla="*/ 925522 w 1971047"/>
                      <a:gd name="connsiteY8" fmla="*/ 552738 h 552738"/>
                      <a:gd name="connsiteX9" fmla="*/ 253141 w 1971047"/>
                      <a:gd name="connsiteY9" fmla="*/ 471132 h 552738"/>
                      <a:gd name="connsiteX10" fmla="*/ 48272 w 1971047"/>
                      <a:gd name="connsiteY10" fmla="*/ 412583 h 552738"/>
                      <a:gd name="connsiteX11" fmla="*/ 0 w 1971047"/>
                      <a:gd name="connsiteY11" fmla="*/ 211190 h 552738"/>
                      <a:gd name="connsiteX0" fmla="*/ 0 w 1971047"/>
                      <a:gd name="connsiteY0" fmla="*/ 215173 h 556721"/>
                      <a:gd name="connsiteX1" fmla="*/ 193914 w 1971047"/>
                      <a:gd name="connsiteY1" fmla="*/ 61794 h 556721"/>
                      <a:gd name="connsiteX2" fmla="*/ 829590 w 1971047"/>
                      <a:gd name="connsiteY2" fmla="*/ 133746 h 556721"/>
                      <a:gd name="connsiteX3" fmla="*/ 1371269 w 1971047"/>
                      <a:gd name="connsiteY3" fmla="*/ 88542 h 556721"/>
                      <a:gd name="connsiteX4" fmla="*/ 1605819 w 1971047"/>
                      <a:gd name="connsiteY4" fmla="*/ 21123 h 556721"/>
                      <a:gd name="connsiteX5" fmla="*/ 1855625 w 1971047"/>
                      <a:gd name="connsiteY5" fmla="*/ 40466 h 556721"/>
                      <a:gd name="connsiteX6" fmla="*/ 1971047 w 1971047"/>
                      <a:gd name="connsiteY6" fmla="*/ 248853 h 556721"/>
                      <a:gd name="connsiteX7" fmla="*/ 1745225 w 1971047"/>
                      <a:gd name="connsiteY7" fmla="*/ 409717 h 556721"/>
                      <a:gd name="connsiteX8" fmla="*/ 925522 w 1971047"/>
                      <a:gd name="connsiteY8" fmla="*/ 556721 h 556721"/>
                      <a:gd name="connsiteX9" fmla="*/ 253141 w 1971047"/>
                      <a:gd name="connsiteY9" fmla="*/ 475115 h 556721"/>
                      <a:gd name="connsiteX10" fmla="*/ 48272 w 1971047"/>
                      <a:gd name="connsiteY10" fmla="*/ 416566 h 556721"/>
                      <a:gd name="connsiteX11" fmla="*/ 0 w 1971047"/>
                      <a:gd name="connsiteY11" fmla="*/ 215173 h 556721"/>
                      <a:gd name="connsiteX0" fmla="*/ 0 w 1971047"/>
                      <a:gd name="connsiteY0" fmla="*/ 214631 h 556179"/>
                      <a:gd name="connsiteX1" fmla="*/ 193914 w 1971047"/>
                      <a:gd name="connsiteY1" fmla="*/ 61252 h 556179"/>
                      <a:gd name="connsiteX2" fmla="*/ 829590 w 1971047"/>
                      <a:gd name="connsiteY2" fmla="*/ 133204 h 556179"/>
                      <a:gd name="connsiteX3" fmla="*/ 1371269 w 1971047"/>
                      <a:gd name="connsiteY3" fmla="*/ 88000 h 556179"/>
                      <a:gd name="connsiteX4" fmla="*/ 1605819 w 1971047"/>
                      <a:gd name="connsiteY4" fmla="*/ 20581 h 556179"/>
                      <a:gd name="connsiteX5" fmla="*/ 1855625 w 1971047"/>
                      <a:gd name="connsiteY5" fmla="*/ 39924 h 556179"/>
                      <a:gd name="connsiteX6" fmla="*/ 1971047 w 1971047"/>
                      <a:gd name="connsiteY6" fmla="*/ 248311 h 556179"/>
                      <a:gd name="connsiteX7" fmla="*/ 1745225 w 1971047"/>
                      <a:gd name="connsiteY7" fmla="*/ 409175 h 556179"/>
                      <a:gd name="connsiteX8" fmla="*/ 925522 w 1971047"/>
                      <a:gd name="connsiteY8" fmla="*/ 556179 h 556179"/>
                      <a:gd name="connsiteX9" fmla="*/ 253141 w 1971047"/>
                      <a:gd name="connsiteY9" fmla="*/ 474573 h 556179"/>
                      <a:gd name="connsiteX10" fmla="*/ 48272 w 1971047"/>
                      <a:gd name="connsiteY10" fmla="*/ 416024 h 556179"/>
                      <a:gd name="connsiteX11" fmla="*/ 0 w 1971047"/>
                      <a:gd name="connsiteY11" fmla="*/ 214631 h 556179"/>
                      <a:gd name="connsiteX0" fmla="*/ 0 w 1971047"/>
                      <a:gd name="connsiteY0" fmla="*/ 214631 h 556179"/>
                      <a:gd name="connsiteX1" fmla="*/ 193914 w 1971047"/>
                      <a:gd name="connsiteY1" fmla="*/ 61252 h 556179"/>
                      <a:gd name="connsiteX2" fmla="*/ 829590 w 1971047"/>
                      <a:gd name="connsiteY2" fmla="*/ 133204 h 556179"/>
                      <a:gd name="connsiteX3" fmla="*/ 1371269 w 1971047"/>
                      <a:gd name="connsiteY3" fmla="*/ 88000 h 556179"/>
                      <a:gd name="connsiteX4" fmla="*/ 1605819 w 1971047"/>
                      <a:gd name="connsiteY4" fmla="*/ 20581 h 556179"/>
                      <a:gd name="connsiteX5" fmla="*/ 1855625 w 1971047"/>
                      <a:gd name="connsiteY5" fmla="*/ 39924 h 556179"/>
                      <a:gd name="connsiteX6" fmla="*/ 1971047 w 1971047"/>
                      <a:gd name="connsiteY6" fmla="*/ 248311 h 556179"/>
                      <a:gd name="connsiteX7" fmla="*/ 1745225 w 1971047"/>
                      <a:gd name="connsiteY7" fmla="*/ 409175 h 556179"/>
                      <a:gd name="connsiteX8" fmla="*/ 925522 w 1971047"/>
                      <a:gd name="connsiteY8" fmla="*/ 556179 h 556179"/>
                      <a:gd name="connsiteX9" fmla="*/ 253141 w 1971047"/>
                      <a:gd name="connsiteY9" fmla="*/ 474573 h 556179"/>
                      <a:gd name="connsiteX10" fmla="*/ 48272 w 1971047"/>
                      <a:gd name="connsiteY10" fmla="*/ 416024 h 556179"/>
                      <a:gd name="connsiteX11" fmla="*/ 0 w 1971047"/>
                      <a:gd name="connsiteY11" fmla="*/ 214631 h 556179"/>
                      <a:gd name="connsiteX0" fmla="*/ 0 w 1971047"/>
                      <a:gd name="connsiteY0" fmla="*/ 214631 h 556179"/>
                      <a:gd name="connsiteX1" fmla="*/ 193914 w 1971047"/>
                      <a:gd name="connsiteY1" fmla="*/ 61252 h 556179"/>
                      <a:gd name="connsiteX2" fmla="*/ 829590 w 1971047"/>
                      <a:gd name="connsiteY2" fmla="*/ 133204 h 556179"/>
                      <a:gd name="connsiteX3" fmla="*/ 1371269 w 1971047"/>
                      <a:gd name="connsiteY3" fmla="*/ 88000 h 556179"/>
                      <a:gd name="connsiteX4" fmla="*/ 1605819 w 1971047"/>
                      <a:gd name="connsiteY4" fmla="*/ 20581 h 556179"/>
                      <a:gd name="connsiteX5" fmla="*/ 1855625 w 1971047"/>
                      <a:gd name="connsiteY5" fmla="*/ 39924 h 556179"/>
                      <a:gd name="connsiteX6" fmla="*/ 1971047 w 1971047"/>
                      <a:gd name="connsiteY6" fmla="*/ 248311 h 556179"/>
                      <a:gd name="connsiteX7" fmla="*/ 1745225 w 1971047"/>
                      <a:gd name="connsiteY7" fmla="*/ 409175 h 556179"/>
                      <a:gd name="connsiteX8" fmla="*/ 925522 w 1971047"/>
                      <a:gd name="connsiteY8" fmla="*/ 556179 h 556179"/>
                      <a:gd name="connsiteX9" fmla="*/ 253141 w 1971047"/>
                      <a:gd name="connsiteY9" fmla="*/ 474573 h 556179"/>
                      <a:gd name="connsiteX10" fmla="*/ 48272 w 1971047"/>
                      <a:gd name="connsiteY10" fmla="*/ 416024 h 556179"/>
                      <a:gd name="connsiteX11" fmla="*/ 0 w 1971047"/>
                      <a:gd name="connsiteY11" fmla="*/ 214631 h 556179"/>
                      <a:gd name="connsiteX0" fmla="*/ 0 w 1971047"/>
                      <a:gd name="connsiteY0" fmla="*/ 214631 h 556179"/>
                      <a:gd name="connsiteX1" fmla="*/ 193914 w 1971047"/>
                      <a:gd name="connsiteY1" fmla="*/ 61252 h 556179"/>
                      <a:gd name="connsiteX2" fmla="*/ 829590 w 1971047"/>
                      <a:gd name="connsiteY2" fmla="*/ 133204 h 556179"/>
                      <a:gd name="connsiteX3" fmla="*/ 1371269 w 1971047"/>
                      <a:gd name="connsiteY3" fmla="*/ 88000 h 556179"/>
                      <a:gd name="connsiteX4" fmla="*/ 1605819 w 1971047"/>
                      <a:gd name="connsiteY4" fmla="*/ 20581 h 556179"/>
                      <a:gd name="connsiteX5" fmla="*/ 1855625 w 1971047"/>
                      <a:gd name="connsiteY5" fmla="*/ 39924 h 556179"/>
                      <a:gd name="connsiteX6" fmla="*/ 1971047 w 1971047"/>
                      <a:gd name="connsiteY6" fmla="*/ 248311 h 556179"/>
                      <a:gd name="connsiteX7" fmla="*/ 1745225 w 1971047"/>
                      <a:gd name="connsiteY7" fmla="*/ 409175 h 556179"/>
                      <a:gd name="connsiteX8" fmla="*/ 925522 w 1971047"/>
                      <a:gd name="connsiteY8" fmla="*/ 556179 h 556179"/>
                      <a:gd name="connsiteX9" fmla="*/ 253141 w 1971047"/>
                      <a:gd name="connsiteY9" fmla="*/ 474573 h 556179"/>
                      <a:gd name="connsiteX10" fmla="*/ 48272 w 1971047"/>
                      <a:gd name="connsiteY10" fmla="*/ 416024 h 556179"/>
                      <a:gd name="connsiteX11" fmla="*/ 0 w 1971047"/>
                      <a:gd name="connsiteY11" fmla="*/ 214631 h 556179"/>
                      <a:gd name="connsiteX0" fmla="*/ 0 w 1971047"/>
                      <a:gd name="connsiteY0" fmla="*/ 214631 h 556179"/>
                      <a:gd name="connsiteX1" fmla="*/ 193914 w 1971047"/>
                      <a:gd name="connsiteY1" fmla="*/ 61252 h 556179"/>
                      <a:gd name="connsiteX2" fmla="*/ 829590 w 1971047"/>
                      <a:gd name="connsiteY2" fmla="*/ 133204 h 556179"/>
                      <a:gd name="connsiteX3" fmla="*/ 1371269 w 1971047"/>
                      <a:gd name="connsiteY3" fmla="*/ 88000 h 556179"/>
                      <a:gd name="connsiteX4" fmla="*/ 1605819 w 1971047"/>
                      <a:gd name="connsiteY4" fmla="*/ 20581 h 556179"/>
                      <a:gd name="connsiteX5" fmla="*/ 1855625 w 1971047"/>
                      <a:gd name="connsiteY5" fmla="*/ 39924 h 556179"/>
                      <a:gd name="connsiteX6" fmla="*/ 1971047 w 1971047"/>
                      <a:gd name="connsiteY6" fmla="*/ 248311 h 556179"/>
                      <a:gd name="connsiteX7" fmla="*/ 1745225 w 1971047"/>
                      <a:gd name="connsiteY7" fmla="*/ 409175 h 556179"/>
                      <a:gd name="connsiteX8" fmla="*/ 925522 w 1971047"/>
                      <a:gd name="connsiteY8" fmla="*/ 556179 h 556179"/>
                      <a:gd name="connsiteX9" fmla="*/ 309719 w 1971047"/>
                      <a:gd name="connsiteY9" fmla="*/ 477221 h 556179"/>
                      <a:gd name="connsiteX10" fmla="*/ 48272 w 1971047"/>
                      <a:gd name="connsiteY10" fmla="*/ 416024 h 556179"/>
                      <a:gd name="connsiteX11" fmla="*/ 0 w 1971047"/>
                      <a:gd name="connsiteY11" fmla="*/ 214631 h 556179"/>
                      <a:gd name="connsiteX0" fmla="*/ 0 w 1971047"/>
                      <a:gd name="connsiteY0" fmla="*/ 214631 h 556179"/>
                      <a:gd name="connsiteX1" fmla="*/ 193914 w 1971047"/>
                      <a:gd name="connsiteY1" fmla="*/ 61252 h 556179"/>
                      <a:gd name="connsiteX2" fmla="*/ 829590 w 1971047"/>
                      <a:gd name="connsiteY2" fmla="*/ 133204 h 556179"/>
                      <a:gd name="connsiteX3" fmla="*/ 1371269 w 1971047"/>
                      <a:gd name="connsiteY3" fmla="*/ 88000 h 556179"/>
                      <a:gd name="connsiteX4" fmla="*/ 1605819 w 1971047"/>
                      <a:gd name="connsiteY4" fmla="*/ 20581 h 556179"/>
                      <a:gd name="connsiteX5" fmla="*/ 1855625 w 1971047"/>
                      <a:gd name="connsiteY5" fmla="*/ 39924 h 556179"/>
                      <a:gd name="connsiteX6" fmla="*/ 1971047 w 1971047"/>
                      <a:gd name="connsiteY6" fmla="*/ 248311 h 556179"/>
                      <a:gd name="connsiteX7" fmla="*/ 1745225 w 1971047"/>
                      <a:gd name="connsiteY7" fmla="*/ 409175 h 556179"/>
                      <a:gd name="connsiteX8" fmla="*/ 925522 w 1971047"/>
                      <a:gd name="connsiteY8" fmla="*/ 556179 h 556179"/>
                      <a:gd name="connsiteX9" fmla="*/ 309719 w 1971047"/>
                      <a:gd name="connsiteY9" fmla="*/ 477221 h 556179"/>
                      <a:gd name="connsiteX10" fmla="*/ 48272 w 1971047"/>
                      <a:gd name="connsiteY10" fmla="*/ 416024 h 556179"/>
                      <a:gd name="connsiteX11" fmla="*/ 0 w 1971047"/>
                      <a:gd name="connsiteY11" fmla="*/ 214631 h 556179"/>
                      <a:gd name="connsiteX0" fmla="*/ 0 w 1971047"/>
                      <a:gd name="connsiteY0" fmla="*/ 214631 h 556179"/>
                      <a:gd name="connsiteX1" fmla="*/ 193914 w 1971047"/>
                      <a:gd name="connsiteY1" fmla="*/ 61252 h 556179"/>
                      <a:gd name="connsiteX2" fmla="*/ 829590 w 1971047"/>
                      <a:gd name="connsiteY2" fmla="*/ 133204 h 556179"/>
                      <a:gd name="connsiteX3" fmla="*/ 1371269 w 1971047"/>
                      <a:gd name="connsiteY3" fmla="*/ 88000 h 556179"/>
                      <a:gd name="connsiteX4" fmla="*/ 1605819 w 1971047"/>
                      <a:gd name="connsiteY4" fmla="*/ 20581 h 556179"/>
                      <a:gd name="connsiteX5" fmla="*/ 1855625 w 1971047"/>
                      <a:gd name="connsiteY5" fmla="*/ 39924 h 556179"/>
                      <a:gd name="connsiteX6" fmla="*/ 1971047 w 1971047"/>
                      <a:gd name="connsiteY6" fmla="*/ 248311 h 556179"/>
                      <a:gd name="connsiteX7" fmla="*/ 1745225 w 1971047"/>
                      <a:gd name="connsiteY7" fmla="*/ 409175 h 556179"/>
                      <a:gd name="connsiteX8" fmla="*/ 925522 w 1971047"/>
                      <a:gd name="connsiteY8" fmla="*/ 556179 h 556179"/>
                      <a:gd name="connsiteX9" fmla="*/ 309719 w 1971047"/>
                      <a:gd name="connsiteY9" fmla="*/ 477221 h 556179"/>
                      <a:gd name="connsiteX10" fmla="*/ 48272 w 1971047"/>
                      <a:gd name="connsiteY10" fmla="*/ 416024 h 556179"/>
                      <a:gd name="connsiteX11" fmla="*/ 0 w 1971047"/>
                      <a:gd name="connsiteY11" fmla="*/ 214631 h 556179"/>
                      <a:gd name="connsiteX0" fmla="*/ 0 w 1971047"/>
                      <a:gd name="connsiteY0" fmla="*/ 214631 h 556179"/>
                      <a:gd name="connsiteX1" fmla="*/ 193914 w 1971047"/>
                      <a:gd name="connsiteY1" fmla="*/ 61252 h 556179"/>
                      <a:gd name="connsiteX2" fmla="*/ 829590 w 1971047"/>
                      <a:gd name="connsiteY2" fmla="*/ 133204 h 556179"/>
                      <a:gd name="connsiteX3" fmla="*/ 1371269 w 1971047"/>
                      <a:gd name="connsiteY3" fmla="*/ 88000 h 556179"/>
                      <a:gd name="connsiteX4" fmla="*/ 1605819 w 1971047"/>
                      <a:gd name="connsiteY4" fmla="*/ 20581 h 556179"/>
                      <a:gd name="connsiteX5" fmla="*/ 1855625 w 1971047"/>
                      <a:gd name="connsiteY5" fmla="*/ 39924 h 556179"/>
                      <a:gd name="connsiteX6" fmla="*/ 1971047 w 1971047"/>
                      <a:gd name="connsiteY6" fmla="*/ 248311 h 556179"/>
                      <a:gd name="connsiteX7" fmla="*/ 1745225 w 1971047"/>
                      <a:gd name="connsiteY7" fmla="*/ 409175 h 556179"/>
                      <a:gd name="connsiteX8" fmla="*/ 925522 w 1971047"/>
                      <a:gd name="connsiteY8" fmla="*/ 556179 h 556179"/>
                      <a:gd name="connsiteX9" fmla="*/ 330045 w 1971047"/>
                      <a:gd name="connsiteY9" fmla="*/ 497928 h 556179"/>
                      <a:gd name="connsiteX10" fmla="*/ 48272 w 1971047"/>
                      <a:gd name="connsiteY10" fmla="*/ 416024 h 556179"/>
                      <a:gd name="connsiteX11" fmla="*/ 0 w 1971047"/>
                      <a:gd name="connsiteY11" fmla="*/ 214631 h 556179"/>
                      <a:gd name="connsiteX0" fmla="*/ 0 w 1971047"/>
                      <a:gd name="connsiteY0" fmla="*/ 214631 h 556182"/>
                      <a:gd name="connsiteX1" fmla="*/ 193914 w 1971047"/>
                      <a:gd name="connsiteY1" fmla="*/ 61252 h 556182"/>
                      <a:gd name="connsiteX2" fmla="*/ 829590 w 1971047"/>
                      <a:gd name="connsiteY2" fmla="*/ 133204 h 556182"/>
                      <a:gd name="connsiteX3" fmla="*/ 1371269 w 1971047"/>
                      <a:gd name="connsiteY3" fmla="*/ 88000 h 556182"/>
                      <a:gd name="connsiteX4" fmla="*/ 1605819 w 1971047"/>
                      <a:gd name="connsiteY4" fmla="*/ 20581 h 556182"/>
                      <a:gd name="connsiteX5" fmla="*/ 1855625 w 1971047"/>
                      <a:gd name="connsiteY5" fmla="*/ 39924 h 556182"/>
                      <a:gd name="connsiteX6" fmla="*/ 1971047 w 1971047"/>
                      <a:gd name="connsiteY6" fmla="*/ 248311 h 556182"/>
                      <a:gd name="connsiteX7" fmla="*/ 1745225 w 1971047"/>
                      <a:gd name="connsiteY7" fmla="*/ 409175 h 556182"/>
                      <a:gd name="connsiteX8" fmla="*/ 925522 w 1971047"/>
                      <a:gd name="connsiteY8" fmla="*/ 556179 h 556182"/>
                      <a:gd name="connsiteX9" fmla="*/ 336904 w 1971047"/>
                      <a:gd name="connsiteY9" fmla="*/ 521341 h 556182"/>
                      <a:gd name="connsiteX10" fmla="*/ 48272 w 1971047"/>
                      <a:gd name="connsiteY10" fmla="*/ 416024 h 556182"/>
                      <a:gd name="connsiteX11" fmla="*/ 0 w 1971047"/>
                      <a:gd name="connsiteY11" fmla="*/ 214631 h 556182"/>
                      <a:gd name="connsiteX0" fmla="*/ 0 w 1971047"/>
                      <a:gd name="connsiteY0" fmla="*/ 212246 h 553797"/>
                      <a:gd name="connsiteX1" fmla="*/ 193914 w 1971047"/>
                      <a:gd name="connsiteY1" fmla="*/ 58867 h 553797"/>
                      <a:gd name="connsiteX2" fmla="*/ 829590 w 1971047"/>
                      <a:gd name="connsiteY2" fmla="*/ 130819 h 553797"/>
                      <a:gd name="connsiteX3" fmla="*/ 1371269 w 1971047"/>
                      <a:gd name="connsiteY3" fmla="*/ 85615 h 553797"/>
                      <a:gd name="connsiteX4" fmla="*/ 1605819 w 1971047"/>
                      <a:gd name="connsiteY4" fmla="*/ 18196 h 553797"/>
                      <a:gd name="connsiteX5" fmla="*/ 1893994 w 1971047"/>
                      <a:gd name="connsiteY5" fmla="*/ 41294 h 553797"/>
                      <a:gd name="connsiteX6" fmla="*/ 1971047 w 1971047"/>
                      <a:gd name="connsiteY6" fmla="*/ 245926 h 553797"/>
                      <a:gd name="connsiteX7" fmla="*/ 1745225 w 1971047"/>
                      <a:gd name="connsiteY7" fmla="*/ 406790 h 553797"/>
                      <a:gd name="connsiteX8" fmla="*/ 925522 w 1971047"/>
                      <a:gd name="connsiteY8" fmla="*/ 553794 h 553797"/>
                      <a:gd name="connsiteX9" fmla="*/ 336904 w 1971047"/>
                      <a:gd name="connsiteY9" fmla="*/ 518956 h 553797"/>
                      <a:gd name="connsiteX10" fmla="*/ 48272 w 1971047"/>
                      <a:gd name="connsiteY10" fmla="*/ 413639 h 553797"/>
                      <a:gd name="connsiteX11" fmla="*/ 0 w 1971047"/>
                      <a:gd name="connsiteY11" fmla="*/ 212246 h 553797"/>
                      <a:gd name="connsiteX0" fmla="*/ 0 w 1971047"/>
                      <a:gd name="connsiteY0" fmla="*/ 210175 h 551726"/>
                      <a:gd name="connsiteX1" fmla="*/ 193914 w 1971047"/>
                      <a:gd name="connsiteY1" fmla="*/ 56796 h 551726"/>
                      <a:gd name="connsiteX2" fmla="*/ 829590 w 1971047"/>
                      <a:gd name="connsiteY2" fmla="*/ 128748 h 551726"/>
                      <a:gd name="connsiteX3" fmla="*/ 1371269 w 1971047"/>
                      <a:gd name="connsiteY3" fmla="*/ 83544 h 551726"/>
                      <a:gd name="connsiteX4" fmla="*/ 1661064 w 1971047"/>
                      <a:gd name="connsiteY4" fmla="*/ 21899 h 551726"/>
                      <a:gd name="connsiteX5" fmla="*/ 1893994 w 1971047"/>
                      <a:gd name="connsiteY5" fmla="*/ 39223 h 551726"/>
                      <a:gd name="connsiteX6" fmla="*/ 1971047 w 1971047"/>
                      <a:gd name="connsiteY6" fmla="*/ 243855 h 551726"/>
                      <a:gd name="connsiteX7" fmla="*/ 1745225 w 1971047"/>
                      <a:gd name="connsiteY7" fmla="*/ 404719 h 551726"/>
                      <a:gd name="connsiteX8" fmla="*/ 925522 w 1971047"/>
                      <a:gd name="connsiteY8" fmla="*/ 551723 h 551726"/>
                      <a:gd name="connsiteX9" fmla="*/ 336904 w 1971047"/>
                      <a:gd name="connsiteY9" fmla="*/ 516885 h 551726"/>
                      <a:gd name="connsiteX10" fmla="*/ 48272 w 1971047"/>
                      <a:gd name="connsiteY10" fmla="*/ 411568 h 551726"/>
                      <a:gd name="connsiteX11" fmla="*/ 0 w 1971047"/>
                      <a:gd name="connsiteY11" fmla="*/ 210175 h 551726"/>
                      <a:gd name="connsiteX0" fmla="*/ 0 w 1971047"/>
                      <a:gd name="connsiteY0" fmla="*/ 213903 h 555454"/>
                      <a:gd name="connsiteX1" fmla="*/ 193914 w 1971047"/>
                      <a:gd name="connsiteY1" fmla="*/ 60524 h 555454"/>
                      <a:gd name="connsiteX2" fmla="*/ 829590 w 1971047"/>
                      <a:gd name="connsiteY2" fmla="*/ 132476 h 555454"/>
                      <a:gd name="connsiteX3" fmla="*/ 1371269 w 1971047"/>
                      <a:gd name="connsiteY3" fmla="*/ 87272 h 555454"/>
                      <a:gd name="connsiteX4" fmla="*/ 1661064 w 1971047"/>
                      <a:gd name="connsiteY4" fmla="*/ 25627 h 555454"/>
                      <a:gd name="connsiteX5" fmla="*/ 1893994 w 1971047"/>
                      <a:gd name="connsiteY5" fmla="*/ 42951 h 555454"/>
                      <a:gd name="connsiteX6" fmla="*/ 1971047 w 1971047"/>
                      <a:gd name="connsiteY6" fmla="*/ 247583 h 555454"/>
                      <a:gd name="connsiteX7" fmla="*/ 1745225 w 1971047"/>
                      <a:gd name="connsiteY7" fmla="*/ 408447 h 555454"/>
                      <a:gd name="connsiteX8" fmla="*/ 925522 w 1971047"/>
                      <a:gd name="connsiteY8" fmla="*/ 555451 h 555454"/>
                      <a:gd name="connsiteX9" fmla="*/ 336904 w 1971047"/>
                      <a:gd name="connsiteY9" fmla="*/ 520613 h 555454"/>
                      <a:gd name="connsiteX10" fmla="*/ 48272 w 1971047"/>
                      <a:gd name="connsiteY10" fmla="*/ 415296 h 555454"/>
                      <a:gd name="connsiteX11" fmla="*/ 0 w 1971047"/>
                      <a:gd name="connsiteY11" fmla="*/ 213903 h 555454"/>
                      <a:gd name="connsiteX0" fmla="*/ 0 w 1971047"/>
                      <a:gd name="connsiteY0" fmla="*/ 212907 h 554458"/>
                      <a:gd name="connsiteX1" fmla="*/ 193914 w 1971047"/>
                      <a:gd name="connsiteY1" fmla="*/ 59528 h 554458"/>
                      <a:gd name="connsiteX2" fmla="*/ 829590 w 1971047"/>
                      <a:gd name="connsiteY2" fmla="*/ 131480 h 554458"/>
                      <a:gd name="connsiteX3" fmla="*/ 1371269 w 1971047"/>
                      <a:gd name="connsiteY3" fmla="*/ 86276 h 554458"/>
                      <a:gd name="connsiteX4" fmla="*/ 1661064 w 1971047"/>
                      <a:gd name="connsiteY4" fmla="*/ 24631 h 554458"/>
                      <a:gd name="connsiteX5" fmla="*/ 1893994 w 1971047"/>
                      <a:gd name="connsiteY5" fmla="*/ 41955 h 554458"/>
                      <a:gd name="connsiteX6" fmla="*/ 1971047 w 1971047"/>
                      <a:gd name="connsiteY6" fmla="*/ 246587 h 554458"/>
                      <a:gd name="connsiteX7" fmla="*/ 1745225 w 1971047"/>
                      <a:gd name="connsiteY7" fmla="*/ 407451 h 554458"/>
                      <a:gd name="connsiteX8" fmla="*/ 925522 w 1971047"/>
                      <a:gd name="connsiteY8" fmla="*/ 554455 h 554458"/>
                      <a:gd name="connsiteX9" fmla="*/ 336904 w 1971047"/>
                      <a:gd name="connsiteY9" fmla="*/ 519617 h 554458"/>
                      <a:gd name="connsiteX10" fmla="*/ 48272 w 1971047"/>
                      <a:gd name="connsiteY10" fmla="*/ 414300 h 554458"/>
                      <a:gd name="connsiteX11" fmla="*/ 0 w 1971047"/>
                      <a:gd name="connsiteY11" fmla="*/ 212907 h 554458"/>
                      <a:gd name="connsiteX0" fmla="*/ 0 w 1971047"/>
                      <a:gd name="connsiteY0" fmla="*/ 214370 h 555921"/>
                      <a:gd name="connsiteX1" fmla="*/ 193914 w 1971047"/>
                      <a:gd name="connsiteY1" fmla="*/ 60991 h 555921"/>
                      <a:gd name="connsiteX2" fmla="*/ 829590 w 1971047"/>
                      <a:gd name="connsiteY2" fmla="*/ 132943 h 555921"/>
                      <a:gd name="connsiteX3" fmla="*/ 1371269 w 1971047"/>
                      <a:gd name="connsiteY3" fmla="*/ 87739 h 555921"/>
                      <a:gd name="connsiteX4" fmla="*/ 1661064 w 1971047"/>
                      <a:gd name="connsiteY4" fmla="*/ 26094 h 555921"/>
                      <a:gd name="connsiteX5" fmla="*/ 1893994 w 1971047"/>
                      <a:gd name="connsiteY5" fmla="*/ 43418 h 555921"/>
                      <a:gd name="connsiteX6" fmla="*/ 1971047 w 1971047"/>
                      <a:gd name="connsiteY6" fmla="*/ 248050 h 555921"/>
                      <a:gd name="connsiteX7" fmla="*/ 1745225 w 1971047"/>
                      <a:gd name="connsiteY7" fmla="*/ 408914 h 555921"/>
                      <a:gd name="connsiteX8" fmla="*/ 925522 w 1971047"/>
                      <a:gd name="connsiteY8" fmla="*/ 555918 h 555921"/>
                      <a:gd name="connsiteX9" fmla="*/ 336904 w 1971047"/>
                      <a:gd name="connsiteY9" fmla="*/ 521080 h 555921"/>
                      <a:gd name="connsiteX10" fmla="*/ 48272 w 1971047"/>
                      <a:gd name="connsiteY10" fmla="*/ 415763 h 555921"/>
                      <a:gd name="connsiteX11" fmla="*/ 0 w 1971047"/>
                      <a:gd name="connsiteY11" fmla="*/ 214370 h 555921"/>
                      <a:gd name="connsiteX0" fmla="*/ 0 w 1987583"/>
                      <a:gd name="connsiteY0" fmla="*/ 214370 h 555921"/>
                      <a:gd name="connsiteX1" fmla="*/ 193914 w 1987583"/>
                      <a:gd name="connsiteY1" fmla="*/ 60991 h 555921"/>
                      <a:gd name="connsiteX2" fmla="*/ 829590 w 1987583"/>
                      <a:gd name="connsiteY2" fmla="*/ 132943 h 555921"/>
                      <a:gd name="connsiteX3" fmla="*/ 1371269 w 1987583"/>
                      <a:gd name="connsiteY3" fmla="*/ 87739 h 555921"/>
                      <a:gd name="connsiteX4" fmla="*/ 1661064 w 1987583"/>
                      <a:gd name="connsiteY4" fmla="*/ 26094 h 555921"/>
                      <a:gd name="connsiteX5" fmla="*/ 1893994 w 1987583"/>
                      <a:gd name="connsiteY5" fmla="*/ 43418 h 555921"/>
                      <a:gd name="connsiteX6" fmla="*/ 1987583 w 1987583"/>
                      <a:gd name="connsiteY6" fmla="*/ 246286 h 555921"/>
                      <a:gd name="connsiteX7" fmla="*/ 1745225 w 1987583"/>
                      <a:gd name="connsiteY7" fmla="*/ 408914 h 555921"/>
                      <a:gd name="connsiteX8" fmla="*/ 925522 w 1987583"/>
                      <a:gd name="connsiteY8" fmla="*/ 555918 h 555921"/>
                      <a:gd name="connsiteX9" fmla="*/ 336904 w 1987583"/>
                      <a:gd name="connsiteY9" fmla="*/ 521080 h 555921"/>
                      <a:gd name="connsiteX10" fmla="*/ 48272 w 1987583"/>
                      <a:gd name="connsiteY10" fmla="*/ 415763 h 555921"/>
                      <a:gd name="connsiteX11" fmla="*/ 0 w 1987583"/>
                      <a:gd name="connsiteY11" fmla="*/ 214370 h 555921"/>
                      <a:gd name="connsiteX0" fmla="*/ 0 w 1987583"/>
                      <a:gd name="connsiteY0" fmla="*/ 214370 h 555921"/>
                      <a:gd name="connsiteX1" fmla="*/ 193914 w 1987583"/>
                      <a:gd name="connsiteY1" fmla="*/ 60991 h 555921"/>
                      <a:gd name="connsiteX2" fmla="*/ 829590 w 1987583"/>
                      <a:gd name="connsiteY2" fmla="*/ 132943 h 555921"/>
                      <a:gd name="connsiteX3" fmla="*/ 1371269 w 1987583"/>
                      <a:gd name="connsiteY3" fmla="*/ 87739 h 555921"/>
                      <a:gd name="connsiteX4" fmla="*/ 1661064 w 1987583"/>
                      <a:gd name="connsiteY4" fmla="*/ 26094 h 555921"/>
                      <a:gd name="connsiteX5" fmla="*/ 1893994 w 1987583"/>
                      <a:gd name="connsiteY5" fmla="*/ 43418 h 555921"/>
                      <a:gd name="connsiteX6" fmla="*/ 1987583 w 1987583"/>
                      <a:gd name="connsiteY6" fmla="*/ 246286 h 555921"/>
                      <a:gd name="connsiteX7" fmla="*/ 1745225 w 1987583"/>
                      <a:gd name="connsiteY7" fmla="*/ 408914 h 555921"/>
                      <a:gd name="connsiteX8" fmla="*/ 925522 w 1987583"/>
                      <a:gd name="connsiteY8" fmla="*/ 555918 h 555921"/>
                      <a:gd name="connsiteX9" fmla="*/ 336904 w 1987583"/>
                      <a:gd name="connsiteY9" fmla="*/ 521080 h 555921"/>
                      <a:gd name="connsiteX10" fmla="*/ 48272 w 1987583"/>
                      <a:gd name="connsiteY10" fmla="*/ 415763 h 555921"/>
                      <a:gd name="connsiteX11" fmla="*/ 0 w 1987583"/>
                      <a:gd name="connsiteY11" fmla="*/ 214370 h 555921"/>
                      <a:gd name="connsiteX0" fmla="*/ 0 w 1989864"/>
                      <a:gd name="connsiteY0" fmla="*/ 214370 h 555921"/>
                      <a:gd name="connsiteX1" fmla="*/ 193914 w 1989864"/>
                      <a:gd name="connsiteY1" fmla="*/ 60991 h 555921"/>
                      <a:gd name="connsiteX2" fmla="*/ 829590 w 1989864"/>
                      <a:gd name="connsiteY2" fmla="*/ 132943 h 555921"/>
                      <a:gd name="connsiteX3" fmla="*/ 1371269 w 1989864"/>
                      <a:gd name="connsiteY3" fmla="*/ 87739 h 555921"/>
                      <a:gd name="connsiteX4" fmla="*/ 1661064 w 1989864"/>
                      <a:gd name="connsiteY4" fmla="*/ 26094 h 555921"/>
                      <a:gd name="connsiteX5" fmla="*/ 1893994 w 1989864"/>
                      <a:gd name="connsiteY5" fmla="*/ 43418 h 555921"/>
                      <a:gd name="connsiteX6" fmla="*/ 1987583 w 1989864"/>
                      <a:gd name="connsiteY6" fmla="*/ 246286 h 555921"/>
                      <a:gd name="connsiteX7" fmla="*/ 1745225 w 1989864"/>
                      <a:gd name="connsiteY7" fmla="*/ 408914 h 555921"/>
                      <a:gd name="connsiteX8" fmla="*/ 925522 w 1989864"/>
                      <a:gd name="connsiteY8" fmla="*/ 555918 h 555921"/>
                      <a:gd name="connsiteX9" fmla="*/ 336904 w 1989864"/>
                      <a:gd name="connsiteY9" fmla="*/ 521080 h 555921"/>
                      <a:gd name="connsiteX10" fmla="*/ 48272 w 1989864"/>
                      <a:gd name="connsiteY10" fmla="*/ 415763 h 555921"/>
                      <a:gd name="connsiteX11" fmla="*/ 0 w 1989864"/>
                      <a:gd name="connsiteY11" fmla="*/ 214370 h 555921"/>
                      <a:gd name="connsiteX0" fmla="*/ 0 w 1987583"/>
                      <a:gd name="connsiteY0" fmla="*/ 214370 h 555921"/>
                      <a:gd name="connsiteX1" fmla="*/ 193914 w 1987583"/>
                      <a:gd name="connsiteY1" fmla="*/ 60991 h 555921"/>
                      <a:gd name="connsiteX2" fmla="*/ 829590 w 1987583"/>
                      <a:gd name="connsiteY2" fmla="*/ 132943 h 555921"/>
                      <a:gd name="connsiteX3" fmla="*/ 1371269 w 1987583"/>
                      <a:gd name="connsiteY3" fmla="*/ 87739 h 555921"/>
                      <a:gd name="connsiteX4" fmla="*/ 1661064 w 1987583"/>
                      <a:gd name="connsiteY4" fmla="*/ 26094 h 555921"/>
                      <a:gd name="connsiteX5" fmla="*/ 1893994 w 1987583"/>
                      <a:gd name="connsiteY5" fmla="*/ 43418 h 555921"/>
                      <a:gd name="connsiteX6" fmla="*/ 1987583 w 1987583"/>
                      <a:gd name="connsiteY6" fmla="*/ 246286 h 555921"/>
                      <a:gd name="connsiteX7" fmla="*/ 1745225 w 1987583"/>
                      <a:gd name="connsiteY7" fmla="*/ 408914 h 555921"/>
                      <a:gd name="connsiteX8" fmla="*/ 925522 w 1987583"/>
                      <a:gd name="connsiteY8" fmla="*/ 555918 h 555921"/>
                      <a:gd name="connsiteX9" fmla="*/ 336904 w 1987583"/>
                      <a:gd name="connsiteY9" fmla="*/ 521080 h 555921"/>
                      <a:gd name="connsiteX10" fmla="*/ 48272 w 1987583"/>
                      <a:gd name="connsiteY10" fmla="*/ 415763 h 555921"/>
                      <a:gd name="connsiteX11" fmla="*/ 0 w 1987583"/>
                      <a:gd name="connsiteY11" fmla="*/ 214370 h 555921"/>
                      <a:gd name="connsiteX0" fmla="*/ 0 w 1984751"/>
                      <a:gd name="connsiteY0" fmla="*/ 214370 h 555921"/>
                      <a:gd name="connsiteX1" fmla="*/ 193914 w 1984751"/>
                      <a:gd name="connsiteY1" fmla="*/ 60991 h 555921"/>
                      <a:gd name="connsiteX2" fmla="*/ 829590 w 1984751"/>
                      <a:gd name="connsiteY2" fmla="*/ 132943 h 555921"/>
                      <a:gd name="connsiteX3" fmla="*/ 1371269 w 1984751"/>
                      <a:gd name="connsiteY3" fmla="*/ 87739 h 555921"/>
                      <a:gd name="connsiteX4" fmla="*/ 1661064 w 1984751"/>
                      <a:gd name="connsiteY4" fmla="*/ 26094 h 555921"/>
                      <a:gd name="connsiteX5" fmla="*/ 1893994 w 1984751"/>
                      <a:gd name="connsiteY5" fmla="*/ 43418 h 555921"/>
                      <a:gd name="connsiteX6" fmla="*/ 1984751 w 1984751"/>
                      <a:gd name="connsiteY6" fmla="*/ 225166 h 555921"/>
                      <a:gd name="connsiteX7" fmla="*/ 1745225 w 1984751"/>
                      <a:gd name="connsiteY7" fmla="*/ 408914 h 555921"/>
                      <a:gd name="connsiteX8" fmla="*/ 925522 w 1984751"/>
                      <a:gd name="connsiteY8" fmla="*/ 555918 h 555921"/>
                      <a:gd name="connsiteX9" fmla="*/ 336904 w 1984751"/>
                      <a:gd name="connsiteY9" fmla="*/ 521080 h 555921"/>
                      <a:gd name="connsiteX10" fmla="*/ 48272 w 1984751"/>
                      <a:gd name="connsiteY10" fmla="*/ 415763 h 555921"/>
                      <a:gd name="connsiteX11" fmla="*/ 0 w 1984751"/>
                      <a:gd name="connsiteY11" fmla="*/ 214370 h 555921"/>
                      <a:gd name="connsiteX0" fmla="*/ 0 w 1984751"/>
                      <a:gd name="connsiteY0" fmla="*/ 214370 h 555921"/>
                      <a:gd name="connsiteX1" fmla="*/ 193914 w 1984751"/>
                      <a:gd name="connsiteY1" fmla="*/ 60991 h 555921"/>
                      <a:gd name="connsiteX2" fmla="*/ 829590 w 1984751"/>
                      <a:gd name="connsiteY2" fmla="*/ 132943 h 555921"/>
                      <a:gd name="connsiteX3" fmla="*/ 1371269 w 1984751"/>
                      <a:gd name="connsiteY3" fmla="*/ 87739 h 555921"/>
                      <a:gd name="connsiteX4" fmla="*/ 1661064 w 1984751"/>
                      <a:gd name="connsiteY4" fmla="*/ 26094 h 555921"/>
                      <a:gd name="connsiteX5" fmla="*/ 1893994 w 1984751"/>
                      <a:gd name="connsiteY5" fmla="*/ 43418 h 555921"/>
                      <a:gd name="connsiteX6" fmla="*/ 1984751 w 1984751"/>
                      <a:gd name="connsiteY6" fmla="*/ 225166 h 555921"/>
                      <a:gd name="connsiteX7" fmla="*/ 1745225 w 1984751"/>
                      <a:gd name="connsiteY7" fmla="*/ 408914 h 555921"/>
                      <a:gd name="connsiteX8" fmla="*/ 925522 w 1984751"/>
                      <a:gd name="connsiteY8" fmla="*/ 555918 h 555921"/>
                      <a:gd name="connsiteX9" fmla="*/ 336904 w 1984751"/>
                      <a:gd name="connsiteY9" fmla="*/ 521080 h 555921"/>
                      <a:gd name="connsiteX10" fmla="*/ 48272 w 1984751"/>
                      <a:gd name="connsiteY10" fmla="*/ 415763 h 555921"/>
                      <a:gd name="connsiteX11" fmla="*/ 0 w 1984751"/>
                      <a:gd name="connsiteY11" fmla="*/ 214370 h 555921"/>
                      <a:gd name="connsiteX0" fmla="*/ 0 w 1985347"/>
                      <a:gd name="connsiteY0" fmla="*/ 214370 h 555921"/>
                      <a:gd name="connsiteX1" fmla="*/ 193914 w 1985347"/>
                      <a:gd name="connsiteY1" fmla="*/ 60991 h 555921"/>
                      <a:gd name="connsiteX2" fmla="*/ 829590 w 1985347"/>
                      <a:gd name="connsiteY2" fmla="*/ 132943 h 555921"/>
                      <a:gd name="connsiteX3" fmla="*/ 1371269 w 1985347"/>
                      <a:gd name="connsiteY3" fmla="*/ 87739 h 555921"/>
                      <a:gd name="connsiteX4" fmla="*/ 1661064 w 1985347"/>
                      <a:gd name="connsiteY4" fmla="*/ 26094 h 555921"/>
                      <a:gd name="connsiteX5" fmla="*/ 1893994 w 1985347"/>
                      <a:gd name="connsiteY5" fmla="*/ 43418 h 555921"/>
                      <a:gd name="connsiteX6" fmla="*/ 1984751 w 1985347"/>
                      <a:gd name="connsiteY6" fmla="*/ 225166 h 555921"/>
                      <a:gd name="connsiteX7" fmla="*/ 1745225 w 1985347"/>
                      <a:gd name="connsiteY7" fmla="*/ 408914 h 555921"/>
                      <a:gd name="connsiteX8" fmla="*/ 925522 w 1985347"/>
                      <a:gd name="connsiteY8" fmla="*/ 555918 h 555921"/>
                      <a:gd name="connsiteX9" fmla="*/ 336904 w 1985347"/>
                      <a:gd name="connsiteY9" fmla="*/ 521080 h 555921"/>
                      <a:gd name="connsiteX10" fmla="*/ 48272 w 1985347"/>
                      <a:gd name="connsiteY10" fmla="*/ 415763 h 555921"/>
                      <a:gd name="connsiteX11" fmla="*/ 0 w 1985347"/>
                      <a:gd name="connsiteY11" fmla="*/ 214370 h 555921"/>
                      <a:gd name="connsiteX0" fmla="*/ 0 w 1984751"/>
                      <a:gd name="connsiteY0" fmla="*/ 214370 h 555921"/>
                      <a:gd name="connsiteX1" fmla="*/ 193914 w 1984751"/>
                      <a:gd name="connsiteY1" fmla="*/ 60991 h 555921"/>
                      <a:gd name="connsiteX2" fmla="*/ 829590 w 1984751"/>
                      <a:gd name="connsiteY2" fmla="*/ 132943 h 555921"/>
                      <a:gd name="connsiteX3" fmla="*/ 1371269 w 1984751"/>
                      <a:gd name="connsiteY3" fmla="*/ 87739 h 555921"/>
                      <a:gd name="connsiteX4" fmla="*/ 1661064 w 1984751"/>
                      <a:gd name="connsiteY4" fmla="*/ 26094 h 555921"/>
                      <a:gd name="connsiteX5" fmla="*/ 1893994 w 1984751"/>
                      <a:gd name="connsiteY5" fmla="*/ 43418 h 555921"/>
                      <a:gd name="connsiteX6" fmla="*/ 1984751 w 1984751"/>
                      <a:gd name="connsiteY6" fmla="*/ 225166 h 555921"/>
                      <a:gd name="connsiteX7" fmla="*/ 1745225 w 1984751"/>
                      <a:gd name="connsiteY7" fmla="*/ 408914 h 555921"/>
                      <a:gd name="connsiteX8" fmla="*/ 925522 w 1984751"/>
                      <a:gd name="connsiteY8" fmla="*/ 555918 h 555921"/>
                      <a:gd name="connsiteX9" fmla="*/ 336904 w 1984751"/>
                      <a:gd name="connsiteY9" fmla="*/ 521080 h 555921"/>
                      <a:gd name="connsiteX10" fmla="*/ 48272 w 1984751"/>
                      <a:gd name="connsiteY10" fmla="*/ 415763 h 555921"/>
                      <a:gd name="connsiteX11" fmla="*/ 0 w 1984751"/>
                      <a:gd name="connsiteY11" fmla="*/ 214370 h 555921"/>
                      <a:gd name="connsiteX0" fmla="*/ 0 w 1985260"/>
                      <a:gd name="connsiteY0" fmla="*/ 214370 h 555921"/>
                      <a:gd name="connsiteX1" fmla="*/ 193914 w 1985260"/>
                      <a:gd name="connsiteY1" fmla="*/ 60991 h 555921"/>
                      <a:gd name="connsiteX2" fmla="*/ 829590 w 1985260"/>
                      <a:gd name="connsiteY2" fmla="*/ 132943 h 555921"/>
                      <a:gd name="connsiteX3" fmla="*/ 1371269 w 1985260"/>
                      <a:gd name="connsiteY3" fmla="*/ 87739 h 555921"/>
                      <a:gd name="connsiteX4" fmla="*/ 1661064 w 1985260"/>
                      <a:gd name="connsiteY4" fmla="*/ 26094 h 555921"/>
                      <a:gd name="connsiteX5" fmla="*/ 1893994 w 1985260"/>
                      <a:gd name="connsiteY5" fmla="*/ 43418 h 555921"/>
                      <a:gd name="connsiteX6" fmla="*/ 1984751 w 1985260"/>
                      <a:gd name="connsiteY6" fmla="*/ 225166 h 555921"/>
                      <a:gd name="connsiteX7" fmla="*/ 1745225 w 1985260"/>
                      <a:gd name="connsiteY7" fmla="*/ 408914 h 555921"/>
                      <a:gd name="connsiteX8" fmla="*/ 925522 w 1985260"/>
                      <a:gd name="connsiteY8" fmla="*/ 555918 h 555921"/>
                      <a:gd name="connsiteX9" fmla="*/ 336904 w 1985260"/>
                      <a:gd name="connsiteY9" fmla="*/ 521080 h 555921"/>
                      <a:gd name="connsiteX10" fmla="*/ 48272 w 1985260"/>
                      <a:gd name="connsiteY10" fmla="*/ 415763 h 555921"/>
                      <a:gd name="connsiteX11" fmla="*/ 0 w 1985260"/>
                      <a:gd name="connsiteY11" fmla="*/ 214370 h 555921"/>
                      <a:gd name="connsiteX0" fmla="*/ 0 w 1987100"/>
                      <a:gd name="connsiteY0" fmla="*/ 214370 h 555921"/>
                      <a:gd name="connsiteX1" fmla="*/ 193914 w 1987100"/>
                      <a:gd name="connsiteY1" fmla="*/ 60991 h 555921"/>
                      <a:gd name="connsiteX2" fmla="*/ 829590 w 1987100"/>
                      <a:gd name="connsiteY2" fmla="*/ 132943 h 555921"/>
                      <a:gd name="connsiteX3" fmla="*/ 1371269 w 1987100"/>
                      <a:gd name="connsiteY3" fmla="*/ 87739 h 555921"/>
                      <a:gd name="connsiteX4" fmla="*/ 1661064 w 1987100"/>
                      <a:gd name="connsiteY4" fmla="*/ 26094 h 555921"/>
                      <a:gd name="connsiteX5" fmla="*/ 1893994 w 1987100"/>
                      <a:gd name="connsiteY5" fmla="*/ 43418 h 555921"/>
                      <a:gd name="connsiteX6" fmla="*/ 1984751 w 1987100"/>
                      <a:gd name="connsiteY6" fmla="*/ 225166 h 555921"/>
                      <a:gd name="connsiteX7" fmla="*/ 1745225 w 1987100"/>
                      <a:gd name="connsiteY7" fmla="*/ 408914 h 555921"/>
                      <a:gd name="connsiteX8" fmla="*/ 925522 w 1987100"/>
                      <a:gd name="connsiteY8" fmla="*/ 555918 h 555921"/>
                      <a:gd name="connsiteX9" fmla="*/ 336904 w 1987100"/>
                      <a:gd name="connsiteY9" fmla="*/ 521080 h 555921"/>
                      <a:gd name="connsiteX10" fmla="*/ 48272 w 1987100"/>
                      <a:gd name="connsiteY10" fmla="*/ 415763 h 555921"/>
                      <a:gd name="connsiteX11" fmla="*/ 0 w 1987100"/>
                      <a:gd name="connsiteY11" fmla="*/ 214370 h 555921"/>
                      <a:gd name="connsiteX0" fmla="*/ 0 w 1987241"/>
                      <a:gd name="connsiteY0" fmla="*/ 214370 h 555921"/>
                      <a:gd name="connsiteX1" fmla="*/ 193914 w 1987241"/>
                      <a:gd name="connsiteY1" fmla="*/ 60991 h 555921"/>
                      <a:gd name="connsiteX2" fmla="*/ 829590 w 1987241"/>
                      <a:gd name="connsiteY2" fmla="*/ 132943 h 555921"/>
                      <a:gd name="connsiteX3" fmla="*/ 1371269 w 1987241"/>
                      <a:gd name="connsiteY3" fmla="*/ 87739 h 555921"/>
                      <a:gd name="connsiteX4" fmla="*/ 1661064 w 1987241"/>
                      <a:gd name="connsiteY4" fmla="*/ 26094 h 555921"/>
                      <a:gd name="connsiteX5" fmla="*/ 1893994 w 1987241"/>
                      <a:gd name="connsiteY5" fmla="*/ 43418 h 555921"/>
                      <a:gd name="connsiteX6" fmla="*/ 1984751 w 1987241"/>
                      <a:gd name="connsiteY6" fmla="*/ 225166 h 555921"/>
                      <a:gd name="connsiteX7" fmla="*/ 1745225 w 1987241"/>
                      <a:gd name="connsiteY7" fmla="*/ 408914 h 555921"/>
                      <a:gd name="connsiteX8" fmla="*/ 925522 w 1987241"/>
                      <a:gd name="connsiteY8" fmla="*/ 555918 h 555921"/>
                      <a:gd name="connsiteX9" fmla="*/ 336904 w 1987241"/>
                      <a:gd name="connsiteY9" fmla="*/ 521080 h 555921"/>
                      <a:gd name="connsiteX10" fmla="*/ 48272 w 1987241"/>
                      <a:gd name="connsiteY10" fmla="*/ 415763 h 555921"/>
                      <a:gd name="connsiteX11" fmla="*/ 0 w 1987241"/>
                      <a:gd name="connsiteY11" fmla="*/ 214370 h 555921"/>
                      <a:gd name="connsiteX0" fmla="*/ 0 w 1991060"/>
                      <a:gd name="connsiteY0" fmla="*/ 214370 h 555921"/>
                      <a:gd name="connsiteX1" fmla="*/ 193914 w 1991060"/>
                      <a:gd name="connsiteY1" fmla="*/ 60991 h 555921"/>
                      <a:gd name="connsiteX2" fmla="*/ 829590 w 1991060"/>
                      <a:gd name="connsiteY2" fmla="*/ 132943 h 555921"/>
                      <a:gd name="connsiteX3" fmla="*/ 1371269 w 1991060"/>
                      <a:gd name="connsiteY3" fmla="*/ 87739 h 555921"/>
                      <a:gd name="connsiteX4" fmla="*/ 1661064 w 1991060"/>
                      <a:gd name="connsiteY4" fmla="*/ 26094 h 555921"/>
                      <a:gd name="connsiteX5" fmla="*/ 1893994 w 1991060"/>
                      <a:gd name="connsiteY5" fmla="*/ 43418 h 555921"/>
                      <a:gd name="connsiteX6" fmla="*/ 1988616 w 1991060"/>
                      <a:gd name="connsiteY6" fmla="*/ 232191 h 555921"/>
                      <a:gd name="connsiteX7" fmla="*/ 1745225 w 1991060"/>
                      <a:gd name="connsiteY7" fmla="*/ 408914 h 555921"/>
                      <a:gd name="connsiteX8" fmla="*/ 925522 w 1991060"/>
                      <a:gd name="connsiteY8" fmla="*/ 555918 h 555921"/>
                      <a:gd name="connsiteX9" fmla="*/ 336904 w 1991060"/>
                      <a:gd name="connsiteY9" fmla="*/ 521080 h 555921"/>
                      <a:gd name="connsiteX10" fmla="*/ 48272 w 1991060"/>
                      <a:gd name="connsiteY10" fmla="*/ 415763 h 555921"/>
                      <a:gd name="connsiteX11" fmla="*/ 0 w 1991060"/>
                      <a:gd name="connsiteY11" fmla="*/ 214370 h 555921"/>
                      <a:gd name="connsiteX0" fmla="*/ 0 w 1992620"/>
                      <a:gd name="connsiteY0" fmla="*/ 214370 h 566110"/>
                      <a:gd name="connsiteX1" fmla="*/ 193914 w 1992620"/>
                      <a:gd name="connsiteY1" fmla="*/ 60991 h 566110"/>
                      <a:gd name="connsiteX2" fmla="*/ 829590 w 1992620"/>
                      <a:gd name="connsiteY2" fmla="*/ 132943 h 566110"/>
                      <a:gd name="connsiteX3" fmla="*/ 1371269 w 1992620"/>
                      <a:gd name="connsiteY3" fmla="*/ 87739 h 566110"/>
                      <a:gd name="connsiteX4" fmla="*/ 1661064 w 1992620"/>
                      <a:gd name="connsiteY4" fmla="*/ 26094 h 566110"/>
                      <a:gd name="connsiteX5" fmla="*/ 1893994 w 1992620"/>
                      <a:gd name="connsiteY5" fmla="*/ 43418 h 566110"/>
                      <a:gd name="connsiteX6" fmla="*/ 1988616 w 1992620"/>
                      <a:gd name="connsiteY6" fmla="*/ 232191 h 566110"/>
                      <a:gd name="connsiteX7" fmla="*/ 1827359 w 1992620"/>
                      <a:gd name="connsiteY7" fmla="*/ 370505 h 566110"/>
                      <a:gd name="connsiteX8" fmla="*/ 925522 w 1992620"/>
                      <a:gd name="connsiteY8" fmla="*/ 555918 h 566110"/>
                      <a:gd name="connsiteX9" fmla="*/ 336904 w 1992620"/>
                      <a:gd name="connsiteY9" fmla="*/ 521080 h 566110"/>
                      <a:gd name="connsiteX10" fmla="*/ 48272 w 1992620"/>
                      <a:gd name="connsiteY10" fmla="*/ 415763 h 566110"/>
                      <a:gd name="connsiteX11" fmla="*/ 0 w 1992620"/>
                      <a:gd name="connsiteY11" fmla="*/ 214370 h 566110"/>
                      <a:gd name="connsiteX0" fmla="*/ 0 w 1992421"/>
                      <a:gd name="connsiteY0" fmla="*/ 214370 h 565196"/>
                      <a:gd name="connsiteX1" fmla="*/ 193914 w 1992421"/>
                      <a:gd name="connsiteY1" fmla="*/ 60991 h 565196"/>
                      <a:gd name="connsiteX2" fmla="*/ 829590 w 1992421"/>
                      <a:gd name="connsiteY2" fmla="*/ 132943 h 565196"/>
                      <a:gd name="connsiteX3" fmla="*/ 1371269 w 1992421"/>
                      <a:gd name="connsiteY3" fmla="*/ 87739 h 565196"/>
                      <a:gd name="connsiteX4" fmla="*/ 1661064 w 1992421"/>
                      <a:gd name="connsiteY4" fmla="*/ 26094 h 565196"/>
                      <a:gd name="connsiteX5" fmla="*/ 1893994 w 1992421"/>
                      <a:gd name="connsiteY5" fmla="*/ 43418 h 565196"/>
                      <a:gd name="connsiteX6" fmla="*/ 1988616 w 1992421"/>
                      <a:gd name="connsiteY6" fmla="*/ 232191 h 565196"/>
                      <a:gd name="connsiteX7" fmla="*/ 1820549 w 1992421"/>
                      <a:gd name="connsiteY7" fmla="*/ 383086 h 565196"/>
                      <a:gd name="connsiteX8" fmla="*/ 925522 w 1992421"/>
                      <a:gd name="connsiteY8" fmla="*/ 555918 h 565196"/>
                      <a:gd name="connsiteX9" fmla="*/ 336904 w 1992421"/>
                      <a:gd name="connsiteY9" fmla="*/ 521080 h 565196"/>
                      <a:gd name="connsiteX10" fmla="*/ 48272 w 1992421"/>
                      <a:gd name="connsiteY10" fmla="*/ 415763 h 565196"/>
                      <a:gd name="connsiteX11" fmla="*/ 0 w 1992421"/>
                      <a:gd name="connsiteY11" fmla="*/ 214370 h 565196"/>
                      <a:gd name="connsiteX0" fmla="*/ 0 w 1992421"/>
                      <a:gd name="connsiteY0" fmla="*/ 214370 h 565196"/>
                      <a:gd name="connsiteX1" fmla="*/ 193914 w 1992421"/>
                      <a:gd name="connsiteY1" fmla="*/ 60991 h 565196"/>
                      <a:gd name="connsiteX2" fmla="*/ 829590 w 1992421"/>
                      <a:gd name="connsiteY2" fmla="*/ 132943 h 565196"/>
                      <a:gd name="connsiteX3" fmla="*/ 1202701 w 1992421"/>
                      <a:gd name="connsiteY3" fmla="*/ 130748 h 565196"/>
                      <a:gd name="connsiteX4" fmla="*/ 1661064 w 1992421"/>
                      <a:gd name="connsiteY4" fmla="*/ 26094 h 565196"/>
                      <a:gd name="connsiteX5" fmla="*/ 1893994 w 1992421"/>
                      <a:gd name="connsiteY5" fmla="*/ 43418 h 565196"/>
                      <a:gd name="connsiteX6" fmla="*/ 1988616 w 1992421"/>
                      <a:gd name="connsiteY6" fmla="*/ 232191 h 565196"/>
                      <a:gd name="connsiteX7" fmla="*/ 1820549 w 1992421"/>
                      <a:gd name="connsiteY7" fmla="*/ 383086 h 565196"/>
                      <a:gd name="connsiteX8" fmla="*/ 925522 w 1992421"/>
                      <a:gd name="connsiteY8" fmla="*/ 555918 h 565196"/>
                      <a:gd name="connsiteX9" fmla="*/ 336904 w 1992421"/>
                      <a:gd name="connsiteY9" fmla="*/ 521080 h 565196"/>
                      <a:gd name="connsiteX10" fmla="*/ 48272 w 1992421"/>
                      <a:gd name="connsiteY10" fmla="*/ 415763 h 565196"/>
                      <a:gd name="connsiteX11" fmla="*/ 0 w 1992421"/>
                      <a:gd name="connsiteY11" fmla="*/ 214370 h 565196"/>
                      <a:gd name="connsiteX0" fmla="*/ 0 w 1992421"/>
                      <a:gd name="connsiteY0" fmla="*/ 210441 h 561267"/>
                      <a:gd name="connsiteX1" fmla="*/ 193914 w 1992421"/>
                      <a:gd name="connsiteY1" fmla="*/ 57062 h 561267"/>
                      <a:gd name="connsiteX2" fmla="*/ 829590 w 1992421"/>
                      <a:gd name="connsiteY2" fmla="*/ 129014 h 561267"/>
                      <a:gd name="connsiteX3" fmla="*/ 1202701 w 1992421"/>
                      <a:gd name="connsiteY3" fmla="*/ 126819 h 561267"/>
                      <a:gd name="connsiteX4" fmla="*/ 1577743 w 1992421"/>
                      <a:gd name="connsiteY4" fmla="*/ 32942 h 561267"/>
                      <a:gd name="connsiteX5" fmla="*/ 1893994 w 1992421"/>
                      <a:gd name="connsiteY5" fmla="*/ 39489 h 561267"/>
                      <a:gd name="connsiteX6" fmla="*/ 1988616 w 1992421"/>
                      <a:gd name="connsiteY6" fmla="*/ 228262 h 561267"/>
                      <a:gd name="connsiteX7" fmla="*/ 1820549 w 1992421"/>
                      <a:gd name="connsiteY7" fmla="*/ 379157 h 561267"/>
                      <a:gd name="connsiteX8" fmla="*/ 925522 w 1992421"/>
                      <a:gd name="connsiteY8" fmla="*/ 551989 h 561267"/>
                      <a:gd name="connsiteX9" fmla="*/ 336904 w 1992421"/>
                      <a:gd name="connsiteY9" fmla="*/ 517151 h 561267"/>
                      <a:gd name="connsiteX10" fmla="*/ 48272 w 1992421"/>
                      <a:gd name="connsiteY10" fmla="*/ 411834 h 561267"/>
                      <a:gd name="connsiteX11" fmla="*/ 0 w 1992421"/>
                      <a:gd name="connsiteY11" fmla="*/ 210441 h 561267"/>
                      <a:gd name="connsiteX0" fmla="*/ 0 w 1992421"/>
                      <a:gd name="connsiteY0" fmla="*/ 199311 h 550137"/>
                      <a:gd name="connsiteX1" fmla="*/ 193914 w 1992421"/>
                      <a:gd name="connsiteY1" fmla="*/ 45932 h 550137"/>
                      <a:gd name="connsiteX2" fmla="*/ 829590 w 1992421"/>
                      <a:gd name="connsiteY2" fmla="*/ 117884 h 550137"/>
                      <a:gd name="connsiteX3" fmla="*/ 1202701 w 1992421"/>
                      <a:gd name="connsiteY3" fmla="*/ 115689 h 550137"/>
                      <a:gd name="connsiteX4" fmla="*/ 1577743 w 1992421"/>
                      <a:gd name="connsiteY4" fmla="*/ 21812 h 550137"/>
                      <a:gd name="connsiteX5" fmla="*/ 1787288 w 1992421"/>
                      <a:gd name="connsiteY5" fmla="*/ 46549 h 550137"/>
                      <a:gd name="connsiteX6" fmla="*/ 1988616 w 1992421"/>
                      <a:gd name="connsiteY6" fmla="*/ 217132 h 550137"/>
                      <a:gd name="connsiteX7" fmla="*/ 1820549 w 1992421"/>
                      <a:gd name="connsiteY7" fmla="*/ 368027 h 550137"/>
                      <a:gd name="connsiteX8" fmla="*/ 925522 w 1992421"/>
                      <a:gd name="connsiteY8" fmla="*/ 540859 h 550137"/>
                      <a:gd name="connsiteX9" fmla="*/ 336904 w 1992421"/>
                      <a:gd name="connsiteY9" fmla="*/ 506021 h 550137"/>
                      <a:gd name="connsiteX10" fmla="*/ 48272 w 1992421"/>
                      <a:gd name="connsiteY10" fmla="*/ 400704 h 550137"/>
                      <a:gd name="connsiteX11" fmla="*/ 0 w 1992421"/>
                      <a:gd name="connsiteY11" fmla="*/ 199311 h 550137"/>
                      <a:gd name="connsiteX0" fmla="*/ 0 w 1933583"/>
                      <a:gd name="connsiteY0" fmla="*/ 199311 h 550137"/>
                      <a:gd name="connsiteX1" fmla="*/ 193914 w 1933583"/>
                      <a:gd name="connsiteY1" fmla="*/ 45932 h 550137"/>
                      <a:gd name="connsiteX2" fmla="*/ 829590 w 1933583"/>
                      <a:gd name="connsiteY2" fmla="*/ 117884 h 550137"/>
                      <a:gd name="connsiteX3" fmla="*/ 1202701 w 1933583"/>
                      <a:gd name="connsiteY3" fmla="*/ 115689 h 550137"/>
                      <a:gd name="connsiteX4" fmla="*/ 1577743 w 1933583"/>
                      <a:gd name="connsiteY4" fmla="*/ 21812 h 550137"/>
                      <a:gd name="connsiteX5" fmla="*/ 1787288 w 1933583"/>
                      <a:gd name="connsiteY5" fmla="*/ 46549 h 550137"/>
                      <a:gd name="connsiteX6" fmla="*/ 1926752 w 1933583"/>
                      <a:gd name="connsiteY6" fmla="*/ 241951 h 550137"/>
                      <a:gd name="connsiteX7" fmla="*/ 1820549 w 1933583"/>
                      <a:gd name="connsiteY7" fmla="*/ 368027 h 550137"/>
                      <a:gd name="connsiteX8" fmla="*/ 925522 w 1933583"/>
                      <a:gd name="connsiteY8" fmla="*/ 540859 h 550137"/>
                      <a:gd name="connsiteX9" fmla="*/ 336904 w 1933583"/>
                      <a:gd name="connsiteY9" fmla="*/ 506021 h 550137"/>
                      <a:gd name="connsiteX10" fmla="*/ 48272 w 1933583"/>
                      <a:gd name="connsiteY10" fmla="*/ 400704 h 550137"/>
                      <a:gd name="connsiteX11" fmla="*/ 0 w 1933583"/>
                      <a:gd name="connsiteY11" fmla="*/ 199311 h 550137"/>
                      <a:gd name="connsiteX0" fmla="*/ 0 w 1928835"/>
                      <a:gd name="connsiteY0" fmla="*/ 199311 h 547672"/>
                      <a:gd name="connsiteX1" fmla="*/ 193914 w 1928835"/>
                      <a:gd name="connsiteY1" fmla="*/ 45932 h 547672"/>
                      <a:gd name="connsiteX2" fmla="*/ 829590 w 1928835"/>
                      <a:gd name="connsiteY2" fmla="*/ 117884 h 547672"/>
                      <a:gd name="connsiteX3" fmla="*/ 1202701 w 1928835"/>
                      <a:gd name="connsiteY3" fmla="*/ 115689 h 547672"/>
                      <a:gd name="connsiteX4" fmla="*/ 1577743 w 1928835"/>
                      <a:gd name="connsiteY4" fmla="*/ 21812 h 547672"/>
                      <a:gd name="connsiteX5" fmla="*/ 1787288 w 1928835"/>
                      <a:gd name="connsiteY5" fmla="*/ 46549 h 547672"/>
                      <a:gd name="connsiteX6" fmla="*/ 1926752 w 1928835"/>
                      <a:gd name="connsiteY6" fmla="*/ 241951 h 547672"/>
                      <a:gd name="connsiteX7" fmla="*/ 1647098 w 1928835"/>
                      <a:gd name="connsiteY7" fmla="*/ 402162 h 547672"/>
                      <a:gd name="connsiteX8" fmla="*/ 925522 w 1928835"/>
                      <a:gd name="connsiteY8" fmla="*/ 540859 h 547672"/>
                      <a:gd name="connsiteX9" fmla="*/ 336904 w 1928835"/>
                      <a:gd name="connsiteY9" fmla="*/ 506021 h 547672"/>
                      <a:gd name="connsiteX10" fmla="*/ 48272 w 1928835"/>
                      <a:gd name="connsiteY10" fmla="*/ 400704 h 547672"/>
                      <a:gd name="connsiteX11" fmla="*/ 0 w 1928835"/>
                      <a:gd name="connsiteY11" fmla="*/ 199311 h 547672"/>
                      <a:gd name="connsiteX0" fmla="*/ 0 w 1884017"/>
                      <a:gd name="connsiteY0" fmla="*/ 199311 h 547672"/>
                      <a:gd name="connsiteX1" fmla="*/ 193914 w 1884017"/>
                      <a:gd name="connsiteY1" fmla="*/ 45932 h 547672"/>
                      <a:gd name="connsiteX2" fmla="*/ 829590 w 1884017"/>
                      <a:gd name="connsiteY2" fmla="*/ 117884 h 547672"/>
                      <a:gd name="connsiteX3" fmla="*/ 1202701 w 1884017"/>
                      <a:gd name="connsiteY3" fmla="*/ 115689 h 547672"/>
                      <a:gd name="connsiteX4" fmla="*/ 1577743 w 1884017"/>
                      <a:gd name="connsiteY4" fmla="*/ 21812 h 547672"/>
                      <a:gd name="connsiteX5" fmla="*/ 1787288 w 1884017"/>
                      <a:gd name="connsiteY5" fmla="*/ 46549 h 547672"/>
                      <a:gd name="connsiteX6" fmla="*/ 1881463 w 1884017"/>
                      <a:gd name="connsiteY6" fmla="*/ 271938 h 547672"/>
                      <a:gd name="connsiteX7" fmla="*/ 1647098 w 1884017"/>
                      <a:gd name="connsiteY7" fmla="*/ 402162 h 547672"/>
                      <a:gd name="connsiteX8" fmla="*/ 925522 w 1884017"/>
                      <a:gd name="connsiteY8" fmla="*/ 540859 h 547672"/>
                      <a:gd name="connsiteX9" fmla="*/ 336904 w 1884017"/>
                      <a:gd name="connsiteY9" fmla="*/ 506021 h 547672"/>
                      <a:gd name="connsiteX10" fmla="*/ 48272 w 1884017"/>
                      <a:gd name="connsiteY10" fmla="*/ 400704 h 547672"/>
                      <a:gd name="connsiteX11" fmla="*/ 0 w 1884017"/>
                      <a:gd name="connsiteY11" fmla="*/ 199311 h 547672"/>
                      <a:gd name="connsiteX0" fmla="*/ 0 w 1884017"/>
                      <a:gd name="connsiteY0" fmla="*/ 199311 h 547672"/>
                      <a:gd name="connsiteX1" fmla="*/ 193914 w 1884017"/>
                      <a:gd name="connsiteY1" fmla="*/ 45932 h 547672"/>
                      <a:gd name="connsiteX2" fmla="*/ 829590 w 1884017"/>
                      <a:gd name="connsiteY2" fmla="*/ 117884 h 547672"/>
                      <a:gd name="connsiteX3" fmla="*/ 1202701 w 1884017"/>
                      <a:gd name="connsiteY3" fmla="*/ 115689 h 547672"/>
                      <a:gd name="connsiteX4" fmla="*/ 1577743 w 1884017"/>
                      <a:gd name="connsiteY4" fmla="*/ 21812 h 547672"/>
                      <a:gd name="connsiteX5" fmla="*/ 1787288 w 1884017"/>
                      <a:gd name="connsiteY5" fmla="*/ 46549 h 547672"/>
                      <a:gd name="connsiteX6" fmla="*/ 1881463 w 1884017"/>
                      <a:gd name="connsiteY6" fmla="*/ 271938 h 547672"/>
                      <a:gd name="connsiteX7" fmla="*/ 1647098 w 1884017"/>
                      <a:gd name="connsiteY7" fmla="*/ 402162 h 547672"/>
                      <a:gd name="connsiteX8" fmla="*/ 925522 w 1884017"/>
                      <a:gd name="connsiteY8" fmla="*/ 540859 h 547672"/>
                      <a:gd name="connsiteX9" fmla="*/ 336904 w 1884017"/>
                      <a:gd name="connsiteY9" fmla="*/ 506021 h 547672"/>
                      <a:gd name="connsiteX10" fmla="*/ 48272 w 1884017"/>
                      <a:gd name="connsiteY10" fmla="*/ 400704 h 547672"/>
                      <a:gd name="connsiteX11" fmla="*/ 0 w 1884017"/>
                      <a:gd name="connsiteY11" fmla="*/ 199311 h 547672"/>
                      <a:gd name="connsiteX0" fmla="*/ 0 w 1881463"/>
                      <a:gd name="connsiteY0" fmla="*/ 199311 h 547672"/>
                      <a:gd name="connsiteX1" fmla="*/ 193914 w 1881463"/>
                      <a:gd name="connsiteY1" fmla="*/ 45932 h 547672"/>
                      <a:gd name="connsiteX2" fmla="*/ 829590 w 1881463"/>
                      <a:gd name="connsiteY2" fmla="*/ 117884 h 547672"/>
                      <a:gd name="connsiteX3" fmla="*/ 1202701 w 1881463"/>
                      <a:gd name="connsiteY3" fmla="*/ 115689 h 547672"/>
                      <a:gd name="connsiteX4" fmla="*/ 1577743 w 1881463"/>
                      <a:gd name="connsiteY4" fmla="*/ 21812 h 547672"/>
                      <a:gd name="connsiteX5" fmla="*/ 1787288 w 1881463"/>
                      <a:gd name="connsiteY5" fmla="*/ 46549 h 547672"/>
                      <a:gd name="connsiteX6" fmla="*/ 1881463 w 1881463"/>
                      <a:gd name="connsiteY6" fmla="*/ 271938 h 547672"/>
                      <a:gd name="connsiteX7" fmla="*/ 1647098 w 1881463"/>
                      <a:gd name="connsiteY7" fmla="*/ 402162 h 547672"/>
                      <a:gd name="connsiteX8" fmla="*/ 925522 w 1881463"/>
                      <a:gd name="connsiteY8" fmla="*/ 540859 h 547672"/>
                      <a:gd name="connsiteX9" fmla="*/ 336904 w 1881463"/>
                      <a:gd name="connsiteY9" fmla="*/ 506021 h 547672"/>
                      <a:gd name="connsiteX10" fmla="*/ 48272 w 1881463"/>
                      <a:gd name="connsiteY10" fmla="*/ 400704 h 547672"/>
                      <a:gd name="connsiteX11" fmla="*/ 0 w 1881463"/>
                      <a:gd name="connsiteY11" fmla="*/ 199311 h 547672"/>
                      <a:gd name="connsiteX0" fmla="*/ 0 w 1881463"/>
                      <a:gd name="connsiteY0" fmla="*/ 192515 h 540876"/>
                      <a:gd name="connsiteX1" fmla="*/ 193914 w 1881463"/>
                      <a:gd name="connsiteY1" fmla="*/ 39136 h 540876"/>
                      <a:gd name="connsiteX2" fmla="*/ 829590 w 1881463"/>
                      <a:gd name="connsiteY2" fmla="*/ 111088 h 540876"/>
                      <a:gd name="connsiteX3" fmla="*/ 1202701 w 1881463"/>
                      <a:gd name="connsiteY3" fmla="*/ 108893 h 540876"/>
                      <a:gd name="connsiteX4" fmla="*/ 1539262 w 1881463"/>
                      <a:gd name="connsiteY4" fmla="*/ 32424 h 540876"/>
                      <a:gd name="connsiteX5" fmla="*/ 1787288 w 1881463"/>
                      <a:gd name="connsiteY5" fmla="*/ 39753 h 540876"/>
                      <a:gd name="connsiteX6" fmla="*/ 1881463 w 1881463"/>
                      <a:gd name="connsiteY6" fmla="*/ 265142 h 540876"/>
                      <a:gd name="connsiteX7" fmla="*/ 1647098 w 1881463"/>
                      <a:gd name="connsiteY7" fmla="*/ 395366 h 540876"/>
                      <a:gd name="connsiteX8" fmla="*/ 925522 w 1881463"/>
                      <a:gd name="connsiteY8" fmla="*/ 534063 h 540876"/>
                      <a:gd name="connsiteX9" fmla="*/ 336904 w 1881463"/>
                      <a:gd name="connsiteY9" fmla="*/ 499225 h 540876"/>
                      <a:gd name="connsiteX10" fmla="*/ 48272 w 1881463"/>
                      <a:gd name="connsiteY10" fmla="*/ 393908 h 540876"/>
                      <a:gd name="connsiteX11" fmla="*/ 0 w 1881463"/>
                      <a:gd name="connsiteY11" fmla="*/ 192515 h 540876"/>
                      <a:gd name="connsiteX0" fmla="*/ 0 w 1881463"/>
                      <a:gd name="connsiteY0" fmla="*/ 190823 h 539184"/>
                      <a:gd name="connsiteX1" fmla="*/ 193914 w 1881463"/>
                      <a:gd name="connsiteY1" fmla="*/ 37444 h 539184"/>
                      <a:gd name="connsiteX2" fmla="*/ 829590 w 1881463"/>
                      <a:gd name="connsiteY2" fmla="*/ 109396 h 539184"/>
                      <a:gd name="connsiteX3" fmla="*/ 1202701 w 1881463"/>
                      <a:gd name="connsiteY3" fmla="*/ 107201 h 539184"/>
                      <a:gd name="connsiteX4" fmla="*/ 1539262 w 1881463"/>
                      <a:gd name="connsiteY4" fmla="*/ 30732 h 539184"/>
                      <a:gd name="connsiteX5" fmla="*/ 1795575 w 1881463"/>
                      <a:gd name="connsiteY5" fmla="*/ 40645 h 539184"/>
                      <a:gd name="connsiteX6" fmla="*/ 1881463 w 1881463"/>
                      <a:gd name="connsiteY6" fmla="*/ 263450 h 539184"/>
                      <a:gd name="connsiteX7" fmla="*/ 1647098 w 1881463"/>
                      <a:gd name="connsiteY7" fmla="*/ 393674 h 539184"/>
                      <a:gd name="connsiteX8" fmla="*/ 925522 w 1881463"/>
                      <a:gd name="connsiteY8" fmla="*/ 532371 h 539184"/>
                      <a:gd name="connsiteX9" fmla="*/ 336904 w 1881463"/>
                      <a:gd name="connsiteY9" fmla="*/ 497533 h 539184"/>
                      <a:gd name="connsiteX10" fmla="*/ 48272 w 1881463"/>
                      <a:gd name="connsiteY10" fmla="*/ 392216 h 539184"/>
                      <a:gd name="connsiteX11" fmla="*/ 0 w 1881463"/>
                      <a:gd name="connsiteY11" fmla="*/ 190823 h 539184"/>
                      <a:gd name="connsiteX0" fmla="*/ 0 w 1881463"/>
                      <a:gd name="connsiteY0" fmla="*/ 190823 h 539184"/>
                      <a:gd name="connsiteX1" fmla="*/ 193914 w 1881463"/>
                      <a:gd name="connsiteY1" fmla="*/ 37444 h 539184"/>
                      <a:gd name="connsiteX2" fmla="*/ 829590 w 1881463"/>
                      <a:gd name="connsiteY2" fmla="*/ 109396 h 539184"/>
                      <a:gd name="connsiteX3" fmla="*/ 1195892 w 1881463"/>
                      <a:gd name="connsiteY3" fmla="*/ 119780 h 539184"/>
                      <a:gd name="connsiteX4" fmla="*/ 1539262 w 1881463"/>
                      <a:gd name="connsiteY4" fmla="*/ 30732 h 539184"/>
                      <a:gd name="connsiteX5" fmla="*/ 1795575 w 1881463"/>
                      <a:gd name="connsiteY5" fmla="*/ 40645 h 539184"/>
                      <a:gd name="connsiteX6" fmla="*/ 1881463 w 1881463"/>
                      <a:gd name="connsiteY6" fmla="*/ 263450 h 539184"/>
                      <a:gd name="connsiteX7" fmla="*/ 1647098 w 1881463"/>
                      <a:gd name="connsiteY7" fmla="*/ 393674 h 539184"/>
                      <a:gd name="connsiteX8" fmla="*/ 925522 w 1881463"/>
                      <a:gd name="connsiteY8" fmla="*/ 532371 h 539184"/>
                      <a:gd name="connsiteX9" fmla="*/ 336904 w 1881463"/>
                      <a:gd name="connsiteY9" fmla="*/ 497533 h 539184"/>
                      <a:gd name="connsiteX10" fmla="*/ 48272 w 1881463"/>
                      <a:gd name="connsiteY10" fmla="*/ 392216 h 539184"/>
                      <a:gd name="connsiteX11" fmla="*/ 0 w 1881463"/>
                      <a:gd name="connsiteY11" fmla="*/ 190823 h 539184"/>
                      <a:gd name="connsiteX0" fmla="*/ 0 w 1881463"/>
                      <a:gd name="connsiteY0" fmla="*/ 190823 h 539184"/>
                      <a:gd name="connsiteX1" fmla="*/ 193914 w 1881463"/>
                      <a:gd name="connsiteY1" fmla="*/ 37444 h 539184"/>
                      <a:gd name="connsiteX2" fmla="*/ 781344 w 1881463"/>
                      <a:gd name="connsiteY2" fmla="*/ 109056 h 539184"/>
                      <a:gd name="connsiteX3" fmla="*/ 1195892 w 1881463"/>
                      <a:gd name="connsiteY3" fmla="*/ 119780 h 539184"/>
                      <a:gd name="connsiteX4" fmla="*/ 1539262 w 1881463"/>
                      <a:gd name="connsiteY4" fmla="*/ 30732 h 539184"/>
                      <a:gd name="connsiteX5" fmla="*/ 1795575 w 1881463"/>
                      <a:gd name="connsiteY5" fmla="*/ 40645 h 539184"/>
                      <a:gd name="connsiteX6" fmla="*/ 1881463 w 1881463"/>
                      <a:gd name="connsiteY6" fmla="*/ 263450 h 539184"/>
                      <a:gd name="connsiteX7" fmla="*/ 1647098 w 1881463"/>
                      <a:gd name="connsiteY7" fmla="*/ 393674 h 539184"/>
                      <a:gd name="connsiteX8" fmla="*/ 925522 w 1881463"/>
                      <a:gd name="connsiteY8" fmla="*/ 532371 h 539184"/>
                      <a:gd name="connsiteX9" fmla="*/ 336904 w 1881463"/>
                      <a:gd name="connsiteY9" fmla="*/ 497533 h 539184"/>
                      <a:gd name="connsiteX10" fmla="*/ 48272 w 1881463"/>
                      <a:gd name="connsiteY10" fmla="*/ 392216 h 539184"/>
                      <a:gd name="connsiteX11" fmla="*/ 0 w 1881463"/>
                      <a:gd name="connsiteY11" fmla="*/ 190823 h 539184"/>
                      <a:gd name="connsiteX0" fmla="*/ 0 w 1881463"/>
                      <a:gd name="connsiteY0" fmla="*/ 190823 h 539184"/>
                      <a:gd name="connsiteX1" fmla="*/ 193914 w 1881463"/>
                      <a:gd name="connsiteY1" fmla="*/ 37444 h 539184"/>
                      <a:gd name="connsiteX2" fmla="*/ 781344 w 1881463"/>
                      <a:gd name="connsiteY2" fmla="*/ 109056 h 539184"/>
                      <a:gd name="connsiteX3" fmla="*/ 1175913 w 1881463"/>
                      <a:gd name="connsiteY3" fmla="*/ 120902 h 539184"/>
                      <a:gd name="connsiteX4" fmla="*/ 1539262 w 1881463"/>
                      <a:gd name="connsiteY4" fmla="*/ 30732 h 539184"/>
                      <a:gd name="connsiteX5" fmla="*/ 1795575 w 1881463"/>
                      <a:gd name="connsiteY5" fmla="*/ 40645 h 539184"/>
                      <a:gd name="connsiteX6" fmla="*/ 1881463 w 1881463"/>
                      <a:gd name="connsiteY6" fmla="*/ 263450 h 539184"/>
                      <a:gd name="connsiteX7" fmla="*/ 1647098 w 1881463"/>
                      <a:gd name="connsiteY7" fmla="*/ 393674 h 539184"/>
                      <a:gd name="connsiteX8" fmla="*/ 925522 w 1881463"/>
                      <a:gd name="connsiteY8" fmla="*/ 532371 h 539184"/>
                      <a:gd name="connsiteX9" fmla="*/ 336904 w 1881463"/>
                      <a:gd name="connsiteY9" fmla="*/ 497533 h 539184"/>
                      <a:gd name="connsiteX10" fmla="*/ 48272 w 1881463"/>
                      <a:gd name="connsiteY10" fmla="*/ 392216 h 539184"/>
                      <a:gd name="connsiteX11" fmla="*/ 0 w 1881463"/>
                      <a:gd name="connsiteY11" fmla="*/ 190823 h 539184"/>
                      <a:gd name="connsiteX0" fmla="*/ 0 w 1881463"/>
                      <a:gd name="connsiteY0" fmla="*/ 190823 h 539184"/>
                      <a:gd name="connsiteX1" fmla="*/ 193914 w 1881463"/>
                      <a:gd name="connsiteY1" fmla="*/ 37444 h 539184"/>
                      <a:gd name="connsiteX2" fmla="*/ 781344 w 1881463"/>
                      <a:gd name="connsiteY2" fmla="*/ 109056 h 539184"/>
                      <a:gd name="connsiteX3" fmla="*/ 1175913 w 1881463"/>
                      <a:gd name="connsiteY3" fmla="*/ 120902 h 539184"/>
                      <a:gd name="connsiteX4" fmla="*/ 1539262 w 1881463"/>
                      <a:gd name="connsiteY4" fmla="*/ 30732 h 539184"/>
                      <a:gd name="connsiteX5" fmla="*/ 1795575 w 1881463"/>
                      <a:gd name="connsiteY5" fmla="*/ 40645 h 539184"/>
                      <a:gd name="connsiteX6" fmla="*/ 1881463 w 1881463"/>
                      <a:gd name="connsiteY6" fmla="*/ 263450 h 539184"/>
                      <a:gd name="connsiteX7" fmla="*/ 1647098 w 1881463"/>
                      <a:gd name="connsiteY7" fmla="*/ 393674 h 539184"/>
                      <a:gd name="connsiteX8" fmla="*/ 925522 w 1881463"/>
                      <a:gd name="connsiteY8" fmla="*/ 532371 h 539184"/>
                      <a:gd name="connsiteX9" fmla="*/ 336904 w 1881463"/>
                      <a:gd name="connsiteY9" fmla="*/ 497533 h 539184"/>
                      <a:gd name="connsiteX10" fmla="*/ 48272 w 1881463"/>
                      <a:gd name="connsiteY10" fmla="*/ 392216 h 539184"/>
                      <a:gd name="connsiteX11" fmla="*/ 0 w 1881463"/>
                      <a:gd name="connsiteY11" fmla="*/ 190823 h 539184"/>
                      <a:gd name="connsiteX0" fmla="*/ 0 w 1881463"/>
                      <a:gd name="connsiteY0" fmla="*/ 190823 h 539184"/>
                      <a:gd name="connsiteX1" fmla="*/ 193914 w 1881463"/>
                      <a:gd name="connsiteY1" fmla="*/ 37444 h 539184"/>
                      <a:gd name="connsiteX2" fmla="*/ 781344 w 1881463"/>
                      <a:gd name="connsiteY2" fmla="*/ 109056 h 539184"/>
                      <a:gd name="connsiteX3" fmla="*/ 1175913 w 1881463"/>
                      <a:gd name="connsiteY3" fmla="*/ 120902 h 539184"/>
                      <a:gd name="connsiteX4" fmla="*/ 1539262 w 1881463"/>
                      <a:gd name="connsiteY4" fmla="*/ 30732 h 539184"/>
                      <a:gd name="connsiteX5" fmla="*/ 1795575 w 1881463"/>
                      <a:gd name="connsiteY5" fmla="*/ 40645 h 539184"/>
                      <a:gd name="connsiteX6" fmla="*/ 1881463 w 1881463"/>
                      <a:gd name="connsiteY6" fmla="*/ 263450 h 539184"/>
                      <a:gd name="connsiteX7" fmla="*/ 1647098 w 1881463"/>
                      <a:gd name="connsiteY7" fmla="*/ 393674 h 539184"/>
                      <a:gd name="connsiteX8" fmla="*/ 925522 w 1881463"/>
                      <a:gd name="connsiteY8" fmla="*/ 532371 h 539184"/>
                      <a:gd name="connsiteX9" fmla="*/ 336904 w 1881463"/>
                      <a:gd name="connsiteY9" fmla="*/ 497533 h 539184"/>
                      <a:gd name="connsiteX10" fmla="*/ 48272 w 1881463"/>
                      <a:gd name="connsiteY10" fmla="*/ 392216 h 539184"/>
                      <a:gd name="connsiteX11" fmla="*/ 0 w 1881463"/>
                      <a:gd name="connsiteY11" fmla="*/ 190823 h 539184"/>
                      <a:gd name="connsiteX0" fmla="*/ 0 w 1881463"/>
                      <a:gd name="connsiteY0" fmla="*/ 190823 h 535017"/>
                      <a:gd name="connsiteX1" fmla="*/ 193914 w 1881463"/>
                      <a:gd name="connsiteY1" fmla="*/ 37444 h 535017"/>
                      <a:gd name="connsiteX2" fmla="*/ 781344 w 1881463"/>
                      <a:gd name="connsiteY2" fmla="*/ 109056 h 535017"/>
                      <a:gd name="connsiteX3" fmla="*/ 1175913 w 1881463"/>
                      <a:gd name="connsiteY3" fmla="*/ 120902 h 535017"/>
                      <a:gd name="connsiteX4" fmla="*/ 1539262 w 1881463"/>
                      <a:gd name="connsiteY4" fmla="*/ 30732 h 535017"/>
                      <a:gd name="connsiteX5" fmla="*/ 1795575 w 1881463"/>
                      <a:gd name="connsiteY5" fmla="*/ 40645 h 535017"/>
                      <a:gd name="connsiteX6" fmla="*/ 1881463 w 1881463"/>
                      <a:gd name="connsiteY6" fmla="*/ 263450 h 535017"/>
                      <a:gd name="connsiteX7" fmla="*/ 1647098 w 1881463"/>
                      <a:gd name="connsiteY7" fmla="*/ 393674 h 535017"/>
                      <a:gd name="connsiteX8" fmla="*/ 925522 w 1881463"/>
                      <a:gd name="connsiteY8" fmla="*/ 532371 h 535017"/>
                      <a:gd name="connsiteX9" fmla="*/ 350521 w 1881463"/>
                      <a:gd name="connsiteY9" fmla="*/ 472374 h 535017"/>
                      <a:gd name="connsiteX10" fmla="*/ 48272 w 1881463"/>
                      <a:gd name="connsiteY10" fmla="*/ 392216 h 535017"/>
                      <a:gd name="connsiteX11" fmla="*/ 0 w 1881463"/>
                      <a:gd name="connsiteY11" fmla="*/ 190823 h 535017"/>
                      <a:gd name="connsiteX0" fmla="*/ 0 w 1881463"/>
                      <a:gd name="connsiteY0" fmla="*/ 190823 h 535017"/>
                      <a:gd name="connsiteX1" fmla="*/ 193914 w 1881463"/>
                      <a:gd name="connsiteY1" fmla="*/ 37444 h 535017"/>
                      <a:gd name="connsiteX2" fmla="*/ 781344 w 1881463"/>
                      <a:gd name="connsiteY2" fmla="*/ 109056 h 535017"/>
                      <a:gd name="connsiteX3" fmla="*/ 1175913 w 1881463"/>
                      <a:gd name="connsiteY3" fmla="*/ 120902 h 535017"/>
                      <a:gd name="connsiteX4" fmla="*/ 1539262 w 1881463"/>
                      <a:gd name="connsiteY4" fmla="*/ 30732 h 535017"/>
                      <a:gd name="connsiteX5" fmla="*/ 1795575 w 1881463"/>
                      <a:gd name="connsiteY5" fmla="*/ 40645 h 535017"/>
                      <a:gd name="connsiteX6" fmla="*/ 1881463 w 1881463"/>
                      <a:gd name="connsiteY6" fmla="*/ 263450 h 535017"/>
                      <a:gd name="connsiteX7" fmla="*/ 1647098 w 1881463"/>
                      <a:gd name="connsiteY7" fmla="*/ 393674 h 535017"/>
                      <a:gd name="connsiteX8" fmla="*/ 925522 w 1881463"/>
                      <a:gd name="connsiteY8" fmla="*/ 532371 h 535017"/>
                      <a:gd name="connsiteX9" fmla="*/ 350521 w 1881463"/>
                      <a:gd name="connsiteY9" fmla="*/ 472374 h 535017"/>
                      <a:gd name="connsiteX10" fmla="*/ 55081 w 1881463"/>
                      <a:gd name="connsiteY10" fmla="*/ 379636 h 535017"/>
                      <a:gd name="connsiteX11" fmla="*/ 0 w 1881463"/>
                      <a:gd name="connsiteY11" fmla="*/ 190823 h 535017"/>
                      <a:gd name="connsiteX0" fmla="*/ 0 w 1852749"/>
                      <a:gd name="connsiteY0" fmla="*/ 155668 h 535017"/>
                      <a:gd name="connsiteX1" fmla="*/ 165200 w 1852749"/>
                      <a:gd name="connsiteY1" fmla="*/ 37444 h 535017"/>
                      <a:gd name="connsiteX2" fmla="*/ 752630 w 1852749"/>
                      <a:gd name="connsiteY2" fmla="*/ 109056 h 535017"/>
                      <a:gd name="connsiteX3" fmla="*/ 1147199 w 1852749"/>
                      <a:gd name="connsiteY3" fmla="*/ 120902 h 535017"/>
                      <a:gd name="connsiteX4" fmla="*/ 1510548 w 1852749"/>
                      <a:gd name="connsiteY4" fmla="*/ 30732 h 535017"/>
                      <a:gd name="connsiteX5" fmla="*/ 1766861 w 1852749"/>
                      <a:gd name="connsiteY5" fmla="*/ 40645 h 535017"/>
                      <a:gd name="connsiteX6" fmla="*/ 1852749 w 1852749"/>
                      <a:gd name="connsiteY6" fmla="*/ 263450 h 535017"/>
                      <a:gd name="connsiteX7" fmla="*/ 1618384 w 1852749"/>
                      <a:gd name="connsiteY7" fmla="*/ 393674 h 535017"/>
                      <a:gd name="connsiteX8" fmla="*/ 896808 w 1852749"/>
                      <a:gd name="connsiteY8" fmla="*/ 532371 h 535017"/>
                      <a:gd name="connsiteX9" fmla="*/ 321807 w 1852749"/>
                      <a:gd name="connsiteY9" fmla="*/ 472374 h 535017"/>
                      <a:gd name="connsiteX10" fmla="*/ 26367 w 1852749"/>
                      <a:gd name="connsiteY10" fmla="*/ 379636 h 535017"/>
                      <a:gd name="connsiteX11" fmla="*/ 0 w 1852749"/>
                      <a:gd name="connsiteY11" fmla="*/ 155668 h 535017"/>
                      <a:gd name="connsiteX0" fmla="*/ 0 w 1852749"/>
                      <a:gd name="connsiteY0" fmla="*/ 155668 h 535017"/>
                      <a:gd name="connsiteX1" fmla="*/ 165200 w 1852749"/>
                      <a:gd name="connsiteY1" fmla="*/ 37444 h 535017"/>
                      <a:gd name="connsiteX2" fmla="*/ 752630 w 1852749"/>
                      <a:gd name="connsiteY2" fmla="*/ 109056 h 535017"/>
                      <a:gd name="connsiteX3" fmla="*/ 1147199 w 1852749"/>
                      <a:gd name="connsiteY3" fmla="*/ 120902 h 535017"/>
                      <a:gd name="connsiteX4" fmla="*/ 1510548 w 1852749"/>
                      <a:gd name="connsiteY4" fmla="*/ 30732 h 535017"/>
                      <a:gd name="connsiteX5" fmla="*/ 1766861 w 1852749"/>
                      <a:gd name="connsiteY5" fmla="*/ 40645 h 535017"/>
                      <a:gd name="connsiteX6" fmla="*/ 1852749 w 1852749"/>
                      <a:gd name="connsiteY6" fmla="*/ 263450 h 535017"/>
                      <a:gd name="connsiteX7" fmla="*/ 1618384 w 1852749"/>
                      <a:gd name="connsiteY7" fmla="*/ 393674 h 535017"/>
                      <a:gd name="connsiteX8" fmla="*/ 896808 w 1852749"/>
                      <a:gd name="connsiteY8" fmla="*/ 532371 h 535017"/>
                      <a:gd name="connsiteX9" fmla="*/ 321807 w 1852749"/>
                      <a:gd name="connsiteY9" fmla="*/ 472374 h 535017"/>
                      <a:gd name="connsiteX10" fmla="*/ 51676 w 1852749"/>
                      <a:gd name="connsiteY10" fmla="*/ 350771 h 535017"/>
                      <a:gd name="connsiteX11" fmla="*/ 0 w 1852749"/>
                      <a:gd name="connsiteY11" fmla="*/ 155668 h 535017"/>
                      <a:gd name="connsiteX0" fmla="*/ 0 w 1852749"/>
                      <a:gd name="connsiteY0" fmla="*/ 155668 h 535506"/>
                      <a:gd name="connsiteX1" fmla="*/ 165200 w 1852749"/>
                      <a:gd name="connsiteY1" fmla="*/ 37444 h 535506"/>
                      <a:gd name="connsiteX2" fmla="*/ 752630 w 1852749"/>
                      <a:gd name="connsiteY2" fmla="*/ 109056 h 535506"/>
                      <a:gd name="connsiteX3" fmla="*/ 1147199 w 1852749"/>
                      <a:gd name="connsiteY3" fmla="*/ 120902 h 535506"/>
                      <a:gd name="connsiteX4" fmla="*/ 1510548 w 1852749"/>
                      <a:gd name="connsiteY4" fmla="*/ 30732 h 535506"/>
                      <a:gd name="connsiteX5" fmla="*/ 1766861 w 1852749"/>
                      <a:gd name="connsiteY5" fmla="*/ 40645 h 535506"/>
                      <a:gd name="connsiteX6" fmla="*/ 1852749 w 1852749"/>
                      <a:gd name="connsiteY6" fmla="*/ 263450 h 535506"/>
                      <a:gd name="connsiteX7" fmla="*/ 1618384 w 1852749"/>
                      <a:gd name="connsiteY7" fmla="*/ 393674 h 535506"/>
                      <a:gd name="connsiteX8" fmla="*/ 896808 w 1852749"/>
                      <a:gd name="connsiteY8" fmla="*/ 532371 h 535506"/>
                      <a:gd name="connsiteX9" fmla="*/ 406607 w 1852749"/>
                      <a:gd name="connsiteY9" fmla="*/ 476760 h 535506"/>
                      <a:gd name="connsiteX10" fmla="*/ 51676 w 1852749"/>
                      <a:gd name="connsiteY10" fmla="*/ 350771 h 535506"/>
                      <a:gd name="connsiteX11" fmla="*/ 0 w 1852749"/>
                      <a:gd name="connsiteY11" fmla="*/ 155668 h 535506"/>
                      <a:gd name="connsiteX0" fmla="*/ 0 w 1852749"/>
                      <a:gd name="connsiteY0" fmla="*/ 155668 h 512214"/>
                      <a:gd name="connsiteX1" fmla="*/ 165200 w 1852749"/>
                      <a:gd name="connsiteY1" fmla="*/ 37444 h 512214"/>
                      <a:gd name="connsiteX2" fmla="*/ 752630 w 1852749"/>
                      <a:gd name="connsiteY2" fmla="*/ 109056 h 512214"/>
                      <a:gd name="connsiteX3" fmla="*/ 1147199 w 1852749"/>
                      <a:gd name="connsiteY3" fmla="*/ 120902 h 512214"/>
                      <a:gd name="connsiteX4" fmla="*/ 1510548 w 1852749"/>
                      <a:gd name="connsiteY4" fmla="*/ 30732 h 512214"/>
                      <a:gd name="connsiteX5" fmla="*/ 1766861 w 1852749"/>
                      <a:gd name="connsiteY5" fmla="*/ 40645 h 512214"/>
                      <a:gd name="connsiteX6" fmla="*/ 1852749 w 1852749"/>
                      <a:gd name="connsiteY6" fmla="*/ 263450 h 512214"/>
                      <a:gd name="connsiteX7" fmla="*/ 1618384 w 1852749"/>
                      <a:gd name="connsiteY7" fmla="*/ 393674 h 512214"/>
                      <a:gd name="connsiteX8" fmla="*/ 882160 w 1852749"/>
                      <a:gd name="connsiteY8" fmla="*/ 505749 h 512214"/>
                      <a:gd name="connsiteX9" fmla="*/ 406607 w 1852749"/>
                      <a:gd name="connsiteY9" fmla="*/ 476760 h 512214"/>
                      <a:gd name="connsiteX10" fmla="*/ 51676 w 1852749"/>
                      <a:gd name="connsiteY10" fmla="*/ 350771 h 512214"/>
                      <a:gd name="connsiteX11" fmla="*/ 0 w 1852749"/>
                      <a:gd name="connsiteY11" fmla="*/ 155668 h 512214"/>
                      <a:gd name="connsiteX0" fmla="*/ 0 w 1852749"/>
                      <a:gd name="connsiteY0" fmla="*/ 155668 h 512214"/>
                      <a:gd name="connsiteX1" fmla="*/ 165200 w 1852749"/>
                      <a:gd name="connsiteY1" fmla="*/ 37444 h 512214"/>
                      <a:gd name="connsiteX2" fmla="*/ 752630 w 1852749"/>
                      <a:gd name="connsiteY2" fmla="*/ 109056 h 512214"/>
                      <a:gd name="connsiteX3" fmla="*/ 1147199 w 1852749"/>
                      <a:gd name="connsiteY3" fmla="*/ 120902 h 512214"/>
                      <a:gd name="connsiteX4" fmla="*/ 1510548 w 1852749"/>
                      <a:gd name="connsiteY4" fmla="*/ 30732 h 512214"/>
                      <a:gd name="connsiteX5" fmla="*/ 1766861 w 1852749"/>
                      <a:gd name="connsiteY5" fmla="*/ 40645 h 512214"/>
                      <a:gd name="connsiteX6" fmla="*/ 1852749 w 1852749"/>
                      <a:gd name="connsiteY6" fmla="*/ 263450 h 512214"/>
                      <a:gd name="connsiteX7" fmla="*/ 1618384 w 1852749"/>
                      <a:gd name="connsiteY7" fmla="*/ 393674 h 512214"/>
                      <a:gd name="connsiteX8" fmla="*/ 882160 w 1852749"/>
                      <a:gd name="connsiteY8" fmla="*/ 505749 h 512214"/>
                      <a:gd name="connsiteX9" fmla="*/ 406607 w 1852749"/>
                      <a:gd name="connsiteY9" fmla="*/ 476760 h 512214"/>
                      <a:gd name="connsiteX10" fmla="*/ 51676 w 1852749"/>
                      <a:gd name="connsiteY10" fmla="*/ 350771 h 512214"/>
                      <a:gd name="connsiteX11" fmla="*/ 0 w 1852749"/>
                      <a:gd name="connsiteY11" fmla="*/ 155668 h 512214"/>
                      <a:gd name="connsiteX0" fmla="*/ 0 w 1852749"/>
                      <a:gd name="connsiteY0" fmla="*/ 155668 h 505749"/>
                      <a:gd name="connsiteX1" fmla="*/ 165200 w 1852749"/>
                      <a:gd name="connsiteY1" fmla="*/ 37444 h 505749"/>
                      <a:gd name="connsiteX2" fmla="*/ 752630 w 1852749"/>
                      <a:gd name="connsiteY2" fmla="*/ 109056 h 505749"/>
                      <a:gd name="connsiteX3" fmla="*/ 1147199 w 1852749"/>
                      <a:gd name="connsiteY3" fmla="*/ 120902 h 505749"/>
                      <a:gd name="connsiteX4" fmla="*/ 1510548 w 1852749"/>
                      <a:gd name="connsiteY4" fmla="*/ 30732 h 505749"/>
                      <a:gd name="connsiteX5" fmla="*/ 1766861 w 1852749"/>
                      <a:gd name="connsiteY5" fmla="*/ 40645 h 505749"/>
                      <a:gd name="connsiteX6" fmla="*/ 1852749 w 1852749"/>
                      <a:gd name="connsiteY6" fmla="*/ 263450 h 505749"/>
                      <a:gd name="connsiteX7" fmla="*/ 1618384 w 1852749"/>
                      <a:gd name="connsiteY7" fmla="*/ 393674 h 505749"/>
                      <a:gd name="connsiteX8" fmla="*/ 882160 w 1852749"/>
                      <a:gd name="connsiteY8" fmla="*/ 505749 h 505749"/>
                      <a:gd name="connsiteX9" fmla="*/ 406607 w 1852749"/>
                      <a:gd name="connsiteY9" fmla="*/ 476760 h 505749"/>
                      <a:gd name="connsiteX10" fmla="*/ 51676 w 1852749"/>
                      <a:gd name="connsiteY10" fmla="*/ 350771 h 505749"/>
                      <a:gd name="connsiteX11" fmla="*/ 0 w 1852749"/>
                      <a:gd name="connsiteY11" fmla="*/ 155668 h 505749"/>
                      <a:gd name="connsiteX0" fmla="*/ 0 w 1852749"/>
                      <a:gd name="connsiteY0" fmla="*/ 155668 h 505749"/>
                      <a:gd name="connsiteX1" fmla="*/ 165200 w 1852749"/>
                      <a:gd name="connsiteY1" fmla="*/ 37444 h 505749"/>
                      <a:gd name="connsiteX2" fmla="*/ 752630 w 1852749"/>
                      <a:gd name="connsiteY2" fmla="*/ 109056 h 505749"/>
                      <a:gd name="connsiteX3" fmla="*/ 1147199 w 1852749"/>
                      <a:gd name="connsiteY3" fmla="*/ 120902 h 505749"/>
                      <a:gd name="connsiteX4" fmla="*/ 1510548 w 1852749"/>
                      <a:gd name="connsiteY4" fmla="*/ 30732 h 505749"/>
                      <a:gd name="connsiteX5" fmla="*/ 1766861 w 1852749"/>
                      <a:gd name="connsiteY5" fmla="*/ 40645 h 505749"/>
                      <a:gd name="connsiteX6" fmla="*/ 1852749 w 1852749"/>
                      <a:gd name="connsiteY6" fmla="*/ 263450 h 505749"/>
                      <a:gd name="connsiteX7" fmla="*/ 1618384 w 1852749"/>
                      <a:gd name="connsiteY7" fmla="*/ 393674 h 505749"/>
                      <a:gd name="connsiteX8" fmla="*/ 882160 w 1852749"/>
                      <a:gd name="connsiteY8" fmla="*/ 505749 h 505749"/>
                      <a:gd name="connsiteX9" fmla="*/ 406607 w 1852749"/>
                      <a:gd name="connsiteY9" fmla="*/ 476760 h 505749"/>
                      <a:gd name="connsiteX10" fmla="*/ 51676 w 1852749"/>
                      <a:gd name="connsiteY10" fmla="*/ 350771 h 505749"/>
                      <a:gd name="connsiteX11" fmla="*/ 0 w 1852749"/>
                      <a:gd name="connsiteY11" fmla="*/ 155668 h 5057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1852749" h="505749">
                        <a:moveTo>
                          <a:pt x="0" y="155668"/>
                        </a:moveTo>
                        <a:cubicBezTo>
                          <a:pt x="27565" y="90101"/>
                          <a:pt x="39762" y="45213"/>
                          <a:pt x="165200" y="37444"/>
                        </a:cubicBezTo>
                        <a:cubicBezTo>
                          <a:pt x="290638" y="29675"/>
                          <a:pt x="588964" y="95146"/>
                          <a:pt x="752630" y="109056"/>
                        </a:cubicBezTo>
                        <a:cubicBezTo>
                          <a:pt x="916296" y="122966"/>
                          <a:pt x="988347" y="135813"/>
                          <a:pt x="1147199" y="120902"/>
                        </a:cubicBezTo>
                        <a:cubicBezTo>
                          <a:pt x="1288295" y="89723"/>
                          <a:pt x="1389432" y="60789"/>
                          <a:pt x="1510548" y="30732"/>
                        </a:cubicBezTo>
                        <a:cubicBezTo>
                          <a:pt x="1597412" y="16701"/>
                          <a:pt x="1667174" y="-36009"/>
                          <a:pt x="1766861" y="40645"/>
                        </a:cubicBezTo>
                        <a:cubicBezTo>
                          <a:pt x="1805335" y="110107"/>
                          <a:pt x="1837236" y="170454"/>
                          <a:pt x="1852749" y="263450"/>
                        </a:cubicBezTo>
                        <a:cubicBezTo>
                          <a:pt x="1825173" y="370093"/>
                          <a:pt x="1699613" y="368578"/>
                          <a:pt x="1618384" y="393674"/>
                        </a:cubicBezTo>
                        <a:cubicBezTo>
                          <a:pt x="1374956" y="483754"/>
                          <a:pt x="1084123" y="491901"/>
                          <a:pt x="882160" y="505749"/>
                        </a:cubicBezTo>
                        <a:lnTo>
                          <a:pt x="406607" y="476760"/>
                        </a:lnTo>
                        <a:cubicBezTo>
                          <a:pt x="268193" y="450930"/>
                          <a:pt x="93885" y="424512"/>
                          <a:pt x="51676" y="350771"/>
                        </a:cubicBezTo>
                        <a:cubicBezTo>
                          <a:pt x="9467" y="277030"/>
                          <a:pt x="16339" y="272328"/>
                          <a:pt x="0" y="155668"/>
                        </a:cubicBezTo>
                        <a:close/>
                      </a:path>
                    </a:pathLst>
                  </a:custGeom>
                  <a:solidFill>
                    <a:schemeClr val="accent6">
                      <a:alpha val="50000"/>
                    </a:schemeClr>
                  </a:solidFill>
                  <a:ln>
                    <a:noFill/>
                  </a:ln>
                  <a:effectLst>
                    <a:softEdge rad="6350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236797">
                      <a:defRPr/>
                    </a:pPr>
                    <a:endParaRPr lang="en-US" altLang="ja-JP" sz="100" b="1" dirty="0">
                      <a:solidFill>
                        <a:prstClr val="black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</a:endParaRPr>
                  </a:p>
                </p:txBody>
              </p:sp>
              <p:sp>
                <p:nvSpPr>
                  <p:cNvPr id="88" name="角丸四角形 6">
                    <a:extLst>
                      <a:ext uri="{FF2B5EF4-FFF2-40B4-BE49-F238E27FC236}">
                        <a16:creationId xmlns:a16="http://schemas.microsoft.com/office/drawing/2014/main" id="{DB6FB2B0-1FD3-4670-90D3-1267C003BCDE}"/>
                      </a:ext>
                    </a:extLst>
                  </p:cNvPr>
                  <p:cNvSpPr/>
                  <p:nvPr/>
                </p:nvSpPr>
                <p:spPr>
                  <a:xfrm rot="19320426">
                    <a:off x="11366448" y="7380695"/>
                    <a:ext cx="1054647" cy="942847"/>
                  </a:xfrm>
                  <a:custGeom>
                    <a:avLst/>
                    <a:gdLst>
                      <a:gd name="connsiteX0" fmla="*/ 0 w 1075808"/>
                      <a:gd name="connsiteY0" fmla="*/ 237748 h 1049198"/>
                      <a:gd name="connsiteX1" fmla="*/ 237748 w 1075808"/>
                      <a:gd name="connsiteY1" fmla="*/ 0 h 1049198"/>
                      <a:gd name="connsiteX2" fmla="*/ 838060 w 1075808"/>
                      <a:gd name="connsiteY2" fmla="*/ 0 h 1049198"/>
                      <a:gd name="connsiteX3" fmla="*/ 1075808 w 1075808"/>
                      <a:gd name="connsiteY3" fmla="*/ 237748 h 1049198"/>
                      <a:gd name="connsiteX4" fmla="*/ 1075808 w 1075808"/>
                      <a:gd name="connsiteY4" fmla="*/ 811450 h 1049198"/>
                      <a:gd name="connsiteX5" fmla="*/ 838060 w 1075808"/>
                      <a:gd name="connsiteY5" fmla="*/ 1049198 h 1049198"/>
                      <a:gd name="connsiteX6" fmla="*/ 237748 w 1075808"/>
                      <a:gd name="connsiteY6" fmla="*/ 1049198 h 1049198"/>
                      <a:gd name="connsiteX7" fmla="*/ 0 w 1075808"/>
                      <a:gd name="connsiteY7" fmla="*/ 811450 h 1049198"/>
                      <a:gd name="connsiteX8" fmla="*/ 0 w 1075808"/>
                      <a:gd name="connsiteY8" fmla="*/ 237748 h 1049198"/>
                      <a:gd name="connsiteX0" fmla="*/ 0 w 1075808"/>
                      <a:gd name="connsiteY0" fmla="*/ 237748 h 1049198"/>
                      <a:gd name="connsiteX1" fmla="*/ 237748 w 1075808"/>
                      <a:gd name="connsiteY1" fmla="*/ 0 h 1049198"/>
                      <a:gd name="connsiteX2" fmla="*/ 664955 w 1075808"/>
                      <a:gd name="connsiteY2" fmla="*/ 4990 h 1049198"/>
                      <a:gd name="connsiteX3" fmla="*/ 1075808 w 1075808"/>
                      <a:gd name="connsiteY3" fmla="*/ 237748 h 1049198"/>
                      <a:gd name="connsiteX4" fmla="*/ 1075808 w 1075808"/>
                      <a:gd name="connsiteY4" fmla="*/ 811450 h 1049198"/>
                      <a:gd name="connsiteX5" fmla="*/ 838060 w 1075808"/>
                      <a:gd name="connsiteY5" fmla="*/ 1049198 h 1049198"/>
                      <a:gd name="connsiteX6" fmla="*/ 237748 w 1075808"/>
                      <a:gd name="connsiteY6" fmla="*/ 1049198 h 1049198"/>
                      <a:gd name="connsiteX7" fmla="*/ 0 w 1075808"/>
                      <a:gd name="connsiteY7" fmla="*/ 811450 h 1049198"/>
                      <a:gd name="connsiteX8" fmla="*/ 0 w 1075808"/>
                      <a:gd name="connsiteY8" fmla="*/ 237748 h 1049198"/>
                      <a:gd name="connsiteX0" fmla="*/ 0 w 1075808"/>
                      <a:gd name="connsiteY0" fmla="*/ 237748 h 1049198"/>
                      <a:gd name="connsiteX1" fmla="*/ 237748 w 1075808"/>
                      <a:gd name="connsiteY1" fmla="*/ 0 h 1049198"/>
                      <a:gd name="connsiteX2" fmla="*/ 664955 w 1075808"/>
                      <a:gd name="connsiteY2" fmla="*/ 4990 h 1049198"/>
                      <a:gd name="connsiteX3" fmla="*/ 901388 w 1075808"/>
                      <a:gd name="connsiteY3" fmla="*/ 232042 h 1049198"/>
                      <a:gd name="connsiteX4" fmla="*/ 1075808 w 1075808"/>
                      <a:gd name="connsiteY4" fmla="*/ 811450 h 1049198"/>
                      <a:gd name="connsiteX5" fmla="*/ 838060 w 1075808"/>
                      <a:gd name="connsiteY5" fmla="*/ 1049198 h 1049198"/>
                      <a:gd name="connsiteX6" fmla="*/ 237748 w 1075808"/>
                      <a:gd name="connsiteY6" fmla="*/ 1049198 h 1049198"/>
                      <a:gd name="connsiteX7" fmla="*/ 0 w 1075808"/>
                      <a:gd name="connsiteY7" fmla="*/ 811450 h 1049198"/>
                      <a:gd name="connsiteX8" fmla="*/ 0 w 1075808"/>
                      <a:gd name="connsiteY8" fmla="*/ 237748 h 1049198"/>
                      <a:gd name="connsiteX0" fmla="*/ 0 w 1075808"/>
                      <a:gd name="connsiteY0" fmla="*/ 232758 h 1044208"/>
                      <a:gd name="connsiteX1" fmla="*/ 197967 w 1075808"/>
                      <a:gd name="connsiteY1" fmla="*/ 2614 h 1044208"/>
                      <a:gd name="connsiteX2" fmla="*/ 664955 w 1075808"/>
                      <a:gd name="connsiteY2" fmla="*/ 0 h 1044208"/>
                      <a:gd name="connsiteX3" fmla="*/ 901388 w 1075808"/>
                      <a:gd name="connsiteY3" fmla="*/ 227052 h 1044208"/>
                      <a:gd name="connsiteX4" fmla="*/ 1075808 w 1075808"/>
                      <a:gd name="connsiteY4" fmla="*/ 806460 h 1044208"/>
                      <a:gd name="connsiteX5" fmla="*/ 838060 w 1075808"/>
                      <a:gd name="connsiteY5" fmla="*/ 1044208 h 1044208"/>
                      <a:gd name="connsiteX6" fmla="*/ 237748 w 1075808"/>
                      <a:gd name="connsiteY6" fmla="*/ 1044208 h 1044208"/>
                      <a:gd name="connsiteX7" fmla="*/ 0 w 1075808"/>
                      <a:gd name="connsiteY7" fmla="*/ 806460 h 1044208"/>
                      <a:gd name="connsiteX8" fmla="*/ 0 w 1075808"/>
                      <a:gd name="connsiteY8" fmla="*/ 232758 h 1044208"/>
                      <a:gd name="connsiteX0" fmla="*/ 0 w 1075808"/>
                      <a:gd name="connsiteY0" fmla="*/ 232758 h 1044208"/>
                      <a:gd name="connsiteX1" fmla="*/ 197967 w 1075808"/>
                      <a:gd name="connsiteY1" fmla="*/ 2614 h 1044208"/>
                      <a:gd name="connsiteX2" fmla="*/ 664955 w 1075808"/>
                      <a:gd name="connsiteY2" fmla="*/ 0 h 1044208"/>
                      <a:gd name="connsiteX3" fmla="*/ 901388 w 1075808"/>
                      <a:gd name="connsiteY3" fmla="*/ 227052 h 1044208"/>
                      <a:gd name="connsiteX4" fmla="*/ 1075808 w 1075808"/>
                      <a:gd name="connsiteY4" fmla="*/ 806460 h 1044208"/>
                      <a:gd name="connsiteX5" fmla="*/ 838060 w 1075808"/>
                      <a:gd name="connsiteY5" fmla="*/ 1044208 h 1044208"/>
                      <a:gd name="connsiteX6" fmla="*/ 237748 w 1075808"/>
                      <a:gd name="connsiteY6" fmla="*/ 1044208 h 1044208"/>
                      <a:gd name="connsiteX7" fmla="*/ 0 w 1075808"/>
                      <a:gd name="connsiteY7" fmla="*/ 806460 h 1044208"/>
                      <a:gd name="connsiteX8" fmla="*/ 0 w 1075808"/>
                      <a:gd name="connsiteY8" fmla="*/ 232758 h 1044208"/>
                      <a:gd name="connsiteX0" fmla="*/ 0 w 1075808"/>
                      <a:gd name="connsiteY0" fmla="*/ 232758 h 1044208"/>
                      <a:gd name="connsiteX1" fmla="*/ 197967 w 1075808"/>
                      <a:gd name="connsiteY1" fmla="*/ 2614 h 1044208"/>
                      <a:gd name="connsiteX2" fmla="*/ 664955 w 1075808"/>
                      <a:gd name="connsiteY2" fmla="*/ 0 h 1044208"/>
                      <a:gd name="connsiteX3" fmla="*/ 901388 w 1075808"/>
                      <a:gd name="connsiteY3" fmla="*/ 227052 h 1044208"/>
                      <a:gd name="connsiteX4" fmla="*/ 1075808 w 1075808"/>
                      <a:gd name="connsiteY4" fmla="*/ 806460 h 1044208"/>
                      <a:gd name="connsiteX5" fmla="*/ 838060 w 1075808"/>
                      <a:gd name="connsiteY5" fmla="*/ 1044208 h 1044208"/>
                      <a:gd name="connsiteX6" fmla="*/ 237748 w 1075808"/>
                      <a:gd name="connsiteY6" fmla="*/ 1044208 h 1044208"/>
                      <a:gd name="connsiteX7" fmla="*/ 0 w 1075808"/>
                      <a:gd name="connsiteY7" fmla="*/ 806460 h 1044208"/>
                      <a:gd name="connsiteX8" fmla="*/ 0 w 1075808"/>
                      <a:gd name="connsiteY8" fmla="*/ 232758 h 1044208"/>
                      <a:gd name="connsiteX0" fmla="*/ 0 w 1075808"/>
                      <a:gd name="connsiteY0" fmla="*/ 232758 h 1044208"/>
                      <a:gd name="connsiteX1" fmla="*/ 197967 w 1075808"/>
                      <a:gd name="connsiteY1" fmla="*/ 2614 h 1044208"/>
                      <a:gd name="connsiteX2" fmla="*/ 664955 w 1075808"/>
                      <a:gd name="connsiteY2" fmla="*/ 0 h 1044208"/>
                      <a:gd name="connsiteX3" fmla="*/ 901388 w 1075808"/>
                      <a:gd name="connsiteY3" fmla="*/ 227052 h 1044208"/>
                      <a:gd name="connsiteX4" fmla="*/ 1075808 w 1075808"/>
                      <a:gd name="connsiteY4" fmla="*/ 806460 h 1044208"/>
                      <a:gd name="connsiteX5" fmla="*/ 838060 w 1075808"/>
                      <a:gd name="connsiteY5" fmla="*/ 1044208 h 1044208"/>
                      <a:gd name="connsiteX6" fmla="*/ 237748 w 1075808"/>
                      <a:gd name="connsiteY6" fmla="*/ 1044208 h 1044208"/>
                      <a:gd name="connsiteX7" fmla="*/ 54510 w 1075808"/>
                      <a:gd name="connsiteY7" fmla="*/ 786188 h 1044208"/>
                      <a:gd name="connsiteX8" fmla="*/ 0 w 1075808"/>
                      <a:gd name="connsiteY8" fmla="*/ 232758 h 1044208"/>
                      <a:gd name="connsiteX0" fmla="*/ 0 w 1075808"/>
                      <a:gd name="connsiteY0" fmla="*/ 232758 h 1044208"/>
                      <a:gd name="connsiteX1" fmla="*/ 197967 w 1075808"/>
                      <a:gd name="connsiteY1" fmla="*/ 2614 h 1044208"/>
                      <a:gd name="connsiteX2" fmla="*/ 664955 w 1075808"/>
                      <a:gd name="connsiteY2" fmla="*/ 0 h 1044208"/>
                      <a:gd name="connsiteX3" fmla="*/ 901388 w 1075808"/>
                      <a:gd name="connsiteY3" fmla="*/ 227052 h 1044208"/>
                      <a:gd name="connsiteX4" fmla="*/ 1075808 w 1075808"/>
                      <a:gd name="connsiteY4" fmla="*/ 806460 h 1044208"/>
                      <a:gd name="connsiteX5" fmla="*/ 838060 w 1075808"/>
                      <a:gd name="connsiteY5" fmla="*/ 1044208 h 1044208"/>
                      <a:gd name="connsiteX6" fmla="*/ 237748 w 1075808"/>
                      <a:gd name="connsiteY6" fmla="*/ 1044208 h 1044208"/>
                      <a:gd name="connsiteX7" fmla="*/ 86597 w 1075808"/>
                      <a:gd name="connsiteY7" fmla="*/ 782244 h 1044208"/>
                      <a:gd name="connsiteX8" fmla="*/ 0 w 1075808"/>
                      <a:gd name="connsiteY8" fmla="*/ 232758 h 1044208"/>
                      <a:gd name="connsiteX0" fmla="*/ 0 w 1075808"/>
                      <a:gd name="connsiteY0" fmla="*/ 232758 h 1044208"/>
                      <a:gd name="connsiteX1" fmla="*/ 197967 w 1075808"/>
                      <a:gd name="connsiteY1" fmla="*/ 2614 h 1044208"/>
                      <a:gd name="connsiteX2" fmla="*/ 664955 w 1075808"/>
                      <a:gd name="connsiteY2" fmla="*/ 0 h 1044208"/>
                      <a:gd name="connsiteX3" fmla="*/ 901388 w 1075808"/>
                      <a:gd name="connsiteY3" fmla="*/ 227052 h 1044208"/>
                      <a:gd name="connsiteX4" fmla="*/ 1075808 w 1075808"/>
                      <a:gd name="connsiteY4" fmla="*/ 806460 h 1044208"/>
                      <a:gd name="connsiteX5" fmla="*/ 838060 w 1075808"/>
                      <a:gd name="connsiteY5" fmla="*/ 1044208 h 1044208"/>
                      <a:gd name="connsiteX6" fmla="*/ 237748 w 1075808"/>
                      <a:gd name="connsiteY6" fmla="*/ 1044208 h 1044208"/>
                      <a:gd name="connsiteX7" fmla="*/ 111649 w 1075808"/>
                      <a:gd name="connsiteY7" fmla="*/ 787308 h 1044208"/>
                      <a:gd name="connsiteX8" fmla="*/ 0 w 1075808"/>
                      <a:gd name="connsiteY8" fmla="*/ 232758 h 1044208"/>
                      <a:gd name="connsiteX0" fmla="*/ 0 w 1075808"/>
                      <a:gd name="connsiteY0" fmla="*/ 232758 h 1110071"/>
                      <a:gd name="connsiteX1" fmla="*/ 197967 w 1075808"/>
                      <a:gd name="connsiteY1" fmla="*/ 2614 h 1110071"/>
                      <a:gd name="connsiteX2" fmla="*/ 664955 w 1075808"/>
                      <a:gd name="connsiteY2" fmla="*/ 0 h 1110071"/>
                      <a:gd name="connsiteX3" fmla="*/ 901388 w 1075808"/>
                      <a:gd name="connsiteY3" fmla="*/ 227052 h 1110071"/>
                      <a:gd name="connsiteX4" fmla="*/ 1075808 w 1075808"/>
                      <a:gd name="connsiteY4" fmla="*/ 806460 h 1110071"/>
                      <a:gd name="connsiteX5" fmla="*/ 838060 w 1075808"/>
                      <a:gd name="connsiteY5" fmla="*/ 1044208 h 1110071"/>
                      <a:gd name="connsiteX6" fmla="*/ 253986 w 1075808"/>
                      <a:gd name="connsiteY6" fmla="*/ 1110071 h 1110071"/>
                      <a:gd name="connsiteX7" fmla="*/ 111649 w 1075808"/>
                      <a:gd name="connsiteY7" fmla="*/ 787308 h 1110071"/>
                      <a:gd name="connsiteX8" fmla="*/ 0 w 1075808"/>
                      <a:gd name="connsiteY8" fmla="*/ 232758 h 1110071"/>
                      <a:gd name="connsiteX0" fmla="*/ 0 w 1075808"/>
                      <a:gd name="connsiteY0" fmla="*/ 232758 h 1110071"/>
                      <a:gd name="connsiteX1" fmla="*/ 197967 w 1075808"/>
                      <a:gd name="connsiteY1" fmla="*/ 2614 h 1110071"/>
                      <a:gd name="connsiteX2" fmla="*/ 664955 w 1075808"/>
                      <a:gd name="connsiteY2" fmla="*/ 0 h 1110071"/>
                      <a:gd name="connsiteX3" fmla="*/ 901388 w 1075808"/>
                      <a:gd name="connsiteY3" fmla="*/ 227052 h 1110071"/>
                      <a:gd name="connsiteX4" fmla="*/ 1075808 w 1075808"/>
                      <a:gd name="connsiteY4" fmla="*/ 806460 h 1110071"/>
                      <a:gd name="connsiteX5" fmla="*/ 939670 w 1075808"/>
                      <a:gd name="connsiteY5" fmla="*/ 1031719 h 1110071"/>
                      <a:gd name="connsiteX6" fmla="*/ 253986 w 1075808"/>
                      <a:gd name="connsiteY6" fmla="*/ 1110071 h 1110071"/>
                      <a:gd name="connsiteX7" fmla="*/ 111649 w 1075808"/>
                      <a:gd name="connsiteY7" fmla="*/ 787308 h 1110071"/>
                      <a:gd name="connsiteX8" fmla="*/ 0 w 1075808"/>
                      <a:gd name="connsiteY8" fmla="*/ 232758 h 1110071"/>
                      <a:gd name="connsiteX0" fmla="*/ 0 w 1075808"/>
                      <a:gd name="connsiteY0" fmla="*/ 232758 h 1110071"/>
                      <a:gd name="connsiteX1" fmla="*/ 197967 w 1075808"/>
                      <a:gd name="connsiteY1" fmla="*/ 2614 h 1110071"/>
                      <a:gd name="connsiteX2" fmla="*/ 664955 w 1075808"/>
                      <a:gd name="connsiteY2" fmla="*/ 0 h 1110071"/>
                      <a:gd name="connsiteX3" fmla="*/ 901388 w 1075808"/>
                      <a:gd name="connsiteY3" fmla="*/ 227052 h 1110071"/>
                      <a:gd name="connsiteX4" fmla="*/ 1075808 w 1075808"/>
                      <a:gd name="connsiteY4" fmla="*/ 806460 h 1110071"/>
                      <a:gd name="connsiteX5" fmla="*/ 904580 w 1075808"/>
                      <a:gd name="connsiteY5" fmla="*/ 1033316 h 1110071"/>
                      <a:gd name="connsiteX6" fmla="*/ 253986 w 1075808"/>
                      <a:gd name="connsiteY6" fmla="*/ 1110071 h 1110071"/>
                      <a:gd name="connsiteX7" fmla="*/ 111649 w 1075808"/>
                      <a:gd name="connsiteY7" fmla="*/ 787308 h 1110071"/>
                      <a:gd name="connsiteX8" fmla="*/ 0 w 1075808"/>
                      <a:gd name="connsiteY8" fmla="*/ 232758 h 1110071"/>
                      <a:gd name="connsiteX0" fmla="*/ 0 w 1101995"/>
                      <a:gd name="connsiteY0" fmla="*/ 232758 h 1110071"/>
                      <a:gd name="connsiteX1" fmla="*/ 197967 w 1101995"/>
                      <a:gd name="connsiteY1" fmla="*/ 2614 h 1110071"/>
                      <a:gd name="connsiteX2" fmla="*/ 664955 w 1101995"/>
                      <a:gd name="connsiteY2" fmla="*/ 0 h 1110071"/>
                      <a:gd name="connsiteX3" fmla="*/ 901388 w 1101995"/>
                      <a:gd name="connsiteY3" fmla="*/ 227052 h 1110071"/>
                      <a:gd name="connsiteX4" fmla="*/ 1101995 w 1101995"/>
                      <a:gd name="connsiteY4" fmla="*/ 909101 h 1110071"/>
                      <a:gd name="connsiteX5" fmla="*/ 904580 w 1101995"/>
                      <a:gd name="connsiteY5" fmla="*/ 1033316 h 1110071"/>
                      <a:gd name="connsiteX6" fmla="*/ 253986 w 1101995"/>
                      <a:gd name="connsiteY6" fmla="*/ 1110071 h 1110071"/>
                      <a:gd name="connsiteX7" fmla="*/ 111649 w 1101995"/>
                      <a:gd name="connsiteY7" fmla="*/ 787308 h 1110071"/>
                      <a:gd name="connsiteX8" fmla="*/ 0 w 1101995"/>
                      <a:gd name="connsiteY8" fmla="*/ 232758 h 1110071"/>
                      <a:gd name="connsiteX0" fmla="*/ 0 w 1086982"/>
                      <a:gd name="connsiteY0" fmla="*/ 232758 h 1110071"/>
                      <a:gd name="connsiteX1" fmla="*/ 197967 w 1086982"/>
                      <a:gd name="connsiteY1" fmla="*/ 2614 h 1110071"/>
                      <a:gd name="connsiteX2" fmla="*/ 664955 w 1086982"/>
                      <a:gd name="connsiteY2" fmla="*/ 0 h 1110071"/>
                      <a:gd name="connsiteX3" fmla="*/ 901388 w 1086982"/>
                      <a:gd name="connsiteY3" fmla="*/ 227052 h 1110071"/>
                      <a:gd name="connsiteX4" fmla="*/ 1086982 w 1086982"/>
                      <a:gd name="connsiteY4" fmla="*/ 897375 h 1110071"/>
                      <a:gd name="connsiteX5" fmla="*/ 904580 w 1086982"/>
                      <a:gd name="connsiteY5" fmla="*/ 1033316 h 1110071"/>
                      <a:gd name="connsiteX6" fmla="*/ 253986 w 1086982"/>
                      <a:gd name="connsiteY6" fmla="*/ 1110071 h 1110071"/>
                      <a:gd name="connsiteX7" fmla="*/ 111649 w 1086982"/>
                      <a:gd name="connsiteY7" fmla="*/ 787308 h 1110071"/>
                      <a:gd name="connsiteX8" fmla="*/ 0 w 1086982"/>
                      <a:gd name="connsiteY8" fmla="*/ 232758 h 1110071"/>
                      <a:gd name="connsiteX0" fmla="*/ 0 w 1086982"/>
                      <a:gd name="connsiteY0" fmla="*/ 232758 h 1110071"/>
                      <a:gd name="connsiteX1" fmla="*/ 197967 w 1086982"/>
                      <a:gd name="connsiteY1" fmla="*/ 2614 h 1110071"/>
                      <a:gd name="connsiteX2" fmla="*/ 664955 w 1086982"/>
                      <a:gd name="connsiteY2" fmla="*/ 0 h 1110071"/>
                      <a:gd name="connsiteX3" fmla="*/ 857201 w 1086982"/>
                      <a:gd name="connsiteY3" fmla="*/ 249825 h 1110071"/>
                      <a:gd name="connsiteX4" fmla="*/ 1086982 w 1086982"/>
                      <a:gd name="connsiteY4" fmla="*/ 897375 h 1110071"/>
                      <a:gd name="connsiteX5" fmla="*/ 904580 w 1086982"/>
                      <a:gd name="connsiteY5" fmla="*/ 1033316 h 1110071"/>
                      <a:gd name="connsiteX6" fmla="*/ 253986 w 1086982"/>
                      <a:gd name="connsiteY6" fmla="*/ 1110071 h 1110071"/>
                      <a:gd name="connsiteX7" fmla="*/ 111649 w 1086982"/>
                      <a:gd name="connsiteY7" fmla="*/ 787308 h 1110071"/>
                      <a:gd name="connsiteX8" fmla="*/ 0 w 1086982"/>
                      <a:gd name="connsiteY8" fmla="*/ 232758 h 1110071"/>
                      <a:gd name="connsiteX0" fmla="*/ 0 w 1086982"/>
                      <a:gd name="connsiteY0" fmla="*/ 230144 h 1107457"/>
                      <a:gd name="connsiteX1" fmla="*/ 197967 w 1086982"/>
                      <a:gd name="connsiteY1" fmla="*/ 0 h 1107457"/>
                      <a:gd name="connsiteX2" fmla="*/ 597774 w 1086982"/>
                      <a:gd name="connsiteY2" fmla="*/ 702 h 1107457"/>
                      <a:gd name="connsiteX3" fmla="*/ 857201 w 1086982"/>
                      <a:gd name="connsiteY3" fmla="*/ 247211 h 1107457"/>
                      <a:gd name="connsiteX4" fmla="*/ 1086982 w 1086982"/>
                      <a:gd name="connsiteY4" fmla="*/ 894761 h 1107457"/>
                      <a:gd name="connsiteX5" fmla="*/ 904580 w 1086982"/>
                      <a:gd name="connsiteY5" fmla="*/ 1030702 h 1107457"/>
                      <a:gd name="connsiteX6" fmla="*/ 253986 w 1086982"/>
                      <a:gd name="connsiteY6" fmla="*/ 1107457 h 1107457"/>
                      <a:gd name="connsiteX7" fmla="*/ 111649 w 1086982"/>
                      <a:gd name="connsiteY7" fmla="*/ 784694 h 1107457"/>
                      <a:gd name="connsiteX8" fmla="*/ 0 w 1086982"/>
                      <a:gd name="connsiteY8" fmla="*/ 230144 h 1107457"/>
                      <a:gd name="connsiteX0" fmla="*/ 0 w 1086982"/>
                      <a:gd name="connsiteY0" fmla="*/ 230144 h 1107457"/>
                      <a:gd name="connsiteX1" fmla="*/ 197967 w 1086982"/>
                      <a:gd name="connsiteY1" fmla="*/ 0 h 1107457"/>
                      <a:gd name="connsiteX2" fmla="*/ 597774 w 1086982"/>
                      <a:gd name="connsiteY2" fmla="*/ 702 h 1107457"/>
                      <a:gd name="connsiteX3" fmla="*/ 857201 w 1086982"/>
                      <a:gd name="connsiteY3" fmla="*/ 247211 h 1107457"/>
                      <a:gd name="connsiteX4" fmla="*/ 1086982 w 1086982"/>
                      <a:gd name="connsiteY4" fmla="*/ 894761 h 1107457"/>
                      <a:gd name="connsiteX5" fmla="*/ 904580 w 1086982"/>
                      <a:gd name="connsiteY5" fmla="*/ 1030702 h 1107457"/>
                      <a:gd name="connsiteX6" fmla="*/ 253986 w 1086982"/>
                      <a:gd name="connsiteY6" fmla="*/ 1107457 h 1107457"/>
                      <a:gd name="connsiteX7" fmla="*/ 111649 w 1086982"/>
                      <a:gd name="connsiteY7" fmla="*/ 784694 h 1107457"/>
                      <a:gd name="connsiteX8" fmla="*/ 0 w 1086982"/>
                      <a:gd name="connsiteY8" fmla="*/ 230144 h 1107457"/>
                      <a:gd name="connsiteX0" fmla="*/ 0 w 1086982"/>
                      <a:gd name="connsiteY0" fmla="*/ 230144 h 1107457"/>
                      <a:gd name="connsiteX1" fmla="*/ 197967 w 1086982"/>
                      <a:gd name="connsiteY1" fmla="*/ 0 h 1107457"/>
                      <a:gd name="connsiteX2" fmla="*/ 597774 w 1086982"/>
                      <a:gd name="connsiteY2" fmla="*/ 702 h 1107457"/>
                      <a:gd name="connsiteX3" fmla="*/ 857201 w 1086982"/>
                      <a:gd name="connsiteY3" fmla="*/ 247211 h 1107457"/>
                      <a:gd name="connsiteX4" fmla="*/ 1086982 w 1086982"/>
                      <a:gd name="connsiteY4" fmla="*/ 894761 h 1107457"/>
                      <a:gd name="connsiteX5" fmla="*/ 904580 w 1086982"/>
                      <a:gd name="connsiteY5" fmla="*/ 1030702 h 1107457"/>
                      <a:gd name="connsiteX6" fmla="*/ 253986 w 1086982"/>
                      <a:gd name="connsiteY6" fmla="*/ 1107457 h 1107457"/>
                      <a:gd name="connsiteX7" fmla="*/ 111649 w 1086982"/>
                      <a:gd name="connsiteY7" fmla="*/ 784694 h 1107457"/>
                      <a:gd name="connsiteX8" fmla="*/ 0 w 1086982"/>
                      <a:gd name="connsiteY8" fmla="*/ 230144 h 1107457"/>
                      <a:gd name="connsiteX0" fmla="*/ 0 w 1157421"/>
                      <a:gd name="connsiteY0" fmla="*/ 230144 h 1107457"/>
                      <a:gd name="connsiteX1" fmla="*/ 197967 w 1157421"/>
                      <a:gd name="connsiteY1" fmla="*/ 0 h 1107457"/>
                      <a:gd name="connsiteX2" fmla="*/ 597774 w 1157421"/>
                      <a:gd name="connsiteY2" fmla="*/ 702 h 1107457"/>
                      <a:gd name="connsiteX3" fmla="*/ 857201 w 1157421"/>
                      <a:gd name="connsiteY3" fmla="*/ 247211 h 1107457"/>
                      <a:gd name="connsiteX4" fmla="*/ 1157421 w 1157421"/>
                      <a:gd name="connsiteY4" fmla="*/ 889736 h 1107457"/>
                      <a:gd name="connsiteX5" fmla="*/ 904580 w 1157421"/>
                      <a:gd name="connsiteY5" fmla="*/ 1030702 h 1107457"/>
                      <a:gd name="connsiteX6" fmla="*/ 253986 w 1157421"/>
                      <a:gd name="connsiteY6" fmla="*/ 1107457 h 1107457"/>
                      <a:gd name="connsiteX7" fmla="*/ 111649 w 1157421"/>
                      <a:gd name="connsiteY7" fmla="*/ 784694 h 1107457"/>
                      <a:gd name="connsiteX8" fmla="*/ 0 w 1157421"/>
                      <a:gd name="connsiteY8" fmla="*/ 230144 h 1107457"/>
                      <a:gd name="connsiteX0" fmla="*/ 0 w 1196877"/>
                      <a:gd name="connsiteY0" fmla="*/ 230144 h 1107457"/>
                      <a:gd name="connsiteX1" fmla="*/ 197967 w 1196877"/>
                      <a:gd name="connsiteY1" fmla="*/ 0 h 1107457"/>
                      <a:gd name="connsiteX2" fmla="*/ 597774 w 1196877"/>
                      <a:gd name="connsiteY2" fmla="*/ 702 h 1107457"/>
                      <a:gd name="connsiteX3" fmla="*/ 857201 w 1196877"/>
                      <a:gd name="connsiteY3" fmla="*/ 247211 h 1107457"/>
                      <a:gd name="connsiteX4" fmla="*/ 1196877 w 1196877"/>
                      <a:gd name="connsiteY4" fmla="*/ 871421 h 1107457"/>
                      <a:gd name="connsiteX5" fmla="*/ 904580 w 1196877"/>
                      <a:gd name="connsiteY5" fmla="*/ 1030702 h 1107457"/>
                      <a:gd name="connsiteX6" fmla="*/ 253986 w 1196877"/>
                      <a:gd name="connsiteY6" fmla="*/ 1107457 h 1107457"/>
                      <a:gd name="connsiteX7" fmla="*/ 111649 w 1196877"/>
                      <a:gd name="connsiteY7" fmla="*/ 784694 h 1107457"/>
                      <a:gd name="connsiteX8" fmla="*/ 0 w 1196877"/>
                      <a:gd name="connsiteY8" fmla="*/ 230144 h 1107457"/>
                      <a:gd name="connsiteX0" fmla="*/ 0 w 1243558"/>
                      <a:gd name="connsiteY0" fmla="*/ 230144 h 1107457"/>
                      <a:gd name="connsiteX1" fmla="*/ 197967 w 1243558"/>
                      <a:gd name="connsiteY1" fmla="*/ 0 h 1107457"/>
                      <a:gd name="connsiteX2" fmla="*/ 597774 w 1243558"/>
                      <a:gd name="connsiteY2" fmla="*/ 702 h 1107457"/>
                      <a:gd name="connsiteX3" fmla="*/ 857201 w 1243558"/>
                      <a:gd name="connsiteY3" fmla="*/ 247211 h 1107457"/>
                      <a:gd name="connsiteX4" fmla="*/ 1243558 w 1243558"/>
                      <a:gd name="connsiteY4" fmla="*/ 869559 h 1107457"/>
                      <a:gd name="connsiteX5" fmla="*/ 904580 w 1243558"/>
                      <a:gd name="connsiteY5" fmla="*/ 1030702 h 1107457"/>
                      <a:gd name="connsiteX6" fmla="*/ 253986 w 1243558"/>
                      <a:gd name="connsiteY6" fmla="*/ 1107457 h 1107457"/>
                      <a:gd name="connsiteX7" fmla="*/ 111649 w 1243558"/>
                      <a:gd name="connsiteY7" fmla="*/ 784694 h 1107457"/>
                      <a:gd name="connsiteX8" fmla="*/ 0 w 1243558"/>
                      <a:gd name="connsiteY8" fmla="*/ 230144 h 1107457"/>
                      <a:gd name="connsiteX0" fmla="*/ 0 w 1276295"/>
                      <a:gd name="connsiteY0" fmla="*/ 230144 h 1107457"/>
                      <a:gd name="connsiteX1" fmla="*/ 197967 w 1276295"/>
                      <a:gd name="connsiteY1" fmla="*/ 0 h 1107457"/>
                      <a:gd name="connsiteX2" fmla="*/ 597774 w 1276295"/>
                      <a:gd name="connsiteY2" fmla="*/ 702 h 1107457"/>
                      <a:gd name="connsiteX3" fmla="*/ 857201 w 1276295"/>
                      <a:gd name="connsiteY3" fmla="*/ 247211 h 1107457"/>
                      <a:gd name="connsiteX4" fmla="*/ 1276295 w 1276295"/>
                      <a:gd name="connsiteY4" fmla="*/ 827464 h 1107457"/>
                      <a:gd name="connsiteX5" fmla="*/ 904580 w 1276295"/>
                      <a:gd name="connsiteY5" fmla="*/ 1030702 h 1107457"/>
                      <a:gd name="connsiteX6" fmla="*/ 253986 w 1276295"/>
                      <a:gd name="connsiteY6" fmla="*/ 1107457 h 1107457"/>
                      <a:gd name="connsiteX7" fmla="*/ 111649 w 1276295"/>
                      <a:gd name="connsiteY7" fmla="*/ 784694 h 1107457"/>
                      <a:gd name="connsiteX8" fmla="*/ 0 w 1276295"/>
                      <a:gd name="connsiteY8" fmla="*/ 230144 h 1107457"/>
                      <a:gd name="connsiteX0" fmla="*/ 0 w 1219380"/>
                      <a:gd name="connsiteY0" fmla="*/ 230144 h 1107457"/>
                      <a:gd name="connsiteX1" fmla="*/ 197967 w 1219380"/>
                      <a:gd name="connsiteY1" fmla="*/ 0 h 1107457"/>
                      <a:gd name="connsiteX2" fmla="*/ 597774 w 1219380"/>
                      <a:gd name="connsiteY2" fmla="*/ 702 h 1107457"/>
                      <a:gd name="connsiteX3" fmla="*/ 857201 w 1219380"/>
                      <a:gd name="connsiteY3" fmla="*/ 247211 h 1107457"/>
                      <a:gd name="connsiteX4" fmla="*/ 1219380 w 1219380"/>
                      <a:gd name="connsiteY4" fmla="*/ 833590 h 1107457"/>
                      <a:gd name="connsiteX5" fmla="*/ 904580 w 1219380"/>
                      <a:gd name="connsiteY5" fmla="*/ 1030702 h 1107457"/>
                      <a:gd name="connsiteX6" fmla="*/ 253986 w 1219380"/>
                      <a:gd name="connsiteY6" fmla="*/ 1107457 h 1107457"/>
                      <a:gd name="connsiteX7" fmla="*/ 111649 w 1219380"/>
                      <a:gd name="connsiteY7" fmla="*/ 784694 h 1107457"/>
                      <a:gd name="connsiteX8" fmla="*/ 0 w 1219380"/>
                      <a:gd name="connsiteY8" fmla="*/ 230144 h 1107457"/>
                      <a:gd name="connsiteX0" fmla="*/ 0 w 1233411"/>
                      <a:gd name="connsiteY0" fmla="*/ 230144 h 1107457"/>
                      <a:gd name="connsiteX1" fmla="*/ 197967 w 1233411"/>
                      <a:gd name="connsiteY1" fmla="*/ 0 h 1107457"/>
                      <a:gd name="connsiteX2" fmla="*/ 597774 w 1233411"/>
                      <a:gd name="connsiteY2" fmla="*/ 702 h 1107457"/>
                      <a:gd name="connsiteX3" fmla="*/ 857201 w 1233411"/>
                      <a:gd name="connsiteY3" fmla="*/ 247211 h 1107457"/>
                      <a:gd name="connsiteX4" fmla="*/ 1233411 w 1233411"/>
                      <a:gd name="connsiteY4" fmla="*/ 827368 h 1107457"/>
                      <a:gd name="connsiteX5" fmla="*/ 904580 w 1233411"/>
                      <a:gd name="connsiteY5" fmla="*/ 1030702 h 1107457"/>
                      <a:gd name="connsiteX6" fmla="*/ 253986 w 1233411"/>
                      <a:gd name="connsiteY6" fmla="*/ 1107457 h 1107457"/>
                      <a:gd name="connsiteX7" fmla="*/ 111649 w 1233411"/>
                      <a:gd name="connsiteY7" fmla="*/ 784694 h 1107457"/>
                      <a:gd name="connsiteX8" fmla="*/ 0 w 1233411"/>
                      <a:gd name="connsiteY8" fmla="*/ 230144 h 1107457"/>
                      <a:gd name="connsiteX0" fmla="*/ 0 w 1233411"/>
                      <a:gd name="connsiteY0" fmla="*/ 230144 h 1107457"/>
                      <a:gd name="connsiteX1" fmla="*/ 197967 w 1233411"/>
                      <a:gd name="connsiteY1" fmla="*/ 0 h 1107457"/>
                      <a:gd name="connsiteX2" fmla="*/ 597774 w 1233411"/>
                      <a:gd name="connsiteY2" fmla="*/ 702 h 1107457"/>
                      <a:gd name="connsiteX3" fmla="*/ 857201 w 1233411"/>
                      <a:gd name="connsiteY3" fmla="*/ 247211 h 1107457"/>
                      <a:gd name="connsiteX4" fmla="*/ 1233411 w 1233411"/>
                      <a:gd name="connsiteY4" fmla="*/ 827368 h 1107457"/>
                      <a:gd name="connsiteX5" fmla="*/ 903096 w 1233411"/>
                      <a:gd name="connsiteY5" fmla="*/ 1001872 h 1107457"/>
                      <a:gd name="connsiteX6" fmla="*/ 253986 w 1233411"/>
                      <a:gd name="connsiteY6" fmla="*/ 1107457 h 1107457"/>
                      <a:gd name="connsiteX7" fmla="*/ 111649 w 1233411"/>
                      <a:gd name="connsiteY7" fmla="*/ 784694 h 1107457"/>
                      <a:gd name="connsiteX8" fmla="*/ 0 w 1233411"/>
                      <a:gd name="connsiteY8" fmla="*/ 230144 h 1107457"/>
                      <a:gd name="connsiteX0" fmla="*/ 0 w 1232359"/>
                      <a:gd name="connsiteY0" fmla="*/ 230144 h 1107457"/>
                      <a:gd name="connsiteX1" fmla="*/ 197967 w 1232359"/>
                      <a:gd name="connsiteY1" fmla="*/ 0 h 1107457"/>
                      <a:gd name="connsiteX2" fmla="*/ 597774 w 1232359"/>
                      <a:gd name="connsiteY2" fmla="*/ 702 h 1107457"/>
                      <a:gd name="connsiteX3" fmla="*/ 857201 w 1232359"/>
                      <a:gd name="connsiteY3" fmla="*/ 247211 h 1107457"/>
                      <a:gd name="connsiteX4" fmla="*/ 1232359 w 1232359"/>
                      <a:gd name="connsiteY4" fmla="*/ 802350 h 1107457"/>
                      <a:gd name="connsiteX5" fmla="*/ 903096 w 1232359"/>
                      <a:gd name="connsiteY5" fmla="*/ 1001872 h 1107457"/>
                      <a:gd name="connsiteX6" fmla="*/ 253986 w 1232359"/>
                      <a:gd name="connsiteY6" fmla="*/ 1107457 h 1107457"/>
                      <a:gd name="connsiteX7" fmla="*/ 111649 w 1232359"/>
                      <a:gd name="connsiteY7" fmla="*/ 784694 h 1107457"/>
                      <a:gd name="connsiteX8" fmla="*/ 0 w 1232359"/>
                      <a:gd name="connsiteY8" fmla="*/ 230144 h 1107457"/>
                      <a:gd name="connsiteX0" fmla="*/ 0 w 1218527"/>
                      <a:gd name="connsiteY0" fmla="*/ 230144 h 1107457"/>
                      <a:gd name="connsiteX1" fmla="*/ 197967 w 1218527"/>
                      <a:gd name="connsiteY1" fmla="*/ 0 h 1107457"/>
                      <a:gd name="connsiteX2" fmla="*/ 597774 w 1218527"/>
                      <a:gd name="connsiteY2" fmla="*/ 702 h 1107457"/>
                      <a:gd name="connsiteX3" fmla="*/ 857201 w 1218527"/>
                      <a:gd name="connsiteY3" fmla="*/ 247211 h 1107457"/>
                      <a:gd name="connsiteX4" fmla="*/ 1218527 w 1218527"/>
                      <a:gd name="connsiteY4" fmla="*/ 790645 h 1107457"/>
                      <a:gd name="connsiteX5" fmla="*/ 903096 w 1218527"/>
                      <a:gd name="connsiteY5" fmla="*/ 1001872 h 1107457"/>
                      <a:gd name="connsiteX6" fmla="*/ 253986 w 1218527"/>
                      <a:gd name="connsiteY6" fmla="*/ 1107457 h 1107457"/>
                      <a:gd name="connsiteX7" fmla="*/ 111649 w 1218527"/>
                      <a:gd name="connsiteY7" fmla="*/ 784694 h 1107457"/>
                      <a:gd name="connsiteX8" fmla="*/ 0 w 1218527"/>
                      <a:gd name="connsiteY8" fmla="*/ 230144 h 1107457"/>
                      <a:gd name="connsiteX0" fmla="*/ 0 w 1229085"/>
                      <a:gd name="connsiteY0" fmla="*/ 230144 h 1107457"/>
                      <a:gd name="connsiteX1" fmla="*/ 197967 w 1229085"/>
                      <a:gd name="connsiteY1" fmla="*/ 0 h 1107457"/>
                      <a:gd name="connsiteX2" fmla="*/ 597774 w 1229085"/>
                      <a:gd name="connsiteY2" fmla="*/ 702 h 1107457"/>
                      <a:gd name="connsiteX3" fmla="*/ 857201 w 1229085"/>
                      <a:gd name="connsiteY3" fmla="*/ 247211 h 1107457"/>
                      <a:gd name="connsiteX4" fmla="*/ 1229085 w 1229085"/>
                      <a:gd name="connsiteY4" fmla="*/ 789239 h 1107457"/>
                      <a:gd name="connsiteX5" fmla="*/ 903096 w 1229085"/>
                      <a:gd name="connsiteY5" fmla="*/ 1001872 h 1107457"/>
                      <a:gd name="connsiteX6" fmla="*/ 253986 w 1229085"/>
                      <a:gd name="connsiteY6" fmla="*/ 1107457 h 1107457"/>
                      <a:gd name="connsiteX7" fmla="*/ 111649 w 1229085"/>
                      <a:gd name="connsiteY7" fmla="*/ 784694 h 1107457"/>
                      <a:gd name="connsiteX8" fmla="*/ 0 w 1229085"/>
                      <a:gd name="connsiteY8" fmla="*/ 230144 h 1107457"/>
                      <a:gd name="connsiteX0" fmla="*/ 0 w 1229085"/>
                      <a:gd name="connsiteY0" fmla="*/ 230144 h 1101972"/>
                      <a:gd name="connsiteX1" fmla="*/ 197967 w 1229085"/>
                      <a:gd name="connsiteY1" fmla="*/ 0 h 1101972"/>
                      <a:gd name="connsiteX2" fmla="*/ 597774 w 1229085"/>
                      <a:gd name="connsiteY2" fmla="*/ 702 h 1101972"/>
                      <a:gd name="connsiteX3" fmla="*/ 857201 w 1229085"/>
                      <a:gd name="connsiteY3" fmla="*/ 247211 h 1101972"/>
                      <a:gd name="connsiteX4" fmla="*/ 1229085 w 1229085"/>
                      <a:gd name="connsiteY4" fmla="*/ 789239 h 1101972"/>
                      <a:gd name="connsiteX5" fmla="*/ 903096 w 1229085"/>
                      <a:gd name="connsiteY5" fmla="*/ 1001872 h 1101972"/>
                      <a:gd name="connsiteX6" fmla="*/ 251577 w 1229085"/>
                      <a:gd name="connsiteY6" fmla="*/ 1101972 h 1101972"/>
                      <a:gd name="connsiteX7" fmla="*/ 111649 w 1229085"/>
                      <a:gd name="connsiteY7" fmla="*/ 784694 h 1101972"/>
                      <a:gd name="connsiteX8" fmla="*/ 0 w 1229085"/>
                      <a:gd name="connsiteY8" fmla="*/ 230144 h 1101972"/>
                      <a:gd name="connsiteX0" fmla="*/ 0 w 1229085"/>
                      <a:gd name="connsiteY0" fmla="*/ 230144 h 1101972"/>
                      <a:gd name="connsiteX1" fmla="*/ 197967 w 1229085"/>
                      <a:gd name="connsiteY1" fmla="*/ 0 h 1101972"/>
                      <a:gd name="connsiteX2" fmla="*/ 597774 w 1229085"/>
                      <a:gd name="connsiteY2" fmla="*/ 702 h 1101972"/>
                      <a:gd name="connsiteX3" fmla="*/ 857201 w 1229085"/>
                      <a:gd name="connsiteY3" fmla="*/ 247211 h 1101972"/>
                      <a:gd name="connsiteX4" fmla="*/ 1229085 w 1229085"/>
                      <a:gd name="connsiteY4" fmla="*/ 789239 h 1101972"/>
                      <a:gd name="connsiteX5" fmla="*/ 901366 w 1229085"/>
                      <a:gd name="connsiteY5" fmla="*/ 986620 h 1101972"/>
                      <a:gd name="connsiteX6" fmla="*/ 251577 w 1229085"/>
                      <a:gd name="connsiteY6" fmla="*/ 1101972 h 1101972"/>
                      <a:gd name="connsiteX7" fmla="*/ 111649 w 1229085"/>
                      <a:gd name="connsiteY7" fmla="*/ 784694 h 1101972"/>
                      <a:gd name="connsiteX8" fmla="*/ 0 w 1229085"/>
                      <a:gd name="connsiteY8" fmla="*/ 230144 h 1101972"/>
                      <a:gd name="connsiteX0" fmla="*/ 0 w 1229085"/>
                      <a:gd name="connsiteY0" fmla="*/ 230144 h 1101972"/>
                      <a:gd name="connsiteX1" fmla="*/ 197967 w 1229085"/>
                      <a:gd name="connsiteY1" fmla="*/ 0 h 1101972"/>
                      <a:gd name="connsiteX2" fmla="*/ 597774 w 1229085"/>
                      <a:gd name="connsiteY2" fmla="*/ 702 h 1101972"/>
                      <a:gd name="connsiteX3" fmla="*/ 857201 w 1229085"/>
                      <a:gd name="connsiteY3" fmla="*/ 247211 h 1101972"/>
                      <a:gd name="connsiteX4" fmla="*/ 1229085 w 1229085"/>
                      <a:gd name="connsiteY4" fmla="*/ 789239 h 1101972"/>
                      <a:gd name="connsiteX5" fmla="*/ 901366 w 1229085"/>
                      <a:gd name="connsiteY5" fmla="*/ 986620 h 1101972"/>
                      <a:gd name="connsiteX6" fmla="*/ 251577 w 1229085"/>
                      <a:gd name="connsiteY6" fmla="*/ 1101972 h 1101972"/>
                      <a:gd name="connsiteX7" fmla="*/ 111649 w 1229085"/>
                      <a:gd name="connsiteY7" fmla="*/ 784694 h 1101972"/>
                      <a:gd name="connsiteX8" fmla="*/ 0 w 1229085"/>
                      <a:gd name="connsiteY8" fmla="*/ 230144 h 1101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229085" h="1101972">
                        <a:moveTo>
                          <a:pt x="0" y="230144"/>
                        </a:moveTo>
                        <a:cubicBezTo>
                          <a:pt x="0" y="98839"/>
                          <a:pt x="66662" y="0"/>
                          <a:pt x="197967" y="0"/>
                        </a:cubicBezTo>
                        <a:lnTo>
                          <a:pt x="597774" y="702"/>
                        </a:lnTo>
                        <a:cubicBezTo>
                          <a:pt x="729079" y="702"/>
                          <a:pt x="796483" y="84583"/>
                          <a:pt x="857201" y="247211"/>
                        </a:cubicBezTo>
                        <a:cubicBezTo>
                          <a:pt x="933795" y="463061"/>
                          <a:pt x="1152491" y="573389"/>
                          <a:pt x="1229085" y="789239"/>
                        </a:cubicBezTo>
                        <a:cubicBezTo>
                          <a:pt x="1229085" y="920544"/>
                          <a:pt x="1048106" y="965213"/>
                          <a:pt x="901366" y="986620"/>
                        </a:cubicBezTo>
                        <a:cubicBezTo>
                          <a:pt x="684501" y="1012205"/>
                          <a:pt x="468442" y="1076387"/>
                          <a:pt x="251577" y="1101972"/>
                        </a:cubicBezTo>
                        <a:cubicBezTo>
                          <a:pt x="120272" y="1101972"/>
                          <a:pt x="111649" y="915999"/>
                          <a:pt x="111649" y="784694"/>
                        </a:cubicBezTo>
                        <a:lnTo>
                          <a:pt x="0" y="230144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20000"/>
                    </a:srgbClr>
                  </a:solidFill>
                  <a:ln>
                    <a:noFill/>
                  </a:ln>
                  <a:effectLst>
                    <a:softEdge rad="6350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236797">
                      <a:lnSpc>
                        <a:spcPts val="338"/>
                      </a:lnSpc>
                      <a:defRPr/>
                    </a:pPr>
                    <a:endParaRPr lang="ja-JP" altLang="en-US" sz="100" b="1" dirty="0">
                      <a:solidFill>
                        <a:prstClr val="black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</a:endParaRPr>
                  </a:p>
                </p:txBody>
              </p:sp>
              <p:sp>
                <p:nvSpPr>
                  <p:cNvPr id="89" name="角丸四角形 7">
                    <a:extLst>
                      <a:ext uri="{FF2B5EF4-FFF2-40B4-BE49-F238E27FC236}">
                        <a16:creationId xmlns:a16="http://schemas.microsoft.com/office/drawing/2014/main" id="{0F7E2753-2FE8-4E12-BA7D-D55A8F4EC749}"/>
                      </a:ext>
                    </a:extLst>
                  </p:cNvPr>
                  <p:cNvSpPr/>
                  <p:nvPr/>
                </p:nvSpPr>
                <p:spPr>
                  <a:xfrm rot="18169959">
                    <a:off x="12192229" y="6518457"/>
                    <a:ext cx="1035607" cy="683958"/>
                  </a:xfrm>
                  <a:custGeom>
                    <a:avLst/>
                    <a:gdLst>
                      <a:gd name="connsiteX0" fmla="*/ 0 w 2243447"/>
                      <a:gd name="connsiteY0" fmla="*/ 105791 h 478001"/>
                      <a:gd name="connsiteX1" fmla="*/ 105791 w 2243447"/>
                      <a:gd name="connsiteY1" fmla="*/ 0 h 478001"/>
                      <a:gd name="connsiteX2" fmla="*/ 2137656 w 2243447"/>
                      <a:gd name="connsiteY2" fmla="*/ 0 h 478001"/>
                      <a:gd name="connsiteX3" fmla="*/ 2243447 w 2243447"/>
                      <a:gd name="connsiteY3" fmla="*/ 105791 h 478001"/>
                      <a:gd name="connsiteX4" fmla="*/ 2243447 w 2243447"/>
                      <a:gd name="connsiteY4" fmla="*/ 372210 h 478001"/>
                      <a:gd name="connsiteX5" fmla="*/ 2137656 w 2243447"/>
                      <a:gd name="connsiteY5" fmla="*/ 478001 h 478001"/>
                      <a:gd name="connsiteX6" fmla="*/ 105791 w 2243447"/>
                      <a:gd name="connsiteY6" fmla="*/ 478001 h 478001"/>
                      <a:gd name="connsiteX7" fmla="*/ 0 w 2243447"/>
                      <a:gd name="connsiteY7" fmla="*/ 372210 h 478001"/>
                      <a:gd name="connsiteX8" fmla="*/ 0 w 2243447"/>
                      <a:gd name="connsiteY8" fmla="*/ 105791 h 478001"/>
                      <a:gd name="connsiteX0" fmla="*/ 0 w 2243447"/>
                      <a:gd name="connsiteY0" fmla="*/ 272890 h 645100"/>
                      <a:gd name="connsiteX1" fmla="*/ 105791 w 2243447"/>
                      <a:gd name="connsiteY1" fmla="*/ 167099 h 645100"/>
                      <a:gd name="connsiteX2" fmla="*/ 2129589 w 2243447"/>
                      <a:gd name="connsiteY2" fmla="*/ 0 h 645100"/>
                      <a:gd name="connsiteX3" fmla="*/ 2243447 w 2243447"/>
                      <a:gd name="connsiteY3" fmla="*/ 272890 h 645100"/>
                      <a:gd name="connsiteX4" fmla="*/ 2243447 w 2243447"/>
                      <a:gd name="connsiteY4" fmla="*/ 539309 h 645100"/>
                      <a:gd name="connsiteX5" fmla="*/ 2137656 w 2243447"/>
                      <a:gd name="connsiteY5" fmla="*/ 645100 h 645100"/>
                      <a:gd name="connsiteX6" fmla="*/ 105791 w 2243447"/>
                      <a:gd name="connsiteY6" fmla="*/ 645100 h 645100"/>
                      <a:gd name="connsiteX7" fmla="*/ 0 w 2243447"/>
                      <a:gd name="connsiteY7" fmla="*/ 539309 h 645100"/>
                      <a:gd name="connsiteX8" fmla="*/ 0 w 2243447"/>
                      <a:gd name="connsiteY8" fmla="*/ 272890 h 645100"/>
                      <a:gd name="connsiteX0" fmla="*/ 0 w 2243447"/>
                      <a:gd name="connsiteY0" fmla="*/ 272890 h 645100"/>
                      <a:gd name="connsiteX1" fmla="*/ 105791 w 2243447"/>
                      <a:gd name="connsiteY1" fmla="*/ 167099 h 645100"/>
                      <a:gd name="connsiteX2" fmla="*/ 2129589 w 2243447"/>
                      <a:gd name="connsiteY2" fmla="*/ 0 h 645100"/>
                      <a:gd name="connsiteX3" fmla="*/ 2241890 w 2243447"/>
                      <a:gd name="connsiteY3" fmla="*/ 165071 h 645100"/>
                      <a:gd name="connsiteX4" fmla="*/ 2243447 w 2243447"/>
                      <a:gd name="connsiteY4" fmla="*/ 539309 h 645100"/>
                      <a:gd name="connsiteX5" fmla="*/ 2137656 w 2243447"/>
                      <a:gd name="connsiteY5" fmla="*/ 645100 h 645100"/>
                      <a:gd name="connsiteX6" fmla="*/ 105791 w 2243447"/>
                      <a:gd name="connsiteY6" fmla="*/ 645100 h 645100"/>
                      <a:gd name="connsiteX7" fmla="*/ 0 w 2243447"/>
                      <a:gd name="connsiteY7" fmla="*/ 539309 h 645100"/>
                      <a:gd name="connsiteX8" fmla="*/ 0 w 2243447"/>
                      <a:gd name="connsiteY8" fmla="*/ 272890 h 645100"/>
                      <a:gd name="connsiteX0" fmla="*/ 0 w 2243447"/>
                      <a:gd name="connsiteY0" fmla="*/ 272890 h 645100"/>
                      <a:gd name="connsiteX1" fmla="*/ 105791 w 2243447"/>
                      <a:gd name="connsiteY1" fmla="*/ 167099 h 645100"/>
                      <a:gd name="connsiteX2" fmla="*/ 2129589 w 2243447"/>
                      <a:gd name="connsiteY2" fmla="*/ 0 h 645100"/>
                      <a:gd name="connsiteX3" fmla="*/ 2227430 w 2243447"/>
                      <a:gd name="connsiteY3" fmla="*/ 142662 h 645100"/>
                      <a:gd name="connsiteX4" fmla="*/ 2243447 w 2243447"/>
                      <a:gd name="connsiteY4" fmla="*/ 539309 h 645100"/>
                      <a:gd name="connsiteX5" fmla="*/ 2137656 w 2243447"/>
                      <a:gd name="connsiteY5" fmla="*/ 645100 h 645100"/>
                      <a:gd name="connsiteX6" fmla="*/ 105791 w 2243447"/>
                      <a:gd name="connsiteY6" fmla="*/ 645100 h 645100"/>
                      <a:gd name="connsiteX7" fmla="*/ 0 w 2243447"/>
                      <a:gd name="connsiteY7" fmla="*/ 539309 h 645100"/>
                      <a:gd name="connsiteX8" fmla="*/ 0 w 2243447"/>
                      <a:gd name="connsiteY8" fmla="*/ 272890 h 645100"/>
                      <a:gd name="connsiteX0" fmla="*/ 0 w 2243447"/>
                      <a:gd name="connsiteY0" fmla="*/ 272890 h 693845"/>
                      <a:gd name="connsiteX1" fmla="*/ 105791 w 2243447"/>
                      <a:gd name="connsiteY1" fmla="*/ 167099 h 693845"/>
                      <a:gd name="connsiteX2" fmla="*/ 2129589 w 2243447"/>
                      <a:gd name="connsiteY2" fmla="*/ 0 h 693845"/>
                      <a:gd name="connsiteX3" fmla="*/ 2227430 w 2243447"/>
                      <a:gd name="connsiteY3" fmla="*/ 142662 h 693845"/>
                      <a:gd name="connsiteX4" fmla="*/ 2243447 w 2243447"/>
                      <a:gd name="connsiteY4" fmla="*/ 539309 h 693845"/>
                      <a:gd name="connsiteX5" fmla="*/ 2146438 w 2243447"/>
                      <a:gd name="connsiteY5" fmla="*/ 693845 h 693845"/>
                      <a:gd name="connsiteX6" fmla="*/ 105791 w 2243447"/>
                      <a:gd name="connsiteY6" fmla="*/ 645100 h 693845"/>
                      <a:gd name="connsiteX7" fmla="*/ 0 w 2243447"/>
                      <a:gd name="connsiteY7" fmla="*/ 539309 h 693845"/>
                      <a:gd name="connsiteX8" fmla="*/ 0 w 2243447"/>
                      <a:gd name="connsiteY8" fmla="*/ 272890 h 693845"/>
                      <a:gd name="connsiteX0" fmla="*/ 0 w 2243447"/>
                      <a:gd name="connsiteY0" fmla="*/ 272890 h 751989"/>
                      <a:gd name="connsiteX1" fmla="*/ 105791 w 2243447"/>
                      <a:gd name="connsiteY1" fmla="*/ 167099 h 751989"/>
                      <a:gd name="connsiteX2" fmla="*/ 2129589 w 2243447"/>
                      <a:gd name="connsiteY2" fmla="*/ 0 h 751989"/>
                      <a:gd name="connsiteX3" fmla="*/ 2227430 w 2243447"/>
                      <a:gd name="connsiteY3" fmla="*/ 142662 h 751989"/>
                      <a:gd name="connsiteX4" fmla="*/ 2243447 w 2243447"/>
                      <a:gd name="connsiteY4" fmla="*/ 539309 h 751989"/>
                      <a:gd name="connsiteX5" fmla="*/ 2147681 w 2243447"/>
                      <a:gd name="connsiteY5" fmla="*/ 751989 h 751989"/>
                      <a:gd name="connsiteX6" fmla="*/ 105791 w 2243447"/>
                      <a:gd name="connsiteY6" fmla="*/ 645100 h 751989"/>
                      <a:gd name="connsiteX7" fmla="*/ 0 w 2243447"/>
                      <a:gd name="connsiteY7" fmla="*/ 539309 h 751989"/>
                      <a:gd name="connsiteX8" fmla="*/ 0 w 2243447"/>
                      <a:gd name="connsiteY8" fmla="*/ 272890 h 751989"/>
                      <a:gd name="connsiteX0" fmla="*/ 0 w 2244886"/>
                      <a:gd name="connsiteY0" fmla="*/ 369040 h 751989"/>
                      <a:gd name="connsiteX1" fmla="*/ 107230 w 2244886"/>
                      <a:gd name="connsiteY1" fmla="*/ 167099 h 751989"/>
                      <a:gd name="connsiteX2" fmla="*/ 2131028 w 2244886"/>
                      <a:gd name="connsiteY2" fmla="*/ 0 h 751989"/>
                      <a:gd name="connsiteX3" fmla="*/ 2228869 w 2244886"/>
                      <a:gd name="connsiteY3" fmla="*/ 142662 h 751989"/>
                      <a:gd name="connsiteX4" fmla="*/ 2244886 w 2244886"/>
                      <a:gd name="connsiteY4" fmla="*/ 539309 h 751989"/>
                      <a:gd name="connsiteX5" fmla="*/ 2149120 w 2244886"/>
                      <a:gd name="connsiteY5" fmla="*/ 751989 h 751989"/>
                      <a:gd name="connsiteX6" fmla="*/ 107230 w 2244886"/>
                      <a:gd name="connsiteY6" fmla="*/ 645100 h 751989"/>
                      <a:gd name="connsiteX7" fmla="*/ 1439 w 2244886"/>
                      <a:gd name="connsiteY7" fmla="*/ 539309 h 751989"/>
                      <a:gd name="connsiteX8" fmla="*/ 0 w 2244886"/>
                      <a:gd name="connsiteY8" fmla="*/ 369040 h 751989"/>
                      <a:gd name="connsiteX0" fmla="*/ 0 w 2244886"/>
                      <a:gd name="connsiteY0" fmla="*/ 369040 h 751989"/>
                      <a:gd name="connsiteX1" fmla="*/ 124070 w 2244886"/>
                      <a:gd name="connsiteY1" fmla="*/ 242385 h 751989"/>
                      <a:gd name="connsiteX2" fmla="*/ 2131028 w 2244886"/>
                      <a:gd name="connsiteY2" fmla="*/ 0 h 751989"/>
                      <a:gd name="connsiteX3" fmla="*/ 2228869 w 2244886"/>
                      <a:gd name="connsiteY3" fmla="*/ 142662 h 751989"/>
                      <a:gd name="connsiteX4" fmla="*/ 2244886 w 2244886"/>
                      <a:gd name="connsiteY4" fmla="*/ 539309 h 751989"/>
                      <a:gd name="connsiteX5" fmla="*/ 2149120 w 2244886"/>
                      <a:gd name="connsiteY5" fmla="*/ 751989 h 751989"/>
                      <a:gd name="connsiteX6" fmla="*/ 107230 w 2244886"/>
                      <a:gd name="connsiteY6" fmla="*/ 645100 h 751989"/>
                      <a:gd name="connsiteX7" fmla="*/ 1439 w 2244886"/>
                      <a:gd name="connsiteY7" fmla="*/ 539309 h 751989"/>
                      <a:gd name="connsiteX8" fmla="*/ 0 w 2244886"/>
                      <a:gd name="connsiteY8" fmla="*/ 369040 h 751989"/>
                      <a:gd name="connsiteX0" fmla="*/ 0 w 2244886"/>
                      <a:gd name="connsiteY0" fmla="*/ 369146 h 752095"/>
                      <a:gd name="connsiteX1" fmla="*/ 124070 w 2244886"/>
                      <a:gd name="connsiteY1" fmla="*/ 242491 h 752095"/>
                      <a:gd name="connsiteX2" fmla="*/ 1169366 w 2244886"/>
                      <a:gd name="connsiteY2" fmla="*/ 177186 h 752095"/>
                      <a:gd name="connsiteX3" fmla="*/ 2131028 w 2244886"/>
                      <a:gd name="connsiteY3" fmla="*/ 106 h 752095"/>
                      <a:gd name="connsiteX4" fmla="*/ 2228869 w 2244886"/>
                      <a:gd name="connsiteY4" fmla="*/ 142768 h 752095"/>
                      <a:gd name="connsiteX5" fmla="*/ 2244886 w 2244886"/>
                      <a:gd name="connsiteY5" fmla="*/ 539415 h 752095"/>
                      <a:gd name="connsiteX6" fmla="*/ 2149120 w 2244886"/>
                      <a:gd name="connsiteY6" fmla="*/ 752095 h 752095"/>
                      <a:gd name="connsiteX7" fmla="*/ 107230 w 2244886"/>
                      <a:gd name="connsiteY7" fmla="*/ 645206 h 752095"/>
                      <a:gd name="connsiteX8" fmla="*/ 1439 w 2244886"/>
                      <a:gd name="connsiteY8" fmla="*/ 539415 h 752095"/>
                      <a:gd name="connsiteX9" fmla="*/ 0 w 2244886"/>
                      <a:gd name="connsiteY9" fmla="*/ 369146 h 752095"/>
                      <a:gd name="connsiteX0" fmla="*/ 0 w 2244886"/>
                      <a:gd name="connsiteY0" fmla="*/ 369146 h 752095"/>
                      <a:gd name="connsiteX1" fmla="*/ 103521 w 2244886"/>
                      <a:gd name="connsiteY1" fmla="*/ 273888 h 752095"/>
                      <a:gd name="connsiteX2" fmla="*/ 1169366 w 2244886"/>
                      <a:gd name="connsiteY2" fmla="*/ 177186 h 752095"/>
                      <a:gd name="connsiteX3" fmla="*/ 2131028 w 2244886"/>
                      <a:gd name="connsiteY3" fmla="*/ 106 h 752095"/>
                      <a:gd name="connsiteX4" fmla="*/ 2228869 w 2244886"/>
                      <a:gd name="connsiteY4" fmla="*/ 142768 h 752095"/>
                      <a:gd name="connsiteX5" fmla="*/ 2244886 w 2244886"/>
                      <a:gd name="connsiteY5" fmla="*/ 539415 h 752095"/>
                      <a:gd name="connsiteX6" fmla="*/ 2149120 w 2244886"/>
                      <a:gd name="connsiteY6" fmla="*/ 752095 h 752095"/>
                      <a:gd name="connsiteX7" fmla="*/ 107230 w 2244886"/>
                      <a:gd name="connsiteY7" fmla="*/ 645206 h 752095"/>
                      <a:gd name="connsiteX8" fmla="*/ 1439 w 2244886"/>
                      <a:gd name="connsiteY8" fmla="*/ 539415 h 752095"/>
                      <a:gd name="connsiteX9" fmla="*/ 0 w 2244886"/>
                      <a:gd name="connsiteY9" fmla="*/ 369146 h 752095"/>
                      <a:gd name="connsiteX0" fmla="*/ 0 w 2244886"/>
                      <a:gd name="connsiteY0" fmla="*/ 369146 h 727620"/>
                      <a:gd name="connsiteX1" fmla="*/ 103521 w 2244886"/>
                      <a:gd name="connsiteY1" fmla="*/ 273888 h 727620"/>
                      <a:gd name="connsiteX2" fmla="*/ 1169366 w 2244886"/>
                      <a:gd name="connsiteY2" fmla="*/ 177186 h 727620"/>
                      <a:gd name="connsiteX3" fmla="*/ 2131028 w 2244886"/>
                      <a:gd name="connsiteY3" fmla="*/ 106 h 727620"/>
                      <a:gd name="connsiteX4" fmla="*/ 2228869 w 2244886"/>
                      <a:gd name="connsiteY4" fmla="*/ 142768 h 727620"/>
                      <a:gd name="connsiteX5" fmla="*/ 2244886 w 2244886"/>
                      <a:gd name="connsiteY5" fmla="*/ 539415 h 727620"/>
                      <a:gd name="connsiteX6" fmla="*/ 2137861 w 2244886"/>
                      <a:gd name="connsiteY6" fmla="*/ 727620 h 727620"/>
                      <a:gd name="connsiteX7" fmla="*/ 107230 w 2244886"/>
                      <a:gd name="connsiteY7" fmla="*/ 645206 h 727620"/>
                      <a:gd name="connsiteX8" fmla="*/ 1439 w 2244886"/>
                      <a:gd name="connsiteY8" fmla="*/ 539415 h 727620"/>
                      <a:gd name="connsiteX9" fmla="*/ 0 w 2244886"/>
                      <a:gd name="connsiteY9" fmla="*/ 369146 h 727620"/>
                      <a:gd name="connsiteX0" fmla="*/ 0 w 2244886"/>
                      <a:gd name="connsiteY0" fmla="*/ 397011 h 755485"/>
                      <a:gd name="connsiteX1" fmla="*/ 103521 w 2244886"/>
                      <a:gd name="connsiteY1" fmla="*/ 301753 h 755485"/>
                      <a:gd name="connsiteX2" fmla="*/ 1169366 w 2244886"/>
                      <a:gd name="connsiteY2" fmla="*/ 205051 h 755485"/>
                      <a:gd name="connsiteX3" fmla="*/ 2103967 w 2244886"/>
                      <a:gd name="connsiteY3" fmla="*/ 89 h 755485"/>
                      <a:gd name="connsiteX4" fmla="*/ 2228869 w 2244886"/>
                      <a:gd name="connsiteY4" fmla="*/ 170633 h 755485"/>
                      <a:gd name="connsiteX5" fmla="*/ 2244886 w 2244886"/>
                      <a:gd name="connsiteY5" fmla="*/ 567280 h 755485"/>
                      <a:gd name="connsiteX6" fmla="*/ 2137861 w 2244886"/>
                      <a:gd name="connsiteY6" fmla="*/ 755485 h 755485"/>
                      <a:gd name="connsiteX7" fmla="*/ 107230 w 2244886"/>
                      <a:gd name="connsiteY7" fmla="*/ 673071 h 755485"/>
                      <a:gd name="connsiteX8" fmla="*/ 1439 w 2244886"/>
                      <a:gd name="connsiteY8" fmla="*/ 567280 h 755485"/>
                      <a:gd name="connsiteX9" fmla="*/ 0 w 2244886"/>
                      <a:gd name="connsiteY9" fmla="*/ 397011 h 755485"/>
                      <a:gd name="connsiteX0" fmla="*/ 0 w 2244886"/>
                      <a:gd name="connsiteY0" fmla="*/ 397011 h 755485"/>
                      <a:gd name="connsiteX1" fmla="*/ 103521 w 2244886"/>
                      <a:gd name="connsiteY1" fmla="*/ 301753 h 755485"/>
                      <a:gd name="connsiteX2" fmla="*/ 1169366 w 2244886"/>
                      <a:gd name="connsiteY2" fmla="*/ 205051 h 755485"/>
                      <a:gd name="connsiteX3" fmla="*/ 2103967 w 2244886"/>
                      <a:gd name="connsiteY3" fmla="*/ 89 h 755485"/>
                      <a:gd name="connsiteX4" fmla="*/ 2207800 w 2244886"/>
                      <a:gd name="connsiteY4" fmla="*/ 166090 h 755485"/>
                      <a:gd name="connsiteX5" fmla="*/ 2244886 w 2244886"/>
                      <a:gd name="connsiteY5" fmla="*/ 567280 h 755485"/>
                      <a:gd name="connsiteX6" fmla="*/ 2137861 w 2244886"/>
                      <a:gd name="connsiteY6" fmla="*/ 755485 h 755485"/>
                      <a:gd name="connsiteX7" fmla="*/ 107230 w 2244886"/>
                      <a:gd name="connsiteY7" fmla="*/ 673071 h 755485"/>
                      <a:gd name="connsiteX8" fmla="*/ 1439 w 2244886"/>
                      <a:gd name="connsiteY8" fmla="*/ 567280 h 755485"/>
                      <a:gd name="connsiteX9" fmla="*/ 0 w 2244886"/>
                      <a:gd name="connsiteY9" fmla="*/ 397011 h 755485"/>
                      <a:gd name="connsiteX0" fmla="*/ 0 w 2226088"/>
                      <a:gd name="connsiteY0" fmla="*/ 397011 h 755485"/>
                      <a:gd name="connsiteX1" fmla="*/ 103521 w 2226088"/>
                      <a:gd name="connsiteY1" fmla="*/ 301753 h 755485"/>
                      <a:gd name="connsiteX2" fmla="*/ 1169366 w 2226088"/>
                      <a:gd name="connsiteY2" fmla="*/ 205051 h 755485"/>
                      <a:gd name="connsiteX3" fmla="*/ 2103967 w 2226088"/>
                      <a:gd name="connsiteY3" fmla="*/ 89 h 755485"/>
                      <a:gd name="connsiteX4" fmla="*/ 2207800 w 2226088"/>
                      <a:gd name="connsiteY4" fmla="*/ 166090 h 755485"/>
                      <a:gd name="connsiteX5" fmla="*/ 2226088 w 2226088"/>
                      <a:gd name="connsiteY5" fmla="*/ 552203 h 755485"/>
                      <a:gd name="connsiteX6" fmla="*/ 2137861 w 2226088"/>
                      <a:gd name="connsiteY6" fmla="*/ 755485 h 755485"/>
                      <a:gd name="connsiteX7" fmla="*/ 107230 w 2226088"/>
                      <a:gd name="connsiteY7" fmla="*/ 673071 h 755485"/>
                      <a:gd name="connsiteX8" fmla="*/ 1439 w 2226088"/>
                      <a:gd name="connsiteY8" fmla="*/ 567280 h 755485"/>
                      <a:gd name="connsiteX9" fmla="*/ 0 w 2226088"/>
                      <a:gd name="connsiteY9" fmla="*/ 397011 h 755485"/>
                      <a:gd name="connsiteX0" fmla="*/ 0 w 2226088"/>
                      <a:gd name="connsiteY0" fmla="*/ 397011 h 743610"/>
                      <a:gd name="connsiteX1" fmla="*/ 103521 w 2226088"/>
                      <a:gd name="connsiteY1" fmla="*/ 301753 h 743610"/>
                      <a:gd name="connsiteX2" fmla="*/ 1169366 w 2226088"/>
                      <a:gd name="connsiteY2" fmla="*/ 205051 h 743610"/>
                      <a:gd name="connsiteX3" fmla="*/ 2103967 w 2226088"/>
                      <a:gd name="connsiteY3" fmla="*/ 89 h 743610"/>
                      <a:gd name="connsiteX4" fmla="*/ 2207800 w 2226088"/>
                      <a:gd name="connsiteY4" fmla="*/ 166090 h 743610"/>
                      <a:gd name="connsiteX5" fmla="*/ 2226088 w 2226088"/>
                      <a:gd name="connsiteY5" fmla="*/ 552203 h 743610"/>
                      <a:gd name="connsiteX6" fmla="*/ 2121129 w 2226088"/>
                      <a:gd name="connsiteY6" fmla="*/ 743610 h 743610"/>
                      <a:gd name="connsiteX7" fmla="*/ 107230 w 2226088"/>
                      <a:gd name="connsiteY7" fmla="*/ 673071 h 743610"/>
                      <a:gd name="connsiteX8" fmla="*/ 1439 w 2226088"/>
                      <a:gd name="connsiteY8" fmla="*/ 567280 h 743610"/>
                      <a:gd name="connsiteX9" fmla="*/ 0 w 2226088"/>
                      <a:gd name="connsiteY9" fmla="*/ 397011 h 743610"/>
                      <a:gd name="connsiteX0" fmla="*/ 55462 w 2281550"/>
                      <a:gd name="connsiteY0" fmla="*/ 397011 h 743610"/>
                      <a:gd name="connsiteX1" fmla="*/ 158983 w 2281550"/>
                      <a:gd name="connsiteY1" fmla="*/ 301753 h 743610"/>
                      <a:gd name="connsiteX2" fmla="*/ 1224828 w 2281550"/>
                      <a:gd name="connsiteY2" fmla="*/ 205051 h 743610"/>
                      <a:gd name="connsiteX3" fmla="*/ 2159429 w 2281550"/>
                      <a:gd name="connsiteY3" fmla="*/ 89 h 743610"/>
                      <a:gd name="connsiteX4" fmla="*/ 2263262 w 2281550"/>
                      <a:gd name="connsiteY4" fmla="*/ 166090 h 743610"/>
                      <a:gd name="connsiteX5" fmla="*/ 2281550 w 2281550"/>
                      <a:gd name="connsiteY5" fmla="*/ 552203 h 743610"/>
                      <a:gd name="connsiteX6" fmla="*/ 2176591 w 2281550"/>
                      <a:gd name="connsiteY6" fmla="*/ 743610 h 743610"/>
                      <a:gd name="connsiteX7" fmla="*/ 162692 w 2281550"/>
                      <a:gd name="connsiteY7" fmla="*/ 673071 h 743610"/>
                      <a:gd name="connsiteX8" fmla="*/ 3 w 2281550"/>
                      <a:gd name="connsiteY8" fmla="*/ 572310 h 743610"/>
                      <a:gd name="connsiteX9" fmla="*/ 55462 w 2281550"/>
                      <a:gd name="connsiteY9" fmla="*/ 397011 h 743610"/>
                      <a:gd name="connsiteX0" fmla="*/ 27881 w 2281552"/>
                      <a:gd name="connsiteY0" fmla="*/ 384774 h 743610"/>
                      <a:gd name="connsiteX1" fmla="*/ 158985 w 2281552"/>
                      <a:gd name="connsiteY1" fmla="*/ 301753 h 743610"/>
                      <a:gd name="connsiteX2" fmla="*/ 1224830 w 2281552"/>
                      <a:gd name="connsiteY2" fmla="*/ 205051 h 743610"/>
                      <a:gd name="connsiteX3" fmla="*/ 2159431 w 2281552"/>
                      <a:gd name="connsiteY3" fmla="*/ 89 h 743610"/>
                      <a:gd name="connsiteX4" fmla="*/ 2263264 w 2281552"/>
                      <a:gd name="connsiteY4" fmla="*/ 166090 h 743610"/>
                      <a:gd name="connsiteX5" fmla="*/ 2281552 w 2281552"/>
                      <a:gd name="connsiteY5" fmla="*/ 552203 h 743610"/>
                      <a:gd name="connsiteX6" fmla="*/ 2176593 w 2281552"/>
                      <a:gd name="connsiteY6" fmla="*/ 743610 h 743610"/>
                      <a:gd name="connsiteX7" fmla="*/ 162694 w 2281552"/>
                      <a:gd name="connsiteY7" fmla="*/ 673071 h 743610"/>
                      <a:gd name="connsiteX8" fmla="*/ 5 w 2281552"/>
                      <a:gd name="connsiteY8" fmla="*/ 572310 h 743610"/>
                      <a:gd name="connsiteX9" fmla="*/ 27881 w 2281552"/>
                      <a:gd name="connsiteY9" fmla="*/ 384774 h 743610"/>
                      <a:gd name="connsiteX0" fmla="*/ 36958 w 2281552"/>
                      <a:gd name="connsiteY0" fmla="*/ 373930 h 743610"/>
                      <a:gd name="connsiteX1" fmla="*/ 158985 w 2281552"/>
                      <a:gd name="connsiteY1" fmla="*/ 301753 h 743610"/>
                      <a:gd name="connsiteX2" fmla="*/ 1224830 w 2281552"/>
                      <a:gd name="connsiteY2" fmla="*/ 205051 h 743610"/>
                      <a:gd name="connsiteX3" fmla="*/ 2159431 w 2281552"/>
                      <a:gd name="connsiteY3" fmla="*/ 89 h 743610"/>
                      <a:gd name="connsiteX4" fmla="*/ 2263264 w 2281552"/>
                      <a:gd name="connsiteY4" fmla="*/ 166090 h 743610"/>
                      <a:gd name="connsiteX5" fmla="*/ 2281552 w 2281552"/>
                      <a:gd name="connsiteY5" fmla="*/ 552203 h 743610"/>
                      <a:gd name="connsiteX6" fmla="*/ 2176593 w 2281552"/>
                      <a:gd name="connsiteY6" fmla="*/ 743610 h 743610"/>
                      <a:gd name="connsiteX7" fmla="*/ 162694 w 2281552"/>
                      <a:gd name="connsiteY7" fmla="*/ 673071 h 743610"/>
                      <a:gd name="connsiteX8" fmla="*/ 5 w 2281552"/>
                      <a:gd name="connsiteY8" fmla="*/ 572310 h 743610"/>
                      <a:gd name="connsiteX9" fmla="*/ 36958 w 2281552"/>
                      <a:gd name="connsiteY9" fmla="*/ 373930 h 743610"/>
                      <a:gd name="connsiteX0" fmla="*/ 36958 w 2281552"/>
                      <a:gd name="connsiteY0" fmla="*/ 373930 h 743610"/>
                      <a:gd name="connsiteX1" fmla="*/ 158985 w 2281552"/>
                      <a:gd name="connsiteY1" fmla="*/ 301753 h 743610"/>
                      <a:gd name="connsiteX2" fmla="*/ 1224830 w 2281552"/>
                      <a:gd name="connsiteY2" fmla="*/ 205051 h 743610"/>
                      <a:gd name="connsiteX3" fmla="*/ 2159431 w 2281552"/>
                      <a:gd name="connsiteY3" fmla="*/ 89 h 743610"/>
                      <a:gd name="connsiteX4" fmla="*/ 2263264 w 2281552"/>
                      <a:gd name="connsiteY4" fmla="*/ 166090 h 743610"/>
                      <a:gd name="connsiteX5" fmla="*/ 2281552 w 2281552"/>
                      <a:gd name="connsiteY5" fmla="*/ 552203 h 743610"/>
                      <a:gd name="connsiteX6" fmla="*/ 2176593 w 2281552"/>
                      <a:gd name="connsiteY6" fmla="*/ 743610 h 743610"/>
                      <a:gd name="connsiteX7" fmla="*/ 162694 w 2281552"/>
                      <a:gd name="connsiteY7" fmla="*/ 673071 h 743610"/>
                      <a:gd name="connsiteX8" fmla="*/ 5 w 2281552"/>
                      <a:gd name="connsiteY8" fmla="*/ 572310 h 743610"/>
                      <a:gd name="connsiteX9" fmla="*/ 36958 w 2281552"/>
                      <a:gd name="connsiteY9" fmla="*/ 373930 h 743610"/>
                      <a:gd name="connsiteX0" fmla="*/ 36959 w 2281553"/>
                      <a:gd name="connsiteY0" fmla="*/ 373930 h 743610"/>
                      <a:gd name="connsiteX1" fmla="*/ 158986 w 2281553"/>
                      <a:gd name="connsiteY1" fmla="*/ 301753 h 743610"/>
                      <a:gd name="connsiteX2" fmla="*/ 1224831 w 2281553"/>
                      <a:gd name="connsiteY2" fmla="*/ 205051 h 743610"/>
                      <a:gd name="connsiteX3" fmla="*/ 2159432 w 2281553"/>
                      <a:gd name="connsiteY3" fmla="*/ 89 h 743610"/>
                      <a:gd name="connsiteX4" fmla="*/ 2263265 w 2281553"/>
                      <a:gd name="connsiteY4" fmla="*/ 166090 h 743610"/>
                      <a:gd name="connsiteX5" fmla="*/ 2281553 w 2281553"/>
                      <a:gd name="connsiteY5" fmla="*/ 552203 h 743610"/>
                      <a:gd name="connsiteX6" fmla="*/ 2176594 w 2281553"/>
                      <a:gd name="connsiteY6" fmla="*/ 743610 h 743610"/>
                      <a:gd name="connsiteX7" fmla="*/ 162695 w 2281553"/>
                      <a:gd name="connsiteY7" fmla="*/ 673071 h 743610"/>
                      <a:gd name="connsiteX8" fmla="*/ 6 w 2281553"/>
                      <a:gd name="connsiteY8" fmla="*/ 572310 h 743610"/>
                      <a:gd name="connsiteX9" fmla="*/ 36959 w 2281553"/>
                      <a:gd name="connsiteY9" fmla="*/ 373930 h 743610"/>
                      <a:gd name="connsiteX0" fmla="*/ 36959 w 2281553"/>
                      <a:gd name="connsiteY0" fmla="*/ 373935 h 743615"/>
                      <a:gd name="connsiteX1" fmla="*/ 226407 w 2281553"/>
                      <a:gd name="connsiteY1" fmla="*/ 303522 h 743615"/>
                      <a:gd name="connsiteX2" fmla="*/ 1224831 w 2281553"/>
                      <a:gd name="connsiteY2" fmla="*/ 205056 h 743615"/>
                      <a:gd name="connsiteX3" fmla="*/ 2159432 w 2281553"/>
                      <a:gd name="connsiteY3" fmla="*/ 94 h 743615"/>
                      <a:gd name="connsiteX4" fmla="*/ 2263265 w 2281553"/>
                      <a:gd name="connsiteY4" fmla="*/ 166095 h 743615"/>
                      <a:gd name="connsiteX5" fmla="*/ 2281553 w 2281553"/>
                      <a:gd name="connsiteY5" fmla="*/ 552208 h 743615"/>
                      <a:gd name="connsiteX6" fmla="*/ 2176594 w 2281553"/>
                      <a:gd name="connsiteY6" fmla="*/ 743615 h 743615"/>
                      <a:gd name="connsiteX7" fmla="*/ 162695 w 2281553"/>
                      <a:gd name="connsiteY7" fmla="*/ 673076 h 743615"/>
                      <a:gd name="connsiteX8" fmla="*/ 6 w 2281553"/>
                      <a:gd name="connsiteY8" fmla="*/ 572315 h 743615"/>
                      <a:gd name="connsiteX9" fmla="*/ 36959 w 2281553"/>
                      <a:gd name="connsiteY9" fmla="*/ 373935 h 743615"/>
                      <a:gd name="connsiteX0" fmla="*/ 36959 w 2281553"/>
                      <a:gd name="connsiteY0" fmla="*/ 373935 h 743615"/>
                      <a:gd name="connsiteX1" fmla="*/ 226407 w 2281553"/>
                      <a:gd name="connsiteY1" fmla="*/ 303522 h 743615"/>
                      <a:gd name="connsiteX2" fmla="*/ 1224831 w 2281553"/>
                      <a:gd name="connsiteY2" fmla="*/ 205056 h 743615"/>
                      <a:gd name="connsiteX3" fmla="*/ 2159432 w 2281553"/>
                      <a:gd name="connsiteY3" fmla="*/ 94 h 743615"/>
                      <a:gd name="connsiteX4" fmla="*/ 2263265 w 2281553"/>
                      <a:gd name="connsiteY4" fmla="*/ 166095 h 743615"/>
                      <a:gd name="connsiteX5" fmla="*/ 2281553 w 2281553"/>
                      <a:gd name="connsiteY5" fmla="*/ 552208 h 743615"/>
                      <a:gd name="connsiteX6" fmla="*/ 2176594 w 2281553"/>
                      <a:gd name="connsiteY6" fmla="*/ 743615 h 743615"/>
                      <a:gd name="connsiteX7" fmla="*/ 162695 w 2281553"/>
                      <a:gd name="connsiteY7" fmla="*/ 673076 h 743615"/>
                      <a:gd name="connsiteX8" fmla="*/ 6 w 2281553"/>
                      <a:gd name="connsiteY8" fmla="*/ 572315 h 743615"/>
                      <a:gd name="connsiteX9" fmla="*/ 36959 w 2281553"/>
                      <a:gd name="connsiteY9" fmla="*/ 373935 h 743615"/>
                      <a:gd name="connsiteX0" fmla="*/ 36959 w 2281553"/>
                      <a:gd name="connsiteY0" fmla="*/ 373935 h 743615"/>
                      <a:gd name="connsiteX1" fmla="*/ 226407 w 2281553"/>
                      <a:gd name="connsiteY1" fmla="*/ 303522 h 743615"/>
                      <a:gd name="connsiteX2" fmla="*/ 1224831 w 2281553"/>
                      <a:gd name="connsiteY2" fmla="*/ 205056 h 743615"/>
                      <a:gd name="connsiteX3" fmla="*/ 2159432 w 2281553"/>
                      <a:gd name="connsiteY3" fmla="*/ 94 h 743615"/>
                      <a:gd name="connsiteX4" fmla="*/ 2263265 w 2281553"/>
                      <a:gd name="connsiteY4" fmla="*/ 166095 h 743615"/>
                      <a:gd name="connsiteX5" fmla="*/ 2281553 w 2281553"/>
                      <a:gd name="connsiteY5" fmla="*/ 552208 h 743615"/>
                      <a:gd name="connsiteX6" fmla="*/ 2176594 w 2281553"/>
                      <a:gd name="connsiteY6" fmla="*/ 743615 h 743615"/>
                      <a:gd name="connsiteX7" fmla="*/ 162695 w 2281553"/>
                      <a:gd name="connsiteY7" fmla="*/ 673076 h 743615"/>
                      <a:gd name="connsiteX8" fmla="*/ 6 w 2281553"/>
                      <a:gd name="connsiteY8" fmla="*/ 572315 h 743615"/>
                      <a:gd name="connsiteX9" fmla="*/ 36959 w 2281553"/>
                      <a:gd name="connsiteY9" fmla="*/ 373935 h 743615"/>
                      <a:gd name="connsiteX0" fmla="*/ 36959 w 2281553"/>
                      <a:gd name="connsiteY0" fmla="*/ 373935 h 743615"/>
                      <a:gd name="connsiteX1" fmla="*/ 226407 w 2281553"/>
                      <a:gd name="connsiteY1" fmla="*/ 303522 h 743615"/>
                      <a:gd name="connsiteX2" fmla="*/ 1224831 w 2281553"/>
                      <a:gd name="connsiteY2" fmla="*/ 205056 h 743615"/>
                      <a:gd name="connsiteX3" fmla="*/ 2159432 w 2281553"/>
                      <a:gd name="connsiteY3" fmla="*/ 94 h 743615"/>
                      <a:gd name="connsiteX4" fmla="*/ 2263265 w 2281553"/>
                      <a:gd name="connsiteY4" fmla="*/ 166095 h 743615"/>
                      <a:gd name="connsiteX5" fmla="*/ 2281553 w 2281553"/>
                      <a:gd name="connsiteY5" fmla="*/ 552208 h 743615"/>
                      <a:gd name="connsiteX6" fmla="*/ 2176594 w 2281553"/>
                      <a:gd name="connsiteY6" fmla="*/ 743615 h 743615"/>
                      <a:gd name="connsiteX7" fmla="*/ 1008536 w 2281553"/>
                      <a:gd name="connsiteY7" fmla="*/ 729362 h 743615"/>
                      <a:gd name="connsiteX8" fmla="*/ 162695 w 2281553"/>
                      <a:gd name="connsiteY8" fmla="*/ 673076 h 743615"/>
                      <a:gd name="connsiteX9" fmla="*/ 6 w 2281553"/>
                      <a:gd name="connsiteY9" fmla="*/ 572315 h 743615"/>
                      <a:gd name="connsiteX10" fmla="*/ 36959 w 2281553"/>
                      <a:gd name="connsiteY10" fmla="*/ 373935 h 743615"/>
                      <a:gd name="connsiteX0" fmla="*/ 36959 w 2281553"/>
                      <a:gd name="connsiteY0" fmla="*/ 373935 h 749459"/>
                      <a:gd name="connsiteX1" fmla="*/ 226407 w 2281553"/>
                      <a:gd name="connsiteY1" fmla="*/ 303522 h 749459"/>
                      <a:gd name="connsiteX2" fmla="*/ 1224831 w 2281553"/>
                      <a:gd name="connsiteY2" fmla="*/ 205056 h 749459"/>
                      <a:gd name="connsiteX3" fmla="*/ 2159432 w 2281553"/>
                      <a:gd name="connsiteY3" fmla="*/ 94 h 749459"/>
                      <a:gd name="connsiteX4" fmla="*/ 2263265 w 2281553"/>
                      <a:gd name="connsiteY4" fmla="*/ 166095 h 749459"/>
                      <a:gd name="connsiteX5" fmla="*/ 2281553 w 2281553"/>
                      <a:gd name="connsiteY5" fmla="*/ 552208 h 749459"/>
                      <a:gd name="connsiteX6" fmla="*/ 2176594 w 2281553"/>
                      <a:gd name="connsiteY6" fmla="*/ 743615 h 749459"/>
                      <a:gd name="connsiteX7" fmla="*/ 1102905 w 2281553"/>
                      <a:gd name="connsiteY7" fmla="*/ 745738 h 749459"/>
                      <a:gd name="connsiteX8" fmla="*/ 162695 w 2281553"/>
                      <a:gd name="connsiteY8" fmla="*/ 673076 h 749459"/>
                      <a:gd name="connsiteX9" fmla="*/ 6 w 2281553"/>
                      <a:gd name="connsiteY9" fmla="*/ 572315 h 749459"/>
                      <a:gd name="connsiteX10" fmla="*/ 36959 w 2281553"/>
                      <a:gd name="connsiteY10" fmla="*/ 373935 h 749459"/>
                      <a:gd name="connsiteX0" fmla="*/ 36959 w 2281553"/>
                      <a:gd name="connsiteY0" fmla="*/ 373935 h 746129"/>
                      <a:gd name="connsiteX1" fmla="*/ 226407 w 2281553"/>
                      <a:gd name="connsiteY1" fmla="*/ 303522 h 746129"/>
                      <a:gd name="connsiteX2" fmla="*/ 1224831 w 2281553"/>
                      <a:gd name="connsiteY2" fmla="*/ 205056 h 746129"/>
                      <a:gd name="connsiteX3" fmla="*/ 2159432 w 2281553"/>
                      <a:gd name="connsiteY3" fmla="*/ 94 h 746129"/>
                      <a:gd name="connsiteX4" fmla="*/ 2263265 w 2281553"/>
                      <a:gd name="connsiteY4" fmla="*/ 166095 h 746129"/>
                      <a:gd name="connsiteX5" fmla="*/ 2281553 w 2281553"/>
                      <a:gd name="connsiteY5" fmla="*/ 552208 h 746129"/>
                      <a:gd name="connsiteX6" fmla="*/ 2176594 w 2281553"/>
                      <a:gd name="connsiteY6" fmla="*/ 743615 h 746129"/>
                      <a:gd name="connsiteX7" fmla="*/ 1102905 w 2281553"/>
                      <a:gd name="connsiteY7" fmla="*/ 745738 h 746129"/>
                      <a:gd name="connsiteX8" fmla="*/ 643695 w 2281553"/>
                      <a:gd name="connsiteY8" fmla="*/ 723777 h 746129"/>
                      <a:gd name="connsiteX9" fmla="*/ 162695 w 2281553"/>
                      <a:gd name="connsiteY9" fmla="*/ 673076 h 746129"/>
                      <a:gd name="connsiteX10" fmla="*/ 6 w 2281553"/>
                      <a:gd name="connsiteY10" fmla="*/ 572315 h 746129"/>
                      <a:gd name="connsiteX11" fmla="*/ 36959 w 2281553"/>
                      <a:gd name="connsiteY11" fmla="*/ 373935 h 746129"/>
                      <a:gd name="connsiteX0" fmla="*/ 36959 w 2281553"/>
                      <a:gd name="connsiteY0" fmla="*/ 373935 h 751995"/>
                      <a:gd name="connsiteX1" fmla="*/ 226407 w 2281553"/>
                      <a:gd name="connsiteY1" fmla="*/ 303522 h 751995"/>
                      <a:gd name="connsiteX2" fmla="*/ 1224831 w 2281553"/>
                      <a:gd name="connsiteY2" fmla="*/ 205056 h 751995"/>
                      <a:gd name="connsiteX3" fmla="*/ 2159432 w 2281553"/>
                      <a:gd name="connsiteY3" fmla="*/ 94 h 751995"/>
                      <a:gd name="connsiteX4" fmla="*/ 2263265 w 2281553"/>
                      <a:gd name="connsiteY4" fmla="*/ 166095 h 751995"/>
                      <a:gd name="connsiteX5" fmla="*/ 2281553 w 2281553"/>
                      <a:gd name="connsiteY5" fmla="*/ 552208 h 751995"/>
                      <a:gd name="connsiteX6" fmla="*/ 2176594 w 2281553"/>
                      <a:gd name="connsiteY6" fmla="*/ 743615 h 751995"/>
                      <a:gd name="connsiteX7" fmla="*/ 1102905 w 2281553"/>
                      <a:gd name="connsiteY7" fmla="*/ 745738 h 751995"/>
                      <a:gd name="connsiteX8" fmla="*/ 652692 w 2281553"/>
                      <a:gd name="connsiteY8" fmla="*/ 746756 h 751995"/>
                      <a:gd name="connsiteX9" fmla="*/ 162695 w 2281553"/>
                      <a:gd name="connsiteY9" fmla="*/ 673076 h 751995"/>
                      <a:gd name="connsiteX10" fmla="*/ 6 w 2281553"/>
                      <a:gd name="connsiteY10" fmla="*/ 572315 h 751995"/>
                      <a:gd name="connsiteX11" fmla="*/ 36959 w 2281553"/>
                      <a:gd name="connsiteY11" fmla="*/ 373935 h 751995"/>
                      <a:gd name="connsiteX0" fmla="*/ 36959 w 2281553"/>
                      <a:gd name="connsiteY0" fmla="*/ 373935 h 751995"/>
                      <a:gd name="connsiteX1" fmla="*/ 226407 w 2281553"/>
                      <a:gd name="connsiteY1" fmla="*/ 303522 h 751995"/>
                      <a:gd name="connsiteX2" fmla="*/ 1224831 w 2281553"/>
                      <a:gd name="connsiteY2" fmla="*/ 205056 h 751995"/>
                      <a:gd name="connsiteX3" fmla="*/ 2159432 w 2281553"/>
                      <a:gd name="connsiteY3" fmla="*/ 94 h 751995"/>
                      <a:gd name="connsiteX4" fmla="*/ 2263265 w 2281553"/>
                      <a:gd name="connsiteY4" fmla="*/ 166095 h 751995"/>
                      <a:gd name="connsiteX5" fmla="*/ 2281553 w 2281553"/>
                      <a:gd name="connsiteY5" fmla="*/ 552208 h 751995"/>
                      <a:gd name="connsiteX6" fmla="*/ 2176594 w 2281553"/>
                      <a:gd name="connsiteY6" fmla="*/ 743615 h 751995"/>
                      <a:gd name="connsiteX7" fmla="*/ 1102905 w 2281553"/>
                      <a:gd name="connsiteY7" fmla="*/ 745738 h 751995"/>
                      <a:gd name="connsiteX8" fmla="*/ 652692 w 2281553"/>
                      <a:gd name="connsiteY8" fmla="*/ 746756 h 751995"/>
                      <a:gd name="connsiteX9" fmla="*/ 170039 w 2281553"/>
                      <a:gd name="connsiteY9" fmla="*/ 682970 h 751995"/>
                      <a:gd name="connsiteX10" fmla="*/ 6 w 2281553"/>
                      <a:gd name="connsiteY10" fmla="*/ 572315 h 751995"/>
                      <a:gd name="connsiteX11" fmla="*/ 36959 w 2281553"/>
                      <a:gd name="connsiteY11" fmla="*/ 373935 h 751995"/>
                      <a:gd name="connsiteX0" fmla="*/ 36959 w 2281553"/>
                      <a:gd name="connsiteY0" fmla="*/ 373935 h 751995"/>
                      <a:gd name="connsiteX1" fmla="*/ 226407 w 2281553"/>
                      <a:gd name="connsiteY1" fmla="*/ 303522 h 751995"/>
                      <a:gd name="connsiteX2" fmla="*/ 1224831 w 2281553"/>
                      <a:gd name="connsiteY2" fmla="*/ 205056 h 751995"/>
                      <a:gd name="connsiteX3" fmla="*/ 2159432 w 2281553"/>
                      <a:gd name="connsiteY3" fmla="*/ 94 h 751995"/>
                      <a:gd name="connsiteX4" fmla="*/ 2263265 w 2281553"/>
                      <a:gd name="connsiteY4" fmla="*/ 166095 h 751995"/>
                      <a:gd name="connsiteX5" fmla="*/ 2281553 w 2281553"/>
                      <a:gd name="connsiteY5" fmla="*/ 552208 h 751995"/>
                      <a:gd name="connsiteX6" fmla="*/ 2176594 w 2281553"/>
                      <a:gd name="connsiteY6" fmla="*/ 743615 h 751995"/>
                      <a:gd name="connsiteX7" fmla="*/ 1102905 w 2281553"/>
                      <a:gd name="connsiteY7" fmla="*/ 745738 h 751995"/>
                      <a:gd name="connsiteX8" fmla="*/ 652692 w 2281553"/>
                      <a:gd name="connsiteY8" fmla="*/ 746756 h 751995"/>
                      <a:gd name="connsiteX9" fmla="*/ 182707 w 2281553"/>
                      <a:gd name="connsiteY9" fmla="*/ 710896 h 751995"/>
                      <a:gd name="connsiteX10" fmla="*/ 6 w 2281553"/>
                      <a:gd name="connsiteY10" fmla="*/ 572315 h 751995"/>
                      <a:gd name="connsiteX11" fmla="*/ 36959 w 2281553"/>
                      <a:gd name="connsiteY11" fmla="*/ 373935 h 751995"/>
                      <a:gd name="connsiteX0" fmla="*/ 33289 w 2277883"/>
                      <a:gd name="connsiteY0" fmla="*/ 373935 h 751995"/>
                      <a:gd name="connsiteX1" fmla="*/ 222737 w 2277883"/>
                      <a:gd name="connsiteY1" fmla="*/ 303522 h 751995"/>
                      <a:gd name="connsiteX2" fmla="*/ 1221161 w 2277883"/>
                      <a:gd name="connsiteY2" fmla="*/ 205056 h 751995"/>
                      <a:gd name="connsiteX3" fmla="*/ 2155762 w 2277883"/>
                      <a:gd name="connsiteY3" fmla="*/ 94 h 751995"/>
                      <a:gd name="connsiteX4" fmla="*/ 2259595 w 2277883"/>
                      <a:gd name="connsiteY4" fmla="*/ 166095 h 751995"/>
                      <a:gd name="connsiteX5" fmla="*/ 2277883 w 2277883"/>
                      <a:gd name="connsiteY5" fmla="*/ 552208 h 751995"/>
                      <a:gd name="connsiteX6" fmla="*/ 2172924 w 2277883"/>
                      <a:gd name="connsiteY6" fmla="*/ 743615 h 751995"/>
                      <a:gd name="connsiteX7" fmla="*/ 1099235 w 2277883"/>
                      <a:gd name="connsiteY7" fmla="*/ 745738 h 751995"/>
                      <a:gd name="connsiteX8" fmla="*/ 649022 w 2277883"/>
                      <a:gd name="connsiteY8" fmla="*/ 746756 h 751995"/>
                      <a:gd name="connsiteX9" fmla="*/ 179037 w 2277883"/>
                      <a:gd name="connsiteY9" fmla="*/ 710896 h 751995"/>
                      <a:gd name="connsiteX10" fmla="*/ 8 w 2277883"/>
                      <a:gd name="connsiteY10" fmla="*/ 577261 h 751995"/>
                      <a:gd name="connsiteX11" fmla="*/ 33289 w 2277883"/>
                      <a:gd name="connsiteY11" fmla="*/ 373935 h 751995"/>
                      <a:gd name="connsiteX0" fmla="*/ 45955 w 2277880"/>
                      <a:gd name="connsiteY0" fmla="*/ 401862 h 751995"/>
                      <a:gd name="connsiteX1" fmla="*/ 222734 w 2277880"/>
                      <a:gd name="connsiteY1" fmla="*/ 303522 h 751995"/>
                      <a:gd name="connsiteX2" fmla="*/ 1221158 w 2277880"/>
                      <a:gd name="connsiteY2" fmla="*/ 205056 h 751995"/>
                      <a:gd name="connsiteX3" fmla="*/ 2155759 w 2277880"/>
                      <a:gd name="connsiteY3" fmla="*/ 94 h 751995"/>
                      <a:gd name="connsiteX4" fmla="*/ 2259592 w 2277880"/>
                      <a:gd name="connsiteY4" fmla="*/ 166095 h 751995"/>
                      <a:gd name="connsiteX5" fmla="*/ 2277880 w 2277880"/>
                      <a:gd name="connsiteY5" fmla="*/ 552208 h 751995"/>
                      <a:gd name="connsiteX6" fmla="*/ 2172921 w 2277880"/>
                      <a:gd name="connsiteY6" fmla="*/ 743615 h 751995"/>
                      <a:gd name="connsiteX7" fmla="*/ 1099232 w 2277880"/>
                      <a:gd name="connsiteY7" fmla="*/ 745738 h 751995"/>
                      <a:gd name="connsiteX8" fmla="*/ 649019 w 2277880"/>
                      <a:gd name="connsiteY8" fmla="*/ 746756 h 751995"/>
                      <a:gd name="connsiteX9" fmla="*/ 179034 w 2277880"/>
                      <a:gd name="connsiteY9" fmla="*/ 710896 h 751995"/>
                      <a:gd name="connsiteX10" fmla="*/ 5 w 2277880"/>
                      <a:gd name="connsiteY10" fmla="*/ 577261 h 751995"/>
                      <a:gd name="connsiteX11" fmla="*/ 45955 w 2277880"/>
                      <a:gd name="connsiteY11" fmla="*/ 401862 h 751995"/>
                      <a:gd name="connsiteX0" fmla="*/ 45955 w 2277880"/>
                      <a:gd name="connsiteY0" fmla="*/ 401863 h 751996"/>
                      <a:gd name="connsiteX1" fmla="*/ 263856 w 2277880"/>
                      <a:gd name="connsiteY1" fmla="*/ 315490 h 751996"/>
                      <a:gd name="connsiteX2" fmla="*/ 1221158 w 2277880"/>
                      <a:gd name="connsiteY2" fmla="*/ 205057 h 751996"/>
                      <a:gd name="connsiteX3" fmla="*/ 2155759 w 2277880"/>
                      <a:gd name="connsiteY3" fmla="*/ 95 h 751996"/>
                      <a:gd name="connsiteX4" fmla="*/ 2259592 w 2277880"/>
                      <a:gd name="connsiteY4" fmla="*/ 166096 h 751996"/>
                      <a:gd name="connsiteX5" fmla="*/ 2277880 w 2277880"/>
                      <a:gd name="connsiteY5" fmla="*/ 552209 h 751996"/>
                      <a:gd name="connsiteX6" fmla="*/ 2172921 w 2277880"/>
                      <a:gd name="connsiteY6" fmla="*/ 743616 h 751996"/>
                      <a:gd name="connsiteX7" fmla="*/ 1099232 w 2277880"/>
                      <a:gd name="connsiteY7" fmla="*/ 745739 h 751996"/>
                      <a:gd name="connsiteX8" fmla="*/ 649019 w 2277880"/>
                      <a:gd name="connsiteY8" fmla="*/ 746757 h 751996"/>
                      <a:gd name="connsiteX9" fmla="*/ 179034 w 2277880"/>
                      <a:gd name="connsiteY9" fmla="*/ 710897 h 751996"/>
                      <a:gd name="connsiteX10" fmla="*/ 5 w 2277880"/>
                      <a:gd name="connsiteY10" fmla="*/ 577262 h 751996"/>
                      <a:gd name="connsiteX11" fmla="*/ 45955 w 2277880"/>
                      <a:gd name="connsiteY11" fmla="*/ 401863 h 751996"/>
                      <a:gd name="connsiteX0" fmla="*/ 45955 w 2277880"/>
                      <a:gd name="connsiteY0" fmla="*/ 401863 h 751996"/>
                      <a:gd name="connsiteX1" fmla="*/ 260183 w 2277880"/>
                      <a:gd name="connsiteY1" fmla="*/ 310543 h 751996"/>
                      <a:gd name="connsiteX2" fmla="*/ 1221158 w 2277880"/>
                      <a:gd name="connsiteY2" fmla="*/ 205057 h 751996"/>
                      <a:gd name="connsiteX3" fmla="*/ 2155759 w 2277880"/>
                      <a:gd name="connsiteY3" fmla="*/ 95 h 751996"/>
                      <a:gd name="connsiteX4" fmla="*/ 2259592 w 2277880"/>
                      <a:gd name="connsiteY4" fmla="*/ 166096 h 751996"/>
                      <a:gd name="connsiteX5" fmla="*/ 2277880 w 2277880"/>
                      <a:gd name="connsiteY5" fmla="*/ 552209 h 751996"/>
                      <a:gd name="connsiteX6" fmla="*/ 2172921 w 2277880"/>
                      <a:gd name="connsiteY6" fmla="*/ 743616 h 751996"/>
                      <a:gd name="connsiteX7" fmla="*/ 1099232 w 2277880"/>
                      <a:gd name="connsiteY7" fmla="*/ 745739 h 751996"/>
                      <a:gd name="connsiteX8" fmla="*/ 649019 w 2277880"/>
                      <a:gd name="connsiteY8" fmla="*/ 746757 h 751996"/>
                      <a:gd name="connsiteX9" fmla="*/ 179034 w 2277880"/>
                      <a:gd name="connsiteY9" fmla="*/ 710897 h 751996"/>
                      <a:gd name="connsiteX10" fmla="*/ 5 w 2277880"/>
                      <a:gd name="connsiteY10" fmla="*/ 577262 h 751996"/>
                      <a:gd name="connsiteX11" fmla="*/ 45955 w 2277880"/>
                      <a:gd name="connsiteY11" fmla="*/ 401863 h 751996"/>
                      <a:gd name="connsiteX0" fmla="*/ 45955 w 2277880"/>
                      <a:gd name="connsiteY0" fmla="*/ 401863 h 751996"/>
                      <a:gd name="connsiteX1" fmla="*/ 260183 w 2277880"/>
                      <a:gd name="connsiteY1" fmla="*/ 310543 h 751996"/>
                      <a:gd name="connsiteX2" fmla="*/ 1221158 w 2277880"/>
                      <a:gd name="connsiteY2" fmla="*/ 205057 h 751996"/>
                      <a:gd name="connsiteX3" fmla="*/ 2155759 w 2277880"/>
                      <a:gd name="connsiteY3" fmla="*/ 95 h 751996"/>
                      <a:gd name="connsiteX4" fmla="*/ 2259592 w 2277880"/>
                      <a:gd name="connsiteY4" fmla="*/ 166096 h 751996"/>
                      <a:gd name="connsiteX5" fmla="*/ 2277880 w 2277880"/>
                      <a:gd name="connsiteY5" fmla="*/ 552209 h 751996"/>
                      <a:gd name="connsiteX6" fmla="*/ 2172921 w 2277880"/>
                      <a:gd name="connsiteY6" fmla="*/ 743616 h 751996"/>
                      <a:gd name="connsiteX7" fmla="*/ 1099232 w 2277880"/>
                      <a:gd name="connsiteY7" fmla="*/ 745739 h 751996"/>
                      <a:gd name="connsiteX8" fmla="*/ 649019 w 2277880"/>
                      <a:gd name="connsiteY8" fmla="*/ 746757 h 751996"/>
                      <a:gd name="connsiteX9" fmla="*/ 179034 w 2277880"/>
                      <a:gd name="connsiteY9" fmla="*/ 710897 h 751996"/>
                      <a:gd name="connsiteX10" fmla="*/ 5 w 2277880"/>
                      <a:gd name="connsiteY10" fmla="*/ 577262 h 751996"/>
                      <a:gd name="connsiteX11" fmla="*/ 45955 w 2277880"/>
                      <a:gd name="connsiteY11" fmla="*/ 401863 h 751996"/>
                      <a:gd name="connsiteX0" fmla="*/ 45955 w 2277880"/>
                      <a:gd name="connsiteY0" fmla="*/ 401863 h 751996"/>
                      <a:gd name="connsiteX1" fmla="*/ 260183 w 2277880"/>
                      <a:gd name="connsiteY1" fmla="*/ 310543 h 751996"/>
                      <a:gd name="connsiteX2" fmla="*/ 1221158 w 2277880"/>
                      <a:gd name="connsiteY2" fmla="*/ 205057 h 751996"/>
                      <a:gd name="connsiteX3" fmla="*/ 2155759 w 2277880"/>
                      <a:gd name="connsiteY3" fmla="*/ 95 h 751996"/>
                      <a:gd name="connsiteX4" fmla="*/ 2259592 w 2277880"/>
                      <a:gd name="connsiteY4" fmla="*/ 166096 h 751996"/>
                      <a:gd name="connsiteX5" fmla="*/ 2277880 w 2277880"/>
                      <a:gd name="connsiteY5" fmla="*/ 552209 h 751996"/>
                      <a:gd name="connsiteX6" fmla="*/ 2172921 w 2277880"/>
                      <a:gd name="connsiteY6" fmla="*/ 743616 h 751996"/>
                      <a:gd name="connsiteX7" fmla="*/ 1099232 w 2277880"/>
                      <a:gd name="connsiteY7" fmla="*/ 745739 h 751996"/>
                      <a:gd name="connsiteX8" fmla="*/ 649019 w 2277880"/>
                      <a:gd name="connsiteY8" fmla="*/ 746757 h 751996"/>
                      <a:gd name="connsiteX9" fmla="*/ 179034 w 2277880"/>
                      <a:gd name="connsiteY9" fmla="*/ 710897 h 751996"/>
                      <a:gd name="connsiteX10" fmla="*/ 5 w 2277880"/>
                      <a:gd name="connsiteY10" fmla="*/ 577262 h 751996"/>
                      <a:gd name="connsiteX11" fmla="*/ 45955 w 2277880"/>
                      <a:gd name="connsiteY11" fmla="*/ 401863 h 751996"/>
                      <a:gd name="connsiteX0" fmla="*/ 56970 w 2277879"/>
                      <a:gd name="connsiteY0" fmla="*/ 416704 h 751996"/>
                      <a:gd name="connsiteX1" fmla="*/ 260182 w 2277879"/>
                      <a:gd name="connsiteY1" fmla="*/ 310543 h 751996"/>
                      <a:gd name="connsiteX2" fmla="*/ 1221157 w 2277879"/>
                      <a:gd name="connsiteY2" fmla="*/ 205057 h 751996"/>
                      <a:gd name="connsiteX3" fmla="*/ 2155758 w 2277879"/>
                      <a:gd name="connsiteY3" fmla="*/ 95 h 751996"/>
                      <a:gd name="connsiteX4" fmla="*/ 2259591 w 2277879"/>
                      <a:gd name="connsiteY4" fmla="*/ 166096 h 751996"/>
                      <a:gd name="connsiteX5" fmla="*/ 2277879 w 2277879"/>
                      <a:gd name="connsiteY5" fmla="*/ 552209 h 751996"/>
                      <a:gd name="connsiteX6" fmla="*/ 2172920 w 2277879"/>
                      <a:gd name="connsiteY6" fmla="*/ 743616 h 751996"/>
                      <a:gd name="connsiteX7" fmla="*/ 1099231 w 2277879"/>
                      <a:gd name="connsiteY7" fmla="*/ 745739 h 751996"/>
                      <a:gd name="connsiteX8" fmla="*/ 649018 w 2277879"/>
                      <a:gd name="connsiteY8" fmla="*/ 746757 h 751996"/>
                      <a:gd name="connsiteX9" fmla="*/ 179033 w 2277879"/>
                      <a:gd name="connsiteY9" fmla="*/ 710897 h 751996"/>
                      <a:gd name="connsiteX10" fmla="*/ 4 w 2277879"/>
                      <a:gd name="connsiteY10" fmla="*/ 577262 h 751996"/>
                      <a:gd name="connsiteX11" fmla="*/ 56970 w 2277879"/>
                      <a:gd name="connsiteY11" fmla="*/ 416704 h 751996"/>
                      <a:gd name="connsiteX0" fmla="*/ 41919 w 2262828"/>
                      <a:gd name="connsiteY0" fmla="*/ 416704 h 751996"/>
                      <a:gd name="connsiteX1" fmla="*/ 245131 w 2262828"/>
                      <a:gd name="connsiteY1" fmla="*/ 310543 h 751996"/>
                      <a:gd name="connsiteX2" fmla="*/ 1206106 w 2262828"/>
                      <a:gd name="connsiteY2" fmla="*/ 205057 h 751996"/>
                      <a:gd name="connsiteX3" fmla="*/ 2140707 w 2262828"/>
                      <a:gd name="connsiteY3" fmla="*/ 95 h 751996"/>
                      <a:gd name="connsiteX4" fmla="*/ 2244540 w 2262828"/>
                      <a:gd name="connsiteY4" fmla="*/ 166096 h 751996"/>
                      <a:gd name="connsiteX5" fmla="*/ 2262828 w 2262828"/>
                      <a:gd name="connsiteY5" fmla="*/ 552209 h 751996"/>
                      <a:gd name="connsiteX6" fmla="*/ 2157869 w 2262828"/>
                      <a:gd name="connsiteY6" fmla="*/ 743616 h 751996"/>
                      <a:gd name="connsiteX7" fmla="*/ 1084180 w 2262828"/>
                      <a:gd name="connsiteY7" fmla="*/ 745739 h 751996"/>
                      <a:gd name="connsiteX8" fmla="*/ 633967 w 2262828"/>
                      <a:gd name="connsiteY8" fmla="*/ 746757 h 751996"/>
                      <a:gd name="connsiteX9" fmla="*/ 163982 w 2262828"/>
                      <a:gd name="connsiteY9" fmla="*/ 710897 h 751996"/>
                      <a:gd name="connsiteX10" fmla="*/ 6 w 2262828"/>
                      <a:gd name="connsiteY10" fmla="*/ 575825 h 751996"/>
                      <a:gd name="connsiteX11" fmla="*/ 41919 w 2262828"/>
                      <a:gd name="connsiteY11" fmla="*/ 416704 h 751996"/>
                      <a:gd name="connsiteX0" fmla="*/ 41919 w 2262828"/>
                      <a:gd name="connsiteY0" fmla="*/ 416704 h 751996"/>
                      <a:gd name="connsiteX1" fmla="*/ 245131 w 2262828"/>
                      <a:gd name="connsiteY1" fmla="*/ 310543 h 751996"/>
                      <a:gd name="connsiteX2" fmla="*/ 1206106 w 2262828"/>
                      <a:gd name="connsiteY2" fmla="*/ 205057 h 751996"/>
                      <a:gd name="connsiteX3" fmla="*/ 2140707 w 2262828"/>
                      <a:gd name="connsiteY3" fmla="*/ 95 h 751996"/>
                      <a:gd name="connsiteX4" fmla="*/ 2244540 w 2262828"/>
                      <a:gd name="connsiteY4" fmla="*/ 166096 h 751996"/>
                      <a:gd name="connsiteX5" fmla="*/ 2262828 w 2262828"/>
                      <a:gd name="connsiteY5" fmla="*/ 552209 h 751996"/>
                      <a:gd name="connsiteX6" fmla="*/ 2157869 w 2262828"/>
                      <a:gd name="connsiteY6" fmla="*/ 743616 h 751996"/>
                      <a:gd name="connsiteX7" fmla="*/ 1084180 w 2262828"/>
                      <a:gd name="connsiteY7" fmla="*/ 745739 h 751996"/>
                      <a:gd name="connsiteX8" fmla="*/ 633967 w 2262828"/>
                      <a:gd name="connsiteY8" fmla="*/ 746757 h 751996"/>
                      <a:gd name="connsiteX9" fmla="*/ 163982 w 2262828"/>
                      <a:gd name="connsiteY9" fmla="*/ 710897 h 751996"/>
                      <a:gd name="connsiteX10" fmla="*/ 6 w 2262828"/>
                      <a:gd name="connsiteY10" fmla="*/ 575825 h 751996"/>
                      <a:gd name="connsiteX11" fmla="*/ 41919 w 2262828"/>
                      <a:gd name="connsiteY11" fmla="*/ 416704 h 751996"/>
                      <a:gd name="connsiteX0" fmla="*/ 41913 w 2262822"/>
                      <a:gd name="connsiteY0" fmla="*/ 416704 h 751996"/>
                      <a:gd name="connsiteX1" fmla="*/ 245125 w 2262822"/>
                      <a:gd name="connsiteY1" fmla="*/ 310543 h 751996"/>
                      <a:gd name="connsiteX2" fmla="*/ 1206100 w 2262822"/>
                      <a:gd name="connsiteY2" fmla="*/ 205057 h 751996"/>
                      <a:gd name="connsiteX3" fmla="*/ 2140701 w 2262822"/>
                      <a:gd name="connsiteY3" fmla="*/ 95 h 751996"/>
                      <a:gd name="connsiteX4" fmla="*/ 2244534 w 2262822"/>
                      <a:gd name="connsiteY4" fmla="*/ 166096 h 751996"/>
                      <a:gd name="connsiteX5" fmla="*/ 2262822 w 2262822"/>
                      <a:gd name="connsiteY5" fmla="*/ 552209 h 751996"/>
                      <a:gd name="connsiteX6" fmla="*/ 2157863 w 2262822"/>
                      <a:gd name="connsiteY6" fmla="*/ 743616 h 751996"/>
                      <a:gd name="connsiteX7" fmla="*/ 1084174 w 2262822"/>
                      <a:gd name="connsiteY7" fmla="*/ 745739 h 751996"/>
                      <a:gd name="connsiteX8" fmla="*/ 633961 w 2262822"/>
                      <a:gd name="connsiteY8" fmla="*/ 746757 h 751996"/>
                      <a:gd name="connsiteX9" fmla="*/ 163976 w 2262822"/>
                      <a:gd name="connsiteY9" fmla="*/ 710897 h 751996"/>
                      <a:gd name="connsiteX10" fmla="*/ 0 w 2262822"/>
                      <a:gd name="connsiteY10" fmla="*/ 575825 h 751996"/>
                      <a:gd name="connsiteX11" fmla="*/ 41913 w 2262822"/>
                      <a:gd name="connsiteY11" fmla="*/ 416704 h 751996"/>
                      <a:gd name="connsiteX0" fmla="*/ 41913 w 2262822"/>
                      <a:gd name="connsiteY0" fmla="*/ 416704 h 752705"/>
                      <a:gd name="connsiteX1" fmla="*/ 245125 w 2262822"/>
                      <a:gd name="connsiteY1" fmla="*/ 310543 h 752705"/>
                      <a:gd name="connsiteX2" fmla="*/ 1206100 w 2262822"/>
                      <a:gd name="connsiteY2" fmla="*/ 205057 h 752705"/>
                      <a:gd name="connsiteX3" fmla="*/ 2140701 w 2262822"/>
                      <a:gd name="connsiteY3" fmla="*/ 95 h 752705"/>
                      <a:gd name="connsiteX4" fmla="*/ 2244534 w 2262822"/>
                      <a:gd name="connsiteY4" fmla="*/ 166096 h 752705"/>
                      <a:gd name="connsiteX5" fmla="*/ 2262822 w 2262822"/>
                      <a:gd name="connsiteY5" fmla="*/ 552209 h 752705"/>
                      <a:gd name="connsiteX6" fmla="*/ 2128122 w 2262822"/>
                      <a:gd name="connsiteY6" fmla="*/ 725265 h 752705"/>
                      <a:gd name="connsiteX7" fmla="*/ 1084174 w 2262822"/>
                      <a:gd name="connsiteY7" fmla="*/ 745739 h 752705"/>
                      <a:gd name="connsiteX8" fmla="*/ 633961 w 2262822"/>
                      <a:gd name="connsiteY8" fmla="*/ 746757 h 752705"/>
                      <a:gd name="connsiteX9" fmla="*/ 163976 w 2262822"/>
                      <a:gd name="connsiteY9" fmla="*/ 710897 h 752705"/>
                      <a:gd name="connsiteX10" fmla="*/ 0 w 2262822"/>
                      <a:gd name="connsiteY10" fmla="*/ 575825 h 752705"/>
                      <a:gd name="connsiteX11" fmla="*/ 41913 w 2262822"/>
                      <a:gd name="connsiteY11" fmla="*/ 416704 h 752705"/>
                      <a:gd name="connsiteX0" fmla="*/ 41913 w 2262822"/>
                      <a:gd name="connsiteY0" fmla="*/ 416704 h 752374"/>
                      <a:gd name="connsiteX1" fmla="*/ 245125 w 2262822"/>
                      <a:gd name="connsiteY1" fmla="*/ 310543 h 752374"/>
                      <a:gd name="connsiteX2" fmla="*/ 1206100 w 2262822"/>
                      <a:gd name="connsiteY2" fmla="*/ 205057 h 752374"/>
                      <a:gd name="connsiteX3" fmla="*/ 2140701 w 2262822"/>
                      <a:gd name="connsiteY3" fmla="*/ 95 h 752374"/>
                      <a:gd name="connsiteX4" fmla="*/ 2244534 w 2262822"/>
                      <a:gd name="connsiteY4" fmla="*/ 166096 h 752374"/>
                      <a:gd name="connsiteX5" fmla="*/ 2262822 w 2262822"/>
                      <a:gd name="connsiteY5" fmla="*/ 552209 h 752374"/>
                      <a:gd name="connsiteX6" fmla="*/ 2126104 w 2262822"/>
                      <a:gd name="connsiteY6" fmla="*/ 733404 h 752374"/>
                      <a:gd name="connsiteX7" fmla="*/ 1084174 w 2262822"/>
                      <a:gd name="connsiteY7" fmla="*/ 745739 h 752374"/>
                      <a:gd name="connsiteX8" fmla="*/ 633961 w 2262822"/>
                      <a:gd name="connsiteY8" fmla="*/ 746757 h 752374"/>
                      <a:gd name="connsiteX9" fmla="*/ 163976 w 2262822"/>
                      <a:gd name="connsiteY9" fmla="*/ 710897 h 752374"/>
                      <a:gd name="connsiteX10" fmla="*/ 0 w 2262822"/>
                      <a:gd name="connsiteY10" fmla="*/ 575825 h 752374"/>
                      <a:gd name="connsiteX11" fmla="*/ 41913 w 2262822"/>
                      <a:gd name="connsiteY11" fmla="*/ 416704 h 752374"/>
                      <a:gd name="connsiteX0" fmla="*/ 41913 w 2262822"/>
                      <a:gd name="connsiteY0" fmla="*/ 416704 h 756351"/>
                      <a:gd name="connsiteX1" fmla="*/ 245125 w 2262822"/>
                      <a:gd name="connsiteY1" fmla="*/ 310543 h 756351"/>
                      <a:gd name="connsiteX2" fmla="*/ 1206100 w 2262822"/>
                      <a:gd name="connsiteY2" fmla="*/ 205057 h 756351"/>
                      <a:gd name="connsiteX3" fmla="*/ 2140701 w 2262822"/>
                      <a:gd name="connsiteY3" fmla="*/ 95 h 756351"/>
                      <a:gd name="connsiteX4" fmla="*/ 2244534 w 2262822"/>
                      <a:gd name="connsiteY4" fmla="*/ 166096 h 756351"/>
                      <a:gd name="connsiteX5" fmla="*/ 2262822 w 2262822"/>
                      <a:gd name="connsiteY5" fmla="*/ 552209 h 756351"/>
                      <a:gd name="connsiteX6" fmla="*/ 2126104 w 2262822"/>
                      <a:gd name="connsiteY6" fmla="*/ 733404 h 756351"/>
                      <a:gd name="connsiteX7" fmla="*/ 1084174 w 2262822"/>
                      <a:gd name="connsiteY7" fmla="*/ 745739 h 756351"/>
                      <a:gd name="connsiteX8" fmla="*/ 637633 w 2262822"/>
                      <a:gd name="connsiteY8" fmla="*/ 751703 h 756351"/>
                      <a:gd name="connsiteX9" fmla="*/ 163976 w 2262822"/>
                      <a:gd name="connsiteY9" fmla="*/ 710897 h 756351"/>
                      <a:gd name="connsiteX10" fmla="*/ 0 w 2262822"/>
                      <a:gd name="connsiteY10" fmla="*/ 575825 h 756351"/>
                      <a:gd name="connsiteX11" fmla="*/ 41913 w 2262822"/>
                      <a:gd name="connsiteY11" fmla="*/ 416704 h 756351"/>
                      <a:gd name="connsiteX0" fmla="*/ 41913 w 2262822"/>
                      <a:gd name="connsiteY0" fmla="*/ 416704 h 756351"/>
                      <a:gd name="connsiteX1" fmla="*/ 245125 w 2262822"/>
                      <a:gd name="connsiteY1" fmla="*/ 310543 h 756351"/>
                      <a:gd name="connsiteX2" fmla="*/ 1206100 w 2262822"/>
                      <a:gd name="connsiteY2" fmla="*/ 205057 h 756351"/>
                      <a:gd name="connsiteX3" fmla="*/ 2140701 w 2262822"/>
                      <a:gd name="connsiteY3" fmla="*/ 95 h 756351"/>
                      <a:gd name="connsiteX4" fmla="*/ 2244534 w 2262822"/>
                      <a:gd name="connsiteY4" fmla="*/ 166096 h 756351"/>
                      <a:gd name="connsiteX5" fmla="*/ 2262822 w 2262822"/>
                      <a:gd name="connsiteY5" fmla="*/ 552209 h 756351"/>
                      <a:gd name="connsiteX6" fmla="*/ 2126104 w 2262822"/>
                      <a:gd name="connsiteY6" fmla="*/ 733404 h 756351"/>
                      <a:gd name="connsiteX7" fmla="*/ 1084174 w 2262822"/>
                      <a:gd name="connsiteY7" fmla="*/ 745739 h 756351"/>
                      <a:gd name="connsiteX8" fmla="*/ 637633 w 2262822"/>
                      <a:gd name="connsiteY8" fmla="*/ 751703 h 756351"/>
                      <a:gd name="connsiteX9" fmla="*/ 212441 w 2262822"/>
                      <a:gd name="connsiteY9" fmla="*/ 732757 h 756351"/>
                      <a:gd name="connsiteX10" fmla="*/ 0 w 2262822"/>
                      <a:gd name="connsiteY10" fmla="*/ 575825 h 756351"/>
                      <a:gd name="connsiteX11" fmla="*/ 41913 w 2262822"/>
                      <a:gd name="connsiteY11" fmla="*/ 416704 h 756351"/>
                      <a:gd name="connsiteX0" fmla="*/ 29244 w 2250153"/>
                      <a:gd name="connsiteY0" fmla="*/ 416704 h 756351"/>
                      <a:gd name="connsiteX1" fmla="*/ 232456 w 2250153"/>
                      <a:gd name="connsiteY1" fmla="*/ 310543 h 756351"/>
                      <a:gd name="connsiteX2" fmla="*/ 1193431 w 2250153"/>
                      <a:gd name="connsiteY2" fmla="*/ 205057 h 756351"/>
                      <a:gd name="connsiteX3" fmla="*/ 2128032 w 2250153"/>
                      <a:gd name="connsiteY3" fmla="*/ 95 h 756351"/>
                      <a:gd name="connsiteX4" fmla="*/ 2231865 w 2250153"/>
                      <a:gd name="connsiteY4" fmla="*/ 166096 h 756351"/>
                      <a:gd name="connsiteX5" fmla="*/ 2250153 w 2250153"/>
                      <a:gd name="connsiteY5" fmla="*/ 552209 h 756351"/>
                      <a:gd name="connsiteX6" fmla="*/ 2113435 w 2250153"/>
                      <a:gd name="connsiteY6" fmla="*/ 733404 h 756351"/>
                      <a:gd name="connsiteX7" fmla="*/ 1071505 w 2250153"/>
                      <a:gd name="connsiteY7" fmla="*/ 745739 h 756351"/>
                      <a:gd name="connsiteX8" fmla="*/ 624964 w 2250153"/>
                      <a:gd name="connsiteY8" fmla="*/ 751703 h 756351"/>
                      <a:gd name="connsiteX9" fmla="*/ 199772 w 2250153"/>
                      <a:gd name="connsiteY9" fmla="*/ 732757 h 756351"/>
                      <a:gd name="connsiteX10" fmla="*/ 0 w 2250153"/>
                      <a:gd name="connsiteY10" fmla="*/ 603751 h 756351"/>
                      <a:gd name="connsiteX11" fmla="*/ 29244 w 2250153"/>
                      <a:gd name="connsiteY11" fmla="*/ 416704 h 756351"/>
                      <a:gd name="connsiteX0" fmla="*/ 29244 w 2250153"/>
                      <a:gd name="connsiteY0" fmla="*/ 421536 h 761183"/>
                      <a:gd name="connsiteX1" fmla="*/ 232456 w 2250153"/>
                      <a:gd name="connsiteY1" fmla="*/ 315375 h 761183"/>
                      <a:gd name="connsiteX2" fmla="*/ 1193431 w 2250153"/>
                      <a:gd name="connsiteY2" fmla="*/ 209889 h 761183"/>
                      <a:gd name="connsiteX3" fmla="*/ 2073539 w 2250153"/>
                      <a:gd name="connsiteY3" fmla="*/ 92 h 761183"/>
                      <a:gd name="connsiteX4" fmla="*/ 2231865 w 2250153"/>
                      <a:gd name="connsiteY4" fmla="*/ 170928 h 761183"/>
                      <a:gd name="connsiteX5" fmla="*/ 2250153 w 2250153"/>
                      <a:gd name="connsiteY5" fmla="*/ 557041 h 761183"/>
                      <a:gd name="connsiteX6" fmla="*/ 2113435 w 2250153"/>
                      <a:gd name="connsiteY6" fmla="*/ 738236 h 761183"/>
                      <a:gd name="connsiteX7" fmla="*/ 1071505 w 2250153"/>
                      <a:gd name="connsiteY7" fmla="*/ 750571 h 761183"/>
                      <a:gd name="connsiteX8" fmla="*/ 624964 w 2250153"/>
                      <a:gd name="connsiteY8" fmla="*/ 756535 h 761183"/>
                      <a:gd name="connsiteX9" fmla="*/ 199772 w 2250153"/>
                      <a:gd name="connsiteY9" fmla="*/ 737589 h 761183"/>
                      <a:gd name="connsiteX10" fmla="*/ 0 w 2250153"/>
                      <a:gd name="connsiteY10" fmla="*/ 608583 h 761183"/>
                      <a:gd name="connsiteX11" fmla="*/ 29244 w 2250153"/>
                      <a:gd name="connsiteY11" fmla="*/ 421536 h 761183"/>
                      <a:gd name="connsiteX0" fmla="*/ 29244 w 2250153"/>
                      <a:gd name="connsiteY0" fmla="*/ 421536 h 761183"/>
                      <a:gd name="connsiteX1" fmla="*/ 232456 w 2250153"/>
                      <a:gd name="connsiteY1" fmla="*/ 315375 h 761183"/>
                      <a:gd name="connsiteX2" fmla="*/ 1193431 w 2250153"/>
                      <a:gd name="connsiteY2" fmla="*/ 209889 h 761183"/>
                      <a:gd name="connsiteX3" fmla="*/ 2073539 w 2250153"/>
                      <a:gd name="connsiteY3" fmla="*/ 92 h 761183"/>
                      <a:gd name="connsiteX4" fmla="*/ 2201024 w 2250153"/>
                      <a:gd name="connsiteY4" fmla="*/ 170527 h 761183"/>
                      <a:gd name="connsiteX5" fmla="*/ 2250153 w 2250153"/>
                      <a:gd name="connsiteY5" fmla="*/ 557041 h 761183"/>
                      <a:gd name="connsiteX6" fmla="*/ 2113435 w 2250153"/>
                      <a:gd name="connsiteY6" fmla="*/ 738236 h 761183"/>
                      <a:gd name="connsiteX7" fmla="*/ 1071505 w 2250153"/>
                      <a:gd name="connsiteY7" fmla="*/ 750571 h 761183"/>
                      <a:gd name="connsiteX8" fmla="*/ 624964 w 2250153"/>
                      <a:gd name="connsiteY8" fmla="*/ 756535 h 761183"/>
                      <a:gd name="connsiteX9" fmla="*/ 199772 w 2250153"/>
                      <a:gd name="connsiteY9" fmla="*/ 737589 h 761183"/>
                      <a:gd name="connsiteX10" fmla="*/ 0 w 2250153"/>
                      <a:gd name="connsiteY10" fmla="*/ 608583 h 761183"/>
                      <a:gd name="connsiteX11" fmla="*/ 29244 w 2250153"/>
                      <a:gd name="connsiteY11" fmla="*/ 421536 h 761183"/>
                      <a:gd name="connsiteX0" fmla="*/ 29244 w 2250153"/>
                      <a:gd name="connsiteY0" fmla="*/ 388497 h 728144"/>
                      <a:gd name="connsiteX1" fmla="*/ 232456 w 2250153"/>
                      <a:gd name="connsiteY1" fmla="*/ 282336 h 728144"/>
                      <a:gd name="connsiteX2" fmla="*/ 1193431 w 2250153"/>
                      <a:gd name="connsiteY2" fmla="*/ 176850 h 728144"/>
                      <a:gd name="connsiteX3" fmla="*/ 2077716 w 2250153"/>
                      <a:gd name="connsiteY3" fmla="*/ 112 h 728144"/>
                      <a:gd name="connsiteX4" fmla="*/ 2201024 w 2250153"/>
                      <a:gd name="connsiteY4" fmla="*/ 137488 h 728144"/>
                      <a:gd name="connsiteX5" fmla="*/ 2250153 w 2250153"/>
                      <a:gd name="connsiteY5" fmla="*/ 524002 h 728144"/>
                      <a:gd name="connsiteX6" fmla="*/ 2113435 w 2250153"/>
                      <a:gd name="connsiteY6" fmla="*/ 705197 h 728144"/>
                      <a:gd name="connsiteX7" fmla="*/ 1071505 w 2250153"/>
                      <a:gd name="connsiteY7" fmla="*/ 717532 h 728144"/>
                      <a:gd name="connsiteX8" fmla="*/ 624964 w 2250153"/>
                      <a:gd name="connsiteY8" fmla="*/ 723496 h 728144"/>
                      <a:gd name="connsiteX9" fmla="*/ 199772 w 2250153"/>
                      <a:gd name="connsiteY9" fmla="*/ 704550 h 728144"/>
                      <a:gd name="connsiteX10" fmla="*/ 0 w 2250153"/>
                      <a:gd name="connsiteY10" fmla="*/ 575544 h 728144"/>
                      <a:gd name="connsiteX11" fmla="*/ 29244 w 2250153"/>
                      <a:gd name="connsiteY11" fmla="*/ 388497 h 728144"/>
                      <a:gd name="connsiteX0" fmla="*/ 29244 w 2250153"/>
                      <a:gd name="connsiteY0" fmla="*/ 388497 h 728144"/>
                      <a:gd name="connsiteX1" fmla="*/ 232456 w 2250153"/>
                      <a:gd name="connsiteY1" fmla="*/ 282336 h 728144"/>
                      <a:gd name="connsiteX2" fmla="*/ 1193431 w 2250153"/>
                      <a:gd name="connsiteY2" fmla="*/ 176850 h 728144"/>
                      <a:gd name="connsiteX3" fmla="*/ 2077716 w 2250153"/>
                      <a:gd name="connsiteY3" fmla="*/ 112 h 728144"/>
                      <a:gd name="connsiteX4" fmla="*/ 2162995 w 2250153"/>
                      <a:gd name="connsiteY4" fmla="*/ 141118 h 728144"/>
                      <a:gd name="connsiteX5" fmla="*/ 2250153 w 2250153"/>
                      <a:gd name="connsiteY5" fmla="*/ 524002 h 728144"/>
                      <a:gd name="connsiteX6" fmla="*/ 2113435 w 2250153"/>
                      <a:gd name="connsiteY6" fmla="*/ 705197 h 728144"/>
                      <a:gd name="connsiteX7" fmla="*/ 1071505 w 2250153"/>
                      <a:gd name="connsiteY7" fmla="*/ 717532 h 728144"/>
                      <a:gd name="connsiteX8" fmla="*/ 624964 w 2250153"/>
                      <a:gd name="connsiteY8" fmla="*/ 723496 h 728144"/>
                      <a:gd name="connsiteX9" fmla="*/ 199772 w 2250153"/>
                      <a:gd name="connsiteY9" fmla="*/ 704550 h 728144"/>
                      <a:gd name="connsiteX10" fmla="*/ 0 w 2250153"/>
                      <a:gd name="connsiteY10" fmla="*/ 575544 h 728144"/>
                      <a:gd name="connsiteX11" fmla="*/ 29244 w 2250153"/>
                      <a:gd name="connsiteY11" fmla="*/ 388497 h 728144"/>
                      <a:gd name="connsiteX0" fmla="*/ 29244 w 2250153"/>
                      <a:gd name="connsiteY0" fmla="*/ 352239 h 691886"/>
                      <a:gd name="connsiteX1" fmla="*/ 232456 w 2250153"/>
                      <a:gd name="connsiteY1" fmla="*/ 246078 h 691886"/>
                      <a:gd name="connsiteX2" fmla="*/ 1193431 w 2250153"/>
                      <a:gd name="connsiteY2" fmla="*/ 140592 h 691886"/>
                      <a:gd name="connsiteX3" fmla="*/ 2013023 w 2250153"/>
                      <a:gd name="connsiteY3" fmla="*/ 143 h 691886"/>
                      <a:gd name="connsiteX4" fmla="*/ 2162995 w 2250153"/>
                      <a:gd name="connsiteY4" fmla="*/ 104860 h 691886"/>
                      <a:gd name="connsiteX5" fmla="*/ 2250153 w 2250153"/>
                      <a:gd name="connsiteY5" fmla="*/ 487744 h 691886"/>
                      <a:gd name="connsiteX6" fmla="*/ 2113435 w 2250153"/>
                      <a:gd name="connsiteY6" fmla="*/ 668939 h 691886"/>
                      <a:gd name="connsiteX7" fmla="*/ 1071505 w 2250153"/>
                      <a:gd name="connsiteY7" fmla="*/ 681274 h 691886"/>
                      <a:gd name="connsiteX8" fmla="*/ 624964 w 2250153"/>
                      <a:gd name="connsiteY8" fmla="*/ 687238 h 691886"/>
                      <a:gd name="connsiteX9" fmla="*/ 199772 w 2250153"/>
                      <a:gd name="connsiteY9" fmla="*/ 668292 h 691886"/>
                      <a:gd name="connsiteX10" fmla="*/ 0 w 2250153"/>
                      <a:gd name="connsiteY10" fmla="*/ 539286 h 691886"/>
                      <a:gd name="connsiteX11" fmla="*/ 29244 w 2250153"/>
                      <a:gd name="connsiteY11" fmla="*/ 352239 h 691886"/>
                      <a:gd name="connsiteX0" fmla="*/ 29244 w 2245689"/>
                      <a:gd name="connsiteY0" fmla="*/ 352239 h 691886"/>
                      <a:gd name="connsiteX1" fmla="*/ 232456 w 2245689"/>
                      <a:gd name="connsiteY1" fmla="*/ 246078 h 691886"/>
                      <a:gd name="connsiteX2" fmla="*/ 1193431 w 2245689"/>
                      <a:gd name="connsiteY2" fmla="*/ 140592 h 691886"/>
                      <a:gd name="connsiteX3" fmla="*/ 2013023 w 2245689"/>
                      <a:gd name="connsiteY3" fmla="*/ 143 h 691886"/>
                      <a:gd name="connsiteX4" fmla="*/ 2162995 w 2245689"/>
                      <a:gd name="connsiteY4" fmla="*/ 104860 h 691886"/>
                      <a:gd name="connsiteX5" fmla="*/ 2231137 w 2245689"/>
                      <a:gd name="connsiteY5" fmla="*/ 489559 h 691886"/>
                      <a:gd name="connsiteX6" fmla="*/ 2113435 w 2245689"/>
                      <a:gd name="connsiteY6" fmla="*/ 668939 h 691886"/>
                      <a:gd name="connsiteX7" fmla="*/ 1071505 w 2245689"/>
                      <a:gd name="connsiteY7" fmla="*/ 681274 h 691886"/>
                      <a:gd name="connsiteX8" fmla="*/ 624964 w 2245689"/>
                      <a:gd name="connsiteY8" fmla="*/ 687238 h 691886"/>
                      <a:gd name="connsiteX9" fmla="*/ 199772 w 2245689"/>
                      <a:gd name="connsiteY9" fmla="*/ 668292 h 691886"/>
                      <a:gd name="connsiteX10" fmla="*/ 0 w 2245689"/>
                      <a:gd name="connsiteY10" fmla="*/ 539286 h 691886"/>
                      <a:gd name="connsiteX11" fmla="*/ 29244 w 2245689"/>
                      <a:gd name="connsiteY11" fmla="*/ 352239 h 691886"/>
                      <a:gd name="connsiteX0" fmla="*/ 29244 w 2231852"/>
                      <a:gd name="connsiteY0" fmla="*/ 352239 h 692924"/>
                      <a:gd name="connsiteX1" fmla="*/ 232456 w 2231852"/>
                      <a:gd name="connsiteY1" fmla="*/ 246078 h 692924"/>
                      <a:gd name="connsiteX2" fmla="*/ 1193431 w 2231852"/>
                      <a:gd name="connsiteY2" fmla="*/ 140592 h 692924"/>
                      <a:gd name="connsiteX3" fmla="*/ 2013023 w 2231852"/>
                      <a:gd name="connsiteY3" fmla="*/ 143 h 692924"/>
                      <a:gd name="connsiteX4" fmla="*/ 2162995 w 2231852"/>
                      <a:gd name="connsiteY4" fmla="*/ 104860 h 692924"/>
                      <a:gd name="connsiteX5" fmla="*/ 2231137 w 2231852"/>
                      <a:gd name="connsiteY5" fmla="*/ 489559 h 692924"/>
                      <a:gd name="connsiteX6" fmla="*/ 2059403 w 2231852"/>
                      <a:gd name="connsiteY6" fmla="*/ 637294 h 692924"/>
                      <a:gd name="connsiteX7" fmla="*/ 1071505 w 2231852"/>
                      <a:gd name="connsiteY7" fmla="*/ 681274 h 692924"/>
                      <a:gd name="connsiteX8" fmla="*/ 624964 w 2231852"/>
                      <a:gd name="connsiteY8" fmla="*/ 687238 h 692924"/>
                      <a:gd name="connsiteX9" fmla="*/ 199772 w 2231852"/>
                      <a:gd name="connsiteY9" fmla="*/ 668292 h 692924"/>
                      <a:gd name="connsiteX10" fmla="*/ 0 w 2231852"/>
                      <a:gd name="connsiteY10" fmla="*/ 539286 h 692924"/>
                      <a:gd name="connsiteX11" fmla="*/ 29244 w 2231852"/>
                      <a:gd name="connsiteY11" fmla="*/ 352239 h 692924"/>
                      <a:gd name="connsiteX0" fmla="*/ 29244 w 2232938"/>
                      <a:gd name="connsiteY0" fmla="*/ 352239 h 692477"/>
                      <a:gd name="connsiteX1" fmla="*/ 232456 w 2232938"/>
                      <a:gd name="connsiteY1" fmla="*/ 246078 h 692477"/>
                      <a:gd name="connsiteX2" fmla="*/ 1193431 w 2232938"/>
                      <a:gd name="connsiteY2" fmla="*/ 140592 h 692477"/>
                      <a:gd name="connsiteX3" fmla="*/ 2013023 w 2232938"/>
                      <a:gd name="connsiteY3" fmla="*/ 143 h 692477"/>
                      <a:gd name="connsiteX4" fmla="*/ 2162995 w 2232938"/>
                      <a:gd name="connsiteY4" fmla="*/ 104860 h 692477"/>
                      <a:gd name="connsiteX5" fmla="*/ 2231137 w 2232938"/>
                      <a:gd name="connsiteY5" fmla="*/ 489559 h 692477"/>
                      <a:gd name="connsiteX6" fmla="*/ 2068679 w 2232938"/>
                      <a:gd name="connsiteY6" fmla="*/ 649791 h 692477"/>
                      <a:gd name="connsiteX7" fmla="*/ 1071505 w 2232938"/>
                      <a:gd name="connsiteY7" fmla="*/ 681274 h 692477"/>
                      <a:gd name="connsiteX8" fmla="*/ 624964 w 2232938"/>
                      <a:gd name="connsiteY8" fmla="*/ 687238 h 692477"/>
                      <a:gd name="connsiteX9" fmla="*/ 199772 w 2232938"/>
                      <a:gd name="connsiteY9" fmla="*/ 668292 h 692477"/>
                      <a:gd name="connsiteX10" fmla="*/ 0 w 2232938"/>
                      <a:gd name="connsiteY10" fmla="*/ 539286 h 692477"/>
                      <a:gd name="connsiteX11" fmla="*/ 29244 w 2232938"/>
                      <a:gd name="connsiteY11" fmla="*/ 352239 h 692477"/>
                      <a:gd name="connsiteX0" fmla="*/ 29244 w 2232938"/>
                      <a:gd name="connsiteY0" fmla="*/ 352239 h 692477"/>
                      <a:gd name="connsiteX1" fmla="*/ 232456 w 2232938"/>
                      <a:gd name="connsiteY1" fmla="*/ 246078 h 692477"/>
                      <a:gd name="connsiteX2" fmla="*/ 1193431 w 2232938"/>
                      <a:gd name="connsiteY2" fmla="*/ 140592 h 692477"/>
                      <a:gd name="connsiteX3" fmla="*/ 2013023 w 2232938"/>
                      <a:gd name="connsiteY3" fmla="*/ 143 h 692477"/>
                      <a:gd name="connsiteX4" fmla="*/ 2162995 w 2232938"/>
                      <a:gd name="connsiteY4" fmla="*/ 104860 h 692477"/>
                      <a:gd name="connsiteX5" fmla="*/ 2231137 w 2232938"/>
                      <a:gd name="connsiteY5" fmla="*/ 489559 h 692477"/>
                      <a:gd name="connsiteX6" fmla="*/ 2068679 w 2232938"/>
                      <a:gd name="connsiteY6" fmla="*/ 649791 h 692477"/>
                      <a:gd name="connsiteX7" fmla="*/ 1071505 w 2232938"/>
                      <a:gd name="connsiteY7" fmla="*/ 681274 h 692477"/>
                      <a:gd name="connsiteX8" fmla="*/ 624964 w 2232938"/>
                      <a:gd name="connsiteY8" fmla="*/ 687238 h 692477"/>
                      <a:gd name="connsiteX9" fmla="*/ 199772 w 2232938"/>
                      <a:gd name="connsiteY9" fmla="*/ 668292 h 692477"/>
                      <a:gd name="connsiteX10" fmla="*/ 0 w 2232938"/>
                      <a:gd name="connsiteY10" fmla="*/ 539286 h 692477"/>
                      <a:gd name="connsiteX11" fmla="*/ 29244 w 2232938"/>
                      <a:gd name="connsiteY11" fmla="*/ 352239 h 692477"/>
                      <a:gd name="connsiteX0" fmla="*/ 29244 w 2213602"/>
                      <a:gd name="connsiteY0" fmla="*/ 352239 h 692477"/>
                      <a:gd name="connsiteX1" fmla="*/ 232456 w 2213602"/>
                      <a:gd name="connsiteY1" fmla="*/ 246078 h 692477"/>
                      <a:gd name="connsiteX2" fmla="*/ 1193431 w 2213602"/>
                      <a:gd name="connsiteY2" fmla="*/ 140592 h 692477"/>
                      <a:gd name="connsiteX3" fmla="*/ 2013023 w 2213602"/>
                      <a:gd name="connsiteY3" fmla="*/ 143 h 692477"/>
                      <a:gd name="connsiteX4" fmla="*/ 2162995 w 2213602"/>
                      <a:gd name="connsiteY4" fmla="*/ 104860 h 692477"/>
                      <a:gd name="connsiteX5" fmla="*/ 2207484 w 2213602"/>
                      <a:gd name="connsiteY5" fmla="*/ 485125 h 692477"/>
                      <a:gd name="connsiteX6" fmla="*/ 2068679 w 2213602"/>
                      <a:gd name="connsiteY6" fmla="*/ 649791 h 692477"/>
                      <a:gd name="connsiteX7" fmla="*/ 1071505 w 2213602"/>
                      <a:gd name="connsiteY7" fmla="*/ 681274 h 692477"/>
                      <a:gd name="connsiteX8" fmla="*/ 624964 w 2213602"/>
                      <a:gd name="connsiteY8" fmla="*/ 687238 h 692477"/>
                      <a:gd name="connsiteX9" fmla="*/ 199772 w 2213602"/>
                      <a:gd name="connsiteY9" fmla="*/ 668292 h 692477"/>
                      <a:gd name="connsiteX10" fmla="*/ 0 w 2213602"/>
                      <a:gd name="connsiteY10" fmla="*/ 539286 h 692477"/>
                      <a:gd name="connsiteX11" fmla="*/ 29244 w 2213602"/>
                      <a:gd name="connsiteY11" fmla="*/ 352239 h 692477"/>
                      <a:gd name="connsiteX0" fmla="*/ 29244 w 2213602"/>
                      <a:gd name="connsiteY0" fmla="*/ 352239 h 692477"/>
                      <a:gd name="connsiteX1" fmla="*/ 232456 w 2213602"/>
                      <a:gd name="connsiteY1" fmla="*/ 246078 h 692477"/>
                      <a:gd name="connsiteX2" fmla="*/ 1193431 w 2213602"/>
                      <a:gd name="connsiteY2" fmla="*/ 140592 h 692477"/>
                      <a:gd name="connsiteX3" fmla="*/ 2013023 w 2213602"/>
                      <a:gd name="connsiteY3" fmla="*/ 143 h 692477"/>
                      <a:gd name="connsiteX4" fmla="*/ 2136793 w 2213602"/>
                      <a:gd name="connsiteY4" fmla="*/ 110708 h 692477"/>
                      <a:gd name="connsiteX5" fmla="*/ 2207484 w 2213602"/>
                      <a:gd name="connsiteY5" fmla="*/ 485125 h 692477"/>
                      <a:gd name="connsiteX6" fmla="*/ 2068679 w 2213602"/>
                      <a:gd name="connsiteY6" fmla="*/ 649791 h 692477"/>
                      <a:gd name="connsiteX7" fmla="*/ 1071505 w 2213602"/>
                      <a:gd name="connsiteY7" fmla="*/ 681274 h 692477"/>
                      <a:gd name="connsiteX8" fmla="*/ 624964 w 2213602"/>
                      <a:gd name="connsiteY8" fmla="*/ 687238 h 692477"/>
                      <a:gd name="connsiteX9" fmla="*/ 199772 w 2213602"/>
                      <a:gd name="connsiteY9" fmla="*/ 668292 h 692477"/>
                      <a:gd name="connsiteX10" fmla="*/ 0 w 2213602"/>
                      <a:gd name="connsiteY10" fmla="*/ 539286 h 692477"/>
                      <a:gd name="connsiteX11" fmla="*/ 29244 w 2213602"/>
                      <a:gd name="connsiteY11" fmla="*/ 352239 h 692477"/>
                      <a:gd name="connsiteX0" fmla="*/ 29244 w 2213602"/>
                      <a:gd name="connsiteY0" fmla="*/ 344186 h 684424"/>
                      <a:gd name="connsiteX1" fmla="*/ 232456 w 2213602"/>
                      <a:gd name="connsiteY1" fmla="*/ 238025 h 684424"/>
                      <a:gd name="connsiteX2" fmla="*/ 1193431 w 2213602"/>
                      <a:gd name="connsiteY2" fmla="*/ 132539 h 684424"/>
                      <a:gd name="connsiteX3" fmla="*/ 1998647 w 2213602"/>
                      <a:gd name="connsiteY3" fmla="*/ 153 h 684424"/>
                      <a:gd name="connsiteX4" fmla="*/ 2136793 w 2213602"/>
                      <a:gd name="connsiteY4" fmla="*/ 102655 h 684424"/>
                      <a:gd name="connsiteX5" fmla="*/ 2207484 w 2213602"/>
                      <a:gd name="connsiteY5" fmla="*/ 477072 h 684424"/>
                      <a:gd name="connsiteX6" fmla="*/ 2068679 w 2213602"/>
                      <a:gd name="connsiteY6" fmla="*/ 641738 h 684424"/>
                      <a:gd name="connsiteX7" fmla="*/ 1071505 w 2213602"/>
                      <a:gd name="connsiteY7" fmla="*/ 673221 h 684424"/>
                      <a:gd name="connsiteX8" fmla="*/ 624964 w 2213602"/>
                      <a:gd name="connsiteY8" fmla="*/ 679185 h 684424"/>
                      <a:gd name="connsiteX9" fmla="*/ 199772 w 2213602"/>
                      <a:gd name="connsiteY9" fmla="*/ 660239 h 684424"/>
                      <a:gd name="connsiteX10" fmla="*/ 0 w 2213602"/>
                      <a:gd name="connsiteY10" fmla="*/ 531233 h 684424"/>
                      <a:gd name="connsiteX11" fmla="*/ 29244 w 2213602"/>
                      <a:gd name="connsiteY11" fmla="*/ 344186 h 684424"/>
                      <a:gd name="connsiteX0" fmla="*/ 29244 w 2213602"/>
                      <a:gd name="connsiteY0" fmla="*/ 348613 h 688851"/>
                      <a:gd name="connsiteX1" fmla="*/ 232456 w 2213602"/>
                      <a:gd name="connsiteY1" fmla="*/ 242452 h 688851"/>
                      <a:gd name="connsiteX2" fmla="*/ 1193431 w 2213602"/>
                      <a:gd name="connsiteY2" fmla="*/ 136966 h 688851"/>
                      <a:gd name="connsiteX3" fmla="*/ 1974995 w 2213602"/>
                      <a:gd name="connsiteY3" fmla="*/ 147 h 688851"/>
                      <a:gd name="connsiteX4" fmla="*/ 2136793 w 2213602"/>
                      <a:gd name="connsiteY4" fmla="*/ 107082 h 688851"/>
                      <a:gd name="connsiteX5" fmla="*/ 2207484 w 2213602"/>
                      <a:gd name="connsiteY5" fmla="*/ 481499 h 688851"/>
                      <a:gd name="connsiteX6" fmla="*/ 2068679 w 2213602"/>
                      <a:gd name="connsiteY6" fmla="*/ 646165 h 688851"/>
                      <a:gd name="connsiteX7" fmla="*/ 1071505 w 2213602"/>
                      <a:gd name="connsiteY7" fmla="*/ 677648 h 688851"/>
                      <a:gd name="connsiteX8" fmla="*/ 624964 w 2213602"/>
                      <a:gd name="connsiteY8" fmla="*/ 683612 h 688851"/>
                      <a:gd name="connsiteX9" fmla="*/ 199772 w 2213602"/>
                      <a:gd name="connsiteY9" fmla="*/ 664666 h 688851"/>
                      <a:gd name="connsiteX10" fmla="*/ 0 w 2213602"/>
                      <a:gd name="connsiteY10" fmla="*/ 535660 h 688851"/>
                      <a:gd name="connsiteX11" fmla="*/ 29244 w 2213602"/>
                      <a:gd name="connsiteY11" fmla="*/ 348613 h 688851"/>
                      <a:gd name="connsiteX0" fmla="*/ 29244 w 2213602"/>
                      <a:gd name="connsiteY0" fmla="*/ 345598 h 685836"/>
                      <a:gd name="connsiteX1" fmla="*/ 232456 w 2213602"/>
                      <a:gd name="connsiteY1" fmla="*/ 239437 h 685836"/>
                      <a:gd name="connsiteX2" fmla="*/ 1193431 w 2213602"/>
                      <a:gd name="connsiteY2" fmla="*/ 133951 h 685836"/>
                      <a:gd name="connsiteX3" fmla="*/ 2048502 w 2213602"/>
                      <a:gd name="connsiteY3" fmla="*/ 151 h 685836"/>
                      <a:gd name="connsiteX4" fmla="*/ 2136793 w 2213602"/>
                      <a:gd name="connsiteY4" fmla="*/ 104067 h 685836"/>
                      <a:gd name="connsiteX5" fmla="*/ 2207484 w 2213602"/>
                      <a:gd name="connsiteY5" fmla="*/ 478484 h 685836"/>
                      <a:gd name="connsiteX6" fmla="*/ 2068679 w 2213602"/>
                      <a:gd name="connsiteY6" fmla="*/ 643150 h 685836"/>
                      <a:gd name="connsiteX7" fmla="*/ 1071505 w 2213602"/>
                      <a:gd name="connsiteY7" fmla="*/ 674633 h 685836"/>
                      <a:gd name="connsiteX8" fmla="*/ 624964 w 2213602"/>
                      <a:gd name="connsiteY8" fmla="*/ 680597 h 685836"/>
                      <a:gd name="connsiteX9" fmla="*/ 199772 w 2213602"/>
                      <a:gd name="connsiteY9" fmla="*/ 661651 h 685836"/>
                      <a:gd name="connsiteX10" fmla="*/ 0 w 2213602"/>
                      <a:gd name="connsiteY10" fmla="*/ 532645 h 685836"/>
                      <a:gd name="connsiteX11" fmla="*/ 29244 w 2213602"/>
                      <a:gd name="connsiteY11" fmla="*/ 345598 h 685836"/>
                      <a:gd name="connsiteX0" fmla="*/ 29244 w 2213602"/>
                      <a:gd name="connsiteY0" fmla="*/ 337945 h 678183"/>
                      <a:gd name="connsiteX1" fmla="*/ 232456 w 2213602"/>
                      <a:gd name="connsiteY1" fmla="*/ 231784 h 678183"/>
                      <a:gd name="connsiteX2" fmla="*/ 1193431 w 2213602"/>
                      <a:gd name="connsiteY2" fmla="*/ 126298 h 678183"/>
                      <a:gd name="connsiteX3" fmla="*/ 2003285 w 2213602"/>
                      <a:gd name="connsiteY3" fmla="*/ 161 h 678183"/>
                      <a:gd name="connsiteX4" fmla="*/ 2136793 w 2213602"/>
                      <a:gd name="connsiteY4" fmla="*/ 96414 h 678183"/>
                      <a:gd name="connsiteX5" fmla="*/ 2207484 w 2213602"/>
                      <a:gd name="connsiteY5" fmla="*/ 470831 h 678183"/>
                      <a:gd name="connsiteX6" fmla="*/ 2068679 w 2213602"/>
                      <a:gd name="connsiteY6" fmla="*/ 635497 h 678183"/>
                      <a:gd name="connsiteX7" fmla="*/ 1071505 w 2213602"/>
                      <a:gd name="connsiteY7" fmla="*/ 666980 h 678183"/>
                      <a:gd name="connsiteX8" fmla="*/ 624964 w 2213602"/>
                      <a:gd name="connsiteY8" fmla="*/ 672944 h 678183"/>
                      <a:gd name="connsiteX9" fmla="*/ 199772 w 2213602"/>
                      <a:gd name="connsiteY9" fmla="*/ 653998 h 678183"/>
                      <a:gd name="connsiteX10" fmla="*/ 0 w 2213602"/>
                      <a:gd name="connsiteY10" fmla="*/ 524992 h 678183"/>
                      <a:gd name="connsiteX11" fmla="*/ 29244 w 2213602"/>
                      <a:gd name="connsiteY11" fmla="*/ 337945 h 678183"/>
                      <a:gd name="connsiteX0" fmla="*/ 1800 w 2186158"/>
                      <a:gd name="connsiteY0" fmla="*/ 337945 h 678183"/>
                      <a:gd name="connsiteX1" fmla="*/ 205012 w 2186158"/>
                      <a:gd name="connsiteY1" fmla="*/ 231784 h 678183"/>
                      <a:gd name="connsiteX2" fmla="*/ 1165987 w 2186158"/>
                      <a:gd name="connsiteY2" fmla="*/ 126298 h 678183"/>
                      <a:gd name="connsiteX3" fmla="*/ 1975841 w 2186158"/>
                      <a:gd name="connsiteY3" fmla="*/ 161 h 678183"/>
                      <a:gd name="connsiteX4" fmla="*/ 2109349 w 2186158"/>
                      <a:gd name="connsiteY4" fmla="*/ 96414 h 678183"/>
                      <a:gd name="connsiteX5" fmla="*/ 2180040 w 2186158"/>
                      <a:gd name="connsiteY5" fmla="*/ 470831 h 678183"/>
                      <a:gd name="connsiteX6" fmla="*/ 2041235 w 2186158"/>
                      <a:gd name="connsiteY6" fmla="*/ 635497 h 678183"/>
                      <a:gd name="connsiteX7" fmla="*/ 1044061 w 2186158"/>
                      <a:gd name="connsiteY7" fmla="*/ 666980 h 678183"/>
                      <a:gd name="connsiteX8" fmla="*/ 597520 w 2186158"/>
                      <a:gd name="connsiteY8" fmla="*/ 672944 h 678183"/>
                      <a:gd name="connsiteX9" fmla="*/ 172328 w 2186158"/>
                      <a:gd name="connsiteY9" fmla="*/ 653998 h 678183"/>
                      <a:gd name="connsiteX10" fmla="*/ 38874 w 2186158"/>
                      <a:gd name="connsiteY10" fmla="*/ 532044 h 678183"/>
                      <a:gd name="connsiteX11" fmla="*/ 1800 w 2186158"/>
                      <a:gd name="connsiteY11" fmla="*/ 337945 h 678183"/>
                      <a:gd name="connsiteX0" fmla="*/ 34344 w 2147284"/>
                      <a:gd name="connsiteY0" fmla="*/ 324435 h 678183"/>
                      <a:gd name="connsiteX1" fmla="*/ 166138 w 2147284"/>
                      <a:gd name="connsiteY1" fmla="*/ 231784 h 678183"/>
                      <a:gd name="connsiteX2" fmla="*/ 1127113 w 2147284"/>
                      <a:gd name="connsiteY2" fmla="*/ 126298 h 678183"/>
                      <a:gd name="connsiteX3" fmla="*/ 1936967 w 2147284"/>
                      <a:gd name="connsiteY3" fmla="*/ 161 h 678183"/>
                      <a:gd name="connsiteX4" fmla="*/ 2070475 w 2147284"/>
                      <a:gd name="connsiteY4" fmla="*/ 96414 h 678183"/>
                      <a:gd name="connsiteX5" fmla="*/ 2141166 w 2147284"/>
                      <a:gd name="connsiteY5" fmla="*/ 470831 h 678183"/>
                      <a:gd name="connsiteX6" fmla="*/ 2002361 w 2147284"/>
                      <a:gd name="connsiteY6" fmla="*/ 635497 h 678183"/>
                      <a:gd name="connsiteX7" fmla="*/ 1005187 w 2147284"/>
                      <a:gd name="connsiteY7" fmla="*/ 666980 h 678183"/>
                      <a:gd name="connsiteX8" fmla="*/ 558646 w 2147284"/>
                      <a:gd name="connsiteY8" fmla="*/ 672944 h 678183"/>
                      <a:gd name="connsiteX9" fmla="*/ 133454 w 2147284"/>
                      <a:gd name="connsiteY9" fmla="*/ 653998 h 678183"/>
                      <a:gd name="connsiteX10" fmla="*/ 0 w 2147284"/>
                      <a:gd name="connsiteY10" fmla="*/ 532044 h 678183"/>
                      <a:gd name="connsiteX11" fmla="*/ 34344 w 2147284"/>
                      <a:gd name="connsiteY11" fmla="*/ 324435 h 678183"/>
                      <a:gd name="connsiteX0" fmla="*/ 34344 w 2147284"/>
                      <a:gd name="connsiteY0" fmla="*/ 324439 h 678187"/>
                      <a:gd name="connsiteX1" fmla="*/ 199067 w 2147284"/>
                      <a:gd name="connsiteY1" fmla="*/ 248718 h 678187"/>
                      <a:gd name="connsiteX2" fmla="*/ 1127113 w 2147284"/>
                      <a:gd name="connsiteY2" fmla="*/ 126302 h 678187"/>
                      <a:gd name="connsiteX3" fmla="*/ 1936967 w 2147284"/>
                      <a:gd name="connsiteY3" fmla="*/ 165 h 678187"/>
                      <a:gd name="connsiteX4" fmla="*/ 2070475 w 2147284"/>
                      <a:gd name="connsiteY4" fmla="*/ 96418 h 678187"/>
                      <a:gd name="connsiteX5" fmla="*/ 2141166 w 2147284"/>
                      <a:gd name="connsiteY5" fmla="*/ 470835 h 678187"/>
                      <a:gd name="connsiteX6" fmla="*/ 2002361 w 2147284"/>
                      <a:gd name="connsiteY6" fmla="*/ 635501 h 678187"/>
                      <a:gd name="connsiteX7" fmla="*/ 1005187 w 2147284"/>
                      <a:gd name="connsiteY7" fmla="*/ 666984 h 678187"/>
                      <a:gd name="connsiteX8" fmla="*/ 558646 w 2147284"/>
                      <a:gd name="connsiteY8" fmla="*/ 672948 h 678187"/>
                      <a:gd name="connsiteX9" fmla="*/ 133454 w 2147284"/>
                      <a:gd name="connsiteY9" fmla="*/ 654002 h 678187"/>
                      <a:gd name="connsiteX10" fmla="*/ 0 w 2147284"/>
                      <a:gd name="connsiteY10" fmla="*/ 532048 h 678187"/>
                      <a:gd name="connsiteX11" fmla="*/ 34344 w 2147284"/>
                      <a:gd name="connsiteY11" fmla="*/ 324439 h 678187"/>
                      <a:gd name="connsiteX0" fmla="*/ 34344 w 2147284"/>
                      <a:gd name="connsiteY0" fmla="*/ 324439 h 678187"/>
                      <a:gd name="connsiteX1" fmla="*/ 199067 w 2147284"/>
                      <a:gd name="connsiteY1" fmla="*/ 248718 h 678187"/>
                      <a:gd name="connsiteX2" fmla="*/ 1127113 w 2147284"/>
                      <a:gd name="connsiteY2" fmla="*/ 126302 h 678187"/>
                      <a:gd name="connsiteX3" fmla="*/ 1936967 w 2147284"/>
                      <a:gd name="connsiteY3" fmla="*/ 165 h 678187"/>
                      <a:gd name="connsiteX4" fmla="*/ 2070475 w 2147284"/>
                      <a:gd name="connsiteY4" fmla="*/ 96418 h 678187"/>
                      <a:gd name="connsiteX5" fmla="*/ 2141166 w 2147284"/>
                      <a:gd name="connsiteY5" fmla="*/ 470835 h 678187"/>
                      <a:gd name="connsiteX6" fmla="*/ 2002361 w 2147284"/>
                      <a:gd name="connsiteY6" fmla="*/ 635501 h 678187"/>
                      <a:gd name="connsiteX7" fmla="*/ 1005187 w 2147284"/>
                      <a:gd name="connsiteY7" fmla="*/ 666984 h 678187"/>
                      <a:gd name="connsiteX8" fmla="*/ 558646 w 2147284"/>
                      <a:gd name="connsiteY8" fmla="*/ 672948 h 678187"/>
                      <a:gd name="connsiteX9" fmla="*/ 176121 w 2147284"/>
                      <a:gd name="connsiteY9" fmla="*/ 656619 h 678187"/>
                      <a:gd name="connsiteX10" fmla="*/ 0 w 2147284"/>
                      <a:gd name="connsiteY10" fmla="*/ 532048 h 678187"/>
                      <a:gd name="connsiteX11" fmla="*/ 34344 w 2147284"/>
                      <a:gd name="connsiteY11" fmla="*/ 324439 h 678187"/>
                      <a:gd name="connsiteX0" fmla="*/ 15331 w 2128271"/>
                      <a:gd name="connsiteY0" fmla="*/ 324439 h 678187"/>
                      <a:gd name="connsiteX1" fmla="*/ 180054 w 2128271"/>
                      <a:gd name="connsiteY1" fmla="*/ 248718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57108 w 2128271"/>
                      <a:gd name="connsiteY9" fmla="*/ 656619 h 678187"/>
                      <a:gd name="connsiteX10" fmla="*/ 0 w 2128271"/>
                      <a:gd name="connsiteY10" fmla="*/ 530232 h 678187"/>
                      <a:gd name="connsiteX11" fmla="*/ 15331 w 2128271"/>
                      <a:gd name="connsiteY11" fmla="*/ 324439 h 678187"/>
                      <a:gd name="connsiteX0" fmla="*/ 15331 w 2128271"/>
                      <a:gd name="connsiteY0" fmla="*/ 324439 h 678187"/>
                      <a:gd name="connsiteX1" fmla="*/ 180054 w 2128271"/>
                      <a:gd name="connsiteY1" fmla="*/ 248718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80760 w 2128271"/>
                      <a:gd name="connsiteY9" fmla="*/ 661052 h 678187"/>
                      <a:gd name="connsiteX10" fmla="*/ 0 w 2128271"/>
                      <a:gd name="connsiteY10" fmla="*/ 530232 h 678187"/>
                      <a:gd name="connsiteX11" fmla="*/ 15331 w 2128271"/>
                      <a:gd name="connsiteY11" fmla="*/ 324439 h 678187"/>
                      <a:gd name="connsiteX0" fmla="*/ 34345 w 2128271"/>
                      <a:gd name="connsiteY0" fmla="*/ 322624 h 678187"/>
                      <a:gd name="connsiteX1" fmla="*/ 180054 w 2128271"/>
                      <a:gd name="connsiteY1" fmla="*/ 248718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80760 w 2128271"/>
                      <a:gd name="connsiteY9" fmla="*/ 661052 h 678187"/>
                      <a:gd name="connsiteX10" fmla="*/ 0 w 2128271"/>
                      <a:gd name="connsiteY10" fmla="*/ 530232 h 678187"/>
                      <a:gd name="connsiteX11" fmla="*/ 34345 w 2128271"/>
                      <a:gd name="connsiteY11" fmla="*/ 322624 h 678187"/>
                      <a:gd name="connsiteX0" fmla="*/ 34345 w 2128271"/>
                      <a:gd name="connsiteY0" fmla="*/ 322624 h 678187"/>
                      <a:gd name="connsiteX1" fmla="*/ 237097 w 2128271"/>
                      <a:gd name="connsiteY1" fmla="*/ 243271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80760 w 2128271"/>
                      <a:gd name="connsiteY9" fmla="*/ 661052 h 678187"/>
                      <a:gd name="connsiteX10" fmla="*/ 0 w 2128271"/>
                      <a:gd name="connsiteY10" fmla="*/ 530232 h 678187"/>
                      <a:gd name="connsiteX11" fmla="*/ 34345 w 2128271"/>
                      <a:gd name="connsiteY11" fmla="*/ 322624 h 678187"/>
                      <a:gd name="connsiteX0" fmla="*/ 38983 w 2128271"/>
                      <a:gd name="connsiteY0" fmla="*/ 328873 h 678187"/>
                      <a:gd name="connsiteX1" fmla="*/ 237097 w 2128271"/>
                      <a:gd name="connsiteY1" fmla="*/ 243271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80760 w 2128271"/>
                      <a:gd name="connsiteY9" fmla="*/ 661052 h 678187"/>
                      <a:gd name="connsiteX10" fmla="*/ 0 w 2128271"/>
                      <a:gd name="connsiteY10" fmla="*/ 530232 h 678187"/>
                      <a:gd name="connsiteX11" fmla="*/ 38983 w 2128271"/>
                      <a:gd name="connsiteY11" fmla="*/ 328873 h 678187"/>
                      <a:gd name="connsiteX0" fmla="*/ 38983 w 2128271"/>
                      <a:gd name="connsiteY0" fmla="*/ 328873 h 674306"/>
                      <a:gd name="connsiteX1" fmla="*/ 237097 w 2128271"/>
                      <a:gd name="connsiteY1" fmla="*/ 243271 h 674306"/>
                      <a:gd name="connsiteX2" fmla="*/ 1108100 w 2128271"/>
                      <a:gd name="connsiteY2" fmla="*/ 126302 h 674306"/>
                      <a:gd name="connsiteX3" fmla="*/ 1917954 w 2128271"/>
                      <a:gd name="connsiteY3" fmla="*/ 165 h 674306"/>
                      <a:gd name="connsiteX4" fmla="*/ 2051462 w 2128271"/>
                      <a:gd name="connsiteY4" fmla="*/ 96418 h 674306"/>
                      <a:gd name="connsiteX5" fmla="*/ 2122153 w 2128271"/>
                      <a:gd name="connsiteY5" fmla="*/ 470835 h 674306"/>
                      <a:gd name="connsiteX6" fmla="*/ 1983348 w 2128271"/>
                      <a:gd name="connsiteY6" fmla="*/ 635501 h 674306"/>
                      <a:gd name="connsiteX7" fmla="*/ 986174 w 2128271"/>
                      <a:gd name="connsiteY7" fmla="*/ 666984 h 674306"/>
                      <a:gd name="connsiteX8" fmla="*/ 180760 w 2128271"/>
                      <a:gd name="connsiteY8" fmla="*/ 661052 h 674306"/>
                      <a:gd name="connsiteX9" fmla="*/ 0 w 2128271"/>
                      <a:gd name="connsiteY9" fmla="*/ 530232 h 674306"/>
                      <a:gd name="connsiteX10" fmla="*/ 38983 w 2128271"/>
                      <a:gd name="connsiteY10" fmla="*/ 328873 h 674306"/>
                      <a:gd name="connsiteX0" fmla="*/ 38983 w 2122153"/>
                      <a:gd name="connsiteY0" fmla="*/ 328873 h 670695"/>
                      <a:gd name="connsiteX1" fmla="*/ 237097 w 2122153"/>
                      <a:gd name="connsiteY1" fmla="*/ 243271 h 670695"/>
                      <a:gd name="connsiteX2" fmla="*/ 1108100 w 2122153"/>
                      <a:gd name="connsiteY2" fmla="*/ 126302 h 670695"/>
                      <a:gd name="connsiteX3" fmla="*/ 1917954 w 2122153"/>
                      <a:gd name="connsiteY3" fmla="*/ 165 h 670695"/>
                      <a:gd name="connsiteX4" fmla="*/ 2051462 w 2122153"/>
                      <a:gd name="connsiteY4" fmla="*/ 96418 h 670695"/>
                      <a:gd name="connsiteX5" fmla="*/ 2122153 w 2122153"/>
                      <a:gd name="connsiteY5" fmla="*/ 470835 h 670695"/>
                      <a:gd name="connsiteX6" fmla="*/ 1983348 w 2122153"/>
                      <a:gd name="connsiteY6" fmla="*/ 635501 h 670695"/>
                      <a:gd name="connsiteX7" fmla="*/ 1530788 w 2122153"/>
                      <a:gd name="connsiteY7" fmla="*/ 655388 h 670695"/>
                      <a:gd name="connsiteX8" fmla="*/ 180760 w 2122153"/>
                      <a:gd name="connsiteY8" fmla="*/ 661052 h 670695"/>
                      <a:gd name="connsiteX9" fmla="*/ 0 w 2122153"/>
                      <a:gd name="connsiteY9" fmla="*/ 530232 h 670695"/>
                      <a:gd name="connsiteX10" fmla="*/ 38983 w 2122153"/>
                      <a:gd name="connsiteY10" fmla="*/ 328873 h 670695"/>
                      <a:gd name="connsiteX0" fmla="*/ 38983 w 2122153"/>
                      <a:gd name="connsiteY0" fmla="*/ 329147 h 670969"/>
                      <a:gd name="connsiteX1" fmla="*/ 237097 w 2122153"/>
                      <a:gd name="connsiteY1" fmla="*/ 243545 h 670969"/>
                      <a:gd name="connsiteX2" fmla="*/ 1463704 w 2122153"/>
                      <a:gd name="connsiteY2" fmla="*/ 67373 h 670969"/>
                      <a:gd name="connsiteX3" fmla="*/ 1917954 w 2122153"/>
                      <a:gd name="connsiteY3" fmla="*/ 439 h 670969"/>
                      <a:gd name="connsiteX4" fmla="*/ 2051462 w 2122153"/>
                      <a:gd name="connsiteY4" fmla="*/ 96692 h 670969"/>
                      <a:gd name="connsiteX5" fmla="*/ 2122153 w 2122153"/>
                      <a:gd name="connsiteY5" fmla="*/ 471109 h 670969"/>
                      <a:gd name="connsiteX6" fmla="*/ 1983348 w 2122153"/>
                      <a:gd name="connsiteY6" fmla="*/ 635775 h 670969"/>
                      <a:gd name="connsiteX7" fmla="*/ 1530788 w 2122153"/>
                      <a:gd name="connsiteY7" fmla="*/ 655662 h 670969"/>
                      <a:gd name="connsiteX8" fmla="*/ 180760 w 2122153"/>
                      <a:gd name="connsiteY8" fmla="*/ 661326 h 670969"/>
                      <a:gd name="connsiteX9" fmla="*/ 0 w 2122153"/>
                      <a:gd name="connsiteY9" fmla="*/ 530506 h 670969"/>
                      <a:gd name="connsiteX10" fmla="*/ 38983 w 2122153"/>
                      <a:gd name="connsiteY10" fmla="*/ 329147 h 670969"/>
                      <a:gd name="connsiteX0" fmla="*/ 38983 w 2122153"/>
                      <a:gd name="connsiteY0" fmla="*/ 329054 h 670876"/>
                      <a:gd name="connsiteX1" fmla="*/ 830882 w 2122153"/>
                      <a:gd name="connsiteY1" fmla="*/ 184233 h 670876"/>
                      <a:gd name="connsiteX2" fmla="*/ 1463704 w 2122153"/>
                      <a:gd name="connsiteY2" fmla="*/ 67280 h 670876"/>
                      <a:gd name="connsiteX3" fmla="*/ 1917954 w 2122153"/>
                      <a:gd name="connsiteY3" fmla="*/ 346 h 670876"/>
                      <a:gd name="connsiteX4" fmla="*/ 2051462 w 2122153"/>
                      <a:gd name="connsiteY4" fmla="*/ 96599 h 670876"/>
                      <a:gd name="connsiteX5" fmla="*/ 2122153 w 2122153"/>
                      <a:gd name="connsiteY5" fmla="*/ 471016 h 670876"/>
                      <a:gd name="connsiteX6" fmla="*/ 1983348 w 2122153"/>
                      <a:gd name="connsiteY6" fmla="*/ 635682 h 670876"/>
                      <a:gd name="connsiteX7" fmla="*/ 1530788 w 2122153"/>
                      <a:gd name="connsiteY7" fmla="*/ 655569 h 670876"/>
                      <a:gd name="connsiteX8" fmla="*/ 180760 w 2122153"/>
                      <a:gd name="connsiteY8" fmla="*/ 661233 h 670876"/>
                      <a:gd name="connsiteX9" fmla="*/ 0 w 2122153"/>
                      <a:gd name="connsiteY9" fmla="*/ 530413 h 670876"/>
                      <a:gd name="connsiteX10" fmla="*/ 38983 w 2122153"/>
                      <a:gd name="connsiteY10" fmla="*/ 329054 h 670876"/>
                      <a:gd name="connsiteX0" fmla="*/ 38983 w 2122153"/>
                      <a:gd name="connsiteY0" fmla="*/ 329054 h 659025"/>
                      <a:gd name="connsiteX1" fmla="*/ 830882 w 2122153"/>
                      <a:gd name="connsiteY1" fmla="*/ 184233 h 659025"/>
                      <a:gd name="connsiteX2" fmla="*/ 1463704 w 2122153"/>
                      <a:gd name="connsiteY2" fmla="*/ 67280 h 659025"/>
                      <a:gd name="connsiteX3" fmla="*/ 1917954 w 2122153"/>
                      <a:gd name="connsiteY3" fmla="*/ 346 h 659025"/>
                      <a:gd name="connsiteX4" fmla="*/ 2051462 w 2122153"/>
                      <a:gd name="connsiteY4" fmla="*/ 96599 h 659025"/>
                      <a:gd name="connsiteX5" fmla="*/ 2122153 w 2122153"/>
                      <a:gd name="connsiteY5" fmla="*/ 471016 h 659025"/>
                      <a:gd name="connsiteX6" fmla="*/ 1983348 w 2122153"/>
                      <a:gd name="connsiteY6" fmla="*/ 635682 h 659025"/>
                      <a:gd name="connsiteX7" fmla="*/ 1530788 w 2122153"/>
                      <a:gd name="connsiteY7" fmla="*/ 655569 h 659025"/>
                      <a:gd name="connsiteX8" fmla="*/ 913502 w 2122153"/>
                      <a:gd name="connsiteY8" fmla="*/ 644300 h 659025"/>
                      <a:gd name="connsiteX9" fmla="*/ 0 w 2122153"/>
                      <a:gd name="connsiteY9" fmla="*/ 530413 h 659025"/>
                      <a:gd name="connsiteX10" fmla="*/ 38983 w 2122153"/>
                      <a:gd name="connsiteY10" fmla="*/ 329054 h 659025"/>
                      <a:gd name="connsiteX0" fmla="*/ 165 w 2083335"/>
                      <a:gd name="connsiteY0" fmla="*/ 329054 h 698421"/>
                      <a:gd name="connsiteX1" fmla="*/ 792064 w 2083335"/>
                      <a:gd name="connsiteY1" fmla="*/ 184233 h 698421"/>
                      <a:gd name="connsiteX2" fmla="*/ 1424886 w 2083335"/>
                      <a:gd name="connsiteY2" fmla="*/ 67280 h 698421"/>
                      <a:gd name="connsiteX3" fmla="*/ 1879136 w 2083335"/>
                      <a:gd name="connsiteY3" fmla="*/ 346 h 698421"/>
                      <a:gd name="connsiteX4" fmla="*/ 2012644 w 2083335"/>
                      <a:gd name="connsiteY4" fmla="*/ 96599 h 698421"/>
                      <a:gd name="connsiteX5" fmla="*/ 2083335 w 2083335"/>
                      <a:gd name="connsiteY5" fmla="*/ 471016 h 698421"/>
                      <a:gd name="connsiteX6" fmla="*/ 1944530 w 2083335"/>
                      <a:gd name="connsiteY6" fmla="*/ 635682 h 698421"/>
                      <a:gd name="connsiteX7" fmla="*/ 1491970 w 2083335"/>
                      <a:gd name="connsiteY7" fmla="*/ 655569 h 698421"/>
                      <a:gd name="connsiteX8" fmla="*/ 874684 w 2083335"/>
                      <a:gd name="connsiteY8" fmla="*/ 644300 h 698421"/>
                      <a:gd name="connsiteX9" fmla="*/ 641086 w 2083335"/>
                      <a:gd name="connsiteY9" fmla="*/ 670031 h 698421"/>
                      <a:gd name="connsiteX10" fmla="*/ 165 w 2083335"/>
                      <a:gd name="connsiteY10" fmla="*/ 329054 h 698421"/>
                      <a:gd name="connsiteX0" fmla="*/ 1138 w 1515722"/>
                      <a:gd name="connsiteY0" fmla="*/ 277292 h 698421"/>
                      <a:gd name="connsiteX1" fmla="*/ 224451 w 1515722"/>
                      <a:gd name="connsiteY1" fmla="*/ 184233 h 698421"/>
                      <a:gd name="connsiteX2" fmla="*/ 857273 w 1515722"/>
                      <a:gd name="connsiteY2" fmla="*/ 67280 h 698421"/>
                      <a:gd name="connsiteX3" fmla="*/ 1311523 w 1515722"/>
                      <a:gd name="connsiteY3" fmla="*/ 346 h 698421"/>
                      <a:gd name="connsiteX4" fmla="*/ 1445031 w 1515722"/>
                      <a:gd name="connsiteY4" fmla="*/ 96599 h 698421"/>
                      <a:gd name="connsiteX5" fmla="*/ 1515722 w 1515722"/>
                      <a:gd name="connsiteY5" fmla="*/ 471016 h 698421"/>
                      <a:gd name="connsiteX6" fmla="*/ 1376917 w 1515722"/>
                      <a:gd name="connsiteY6" fmla="*/ 635682 h 698421"/>
                      <a:gd name="connsiteX7" fmla="*/ 924357 w 1515722"/>
                      <a:gd name="connsiteY7" fmla="*/ 655569 h 698421"/>
                      <a:gd name="connsiteX8" fmla="*/ 307071 w 1515722"/>
                      <a:gd name="connsiteY8" fmla="*/ 644300 h 698421"/>
                      <a:gd name="connsiteX9" fmla="*/ 73473 w 1515722"/>
                      <a:gd name="connsiteY9" fmla="*/ 670031 h 698421"/>
                      <a:gd name="connsiteX10" fmla="*/ 1138 w 1515722"/>
                      <a:gd name="connsiteY10" fmla="*/ 277292 h 698421"/>
                      <a:gd name="connsiteX0" fmla="*/ 1138 w 1515722"/>
                      <a:gd name="connsiteY0" fmla="*/ 277234 h 698363"/>
                      <a:gd name="connsiteX1" fmla="*/ 621182 w 1515722"/>
                      <a:gd name="connsiteY1" fmla="*/ 128621 h 698363"/>
                      <a:gd name="connsiteX2" fmla="*/ 857273 w 1515722"/>
                      <a:gd name="connsiteY2" fmla="*/ 67222 h 698363"/>
                      <a:gd name="connsiteX3" fmla="*/ 1311523 w 1515722"/>
                      <a:gd name="connsiteY3" fmla="*/ 288 h 698363"/>
                      <a:gd name="connsiteX4" fmla="*/ 1445031 w 1515722"/>
                      <a:gd name="connsiteY4" fmla="*/ 96541 h 698363"/>
                      <a:gd name="connsiteX5" fmla="*/ 1515722 w 1515722"/>
                      <a:gd name="connsiteY5" fmla="*/ 470958 h 698363"/>
                      <a:gd name="connsiteX6" fmla="*/ 1376917 w 1515722"/>
                      <a:gd name="connsiteY6" fmla="*/ 635624 h 698363"/>
                      <a:gd name="connsiteX7" fmla="*/ 924357 w 1515722"/>
                      <a:gd name="connsiteY7" fmla="*/ 655511 h 698363"/>
                      <a:gd name="connsiteX8" fmla="*/ 307071 w 1515722"/>
                      <a:gd name="connsiteY8" fmla="*/ 644242 h 698363"/>
                      <a:gd name="connsiteX9" fmla="*/ 73473 w 1515722"/>
                      <a:gd name="connsiteY9" fmla="*/ 669973 h 698363"/>
                      <a:gd name="connsiteX10" fmla="*/ 1138 w 1515722"/>
                      <a:gd name="connsiteY10" fmla="*/ 277234 h 698363"/>
                      <a:gd name="connsiteX0" fmla="*/ 1138 w 1515722"/>
                      <a:gd name="connsiteY0" fmla="*/ 277142 h 698271"/>
                      <a:gd name="connsiteX1" fmla="*/ 621182 w 1515722"/>
                      <a:gd name="connsiteY1" fmla="*/ 128529 h 698271"/>
                      <a:gd name="connsiteX2" fmla="*/ 991153 w 1515722"/>
                      <a:gd name="connsiteY2" fmla="*/ 92224 h 698271"/>
                      <a:gd name="connsiteX3" fmla="*/ 1311523 w 1515722"/>
                      <a:gd name="connsiteY3" fmla="*/ 196 h 698271"/>
                      <a:gd name="connsiteX4" fmla="*/ 1445031 w 1515722"/>
                      <a:gd name="connsiteY4" fmla="*/ 96449 h 698271"/>
                      <a:gd name="connsiteX5" fmla="*/ 1515722 w 1515722"/>
                      <a:gd name="connsiteY5" fmla="*/ 470866 h 698271"/>
                      <a:gd name="connsiteX6" fmla="*/ 1376917 w 1515722"/>
                      <a:gd name="connsiteY6" fmla="*/ 635532 h 698271"/>
                      <a:gd name="connsiteX7" fmla="*/ 924357 w 1515722"/>
                      <a:gd name="connsiteY7" fmla="*/ 655419 h 698271"/>
                      <a:gd name="connsiteX8" fmla="*/ 307071 w 1515722"/>
                      <a:gd name="connsiteY8" fmla="*/ 644150 h 698271"/>
                      <a:gd name="connsiteX9" fmla="*/ 73473 w 1515722"/>
                      <a:gd name="connsiteY9" fmla="*/ 669881 h 698271"/>
                      <a:gd name="connsiteX10" fmla="*/ 1138 w 1515722"/>
                      <a:gd name="connsiteY10" fmla="*/ 277142 h 698271"/>
                      <a:gd name="connsiteX0" fmla="*/ 1138 w 1515722"/>
                      <a:gd name="connsiteY0" fmla="*/ 277241 h 698370"/>
                      <a:gd name="connsiteX1" fmla="*/ 621182 w 1515722"/>
                      <a:gd name="connsiteY1" fmla="*/ 128628 h 698370"/>
                      <a:gd name="connsiteX2" fmla="*/ 979075 w 1515722"/>
                      <a:gd name="connsiteY2" fmla="*/ 65700 h 698370"/>
                      <a:gd name="connsiteX3" fmla="*/ 1311523 w 1515722"/>
                      <a:gd name="connsiteY3" fmla="*/ 295 h 698370"/>
                      <a:gd name="connsiteX4" fmla="*/ 1445031 w 1515722"/>
                      <a:gd name="connsiteY4" fmla="*/ 96548 h 698370"/>
                      <a:gd name="connsiteX5" fmla="*/ 1515722 w 1515722"/>
                      <a:gd name="connsiteY5" fmla="*/ 470965 h 698370"/>
                      <a:gd name="connsiteX6" fmla="*/ 1376917 w 1515722"/>
                      <a:gd name="connsiteY6" fmla="*/ 635631 h 698370"/>
                      <a:gd name="connsiteX7" fmla="*/ 924357 w 1515722"/>
                      <a:gd name="connsiteY7" fmla="*/ 655518 h 698370"/>
                      <a:gd name="connsiteX8" fmla="*/ 307071 w 1515722"/>
                      <a:gd name="connsiteY8" fmla="*/ 644249 h 698370"/>
                      <a:gd name="connsiteX9" fmla="*/ 73473 w 1515722"/>
                      <a:gd name="connsiteY9" fmla="*/ 669980 h 698370"/>
                      <a:gd name="connsiteX10" fmla="*/ 1138 w 1515722"/>
                      <a:gd name="connsiteY10" fmla="*/ 277241 h 698370"/>
                      <a:gd name="connsiteX0" fmla="*/ 1138 w 1515722"/>
                      <a:gd name="connsiteY0" fmla="*/ 277262 h 698391"/>
                      <a:gd name="connsiteX1" fmla="*/ 583208 w 1515722"/>
                      <a:gd name="connsiteY1" fmla="*/ 149950 h 698391"/>
                      <a:gd name="connsiteX2" fmla="*/ 979075 w 1515722"/>
                      <a:gd name="connsiteY2" fmla="*/ 65721 h 698391"/>
                      <a:gd name="connsiteX3" fmla="*/ 1311523 w 1515722"/>
                      <a:gd name="connsiteY3" fmla="*/ 316 h 698391"/>
                      <a:gd name="connsiteX4" fmla="*/ 1445031 w 1515722"/>
                      <a:gd name="connsiteY4" fmla="*/ 96569 h 698391"/>
                      <a:gd name="connsiteX5" fmla="*/ 1515722 w 1515722"/>
                      <a:gd name="connsiteY5" fmla="*/ 470986 h 698391"/>
                      <a:gd name="connsiteX6" fmla="*/ 1376917 w 1515722"/>
                      <a:gd name="connsiteY6" fmla="*/ 635652 h 698391"/>
                      <a:gd name="connsiteX7" fmla="*/ 924357 w 1515722"/>
                      <a:gd name="connsiteY7" fmla="*/ 655539 h 698391"/>
                      <a:gd name="connsiteX8" fmla="*/ 307071 w 1515722"/>
                      <a:gd name="connsiteY8" fmla="*/ 644270 h 698391"/>
                      <a:gd name="connsiteX9" fmla="*/ 73473 w 1515722"/>
                      <a:gd name="connsiteY9" fmla="*/ 670001 h 698391"/>
                      <a:gd name="connsiteX10" fmla="*/ 1138 w 1515722"/>
                      <a:gd name="connsiteY10" fmla="*/ 277262 h 698391"/>
                      <a:gd name="connsiteX0" fmla="*/ 1138 w 1515722"/>
                      <a:gd name="connsiteY0" fmla="*/ 277262 h 698391"/>
                      <a:gd name="connsiteX1" fmla="*/ 583208 w 1515722"/>
                      <a:gd name="connsiteY1" fmla="*/ 149950 h 698391"/>
                      <a:gd name="connsiteX2" fmla="*/ 979075 w 1515722"/>
                      <a:gd name="connsiteY2" fmla="*/ 65721 h 698391"/>
                      <a:gd name="connsiteX3" fmla="*/ 1311523 w 1515722"/>
                      <a:gd name="connsiteY3" fmla="*/ 316 h 698391"/>
                      <a:gd name="connsiteX4" fmla="*/ 1445031 w 1515722"/>
                      <a:gd name="connsiteY4" fmla="*/ 96569 h 698391"/>
                      <a:gd name="connsiteX5" fmla="*/ 1515722 w 1515722"/>
                      <a:gd name="connsiteY5" fmla="*/ 470986 h 698391"/>
                      <a:gd name="connsiteX6" fmla="*/ 1376917 w 1515722"/>
                      <a:gd name="connsiteY6" fmla="*/ 635652 h 698391"/>
                      <a:gd name="connsiteX7" fmla="*/ 924357 w 1515722"/>
                      <a:gd name="connsiteY7" fmla="*/ 655539 h 698391"/>
                      <a:gd name="connsiteX8" fmla="*/ 307071 w 1515722"/>
                      <a:gd name="connsiteY8" fmla="*/ 644270 h 698391"/>
                      <a:gd name="connsiteX9" fmla="*/ 73473 w 1515722"/>
                      <a:gd name="connsiteY9" fmla="*/ 670001 h 698391"/>
                      <a:gd name="connsiteX10" fmla="*/ 1138 w 1515722"/>
                      <a:gd name="connsiteY10" fmla="*/ 277262 h 698391"/>
                      <a:gd name="connsiteX0" fmla="*/ 1138 w 1515722"/>
                      <a:gd name="connsiteY0" fmla="*/ 277262 h 698839"/>
                      <a:gd name="connsiteX1" fmla="*/ 583208 w 1515722"/>
                      <a:gd name="connsiteY1" fmla="*/ 149950 h 698839"/>
                      <a:gd name="connsiteX2" fmla="*/ 979075 w 1515722"/>
                      <a:gd name="connsiteY2" fmla="*/ 65721 h 698839"/>
                      <a:gd name="connsiteX3" fmla="*/ 1311523 w 1515722"/>
                      <a:gd name="connsiteY3" fmla="*/ 316 h 698839"/>
                      <a:gd name="connsiteX4" fmla="*/ 1445031 w 1515722"/>
                      <a:gd name="connsiteY4" fmla="*/ 96569 h 698839"/>
                      <a:gd name="connsiteX5" fmla="*/ 1515722 w 1515722"/>
                      <a:gd name="connsiteY5" fmla="*/ 470986 h 698839"/>
                      <a:gd name="connsiteX6" fmla="*/ 1376917 w 1515722"/>
                      <a:gd name="connsiteY6" fmla="*/ 635652 h 698839"/>
                      <a:gd name="connsiteX7" fmla="*/ 924357 w 1515722"/>
                      <a:gd name="connsiteY7" fmla="*/ 655539 h 698839"/>
                      <a:gd name="connsiteX8" fmla="*/ 493276 w 1515722"/>
                      <a:gd name="connsiteY8" fmla="*/ 646693 h 698839"/>
                      <a:gd name="connsiteX9" fmla="*/ 73473 w 1515722"/>
                      <a:gd name="connsiteY9" fmla="*/ 670001 h 698839"/>
                      <a:gd name="connsiteX10" fmla="*/ 1138 w 1515722"/>
                      <a:gd name="connsiteY10" fmla="*/ 277262 h 698839"/>
                      <a:gd name="connsiteX0" fmla="*/ 1138 w 1515722"/>
                      <a:gd name="connsiteY0" fmla="*/ 277262 h 705007"/>
                      <a:gd name="connsiteX1" fmla="*/ 583208 w 1515722"/>
                      <a:gd name="connsiteY1" fmla="*/ 149950 h 705007"/>
                      <a:gd name="connsiteX2" fmla="*/ 979075 w 1515722"/>
                      <a:gd name="connsiteY2" fmla="*/ 65721 h 705007"/>
                      <a:gd name="connsiteX3" fmla="*/ 1311523 w 1515722"/>
                      <a:gd name="connsiteY3" fmla="*/ 316 h 705007"/>
                      <a:gd name="connsiteX4" fmla="*/ 1445031 w 1515722"/>
                      <a:gd name="connsiteY4" fmla="*/ 96569 h 705007"/>
                      <a:gd name="connsiteX5" fmla="*/ 1515722 w 1515722"/>
                      <a:gd name="connsiteY5" fmla="*/ 470986 h 705007"/>
                      <a:gd name="connsiteX6" fmla="*/ 1376917 w 1515722"/>
                      <a:gd name="connsiteY6" fmla="*/ 635652 h 705007"/>
                      <a:gd name="connsiteX7" fmla="*/ 924357 w 1515722"/>
                      <a:gd name="connsiteY7" fmla="*/ 655539 h 705007"/>
                      <a:gd name="connsiteX8" fmla="*/ 493276 w 1515722"/>
                      <a:gd name="connsiteY8" fmla="*/ 646693 h 705007"/>
                      <a:gd name="connsiteX9" fmla="*/ 73473 w 1515722"/>
                      <a:gd name="connsiteY9" fmla="*/ 670001 h 705007"/>
                      <a:gd name="connsiteX10" fmla="*/ 1138 w 1515722"/>
                      <a:gd name="connsiteY10" fmla="*/ 277262 h 705007"/>
                      <a:gd name="connsiteX0" fmla="*/ 1138 w 1515722"/>
                      <a:gd name="connsiteY0" fmla="*/ 277262 h 705007"/>
                      <a:gd name="connsiteX1" fmla="*/ 583208 w 1515722"/>
                      <a:gd name="connsiteY1" fmla="*/ 149950 h 705007"/>
                      <a:gd name="connsiteX2" fmla="*/ 979075 w 1515722"/>
                      <a:gd name="connsiteY2" fmla="*/ 65721 h 705007"/>
                      <a:gd name="connsiteX3" fmla="*/ 1311523 w 1515722"/>
                      <a:gd name="connsiteY3" fmla="*/ 316 h 705007"/>
                      <a:gd name="connsiteX4" fmla="*/ 1445031 w 1515722"/>
                      <a:gd name="connsiteY4" fmla="*/ 96569 h 705007"/>
                      <a:gd name="connsiteX5" fmla="*/ 1515722 w 1515722"/>
                      <a:gd name="connsiteY5" fmla="*/ 470986 h 705007"/>
                      <a:gd name="connsiteX6" fmla="*/ 1376917 w 1515722"/>
                      <a:gd name="connsiteY6" fmla="*/ 635652 h 705007"/>
                      <a:gd name="connsiteX7" fmla="*/ 924357 w 1515722"/>
                      <a:gd name="connsiteY7" fmla="*/ 655539 h 705007"/>
                      <a:gd name="connsiteX8" fmla="*/ 493276 w 1515722"/>
                      <a:gd name="connsiteY8" fmla="*/ 646693 h 705007"/>
                      <a:gd name="connsiteX9" fmla="*/ 73473 w 1515722"/>
                      <a:gd name="connsiteY9" fmla="*/ 670001 h 705007"/>
                      <a:gd name="connsiteX10" fmla="*/ 1138 w 1515722"/>
                      <a:gd name="connsiteY10" fmla="*/ 277262 h 705007"/>
                      <a:gd name="connsiteX0" fmla="*/ 1138 w 1515722"/>
                      <a:gd name="connsiteY0" fmla="*/ 277262 h 714077"/>
                      <a:gd name="connsiteX1" fmla="*/ 583208 w 1515722"/>
                      <a:gd name="connsiteY1" fmla="*/ 149950 h 714077"/>
                      <a:gd name="connsiteX2" fmla="*/ 979075 w 1515722"/>
                      <a:gd name="connsiteY2" fmla="*/ 65721 h 714077"/>
                      <a:gd name="connsiteX3" fmla="*/ 1311523 w 1515722"/>
                      <a:gd name="connsiteY3" fmla="*/ 316 h 714077"/>
                      <a:gd name="connsiteX4" fmla="*/ 1445031 w 1515722"/>
                      <a:gd name="connsiteY4" fmla="*/ 96569 h 714077"/>
                      <a:gd name="connsiteX5" fmla="*/ 1515722 w 1515722"/>
                      <a:gd name="connsiteY5" fmla="*/ 470986 h 714077"/>
                      <a:gd name="connsiteX6" fmla="*/ 1376917 w 1515722"/>
                      <a:gd name="connsiteY6" fmla="*/ 635652 h 714077"/>
                      <a:gd name="connsiteX7" fmla="*/ 924357 w 1515722"/>
                      <a:gd name="connsiteY7" fmla="*/ 655539 h 714077"/>
                      <a:gd name="connsiteX8" fmla="*/ 514280 w 1515722"/>
                      <a:gd name="connsiteY8" fmla="*/ 674988 h 714077"/>
                      <a:gd name="connsiteX9" fmla="*/ 73473 w 1515722"/>
                      <a:gd name="connsiteY9" fmla="*/ 670001 h 714077"/>
                      <a:gd name="connsiteX10" fmla="*/ 1138 w 1515722"/>
                      <a:gd name="connsiteY10" fmla="*/ 277262 h 714077"/>
                      <a:gd name="connsiteX0" fmla="*/ 1138 w 1515722"/>
                      <a:gd name="connsiteY0" fmla="*/ 277262 h 708964"/>
                      <a:gd name="connsiteX1" fmla="*/ 583208 w 1515722"/>
                      <a:gd name="connsiteY1" fmla="*/ 149950 h 708964"/>
                      <a:gd name="connsiteX2" fmla="*/ 979075 w 1515722"/>
                      <a:gd name="connsiteY2" fmla="*/ 65721 h 708964"/>
                      <a:gd name="connsiteX3" fmla="*/ 1311523 w 1515722"/>
                      <a:gd name="connsiteY3" fmla="*/ 316 h 708964"/>
                      <a:gd name="connsiteX4" fmla="*/ 1445031 w 1515722"/>
                      <a:gd name="connsiteY4" fmla="*/ 96569 h 708964"/>
                      <a:gd name="connsiteX5" fmla="*/ 1515722 w 1515722"/>
                      <a:gd name="connsiteY5" fmla="*/ 470986 h 708964"/>
                      <a:gd name="connsiteX6" fmla="*/ 1376917 w 1515722"/>
                      <a:gd name="connsiteY6" fmla="*/ 635652 h 708964"/>
                      <a:gd name="connsiteX7" fmla="*/ 924357 w 1515722"/>
                      <a:gd name="connsiteY7" fmla="*/ 655539 h 708964"/>
                      <a:gd name="connsiteX8" fmla="*/ 514280 w 1515722"/>
                      <a:gd name="connsiteY8" fmla="*/ 674988 h 708964"/>
                      <a:gd name="connsiteX9" fmla="*/ 73473 w 1515722"/>
                      <a:gd name="connsiteY9" fmla="*/ 670001 h 708964"/>
                      <a:gd name="connsiteX10" fmla="*/ 1138 w 1515722"/>
                      <a:gd name="connsiteY10" fmla="*/ 277262 h 708964"/>
                      <a:gd name="connsiteX0" fmla="*/ 617 w 1515201"/>
                      <a:gd name="connsiteY0" fmla="*/ 277262 h 693828"/>
                      <a:gd name="connsiteX1" fmla="*/ 582687 w 1515201"/>
                      <a:gd name="connsiteY1" fmla="*/ 149950 h 693828"/>
                      <a:gd name="connsiteX2" fmla="*/ 978554 w 1515201"/>
                      <a:gd name="connsiteY2" fmla="*/ 65721 h 693828"/>
                      <a:gd name="connsiteX3" fmla="*/ 1311002 w 1515201"/>
                      <a:gd name="connsiteY3" fmla="*/ 316 h 693828"/>
                      <a:gd name="connsiteX4" fmla="*/ 1444510 w 1515201"/>
                      <a:gd name="connsiteY4" fmla="*/ 96569 h 693828"/>
                      <a:gd name="connsiteX5" fmla="*/ 1515201 w 1515201"/>
                      <a:gd name="connsiteY5" fmla="*/ 470986 h 693828"/>
                      <a:gd name="connsiteX6" fmla="*/ 1376396 w 1515201"/>
                      <a:gd name="connsiteY6" fmla="*/ 635652 h 693828"/>
                      <a:gd name="connsiteX7" fmla="*/ 923836 w 1515201"/>
                      <a:gd name="connsiteY7" fmla="*/ 655539 h 693828"/>
                      <a:gd name="connsiteX8" fmla="*/ 513759 w 1515201"/>
                      <a:gd name="connsiteY8" fmla="*/ 674988 h 693828"/>
                      <a:gd name="connsiteX9" fmla="*/ 153978 w 1515201"/>
                      <a:gd name="connsiteY9" fmla="*/ 644590 h 693828"/>
                      <a:gd name="connsiteX10" fmla="*/ 617 w 1515201"/>
                      <a:gd name="connsiteY10" fmla="*/ 277262 h 693828"/>
                      <a:gd name="connsiteX0" fmla="*/ 617 w 1515201"/>
                      <a:gd name="connsiteY0" fmla="*/ 277262 h 682476"/>
                      <a:gd name="connsiteX1" fmla="*/ 582687 w 1515201"/>
                      <a:gd name="connsiteY1" fmla="*/ 149950 h 682476"/>
                      <a:gd name="connsiteX2" fmla="*/ 978554 w 1515201"/>
                      <a:gd name="connsiteY2" fmla="*/ 65721 h 682476"/>
                      <a:gd name="connsiteX3" fmla="*/ 1311002 w 1515201"/>
                      <a:gd name="connsiteY3" fmla="*/ 316 h 682476"/>
                      <a:gd name="connsiteX4" fmla="*/ 1444510 w 1515201"/>
                      <a:gd name="connsiteY4" fmla="*/ 96569 h 682476"/>
                      <a:gd name="connsiteX5" fmla="*/ 1515201 w 1515201"/>
                      <a:gd name="connsiteY5" fmla="*/ 470986 h 682476"/>
                      <a:gd name="connsiteX6" fmla="*/ 1376396 w 1515201"/>
                      <a:gd name="connsiteY6" fmla="*/ 635652 h 682476"/>
                      <a:gd name="connsiteX7" fmla="*/ 923836 w 1515201"/>
                      <a:gd name="connsiteY7" fmla="*/ 655539 h 682476"/>
                      <a:gd name="connsiteX8" fmla="*/ 513759 w 1515201"/>
                      <a:gd name="connsiteY8" fmla="*/ 674988 h 682476"/>
                      <a:gd name="connsiteX9" fmla="*/ 153978 w 1515201"/>
                      <a:gd name="connsiteY9" fmla="*/ 644590 h 682476"/>
                      <a:gd name="connsiteX10" fmla="*/ 617 w 1515201"/>
                      <a:gd name="connsiteY10" fmla="*/ 277262 h 682476"/>
                      <a:gd name="connsiteX0" fmla="*/ 698 w 1515282"/>
                      <a:gd name="connsiteY0" fmla="*/ 277262 h 682476"/>
                      <a:gd name="connsiteX1" fmla="*/ 582768 w 1515282"/>
                      <a:gd name="connsiteY1" fmla="*/ 149950 h 682476"/>
                      <a:gd name="connsiteX2" fmla="*/ 978635 w 1515282"/>
                      <a:gd name="connsiteY2" fmla="*/ 65721 h 682476"/>
                      <a:gd name="connsiteX3" fmla="*/ 1311083 w 1515282"/>
                      <a:gd name="connsiteY3" fmla="*/ 316 h 682476"/>
                      <a:gd name="connsiteX4" fmla="*/ 1444591 w 1515282"/>
                      <a:gd name="connsiteY4" fmla="*/ 96569 h 682476"/>
                      <a:gd name="connsiteX5" fmla="*/ 1515282 w 1515282"/>
                      <a:gd name="connsiteY5" fmla="*/ 470986 h 682476"/>
                      <a:gd name="connsiteX6" fmla="*/ 1376477 w 1515282"/>
                      <a:gd name="connsiteY6" fmla="*/ 635652 h 682476"/>
                      <a:gd name="connsiteX7" fmla="*/ 923917 w 1515282"/>
                      <a:gd name="connsiteY7" fmla="*/ 655539 h 682476"/>
                      <a:gd name="connsiteX8" fmla="*/ 513840 w 1515282"/>
                      <a:gd name="connsiteY8" fmla="*/ 674988 h 682476"/>
                      <a:gd name="connsiteX9" fmla="*/ 154059 w 1515282"/>
                      <a:gd name="connsiteY9" fmla="*/ 644590 h 682476"/>
                      <a:gd name="connsiteX10" fmla="*/ 698 w 1515282"/>
                      <a:gd name="connsiteY10" fmla="*/ 277262 h 682476"/>
                      <a:gd name="connsiteX0" fmla="*/ 114920 w 1362972"/>
                      <a:gd name="connsiteY0" fmla="*/ 294740 h 682476"/>
                      <a:gd name="connsiteX1" fmla="*/ 430458 w 1362972"/>
                      <a:gd name="connsiteY1" fmla="*/ 149950 h 682476"/>
                      <a:gd name="connsiteX2" fmla="*/ 826325 w 1362972"/>
                      <a:gd name="connsiteY2" fmla="*/ 65721 h 682476"/>
                      <a:gd name="connsiteX3" fmla="*/ 1158773 w 1362972"/>
                      <a:gd name="connsiteY3" fmla="*/ 316 h 682476"/>
                      <a:gd name="connsiteX4" fmla="*/ 1292281 w 1362972"/>
                      <a:gd name="connsiteY4" fmla="*/ 96569 h 682476"/>
                      <a:gd name="connsiteX5" fmla="*/ 1362972 w 1362972"/>
                      <a:gd name="connsiteY5" fmla="*/ 470986 h 682476"/>
                      <a:gd name="connsiteX6" fmla="*/ 1224167 w 1362972"/>
                      <a:gd name="connsiteY6" fmla="*/ 635652 h 682476"/>
                      <a:gd name="connsiteX7" fmla="*/ 771607 w 1362972"/>
                      <a:gd name="connsiteY7" fmla="*/ 655539 h 682476"/>
                      <a:gd name="connsiteX8" fmla="*/ 361530 w 1362972"/>
                      <a:gd name="connsiteY8" fmla="*/ 674988 h 682476"/>
                      <a:gd name="connsiteX9" fmla="*/ 1749 w 1362972"/>
                      <a:gd name="connsiteY9" fmla="*/ 644590 h 682476"/>
                      <a:gd name="connsiteX10" fmla="*/ 114920 w 1362972"/>
                      <a:gd name="connsiteY10" fmla="*/ 294740 h 682476"/>
                      <a:gd name="connsiteX0" fmla="*/ 1939 w 1249991"/>
                      <a:gd name="connsiteY0" fmla="*/ 294740 h 694506"/>
                      <a:gd name="connsiteX1" fmla="*/ 317477 w 1249991"/>
                      <a:gd name="connsiteY1" fmla="*/ 149950 h 694506"/>
                      <a:gd name="connsiteX2" fmla="*/ 713344 w 1249991"/>
                      <a:gd name="connsiteY2" fmla="*/ 65721 h 694506"/>
                      <a:gd name="connsiteX3" fmla="*/ 1045792 w 1249991"/>
                      <a:gd name="connsiteY3" fmla="*/ 316 h 694506"/>
                      <a:gd name="connsiteX4" fmla="*/ 1179300 w 1249991"/>
                      <a:gd name="connsiteY4" fmla="*/ 96569 h 694506"/>
                      <a:gd name="connsiteX5" fmla="*/ 1249991 w 1249991"/>
                      <a:gd name="connsiteY5" fmla="*/ 470986 h 694506"/>
                      <a:gd name="connsiteX6" fmla="*/ 1111186 w 1249991"/>
                      <a:gd name="connsiteY6" fmla="*/ 635652 h 694506"/>
                      <a:gd name="connsiteX7" fmla="*/ 658626 w 1249991"/>
                      <a:gd name="connsiteY7" fmla="*/ 655539 h 694506"/>
                      <a:gd name="connsiteX8" fmla="*/ 248549 w 1249991"/>
                      <a:gd name="connsiteY8" fmla="*/ 674988 h 694506"/>
                      <a:gd name="connsiteX9" fmla="*/ 54848 w 1249991"/>
                      <a:gd name="connsiteY9" fmla="*/ 671660 h 694506"/>
                      <a:gd name="connsiteX10" fmla="*/ 1939 w 1249991"/>
                      <a:gd name="connsiteY10" fmla="*/ 294740 h 694506"/>
                      <a:gd name="connsiteX0" fmla="*/ 1939 w 1249991"/>
                      <a:gd name="connsiteY0" fmla="*/ 294740 h 691806"/>
                      <a:gd name="connsiteX1" fmla="*/ 317477 w 1249991"/>
                      <a:gd name="connsiteY1" fmla="*/ 149950 h 691806"/>
                      <a:gd name="connsiteX2" fmla="*/ 713344 w 1249991"/>
                      <a:gd name="connsiteY2" fmla="*/ 65721 h 691806"/>
                      <a:gd name="connsiteX3" fmla="*/ 1045792 w 1249991"/>
                      <a:gd name="connsiteY3" fmla="*/ 316 h 691806"/>
                      <a:gd name="connsiteX4" fmla="*/ 1179300 w 1249991"/>
                      <a:gd name="connsiteY4" fmla="*/ 96569 h 691806"/>
                      <a:gd name="connsiteX5" fmla="*/ 1249991 w 1249991"/>
                      <a:gd name="connsiteY5" fmla="*/ 470986 h 691806"/>
                      <a:gd name="connsiteX6" fmla="*/ 1111186 w 1249991"/>
                      <a:gd name="connsiteY6" fmla="*/ 635652 h 691806"/>
                      <a:gd name="connsiteX7" fmla="*/ 658626 w 1249991"/>
                      <a:gd name="connsiteY7" fmla="*/ 655539 h 691806"/>
                      <a:gd name="connsiteX8" fmla="*/ 357927 w 1249991"/>
                      <a:gd name="connsiteY8" fmla="*/ 667070 h 691806"/>
                      <a:gd name="connsiteX9" fmla="*/ 54848 w 1249991"/>
                      <a:gd name="connsiteY9" fmla="*/ 671660 h 691806"/>
                      <a:gd name="connsiteX10" fmla="*/ 1939 w 1249991"/>
                      <a:gd name="connsiteY10" fmla="*/ 294740 h 691806"/>
                      <a:gd name="connsiteX0" fmla="*/ 1939 w 1249991"/>
                      <a:gd name="connsiteY0" fmla="*/ 294740 h 691806"/>
                      <a:gd name="connsiteX1" fmla="*/ 317477 w 1249991"/>
                      <a:gd name="connsiteY1" fmla="*/ 149950 h 691806"/>
                      <a:gd name="connsiteX2" fmla="*/ 713344 w 1249991"/>
                      <a:gd name="connsiteY2" fmla="*/ 65721 h 691806"/>
                      <a:gd name="connsiteX3" fmla="*/ 1045792 w 1249991"/>
                      <a:gd name="connsiteY3" fmla="*/ 316 h 691806"/>
                      <a:gd name="connsiteX4" fmla="*/ 1179300 w 1249991"/>
                      <a:gd name="connsiteY4" fmla="*/ 96569 h 691806"/>
                      <a:gd name="connsiteX5" fmla="*/ 1249991 w 1249991"/>
                      <a:gd name="connsiteY5" fmla="*/ 470986 h 691806"/>
                      <a:gd name="connsiteX6" fmla="*/ 1111186 w 1249991"/>
                      <a:gd name="connsiteY6" fmla="*/ 635652 h 691806"/>
                      <a:gd name="connsiteX7" fmla="*/ 740879 w 1249991"/>
                      <a:gd name="connsiteY7" fmla="*/ 662837 h 691806"/>
                      <a:gd name="connsiteX8" fmla="*/ 357927 w 1249991"/>
                      <a:gd name="connsiteY8" fmla="*/ 667070 h 691806"/>
                      <a:gd name="connsiteX9" fmla="*/ 54848 w 1249991"/>
                      <a:gd name="connsiteY9" fmla="*/ 671660 h 691806"/>
                      <a:gd name="connsiteX10" fmla="*/ 1939 w 1249991"/>
                      <a:gd name="connsiteY10" fmla="*/ 294740 h 691806"/>
                      <a:gd name="connsiteX0" fmla="*/ 1939 w 1249991"/>
                      <a:gd name="connsiteY0" fmla="*/ 294740 h 691806"/>
                      <a:gd name="connsiteX1" fmla="*/ 317477 w 1249991"/>
                      <a:gd name="connsiteY1" fmla="*/ 149950 h 691806"/>
                      <a:gd name="connsiteX2" fmla="*/ 713344 w 1249991"/>
                      <a:gd name="connsiteY2" fmla="*/ 65721 h 691806"/>
                      <a:gd name="connsiteX3" fmla="*/ 1045792 w 1249991"/>
                      <a:gd name="connsiteY3" fmla="*/ 316 h 691806"/>
                      <a:gd name="connsiteX4" fmla="*/ 1179300 w 1249991"/>
                      <a:gd name="connsiteY4" fmla="*/ 96569 h 691806"/>
                      <a:gd name="connsiteX5" fmla="*/ 1249991 w 1249991"/>
                      <a:gd name="connsiteY5" fmla="*/ 470986 h 691806"/>
                      <a:gd name="connsiteX6" fmla="*/ 1111186 w 1249991"/>
                      <a:gd name="connsiteY6" fmla="*/ 635652 h 691806"/>
                      <a:gd name="connsiteX7" fmla="*/ 752957 w 1249991"/>
                      <a:gd name="connsiteY7" fmla="*/ 689460 h 691806"/>
                      <a:gd name="connsiteX8" fmla="*/ 357927 w 1249991"/>
                      <a:gd name="connsiteY8" fmla="*/ 667070 h 691806"/>
                      <a:gd name="connsiteX9" fmla="*/ 54848 w 1249991"/>
                      <a:gd name="connsiteY9" fmla="*/ 671660 h 691806"/>
                      <a:gd name="connsiteX10" fmla="*/ 1939 w 1249991"/>
                      <a:gd name="connsiteY10" fmla="*/ 294740 h 691806"/>
                      <a:gd name="connsiteX0" fmla="*/ 1939 w 1249991"/>
                      <a:gd name="connsiteY0" fmla="*/ 294740 h 691806"/>
                      <a:gd name="connsiteX1" fmla="*/ 317477 w 1249991"/>
                      <a:gd name="connsiteY1" fmla="*/ 149950 h 691806"/>
                      <a:gd name="connsiteX2" fmla="*/ 713344 w 1249991"/>
                      <a:gd name="connsiteY2" fmla="*/ 65721 h 691806"/>
                      <a:gd name="connsiteX3" fmla="*/ 1045792 w 1249991"/>
                      <a:gd name="connsiteY3" fmla="*/ 316 h 691806"/>
                      <a:gd name="connsiteX4" fmla="*/ 1179300 w 1249991"/>
                      <a:gd name="connsiteY4" fmla="*/ 96569 h 691806"/>
                      <a:gd name="connsiteX5" fmla="*/ 1249991 w 1249991"/>
                      <a:gd name="connsiteY5" fmla="*/ 470986 h 691806"/>
                      <a:gd name="connsiteX6" fmla="*/ 1111186 w 1249991"/>
                      <a:gd name="connsiteY6" fmla="*/ 635652 h 691806"/>
                      <a:gd name="connsiteX7" fmla="*/ 752957 w 1249991"/>
                      <a:gd name="connsiteY7" fmla="*/ 689460 h 691806"/>
                      <a:gd name="connsiteX8" fmla="*/ 357927 w 1249991"/>
                      <a:gd name="connsiteY8" fmla="*/ 667070 h 691806"/>
                      <a:gd name="connsiteX9" fmla="*/ 54848 w 1249991"/>
                      <a:gd name="connsiteY9" fmla="*/ 671660 h 691806"/>
                      <a:gd name="connsiteX10" fmla="*/ 1939 w 1249991"/>
                      <a:gd name="connsiteY10" fmla="*/ 294740 h 691806"/>
                      <a:gd name="connsiteX0" fmla="*/ 1939 w 1249991"/>
                      <a:gd name="connsiteY0" fmla="*/ 294740 h 701967"/>
                      <a:gd name="connsiteX1" fmla="*/ 317477 w 1249991"/>
                      <a:gd name="connsiteY1" fmla="*/ 149950 h 701967"/>
                      <a:gd name="connsiteX2" fmla="*/ 713344 w 1249991"/>
                      <a:gd name="connsiteY2" fmla="*/ 65721 h 701967"/>
                      <a:gd name="connsiteX3" fmla="*/ 1045792 w 1249991"/>
                      <a:gd name="connsiteY3" fmla="*/ 316 h 701967"/>
                      <a:gd name="connsiteX4" fmla="*/ 1179300 w 1249991"/>
                      <a:gd name="connsiteY4" fmla="*/ 96569 h 701967"/>
                      <a:gd name="connsiteX5" fmla="*/ 1249991 w 1249991"/>
                      <a:gd name="connsiteY5" fmla="*/ 470986 h 701967"/>
                      <a:gd name="connsiteX6" fmla="*/ 1111186 w 1249991"/>
                      <a:gd name="connsiteY6" fmla="*/ 635652 h 701967"/>
                      <a:gd name="connsiteX7" fmla="*/ 752957 w 1249991"/>
                      <a:gd name="connsiteY7" fmla="*/ 689460 h 701967"/>
                      <a:gd name="connsiteX8" fmla="*/ 375429 w 1249991"/>
                      <a:gd name="connsiteY8" fmla="*/ 690650 h 701967"/>
                      <a:gd name="connsiteX9" fmla="*/ 54848 w 1249991"/>
                      <a:gd name="connsiteY9" fmla="*/ 671660 h 701967"/>
                      <a:gd name="connsiteX10" fmla="*/ 1939 w 1249991"/>
                      <a:gd name="connsiteY10" fmla="*/ 294740 h 701967"/>
                      <a:gd name="connsiteX0" fmla="*/ 1939 w 1249991"/>
                      <a:gd name="connsiteY0" fmla="*/ 294740 h 696433"/>
                      <a:gd name="connsiteX1" fmla="*/ 317477 w 1249991"/>
                      <a:gd name="connsiteY1" fmla="*/ 149950 h 696433"/>
                      <a:gd name="connsiteX2" fmla="*/ 713344 w 1249991"/>
                      <a:gd name="connsiteY2" fmla="*/ 65721 h 696433"/>
                      <a:gd name="connsiteX3" fmla="*/ 1045792 w 1249991"/>
                      <a:gd name="connsiteY3" fmla="*/ 316 h 696433"/>
                      <a:gd name="connsiteX4" fmla="*/ 1179300 w 1249991"/>
                      <a:gd name="connsiteY4" fmla="*/ 96569 h 696433"/>
                      <a:gd name="connsiteX5" fmla="*/ 1249991 w 1249991"/>
                      <a:gd name="connsiteY5" fmla="*/ 470986 h 696433"/>
                      <a:gd name="connsiteX6" fmla="*/ 1111186 w 1249991"/>
                      <a:gd name="connsiteY6" fmla="*/ 635652 h 696433"/>
                      <a:gd name="connsiteX7" fmla="*/ 752957 w 1249991"/>
                      <a:gd name="connsiteY7" fmla="*/ 689460 h 696433"/>
                      <a:gd name="connsiteX8" fmla="*/ 375429 w 1249991"/>
                      <a:gd name="connsiteY8" fmla="*/ 690650 h 696433"/>
                      <a:gd name="connsiteX9" fmla="*/ 54848 w 1249991"/>
                      <a:gd name="connsiteY9" fmla="*/ 671660 h 696433"/>
                      <a:gd name="connsiteX10" fmla="*/ 1939 w 1249991"/>
                      <a:gd name="connsiteY10" fmla="*/ 294740 h 696433"/>
                      <a:gd name="connsiteX0" fmla="*/ 1939 w 1249991"/>
                      <a:gd name="connsiteY0" fmla="*/ 294740 h 696433"/>
                      <a:gd name="connsiteX1" fmla="*/ 317477 w 1249991"/>
                      <a:gd name="connsiteY1" fmla="*/ 149950 h 696433"/>
                      <a:gd name="connsiteX2" fmla="*/ 713344 w 1249991"/>
                      <a:gd name="connsiteY2" fmla="*/ 65721 h 696433"/>
                      <a:gd name="connsiteX3" fmla="*/ 1045792 w 1249991"/>
                      <a:gd name="connsiteY3" fmla="*/ 316 h 696433"/>
                      <a:gd name="connsiteX4" fmla="*/ 1179300 w 1249991"/>
                      <a:gd name="connsiteY4" fmla="*/ 96569 h 696433"/>
                      <a:gd name="connsiteX5" fmla="*/ 1249991 w 1249991"/>
                      <a:gd name="connsiteY5" fmla="*/ 470986 h 696433"/>
                      <a:gd name="connsiteX6" fmla="*/ 1111186 w 1249991"/>
                      <a:gd name="connsiteY6" fmla="*/ 635652 h 696433"/>
                      <a:gd name="connsiteX7" fmla="*/ 752957 w 1249991"/>
                      <a:gd name="connsiteY7" fmla="*/ 689460 h 696433"/>
                      <a:gd name="connsiteX8" fmla="*/ 375429 w 1249991"/>
                      <a:gd name="connsiteY8" fmla="*/ 690650 h 696433"/>
                      <a:gd name="connsiteX9" fmla="*/ 54848 w 1249991"/>
                      <a:gd name="connsiteY9" fmla="*/ 671660 h 696433"/>
                      <a:gd name="connsiteX10" fmla="*/ 1939 w 1249991"/>
                      <a:gd name="connsiteY10" fmla="*/ 294740 h 696433"/>
                      <a:gd name="connsiteX0" fmla="*/ 1939 w 1249991"/>
                      <a:gd name="connsiteY0" fmla="*/ 294740 h 704604"/>
                      <a:gd name="connsiteX1" fmla="*/ 317477 w 1249991"/>
                      <a:gd name="connsiteY1" fmla="*/ 149950 h 704604"/>
                      <a:gd name="connsiteX2" fmla="*/ 713344 w 1249991"/>
                      <a:gd name="connsiteY2" fmla="*/ 65721 h 704604"/>
                      <a:gd name="connsiteX3" fmla="*/ 1045792 w 1249991"/>
                      <a:gd name="connsiteY3" fmla="*/ 316 h 704604"/>
                      <a:gd name="connsiteX4" fmla="*/ 1179300 w 1249991"/>
                      <a:gd name="connsiteY4" fmla="*/ 96569 h 704604"/>
                      <a:gd name="connsiteX5" fmla="*/ 1249991 w 1249991"/>
                      <a:gd name="connsiteY5" fmla="*/ 470986 h 704604"/>
                      <a:gd name="connsiteX6" fmla="*/ 1111186 w 1249991"/>
                      <a:gd name="connsiteY6" fmla="*/ 635652 h 704604"/>
                      <a:gd name="connsiteX7" fmla="*/ 752957 w 1249991"/>
                      <a:gd name="connsiteY7" fmla="*/ 689460 h 704604"/>
                      <a:gd name="connsiteX8" fmla="*/ 377005 w 1249991"/>
                      <a:gd name="connsiteY8" fmla="*/ 703126 h 704604"/>
                      <a:gd name="connsiteX9" fmla="*/ 54848 w 1249991"/>
                      <a:gd name="connsiteY9" fmla="*/ 671660 h 704604"/>
                      <a:gd name="connsiteX10" fmla="*/ 1939 w 1249991"/>
                      <a:gd name="connsiteY10" fmla="*/ 294740 h 704604"/>
                      <a:gd name="connsiteX0" fmla="*/ 1939 w 1249991"/>
                      <a:gd name="connsiteY0" fmla="*/ 294740 h 704604"/>
                      <a:gd name="connsiteX1" fmla="*/ 317477 w 1249991"/>
                      <a:gd name="connsiteY1" fmla="*/ 149950 h 704604"/>
                      <a:gd name="connsiteX2" fmla="*/ 713344 w 1249991"/>
                      <a:gd name="connsiteY2" fmla="*/ 65721 h 704604"/>
                      <a:gd name="connsiteX3" fmla="*/ 1045792 w 1249991"/>
                      <a:gd name="connsiteY3" fmla="*/ 316 h 704604"/>
                      <a:gd name="connsiteX4" fmla="*/ 1179300 w 1249991"/>
                      <a:gd name="connsiteY4" fmla="*/ 96569 h 704604"/>
                      <a:gd name="connsiteX5" fmla="*/ 1249991 w 1249991"/>
                      <a:gd name="connsiteY5" fmla="*/ 470986 h 704604"/>
                      <a:gd name="connsiteX6" fmla="*/ 1111186 w 1249991"/>
                      <a:gd name="connsiteY6" fmla="*/ 635652 h 704604"/>
                      <a:gd name="connsiteX7" fmla="*/ 752957 w 1249991"/>
                      <a:gd name="connsiteY7" fmla="*/ 689460 h 704604"/>
                      <a:gd name="connsiteX8" fmla="*/ 377005 w 1249991"/>
                      <a:gd name="connsiteY8" fmla="*/ 703126 h 704604"/>
                      <a:gd name="connsiteX9" fmla="*/ 54848 w 1249991"/>
                      <a:gd name="connsiteY9" fmla="*/ 671660 h 704604"/>
                      <a:gd name="connsiteX10" fmla="*/ 1939 w 1249991"/>
                      <a:gd name="connsiteY10" fmla="*/ 294740 h 704604"/>
                      <a:gd name="connsiteX0" fmla="*/ 1370 w 1249422"/>
                      <a:gd name="connsiteY0" fmla="*/ 294740 h 704604"/>
                      <a:gd name="connsiteX1" fmla="*/ 316908 w 1249422"/>
                      <a:gd name="connsiteY1" fmla="*/ 149950 h 704604"/>
                      <a:gd name="connsiteX2" fmla="*/ 712775 w 1249422"/>
                      <a:gd name="connsiteY2" fmla="*/ 65721 h 704604"/>
                      <a:gd name="connsiteX3" fmla="*/ 1045223 w 1249422"/>
                      <a:gd name="connsiteY3" fmla="*/ 316 h 704604"/>
                      <a:gd name="connsiteX4" fmla="*/ 1178731 w 1249422"/>
                      <a:gd name="connsiteY4" fmla="*/ 96569 h 704604"/>
                      <a:gd name="connsiteX5" fmla="*/ 1249422 w 1249422"/>
                      <a:gd name="connsiteY5" fmla="*/ 470986 h 704604"/>
                      <a:gd name="connsiteX6" fmla="*/ 1110617 w 1249422"/>
                      <a:gd name="connsiteY6" fmla="*/ 635652 h 704604"/>
                      <a:gd name="connsiteX7" fmla="*/ 752388 w 1249422"/>
                      <a:gd name="connsiteY7" fmla="*/ 689460 h 704604"/>
                      <a:gd name="connsiteX8" fmla="*/ 376436 w 1249422"/>
                      <a:gd name="connsiteY8" fmla="*/ 703126 h 704604"/>
                      <a:gd name="connsiteX9" fmla="*/ 77903 w 1249422"/>
                      <a:gd name="connsiteY9" fmla="*/ 651728 h 704604"/>
                      <a:gd name="connsiteX10" fmla="*/ 1370 w 1249422"/>
                      <a:gd name="connsiteY10" fmla="*/ 294740 h 704604"/>
                      <a:gd name="connsiteX0" fmla="*/ 1370 w 1249422"/>
                      <a:gd name="connsiteY0" fmla="*/ 294740 h 704604"/>
                      <a:gd name="connsiteX1" fmla="*/ 316908 w 1249422"/>
                      <a:gd name="connsiteY1" fmla="*/ 149950 h 704604"/>
                      <a:gd name="connsiteX2" fmla="*/ 712775 w 1249422"/>
                      <a:gd name="connsiteY2" fmla="*/ 65721 h 704604"/>
                      <a:gd name="connsiteX3" fmla="*/ 1045223 w 1249422"/>
                      <a:gd name="connsiteY3" fmla="*/ 316 h 704604"/>
                      <a:gd name="connsiteX4" fmla="*/ 1178731 w 1249422"/>
                      <a:gd name="connsiteY4" fmla="*/ 96569 h 704604"/>
                      <a:gd name="connsiteX5" fmla="*/ 1249422 w 1249422"/>
                      <a:gd name="connsiteY5" fmla="*/ 470986 h 704604"/>
                      <a:gd name="connsiteX6" fmla="*/ 1110617 w 1249422"/>
                      <a:gd name="connsiteY6" fmla="*/ 635652 h 704604"/>
                      <a:gd name="connsiteX7" fmla="*/ 752388 w 1249422"/>
                      <a:gd name="connsiteY7" fmla="*/ 689460 h 704604"/>
                      <a:gd name="connsiteX8" fmla="*/ 376436 w 1249422"/>
                      <a:gd name="connsiteY8" fmla="*/ 703126 h 704604"/>
                      <a:gd name="connsiteX9" fmla="*/ 77903 w 1249422"/>
                      <a:gd name="connsiteY9" fmla="*/ 651728 h 704604"/>
                      <a:gd name="connsiteX10" fmla="*/ 1370 w 1249422"/>
                      <a:gd name="connsiteY10" fmla="*/ 294740 h 704604"/>
                      <a:gd name="connsiteX0" fmla="*/ 1655 w 1249707"/>
                      <a:gd name="connsiteY0" fmla="*/ 294740 h 704604"/>
                      <a:gd name="connsiteX1" fmla="*/ 317193 w 1249707"/>
                      <a:gd name="connsiteY1" fmla="*/ 149950 h 704604"/>
                      <a:gd name="connsiteX2" fmla="*/ 713060 w 1249707"/>
                      <a:gd name="connsiteY2" fmla="*/ 65721 h 704604"/>
                      <a:gd name="connsiteX3" fmla="*/ 1045508 w 1249707"/>
                      <a:gd name="connsiteY3" fmla="*/ 316 h 704604"/>
                      <a:gd name="connsiteX4" fmla="*/ 1179016 w 1249707"/>
                      <a:gd name="connsiteY4" fmla="*/ 96569 h 704604"/>
                      <a:gd name="connsiteX5" fmla="*/ 1249707 w 1249707"/>
                      <a:gd name="connsiteY5" fmla="*/ 470986 h 704604"/>
                      <a:gd name="connsiteX6" fmla="*/ 1110902 w 1249707"/>
                      <a:gd name="connsiteY6" fmla="*/ 635652 h 704604"/>
                      <a:gd name="connsiteX7" fmla="*/ 752673 w 1249707"/>
                      <a:gd name="connsiteY7" fmla="*/ 689460 h 704604"/>
                      <a:gd name="connsiteX8" fmla="*/ 376721 w 1249707"/>
                      <a:gd name="connsiteY8" fmla="*/ 703126 h 704604"/>
                      <a:gd name="connsiteX9" fmla="*/ 78188 w 1249707"/>
                      <a:gd name="connsiteY9" fmla="*/ 651728 h 704604"/>
                      <a:gd name="connsiteX10" fmla="*/ 1655 w 1249707"/>
                      <a:gd name="connsiteY10" fmla="*/ 294740 h 704604"/>
                      <a:gd name="connsiteX0" fmla="*/ 4065 w 1210991"/>
                      <a:gd name="connsiteY0" fmla="*/ 298389 h 704604"/>
                      <a:gd name="connsiteX1" fmla="*/ 278477 w 1210991"/>
                      <a:gd name="connsiteY1" fmla="*/ 149950 h 704604"/>
                      <a:gd name="connsiteX2" fmla="*/ 674344 w 1210991"/>
                      <a:gd name="connsiteY2" fmla="*/ 65721 h 704604"/>
                      <a:gd name="connsiteX3" fmla="*/ 1006792 w 1210991"/>
                      <a:gd name="connsiteY3" fmla="*/ 316 h 704604"/>
                      <a:gd name="connsiteX4" fmla="*/ 1140300 w 1210991"/>
                      <a:gd name="connsiteY4" fmla="*/ 96569 h 704604"/>
                      <a:gd name="connsiteX5" fmla="*/ 1210991 w 1210991"/>
                      <a:gd name="connsiteY5" fmla="*/ 470986 h 704604"/>
                      <a:gd name="connsiteX6" fmla="*/ 1072186 w 1210991"/>
                      <a:gd name="connsiteY6" fmla="*/ 635652 h 704604"/>
                      <a:gd name="connsiteX7" fmla="*/ 713957 w 1210991"/>
                      <a:gd name="connsiteY7" fmla="*/ 689460 h 704604"/>
                      <a:gd name="connsiteX8" fmla="*/ 338005 w 1210991"/>
                      <a:gd name="connsiteY8" fmla="*/ 703126 h 704604"/>
                      <a:gd name="connsiteX9" fmla="*/ 39472 w 1210991"/>
                      <a:gd name="connsiteY9" fmla="*/ 651728 h 704604"/>
                      <a:gd name="connsiteX10" fmla="*/ 4065 w 1210991"/>
                      <a:gd name="connsiteY10" fmla="*/ 298389 h 704604"/>
                      <a:gd name="connsiteX0" fmla="*/ 4065 w 1210991"/>
                      <a:gd name="connsiteY0" fmla="*/ 298396 h 704611"/>
                      <a:gd name="connsiteX1" fmla="*/ 290902 w 1210991"/>
                      <a:gd name="connsiteY1" fmla="*/ 156346 h 704611"/>
                      <a:gd name="connsiteX2" fmla="*/ 674344 w 1210991"/>
                      <a:gd name="connsiteY2" fmla="*/ 65728 h 704611"/>
                      <a:gd name="connsiteX3" fmla="*/ 1006792 w 1210991"/>
                      <a:gd name="connsiteY3" fmla="*/ 323 h 704611"/>
                      <a:gd name="connsiteX4" fmla="*/ 1140300 w 1210991"/>
                      <a:gd name="connsiteY4" fmla="*/ 96576 h 704611"/>
                      <a:gd name="connsiteX5" fmla="*/ 1210991 w 1210991"/>
                      <a:gd name="connsiteY5" fmla="*/ 470993 h 704611"/>
                      <a:gd name="connsiteX6" fmla="*/ 1072186 w 1210991"/>
                      <a:gd name="connsiteY6" fmla="*/ 635659 h 704611"/>
                      <a:gd name="connsiteX7" fmla="*/ 713957 w 1210991"/>
                      <a:gd name="connsiteY7" fmla="*/ 689467 h 704611"/>
                      <a:gd name="connsiteX8" fmla="*/ 338005 w 1210991"/>
                      <a:gd name="connsiteY8" fmla="*/ 703133 h 704611"/>
                      <a:gd name="connsiteX9" fmla="*/ 39472 w 1210991"/>
                      <a:gd name="connsiteY9" fmla="*/ 651735 h 704611"/>
                      <a:gd name="connsiteX10" fmla="*/ 4065 w 1210991"/>
                      <a:gd name="connsiteY10" fmla="*/ 298396 h 704611"/>
                      <a:gd name="connsiteX0" fmla="*/ 4065 w 1210991"/>
                      <a:gd name="connsiteY0" fmla="*/ 298262 h 704477"/>
                      <a:gd name="connsiteX1" fmla="*/ 290902 w 1210991"/>
                      <a:gd name="connsiteY1" fmla="*/ 156212 h 704477"/>
                      <a:gd name="connsiteX2" fmla="*/ 684497 w 1210991"/>
                      <a:gd name="connsiteY2" fmla="*/ 99975 h 704477"/>
                      <a:gd name="connsiteX3" fmla="*/ 1006792 w 1210991"/>
                      <a:gd name="connsiteY3" fmla="*/ 189 h 704477"/>
                      <a:gd name="connsiteX4" fmla="*/ 1140300 w 1210991"/>
                      <a:gd name="connsiteY4" fmla="*/ 96442 h 704477"/>
                      <a:gd name="connsiteX5" fmla="*/ 1210991 w 1210991"/>
                      <a:gd name="connsiteY5" fmla="*/ 470859 h 704477"/>
                      <a:gd name="connsiteX6" fmla="*/ 1072186 w 1210991"/>
                      <a:gd name="connsiteY6" fmla="*/ 635525 h 704477"/>
                      <a:gd name="connsiteX7" fmla="*/ 713957 w 1210991"/>
                      <a:gd name="connsiteY7" fmla="*/ 689333 h 704477"/>
                      <a:gd name="connsiteX8" fmla="*/ 338005 w 1210991"/>
                      <a:gd name="connsiteY8" fmla="*/ 702999 h 704477"/>
                      <a:gd name="connsiteX9" fmla="*/ 39472 w 1210991"/>
                      <a:gd name="connsiteY9" fmla="*/ 651601 h 704477"/>
                      <a:gd name="connsiteX10" fmla="*/ 4065 w 1210991"/>
                      <a:gd name="connsiteY10" fmla="*/ 298262 h 704477"/>
                      <a:gd name="connsiteX0" fmla="*/ 5613 w 1203614"/>
                      <a:gd name="connsiteY0" fmla="*/ 299935 h 704477"/>
                      <a:gd name="connsiteX1" fmla="*/ 283525 w 1203614"/>
                      <a:gd name="connsiteY1" fmla="*/ 156212 h 704477"/>
                      <a:gd name="connsiteX2" fmla="*/ 677120 w 1203614"/>
                      <a:gd name="connsiteY2" fmla="*/ 99975 h 704477"/>
                      <a:gd name="connsiteX3" fmla="*/ 999415 w 1203614"/>
                      <a:gd name="connsiteY3" fmla="*/ 189 h 704477"/>
                      <a:gd name="connsiteX4" fmla="*/ 1132923 w 1203614"/>
                      <a:gd name="connsiteY4" fmla="*/ 96442 h 704477"/>
                      <a:gd name="connsiteX5" fmla="*/ 1203614 w 1203614"/>
                      <a:gd name="connsiteY5" fmla="*/ 470859 h 704477"/>
                      <a:gd name="connsiteX6" fmla="*/ 1064809 w 1203614"/>
                      <a:gd name="connsiteY6" fmla="*/ 635525 h 704477"/>
                      <a:gd name="connsiteX7" fmla="*/ 706580 w 1203614"/>
                      <a:gd name="connsiteY7" fmla="*/ 689333 h 704477"/>
                      <a:gd name="connsiteX8" fmla="*/ 330628 w 1203614"/>
                      <a:gd name="connsiteY8" fmla="*/ 702999 h 704477"/>
                      <a:gd name="connsiteX9" fmla="*/ 32095 w 1203614"/>
                      <a:gd name="connsiteY9" fmla="*/ 651601 h 704477"/>
                      <a:gd name="connsiteX10" fmla="*/ 5613 w 1203614"/>
                      <a:gd name="connsiteY10" fmla="*/ 299935 h 704477"/>
                      <a:gd name="connsiteX0" fmla="*/ 5613 w 1203614"/>
                      <a:gd name="connsiteY0" fmla="*/ 299939 h 704481"/>
                      <a:gd name="connsiteX1" fmla="*/ 294027 w 1203614"/>
                      <a:gd name="connsiteY1" fmla="*/ 170364 h 704481"/>
                      <a:gd name="connsiteX2" fmla="*/ 677120 w 1203614"/>
                      <a:gd name="connsiteY2" fmla="*/ 99979 h 704481"/>
                      <a:gd name="connsiteX3" fmla="*/ 999415 w 1203614"/>
                      <a:gd name="connsiteY3" fmla="*/ 193 h 704481"/>
                      <a:gd name="connsiteX4" fmla="*/ 1132923 w 1203614"/>
                      <a:gd name="connsiteY4" fmla="*/ 96446 h 704481"/>
                      <a:gd name="connsiteX5" fmla="*/ 1203614 w 1203614"/>
                      <a:gd name="connsiteY5" fmla="*/ 470863 h 704481"/>
                      <a:gd name="connsiteX6" fmla="*/ 1064809 w 1203614"/>
                      <a:gd name="connsiteY6" fmla="*/ 635529 h 704481"/>
                      <a:gd name="connsiteX7" fmla="*/ 706580 w 1203614"/>
                      <a:gd name="connsiteY7" fmla="*/ 689337 h 704481"/>
                      <a:gd name="connsiteX8" fmla="*/ 330628 w 1203614"/>
                      <a:gd name="connsiteY8" fmla="*/ 703003 h 704481"/>
                      <a:gd name="connsiteX9" fmla="*/ 32095 w 1203614"/>
                      <a:gd name="connsiteY9" fmla="*/ 651605 h 704481"/>
                      <a:gd name="connsiteX10" fmla="*/ 5613 w 1203614"/>
                      <a:gd name="connsiteY10" fmla="*/ 299939 h 704481"/>
                      <a:gd name="connsiteX0" fmla="*/ 5613 w 1203614"/>
                      <a:gd name="connsiteY0" fmla="*/ 299939 h 704481"/>
                      <a:gd name="connsiteX1" fmla="*/ 294027 w 1203614"/>
                      <a:gd name="connsiteY1" fmla="*/ 170364 h 704481"/>
                      <a:gd name="connsiteX2" fmla="*/ 677120 w 1203614"/>
                      <a:gd name="connsiteY2" fmla="*/ 99979 h 704481"/>
                      <a:gd name="connsiteX3" fmla="*/ 999415 w 1203614"/>
                      <a:gd name="connsiteY3" fmla="*/ 193 h 704481"/>
                      <a:gd name="connsiteX4" fmla="*/ 1132923 w 1203614"/>
                      <a:gd name="connsiteY4" fmla="*/ 96446 h 704481"/>
                      <a:gd name="connsiteX5" fmla="*/ 1203614 w 1203614"/>
                      <a:gd name="connsiteY5" fmla="*/ 470863 h 704481"/>
                      <a:gd name="connsiteX6" fmla="*/ 1064809 w 1203614"/>
                      <a:gd name="connsiteY6" fmla="*/ 635529 h 704481"/>
                      <a:gd name="connsiteX7" fmla="*/ 706580 w 1203614"/>
                      <a:gd name="connsiteY7" fmla="*/ 689337 h 704481"/>
                      <a:gd name="connsiteX8" fmla="*/ 330628 w 1203614"/>
                      <a:gd name="connsiteY8" fmla="*/ 703003 h 704481"/>
                      <a:gd name="connsiteX9" fmla="*/ 32095 w 1203614"/>
                      <a:gd name="connsiteY9" fmla="*/ 651605 h 704481"/>
                      <a:gd name="connsiteX10" fmla="*/ 5613 w 1203614"/>
                      <a:gd name="connsiteY10" fmla="*/ 299939 h 704481"/>
                      <a:gd name="connsiteX0" fmla="*/ 5613 w 1203614"/>
                      <a:gd name="connsiteY0" fmla="*/ 299939 h 704481"/>
                      <a:gd name="connsiteX1" fmla="*/ 294027 w 1203614"/>
                      <a:gd name="connsiteY1" fmla="*/ 170364 h 704481"/>
                      <a:gd name="connsiteX2" fmla="*/ 677120 w 1203614"/>
                      <a:gd name="connsiteY2" fmla="*/ 99979 h 704481"/>
                      <a:gd name="connsiteX3" fmla="*/ 999415 w 1203614"/>
                      <a:gd name="connsiteY3" fmla="*/ 193 h 704481"/>
                      <a:gd name="connsiteX4" fmla="*/ 1132923 w 1203614"/>
                      <a:gd name="connsiteY4" fmla="*/ 96446 h 704481"/>
                      <a:gd name="connsiteX5" fmla="*/ 1203614 w 1203614"/>
                      <a:gd name="connsiteY5" fmla="*/ 470863 h 704481"/>
                      <a:gd name="connsiteX6" fmla="*/ 1064809 w 1203614"/>
                      <a:gd name="connsiteY6" fmla="*/ 635529 h 704481"/>
                      <a:gd name="connsiteX7" fmla="*/ 706580 w 1203614"/>
                      <a:gd name="connsiteY7" fmla="*/ 689337 h 704481"/>
                      <a:gd name="connsiteX8" fmla="*/ 330628 w 1203614"/>
                      <a:gd name="connsiteY8" fmla="*/ 703003 h 704481"/>
                      <a:gd name="connsiteX9" fmla="*/ 32095 w 1203614"/>
                      <a:gd name="connsiteY9" fmla="*/ 651605 h 704481"/>
                      <a:gd name="connsiteX10" fmla="*/ 5613 w 1203614"/>
                      <a:gd name="connsiteY10" fmla="*/ 299939 h 704481"/>
                      <a:gd name="connsiteX0" fmla="*/ 5613 w 1203614"/>
                      <a:gd name="connsiteY0" fmla="*/ 299939 h 704481"/>
                      <a:gd name="connsiteX1" fmla="*/ 294027 w 1203614"/>
                      <a:gd name="connsiteY1" fmla="*/ 170364 h 704481"/>
                      <a:gd name="connsiteX2" fmla="*/ 677120 w 1203614"/>
                      <a:gd name="connsiteY2" fmla="*/ 99979 h 704481"/>
                      <a:gd name="connsiteX3" fmla="*/ 999415 w 1203614"/>
                      <a:gd name="connsiteY3" fmla="*/ 193 h 704481"/>
                      <a:gd name="connsiteX4" fmla="*/ 1132923 w 1203614"/>
                      <a:gd name="connsiteY4" fmla="*/ 96446 h 704481"/>
                      <a:gd name="connsiteX5" fmla="*/ 1203614 w 1203614"/>
                      <a:gd name="connsiteY5" fmla="*/ 470863 h 704481"/>
                      <a:gd name="connsiteX6" fmla="*/ 1064809 w 1203614"/>
                      <a:gd name="connsiteY6" fmla="*/ 635529 h 704481"/>
                      <a:gd name="connsiteX7" fmla="*/ 706580 w 1203614"/>
                      <a:gd name="connsiteY7" fmla="*/ 689337 h 704481"/>
                      <a:gd name="connsiteX8" fmla="*/ 330628 w 1203614"/>
                      <a:gd name="connsiteY8" fmla="*/ 703003 h 704481"/>
                      <a:gd name="connsiteX9" fmla="*/ 32095 w 1203614"/>
                      <a:gd name="connsiteY9" fmla="*/ 651605 h 704481"/>
                      <a:gd name="connsiteX10" fmla="*/ 5613 w 1203614"/>
                      <a:gd name="connsiteY10" fmla="*/ 299939 h 704481"/>
                      <a:gd name="connsiteX0" fmla="*/ 1991 w 1199992"/>
                      <a:gd name="connsiteY0" fmla="*/ 299939 h 704481"/>
                      <a:gd name="connsiteX1" fmla="*/ 290405 w 1199992"/>
                      <a:gd name="connsiteY1" fmla="*/ 170364 h 704481"/>
                      <a:gd name="connsiteX2" fmla="*/ 673498 w 1199992"/>
                      <a:gd name="connsiteY2" fmla="*/ 99979 h 704481"/>
                      <a:gd name="connsiteX3" fmla="*/ 995793 w 1199992"/>
                      <a:gd name="connsiteY3" fmla="*/ 193 h 704481"/>
                      <a:gd name="connsiteX4" fmla="*/ 1129301 w 1199992"/>
                      <a:gd name="connsiteY4" fmla="*/ 96446 h 704481"/>
                      <a:gd name="connsiteX5" fmla="*/ 1199992 w 1199992"/>
                      <a:gd name="connsiteY5" fmla="*/ 470863 h 704481"/>
                      <a:gd name="connsiteX6" fmla="*/ 1061187 w 1199992"/>
                      <a:gd name="connsiteY6" fmla="*/ 635529 h 704481"/>
                      <a:gd name="connsiteX7" fmla="*/ 702958 w 1199992"/>
                      <a:gd name="connsiteY7" fmla="*/ 689337 h 704481"/>
                      <a:gd name="connsiteX8" fmla="*/ 327006 w 1199992"/>
                      <a:gd name="connsiteY8" fmla="*/ 703003 h 704481"/>
                      <a:gd name="connsiteX9" fmla="*/ 28473 w 1199992"/>
                      <a:gd name="connsiteY9" fmla="*/ 651605 h 704481"/>
                      <a:gd name="connsiteX10" fmla="*/ 1991 w 1199992"/>
                      <a:gd name="connsiteY10" fmla="*/ 299939 h 704481"/>
                      <a:gd name="connsiteX0" fmla="*/ 1991 w 1205954"/>
                      <a:gd name="connsiteY0" fmla="*/ 299939 h 704407"/>
                      <a:gd name="connsiteX1" fmla="*/ 290405 w 1205954"/>
                      <a:gd name="connsiteY1" fmla="*/ 170364 h 704407"/>
                      <a:gd name="connsiteX2" fmla="*/ 673498 w 1205954"/>
                      <a:gd name="connsiteY2" fmla="*/ 99979 h 704407"/>
                      <a:gd name="connsiteX3" fmla="*/ 995793 w 1205954"/>
                      <a:gd name="connsiteY3" fmla="*/ 193 h 704407"/>
                      <a:gd name="connsiteX4" fmla="*/ 1129301 w 1205954"/>
                      <a:gd name="connsiteY4" fmla="*/ 96446 h 704407"/>
                      <a:gd name="connsiteX5" fmla="*/ 1199992 w 1205954"/>
                      <a:gd name="connsiteY5" fmla="*/ 470863 h 704407"/>
                      <a:gd name="connsiteX6" fmla="*/ 1148865 w 1205954"/>
                      <a:gd name="connsiteY6" fmla="*/ 639784 h 704407"/>
                      <a:gd name="connsiteX7" fmla="*/ 702958 w 1205954"/>
                      <a:gd name="connsiteY7" fmla="*/ 689337 h 704407"/>
                      <a:gd name="connsiteX8" fmla="*/ 327006 w 1205954"/>
                      <a:gd name="connsiteY8" fmla="*/ 703003 h 704407"/>
                      <a:gd name="connsiteX9" fmla="*/ 28473 w 1205954"/>
                      <a:gd name="connsiteY9" fmla="*/ 651605 h 704407"/>
                      <a:gd name="connsiteX10" fmla="*/ 1991 w 1205954"/>
                      <a:gd name="connsiteY10" fmla="*/ 299939 h 704407"/>
                      <a:gd name="connsiteX0" fmla="*/ 1991 w 1219848"/>
                      <a:gd name="connsiteY0" fmla="*/ 299939 h 704407"/>
                      <a:gd name="connsiteX1" fmla="*/ 290405 w 1219848"/>
                      <a:gd name="connsiteY1" fmla="*/ 170364 h 704407"/>
                      <a:gd name="connsiteX2" fmla="*/ 673498 w 1219848"/>
                      <a:gd name="connsiteY2" fmla="*/ 99979 h 704407"/>
                      <a:gd name="connsiteX3" fmla="*/ 995793 w 1219848"/>
                      <a:gd name="connsiteY3" fmla="*/ 193 h 704407"/>
                      <a:gd name="connsiteX4" fmla="*/ 1129301 w 1219848"/>
                      <a:gd name="connsiteY4" fmla="*/ 96446 h 704407"/>
                      <a:gd name="connsiteX5" fmla="*/ 1199992 w 1219848"/>
                      <a:gd name="connsiteY5" fmla="*/ 470863 h 704407"/>
                      <a:gd name="connsiteX6" fmla="*/ 1148865 w 1219848"/>
                      <a:gd name="connsiteY6" fmla="*/ 639784 h 704407"/>
                      <a:gd name="connsiteX7" fmla="*/ 702958 w 1219848"/>
                      <a:gd name="connsiteY7" fmla="*/ 689337 h 704407"/>
                      <a:gd name="connsiteX8" fmla="*/ 327006 w 1219848"/>
                      <a:gd name="connsiteY8" fmla="*/ 703003 h 704407"/>
                      <a:gd name="connsiteX9" fmla="*/ 28473 w 1219848"/>
                      <a:gd name="connsiteY9" fmla="*/ 651605 h 704407"/>
                      <a:gd name="connsiteX10" fmla="*/ 1991 w 1219848"/>
                      <a:gd name="connsiteY10" fmla="*/ 299939 h 704407"/>
                      <a:gd name="connsiteX0" fmla="*/ 1991 w 1205585"/>
                      <a:gd name="connsiteY0" fmla="*/ 299939 h 706652"/>
                      <a:gd name="connsiteX1" fmla="*/ 290405 w 1205585"/>
                      <a:gd name="connsiteY1" fmla="*/ 170364 h 706652"/>
                      <a:gd name="connsiteX2" fmla="*/ 673498 w 1205585"/>
                      <a:gd name="connsiteY2" fmla="*/ 99979 h 706652"/>
                      <a:gd name="connsiteX3" fmla="*/ 995793 w 1205585"/>
                      <a:gd name="connsiteY3" fmla="*/ 193 h 706652"/>
                      <a:gd name="connsiteX4" fmla="*/ 1129301 w 1205585"/>
                      <a:gd name="connsiteY4" fmla="*/ 96446 h 706652"/>
                      <a:gd name="connsiteX5" fmla="*/ 1199992 w 1205585"/>
                      <a:gd name="connsiteY5" fmla="*/ 470863 h 706652"/>
                      <a:gd name="connsiteX6" fmla="*/ 1148865 w 1205585"/>
                      <a:gd name="connsiteY6" fmla="*/ 639784 h 706652"/>
                      <a:gd name="connsiteX7" fmla="*/ 709958 w 1205585"/>
                      <a:gd name="connsiteY7" fmla="*/ 698769 h 706652"/>
                      <a:gd name="connsiteX8" fmla="*/ 327006 w 1205585"/>
                      <a:gd name="connsiteY8" fmla="*/ 703003 h 706652"/>
                      <a:gd name="connsiteX9" fmla="*/ 28473 w 1205585"/>
                      <a:gd name="connsiteY9" fmla="*/ 651605 h 706652"/>
                      <a:gd name="connsiteX10" fmla="*/ 1991 w 1205585"/>
                      <a:gd name="connsiteY10" fmla="*/ 299939 h 706652"/>
                      <a:gd name="connsiteX0" fmla="*/ 1991 w 1205042"/>
                      <a:gd name="connsiteY0" fmla="*/ 299939 h 716481"/>
                      <a:gd name="connsiteX1" fmla="*/ 290405 w 1205042"/>
                      <a:gd name="connsiteY1" fmla="*/ 170364 h 716481"/>
                      <a:gd name="connsiteX2" fmla="*/ 673498 w 1205042"/>
                      <a:gd name="connsiteY2" fmla="*/ 99979 h 716481"/>
                      <a:gd name="connsiteX3" fmla="*/ 995793 w 1205042"/>
                      <a:gd name="connsiteY3" fmla="*/ 193 h 716481"/>
                      <a:gd name="connsiteX4" fmla="*/ 1129301 w 1205042"/>
                      <a:gd name="connsiteY4" fmla="*/ 96446 h 716481"/>
                      <a:gd name="connsiteX5" fmla="*/ 1199992 w 1205042"/>
                      <a:gd name="connsiteY5" fmla="*/ 470863 h 716481"/>
                      <a:gd name="connsiteX6" fmla="*/ 1148865 w 1205042"/>
                      <a:gd name="connsiteY6" fmla="*/ 639784 h 716481"/>
                      <a:gd name="connsiteX7" fmla="*/ 720460 w 1205042"/>
                      <a:gd name="connsiteY7" fmla="*/ 712918 h 716481"/>
                      <a:gd name="connsiteX8" fmla="*/ 327006 w 1205042"/>
                      <a:gd name="connsiteY8" fmla="*/ 703003 h 716481"/>
                      <a:gd name="connsiteX9" fmla="*/ 28473 w 1205042"/>
                      <a:gd name="connsiteY9" fmla="*/ 651605 h 716481"/>
                      <a:gd name="connsiteX10" fmla="*/ 1991 w 1205042"/>
                      <a:gd name="connsiteY10" fmla="*/ 299939 h 716481"/>
                      <a:gd name="connsiteX0" fmla="*/ 1991 w 1205889"/>
                      <a:gd name="connsiteY0" fmla="*/ 299939 h 724626"/>
                      <a:gd name="connsiteX1" fmla="*/ 290405 w 1205889"/>
                      <a:gd name="connsiteY1" fmla="*/ 170364 h 724626"/>
                      <a:gd name="connsiteX2" fmla="*/ 673498 w 1205889"/>
                      <a:gd name="connsiteY2" fmla="*/ 99979 h 724626"/>
                      <a:gd name="connsiteX3" fmla="*/ 995793 w 1205889"/>
                      <a:gd name="connsiteY3" fmla="*/ 193 h 724626"/>
                      <a:gd name="connsiteX4" fmla="*/ 1129301 w 1205889"/>
                      <a:gd name="connsiteY4" fmla="*/ 96446 h 724626"/>
                      <a:gd name="connsiteX5" fmla="*/ 1199992 w 1205889"/>
                      <a:gd name="connsiteY5" fmla="*/ 470863 h 724626"/>
                      <a:gd name="connsiteX6" fmla="*/ 1148865 w 1205889"/>
                      <a:gd name="connsiteY6" fmla="*/ 639784 h 724626"/>
                      <a:gd name="connsiteX7" fmla="*/ 704185 w 1205889"/>
                      <a:gd name="connsiteY7" fmla="*/ 722048 h 724626"/>
                      <a:gd name="connsiteX8" fmla="*/ 327006 w 1205889"/>
                      <a:gd name="connsiteY8" fmla="*/ 703003 h 724626"/>
                      <a:gd name="connsiteX9" fmla="*/ 28473 w 1205889"/>
                      <a:gd name="connsiteY9" fmla="*/ 651605 h 724626"/>
                      <a:gd name="connsiteX10" fmla="*/ 1991 w 1205889"/>
                      <a:gd name="connsiteY10" fmla="*/ 299939 h 724626"/>
                      <a:gd name="connsiteX0" fmla="*/ 1991 w 1205889"/>
                      <a:gd name="connsiteY0" fmla="*/ 299939 h 727576"/>
                      <a:gd name="connsiteX1" fmla="*/ 290405 w 1205889"/>
                      <a:gd name="connsiteY1" fmla="*/ 170364 h 727576"/>
                      <a:gd name="connsiteX2" fmla="*/ 673498 w 1205889"/>
                      <a:gd name="connsiteY2" fmla="*/ 99979 h 727576"/>
                      <a:gd name="connsiteX3" fmla="*/ 995793 w 1205889"/>
                      <a:gd name="connsiteY3" fmla="*/ 193 h 727576"/>
                      <a:gd name="connsiteX4" fmla="*/ 1129301 w 1205889"/>
                      <a:gd name="connsiteY4" fmla="*/ 96446 h 727576"/>
                      <a:gd name="connsiteX5" fmla="*/ 1199992 w 1205889"/>
                      <a:gd name="connsiteY5" fmla="*/ 470863 h 727576"/>
                      <a:gd name="connsiteX6" fmla="*/ 1148865 w 1205889"/>
                      <a:gd name="connsiteY6" fmla="*/ 639784 h 727576"/>
                      <a:gd name="connsiteX7" fmla="*/ 704185 w 1205889"/>
                      <a:gd name="connsiteY7" fmla="*/ 722048 h 727576"/>
                      <a:gd name="connsiteX8" fmla="*/ 337507 w 1205889"/>
                      <a:gd name="connsiteY8" fmla="*/ 717150 h 727576"/>
                      <a:gd name="connsiteX9" fmla="*/ 28473 w 1205889"/>
                      <a:gd name="connsiteY9" fmla="*/ 651605 h 727576"/>
                      <a:gd name="connsiteX10" fmla="*/ 1991 w 1205889"/>
                      <a:gd name="connsiteY10" fmla="*/ 299939 h 727576"/>
                      <a:gd name="connsiteX0" fmla="*/ 1991 w 1212681"/>
                      <a:gd name="connsiteY0" fmla="*/ 299939 h 727678"/>
                      <a:gd name="connsiteX1" fmla="*/ 290405 w 1212681"/>
                      <a:gd name="connsiteY1" fmla="*/ 170364 h 727678"/>
                      <a:gd name="connsiteX2" fmla="*/ 673498 w 1212681"/>
                      <a:gd name="connsiteY2" fmla="*/ 99979 h 727678"/>
                      <a:gd name="connsiteX3" fmla="*/ 995793 w 1212681"/>
                      <a:gd name="connsiteY3" fmla="*/ 193 h 727678"/>
                      <a:gd name="connsiteX4" fmla="*/ 1129301 w 1212681"/>
                      <a:gd name="connsiteY4" fmla="*/ 96446 h 727678"/>
                      <a:gd name="connsiteX5" fmla="*/ 1199992 w 1212681"/>
                      <a:gd name="connsiteY5" fmla="*/ 470863 h 727678"/>
                      <a:gd name="connsiteX6" fmla="*/ 1163215 w 1212681"/>
                      <a:gd name="connsiteY6" fmla="*/ 638414 h 727678"/>
                      <a:gd name="connsiteX7" fmla="*/ 704185 w 1212681"/>
                      <a:gd name="connsiteY7" fmla="*/ 722048 h 727678"/>
                      <a:gd name="connsiteX8" fmla="*/ 337507 w 1212681"/>
                      <a:gd name="connsiteY8" fmla="*/ 717150 h 727678"/>
                      <a:gd name="connsiteX9" fmla="*/ 28473 w 1212681"/>
                      <a:gd name="connsiteY9" fmla="*/ 651605 h 727678"/>
                      <a:gd name="connsiteX10" fmla="*/ 1991 w 1212681"/>
                      <a:gd name="connsiteY10" fmla="*/ 299939 h 727678"/>
                      <a:gd name="connsiteX0" fmla="*/ 1991 w 1204945"/>
                      <a:gd name="connsiteY0" fmla="*/ 299939 h 727678"/>
                      <a:gd name="connsiteX1" fmla="*/ 290405 w 1204945"/>
                      <a:gd name="connsiteY1" fmla="*/ 170364 h 727678"/>
                      <a:gd name="connsiteX2" fmla="*/ 673498 w 1204945"/>
                      <a:gd name="connsiteY2" fmla="*/ 99979 h 727678"/>
                      <a:gd name="connsiteX3" fmla="*/ 995793 w 1204945"/>
                      <a:gd name="connsiteY3" fmla="*/ 193 h 727678"/>
                      <a:gd name="connsiteX4" fmla="*/ 1129301 w 1204945"/>
                      <a:gd name="connsiteY4" fmla="*/ 96446 h 727678"/>
                      <a:gd name="connsiteX5" fmla="*/ 1199992 w 1204945"/>
                      <a:gd name="connsiteY5" fmla="*/ 470863 h 727678"/>
                      <a:gd name="connsiteX6" fmla="*/ 1163215 w 1204945"/>
                      <a:gd name="connsiteY6" fmla="*/ 638414 h 727678"/>
                      <a:gd name="connsiteX7" fmla="*/ 704185 w 1204945"/>
                      <a:gd name="connsiteY7" fmla="*/ 722048 h 727678"/>
                      <a:gd name="connsiteX8" fmla="*/ 337507 w 1204945"/>
                      <a:gd name="connsiteY8" fmla="*/ 717150 h 727678"/>
                      <a:gd name="connsiteX9" fmla="*/ 28473 w 1204945"/>
                      <a:gd name="connsiteY9" fmla="*/ 651605 h 727678"/>
                      <a:gd name="connsiteX10" fmla="*/ 1991 w 1204945"/>
                      <a:gd name="connsiteY10" fmla="*/ 299939 h 727678"/>
                      <a:gd name="connsiteX0" fmla="*/ 1991 w 1213579"/>
                      <a:gd name="connsiteY0" fmla="*/ 299939 h 727678"/>
                      <a:gd name="connsiteX1" fmla="*/ 290405 w 1213579"/>
                      <a:gd name="connsiteY1" fmla="*/ 170364 h 727678"/>
                      <a:gd name="connsiteX2" fmla="*/ 673498 w 1213579"/>
                      <a:gd name="connsiteY2" fmla="*/ 99979 h 727678"/>
                      <a:gd name="connsiteX3" fmla="*/ 995793 w 1213579"/>
                      <a:gd name="connsiteY3" fmla="*/ 193 h 727678"/>
                      <a:gd name="connsiteX4" fmla="*/ 1129301 w 1213579"/>
                      <a:gd name="connsiteY4" fmla="*/ 96446 h 727678"/>
                      <a:gd name="connsiteX5" fmla="*/ 1199992 w 1213579"/>
                      <a:gd name="connsiteY5" fmla="*/ 470863 h 727678"/>
                      <a:gd name="connsiteX6" fmla="*/ 1163215 w 1213579"/>
                      <a:gd name="connsiteY6" fmla="*/ 638414 h 727678"/>
                      <a:gd name="connsiteX7" fmla="*/ 704185 w 1213579"/>
                      <a:gd name="connsiteY7" fmla="*/ 722048 h 727678"/>
                      <a:gd name="connsiteX8" fmla="*/ 337507 w 1213579"/>
                      <a:gd name="connsiteY8" fmla="*/ 717150 h 727678"/>
                      <a:gd name="connsiteX9" fmla="*/ 28473 w 1213579"/>
                      <a:gd name="connsiteY9" fmla="*/ 651605 h 727678"/>
                      <a:gd name="connsiteX10" fmla="*/ 1991 w 1213579"/>
                      <a:gd name="connsiteY10" fmla="*/ 299939 h 727678"/>
                      <a:gd name="connsiteX0" fmla="*/ 1991 w 1199992"/>
                      <a:gd name="connsiteY0" fmla="*/ 299939 h 727678"/>
                      <a:gd name="connsiteX1" fmla="*/ 290405 w 1199992"/>
                      <a:gd name="connsiteY1" fmla="*/ 170364 h 727678"/>
                      <a:gd name="connsiteX2" fmla="*/ 673498 w 1199992"/>
                      <a:gd name="connsiteY2" fmla="*/ 99979 h 727678"/>
                      <a:gd name="connsiteX3" fmla="*/ 995793 w 1199992"/>
                      <a:gd name="connsiteY3" fmla="*/ 193 h 727678"/>
                      <a:gd name="connsiteX4" fmla="*/ 1129301 w 1199992"/>
                      <a:gd name="connsiteY4" fmla="*/ 96446 h 727678"/>
                      <a:gd name="connsiteX5" fmla="*/ 1199992 w 1199992"/>
                      <a:gd name="connsiteY5" fmla="*/ 470863 h 727678"/>
                      <a:gd name="connsiteX6" fmla="*/ 1163215 w 1199992"/>
                      <a:gd name="connsiteY6" fmla="*/ 638414 h 727678"/>
                      <a:gd name="connsiteX7" fmla="*/ 704185 w 1199992"/>
                      <a:gd name="connsiteY7" fmla="*/ 722048 h 727678"/>
                      <a:gd name="connsiteX8" fmla="*/ 337507 w 1199992"/>
                      <a:gd name="connsiteY8" fmla="*/ 717150 h 727678"/>
                      <a:gd name="connsiteX9" fmla="*/ 28473 w 1199992"/>
                      <a:gd name="connsiteY9" fmla="*/ 651605 h 727678"/>
                      <a:gd name="connsiteX10" fmla="*/ 1991 w 1199992"/>
                      <a:gd name="connsiteY10" fmla="*/ 299939 h 727678"/>
                      <a:gd name="connsiteX0" fmla="*/ 1991 w 1200058"/>
                      <a:gd name="connsiteY0" fmla="*/ 299939 h 727678"/>
                      <a:gd name="connsiteX1" fmla="*/ 290405 w 1200058"/>
                      <a:gd name="connsiteY1" fmla="*/ 170364 h 727678"/>
                      <a:gd name="connsiteX2" fmla="*/ 673498 w 1200058"/>
                      <a:gd name="connsiteY2" fmla="*/ 99979 h 727678"/>
                      <a:gd name="connsiteX3" fmla="*/ 995793 w 1200058"/>
                      <a:gd name="connsiteY3" fmla="*/ 193 h 727678"/>
                      <a:gd name="connsiteX4" fmla="*/ 1129301 w 1200058"/>
                      <a:gd name="connsiteY4" fmla="*/ 96446 h 727678"/>
                      <a:gd name="connsiteX5" fmla="*/ 1199992 w 1200058"/>
                      <a:gd name="connsiteY5" fmla="*/ 470863 h 727678"/>
                      <a:gd name="connsiteX6" fmla="*/ 1163215 w 1200058"/>
                      <a:gd name="connsiteY6" fmla="*/ 638414 h 727678"/>
                      <a:gd name="connsiteX7" fmla="*/ 704185 w 1200058"/>
                      <a:gd name="connsiteY7" fmla="*/ 722048 h 727678"/>
                      <a:gd name="connsiteX8" fmla="*/ 337507 w 1200058"/>
                      <a:gd name="connsiteY8" fmla="*/ 717150 h 727678"/>
                      <a:gd name="connsiteX9" fmla="*/ 28473 w 1200058"/>
                      <a:gd name="connsiteY9" fmla="*/ 651605 h 727678"/>
                      <a:gd name="connsiteX10" fmla="*/ 1991 w 1200058"/>
                      <a:gd name="connsiteY10" fmla="*/ 299939 h 727678"/>
                      <a:gd name="connsiteX0" fmla="*/ 1991 w 1215595"/>
                      <a:gd name="connsiteY0" fmla="*/ 299939 h 727678"/>
                      <a:gd name="connsiteX1" fmla="*/ 290405 w 1215595"/>
                      <a:gd name="connsiteY1" fmla="*/ 170364 h 727678"/>
                      <a:gd name="connsiteX2" fmla="*/ 673498 w 1215595"/>
                      <a:gd name="connsiteY2" fmla="*/ 99979 h 727678"/>
                      <a:gd name="connsiteX3" fmla="*/ 995793 w 1215595"/>
                      <a:gd name="connsiteY3" fmla="*/ 193 h 727678"/>
                      <a:gd name="connsiteX4" fmla="*/ 1129301 w 1215595"/>
                      <a:gd name="connsiteY4" fmla="*/ 96446 h 727678"/>
                      <a:gd name="connsiteX5" fmla="*/ 1199992 w 1215595"/>
                      <a:gd name="connsiteY5" fmla="*/ 470863 h 727678"/>
                      <a:gd name="connsiteX6" fmla="*/ 1163215 w 1215595"/>
                      <a:gd name="connsiteY6" fmla="*/ 638414 h 727678"/>
                      <a:gd name="connsiteX7" fmla="*/ 704185 w 1215595"/>
                      <a:gd name="connsiteY7" fmla="*/ 722048 h 727678"/>
                      <a:gd name="connsiteX8" fmla="*/ 337507 w 1215595"/>
                      <a:gd name="connsiteY8" fmla="*/ 717150 h 727678"/>
                      <a:gd name="connsiteX9" fmla="*/ 28473 w 1215595"/>
                      <a:gd name="connsiteY9" fmla="*/ 651605 h 727678"/>
                      <a:gd name="connsiteX10" fmla="*/ 1991 w 1215595"/>
                      <a:gd name="connsiteY10" fmla="*/ 299939 h 7276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215595" h="727678">
                        <a:moveTo>
                          <a:pt x="1991" y="299939"/>
                        </a:moveTo>
                        <a:cubicBezTo>
                          <a:pt x="95029" y="204739"/>
                          <a:pt x="128966" y="215196"/>
                          <a:pt x="290405" y="170364"/>
                        </a:cubicBezTo>
                        <a:cubicBezTo>
                          <a:pt x="461224" y="149337"/>
                          <a:pt x="555933" y="128341"/>
                          <a:pt x="673498" y="99979"/>
                        </a:cubicBezTo>
                        <a:cubicBezTo>
                          <a:pt x="791063" y="71617"/>
                          <a:pt x="816369" y="-4329"/>
                          <a:pt x="995793" y="193"/>
                        </a:cubicBezTo>
                        <a:cubicBezTo>
                          <a:pt x="1054220" y="193"/>
                          <a:pt x="1129301" y="38019"/>
                          <a:pt x="1129301" y="96446"/>
                        </a:cubicBezTo>
                        <a:lnTo>
                          <a:pt x="1199992" y="470863"/>
                        </a:lnTo>
                        <a:cubicBezTo>
                          <a:pt x="1205644" y="561191"/>
                          <a:pt x="1248121" y="568558"/>
                          <a:pt x="1163215" y="638414"/>
                        </a:cubicBezTo>
                        <a:cubicBezTo>
                          <a:pt x="1078309" y="708270"/>
                          <a:pt x="841803" y="708925"/>
                          <a:pt x="704185" y="722048"/>
                        </a:cubicBezTo>
                        <a:cubicBezTo>
                          <a:pt x="566567" y="735171"/>
                          <a:pt x="497885" y="721873"/>
                          <a:pt x="337507" y="717150"/>
                        </a:cubicBezTo>
                        <a:cubicBezTo>
                          <a:pt x="184402" y="703465"/>
                          <a:pt x="141600" y="707670"/>
                          <a:pt x="28473" y="651605"/>
                        </a:cubicBezTo>
                        <a:cubicBezTo>
                          <a:pt x="-3323" y="551645"/>
                          <a:pt x="-1847" y="405354"/>
                          <a:pt x="1991" y="299939"/>
                        </a:cubicBezTo>
                        <a:close/>
                      </a:path>
                    </a:pathLst>
                  </a:custGeom>
                  <a:solidFill>
                    <a:srgbClr val="00B0F0">
                      <a:alpha val="50000"/>
                    </a:srgbClr>
                  </a:solidFill>
                  <a:ln>
                    <a:noFill/>
                  </a:ln>
                  <a:effectLst>
                    <a:softEdge rad="6350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236797">
                      <a:defRPr/>
                    </a:pPr>
                    <a:endParaRPr lang="en-US" altLang="ja-JP" sz="100" b="1" dirty="0">
                      <a:solidFill>
                        <a:prstClr val="black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</a:endParaRPr>
                  </a:p>
                </p:txBody>
              </p:sp>
              <p:sp>
                <p:nvSpPr>
                  <p:cNvPr id="90" name="角丸四角形 8">
                    <a:extLst>
                      <a:ext uri="{FF2B5EF4-FFF2-40B4-BE49-F238E27FC236}">
                        <a16:creationId xmlns:a16="http://schemas.microsoft.com/office/drawing/2014/main" id="{A38680A6-8ACC-4F85-A159-BE2ABB13CC7D}"/>
                      </a:ext>
                    </a:extLst>
                  </p:cNvPr>
                  <p:cNvSpPr/>
                  <p:nvPr/>
                </p:nvSpPr>
                <p:spPr>
                  <a:xfrm rot="20885822">
                    <a:off x="12192643" y="5531756"/>
                    <a:ext cx="1038359" cy="1184512"/>
                  </a:xfrm>
                  <a:custGeom>
                    <a:avLst/>
                    <a:gdLst>
                      <a:gd name="connsiteX0" fmla="*/ 0 w 901194"/>
                      <a:gd name="connsiteY0" fmla="*/ 273530 h 1484195"/>
                      <a:gd name="connsiteX1" fmla="*/ 273530 w 901194"/>
                      <a:gd name="connsiteY1" fmla="*/ 0 h 1484195"/>
                      <a:gd name="connsiteX2" fmla="*/ 627664 w 901194"/>
                      <a:gd name="connsiteY2" fmla="*/ 0 h 1484195"/>
                      <a:gd name="connsiteX3" fmla="*/ 901194 w 901194"/>
                      <a:gd name="connsiteY3" fmla="*/ 273530 h 1484195"/>
                      <a:gd name="connsiteX4" fmla="*/ 901194 w 901194"/>
                      <a:gd name="connsiteY4" fmla="*/ 1210665 h 1484195"/>
                      <a:gd name="connsiteX5" fmla="*/ 627664 w 901194"/>
                      <a:gd name="connsiteY5" fmla="*/ 1484195 h 1484195"/>
                      <a:gd name="connsiteX6" fmla="*/ 273530 w 901194"/>
                      <a:gd name="connsiteY6" fmla="*/ 1484195 h 1484195"/>
                      <a:gd name="connsiteX7" fmla="*/ 0 w 901194"/>
                      <a:gd name="connsiteY7" fmla="*/ 1210665 h 1484195"/>
                      <a:gd name="connsiteX8" fmla="*/ 0 w 901194"/>
                      <a:gd name="connsiteY8" fmla="*/ 273530 h 1484195"/>
                      <a:gd name="connsiteX0" fmla="*/ 0 w 901194"/>
                      <a:gd name="connsiteY0" fmla="*/ 273530 h 1484195"/>
                      <a:gd name="connsiteX1" fmla="*/ 273530 w 901194"/>
                      <a:gd name="connsiteY1" fmla="*/ 0 h 1484195"/>
                      <a:gd name="connsiteX2" fmla="*/ 627664 w 901194"/>
                      <a:gd name="connsiteY2" fmla="*/ 0 h 1484195"/>
                      <a:gd name="connsiteX3" fmla="*/ 901194 w 901194"/>
                      <a:gd name="connsiteY3" fmla="*/ 273530 h 1484195"/>
                      <a:gd name="connsiteX4" fmla="*/ 901194 w 901194"/>
                      <a:gd name="connsiteY4" fmla="*/ 1210665 h 1484195"/>
                      <a:gd name="connsiteX5" fmla="*/ 627664 w 901194"/>
                      <a:gd name="connsiteY5" fmla="*/ 1484195 h 1484195"/>
                      <a:gd name="connsiteX6" fmla="*/ 273530 w 901194"/>
                      <a:gd name="connsiteY6" fmla="*/ 1484195 h 1484195"/>
                      <a:gd name="connsiteX7" fmla="*/ 91045 w 901194"/>
                      <a:gd name="connsiteY7" fmla="*/ 1222069 h 1484195"/>
                      <a:gd name="connsiteX8" fmla="*/ 0 w 901194"/>
                      <a:gd name="connsiteY8" fmla="*/ 273530 h 1484195"/>
                      <a:gd name="connsiteX0" fmla="*/ 0 w 901194"/>
                      <a:gd name="connsiteY0" fmla="*/ 273530 h 1484195"/>
                      <a:gd name="connsiteX1" fmla="*/ 273530 w 901194"/>
                      <a:gd name="connsiteY1" fmla="*/ 0 h 1484195"/>
                      <a:gd name="connsiteX2" fmla="*/ 627664 w 901194"/>
                      <a:gd name="connsiteY2" fmla="*/ 0 h 1484195"/>
                      <a:gd name="connsiteX3" fmla="*/ 901194 w 901194"/>
                      <a:gd name="connsiteY3" fmla="*/ 273530 h 1484195"/>
                      <a:gd name="connsiteX4" fmla="*/ 901194 w 901194"/>
                      <a:gd name="connsiteY4" fmla="*/ 1210665 h 1484195"/>
                      <a:gd name="connsiteX5" fmla="*/ 627664 w 901194"/>
                      <a:gd name="connsiteY5" fmla="*/ 1484195 h 1484195"/>
                      <a:gd name="connsiteX6" fmla="*/ 384989 w 901194"/>
                      <a:gd name="connsiteY6" fmla="*/ 1472646 h 1484195"/>
                      <a:gd name="connsiteX7" fmla="*/ 91045 w 901194"/>
                      <a:gd name="connsiteY7" fmla="*/ 1222069 h 1484195"/>
                      <a:gd name="connsiteX8" fmla="*/ 0 w 901194"/>
                      <a:gd name="connsiteY8" fmla="*/ 273530 h 1484195"/>
                      <a:gd name="connsiteX0" fmla="*/ 0 w 901194"/>
                      <a:gd name="connsiteY0" fmla="*/ 273530 h 1484195"/>
                      <a:gd name="connsiteX1" fmla="*/ 273530 w 901194"/>
                      <a:gd name="connsiteY1" fmla="*/ 0 h 1484195"/>
                      <a:gd name="connsiteX2" fmla="*/ 627664 w 901194"/>
                      <a:gd name="connsiteY2" fmla="*/ 0 h 1484195"/>
                      <a:gd name="connsiteX3" fmla="*/ 901194 w 901194"/>
                      <a:gd name="connsiteY3" fmla="*/ 273530 h 1484195"/>
                      <a:gd name="connsiteX4" fmla="*/ 901194 w 901194"/>
                      <a:gd name="connsiteY4" fmla="*/ 1210665 h 1484195"/>
                      <a:gd name="connsiteX5" fmla="*/ 627664 w 901194"/>
                      <a:gd name="connsiteY5" fmla="*/ 1484195 h 1484195"/>
                      <a:gd name="connsiteX6" fmla="*/ 384989 w 901194"/>
                      <a:gd name="connsiteY6" fmla="*/ 1472646 h 1484195"/>
                      <a:gd name="connsiteX7" fmla="*/ 139510 w 901194"/>
                      <a:gd name="connsiteY7" fmla="*/ 1232284 h 1484195"/>
                      <a:gd name="connsiteX8" fmla="*/ 0 w 901194"/>
                      <a:gd name="connsiteY8" fmla="*/ 273530 h 1484195"/>
                      <a:gd name="connsiteX0" fmla="*/ 0 w 901194"/>
                      <a:gd name="connsiteY0" fmla="*/ 273530 h 1484195"/>
                      <a:gd name="connsiteX1" fmla="*/ 273530 w 901194"/>
                      <a:gd name="connsiteY1" fmla="*/ 0 h 1484195"/>
                      <a:gd name="connsiteX2" fmla="*/ 627664 w 901194"/>
                      <a:gd name="connsiteY2" fmla="*/ 0 h 1484195"/>
                      <a:gd name="connsiteX3" fmla="*/ 901194 w 901194"/>
                      <a:gd name="connsiteY3" fmla="*/ 273530 h 1484195"/>
                      <a:gd name="connsiteX4" fmla="*/ 901194 w 901194"/>
                      <a:gd name="connsiteY4" fmla="*/ 1210665 h 1484195"/>
                      <a:gd name="connsiteX5" fmla="*/ 627664 w 901194"/>
                      <a:gd name="connsiteY5" fmla="*/ 1484195 h 1484195"/>
                      <a:gd name="connsiteX6" fmla="*/ 365965 w 901194"/>
                      <a:gd name="connsiteY6" fmla="*/ 1433592 h 1484195"/>
                      <a:gd name="connsiteX7" fmla="*/ 139510 w 901194"/>
                      <a:gd name="connsiteY7" fmla="*/ 1232284 h 1484195"/>
                      <a:gd name="connsiteX8" fmla="*/ 0 w 901194"/>
                      <a:gd name="connsiteY8" fmla="*/ 273530 h 1484195"/>
                      <a:gd name="connsiteX0" fmla="*/ 0 w 1168721"/>
                      <a:gd name="connsiteY0" fmla="*/ 563680 h 1484195"/>
                      <a:gd name="connsiteX1" fmla="*/ 541057 w 1168721"/>
                      <a:gd name="connsiteY1" fmla="*/ 0 h 1484195"/>
                      <a:gd name="connsiteX2" fmla="*/ 895191 w 1168721"/>
                      <a:gd name="connsiteY2" fmla="*/ 0 h 1484195"/>
                      <a:gd name="connsiteX3" fmla="*/ 1168721 w 1168721"/>
                      <a:gd name="connsiteY3" fmla="*/ 273530 h 1484195"/>
                      <a:gd name="connsiteX4" fmla="*/ 1168721 w 1168721"/>
                      <a:gd name="connsiteY4" fmla="*/ 1210665 h 1484195"/>
                      <a:gd name="connsiteX5" fmla="*/ 895191 w 1168721"/>
                      <a:gd name="connsiteY5" fmla="*/ 1484195 h 1484195"/>
                      <a:gd name="connsiteX6" fmla="*/ 633492 w 1168721"/>
                      <a:gd name="connsiteY6" fmla="*/ 1433592 h 1484195"/>
                      <a:gd name="connsiteX7" fmla="*/ 407037 w 1168721"/>
                      <a:gd name="connsiteY7" fmla="*/ 1232284 h 1484195"/>
                      <a:gd name="connsiteX8" fmla="*/ 0 w 1168721"/>
                      <a:gd name="connsiteY8" fmla="*/ 563680 h 1484195"/>
                      <a:gd name="connsiteX0" fmla="*/ 0 w 1168721"/>
                      <a:gd name="connsiteY0" fmla="*/ 563680 h 1484195"/>
                      <a:gd name="connsiteX1" fmla="*/ 531627 w 1168721"/>
                      <a:gd name="connsiteY1" fmla="*/ 44737 h 1484195"/>
                      <a:gd name="connsiteX2" fmla="*/ 895191 w 1168721"/>
                      <a:gd name="connsiteY2" fmla="*/ 0 h 1484195"/>
                      <a:gd name="connsiteX3" fmla="*/ 1168721 w 1168721"/>
                      <a:gd name="connsiteY3" fmla="*/ 273530 h 1484195"/>
                      <a:gd name="connsiteX4" fmla="*/ 1168721 w 1168721"/>
                      <a:gd name="connsiteY4" fmla="*/ 1210665 h 1484195"/>
                      <a:gd name="connsiteX5" fmla="*/ 895191 w 1168721"/>
                      <a:gd name="connsiteY5" fmla="*/ 1484195 h 1484195"/>
                      <a:gd name="connsiteX6" fmla="*/ 633492 w 1168721"/>
                      <a:gd name="connsiteY6" fmla="*/ 1433592 h 1484195"/>
                      <a:gd name="connsiteX7" fmla="*/ 407037 w 1168721"/>
                      <a:gd name="connsiteY7" fmla="*/ 1232284 h 1484195"/>
                      <a:gd name="connsiteX8" fmla="*/ 0 w 1168721"/>
                      <a:gd name="connsiteY8" fmla="*/ 563680 h 1484195"/>
                      <a:gd name="connsiteX0" fmla="*/ 0 w 1168721"/>
                      <a:gd name="connsiteY0" fmla="*/ 563680 h 1484195"/>
                      <a:gd name="connsiteX1" fmla="*/ 526912 w 1168721"/>
                      <a:gd name="connsiteY1" fmla="*/ 67106 h 1484195"/>
                      <a:gd name="connsiteX2" fmla="*/ 895191 w 1168721"/>
                      <a:gd name="connsiteY2" fmla="*/ 0 h 1484195"/>
                      <a:gd name="connsiteX3" fmla="*/ 1168721 w 1168721"/>
                      <a:gd name="connsiteY3" fmla="*/ 273530 h 1484195"/>
                      <a:gd name="connsiteX4" fmla="*/ 1168721 w 1168721"/>
                      <a:gd name="connsiteY4" fmla="*/ 1210665 h 1484195"/>
                      <a:gd name="connsiteX5" fmla="*/ 895191 w 1168721"/>
                      <a:gd name="connsiteY5" fmla="*/ 1484195 h 1484195"/>
                      <a:gd name="connsiteX6" fmla="*/ 633492 w 1168721"/>
                      <a:gd name="connsiteY6" fmla="*/ 1433592 h 1484195"/>
                      <a:gd name="connsiteX7" fmla="*/ 407037 w 1168721"/>
                      <a:gd name="connsiteY7" fmla="*/ 1232284 h 1484195"/>
                      <a:gd name="connsiteX8" fmla="*/ 0 w 1168721"/>
                      <a:gd name="connsiteY8" fmla="*/ 563680 h 1484195"/>
                      <a:gd name="connsiteX0" fmla="*/ 0 w 1185808"/>
                      <a:gd name="connsiteY0" fmla="*/ 563680 h 1484195"/>
                      <a:gd name="connsiteX1" fmla="*/ 526912 w 1185808"/>
                      <a:gd name="connsiteY1" fmla="*/ 67106 h 1484195"/>
                      <a:gd name="connsiteX2" fmla="*/ 895191 w 1185808"/>
                      <a:gd name="connsiteY2" fmla="*/ 0 h 1484195"/>
                      <a:gd name="connsiteX3" fmla="*/ 1185808 w 1185808"/>
                      <a:gd name="connsiteY3" fmla="*/ 210938 h 1484195"/>
                      <a:gd name="connsiteX4" fmla="*/ 1168721 w 1185808"/>
                      <a:gd name="connsiteY4" fmla="*/ 1210665 h 1484195"/>
                      <a:gd name="connsiteX5" fmla="*/ 895191 w 1185808"/>
                      <a:gd name="connsiteY5" fmla="*/ 1484195 h 1484195"/>
                      <a:gd name="connsiteX6" fmla="*/ 633492 w 1185808"/>
                      <a:gd name="connsiteY6" fmla="*/ 1433592 h 1484195"/>
                      <a:gd name="connsiteX7" fmla="*/ 407037 w 1185808"/>
                      <a:gd name="connsiteY7" fmla="*/ 1232284 h 1484195"/>
                      <a:gd name="connsiteX8" fmla="*/ 0 w 1185808"/>
                      <a:gd name="connsiteY8" fmla="*/ 563680 h 1484195"/>
                      <a:gd name="connsiteX0" fmla="*/ 0 w 1275403"/>
                      <a:gd name="connsiteY0" fmla="*/ 563680 h 1484195"/>
                      <a:gd name="connsiteX1" fmla="*/ 526912 w 1275403"/>
                      <a:gd name="connsiteY1" fmla="*/ 67106 h 1484195"/>
                      <a:gd name="connsiteX2" fmla="*/ 895191 w 1275403"/>
                      <a:gd name="connsiteY2" fmla="*/ 0 h 1484195"/>
                      <a:gd name="connsiteX3" fmla="*/ 1185808 w 1275403"/>
                      <a:gd name="connsiteY3" fmla="*/ 210938 h 1484195"/>
                      <a:gd name="connsiteX4" fmla="*/ 1275394 w 1275403"/>
                      <a:gd name="connsiteY4" fmla="*/ 624190 h 1484195"/>
                      <a:gd name="connsiteX5" fmla="*/ 1168721 w 1275403"/>
                      <a:gd name="connsiteY5" fmla="*/ 1210665 h 1484195"/>
                      <a:gd name="connsiteX6" fmla="*/ 895191 w 1275403"/>
                      <a:gd name="connsiteY6" fmla="*/ 1484195 h 1484195"/>
                      <a:gd name="connsiteX7" fmla="*/ 633492 w 1275403"/>
                      <a:gd name="connsiteY7" fmla="*/ 1433592 h 1484195"/>
                      <a:gd name="connsiteX8" fmla="*/ 407037 w 1275403"/>
                      <a:gd name="connsiteY8" fmla="*/ 1232284 h 1484195"/>
                      <a:gd name="connsiteX9" fmla="*/ 0 w 1275403"/>
                      <a:gd name="connsiteY9" fmla="*/ 563680 h 1484195"/>
                      <a:gd name="connsiteX0" fmla="*/ 0 w 1275411"/>
                      <a:gd name="connsiteY0" fmla="*/ 563680 h 1484195"/>
                      <a:gd name="connsiteX1" fmla="*/ 526912 w 1275411"/>
                      <a:gd name="connsiteY1" fmla="*/ 67106 h 1484195"/>
                      <a:gd name="connsiteX2" fmla="*/ 895191 w 1275411"/>
                      <a:gd name="connsiteY2" fmla="*/ 0 h 1484195"/>
                      <a:gd name="connsiteX3" fmla="*/ 1229175 w 1275411"/>
                      <a:gd name="connsiteY3" fmla="*/ 208398 h 1484195"/>
                      <a:gd name="connsiteX4" fmla="*/ 1275394 w 1275411"/>
                      <a:gd name="connsiteY4" fmla="*/ 624190 h 1484195"/>
                      <a:gd name="connsiteX5" fmla="*/ 1168721 w 1275411"/>
                      <a:gd name="connsiteY5" fmla="*/ 1210665 h 1484195"/>
                      <a:gd name="connsiteX6" fmla="*/ 895191 w 1275411"/>
                      <a:gd name="connsiteY6" fmla="*/ 1484195 h 1484195"/>
                      <a:gd name="connsiteX7" fmla="*/ 633492 w 1275411"/>
                      <a:gd name="connsiteY7" fmla="*/ 1433592 h 1484195"/>
                      <a:gd name="connsiteX8" fmla="*/ 407037 w 1275411"/>
                      <a:gd name="connsiteY8" fmla="*/ 1232284 h 1484195"/>
                      <a:gd name="connsiteX9" fmla="*/ 0 w 1275411"/>
                      <a:gd name="connsiteY9" fmla="*/ 563680 h 1484195"/>
                      <a:gd name="connsiteX0" fmla="*/ 0 w 1275464"/>
                      <a:gd name="connsiteY0" fmla="*/ 563680 h 1484195"/>
                      <a:gd name="connsiteX1" fmla="*/ 526912 w 1275464"/>
                      <a:gd name="connsiteY1" fmla="*/ 67106 h 1484195"/>
                      <a:gd name="connsiteX2" fmla="*/ 895191 w 1275464"/>
                      <a:gd name="connsiteY2" fmla="*/ 0 h 1484195"/>
                      <a:gd name="connsiteX3" fmla="*/ 1229175 w 1275464"/>
                      <a:gd name="connsiteY3" fmla="*/ 208398 h 1484195"/>
                      <a:gd name="connsiteX4" fmla="*/ 1275394 w 1275464"/>
                      <a:gd name="connsiteY4" fmla="*/ 624190 h 1484195"/>
                      <a:gd name="connsiteX5" fmla="*/ 1168721 w 1275464"/>
                      <a:gd name="connsiteY5" fmla="*/ 1210665 h 1484195"/>
                      <a:gd name="connsiteX6" fmla="*/ 895191 w 1275464"/>
                      <a:gd name="connsiteY6" fmla="*/ 1484195 h 1484195"/>
                      <a:gd name="connsiteX7" fmla="*/ 633492 w 1275464"/>
                      <a:gd name="connsiteY7" fmla="*/ 1433592 h 1484195"/>
                      <a:gd name="connsiteX8" fmla="*/ 407037 w 1275464"/>
                      <a:gd name="connsiteY8" fmla="*/ 1232284 h 1484195"/>
                      <a:gd name="connsiteX9" fmla="*/ 0 w 1275464"/>
                      <a:gd name="connsiteY9" fmla="*/ 563680 h 1484195"/>
                      <a:gd name="connsiteX0" fmla="*/ 0 w 1320730"/>
                      <a:gd name="connsiteY0" fmla="*/ 563680 h 1484195"/>
                      <a:gd name="connsiteX1" fmla="*/ 526912 w 1320730"/>
                      <a:gd name="connsiteY1" fmla="*/ 67106 h 1484195"/>
                      <a:gd name="connsiteX2" fmla="*/ 895191 w 1320730"/>
                      <a:gd name="connsiteY2" fmla="*/ 0 h 1484195"/>
                      <a:gd name="connsiteX3" fmla="*/ 1229175 w 1320730"/>
                      <a:gd name="connsiteY3" fmla="*/ 208398 h 1484195"/>
                      <a:gd name="connsiteX4" fmla="*/ 1320715 w 1320730"/>
                      <a:gd name="connsiteY4" fmla="*/ 649318 h 1484195"/>
                      <a:gd name="connsiteX5" fmla="*/ 1168721 w 1320730"/>
                      <a:gd name="connsiteY5" fmla="*/ 1210665 h 1484195"/>
                      <a:gd name="connsiteX6" fmla="*/ 895191 w 1320730"/>
                      <a:gd name="connsiteY6" fmla="*/ 1484195 h 1484195"/>
                      <a:gd name="connsiteX7" fmla="*/ 633492 w 1320730"/>
                      <a:gd name="connsiteY7" fmla="*/ 1433592 h 1484195"/>
                      <a:gd name="connsiteX8" fmla="*/ 407037 w 1320730"/>
                      <a:gd name="connsiteY8" fmla="*/ 1232284 h 1484195"/>
                      <a:gd name="connsiteX9" fmla="*/ 0 w 1320730"/>
                      <a:gd name="connsiteY9" fmla="*/ 563680 h 1484195"/>
                      <a:gd name="connsiteX0" fmla="*/ 0 w 1320730"/>
                      <a:gd name="connsiteY0" fmla="*/ 563680 h 1484195"/>
                      <a:gd name="connsiteX1" fmla="*/ 526912 w 1320730"/>
                      <a:gd name="connsiteY1" fmla="*/ 67106 h 1484195"/>
                      <a:gd name="connsiteX2" fmla="*/ 895191 w 1320730"/>
                      <a:gd name="connsiteY2" fmla="*/ 0 h 1484195"/>
                      <a:gd name="connsiteX3" fmla="*/ 1229175 w 1320730"/>
                      <a:gd name="connsiteY3" fmla="*/ 208398 h 1484195"/>
                      <a:gd name="connsiteX4" fmla="*/ 1320715 w 1320730"/>
                      <a:gd name="connsiteY4" fmla="*/ 649318 h 1484195"/>
                      <a:gd name="connsiteX5" fmla="*/ 1130070 w 1320730"/>
                      <a:gd name="connsiteY5" fmla="*/ 1190837 h 1484195"/>
                      <a:gd name="connsiteX6" fmla="*/ 895191 w 1320730"/>
                      <a:gd name="connsiteY6" fmla="*/ 1484195 h 1484195"/>
                      <a:gd name="connsiteX7" fmla="*/ 633492 w 1320730"/>
                      <a:gd name="connsiteY7" fmla="*/ 1433592 h 1484195"/>
                      <a:gd name="connsiteX8" fmla="*/ 407037 w 1320730"/>
                      <a:gd name="connsiteY8" fmla="*/ 1232284 h 1484195"/>
                      <a:gd name="connsiteX9" fmla="*/ 0 w 1320730"/>
                      <a:gd name="connsiteY9" fmla="*/ 563680 h 1484195"/>
                      <a:gd name="connsiteX0" fmla="*/ 0 w 1320730"/>
                      <a:gd name="connsiteY0" fmla="*/ 563680 h 1484195"/>
                      <a:gd name="connsiteX1" fmla="*/ 526912 w 1320730"/>
                      <a:gd name="connsiteY1" fmla="*/ 67106 h 1484195"/>
                      <a:gd name="connsiteX2" fmla="*/ 895191 w 1320730"/>
                      <a:gd name="connsiteY2" fmla="*/ 0 h 1484195"/>
                      <a:gd name="connsiteX3" fmla="*/ 1229175 w 1320730"/>
                      <a:gd name="connsiteY3" fmla="*/ 208398 h 1484195"/>
                      <a:gd name="connsiteX4" fmla="*/ 1320715 w 1320730"/>
                      <a:gd name="connsiteY4" fmla="*/ 649318 h 1484195"/>
                      <a:gd name="connsiteX5" fmla="*/ 1141254 w 1320730"/>
                      <a:gd name="connsiteY5" fmla="*/ 1193195 h 1484195"/>
                      <a:gd name="connsiteX6" fmla="*/ 895191 w 1320730"/>
                      <a:gd name="connsiteY6" fmla="*/ 1484195 h 1484195"/>
                      <a:gd name="connsiteX7" fmla="*/ 633492 w 1320730"/>
                      <a:gd name="connsiteY7" fmla="*/ 1433592 h 1484195"/>
                      <a:gd name="connsiteX8" fmla="*/ 407037 w 1320730"/>
                      <a:gd name="connsiteY8" fmla="*/ 1232284 h 1484195"/>
                      <a:gd name="connsiteX9" fmla="*/ 0 w 1320730"/>
                      <a:gd name="connsiteY9" fmla="*/ 563680 h 1484195"/>
                      <a:gd name="connsiteX0" fmla="*/ 0 w 1320730"/>
                      <a:gd name="connsiteY0" fmla="*/ 563680 h 1484195"/>
                      <a:gd name="connsiteX1" fmla="*/ 526912 w 1320730"/>
                      <a:gd name="connsiteY1" fmla="*/ 67106 h 1484195"/>
                      <a:gd name="connsiteX2" fmla="*/ 895191 w 1320730"/>
                      <a:gd name="connsiteY2" fmla="*/ 0 h 1484195"/>
                      <a:gd name="connsiteX3" fmla="*/ 1229175 w 1320730"/>
                      <a:gd name="connsiteY3" fmla="*/ 208398 h 1484195"/>
                      <a:gd name="connsiteX4" fmla="*/ 1320715 w 1320730"/>
                      <a:gd name="connsiteY4" fmla="*/ 649318 h 1484195"/>
                      <a:gd name="connsiteX5" fmla="*/ 1141254 w 1320730"/>
                      <a:gd name="connsiteY5" fmla="*/ 1193195 h 1484195"/>
                      <a:gd name="connsiteX6" fmla="*/ 895191 w 1320730"/>
                      <a:gd name="connsiteY6" fmla="*/ 1484195 h 1484195"/>
                      <a:gd name="connsiteX7" fmla="*/ 633492 w 1320730"/>
                      <a:gd name="connsiteY7" fmla="*/ 1433592 h 1484195"/>
                      <a:gd name="connsiteX8" fmla="*/ 407037 w 1320730"/>
                      <a:gd name="connsiteY8" fmla="*/ 1232284 h 1484195"/>
                      <a:gd name="connsiteX9" fmla="*/ 0 w 1320730"/>
                      <a:gd name="connsiteY9" fmla="*/ 563680 h 1484195"/>
                      <a:gd name="connsiteX0" fmla="*/ 0 w 1320730"/>
                      <a:gd name="connsiteY0" fmla="*/ 563680 h 1467126"/>
                      <a:gd name="connsiteX1" fmla="*/ 526912 w 1320730"/>
                      <a:gd name="connsiteY1" fmla="*/ 67106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62931 w 1320730"/>
                      <a:gd name="connsiteY1" fmla="*/ 112026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45460 w 1320730"/>
                      <a:gd name="connsiteY1" fmla="*/ 139493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45460 w 1320730"/>
                      <a:gd name="connsiteY1" fmla="*/ 139493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45460 w 1320730"/>
                      <a:gd name="connsiteY1" fmla="*/ 139493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45460 w 1320730"/>
                      <a:gd name="connsiteY1" fmla="*/ 139493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45460 w 1320730"/>
                      <a:gd name="connsiteY1" fmla="*/ 139493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45460 w 1320730"/>
                      <a:gd name="connsiteY1" fmla="*/ 139493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45460 w 1320730"/>
                      <a:gd name="connsiteY1" fmla="*/ 139493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45460 w 1320730"/>
                      <a:gd name="connsiteY1" fmla="*/ 139493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445460 w 1320730"/>
                      <a:gd name="connsiteY1" fmla="*/ 139493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515155 w 1320730"/>
                      <a:gd name="connsiteY1" fmla="*/ 214932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515155 w 1320730"/>
                      <a:gd name="connsiteY1" fmla="*/ 214932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515155 w 1320730"/>
                      <a:gd name="connsiteY1" fmla="*/ 214932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524409 w 1320730"/>
                      <a:gd name="connsiteY1" fmla="*/ 226382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320730"/>
                      <a:gd name="connsiteY0" fmla="*/ 563680 h 1467126"/>
                      <a:gd name="connsiteX1" fmla="*/ 527261 w 1320730"/>
                      <a:gd name="connsiteY1" fmla="*/ 240332 h 1467126"/>
                      <a:gd name="connsiteX2" fmla="*/ 895191 w 1320730"/>
                      <a:gd name="connsiteY2" fmla="*/ 0 h 1467126"/>
                      <a:gd name="connsiteX3" fmla="*/ 1229175 w 1320730"/>
                      <a:gd name="connsiteY3" fmla="*/ 208398 h 1467126"/>
                      <a:gd name="connsiteX4" fmla="*/ 1320715 w 1320730"/>
                      <a:gd name="connsiteY4" fmla="*/ 649318 h 1467126"/>
                      <a:gd name="connsiteX5" fmla="*/ 1141254 w 1320730"/>
                      <a:gd name="connsiteY5" fmla="*/ 1193195 h 1467126"/>
                      <a:gd name="connsiteX6" fmla="*/ 906576 w 1320730"/>
                      <a:gd name="connsiteY6" fmla="*/ 1467126 h 1467126"/>
                      <a:gd name="connsiteX7" fmla="*/ 633492 w 1320730"/>
                      <a:gd name="connsiteY7" fmla="*/ 1433592 h 1467126"/>
                      <a:gd name="connsiteX8" fmla="*/ 407037 w 1320730"/>
                      <a:gd name="connsiteY8" fmla="*/ 1232284 h 1467126"/>
                      <a:gd name="connsiteX9" fmla="*/ 0 w 1320730"/>
                      <a:gd name="connsiteY9" fmla="*/ 563680 h 1467126"/>
                      <a:gd name="connsiteX0" fmla="*/ 0 w 1289129"/>
                      <a:gd name="connsiteY0" fmla="*/ 589277 h 1467126"/>
                      <a:gd name="connsiteX1" fmla="*/ 495660 w 1289129"/>
                      <a:gd name="connsiteY1" fmla="*/ 240332 h 1467126"/>
                      <a:gd name="connsiteX2" fmla="*/ 863590 w 1289129"/>
                      <a:gd name="connsiteY2" fmla="*/ 0 h 1467126"/>
                      <a:gd name="connsiteX3" fmla="*/ 1197574 w 1289129"/>
                      <a:gd name="connsiteY3" fmla="*/ 208398 h 1467126"/>
                      <a:gd name="connsiteX4" fmla="*/ 1289114 w 1289129"/>
                      <a:gd name="connsiteY4" fmla="*/ 649318 h 1467126"/>
                      <a:gd name="connsiteX5" fmla="*/ 1109653 w 1289129"/>
                      <a:gd name="connsiteY5" fmla="*/ 1193195 h 1467126"/>
                      <a:gd name="connsiteX6" fmla="*/ 874975 w 1289129"/>
                      <a:gd name="connsiteY6" fmla="*/ 1467126 h 1467126"/>
                      <a:gd name="connsiteX7" fmla="*/ 601891 w 1289129"/>
                      <a:gd name="connsiteY7" fmla="*/ 1433592 h 1467126"/>
                      <a:gd name="connsiteX8" fmla="*/ 375436 w 1289129"/>
                      <a:gd name="connsiteY8" fmla="*/ 1232284 h 1467126"/>
                      <a:gd name="connsiteX9" fmla="*/ 0 w 1289129"/>
                      <a:gd name="connsiteY9" fmla="*/ 589277 h 1467126"/>
                      <a:gd name="connsiteX0" fmla="*/ 0 w 1273879"/>
                      <a:gd name="connsiteY0" fmla="*/ 636323 h 1467126"/>
                      <a:gd name="connsiteX1" fmla="*/ 480410 w 1273879"/>
                      <a:gd name="connsiteY1" fmla="*/ 240332 h 1467126"/>
                      <a:gd name="connsiteX2" fmla="*/ 848340 w 1273879"/>
                      <a:gd name="connsiteY2" fmla="*/ 0 h 1467126"/>
                      <a:gd name="connsiteX3" fmla="*/ 1182324 w 1273879"/>
                      <a:gd name="connsiteY3" fmla="*/ 208398 h 1467126"/>
                      <a:gd name="connsiteX4" fmla="*/ 1273864 w 1273879"/>
                      <a:gd name="connsiteY4" fmla="*/ 649318 h 1467126"/>
                      <a:gd name="connsiteX5" fmla="*/ 1094403 w 1273879"/>
                      <a:gd name="connsiteY5" fmla="*/ 1193195 h 1467126"/>
                      <a:gd name="connsiteX6" fmla="*/ 859725 w 1273879"/>
                      <a:gd name="connsiteY6" fmla="*/ 1467126 h 1467126"/>
                      <a:gd name="connsiteX7" fmla="*/ 586641 w 1273879"/>
                      <a:gd name="connsiteY7" fmla="*/ 1433592 h 1467126"/>
                      <a:gd name="connsiteX8" fmla="*/ 360186 w 1273879"/>
                      <a:gd name="connsiteY8" fmla="*/ 1232284 h 1467126"/>
                      <a:gd name="connsiteX9" fmla="*/ 0 w 1273879"/>
                      <a:gd name="connsiteY9" fmla="*/ 636323 h 1467126"/>
                      <a:gd name="connsiteX0" fmla="*/ 0 w 1271228"/>
                      <a:gd name="connsiteY0" fmla="*/ 669320 h 1467126"/>
                      <a:gd name="connsiteX1" fmla="*/ 477759 w 1271228"/>
                      <a:gd name="connsiteY1" fmla="*/ 240332 h 1467126"/>
                      <a:gd name="connsiteX2" fmla="*/ 845689 w 1271228"/>
                      <a:gd name="connsiteY2" fmla="*/ 0 h 1467126"/>
                      <a:gd name="connsiteX3" fmla="*/ 1179673 w 1271228"/>
                      <a:gd name="connsiteY3" fmla="*/ 208398 h 1467126"/>
                      <a:gd name="connsiteX4" fmla="*/ 1271213 w 1271228"/>
                      <a:gd name="connsiteY4" fmla="*/ 649318 h 1467126"/>
                      <a:gd name="connsiteX5" fmla="*/ 1091752 w 1271228"/>
                      <a:gd name="connsiteY5" fmla="*/ 1193195 h 1467126"/>
                      <a:gd name="connsiteX6" fmla="*/ 857074 w 1271228"/>
                      <a:gd name="connsiteY6" fmla="*/ 1467126 h 1467126"/>
                      <a:gd name="connsiteX7" fmla="*/ 583990 w 1271228"/>
                      <a:gd name="connsiteY7" fmla="*/ 1433592 h 1467126"/>
                      <a:gd name="connsiteX8" fmla="*/ 357535 w 1271228"/>
                      <a:gd name="connsiteY8" fmla="*/ 1232284 h 1467126"/>
                      <a:gd name="connsiteX9" fmla="*/ 0 w 1271228"/>
                      <a:gd name="connsiteY9" fmla="*/ 669320 h 1467126"/>
                      <a:gd name="connsiteX0" fmla="*/ 0 w 1252521"/>
                      <a:gd name="connsiteY0" fmla="*/ 673173 h 1467126"/>
                      <a:gd name="connsiteX1" fmla="*/ 459052 w 1252521"/>
                      <a:gd name="connsiteY1" fmla="*/ 240332 h 1467126"/>
                      <a:gd name="connsiteX2" fmla="*/ 826982 w 1252521"/>
                      <a:gd name="connsiteY2" fmla="*/ 0 h 1467126"/>
                      <a:gd name="connsiteX3" fmla="*/ 1160966 w 1252521"/>
                      <a:gd name="connsiteY3" fmla="*/ 208398 h 1467126"/>
                      <a:gd name="connsiteX4" fmla="*/ 1252506 w 1252521"/>
                      <a:gd name="connsiteY4" fmla="*/ 649318 h 1467126"/>
                      <a:gd name="connsiteX5" fmla="*/ 1073045 w 1252521"/>
                      <a:gd name="connsiteY5" fmla="*/ 1193195 h 1467126"/>
                      <a:gd name="connsiteX6" fmla="*/ 838367 w 1252521"/>
                      <a:gd name="connsiteY6" fmla="*/ 1467126 h 1467126"/>
                      <a:gd name="connsiteX7" fmla="*/ 565283 w 1252521"/>
                      <a:gd name="connsiteY7" fmla="*/ 1433592 h 1467126"/>
                      <a:gd name="connsiteX8" fmla="*/ 338828 w 1252521"/>
                      <a:gd name="connsiteY8" fmla="*/ 1232284 h 1467126"/>
                      <a:gd name="connsiteX9" fmla="*/ 0 w 1252521"/>
                      <a:gd name="connsiteY9" fmla="*/ 673173 h 1467126"/>
                      <a:gd name="connsiteX0" fmla="*/ 0 w 1252521"/>
                      <a:gd name="connsiteY0" fmla="*/ 673173 h 1467126"/>
                      <a:gd name="connsiteX1" fmla="*/ 459052 w 1252521"/>
                      <a:gd name="connsiteY1" fmla="*/ 240332 h 1467126"/>
                      <a:gd name="connsiteX2" fmla="*/ 826982 w 1252521"/>
                      <a:gd name="connsiteY2" fmla="*/ 0 h 1467126"/>
                      <a:gd name="connsiteX3" fmla="*/ 1160966 w 1252521"/>
                      <a:gd name="connsiteY3" fmla="*/ 208398 h 1467126"/>
                      <a:gd name="connsiteX4" fmla="*/ 1252506 w 1252521"/>
                      <a:gd name="connsiteY4" fmla="*/ 649318 h 1467126"/>
                      <a:gd name="connsiteX5" fmla="*/ 1073045 w 1252521"/>
                      <a:gd name="connsiteY5" fmla="*/ 1193195 h 1467126"/>
                      <a:gd name="connsiteX6" fmla="*/ 838367 w 1252521"/>
                      <a:gd name="connsiteY6" fmla="*/ 1467126 h 1467126"/>
                      <a:gd name="connsiteX7" fmla="*/ 565283 w 1252521"/>
                      <a:gd name="connsiteY7" fmla="*/ 1433592 h 1467126"/>
                      <a:gd name="connsiteX8" fmla="*/ 338828 w 1252521"/>
                      <a:gd name="connsiteY8" fmla="*/ 1232284 h 1467126"/>
                      <a:gd name="connsiteX9" fmla="*/ 0 w 1252521"/>
                      <a:gd name="connsiteY9" fmla="*/ 673173 h 1467126"/>
                      <a:gd name="connsiteX0" fmla="*/ 0 w 1252521"/>
                      <a:gd name="connsiteY0" fmla="*/ 673173 h 1467126"/>
                      <a:gd name="connsiteX1" fmla="*/ 437382 w 1252521"/>
                      <a:gd name="connsiteY1" fmla="*/ 268322 h 1467126"/>
                      <a:gd name="connsiteX2" fmla="*/ 826982 w 1252521"/>
                      <a:gd name="connsiteY2" fmla="*/ 0 h 1467126"/>
                      <a:gd name="connsiteX3" fmla="*/ 1160966 w 1252521"/>
                      <a:gd name="connsiteY3" fmla="*/ 208398 h 1467126"/>
                      <a:gd name="connsiteX4" fmla="*/ 1252506 w 1252521"/>
                      <a:gd name="connsiteY4" fmla="*/ 649318 h 1467126"/>
                      <a:gd name="connsiteX5" fmla="*/ 1073045 w 1252521"/>
                      <a:gd name="connsiteY5" fmla="*/ 1193195 h 1467126"/>
                      <a:gd name="connsiteX6" fmla="*/ 838367 w 1252521"/>
                      <a:gd name="connsiteY6" fmla="*/ 1467126 h 1467126"/>
                      <a:gd name="connsiteX7" fmla="*/ 565283 w 1252521"/>
                      <a:gd name="connsiteY7" fmla="*/ 1433592 h 1467126"/>
                      <a:gd name="connsiteX8" fmla="*/ 338828 w 1252521"/>
                      <a:gd name="connsiteY8" fmla="*/ 1232284 h 1467126"/>
                      <a:gd name="connsiteX9" fmla="*/ 0 w 1252521"/>
                      <a:gd name="connsiteY9" fmla="*/ 673173 h 1467126"/>
                      <a:gd name="connsiteX0" fmla="*/ 0 w 1252521"/>
                      <a:gd name="connsiteY0" fmla="*/ 644471 h 1438424"/>
                      <a:gd name="connsiteX1" fmla="*/ 437382 w 1252521"/>
                      <a:gd name="connsiteY1" fmla="*/ 239620 h 1438424"/>
                      <a:gd name="connsiteX2" fmla="*/ 820294 w 1252521"/>
                      <a:gd name="connsiteY2" fmla="*/ 0 h 1438424"/>
                      <a:gd name="connsiteX3" fmla="*/ 1160966 w 1252521"/>
                      <a:gd name="connsiteY3" fmla="*/ 179696 h 1438424"/>
                      <a:gd name="connsiteX4" fmla="*/ 1252506 w 1252521"/>
                      <a:gd name="connsiteY4" fmla="*/ 620616 h 1438424"/>
                      <a:gd name="connsiteX5" fmla="*/ 1073045 w 1252521"/>
                      <a:gd name="connsiteY5" fmla="*/ 1164493 h 1438424"/>
                      <a:gd name="connsiteX6" fmla="*/ 838367 w 1252521"/>
                      <a:gd name="connsiteY6" fmla="*/ 1438424 h 1438424"/>
                      <a:gd name="connsiteX7" fmla="*/ 565283 w 1252521"/>
                      <a:gd name="connsiteY7" fmla="*/ 1404890 h 1438424"/>
                      <a:gd name="connsiteX8" fmla="*/ 338828 w 1252521"/>
                      <a:gd name="connsiteY8" fmla="*/ 1203582 h 1438424"/>
                      <a:gd name="connsiteX9" fmla="*/ 0 w 1252521"/>
                      <a:gd name="connsiteY9" fmla="*/ 644471 h 1438424"/>
                      <a:gd name="connsiteX0" fmla="*/ 0 w 1252521"/>
                      <a:gd name="connsiteY0" fmla="*/ 634903 h 1428856"/>
                      <a:gd name="connsiteX1" fmla="*/ 437382 w 1252521"/>
                      <a:gd name="connsiteY1" fmla="*/ 230052 h 1428856"/>
                      <a:gd name="connsiteX2" fmla="*/ 818064 w 1252521"/>
                      <a:gd name="connsiteY2" fmla="*/ 0 h 1428856"/>
                      <a:gd name="connsiteX3" fmla="*/ 1160966 w 1252521"/>
                      <a:gd name="connsiteY3" fmla="*/ 170128 h 1428856"/>
                      <a:gd name="connsiteX4" fmla="*/ 1252506 w 1252521"/>
                      <a:gd name="connsiteY4" fmla="*/ 611048 h 1428856"/>
                      <a:gd name="connsiteX5" fmla="*/ 1073045 w 1252521"/>
                      <a:gd name="connsiteY5" fmla="*/ 1154925 h 1428856"/>
                      <a:gd name="connsiteX6" fmla="*/ 838367 w 1252521"/>
                      <a:gd name="connsiteY6" fmla="*/ 1428856 h 1428856"/>
                      <a:gd name="connsiteX7" fmla="*/ 565283 w 1252521"/>
                      <a:gd name="connsiteY7" fmla="*/ 1395322 h 1428856"/>
                      <a:gd name="connsiteX8" fmla="*/ 338828 w 1252521"/>
                      <a:gd name="connsiteY8" fmla="*/ 1194014 h 1428856"/>
                      <a:gd name="connsiteX9" fmla="*/ 0 w 1252521"/>
                      <a:gd name="connsiteY9" fmla="*/ 634903 h 1428856"/>
                      <a:gd name="connsiteX0" fmla="*/ 0 w 1252521"/>
                      <a:gd name="connsiteY0" fmla="*/ 634903 h 1428856"/>
                      <a:gd name="connsiteX1" fmla="*/ 457422 w 1252521"/>
                      <a:gd name="connsiteY1" fmla="*/ 238869 h 1428856"/>
                      <a:gd name="connsiteX2" fmla="*/ 818064 w 1252521"/>
                      <a:gd name="connsiteY2" fmla="*/ 0 h 1428856"/>
                      <a:gd name="connsiteX3" fmla="*/ 1160966 w 1252521"/>
                      <a:gd name="connsiteY3" fmla="*/ 170128 h 1428856"/>
                      <a:gd name="connsiteX4" fmla="*/ 1252506 w 1252521"/>
                      <a:gd name="connsiteY4" fmla="*/ 611048 h 1428856"/>
                      <a:gd name="connsiteX5" fmla="*/ 1073045 w 1252521"/>
                      <a:gd name="connsiteY5" fmla="*/ 1154925 h 1428856"/>
                      <a:gd name="connsiteX6" fmla="*/ 838367 w 1252521"/>
                      <a:gd name="connsiteY6" fmla="*/ 1428856 h 1428856"/>
                      <a:gd name="connsiteX7" fmla="*/ 565283 w 1252521"/>
                      <a:gd name="connsiteY7" fmla="*/ 1395322 h 1428856"/>
                      <a:gd name="connsiteX8" fmla="*/ 338828 w 1252521"/>
                      <a:gd name="connsiteY8" fmla="*/ 1194014 h 1428856"/>
                      <a:gd name="connsiteX9" fmla="*/ 0 w 1252521"/>
                      <a:gd name="connsiteY9" fmla="*/ 634903 h 1428856"/>
                      <a:gd name="connsiteX0" fmla="*/ 0 w 1252521"/>
                      <a:gd name="connsiteY0" fmla="*/ 634903 h 1428856"/>
                      <a:gd name="connsiteX1" fmla="*/ 477462 w 1252521"/>
                      <a:gd name="connsiteY1" fmla="*/ 247686 h 1428856"/>
                      <a:gd name="connsiteX2" fmla="*/ 818064 w 1252521"/>
                      <a:gd name="connsiteY2" fmla="*/ 0 h 1428856"/>
                      <a:gd name="connsiteX3" fmla="*/ 1160966 w 1252521"/>
                      <a:gd name="connsiteY3" fmla="*/ 170128 h 1428856"/>
                      <a:gd name="connsiteX4" fmla="*/ 1252506 w 1252521"/>
                      <a:gd name="connsiteY4" fmla="*/ 611048 h 1428856"/>
                      <a:gd name="connsiteX5" fmla="*/ 1073045 w 1252521"/>
                      <a:gd name="connsiteY5" fmla="*/ 1154925 h 1428856"/>
                      <a:gd name="connsiteX6" fmla="*/ 838367 w 1252521"/>
                      <a:gd name="connsiteY6" fmla="*/ 1428856 h 1428856"/>
                      <a:gd name="connsiteX7" fmla="*/ 565283 w 1252521"/>
                      <a:gd name="connsiteY7" fmla="*/ 1395322 h 1428856"/>
                      <a:gd name="connsiteX8" fmla="*/ 338828 w 1252521"/>
                      <a:gd name="connsiteY8" fmla="*/ 1194014 h 1428856"/>
                      <a:gd name="connsiteX9" fmla="*/ 0 w 1252521"/>
                      <a:gd name="connsiteY9" fmla="*/ 634903 h 1428856"/>
                      <a:gd name="connsiteX0" fmla="*/ 0 w 1252521"/>
                      <a:gd name="connsiteY0" fmla="*/ 634903 h 1428856"/>
                      <a:gd name="connsiteX1" fmla="*/ 411481 w 1252521"/>
                      <a:gd name="connsiteY1" fmla="*/ 270079 h 1428856"/>
                      <a:gd name="connsiteX2" fmla="*/ 818064 w 1252521"/>
                      <a:gd name="connsiteY2" fmla="*/ 0 h 1428856"/>
                      <a:gd name="connsiteX3" fmla="*/ 1160966 w 1252521"/>
                      <a:gd name="connsiteY3" fmla="*/ 170128 h 1428856"/>
                      <a:gd name="connsiteX4" fmla="*/ 1252506 w 1252521"/>
                      <a:gd name="connsiteY4" fmla="*/ 611048 h 1428856"/>
                      <a:gd name="connsiteX5" fmla="*/ 1073045 w 1252521"/>
                      <a:gd name="connsiteY5" fmla="*/ 1154925 h 1428856"/>
                      <a:gd name="connsiteX6" fmla="*/ 838367 w 1252521"/>
                      <a:gd name="connsiteY6" fmla="*/ 1428856 h 1428856"/>
                      <a:gd name="connsiteX7" fmla="*/ 565283 w 1252521"/>
                      <a:gd name="connsiteY7" fmla="*/ 1395322 h 1428856"/>
                      <a:gd name="connsiteX8" fmla="*/ 338828 w 1252521"/>
                      <a:gd name="connsiteY8" fmla="*/ 1194014 h 1428856"/>
                      <a:gd name="connsiteX9" fmla="*/ 0 w 1252521"/>
                      <a:gd name="connsiteY9" fmla="*/ 634903 h 1428856"/>
                      <a:gd name="connsiteX0" fmla="*/ 0 w 1252521"/>
                      <a:gd name="connsiteY0" fmla="*/ 634903 h 1428856"/>
                      <a:gd name="connsiteX1" fmla="*/ 424002 w 1252521"/>
                      <a:gd name="connsiteY1" fmla="*/ 287456 h 1428856"/>
                      <a:gd name="connsiteX2" fmla="*/ 818064 w 1252521"/>
                      <a:gd name="connsiteY2" fmla="*/ 0 h 1428856"/>
                      <a:gd name="connsiteX3" fmla="*/ 1160966 w 1252521"/>
                      <a:gd name="connsiteY3" fmla="*/ 170128 h 1428856"/>
                      <a:gd name="connsiteX4" fmla="*/ 1252506 w 1252521"/>
                      <a:gd name="connsiteY4" fmla="*/ 611048 h 1428856"/>
                      <a:gd name="connsiteX5" fmla="*/ 1073045 w 1252521"/>
                      <a:gd name="connsiteY5" fmla="*/ 1154925 h 1428856"/>
                      <a:gd name="connsiteX6" fmla="*/ 838367 w 1252521"/>
                      <a:gd name="connsiteY6" fmla="*/ 1428856 h 1428856"/>
                      <a:gd name="connsiteX7" fmla="*/ 565283 w 1252521"/>
                      <a:gd name="connsiteY7" fmla="*/ 1395322 h 1428856"/>
                      <a:gd name="connsiteX8" fmla="*/ 338828 w 1252521"/>
                      <a:gd name="connsiteY8" fmla="*/ 1194014 h 1428856"/>
                      <a:gd name="connsiteX9" fmla="*/ 0 w 1252521"/>
                      <a:gd name="connsiteY9" fmla="*/ 634903 h 1428856"/>
                      <a:gd name="connsiteX0" fmla="*/ 0 w 1252521"/>
                      <a:gd name="connsiteY0" fmla="*/ 634903 h 1428856"/>
                      <a:gd name="connsiteX1" fmla="*/ 424002 w 1252521"/>
                      <a:gd name="connsiteY1" fmla="*/ 287456 h 1428856"/>
                      <a:gd name="connsiteX2" fmla="*/ 818064 w 1252521"/>
                      <a:gd name="connsiteY2" fmla="*/ 0 h 1428856"/>
                      <a:gd name="connsiteX3" fmla="*/ 1160966 w 1252521"/>
                      <a:gd name="connsiteY3" fmla="*/ 170128 h 1428856"/>
                      <a:gd name="connsiteX4" fmla="*/ 1252506 w 1252521"/>
                      <a:gd name="connsiteY4" fmla="*/ 611048 h 1428856"/>
                      <a:gd name="connsiteX5" fmla="*/ 1073045 w 1252521"/>
                      <a:gd name="connsiteY5" fmla="*/ 1154925 h 1428856"/>
                      <a:gd name="connsiteX6" fmla="*/ 838367 w 1252521"/>
                      <a:gd name="connsiteY6" fmla="*/ 1428856 h 1428856"/>
                      <a:gd name="connsiteX7" fmla="*/ 595954 w 1252521"/>
                      <a:gd name="connsiteY7" fmla="*/ 1216312 h 1428856"/>
                      <a:gd name="connsiteX8" fmla="*/ 338828 w 1252521"/>
                      <a:gd name="connsiteY8" fmla="*/ 1194014 h 1428856"/>
                      <a:gd name="connsiteX9" fmla="*/ 0 w 1252521"/>
                      <a:gd name="connsiteY9" fmla="*/ 634903 h 1428856"/>
                      <a:gd name="connsiteX0" fmla="*/ 0 w 1252521"/>
                      <a:gd name="connsiteY0" fmla="*/ 634903 h 1293913"/>
                      <a:gd name="connsiteX1" fmla="*/ 424002 w 1252521"/>
                      <a:gd name="connsiteY1" fmla="*/ 287456 h 1293913"/>
                      <a:gd name="connsiteX2" fmla="*/ 818064 w 1252521"/>
                      <a:gd name="connsiteY2" fmla="*/ 0 h 1293913"/>
                      <a:gd name="connsiteX3" fmla="*/ 1160966 w 1252521"/>
                      <a:gd name="connsiteY3" fmla="*/ 170128 h 1293913"/>
                      <a:gd name="connsiteX4" fmla="*/ 1252506 w 1252521"/>
                      <a:gd name="connsiteY4" fmla="*/ 611048 h 1293913"/>
                      <a:gd name="connsiteX5" fmla="*/ 1073045 w 1252521"/>
                      <a:gd name="connsiteY5" fmla="*/ 1154925 h 1293913"/>
                      <a:gd name="connsiteX6" fmla="*/ 864294 w 1252521"/>
                      <a:gd name="connsiteY6" fmla="*/ 1293907 h 1293913"/>
                      <a:gd name="connsiteX7" fmla="*/ 595954 w 1252521"/>
                      <a:gd name="connsiteY7" fmla="*/ 1216312 h 1293913"/>
                      <a:gd name="connsiteX8" fmla="*/ 338828 w 1252521"/>
                      <a:gd name="connsiteY8" fmla="*/ 1194014 h 1293913"/>
                      <a:gd name="connsiteX9" fmla="*/ 0 w 1252521"/>
                      <a:gd name="connsiteY9" fmla="*/ 634903 h 1293913"/>
                      <a:gd name="connsiteX0" fmla="*/ 0 w 1252521"/>
                      <a:gd name="connsiteY0" fmla="*/ 634903 h 1293913"/>
                      <a:gd name="connsiteX1" fmla="*/ 424002 w 1252521"/>
                      <a:gd name="connsiteY1" fmla="*/ 287456 h 1293913"/>
                      <a:gd name="connsiteX2" fmla="*/ 818064 w 1252521"/>
                      <a:gd name="connsiteY2" fmla="*/ 0 h 1293913"/>
                      <a:gd name="connsiteX3" fmla="*/ 1160966 w 1252521"/>
                      <a:gd name="connsiteY3" fmla="*/ 170128 h 1293913"/>
                      <a:gd name="connsiteX4" fmla="*/ 1252506 w 1252521"/>
                      <a:gd name="connsiteY4" fmla="*/ 611048 h 1293913"/>
                      <a:gd name="connsiteX5" fmla="*/ 1073045 w 1252521"/>
                      <a:gd name="connsiteY5" fmla="*/ 1154925 h 1293913"/>
                      <a:gd name="connsiteX6" fmla="*/ 864294 w 1252521"/>
                      <a:gd name="connsiteY6" fmla="*/ 1293907 h 1293913"/>
                      <a:gd name="connsiteX7" fmla="*/ 595954 w 1252521"/>
                      <a:gd name="connsiteY7" fmla="*/ 1216312 h 1293913"/>
                      <a:gd name="connsiteX8" fmla="*/ 0 w 1252521"/>
                      <a:gd name="connsiteY8" fmla="*/ 634903 h 1293913"/>
                      <a:gd name="connsiteX0" fmla="*/ 0 w 1252521"/>
                      <a:gd name="connsiteY0" fmla="*/ 634903 h 1293913"/>
                      <a:gd name="connsiteX1" fmla="*/ 424002 w 1252521"/>
                      <a:gd name="connsiteY1" fmla="*/ 287456 h 1293913"/>
                      <a:gd name="connsiteX2" fmla="*/ 818064 w 1252521"/>
                      <a:gd name="connsiteY2" fmla="*/ 0 h 1293913"/>
                      <a:gd name="connsiteX3" fmla="*/ 1160966 w 1252521"/>
                      <a:gd name="connsiteY3" fmla="*/ 170128 h 1293913"/>
                      <a:gd name="connsiteX4" fmla="*/ 1252506 w 1252521"/>
                      <a:gd name="connsiteY4" fmla="*/ 611048 h 1293913"/>
                      <a:gd name="connsiteX5" fmla="*/ 1073045 w 1252521"/>
                      <a:gd name="connsiteY5" fmla="*/ 1154925 h 1293913"/>
                      <a:gd name="connsiteX6" fmla="*/ 864294 w 1252521"/>
                      <a:gd name="connsiteY6" fmla="*/ 1293907 h 1293913"/>
                      <a:gd name="connsiteX7" fmla="*/ 360784 w 1252521"/>
                      <a:gd name="connsiteY7" fmla="*/ 1016595 h 1293913"/>
                      <a:gd name="connsiteX8" fmla="*/ 0 w 1252521"/>
                      <a:gd name="connsiteY8" fmla="*/ 634903 h 1293913"/>
                      <a:gd name="connsiteX0" fmla="*/ 0 w 1252521"/>
                      <a:gd name="connsiteY0" fmla="*/ 634903 h 1232762"/>
                      <a:gd name="connsiteX1" fmla="*/ 424002 w 1252521"/>
                      <a:gd name="connsiteY1" fmla="*/ 287456 h 1232762"/>
                      <a:gd name="connsiteX2" fmla="*/ 818064 w 1252521"/>
                      <a:gd name="connsiteY2" fmla="*/ 0 h 1232762"/>
                      <a:gd name="connsiteX3" fmla="*/ 1160966 w 1252521"/>
                      <a:gd name="connsiteY3" fmla="*/ 170128 h 1232762"/>
                      <a:gd name="connsiteX4" fmla="*/ 1252506 w 1252521"/>
                      <a:gd name="connsiteY4" fmla="*/ 611048 h 1232762"/>
                      <a:gd name="connsiteX5" fmla="*/ 1073045 w 1252521"/>
                      <a:gd name="connsiteY5" fmla="*/ 1154925 h 1232762"/>
                      <a:gd name="connsiteX6" fmla="*/ 769950 w 1252521"/>
                      <a:gd name="connsiteY6" fmla="*/ 1200978 h 1232762"/>
                      <a:gd name="connsiteX7" fmla="*/ 360784 w 1252521"/>
                      <a:gd name="connsiteY7" fmla="*/ 1016595 h 1232762"/>
                      <a:gd name="connsiteX8" fmla="*/ 0 w 1252521"/>
                      <a:gd name="connsiteY8" fmla="*/ 634903 h 1232762"/>
                      <a:gd name="connsiteX0" fmla="*/ 0 w 1252521"/>
                      <a:gd name="connsiteY0" fmla="*/ 634903 h 1218720"/>
                      <a:gd name="connsiteX1" fmla="*/ 424002 w 1252521"/>
                      <a:gd name="connsiteY1" fmla="*/ 287456 h 1218720"/>
                      <a:gd name="connsiteX2" fmla="*/ 818064 w 1252521"/>
                      <a:gd name="connsiteY2" fmla="*/ 0 h 1218720"/>
                      <a:gd name="connsiteX3" fmla="*/ 1160966 w 1252521"/>
                      <a:gd name="connsiteY3" fmla="*/ 170128 h 1218720"/>
                      <a:gd name="connsiteX4" fmla="*/ 1252506 w 1252521"/>
                      <a:gd name="connsiteY4" fmla="*/ 611048 h 1218720"/>
                      <a:gd name="connsiteX5" fmla="*/ 1073045 w 1252521"/>
                      <a:gd name="connsiteY5" fmla="*/ 1154925 h 1218720"/>
                      <a:gd name="connsiteX6" fmla="*/ 749780 w 1252521"/>
                      <a:gd name="connsiteY6" fmla="*/ 1157164 h 1218720"/>
                      <a:gd name="connsiteX7" fmla="*/ 360784 w 1252521"/>
                      <a:gd name="connsiteY7" fmla="*/ 1016595 h 1218720"/>
                      <a:gd name="connsiteX8" fmla="*/ 0 w 1252521"/>
                      <a:gd name="connsiteY8" fmla="*/ 634903 h 1218720"/>
                      <a:gd name="connsiteX0" fmla="*/ 0 w 1252521"/>
                      <a:gd name="connsiteY0" fmla="*/ 634903 h 1225384"/>
                      <a:gd name="connsiteX1" fmla="*/ 424002 w 1252521"/>
                      <a:gd name="connsiteY1" fmla="*/ 287456 h 1225384"/>
                      <a:gd name="connsiteX2" fmla="*/ 818064 w 1252521"/>
                      <a:gd name="connsiteY2" fmla="*/ 0 h 1225384"/>
                      <a:gd name="connsiteX3" fmla="*/ 1160966 w 1252521"/>
                      <a:gd name="connsiteY3" fmla="*/ 170128 h 1225384"/>
                      <a:gd name="connsiteX4" fmla="*/ 1252506 w 1252521"/>
                      <a:gd name="connsiteY4" fmla="*/ 611048 h 1225384"/>
                      <a:gd name="connsiteX5" fmla="*/ 1073045 w 1252521"/>
                      <a:gd name="connsiteY5" fmla="*/ 1154925 h 1225384"/>
                      <a:gd name="connsiteX6" fmla="*/ 738918 w 1252521"/>
                      <a:gd name="connsiteY6" fmla="*/ 1180074 h 1225384"/>
                      <a:gd name="connsiteX7" fmla="*/ 360784 w 1252521"/>
                      <a:gd name="connsiteY7" fmla="*/ 1016595 h 1225384"/>
                      <a:gd name="connsiteX8" fmla="*/ 0 w 1252521"/>
                      <a:gd name="connsiteY8" fmla="*/ 634903 h 1225384"/>
                      <a:gd name="connsiteX0" fmla="*/ 0 w 1252521"/>
                      <a:gd name="connsiteY0" fmla="*/ 634903 h 1208158"/>
                      <a:gd name="connsiteX1" fmla="*/ 424002 w 1252521"/>
                      <a:gd name="connsiteY1" fmla="*/ 287456 h 1208158"/>
                      <a:gd name="connsiteX2" fmla="*/ 818064 w 1252521"/>
                      <a:gd name="connsiteY2" fmla="*/ 0 h 1208158"/>
                      <a:gd name="connsiteX3" fmla="*/ 1160966 w 1252521"/>
                      <a:gd name="connsiteY3" fmla="*/ 170128 h 1208158"/>
                      <a:gd name="connsiteX4" fmla="*/ 1252506 w 1252521"/>
                      <a:gd name="connsiteY4" fmla="*/ 611048 h 1208158"/>
                      <a:gd name="connsiteX5" fmla="*/ 1073045 w 1252521"/>
                      <a:gd name="connsiteY5" fmla="*/ 1154925 h 1208158"/>
                      <a:gd name="connsiteX6" fmla="*/ 738918 w 1252521"/>
                      <a:gd name="connsiteY6" fmla="*/ 1180074 h 1208158"/>
                      <a:gd name="connsiteX7" fmla="*/ 360784 w 1252521"/>
                      <a:gd name="connsiteY7" fmla="*/ 1016595 h 1208158"/>
                      <a:gd name="connsiteX8" fmla="*/ 0 w 1252521"/>
                      <a:gd name="connsiteY8" fmla="*/ 634903 h 1208158"/>
                      <a:gd name="connsiteX0" fmla="*/ 0 w 1252521"/>
                      <a:gd name="connsiteY0" fmla="*/ 634903 h 1219202"/>
                      <a:gd name="connsiteX1" fmla="*/ 424002 w 1252521"/>
                      <a:gd name="connsiteY1" fmla="*/ 287456 h 1219202"/>
                      <a:gd name="connsiteX2" fmla="*/ 818064 w 1252521"/>
                      <a:gd name="connsiteY2" fmla="*/ 0 h 1219202"/>
                      <a:gd name="connsiteX3" fmla="*/ 1160966 w 1252521"/>
                      <a:gd name="connsiteY3" fmla="*/ 170128 h 1219202"/>
                      <a:gd name="connsiteX4" fmla="*/ 1252506 w 1252521"/>
                      <a:gd name="connsiteY4" fmla="*/ 611048 h 1219202"/>
                      <a:gd name="connsiteX5" fmla="*/ 1073045 w 1252521"/>
                      <a:gd name="connsiteY5" fmla="*/ 1154925 h 1219202"/>
                      <a:gd name="connsiteX6" fmla="*/ 738918 w 1252521"/>
                      <a:gd name="connsiteY6" fmla="*/ 1180074 h 1219202"/>
                      <a:gd name="connsiteX7" fmla="*/ 360784 w 1252521"/>
                      <a:gd name="connsiteY7" fmla="*/ 1016595 h 1219202"/>
                      <a:gd name="connsiteX8" fmla="*/ 0 w 1252521"/>
                      <a:gd name="connsiteY8" fmla="*/ 634903 h 1219202"/>
                      <a:gd name="connsiteX0" fmla="*/ 0 w 1252521"/>
                      <a:gd name="connsiteY0" fmla="*/ 634903 h 1213484"/>
                      <a:gd name="connsiteX1" fmla="*/ 424002 w 1252521"/>
                      <a:gd name="connsiteY1" fmla="*/ 287456 h 1213484"/>
                      <a:gd name="connsiteX2" fmla="*/ 818064 w 1252521"/>
                      <a:gd name="connsiteY2" fmla="*/ 0 h 1213484"/>
                      <a:gd name="connsiteX3" fmla="*/ 1160966 w 1252521"/>
                      <a:gd name="connsiteY3" fmla="*/ 170128 h 1213484"/>
                      <a:gd name="connsiteX4" fmla="*/ 1252506 w 1252521"/>
                      <a:gd name="connsiteY4" fmla="*/ 611048 h 1213484"/>
                      <a:gd name="connsiteX5" fmla="*/ 1073045 w 1252521"/>
                      <a:gd name="connsiteY5" fmla="*/ 1154925 h 1213484"/>
                      <a:gd name="connsiteX6" fmla="*/ 738918 w 1252521"/>
                      <a:gd name="connsiteY6" fmla="*/ 1180074 h 1213484"/>
                      <a:gd name="connsiteX7" fmla="*/ 374849 w 1252521"/>
                      <a:gd name="connsiteY7" fmla="*/ 991798 h 1213484"/>
                      <a:gd name="connsiteX8" fmla="*/ 0 w 1252521"/>
                      <a:gd name="connsiteY8" fmla="*/ 634903 h 1213484"/>
                      <a:gd name="connsiteX0" fmla="*/ 0 w 1252521"/>
                      <a:gd name="connsiteY0" fmla="*/ 634903 h 1213484"/>
                      <a:gd name="connsiteX1" fmla="*/ 424002 w 1252521"/>
                      <a:gd name="connsiteY1" fmla="*/ 287456 h 1213484"/>
                      <a:gd name="connsiteX2" fmla="*/ 818064 w 1252521"/>
                      <a:gd name="connsiteY2" fmla="*/ 0 h 1213484"/>
                      <a:gd name="connsiteX3" fmla="*/ 1160966 w 1252521"/>
                      <a:gd name="connsiteY3" fmla="*/ 170128 h 1213484"/>
                      <a:gd name="connsiteX4" fmla="*/ 1252506 w 1252521"/>
                      <a:gd name="connsiteY4" fmla="*/ 611048 h 1213484"/>
                      <a:gd name="connsiteX5" fmla="*/ 1073045 w 1252521"/>
                      <a:gd name="connsiteY5" fmla="*/ 1154925 h 1213484"/>
                      <a:gd name="connsiteX6" fmla="*/ 738918 w 1252521"/>
                      <a:gd name="connsiteY6" fmla="*/ 1180074 h 1213484"/>
                      <a:gd name="connsiteX7" fmla="*/ 374849 w 1252521"/>
                      <a:gd name="connsiteY7" fmla="*/ 991798 h 1213484"/>
                      <a:gd name="connsiteX8" fmla="*/ 0 w 1252521"/>
                      <a:gd name="connsiteY8" fmla="*/ 634903 h 1213484"/>
                      <a:gd name="connsiteX0" fmla="*/ 0 w 1252521"/>
                      <a:gd name="connsiteY0" fmla="*/ 634903 h 1213484"/>
                      <a:gd name="connsiteX1" fmla="*/ 424002 w 1252521"/>
                      <a:gd name="connsiteY1" fmla="*/ 287456 h 1213484"/>
                      <a:gd name="connsiteX2" fmla="*/ 818064 w 1252521"/>
                      <a:gd name="connsiteY2" fmla="*/ 0 h 1213484"/>
                      <a:gd name="connsiteX3" fmla="*/ 1160966 w 1252521"/>
                      <a:gd name="connsiteY3" fmla="*/ 170128 h 1213484"/>
                      <a:gd name="connsiteX4" fmla="*/ 1252506 w 1252521"/>
                      <a:gd name="connsiteY4" fmla="*/ 611048 h 1213484"/>
                      <a:gd name="connsiteX5" fmla="*/ 1073045 w 1252521"/>
                      <a:gd name="connsiteY5" fmla="*/ 1154925 h 1213484"/>
                      <a:gd name="connsiteX6" fmla="*/ 738918 w 1252521"/>
                      <a:gd name="connsiteY6" fmla="*/ 1180074 h 1213484"/>
                      <a:gd name="connsiteX7" fmla="*/ 374849 w 1252521"/>
                      <a:gd name="connsiteY7" fmla="*/ 991798 h 1213484"/>
                      <a:gd name="connsiteX8" fmla="*/ 0 w 1252521"/>
                      <a:gd name="connsiteY8" fmla="*/ 634903 h 1213484"/>
                      <a:gd name="connsiteX0" fmla="*/ 0 w 1252521"/>
                      <a:gd name="connsiteY0" fmla="*/ 634903 h 1213484"/>
                      <a:gd name="connsiteX1" fmla="*/ 424002 w 1252521"/>
                      <a:gd name="connsiteY1" fmla="*/ 287456 h 1213484"/>
                      <a:gd name="connsiteX2" fmla="*/ 818064 w 1252521"/>
                      <a:gd name="connsiteY2" fmla="*/ 0 h 1213484"/>
                      <a:gd name="connsiteX3" fmla="*/ 1160966 w 1252521"/>
                      <a:gd name="connsiteY3" fmla="*/ 170128 h 1213484"/>
                      <a:gd name="connsiteX4" fmla="*/ 1252506 w 1252521"/>
                      <a:gd name="connsiteY4" fmla="*/ 611048 h 1213484"/>
                      <a:gd name="connsiteX5" fmla="*/ 1073045 w 1252521"/>
                      <a:gd name="connsiteY5" fmla="*/ 1154925 h 1213484"/>
                      <a:gd name="connsiteX6" fmla="*/ 738918 w 1252521"/>
                      <a:gd name="connsiteY6" fmla="*/ 1180074 h 1213484"/>
                      <a:gd name="connsiteX7" fmla="*/ 374849 w 1252521"/>
                      <a:gd name="connsiteY7" fmla="*/ 991798 h 1213484"/>
                      <a:gd name="connsiteX8" fmla="*/ 0 w 1252521"/>
                      <a:gd name="connsiteY8" fmla="*/ 634903 h 1213484"/>
                      <a:gd name="connsiteX0" fmla="*/ 0 w 1219959"/>
                      <a:gd name="connsiteY0" fmla="*/ 661096 h 1213484"/>
                      <a:gd name="connsiteX1" fmla="*/ 391440 w 1219959"/>
                      <a:gd name="connsiteY1" fmla="*/ 287456 h 1213484"/>
                      <a:gd name="connsiteX2" fmla="*/ 785502 w 1219959"/>
                      <a:gd name="connsiteY2" fmla="*/ 0 h 1213484"/>
                      <a:gd name="connsiteX3" fmla="*/ 1128404 w 1219959"/>
                      <a:gd name="connsiteY3" fmla="*/ 170128 h 1213484"/>
                      <a:gd name="connsiteX4" fmla="*/ 1219944 w 1219959"/>
                      <a:gd name="connsiteY4" fmla="*/ 611048 h 1213484"/>
                      <a:gd name="connsiteX5" fmla="*/ 1040483 w 1219959"/>
                      <a:gd name="connsiteY5" fmla="*/ 1154925 h 1213484"/>
                      <a:gd name="connsiteX6" fmla="*/ 706356 w 1219959"/>
                      <a:gd name="connsiteY6" fmla="*/ 1180074 h 1213484"/>
                      <a:gd name="connsiteX7" fmla="*/ 342287 w 1219959"/>
                      <a:gd name="connsiteY7" fmla="*/ 991798 h 1213484"/>
                      <a:gd name="connsiteX8" fmla="*/ 0 w 1219959"/>
                      <a:gd name="connsiteY8" fmla="*/ 661096 h 1213484"/>
                      <a:gd name="connsiteX0" fmla="*/ 0 w 1223861"/>
                      <a:gd name="connsiteY0" fmla="*/ 677839 h 1213484"/>
                      <a:gd name="connsiteX1" fmla="*/ 395342 w 1223861"/>
                      <a:gd name="connsiteY1" fmla="*/ 287456 h 1213484"/>
                      <a:gd name="connsiteX2" fmla="*/ 789404 w 1223861"/>
                      <a:gd name="connsiteY2" fmla="*/ 0 h 1213484"/>
                      <a:gd name="connsiteX3" fmla="*/ 1132306 w 1223861"/>
                      <a:gd name="connsiteY3" fmla="*/ 170128 h 1213484"/>
                      <a:gd name="connsiteX4" fmla="*/ 1223846 w 1223861"/>
                      <a:gd name="connsiteY4" fmla="*/ 611048 h 1213484"/>
                      <a:gd name="connsiteX5" fmla="*/ 1044385 w 1223861"/>
                      <a:gd name="connsiteY5" fmla="*/ 1154925 h 1213484"/>
                      <a:gd name="connsiteX6" fmla="*/ 710258 w 1223861"/>
                      <a:gd name="connsiteY6" fmla="*/ 1180074 h 1213484"/>
                      <a:gd name="connsiteX7" fmla="*/ 346189 w 1223861"/>
                      <a:gd name="connsiteY7" fmla="*/ 991798 h 1213484"/>
                      <a:gd name="connsiteX8" fmla="*/ 0 w 1223861"/>
                      <a:gd name="connsiteY8" fmla="*/ 677839 h 1213484"/>
                      <a:gd name="connsiteX0" fmla="*/ 0 w 1223861"/>
                      <a:gd name="connsiteY0" fmla="*/ 677839 h 1213484"/>
                      <a:gd name="connsiteX1" fmla="*/ 395342 w 1223861"/>
                      <a:gd name="connsiteY1" fmla="*/ 287456 h 1213484"/>
                      <a:gd name="connsiteX2" fmla="*/ 789404 w 1223861"/>
                      <a:gd name="connsiteY2" fmla="*/ 0 h 1213484"/>
                      <a:gd name="connsiteX3" fmla="*/ 1132306 w 1223861"/>
                      <a:gd name="connsiteY3" fmla="*/ 170128 h 1213484"/>
                      <a:gd name="connsiteX4" fmla="*/ 1223846 w 1223861"/>
                      <a:gd name="connsiteY4" fmla="*/ 611048 h 1213484"/>
                      <a:gd name="connsiteX5" fmla="*/ 1044385 w 1223861"/>
                      <a:gd name="connsiteY5" fmla="*/ 1154925 h 1213484"/>
                      <a:gd name="connsiteX6" fmla="*/ 710258 w 1223861"/>
                      <a:gd name="connsiteY6" fmla="*/ 1180074 h 1213484"/>
                      <a:gd name="connsiteX7" fmla="*/ 346189 w 1223861"/>
                      <a:gd name="connsiteY7" fmla="*/ 991798 h 1213484"/>
                      <a:gd name="connsiteX8" fmla="*/ 0 w 1223861"/>
                      <a:gd name="connsiteY8" fmla="*/ 677839 h 1213484"/>
                      <a:gd name="connsiteX0" fmla="*/ 0 w 1223861"/>
                      <a:gd name="connsiteY0" fmla="*/ 677839 h 1213484"/>
                      <a:gd name="connsiteX1" fmla="*/ 395342 w 1223861"/>
                      <a:gd name="connsiteY1" fmla="*/ 287456 h 1213484"/>
                      <a:gd name="connsiteX2" fmla="*/ 789404 w 1223861"/>
                      <a:gd name="connsiteY2" fmla="*/ 0 h 1213484"/>
                      <a:gd name="connsiteX3" fmla="*/ 1132306 w 1223861"/>
                      <a:gd name="connsiteY3" fmla="*/ 170128 h 1213484"/>
                      <a:gd name="connsiteX4" fmla="*/ 1223846 w 1223861"/>
                      <a:gd name="connsiteY4" fmla="*/ 611048 h 1213484"/>
                      <a:gd name="connsiteX5" fmla="*/ 1044385 w 1223861"/>
                      <a:gd name="connsiteY5" fmla="*/ 1154925 h 1213484"/>
                      <a:gd name="connsiteX6" fmla="*/ 710258 w 1223861"/>
                      <a:gd name="connsiteY6" fmla="*/ 1180074 h 1213484"/>
                      <a:gd name="connsiteX7" fmla="*/ 346189 w 1223861"/>
                      <a:gd name="connsiteY7" fmla="*/ 991798 h 1213484"/>
                      <a:gd name="connsiteX8" fmla="*/ 0 w 1223861"/>
                      <a:gd name="connsiteY8" fmla="*/ 677839 h 1213484"/>
                      <a:gd name="connsiteX0" fmla="*/ 0 w 1223861"/>
                      <a:gd name="connsiteY0" fmla="*/ 677839 h 1213454"/>
                      <a:gd name="connsiteX1" fmla="*/ 395342 w 1223861"/>
                      <a:gd name="connsiteY1" fmla="*/ 287456 h 1213454"/>
                      <a:gd name="connsiteX2" fmla="*/ 789404 w 1223861"/>
                      <a:gd name="connsiteY2" fmla="*/ 0 h 1213454"/>
                      <a:gd name="connsiteX3" fmla="*/ 1132306 w 1223861"/>
                      <a:gd name="connsiteY3" fmla="*/ 170128 h 1213454"/>
                      <a:gd name="connsiteX4" fmla="*/ 1223846 w 1223861"/>
                      <a:gd name="connsiteY4" fmla="*/ 611048 h 1213454"/>
                      <a:gd name="connsiteX5" fmla="*/ 1044385 w 1223861"/>
                      <a:gd name="connsiteY5" fmla="*/ 1154925 h 1213454"/>
                      <a:gd name="connsiteX6" fmla="*/ 710258 w 1223861"/>
                      <a:gd name="connsiteY6" fmla="*/ 1180074 h 1213454"/>
                      <a:gd name="connsiteX7" fmla="*/ 348834 w 1223861"/>
                      <a:gd name="connsiteY7" fmla="*/ 992301 h 1213454"/>
                      <a:gd name="connsiteX8" fmla="*/ 0 w 1223861"/>
                      <a:gd name="connsiteY8" fmla="*/ 677839 h 1213454"/>
                      <a:gd name="connsiteX0" fmla="*/ 0 w 1223861"/>
                      <a:gd name="connsiteY0" fmla="*/ 677839 h 1205595"/>
                      <a:gd name="connsiteX1" fmla="*/ 395342 w 1223861"/>
                      <a:gd name="connsiteY1" fmla="*/ 287456 h 1205595"/>
                      <a:gd name="connsiteX2" fmla="*/ 789404 w 1223861"/>
                      <a:gd name="connsiteY2" fmla="*/ 0 h 1205595"/>
                      <a:gd name="connsiteX3" fmla="*/ 1132306 w 1223861"/>
                      <a:gd name="connsiteY3" fmla="*/ 170128 h 1205595"/>
                      <a:gd name="connsiteX4" fmla="*/ 1223846 w 1223861"/>
                      <a:gd name="connsiteY4" fmla="*/ 611048 h 1205595"/>
                      <a:gd name="connsiteX5" fmla="*/ 1044385 w 1223861"/>
                      <a:gd name="connsiteY5" fmla="*/ 1154925 h 1205595"/>
                      <a:gd name="connsiteX6" fmla="*/ 698293 w 1223861"/>
                      <a:gd name="connsiteY6" fmla="*/ 1160306 h 1205595"/>
                      <a:gd name="connsiteX7" fmla="*/ 348834 w 1223861"/>
                      <a:gd name="connsiteY7" fmla="*/ 992301 h 1205595"/>
                      <a:gd name="connsiteX8" fmla="*/ 0 w 1223861"/>
                      <a:gd name="connsiteY8" fmla="*/ 677839 h 1205595"/>
                      <a:gd name="connsiteX0" fmla="*/ 0 w 1223861"/>
                      <a:gd name="connsiteY0" fmla="*/ 677839 h 1205595"/>
                      <a:gd name="connsiteX1" fmla="*/ 395342 w 1223861"/>
                      <a:gd name="connsiteY1" fmla="*/ 287456 h 1205595"/>
                      <a:gd name="connsiteX2" fmla="*/ 789404 w 1223861"/>
                      <a:gd name="connsiteY2" fmla="*/ 0 h 1205595"/>
                      <a:gd name="connsiteX3" fmla="*/ 1132306 w 1223861"/>
                      <a:gd name="connsiteY3" fmla="*/ 170128 h 1205595"/>
                      <a:gd name="connsiteX4" fmla="*/ 1223846 w 1223861"/>
                      <a:gd name="connsiteY4" fmla="*/ 611048 h 1205595"/>
                      <a:gd name="connsiteX5" fmla="*/ 1044385 w 1223861"/>
                      <a:gd name="connsiteY5" fmla="*/ 1154925 h 1205595"/>
                      <a:gd name="connsiteX6" fmla="*/ 698293 w 1223861"/>
                      <a:gd name="connsiteY6" fmla="*/ 1160306 h 1205595"/>
                      <a:gd name="connsiteX7" fmla="*/ 348834 w 1223861"/>
                      <a:gd name="connsiteY7" fmla="*/ 992301 h 1205595"/>
                      <a:gd name="connsiteX8" fmla="*/ 0 w 1223861"/>
                      <a:gd name="connsiteY8" fmla="*/ 677839 h 1205595"/>
                      <a:gd name="connsiteX0" fmla="*/ 0 w 1223861"/>
                      <a:gd name="connsiteY0" fmla="*/ 677839 h 1200552"/>
                      <a:gd name="connsiteX1" fmla="*/ 395342 w 1223861"/>
                      <a:gd name="connsiteY1" fmla="*/ 287456 h 1200552"/>
                      <a:gd name="connsiteX2" fmla="*/ 789404 w 1223861"/>
                      <a:gd name="connsiteY2" fmla="*/ 0 h 1200552"/>
                      <a:gd name="connsiteX3" fmla="*/ 1132306 w 1223861"/>
                      <a:gd name="connsiteY3" fmla="*/ 170128 h 1200552"/>
                      <a:gd name="connsiteX4" fmla="*/ 1223846 w 1223861"/>
                      <a:gd name="connsiteY4" fmla="*/ 611048 h 1200552"/>
                      <a:gd name="connsiteX5" fmla="*/ 1044385 w 1223861"/>
                      <a:gd name="connsiteY5" fmla="*/ 1154925 h 1200552"/>
                      <a:gd name="connsiteX6" fmla="*/ 698293 w 1223861"/>
                      <a:gd name="connsiteY6" fmla="*/ 1160306 h 1200552"/>
                      <a:gd name="connsiteX7" fmla="*/ 348834 w 1223861"/>
                      <a:gd name="connsiteY7" fmla="*/ 992301 h 1200552"/>
                      <a:gd name="connsiteX8" fmla="*/ 0 w 1223861"/>
                      <a:gd name="connsiteY8" fmla="*/ 677839 h 1200552"/>
                      <a:gd name="connsiteX0" fmla="*/ 0 w 1223861"/>
                      <a:gd name="connsiteY0" fmla="*/ 677839 h 1215924"/>
                      <a:gd name="connsiteX1" fmla="*/ 395342 w 1223861"/>
                      <a:gd name="connsiteY1" fmla="*/ 287456 h 1215924"/>
                      <a:gd name="connsiteX2" fmla="*/ 789404 w 1223861"/>
                      <a:gd name="connsiteY2" fmla="*/ 0 h 1215924"/>
                      <a:gd name="connsiteX3" fmla="*/ 1132306 w 1223861"/>
                      <a:gd name="connsiteY3" fmla="*/ 170128 h 1215924"/>
                      <a:gd name="connsiteX4" fmla="*/ 1223846 w 1223861"/>
                      <a:gd name="connsiteY4" fmla="*/ 611048 h 1215924"/>
                      <a:gd name="connsiteX5" fmla="*/ 1064283 w 1223861"/>
                      <a:gd name="connsiteY5" fmla="*/ 1176206 h 1215924"/>
                      <a:gd name="connsiteX6" fmla="*/ 698293 w 1223861"/>
                      <a:gd name="connsiteY6" fmla="*/ 1160306 h 1215924"/>
                      <a:gd name="connsiteX7" fmla="*/ 348834 w 1223861"/>
                      <a:gd name="connsiteY7" fmla="*/ 992301 h 1215924"/>
                      <a:gd name="connsiteX8" fmla="*/ 0 w 1223861"/>
                      <a:gd name="connsiteY8" fmla="*/ 677839 h 1215924"/>
                      <a:gd name="connsiteX0" fmla="*/ 0 w 1223861"/>
                      <a:gd name="connsiteY0" fmla="*/ 677839 h 1225260"/>
                      <a:gd name="connsiteX1" fmla="*/ 395342 w 1223861"/>
                      <a:gd name="connsiteY1" fmla="*/ 287456 h 1225260"/>
                      <a:gd name="connsiteX2" fmla="*/ 789404 w 1223861"/>
                      <a:gd name="connsiteY2" fmla="*/ 0 h 1225260"/>
                      <a:gd name="connsiteX3" fmla="*/ 1132306 w 1223861"/>
                      <a:gd name="connsiteY3" fmla="*/ 170128 h 1225260"/>
                      <a:gd name="connsiteX4" fmla="*/ 1223846 w 1223861"/>
                      <a:gd name="connsiteY4" fmla="*/ 611048 h 1225260"/>
                      <a:gd name="connsiteX5" fmla="*/ 1075276 w 1223861"/>
                      <a:gd name="connsiteY5" fmla="*/ 1188294 h 1225260"/>
                      <a:gd name="connsiteX6" fmla="*/ 698293 w 1223861"/>
                      <a:gd name="connsiteY6" fmla="*/ 1160306 h 1225260"/>
                      <a:gd name="connsiteX7" fmla="*/ 348834 w 1223861"/>
                      <a:gd name="connsiteY7" fmla="*/ 992301 h 1225260"/>
                      <a:gd name="connsiteX8" fmla="*/ 0 w 1223861"/>
                      <a:gd name="connsiteY8" fmla="*/ 677839 h 1225260"/>
                      <a:gd name="connsiteX0" fmla="*/ 0 w 1223861"/>
                      <a:gd name="connsiteY0" fmla="*/ 677839 h 1234225"/>
                      <a:gd name="connsiteX1" fmla="*/ 395342 w 1223861"/>
                      <a:gd name="connsiteY1" fmla="*/ 287456 h 1234225"/>
                      <a:gd name="connsiteX2" fmla="*/ 789404 w 1223861"/>
                      <a:gd name="connsiteY2" fmla="*/ 0 h 1234225"/>
                      <a:gd name="connsiteX3" fmla="*/ 1132306 w 1223861"/>
                      <a:gd name="connsiteY3" fmla="*/ 170128 h 1234225"/>
                      <a:gd name="connsiteX4" fmla="*/ 1223846 w 1223861"/>
                      <a:gd name="connsiteY4" fmla="*/ 611048 h 1234225"/>
                      <a:gd name="connsiteX5" fmla="*/ 1094759 w 1223861"/>
                      <a:gd name="connsiteY5" fmla="*/ 1199503 h 1234225"/>
                      <a:gd name="connsiteX6" fmla="*/ 698293 w 1223861"/>
                      <a:gd name="connsiteY6" fmla="*/ 1160306 h 1234225"/>
                      <a:gd name="connsiteX7" fmla="*/ 348834 w 1223861"/>
                      <a:gd name="connsiteY7" fmla="*/ 992301 h 1234225"/>
                      <a:gd name="connsiteX8" fmla="*/ 0 w 1223861"/>
                      <a:gd name="connsiteY8" fmla="*/ 677839 h 1234225"/>
                      <a:gd name="connsiteX0" fmla="*/ 0 w 1223861"/>
                      <a:gd name="connsiteY0" fmla="*/ 677839 h 1248915"/>
                      <a:gd name="connsiteX1" fmla="*/ 395342 w 1223861"/>
                      <a:gd name="connsiteY1" fmla="*/ 287456 h 1248915"/>
                      <a:gd name="connsiteX2" fmla="*/ 789404 w 1223861"/>
                      <a:gd name="connsiteY2" fmla="*/ 0 h 1248915"/>
                      <a:gd name="connsiteX3" fmla="*/ 1132306 w 1223861"/>
                      <a:gd name="connsiteY3" fmla="*/ 170128 h 1248915"/>
                      <a:gd name="connsiteX4" fmla="*/ 1223846 w 1223861"/>
                      <a:gd name="connsiteY4" fmla="*/ 611048 h 1248915"/>
                      <a:gd name="connsiteX5" fmla="*/ 1096148 w 1223861"/>
                      <a:gd name="connsiteY5" fmla="*/ 1217254 h 1248915"/>
                      <a:gd name="connsiteX6" fmla="*/ 698293 w 1223861"/>
                      <a:gd name="connsiteY6" fmla="*/ 1160306 h 1248915"/>
                      <a:gd name="connsiteX7" fmla="*/ 348834 w 1223861"/>
                      <a:gd name="connsiteY7" fmla="*/ 992301 h 1248915"/>
                      <a:gd name="connsiteX8" fmla="*/ 0 w 1223861"/>
                      <a:gd name="connsiteY8" fmla="*/ 677839 h 1248915"/>
                      <a:gd name="connsiteX0" fmla="*/ 0 w 1223861"/>
                      <a:gd name="connsiteY0" fmla="*/ 677839 h 1244250"/>
                      <a:gd name="connsiteX1" fmla="*/ 395342 w 1223861"/>
                      <a:gd name="connsiteY1" fmla="*/ 287456 h 1244250"/>
                      <a:gd name="connsiteX2" fmla="*/ 789404 w 1223861"/>
                      <a:gd name="connsiteY2" fmla="*/ 0 h 1244250"/>
                      <a:gd name="connsiteX3" fmla="*/ 1132306 w 1223861"/>
                      <a:gd name="connsiteY3" fmla="*/ 170128 h 1244250"/>
                      <a:gd name="connsiteX4" fmla="*/ 1223846 w 1223861"/>
                      <a:gd name="connsiteY4" fmla="*/ 611048 h 1244250"/>
                      <a:gd name="connsiteX5" fmla="*/ 1096148 w 1223861"/>
                      <a:gd name="connsiteY5" fmla="*/ 1217254 h 1244250"/>
                      <a:gd name="connsiteX6" fmla="*/ 688558 w 1223861"/>
                      <a:gd name="connsiteY6" fmla="*/ 1130971 h 1244250"/>
                      <a:gd name="connsiteX7" fmla="*/ 348834 w 1223861"/>
                      <a:gd name="connsiteY7" fmla="*/ 992301 h 1244250"/>
                      <a:gd name="connsiteX8" fmla="*/ 0 w 1223861"/>
                      <a:gd name="connsiteY8" fmla="*/ 677839 h 1244250"/>
                      <a:gd name="connsiteX0" fmla="*/ 0 w 1223861"/>
                      <a:gd name="connsiteY0" fmla="*/ 677839 h 1248179"/>
                      <a:gd name="connsiteX1" fmla="*/ 395342 w 1223861"/>
                      <a:gd name="connsiteY1" fmla="*/ 287456 h 1248179"/>
                      <a:gd name="connsiteX2" fmla="*/ 789404 w 1223861"/>
                      <a:gd name="connsiteY2" fmla="*/ 0 h 1248179"/>
                      <a:gd name="connsiteX3" fmla="*/ 1132306 w 1223861"/>
                      <a:gd name="connsiteY3" fmla="*/ 170128 h 1248179"/>
                      <a:gd name="connsiteX4" fmla="*/ 1223846 w 1223861"/>
                      <a:gd name="connsiteY4" fmla="*/ 611048 h 1248179"/>
                      <a:gd name="connsiteX5" fmla="*/ 1096148 w 1223861"/>
                      <a:gd name="connsiteY5" fmla="*/ 1217254 h 1248179"/>
                      <a:gd name="connsiteX6" fmla="*/ 688558 w 1223861"/>
                      <a:gd name="connsiteY6" fmla="*/ 1130971 h 1248179"/>
                      <a:gd name="connsiteX7" fmla="*/ 348834 w 1223861"/>
                      <a:gd name="connsiteY7" fmla="*/ 992301 h 1248179"/>
                      <a:gd name="connsiteX8" fmla="*/ 0 w 1223861"/>
                      <a:gd name="connsiteY8" fmla="*/ 677839 h 1248179"/>
                      <a:gd name="connsiteX0" fmla="*/ 0 w 1223861"/>
                      <a:gd name="connsiteY0" fmla="*/ 677839 h 1245020"/>
                      <a:gd name="connsiteX1" fmla="*/ 395342 w 1223861"/>
                      <a:gd name="connsiteY1" fmla="*/ 287456 h 1245020"/>
                      <a:gd name="connsiteX2" fmla="*/ 789404 w 1223861"/>
                      <a:gd name="connsiteY2" fmla="*/ 0 h 1245020"/>
                      <a:gd name="connsiteX3" fmla="*/ 1132306 w 1223861"/>
                      <a:gd name="connsiteY3" fmla="*/ 170128 h 1245020"/>
                      <a:gd name="connsiteX4" fmla="*/ 1223846 w 1223861"/>
                      <a:gd name="connsiteY4" fmla="*/ 611048 h 1245020"/>
                      <a:gd name="connsiteX5" fmla="*/ 1096148 w 1223861"/>
                      <a:gd name="connsiteY5" fmla="*/ 1217254 h 1245020"/>
                      <a:gd name="connsiteX6" fmla="*/ 688558 w 1223861"/>
                      <a:gd name="connsiteY6" fmla="*/ 1130971 h 1245020"/>
                      <a:gd name="connsiteX7" fmla="*/ 354551 w 1223861"/>
                      <a:gd name="connsiteY7" fmla="*/ 955920 h 1245020"/>
                      <a:gd name="connsiteX8" fmla="*/ 0 w 1223861"/>
                      <a:gd name="connsiteY8" fmla="*/ 677839 h 1245020"/>
                      <a:gd name="connsiteX0" fmla="*/ 0 w 1223861"/>
                      <a:gd name="connsiteY0" fmla="*/ 677839 h 1245020"/>
                      <a:gd name="connsiteX1" fmla="*/ 395342 w 1223861"/>
                      <a:gd name="connsiteY1" fmla="*/ 287456 h 1245020"/>
                      <a:gd name="connsiteX2" fmla="*/ 789404 w 1223861"/>
                      <a:gd name="connsiteY2" fmla="*/ 0 h 1245020"/>
                      <a:gd name="connsiteX3" fmla="*/ 1132306 w 1223861"/>
                      <a:gd name="connsiteY3" fmla="*/ 170128 h 1245020"/>
                      <a:gd name="connsiteX4" fmla="*/ 1223846 w 1223861"/>
                      <a:gd name="connsiteY4" fmla="*/ 611048 h 1245020"/>
                      <a:gd name="connsiteX5" fmla="*/ 1096148 w 1223861"/>
                      <a:gd name="connsiteY5" fmla="*/ 1217254 h 1245020"/>
                      <a:gd name="connsiteX6" fmla="*/ 688558 w 1223861"/>
                      <a:gd name="connsiteY6" fmla="*/ 1130971 h 1245020"/>
                      <a:gd name="connsiteX7" fmla="*/ 354551 w 1223861"/>
                      <a:gd name="connsiteY7" fmla="*/ 955920 h 1245020"/>
                      <a:gd name="connsiteX8" fmla="*/ 0 w 1223861"/>
                      <a:gd name="connsiteY8" fmla="*/ 677839 h 1245020"/>
                      <a:gd name="connsiteX0" fmla="*/ 0 w 1223861"/>
                      <a:gd name="connsiteY0" fmla="*/ 677839 h 1241019"/>
                      <a:gd name="connsiteX1" fmla="*/ 395342 w 1223861"/>
                      <a:gd name="connsiteY1" fmla="*/ 287456 h 1241019"/>
                      <a:gd name="connsiteX2" fmla="*/ 789404 w 1223861"/>
                      <a:gd name="connsiteY2" fmla="*/ 0 h 1241019"/>
                      <a:gd name="connsiteX3" fmla="*/ 1132306 w 1223861"/>
                      <a:gd name="connsiteY3" fmla="*/ 170128 h 1241019"/>
                      <a:gd name="connsiteX4" fmla="*/ 1223846 w 1223861"/>
                      <a:gd name="connsiteY4" fmla="*/ 611048 h 1241019"/>
                      <a:gd name="connsiteX5" fmla="*/ 1096148 w 1223861"/>
                      <a:gd name="connsiteY5" fmla="*/ 1217254 h 1241019"/>
                      <a:gd name="connsiteX6" fmla="*/ 662956 w 1223861"/>
                      <a:gd name="connsiteY6" fmla="*/ 1098611 h 1241019"/>
                      <a:gd name="connsiteX7" fmla="*/ 354551 w 1223861"/>
                      <a:gd name="connsiteY7" fmla="*/ 955920 h 1241019"/>
                      <a:gd name="connsiteX8" fmla="*/ 0 w 1223861"/>
                      <a:gd name="connsiteY8" fmla="*/ 677839 h 1241019"/>
                      <a:gd name="connsiteX0" fmla="*/ 0 w 1223861"/>
                      <a:gd name="connsiteY0" fmla="*/ 677839 h 1241990"/>
                      <a:gd name="connsiteX1" fmla="*/ 395342 w 1223861"/>
                      <a:gd name="connsiteY1" fmla="*/ 287456 h 1241990"/>
                      <a:gd name="connsiteX2" fmla="*/ 789404 w 1223861"/>
                      <a:gd name="connsiteY2" fmla="*/ 0 h 1241990"/>
                      <a:gd name="connsiteX3" fmla="*/ 1132306 w 1223861"/>
                      <a:gd name="connsiteY3" fmla="*/ 170128 h 1241990"/>
                      <a:gd name="connsiteX4" fmla="*/ 1223846 w 1223861"/>
                      <a:gd name="connsiteY4" fmla="*/ 611048 h 1241990"/>
                      <a:gd name="connsiteX5" fmla="*/ 1096148 w 1223861"/>
                      <a:gd name="connsiteY5" fmla="*/ 1217254 h 1241990"/>
                      <a:gd name="connsiteX6" fmla="*/ 662956 w 1223861"/>
                      <a:gd name="connsiteY6" fmla="*/ 1098611 h 1241990"/>
                      <a:gd name="connsiteX7" fmla="*/ 354551 w 1223861"/>
                      <a:gd name="connsiteY7" fmla="*/ 955920 h 1241990"/>
                      <a:gd name="connsiteX8" fmla="*/ 0 w 1223861"/>
                      <a:gd name="connsiteY8" fmla="*/ 677839 h 1241990"/>
                      <a:gd name="connsiteX0" fmla="*/ 0 w 1223861"/>
                      <a:gd name="connsiteY0" fmla="*/ 677839 h 1240486"/>
                      <a:gd name="connsiteX1" fmla="*/ 395342 w 1223861"/>
                      <a:gd name="connsiteY1" fmla="*/ 287456 h 1240486"/>
                      <a:gd name="connsiteX2" fmla="*/ 789404 w 1223861"/>
                      <a:gd name="connsiteY2" fmla="*/ 0 h 1240486"/>
                      <a:gd name="connsiteX3" fmla="*/ 1132306 w 1223861"/>
                      <a:gd name="connsiteY3" fmla="*/ 170128 h 1240486"/>
                      <a:gd name="connsiteX4" fmla="*/ 1223846 w 1223861"/>
                      <a:gd name="connsiteY4" fmla="*/ 611048 h 1240486"/>
                      <a:gd name="connsiteX5" fmla="*/ 1096148 w 1223861"/>
                      <a:gd name="connsiteY5" fmla="*/ 1217254 h 1240486"/>
                      <a:gd name="connsiteX6" fmla="*/ 662956 w 1223861"/>
                      <a:gd name="connsiteY6" fmla="*/ 1098611 h 1240486"/>
                      <a:gd name="connsiteX7" fmla="*/ 371663 w 1223861"/>
                      <a:gd name="connsiteY7" fmla="*/ 989159 h 1240486"/>
                      <a:gd name="connsiteX8" fmla="*/ 0 w 1223861"/>
                      <a:gd name="connsiteY8" fmla="*/ 677839 h 1240486"/>
                      <a:gd name="connsiteX0" fmla="*/ 0 w 1223861"/>
                      <a:gd name="connsiteY0" fmla="*/ 677839 h 1244230"/>
                      <a:gd name="connsiteX1" fmla="*/ 395342 w 1223861"/>
                      <a:gd name="connsiteY1" fmla="*/ 287456 h 1244230"/>
                      <a:gd name="connsiteX2" fmla="*/ 789404 w 1223861"/>
                      <a:gd name="connsiteY2" fmla="*/ 0 h 1244230"/>
                      <a:gd name="connsiteX3" fmla="*/ 1132306 w 1223861"/>
                      <a:gd name="connsiteY3" fmla="*/ 170128 h 1244230"/>
                      <a:gd name="connsiteX4" fmla="*/ 1223846 w 1223861"/>
                      <a:gd name="connsiteY4" fmla="*/ 611048 h 1244230"/>
                      <a:gd name="connsiteX5" fmla="*/ 1096148 w 1223861"/>
                      <a:gd name="connsiteY5" fmla="*/ 1217254 h 1244230"/>
                      <a:gd name="connsiteX6" fmla="*/ 724607 w 1223861"/>
                      <a:gd name="connsiteY6" fmla="*/ 1130349 h 1244230"/>
                      <a:gd name="connsiteX7" fmla="*/ 371663 w 1223861"/>
                      <a:gd name="connsiteY7" fmla="*/ 989159 h 1244230"/>
                      <a:gd name="connsiteX8" fmla="*/ 0 w 1223861"/>
                      <a:gd name="connsiteY8" fmla="*/ 677839 h 1244230"/>
                      <a:gd name="connsiteX0" fmla="*/ 0 w 1223861"/>
                      <a:gd name="connsiteY0" fmla="*/ 677839 h 1245459"/>
                      <a:gd name="connsiteX1" fmla="*/ 395342 w 1223861"/>
                      <a:gd name="connsiteY1" fmla="*/ 287456 h 1245459"/>
                      <a:gd name="connsiteX2" fmla="*/ 789404 w 1223861"/>
                      <a:gd name="connsiteY2" fmla="*/ 0 h 1245459"/>
                      <a:gd name="connsiteX3" fmla="*/ 1132306 w 1223861"/>
                      <a:gd name="connsiteY3" fmla="*/ 170128 h 1245459"/>
                      <a:gd name="connsiteX4" fmla="*/ 1223846 w 1223861"/>
                      <a:gd name="connsiteY4" fmla="*/ 611048 h 1245459"/>
                      <a:gd name="connsiteX5" fmla="*/ 1096148 w 1223861"/>
                      <a:gd name="connsiteY5" fmla="*/ 1217254 h 1245459"/>
                      <a:gd name="connsiteX6" fmla="*/ 724607 w 1223861"/>
                      <a:gd name="connsiteY6" fmla="*/ 1130349 h 1245459"/>
                      <a:gd name="connsiteX7" fmla="*/ 371663 w 1223861"/>
                      <a:gd name="connsiteY7" fmla="*/ 989159 h 1245459"/>
                      <a:gd name="connsiteX8" fmla="*/ 0 w 1223861"/>
                      <a:gd name="connsiteY8" fmla="*/ 677839 h 1245459"/>
                      <a:gd name="connsiteX0" fmla="*/ 0 w 1223861"/>
                      <a:gd name="connsiteY0" fmla="*/ 677839 h 1246941"/>
                      <a:gd name="connsiteX1" fmla="*/ 395342 w 1223861"/>
                      <a:gd name="connsiteY1" fmla="*/ 287456 h 1246941"/>
                      <a:gd name="connsiteX2" fmla="*/ 789404 w 1223861"/>
                      <a:gd name="connsiteY2" fmla="*/ 0 h 1246941"/>
                      <a:gd name="connsiteX3" fmla="*/ 1132306 w 1223861"/>
                      <a:gd name="connsiteY3" fmla="*/ 170128 h 1246941"/>
                      <a:gd name="connsiteX4" fmla="*/ 1223846 w 1223861"/>
                      <a:gd name="connsiteY4" fmla="*/ 611048 h 1246941"/>
                      <a:gd name="connsiteX5" fmla="*/ 1096148 w 1223861"/>
                      <a:gd name="connsiteY5" fmla="*/ 1217254 h 1246941"/>
                      <a:gd name="connsiteX6" fmla="*/ 722377 w 1223861"/>
                      <a:gd name="connsiteY6" fmla="*/ 1139916 h 1246941"/>
                      <a:gd name="connsiteX7" fmla="*/ 371663 w 1223861"/>
                      <a:gd name="connsiteY7" fmla="*/ 989159 h 1246941"/>
                      <a:gd name="connsiteX8" fmla="*/ 0 w 1223861"/>
                      <a:gd name="connsiteY8" fmla="*/ 677839 h 1246941"/>
                      <a:gd name="connsiteX0" fmla="*/ 0 w 1223861"/>
                      <a:gd name="connsiteY0" fmla="*/ 677839 h 1235356"/>
                      <a:gd name="connsiteX1" fmla="*/ 395342 w 1223861"/>
                      <a:gd name="connsiteY1" fmla="*/ 287456 h 1235356"/>
                      <a:gd name="connsiteX2" fmla="*/ 789404 w 1223861"/>
                      <a:gd name="connsiteY2" fmla="*/ 0 h 1235356"/>
                      <a:gd name="connsiteX3" fmla="*/ 1132306 w 1223861"/>
                      <a:gd name="connsiteY3" fmla="*/ 170128 h 1235356"/>
                      <a:gd name="connsiteX4" fmla="*/ 1223846 w 1223861"/>
                      <a:gd name="connsiteY4" fmla="*/ 611048 h 1235356"/>
                      <a:gd name="connsiteX5" fmla="*/ 1112714 w 1223861"/>
                      <a:gd name="connsiteY5" fmla="*/ 1205424 h 1235356"/>
                      <a:gd name="connsiteX6" fmla="*/ 722377 w 1223861"/>
                      <a:gd name="connsiteY6" fmla="*/ 1139916 h 1235356"/>
                      <a:gd name="connsiteX7" fmla="*/ 371663 w 1223861"/>
                      <a:gd name="connsiteY7" fmla="*/ 989159 h 1235356"/>
                      <a:gd name="connsiteX8" fmla="*/ 0 w 1223861"/>
                      <a:gd name="connsiteY8" fmla="*/ 677839 h 1235356"/>
                      <a:gd name="connsiteX0" fmla="*/ 0 w 1239724"/>
                      <a:gd name="connsiteY0" fmla="*/ 677839 h 1235356"/>
                      <a:gd name="connsiteX1" fmla="*/ 395342 w 1239724"/>
                      <a:gd name="connsiteY1" fmla="*/ 287456 h 1235356"/>
                      <a:gd name="connsiteX2" fmla="*/ 789404 w 1239724"/>
                      <a:gd name="connsiteY2" fmla="*/ 0 h 1235356"/>
                      <a:gd name="connsiteX3" fmla="*/ 1132306 w 1239724"/>
                      <a:gd name="connsiteY3" fmla="*/ 170128 h 1235356"/>
                      <a:gd name="connsiteX4" fmla="*/ 1239713 w 1239724"/>
                      <a:gd name="connsiteY4" fmla="*/ 614073 h 1235356"/>
                      <a:gd name="connsiteX5" fmla="*/ 1112714 w 1239724"/>
                      <a:gd name="connsiteY5" fmla="*/ 1205424 h 1235356"/>
                      <a:gd name="connsiteX6" fmla="*/ 722377 w 1239724"/>
                      <a:gd name="connsiteY6" fmla="*/ 1139916 h 1235356"/>
                      <a:gd name="connsiteX7" fmla="*/ 371663 w 1239724"/>
                      <a:gd name="connsiteY7" fmla="*/ 989159 h 1235356"/>
                      <a:gd name="connsiteX8" fmla="*/ 0 w 1239724"/>
                      <a:gd name="connsiteY8" fmla="*/ 677839 h 1235356"/>
                      <a:gd name="connsiteX0" fmla="*/ 0 w 1239724"/>
                      <a:gd name="connsiteY0" fmla="*/ 677839 h 1235356"/>
                      <a:gd name="connsiteX1" fmla="*/ 395342 w 1239724"/>
                      <a:gd name="connsiteY1" fmla="*/ 287456 h 1235356"/>
                      <a:gd name="connsiteX2" fmla="*/ 789404 w 1239724"/>
                      <a:gd name="connsiteY2" fmla="*/ 0 h 1235356"/>
                      <a:gd name="connsiteX3" fmla="*/ 1132306 w 1239724"/>
                      <a:gd name="connsiteY3" fmla="*/ 170128 h 1235356"/>
                      <a:gd name="connsiteX4" fmla="*/ 1239713 w 1239724"/>
                      <a:gd name="connsiteY4" fmla="*/ 614073 h 1235356"/>
                      <a:gd name="connsiteX5" fmla="*/ 1112714 w 1239724"/>
                      <a:gd name="connsiteY5" fmla="*/ 1205424 h 1235356"/>
                      <a:gd name="connsiteX6" fmla="*/ 722377 w 1239724"/>
                      <a:gd name="connsiteY6" fmla="*/ 1139916 h 1235356"/>
                      <a:gd name="connsiteX7" fmla="*/ 371663 w 1239724"/>
                      <a:gd name="connsiteY7" fmla="*/ 989159 h 1235356"/>
                      <a:gd name="connsiteX8" fmla="*/ 0 w 1239724"/>
                      <a:gd name="connsiteY8" fmla="*/ 677839 h 1235356"/>
                      <a:gd name="connsiteX0" fmla="*/ 0 w 1239724"/>
                      <a:gd name="connsiteY0" fmla="*/ 677839 h 1235356"/>
                      <a:gd name="connsiteX1" fmla="*/ 395342 w 1239724"/>
                      <a:gd name="connsiteY1" fmla="*/ 287456 h 1235356"/>
                      <a:gd name="connsiteX2" fmla="*/ 789404 w 1239724"/>
                      <a:gd name="connsiteY2" fmla="*/ 0 h 1235356"/>
                      <a:gd name="connsiteX3" fmla="*/ 1132306 w 1239724"/>
                      <a:gd name="connsiteY3" fmla="*/ 170128 h 1235356"/>
                      <a:gd name="connsiteX4" fmla="*/ 1239713 w 1239724"/>
                      <a:gd name="connsiteY4" fmla="*/ 614073 h 1235356"/>
                      <a:gd name="connsiteX5" fmla="*/ 1112714 w 1239724"/>
                      <a:gd name="connsiteY5" fmla="*/ 1205424 h 1235356"/>
                      <a:gd name="connsiteX6" fmla="*/ 722377 w 1239724"/>
                      <a:gd name="connsiteY6" fmla="*/ 1139916 h 1235356"/>
                      <a:gd name="connsiteX7" fmla="*/ 371663 w 1239724"/>
                      <a:gd name="connsiteY7" fmla="*/ 989159 h 1235356"/>
                      <a:gd name="connsiteX8" fmla="*/ 0 w 1239724"/>
                      <a:gd name="connsiteY8" fmla="*/ 677839 h 1235356"/>
                      <a:gd name="connsiteX0" fmla="*/ 0 w 1239724"/>
                      <a:gd name="connsiteY0" fmla="*/ 677839 h 1235356"/>
                      <a:gd name="connsiteX1" fmla="*/ 395342 w 1239724"/>
                      <a:gd name="connsiteY1" fmla="*/ 287456 h 1235356"/>
                      <a:gd name="connsiteX2" fmla="*/ 789404 w 1239724"/>
                      <a:gd name="connsiteY2" fmla="*/ 0 h 1235356"/>
                      <a:gd name="connsiteX3" fmla="*/ 1132306 w 1239724"/>
                      <a:gd name="connsiteY3" fmla="*/ 170128 h 1235356"/>
                      <a:gd name="connsiteX4" fmla="*/ 1239713 w 1239724"/>
                      <a:gd name="connsiteY4" fmla="*/ 614073 h 1235356"/>
                      <a:gd name="connsiteX5" fmla="*/ 1112714 w 1239724"/>
                      <a:gd name="connsiteY5" fmla="*/ 1205424 h 1235356"/>
                      <a:gd name="connsiteX6" fmla="*/ 722377 w 1239724"/>
                      <a:gd name="connsiteY6" fmla="*/ 1139916 h 1235356"/>
                      <a:gd name="connsiteX7" fmla="*/ 371663 w 1239724"/>
                      <a:gd name="connsiteY7" fmla="*/ 989159 h 1235356"/>
                      <a:gd name="connsiteX8" fmla="*/ 0 w 1239724"/>
                      <a:gd name="connsiteY8" fmla="*/ 677839 h 1235356"/>
                      <a:gd name="connsiteX0" fmla="*/ 0 w 1239713"/>
                      <a:gd name="connsiteY0" fmla="*/ 677839 h 1235356"/>
                      <a:gd name="connsiteX1" fmla="*/ 395342 w 1239713"/>
                      <a:gd name="connsiteY1" fmla="*/ 287456 h 1235356"/>
                      <a:gd name="connsiteX2" fmla="*/ 789404 w 1239713"/>
                      <a:gd name="connsiteY2" fmla="*/ 0 h 1235356"/>
                      <a:gd name="connsiteX3" fmla="*/ 1132306 w 1239713"/>
                      <a:gd name="connsiteY3" fmla="*/ 170128 h 1235356"/>
                      <a:gd name="connsiteX4" fmla="*/ 1239713 w 1239713"/>
                      <a:gd name="connsiteY4" fmla="*/ 614073 h 1235356"/>
                      <a:gd name="connsiteX5" fmla="*/ 1112714 w 1239713"/>
                      <a:gd name="connsiteY5" fmla="*/ 1205424 h 1235356"/>
                      <a:gd name="connsiteX6" fmla="*/ 722377 w 1239713"/>
                      <a:gd name="connsiteY6" fmla="*/ 1139916 h 1235356"/>
                      <a:gd name="connsiteX7" fmla="*/ 371663 w 1239713"/>
                      <a:gd name="connsiteY7" fmla="*/ 989159 h 1235356"/>
                      <a:gd name="connsiteX8" fmla="*/ 0 w 1239713"/>
                      <a:gd name="connsiteY8" fmla="*/ 677839 h 1235356"/>
                      <a:gd name="connsiteX0" fmla="*/ 0 w 1239713"/>
                      <a:gd name="connsiteY0" fmla="*/ 677839 h 1223183"/>
                      <a:gd name="connsiteX1" fmla="*/ 395342 w 1239713"/>
                      <a:gd name="connsiteY1" fmla="*/ 287456 h 1223183"/>
                      <a:gd name="connsiteX2" fmla="*/ 789404 w 1239713"/>
                      <a:gd name="connsiteY2" fmla="*/ 0 h 1223183"/>
                      <a:gd name="connsiteX3" fmla="*/ 1132306 w 1239713"/>
                      <a:gd name="connsiteY3" fmla="*/ 170128 h 1223183"/>
                      <a:gd name="connsiteX4" fmla="*/ 1239713 w 1239713"/>
                      <a:gd name="connsiteY4" fmla="*/ 614073 h 1223183"/>
                      <a:gd name="connsiteX5" fmla="*/ 1116058 w 1239713"/>
                      <a:gd name="connsiteY5" fmla="*/ 1191073 h 1223183"/>
                      <a:gd name="connsiteX6" fmla="*/ 722377 w 1239713"/>
                      <a:gd name="connsiteY6" fmla="*/ 1139916 h 1223183"/>
                      <a:gd name="connsiteX7" fmla="*/ 371663 w 1239713"/>
                      <a:gd name="connsiteY7" fmla="*/ 989159 h 1223183"/>
                      <a:gd name="connsiteX8" fmla="*/ 0 w 1239713"/>
                      <a:gd name="connsiteY8" fmla="*/ 677839 h 1223183"/>
                      <a:gd name="connsiteX0" fmla="*/ 0 w 1239713"/>
                      <a:gd name="connsiteY0" fmla="*/ 677839 h 1208862"/>
                      <a:gd name="connsiteX1" fmla="*/ 395342 w 1239713"/>
                      <a:gd name="connsiteY1" fmla="*/ 287456 h 1208862"/>
                      <a:gd name="connsiteX2" fmla="*/ 789404 w 1239713"/>
                      <a:gd name="connsiteY2" fmla="*/ 0 h 1208862"/>
                      <a:gd name="connsiteX3" fmla="*/ 1132306 w 1239713"/>
                      <a:gd name="connsiteY3" fmla="*/ 170128 h 1208862"/>
                      <a:gd name="connsiteX4" fmla="*/ 1239713 w 1239713"/>
                      <a:gd name="connsiteY4" fmla="*/ 614073 h 1208862"/>
                      <a:gd name="connsiteX5" fmla="*/ 1116058 w 1239713"/>
                      <a:gd name="connsiteY5" fmla="*/ 1191073 h 1208862"/>
                      <a:gd name="connsiteX6" fmla="*/ 722377 w 1239713"/>
                      <a:gd name="connsiteY6" fmla="*/ 1139916 h 1208862"/>
                      <a:gd name="connsiteX7" fmla="*/ 371663 w 1239713"/>
                      <a:gd name="connsiteY7" fmla="*/ 989159 h 1208862"/>
                      <a:gd name="connsiteX8" fmla="*/ 0 w 1239713"/>
                      <a:gd name="connsiteY8" fmla="*/ 677839 h 1208862"/>
                      <a:gd name="connsiteX0" fmla="*/ 0 w 1239713"/>
                      <a:gd name="connsiteY0" fmla="*/ 677839 h 1221541"/>
                      <a:gd name="connsiteX1" fmla="*/ 395342 w 1239713"/>
                      <a:gd name="connsiteY1" fmla="*/ 287456 h 1221541"/>
                      <a:gd name="connsiteX2" fmla="*/ 789404 w 1239713"/>
                      <a:gd name="connsiteY2" fmla="*/ 0 h 1221541"/>
                      <a:gd name="connsiteX3" fmla="*/ 1132306 w 1239713"/>
                      <a:gd name="connsiteY3" fmla="*/ 170128 h 1221541"/>
                      <a:gd name="connsiteX4" fmla="*/ 1239713 w 1239713"/>
                      <a:gd name="connsiteY4" fmla="*/ 614073 h 1221541"/>
                      <a:gd name="connsiteX5" fmla="*/ 1116058 w 1239713"/>
                      <a:gd name="connsiteY5" fmla="*/ 1191073 h 1221541"/>
                      <a:gd name="connsiteX6" fmla="*/ 722377 w 1239713"/>
                      <a:gd name="connsiteY6" fmla="*/ 1139916 h 1221541"/>
                      <a:gd name="connsiteX7" fmla="*/ 371663 w 1239713"/>
                      <a:gd name="connsiteY7" fmla="*/ 989159 h 1221541"/>
                      <a:gd name="connsiteX8" fmla="*/ 0 w 1239713"/>
                      <a:gd name="connsiteY8" fmla="*/ 677839 h 1221541"/>
                      <a:gd name="connsiteX0" fmla="*/ 0 w 1239713"/>
                      <a:gd name="connsiteY0" fmla="*/ 677839 h 1221541"/>
                      <a:gd name="connsiteX1" fmla="*/ 395342 w 1239713"/>
                      <a:gd name="connsiteY1" fmla="*/ 287456 h 1221541"/>
                      <a:gd name="connsiteX2" fmla="*/ 789404 w 1239713"/>
                      <a:gd name="connsiteY2" fmla="*/ 0 h 1221541"/>
                      <a:gd name="connsiteX3" fmla="*/ 1132306 w 1239713"/>
                      <a:gd name="connsiteY3" fmla="*/ 170128 h 1221541"/>
                      <a:gd name="connsiteX4" fmla="*/ 1239713 w 1239713"/>
                      <a:gd name="connsiteY4" fmla="*/ 614073 h 1221541"/>
                      <a:gd name="connsiteX5" fmla="*/ 1116058 w 1239713"/>
                      <a:gd name="connsiteY5" fmla="*/ 1191073 h 1221541"/>
                      <a:gd name="connsiteX6" fmla="*/ 722377 w 1239713"/>
                      <a:gd name="connsiteY6" fmla="*/ 1139916 h 1221541"/>
                      <a:gd name="connsiteX7" fmla="*/ 371663 w 1239713"/>
                      <a:gd name="connsiteY7" fmla="*/ 989159 h 1221541"/>
                      <a:gd name="connsiteX8" fmla="*/ 0 w 1239713"/>
                      <a:gd name="connsiteY8" fmla="*/ 677839 h 1221541"/>
                      <a:gd name="connsiteX0" fmla="*/ 0 w 1239713"/>
                      <a:gd name="connsiteY0" fmla="*/ 677839 h 1221828"/>
                      <a:gd name="connsiteX1" fmla="*/ 395342 w 1239713"/>
                      <a:gd name="connsiteY1" fmla="*/ 287456 h 1221828"/>
                      <a:gd name="connsiteX2" fmla="*/ 789404 w 1239713"/>
                      <a:gd name="connsiteY2" fmla="*/ 0 h 1221828"/>
                      <a:gd name="connsiteX3" fmla="*/ 1132306 w 1239713"/>
                      <a:gd name="connsiteY3" fmla="*/ 170128 h 1221828"/>
                      <a:gd name="connsiteX4" fmla="*/ 1239713 w 1239713"/>
                      <a:gd name="connsiteY4" fmla="*/ 614073 h 1221828"/>
                      <a:gd name="connsiteX5" fmla="*/ 1116058 w 1239713"/>
                      <a:gd name="connsiteY5" fmla="*/ 1191073 h 1221828"/>
                      <a:gd name="connsiteX6" fmla="*/ 730310 w 1239713"/>
                      <a:gd name="connsiteY6" fmla="*/ 1141429 h 1221828"/>
                      <a:gd name="connsiteX7" fmla="*/ 371663 w 1239713"/>
                      <a:gd name="connsiteY7" fmla="*/ 989159 h 1221828"/>
                      <a:gd name="connsiteX8" fmla="*/ 0 w 1239713"/>
                      <a:gd name="connsiteY8" fmla="*/ 677839 h 1221828"/>
                      <a:gd name="connsiteX0" fmla="*/ 0 w 1239713"/>
                      <a:gd name="connsiteY0" fmla="*/ 677839 h 1223964"/>
                      <a:gd name="connsiteX1" fmla="*/ 395342 w 1239713"/>
                      <a:gd name="connsiteY1" fmla="*/ 287456 h 1223964"/>
                      <a:gd name="connsiteX2" fmla="*/ 789404 w 1239713"/>
                      <a:gd name="connsiteY2" fmla="*/ 0 h 1223964"/>
                      <a:gd name="connsiteX3" fmla="*/ 1132306 w 1239713"/>
                      <a:gd name="connsiteY3" fmla="*/ 170128 h 1223964"/>
                      <a:gd name="connsiteX4" fmla="*/ 1239713 w 1239713"/>
                      <a:gd name="connsiteY4" fmla="*/ 614073 h 1223964"/>
                      <a:gd name="connsiteX5" fmla="*/ 1116058 w 1239713"/>
                      <a:gd name="connsiteY5" fmla="*/ 1191073 h 1223964"/>
                      <a:gd name="connsiteX6" fmla="*/ 730310 w 1239713"/>
                      <a:gd name="connsiteY6" fmla="*/ 1141429 h 1223964"/>
                      <a:gd name="connsiteX7" fmla="*/ 371663 w 1239713"/>
                      <a:gd name="connsiteY7" fmla="*/ 989159 h 1223964"/>
                      <a:gd name="connsiteX8" fmla="*/ 0 w 1239713"/>
                      <a:gd name="connsiteY8" fmla="*/ 677839 h 1223964"/>
                      <a:gd name="connsiteX0" fmla="*/ 0 w 1239713"/>
                      <a:gd name="connsiteY0" fmla="*/ 677839 h 1221697"/>
                      <a:gd name="connsiteX1" fmla="*/ 395342 w 1239713"/>
                      <a:gd name="connsiteY1" fmla="*/ 287456 h 1221697"/>
                      <a:gd name="connsiteX2" fmla="*/ 789404 w 1239713"/>
                      <a:gd name="connsiteY2" fmla="*/ 0 h 1221697"/>
                      <a:gd name="connsiteX3" fmla="*/ 1132306 w 1239713"/>
                      <a:gd name="connsiteY3" fmla="*/ 170128 h 1221697"/>
                      <a:gd name="connsiteX4" fmla="*/ 1239713 w 1239713"/>
                      <a:gd name="connsiteY4" fmla="*/ 614073 h 1221697"/>
                      <a:gd name="connsiteX5" fmla="*/ 1116058 w 1239713"/>
                      <a:gd name="connsiteY5" fmla="*/ 1191073 h 1221697"/>
                      <a:gd name="connsiteX6" fmla="*/ 730310 w 1239713"/>
                      <a:gd name="connsiteY6" fmla="*/ 1141429 h 1221697"/>
                      <a:gd name="connsiteX7" fmla="*/ 356769 w 1239713"/>
                      <a:gd name="connsiteY7" fmla="*/ 993814 h 1221697"/>
                      <a:gd name="connsiteX8" fmla="*/ 0 w 1239713"/>
                      <a:gd name="connsiteY8" fmla="*/ 677839 h 1221697"/>
                      <a:gd name="connsiteX0" fmla="*/ 0 w 1239713"/>
                      <a:gd name="connsiteY0" fmla="*/ 677839 h 1221697"/>
                      <a:gd name="connsiteX1" fmla="*/ 395342 w 1239713"/>
                      <a:gd name="connsiteY1" fmla="*/ 287456 h 1221697"/>
                      <a:gd name="connsiteX2" fmla="*/ 789404 w 1239713"/>
                      <a:gd name="connsiteY2" fmla="*/ 0 h 1221697"/>
                      <a:gd name="connsiteX3" fmla="*/ 1132306 w 1239713"/>
                      <a:gd name="connsiteY3" fmla="*/ 170128 h 1221697"/>
                      <a:gd name="connsiteX4" fmla="*/ 1239713 w 1239713"/>
                      <a:gd name="connsiteY4" fmla="*/ 614073 h 1221697"/>
                      <a:gd name="connsiteX5" fmla="*/ 1116058 w 1239713"/>
                      <a:gd name="connsiteY5" fmla="*/ 1191073 h 1221697"/>
                      <a:gd name="connsiteX6" fmla="*/ 730310 w 1239713"/>
                      <a:gd name="connsiteY6" fmla="*/ 1141429 h 1221697"/>
                      <a:gd name="connsiteX7" fmla="*/ 356769 w 1239713"/>
                      <a:gd name="connsiteY7" fmla="*/ 993814 h 1221697"/>
                      <a:gd name="connsiteX8" fmla="*/ 0 w 1239713"/>
                      <a:gd name="connsiteY8" fmla="*/ 677839 h 1221697"/>
                      <a:gd name="connsiteX0" fmla="*/ 0 w 1239713"/>
                      <a:gd name="connsiteY0" fmla="*/ 677839 h 1221697"/>
                      <a:gd name="connsiteX1" fmla="*/ 395342 w 1239713"/>
                      <a:gd name="connsiteY1" fmla="*/ 287456 h 1221697"/>
                      <a:gd name="connsiteX2" fmla="*/ 789404 w 1239713"/>
                      <a:gd name="connsiteY2" fmla="*/ 0 h 1221697"/>
                      <a:gd name="connsiteX3" fmla="*/ 1132306 w 1239713"/>
                      <a:gd name="connsiteY3" fmla="*/ 170128 h 1221697"/>
                      <a:gd name="connsiteX4" fmla="*/ 1239713 w 1239713"/>
                      <a:gd name="connsiteY4" fmla="*/ 614073 h 1221697"/>
                      <a:gd name="connsiteX5" fmla="*/ 1116058 w 1239713"/>
                      <a:gd name="connsiteY5" fmla="*/ 1191073 h 1221697"/>
                      <a:gd name="connsiteX6" fmla="*/ 730310 w 1239713"/>
                      <a:gd name="connsiteY6" fmla="*/ 1141429 h 1221697"/>
                      <a:gd name="connsiteX7" fmla="*/ 356769 w 1239713"/>
                      <a:gd name="connsiteY7" fmla="*/ 993814 h 1221697"/>
                      <a:gd name="connsiteX8" fmla="*/ 0 w 1239713"/>
                      <a:gd name="connsiteY8" fmla="*/ 677839 h 1221697"/>
                      <a:gd name="connsiteX0" fmla="*/ 0 w 1239713"/>
                      <a:gd name="connsiteY0" fmla="*/ 677839 h 1221697"/>
                      <a:gd name="connsiteX1" fmla="*/ 395342 w 1239713"/>
                      <a:gd name="connsiteY1" fmla="*/ 287456 h 1221697"/>
                      <a:gd name="connsiteX2" fmla="*/ 789404 w 1239713"/>
                      <a:gd name="connsiteY2" fmla="*/ 0 h 1221697"/>
                      <a:gd name="connsiteX3" fmla="*/ 1132306 w 1239713"/>
                      <a:gd name="connsiteY3" fmla="*/ 170128 h 1221697"/>
                      <a:gd name="connsiteX4" fmla="*/ 1239713 w 1239713"/>
                      <a:gd name="connsiteY4" fmla="*/ 614073 h 1221697"/>
                      <a:gd name="connsiteX5" fmla="*/ 1116058 w 1239713"/>
                      <a:gd name="connsiteY5" fmla="*/ 1191073 h 1221697"/>
                      <a:gd name="connsiteX6" fmla="*/ 730310 w 1239713"/>
                      <a:gd name="connsiteY6" fmla="*/ 1141429 h 1221697"/>
                      <a:gd name="connsiteX7" fmla="*/ 356769 w 1239713"/>
                      <a:gd name="connsiteY7" fmla="*/ 993814 h 1221697"/>
                      <a:gd name="connsiteX8" fmla="*/ 0 w 1239713"/>
                      <a:gd name="connsiteY8" fmla="*/ 677839 h 1221697"/>
                      <a:gd name="connsiteX0" fmla="*/ 0 w 1230250"/>
                      <a:gd name="connsiteY0" fmla="*/ 684639 h 1221697"/>
                      <a:gd name="connsiteX1" fmla="*/ 385879 w 1230250"/>
                      <a:gd name="connsiteY1" fmla="*/ 287456 h 1221697"/>
                      <a:gd name="connsiteX2" fmla="*/ 779941 w 1230250"/>
                      <a:gd name="connsiteY2" fmla="*/ 0 h 1221697"/>
                      <a:gd name="connsiteX3" fmla="*/ 1122843 w 1230250"/>
                      <a:gd name="connsiteY3" fmla="*/ 170128 h 1221697"/>
                      <a:gd name="connsiteX4" fmla="*/ 1230250 w 1230250"/>
                      <a:gd name="connsiteY4" fmla="*/ 614073 h 1221697"/>
                      <a:gd name="connsiteX5" fmla="*/ 1106595 w 1230250"/>
                      <a:gd name="connsiteY5" fmla="*/ 1191073 h 1221697"/>
                      <a:gd name="connsiteX6" fmla="*/ 720847 w 1230250"/>
                      <a:gd name="connsiteY6" fmla="*/ 1141429 h 1221697"/>
                      <a:gd name="connsiteX7" fmla="*/ 347306 w 1230250"/>
                      <a:gd name="connsiteY7" fmla="*/ 993814 h 1221697"/>
                      <a:gd name="connsiteX8" fmla="*/ 0 w 1230250"/>
                      <a:gd name="connsiteY8" fmla="*/ 684639 h 1221697"/>
                      <a:gd name="connsiteX0" fmla="*/ 0 w 1230250"/>
                      <a:gd name="connsiteY0" fmla="*/ 684639 h 1220601"/>
                      <a:gd name="connsiteX1" fmla="*/ 385879 w 1230250"/>
                      <a:gd name="connsiteY1" fmla="*/ 287456 h 1220601"/>
                      <a:gd name="connsiteX2" fmla="*/ 779941 w 1230250"/>
                      <a:gd name="connsiteY2" fmla="*/ 0 h 1220601"/>
                      <a:gd name="connsiteX3" fmla="*/ 1122843 w 1230250"/>
                      <a:gd name="connsiteY3" fmla="*/ 170128 h 1220601"/>
                      <a:gd name="connsiteX4" fmla="*/ 1230250 w 1230250"/>
                      <a:gd name="connsiteY4" fmla="*/ 614073 h 1220601"/>
                      <a:gd name="connsiteX5" fmla="*/ 1106595 w 1230250"/>
                      <a:gd name="connsiteY5" fmla="*/ 1191073 h 1220601"/>
                      <a:gd name="connsiteX6" fmla="*/ 720847 w 1230250"/>
                      <a:gd name="connsiteY6" fmla="*/ 1141429 h 1220601"/>
                      <a:gd name="connsiteX7" fmla="*/ 337940 w 1230250"/>
                      <a:gd name="connsiteY7" fmla="*/ 1033997 h 1220601"/>
                      <a:gd name="connsiteX8" fmla="*/ 0 w 1230250"/>
                      <a:gd name="connsiteY8" fmla="*/ 684639 h 1220601"/>
                      <a:gd name="connsiteX0" fmla="*/ 0 w 1230250"/>
                      <a:gd name="connsiteY0" fmla="*/ 684639 h 1219886"/>
                      <a:gd name="connsiteX1" fmla="*/ 385879 w 1230250"/>
                      <a:gd name="connsiteY1" fmla="*/ 287456 h 1219886"/>
                      <a:gd name="connsiteX2" fmla="*/ 779941 w 1230250"/>
                      <a:gd name="connsiteY2" fmla="*/ 0 h 1219886"/>
                      <a:gd name="connsiteX3" fmla="*/ 1122843 w 1230250"/>
                      <a:gd name="connsiteY3" fmla="*/ 170128 h 1219886"/>
                      <a:gd name="connsiteX4" fmla="*/ 1230250 w 1230250"/>
                      <a:gd name="connsiteY4" fmla="*/ 614073 h 1219886"/>
                      <a:gd name="connsiteX5" fmla="*/ 1106595 w 1230250"/>
                      <a:gd name="connsiteY5" fmla="*/ 1191073 h 1219886"/>
                      <a:gd name="connsiteX6" fmla="*/ 720847 w 1230250"/>
                      <a:gd name="connsiteY6" fmla="*/ 1141429 h 1219886"/>
                      <a:gd name="connsiteX7" fmla="*/ 324905 w 1230250"/>
                      <a:gd name="connsiteY7" fmla="*/ 1061488 h 1219886"/>
                      <a:gd name="connsiteX8" fmla="*/ 0 w 1230250"/>
                      <a:gd name="connsiteY8" fmla="*/ 684639 h 1219886"/>
                      <a:gd name="connsiteX0" fmla="*/ 0 w 1230250"/>
                      <a:gd name="connsiteY0" fmla="*/ 684639 h 1212467"/>
                      <a:gd name="connsiteX1" fmla="*/ 385879 w 1230250"/>
                      <a:gd name="connsiteY1" fmla="*/ 287456 h 1212467"/>
                      <a:gd name="connsiteX2" fmla="*/ 779941 w 1230250"/>
                      <a:gd name="connsiteY2" fmla="*/ 0 h 1212467"/>
                      <a:gd name="connsiteX3" fmla="*/ 1122843 w 1230250"/>
                      <a:gd name="connsiteY3" fmla="*/ 170128 h 1212467"/>
                      <a:gd name="connsiteX4" fmla="*/ 1230250 w 1230250"/>
                      <a:gd name="connsiteY4" fmla="*/ 614073 h 1212467"/>
                      <a:gd name="connsiteX5" fmla="*/ 1155034 w 1230250"/>
                      <a:gd name="connsiteY5" fmla="*/ 1182322 h 1212467"/>
                      <a:gd name="connsiteX6" fmla="*/ 720847 w 1230250"/>
                      <a:gd name="connsiteY6" fmla="*/ 1141429 h 1212467"/>
                      <a:gd name="connsiteX7" fmla="*/ 324905 w 1230250"/>
                      <a:gd name="connsiteY7" fmla="*/ 1061488 h 1212467"/>
                      <a:gd name="connsiteX8" fmla="*/ 0 w 1230250"/>
                      <a:gd name="connsiteY8" fmla="*/ 684639 h 1212467"/>
                      <a:gd name="connsiteX0" fmla="*/ 0 w 1230250"/>
                      <a:gd name="connsiteY0" fmla="*/ 684639 h 1217428"/>
                      <a:gd name="connsiteX1" fmla="*/ 385879 w 1230250"/>
                      <a:gd name="connsiteY1" fmla="*/ 287456 h 1217428"/>
                      <a:gd name="connsiteX2" fmla="*/ 779941 w 1230250"/>
                      <a:gd name="connsiteY2" fmla="*/ 0 h 1217428"/>
                      <a:gd name="connsiteX3" fmla="*/ 1122843 w 1230250"/>
                      <a:gd name="connsiteY3" fmla="*/ 170128 h 1217428"/>
                      <a:gd name="connsiteX4" fmla="*/ 1230250 w 1230250"/>
                      <a:gd name="connsiteY4" fmla="*/ 614073 h 1217428"/>
                      <a:gd name="connsiteX5" fmla="*/ 1155034 w 1230250"/>
                      <a:gd name="connsiteY5" fmla="*/ 1182322 h 1217428"/>
                      <a:gd name="connsiteX6" fmla="*/ 715496 w 1230250"/>
                      <a:gd name="connsiteY6" fmla="*/ 1164390 h 1217428"/>
                      <a:gd name="connsiteX7" fmla="*/ 324905 w 1230250"/>
                      <a:gd name="connsiteY7" fmla="*/ 1061488 h 1217428"/>
                      <a:gd name="connsiteX8" fmla="*/ 0 w 1230250"/>
                      <a:gd name="connsiteY8" fmla="*/ 684639 h 1217428"/>
                      <a:gd name="connsiteX0" fmla="*/ 0 w 1230250"/>
                      <a:gd name="connsiteY0" fmla="*/ 684639 h 1220529"/>
                      <a:gd name="connsiteX1" fmla="*/ 385879 w 1230250"/>
                      <a:gd name="connsiteY1" fmla="*/ 287456 h 1220529"/>
                      <a:gd name="connsiteX2" fmla="*/ 779941 w 1230250"/>
                      <a:gd name="connsiteY2" fmla="*/ 0 h 1220529"/>
                      <a:gd name="connsiteX3" fmla="*/ 1122843 w 1230250"/>
                      <a:gd name="connsiteY3" fmla="*/ 170128 h 1220529"/>
                      <a:gd name="connsiteX4" fmla="*/ 1230250 w 1230250"/>
                      <a:gd name="connsiteY4" fmla="*/ 614073 h 1220529"/>
                      <a:gd name="connsiteX5" fmla="*/ 1155034 w 1230250"/>
                      <a:gd name="connsiteY5" fmla="*/ 1182322 h 1220529"/>
                      <a:gd name="connsiteX6" fmla="*/ 712819 w 1230250"/>
                      <a:gd name="connsiteY6" fmla="*/ 1175870 h 1220529"/>
                      <a:gd name="connsiteX7" fmla="*/ 324905 w 1230250"/>
                      <a:gd name="connsiteY7" fmla="*/ 1061488 h 1220529"/>
                      <a:gd name="connsiteX8" fmla="*/ 0 w 1230250"/>
                      <a:gd name="connsiteY8" fmla="*/ 684639 h 1220529"/>
                      <a:gd name="connsiteX0" fmla="*/ 0 w 1230250"/>
                      <a:gd name="connsiteY0" fmla="*/ 684639 h 1219435"/>
                      <a:gd name="connsiteX1" fmla="*/ 385879 w 1230250"/>
                      <a:gd name="connsiteY1" fmla="*/ 287456 h 1219435"/>
                      <a:gd name="connsiteX2" fmla="*/ 779941 w 1230250"/>
                      <a:gd name="connsiteY2" fmla="*/ 0 h 1219435"/>
                      <a:gd name="connsiteX3" fmla="*/ 1122843 w 1230250"/>
                      <a:gd name="connsiteY3" fmla="*/ 170128 h 1219435"/>
                      <a:gd name="connsiteX4" fmla="*/ 1230250 w 1230250"/>
                      <a:gd name="connsiteY4" fmla="*/ 614073 h 1219435"/>
                      <a:gd name="connsiteX5" fmla="*/ 1155034 w 1230250"/>
                      <a:gd name="connsiteY5" fmla="*/ 1182322 h 1219435"/>
                      <a:gd name="connsiteX6" fmla="*/ 712819 w 1230250"/>
                      <a:gd name="connsiteY6" fmla="*/ 1175870 h 1219435"/>
                      <a:gd name="connsiteX7" fmla="*/ 324905 w 1230250"/>
                      <a:gd name="connsiteY7" fmla="*/ 1061488 h 1219435"/>
                      <a:gd name="connsiteX8" fmla="*/ 0 w 1230250"/>
                      <a:gd name="connsiteY8" fmla="*/ 684639 h 1219435"/>
                      <a:gd name="connsiteX0" fmla="*/ 0 w 1230250"/>
                      <a:gd name="connsiteY0" fmla="*/ 684639 h 1227047"/>
                      <a:gd name="connsiteX1" fmla="*/ 385879 w 1230250"/>
                      <a:gd name="connsiteY1" fmla="*/ 287456 h 1227047"/>
                      <a:gd name="connsiteX2" fmla="*/ 779941 w 1230250"/>
                      <a:gd name="connsiteY2" fmla="*/ 0 h 1227047"/>
                      <a:gd name="connsiteX3" fmla="*/ 1122843 w 1230250"/>
                      <a:gd name="connsiteY3" fmla="*/ 170128 h 1227047"/>
                      <a:gd name="connsiteX4" fmla="*/ 1230250 w 1230250"/>
                      <a:gd name="connsiteY4" fmla="*/ 614073 h 1227047"/>
                      <a:gd name="connsiteX5" fmla="*/ 1155034 w 1230250"/>
                      <a:gd name="connsiteY5" fmla="*/ 1182322 h 1227047"/>
                      <a:gd name="connsiteX6" fmla="*/ 707467 w 1230250"/>
                      <a:gd name="connsiteY6" fmla="*/ 1198831 h 1227047"/>
                      <a:gd name="connsiteX7" fmla="*/ 324905 w 1230250"/>
                      <a:gd name="connsiteY7" fmla="*/ 1061488 h 1227047"/>
                      <a:gd name="connsiteX8" fmla="*/ 0 w 1230250"/>
                      <a:gd name="connsiteY8" fmla="*/ 684639 h 1227047"/>
                      <a:gd name="connsiteX0" fmla="*/ 0 w 1230250"/>
                      <a:gd name="connsiteY0" fmla="*/ 684639 h 1227700"/>
                      <a:gd name="connsiteX1" fmla="*/ 385879 w 1230250"/>
                      <a:gd name="connsiteY1" fmla="*/ 287456 h 1227700"/>
                      <a:gd name="connsiteX2" fmla="*/ 779941 w 1230250"/>
                      <a:gd name="connsiteY2" fmla="*/ 0 h 1227700"/>
                      <a:gd name="connsiteX3" fmla="*/ 1122843 w 1230250"/>
                      <a:gd name="connsiteY3" fmla="*/ 170128 h 1227700"/>
                      <a:gd name="connsiteX4" fmla="*/ 1230250 w 1230250"/>
                      <a:gd name="connsiteY4" fmla="*/ 614073 h 1227700"/>
                      <a:gd name="connsiteX5" fmla="*/ 1155034 w 1230250"/>
                      <a:gd name="connsiteY5" fmla="*/ 1182322 h 1227700"/>
                      <a:gd name="connsiteX6" fmla="*/ 707467 w 1230250"/>
                      <a:gd name="connsiteY6" fmla="*/ 1198831 h 1227700"/>
                      <a:gd name="connsiteX7" fmla="*/ 308198 w 1230250"/>
                      <a:gd name="connsiteY7" fmla="*/ 1076290 h 1227700"/>
                      <a:gd name="connsiteX8" fmla="*/ 0 w 1230250"/>
                      <a:gd name="connsiteY8" fmla="*/ 684639 h 1227700"/>
                      <a:gd name="connsiteX0" fmla="*/ 0 w 1230250"/>
                      <a:gd name="connsiteY0" fmla="*/ 684639 h 1227653"/>
                      <a:gd name="connsiteX1" fmla="*/ 385879 w 1230250"/>
                      <a:gd name="connsiteY1" fmla="*/ 287456 h 1227653"/>
                      <a:gd name="connsiteX2" fmla="*/ 779941 w 1230250"/>
                      <a:gd name="connsiteY2" fmla="*/ 0 h 1227653"/>
                      <a:gd name="connsiteX3" fmla="*/ 1122843 w 1230250"/>
                      <a:gd name="connsiteY3" fmla="*/ 170128 h 1227653"/>
                      <a:gd name="connsiteX4" fmla="*/ 1230250 w 1230250"/>
                      <a:gd name="connsiteY4" fmla="*/ 614073 h 1227653"/>
                      <a:gd name="connsiteX5" fmla="*/ 1155034 w 1230250"/>
                      <a:gd name="connsiteY5" fmla="*/ 1182322 h 1227653"/>
                      <a:gd name="connsiteX6" fmla="*/ 707467 w 1230250"/>
                      <a:gd name="connsiteY6" fmla="*/ 1198831 h 1227653"/>
                      <a:gd name="connsiteX7" fmla="*/ 281474 w 1230250"/>
                      <a:gd name="connsiteY7" fmla="*/ 1077190 h 1227653"/>
                      <a:gd name="connsiteX8" fmla="*/ 0 w 1230250"/>
                      <a:gd name="connsiteY8" fmla="*/ 684639 h 1227653"/>
                      <a:gd name="connsiteX0" fmla="*/ 0 w 1230250"/>
                      <a:gd name="connsiteY0" fmla="*/ 684639 h 1258855"/>
                      <a:gd name="connsiteX1" fmla="*/ 385879 w 1230250"/>
                      <a:gd name="connsiteY1" fmla="*/ 287456 h 1258855"/>
                      <a:gd name="connsiteX2" fmla="*/ 779941 w 1230250"/>
                      <a:gd name="connsiteY2" fmla="*/ 0 h 1258855"/>
                      <a:gd name="connsiteX3" fmla="*/ 1122843 w 1230250"/>
                      <a:gd name="connsiteY3" fmla="*/ 170128 h 1258855"/>
                      <a:gd name="connsiteX4" fmla="*/ 1230250 w 1230250"/>
                      <a:gd name="connsiteY4" fmla="*/ 614073 h 1258855"/>
                      <a:gd name="connsiteX5" fmla="*/ 1123943 w 1230250"/>
                      <a:gd name="connsiteY5" fmla="*/ 1226533 h 1258855"/>
                      <a:gd name="connsiteX6" fmla="*/ 707467 w 1230250"/>
                      <a:gd name="connsiteY6" fmla="*/ 1198831 h 1258855"/>
                      <a:gd name="connsiteX7" fmla="*/ 281474 w 1230250"/>
                      <a:gd name="connsiteY7" fmla="*/ 1077190 h 1258855"/>
                      <a:gd name="connsiteX8" fmla="*/ 0 w 1230250"/>
                      <a:gd name="connsiteY8" fmla="*/ 684639 h 1258855"/>
                      <a:gd name="connsiteX0" fmla="*/ 0 w 1230250"/>
                      <a:gd name="connsiteY0" fmla="*/ 684639 h 1264159"/>
                      <a:gd name="connsiteX1" fmla="*/ 385879 w 1230250"/>
                      <a:gd name="connsiteY1" fmla="*/ 287456 h 1264159"/>
                      <a:gd name="connsiteX2" fmla="*/ 779941 w 1230250"/>
                      <a:gd name="connsiteY2" fmla="*/ 0 h 1264159"/>
                      <a:gd name="connsiteX3" fmla="*/ 1122843 w 1230250"/>
                      <a:gd name="connsiteY3" fmla="*/ 170128 h 1264159"/>
                      <a:gd name="connsiteX4" fmla="*/ 1230250 w 1230250"/>
                      <a:gd name="connsiteY4" fmla="*/ 614073 h 1264159"/>
                      <a:gd name="connsiteX5" fmla="*/ 1123943 w 1230250"/>
                      <a:gd name="connsiteY5" fmla="*/ 1226533 h 1264159"/>
                      <a:gd name="connsiteX6" fmla="*/ 707467 w 1230250"/>
                      <a:gd name="connsiteY6" fmla="*/ 1198831 h 1264159"/>
                      <a:gd name="connsiteX7" fmla="*/ 281474 w 1230250"/>
                      <a:gd name="connsiteY7" fmla="*/ 1077190 h 1264159"/>
                      <a:gd name="connsiteX8" fmla="*/ 0 w 1230250"/>
                      <a:gd name="connsiteY8" fmla="*/ 684639 h 1264159"/>
                      <a:gd name="connsiteX0" fmla="*/ 0 w 1230250"/>
                      <a:gd name="connsiteY0" fmla="*/ 684639 h 1265594"/>
                      <a:gd name="connsiteX1" fmla="*/ 385879 w 1230250"/>
                      <a:gd name="connsiteY1" fmla="*/ 287456 h 1265594"/>
                      <a:gd name="connsiteX2" fmla="*/ 779941 w 1230250"/>
                      <a:gd name="connsiteY2" fmla="*/ 0 h 1265594"/>
                      <a:gd name="connsiteX3" fmla="*/ 1122843 w 1230250"/>
                      <a:gd name="connsiteY3" fmla="*/ 170128 h 1265594"/>
                      <a:gd name="connsiteX4" fmla="*/ 1230250 w 1230250"/>
                      <a:gd name="connsiteY4" fmla="*/ 614073 h 1265594"/>
                      <a:gd name="connsiteX5" fmla="*/ 1123943 w 1230250"/>
                      <a:gd name="connsiteY5" fmla="*/ 1226533 h 1265594"/>
                      <a:gd name="connsiteX6" fmla="*/ 707467 w 1230250"/>
                      <a:gd name="connsiteY6" fmla="*/ 1198831 h 1265594"/>
                      <a:gd name="connsiteX7" fmla="*/ 281474 w 1230250"/>
                      <a:gd name="connsiteY7" fmla="*/ 1077190 h 1265594"/>
                      <a:gd name="connsiteX8" fmla="*/ 0 w 1230250"/>
                      <a:gd name="connsiteY8" fmla="*/ 684639 h 1265594"/>
                      <a:gd name="connsiteX0" fmla="*/ 0 w 1230250"/>
                      <a:gd name="connsiteY0" fmla="*/ 684639 h 1269357"/>
                      <a:gd name="connsiteX1" fmla="*/ 385879 w 1230250"/>
                      <a:gd name="connsiteY1" fmla="*/ 287456 h 1269357"/>
                      <a:gd name="connsiteX2" fmla="*/ 779941 w 1230250"/>
                      <a:gd name="connsiteY2" fmla="*/ 0 h 1269357"/>
                      <a:gd name="connsiteX3" fmla="*/ 1122843 w 1230250"/>
                      <a:gd name="connsiteY3" fmla="*/ 170128 h 1269357"/>
                      <a:gd name="connsiteX4" fmla="*/ 1230250 w 1230250"/>
                      <a:gd name="connsiteY4" fmla="*/ 614073 h 1269357"/>
                      <a:gd name="connsiteX5" fmla="*/ 1123943 w 1230250"/>
                      <a:gd name="connsiteY5" fmla="*/ 1226533 h 1269357"/>
                      <a:gd name="connsiteX6" fmla="*/ 704670 w 1230250"/>
                      <a:gd name="connsiteY6" fmla="*/ 1210832 h 1269357"/>
                      <a:gd name="connsiteX7" fmla="*/ 281474 w 1230250"/>
                      <a:gd name="connsiteY7" fmla="*/ 1077190 h 1269357"/>
                      <a:gd name="connsiteX8" fmla="*/ 0 w 1230250"/>
                      <a:gd name="connsiteY8" fmla="*/ 684639 h 12693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230250" h="1269357">
                        <a:moveTo>
                          <a:pt x="0" y="684639"/>
                        </a:moveTo>
                        <a:cubicBezTo>
                          <a:pt x="39627" y="537927"/>
                          <a:pt x="216796" y="400893"/>
                          <a:pt x="385879" y="287456"/>
                        </a:cubicBezTo>
                        <a:cubicBezTo>
                          <a:pt x="519700" y="206580"/>
                          <a:pt x="630031" y="46498"/>
                          <a:pt x="779941" y="0"/>
                        </a:cubicBezTo>
                        <a:cubicBezTo>
                          <a:pt x="931007" y="0"/>
                          <a:pt x="1122843" y="19062"/>
                          <a:pt x="1122843" y="170128"/>
                        </a:cubicBezTo>
                        <a:cubicBezTo>
                          <a:pt x="1159046" y="320896"/>
                          <a:pt x="1216862" y="438427"/>
                          <a:pt x="1230250" y="614073"/>
                        </a:cubicBezTo>
                        <a:cubicBezTo>
                          <a:pt x="1207725" y="824958"/>
                          <a:pt x="1218698" y="1049403"/>
                          <a:pt x="1123943" y="1226533"/>
                        </a:cubicBezTo>
                        <a:cubicBezTo>
                          <a:pt x="1022624" y="1305883"/>
                          <a:pt x="849906" y="1259623"/>
                          <a:pt x="704670" y="1210832"/>
                        </a:cubicBezTo>
                        <a:cubicBezTo>
                          <a:pt x="559077" y="1193310"/>
                          <a:pt x="405896" y="1134703"/>
                          <a:pt x="281474" y="1077190"/>
                        </a:cubicBezTo>
                        <a:cubicBezTo>
                          <a:pt x="159682" y="1014068"/>
                          <a:pt x="39236" y="841464"/>
                          <a:pt x="0" y="684639"/>
                        </a:cubicBezTo>
                        <a:close/>
                      </a:path>
                    </a:pathLst>
                  </a:custGeom>
                  <a:solidFill>
                    <a:srgbClr val="FF0000">
                      <a:alpha val="19000"/>
                    </a:srgbClr>
                  </a:solidFill>
                  <a:ln>
                    <a:noFill/>
                  </a:ln>
                  <a:effectLst>
                    <a:softEdge rad="6350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236797">
                      <a:defRPr/>
                    </a:pPr>
                    <a:endParaRPr lang="en-US" altLang="ja-JP" sz="100" b="1" dirty="0">
                      <a:solidFill>
                        <a:prstClr val="black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</a:endParaRPr>
                  </a:p>
                </p:txBody>
              </p:sp>
              <p:sp>
                <p:nvSpPr>
                  <p:cNvPr id="91" name="正方形/長方形 90">
                    <a:extLst>
                      <a:ext uri="{FF2B5EF4-FFF2-40B4-BE49-F238E27FC236}">
                        <a16:creationId xmlns:a16="http://schemas.microsoft.com/office/drawing/2014/main" id="{D8282AD8-7CB1-4023-B671-05CC55A456E2}"/>
                      </a:ext>
                    </a:extLst>
                  </p:cNvPr>
                  <p:cNvSpPr/>
                  <p:nvPr/>
                </p:nvSpPr>
                <p:spPr>
                  <a:xfrm>
                    <a:off x="10571741" y="8112035"/>
                    <a:ext cx="580146" cy="165448"/>
                  </a:xfrm>
                  <a:prstGeom prst="rect">
                    <a:avLst/>
                  </a:prstGeom>
                  <a:solidFill>
                    <a:schemeClr val="bg1"/>
                  </a:solidFill>
                  <a:ln w="25400">
                    <a:solidFill>
                      <a:schemeClr val="accent6"/>
                    </a:solidFill>
                  </a:ln>
                </p:spPr>
                <p:txBody>
                  <a:bodyPr wrap="none">
                    <a:spAutoFit/>
                  </a:bodyPr>
                  <a:lstStyle/>
                  <a:p>
                    <a:pPr defTabSz="236797">
                      <a:defRPr/>
                    </a:pPr>
                    <a:r>
                      <a:rPr lang="ja-JP" altLang="en-US" sz="675" dirty="0">
                        <a:solidFill>
                          <a:prstClr val="black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rPr>
                      <a:t>阪南～岬地区</a:t>
                    </a:r>
                    <a:endParaRPr lang="en-US" altLang="ja-JP" sz="675" dirty="0">
                      <a:solidFill>
                        <a:prstClr val="black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</a:endParaRPr>
                  </a:p>
                </p:txBody>
              </p:sp>
              <p:sp>
                <p:nvSpPr>
                  <p:cNvPr id="92" name="正方形/長方形 91">
                    <a:extLst>
                      <a:ext uri="{FF2B5EF4-FFF2-40B4-BE49-F238E27FC236}">
                        <a16:creationId xmlns:a16="http://schemas.microsoft.com/office/drawing/2014/main" id="{860D24AE-D3B8-4B35-B846-9EB46A46D9F6}"/>
                      </a:ext>
                    </a:extLst>
                  </p:cNvPr>
                  <p:cNvSpPr/>
                  <p:nvPr/>
                </p:nvSpPr>
                <p:spPr>
                  <a:xfrm>
                    <a:off x="10682184" y="7535018"/>
                    <a:ext cx="705854" cy="165448"/>
                  </a:xfrm>
                  <a:prstGeom prst="rect">
                    <a:avLst/>
                  </a:prstGeom>
                  <a:solidFill>
                    <a:schemeClr val="bg1"/>
                  </a:solidFill>
                  <a:ln w="25400">
                    <a:solidFill>
                      <a:srgbClr val="FF0000">
                        <a:alpha val="50000"/>
                      </a:srgbClr>
                    </a:solidFill>
                  </a:ln>
                </p:spPr>
                <p:txBody>
                  <a:bodyPr wrap="none">
                    <a:spAutoFit/>
                  </a:bodyPr>
                  <a:lstStyle/>
                  <a:p>
                    <a:pPr defTabSz="236797">
                      <a:defRPr/>
                    </a:pPr>
                    <a:r>
                      <a:rPr lang="ja-JP" altLang="en-US" sz="675" dirty="0">
                        <a:solidFill>
                          <a:prstClr val="black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rPr>
                      <a:t>関空・りんくう地区</a:t>
                    </a:r>
                    <a:endParaRPr lang="en-US" altLang="ja-JP" sz="675" dirty="0">
                      <a:solidFill>
                        <a:prstClr val="black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</a:endParaRPr>
                  </a:p>
                </p:txBody>
              </p:sp>
              <p:sp>
                <p:nvSpPr>
                  <p:cNvPr id="93" name="角丸四角形 7">
                    <a:extLst>
                      <a:ext uri="{FF2B5EF4-FFF2-40B4-BE49-F238E27FC236}">
                        <a16:creationId xmlns:a16="http://schemas.microsoft.com/office/drawing/2014/main" id="{5B785430-A829-4B50-A98A-10616C29D28F}"/>
                      </a:ext>
                    </a:extLst>
                  </p:cNvPr>
                  <p:cNvSpPr/>
                  <p:nvPr/>
                </p:nvSpPr>
                <p:spPr>
                  <a:xfrm rot="18169959">
                    <a:off x="11902555" y="7294053"/>
                    <a:ext cx="953563" cy="498103"/>
                  </a:xfrm>
                  <a:custGeom>
                    <a:avLst/>
                    <a:gdLst>
                      <a:gd name="connsiteX0" fmla="*/ 0 w 2243447"/>
                      <a:gd name="connsiteY0" fmla="*/ 105791 h 478001"/>
                      <a:gd name="connsiteX1" fmla="*/ 105791 w 2243447"/>
                      <a:gd name="connsiteY1" fmla="*/ 0 h 478001"/>
                      <a:gd name="connsiteX2" fmla="*/ 2137656 w 2243447"/>
                      <a:gd name="connsiteY2" fmla="*/ 0 h 478001"/>
                      <a:gd name="connsiteX3" fmla="*/ 2243447 w 2243447"/>
                      <a:gd name="connsiteY3" fmla="*/ 105791 h 478001"/>
                      <a:gd name="connsiteX4" fmla="*/ 2243447 w 2243447"/>
                      <a:gd name="connsiteY4" fmla="*/ 372210 h 478001"/>
                      <a:gd name="connsiteX5" fmla="*/ 2137656 w 2243447"/>
                      <a:gd name="connsiteY5" fmla="*/ 478001 h 478001"/>
                      <a:gd name="connsiteX6" fmla="*/ 105791 w 2243447"/>
                      <a:gd name="connsiteY6" fmla="*/ 478001 h 478001"/>
                      <a:gd name="connsiteX7" fmla="*/ 0 w 2243447"/>
                      <a:gd name="connsiteY7" fmla="*/ 372210 h 478001"/>
                      <a:gd name="connsiteX8" fmla="*/ 0 w 2243447"/>
                      <a:gd name="connsiteY8" fmla="*/ 105791 h 478001"/>
                      <a:gd name="connsiteX0" fmla="*/ 0 w 2243447"/>
                      <a:gd name="connsiteY0" fmla="*/ 272890 h 645100"/>
                      <a:gd name="connsiteX1" fmla="*/ 105791 w 2243447"/>
                      <a:gd name="connsiteY1" fmla="*/ 167099 h 645100"/>
                      <a:gd name="connsiteX2" fmla="*/ 2129589 w 2243447"/>
                      <a:gd name="connsiteY2" fmla="*/ 0 h 645100"/>
                      <a:gd name="connsiteX3" fmla="*/ 2243447 w 2243447"/>
                      <a:gd name="connsiteY3" fmla="*/ 272890 h 645100"/>
                      <a:gd name="connsiteX4" fmla="*/ 2243447 w 2243447"/>
                      <a:gd name="connsiteY4" fmla="*/ 539309 h 645100"/>
                      <a:gd name="connsiteX5" fmla="*/ 2137656 w 2243447"/>
                      <a:gd name="connsiteY5" fmla="*/ 645100 h 645100"/>
                      <a:gd name="connsiteX6" fmla="*/ 105791 w 2243447"/>
                      <a:gd name="connsiteY6" fmla="*/ 645100 h 645100"/>
                      <a:gd name="connsiteX7" fmla="*/ 0 w 2243447"/>
                      <a:gd name="connsiteY7" fmla="*/ 539309 h 645100"/>
                      <a:gd name="connsiteX8" fmla="*/ 0 w 2243447"/>
                      <a:gd name="connsiteY8" fmla="*/ 272890 h 645100"/>
                      <a:gd name="connsiteX0" fmla="*/ 0 w 2243447"/>
                      <a:gd name="connsiteY0" fmla="*/ 272890 h 645100"/>
                      <a:gd name="connsiteX1" fmla="*/ 105791 w 2243447"/>
                      <a:gd name="connsiteY1" fmla="*/ 167099 h 645100"/>
                      <a:gd name="connsiteX2" fmla="*/ 2129589 w 2243447"/>
                      <a:gd name="connsiteY2" fmla="*/ 0 h 645100"/>
                      <a:gd name="connsiteX3" fmla="*/ 2241890 w 2243447"/>
                      <a:gd name="connsiteY3" fmla="*/ 165071 h 645100"/>
                      <a:gd name="connsiteX4" fmla="*/ 2243447 w 2243447"/>
                      <a:gd name="connsiteY4" fmla="*/ 539309 h 645100"/>
                      <a:gd name="connsiteX5" fmla="*/ 2137656 w 2243447"/>
                      <a:gd name="connsiteY5" fmla="*/ 645100 h 645100"/>
                      <a:gd name="connsiteX6" fmla="*/ 105791 w 2243447"/>
                      <a:gd name="connsiteY6" fmla="*/ 645100 h 645100"/>
                      <a:gd name="connsiteX7" fmla="*/ 0 w 2243447"/>
                      <a:gd name="connsiteY7" fmla="*/ 539309 h 645100"/>
                      <a:gd name="connsiteX8" fmla="*/ 0 w 2243447"/>
                      <a:gd name="connsiteY8" fmla="*/ 272890 h 645100"/>
                      <a:gd name="connsiteX0" fmla="*/ 0 w 2243447"/>
                      <a:gd name="connsiteY0" fmla="*/ 272890 h 645100"/>
                      <a:gd name="connsiteX1" fmla="*/ 105791 w 2243447"/>
                      <a:gd name="connsiteY1" fmla="*/ 167099 h 645100"/>
                      <a:gd name="connsiteX2" fmla="*/ 2129589 w 2243447"/>
                      <a:gd name="connsiteY2" fmla="*/ 0 h 645100"/>
                      <a:gd name="connsiteX3" fmla="*/ 2227430 w 2243447"/>
                      <a:gd name="connsiteY3" fmla="*/ 142662 h 645100"/>
                      <a:gd name="connsiteX4" fmla="*/ 2243447 w 2243447"/>
                      <a:gd name="connsiteY4" fmla="*/ 539309 h 645100"/>
                      <a:gd name="connsiteX5" fmla="*/ 2137656 w 2243447"/>
                      <a:gd name="connsiteY5" fmla="*/ 645100 h 645100"/>
                      <a:gd name="connsiteX6" fmla="*/ 105791 w 2243447"/>
                      <a:gd name="connsiteY6" fmla="*/ 645100 h 645100"/>
                      <a:gd name="connsiteX7" fmla="*/ 0 w 2243447"/>
                      <a:gd name="connsiteY7" fmla="*/ 539309 h 645100"/>
                      <a:gd name="connsiteX8" fmla="*/ 0 w 2243447"/>
                      <a:gd name="connsiteY8" fmla="*/ 272890 h 645100"/>
                      <a:gd name="connsiteX0" fmla="*/ 0 w 2243447"/>
                      <a:gd name="connsiteY0" fmla="*/ 272890 h 693845"/>
                      <a:gd name="connsiteX1" fmla="*/ 105791 w 2243447"/>
                      <a:gd name="connsiteY1" fmla="*/ 167099 h 693845"/>
                      <a:gd name="connsiteX2" fmla="*/ 2129589 w 2243447"/>
                      <a:gd name="connsiteY2" fmla="*/ 0 h 693845"/>
                      <a:gd name="connsiteX3" fmla="*/ 2227430 w 2243447"/>
                      <a:gd name="connsiteY3" fmla="*/ 142662 h 693845"/>
                      <a:gd name="connsiteX4" fmla="*/ 2243447 w 2243447"/>
                      <a:gd name="connsiteY4" fmla="*/ 539309 h 693845"/>
                      <a:gd name="connsiteX5" fmla="*/ 2146438 w 2243447"/>
                      <a:gd name="connsiteY5" fmla="*/ 693845 h 693845"/>
                      <a:gd name="connsiteX6" fmla="*/ 105791 w 2243447"/>
                      <a:gd name="connsiteY6" fmla="*/ 645100 h 693845"/>
                      <a:gd name="connsiteX7" fmla="*/ 0 w 2243447"/>
                      <a:gd name="connsiteY7" fmla="*/ 539309 h 693845"/>
                      <a:gd name="connsiteX8" fmla="*/ 0 w 2243447"/>
                      <a:gd name="connsiteY8" fmla="*/ 272890 h 693845"/>
                      <a:gd name="connsiteX0" fmla="*/ 0 w 2243447"/>
                      <a:gd name="connsiteY0" fmla="*/ 272890 h 751989"/>
                      <a:gd name="connsiteX1" fmla="*/ 105791 w 2243447"/>
                      <a:gd name="connsiteY1" fmla="*/ 167099 h 751989"/>
                      <a:gd name="connsiteX2" fmla="*/ 2129589 w 2243447"/>
                      <a:gd name="connsiteY2" fmla="*/ 0 h 751989"/>
                      <a:gd name="connsiteX3" fmla="*/ 2227430 w 2243447"/>
                      <a:gd name="connsiteY3" fmla="*/ 142662 h 751989"/>
                      <a:gd name="connsiteX4" fmla="*/ 2243447 w 2243447"/>
                      <a:gd name="connsiteY4" fmla="*/ 539309 h 751989"/>
                      <a:gd name="connsiteX5" fmla="*/ 2147681 w 2243447"/>
                      <a:gd name="connsiteY5" fmla="*/ 751989 h 751989"/>
                      <a:gd name="connsiteX6" fmla="*/ 105791 w 2243447"/>
                      <a:gd name="connsiteY6" fmla="*/ 645100 h 751989"/>
                      <a:gd name="connsiteX7" fmla="*/ 0 w 2243447"/>
                      <a:gd name="connsiteY7" fmla="*/ 539309 h 751989"/>
                      <a:gd name="connsiteX8" fmla="*/ 0 w 2243447"/>
                      <a:gd name="connsiteY8" fmla="*/ 272890 h 751989"/>
                      <a:gd name="connsiteX0" fmla="*/ 0 w 2244886"/>
                      <a:gd name="connsiteY0" fmla="*/ 369040 h 751989"/>
                      <a:gd name="connsiteX1" fmla="*/ 107230 w 2244886"/>
                      <a:gd name="connsiteY1" fmla="*/ 167099 h 751989"/>
                      <a:gd name="connsiteX2" fmla="*/ 2131028 w 2244886"/>
                      <a:gd name="connsiteY2" fmla="*/ 0 h 751989"/>
                      <a:gd name="connsiteX3" fmla="*/ 2228869 w 2244886"/>
                      <a:gd name="connsiteY3" fmla="*/ 142662 h 751989"/>
                      <a:gd name="connsiteX4" fmla="*/ 2244886 w 2244886"/>
                      <a:gd name="connsiteY4" fmla="*/ 539309 h 751989"/>
                      <a:gd name="connsiteX5" fmla="*/ 2149120 w 2244886"/>
                      <a:gd name="connsiteY5" fmla="*/ 751989 h 751989"/>
                      <a:gd name="connsiteX6" fmla="*/ 107230 w 2244886"/>
                      <a:gd name="connsiteY6" fmla="*/ 645100 h 751989"/>
                      <a:gd name="connsiteX7" fmla="*/ 1439 w 2244886"/>
                      <a:gd name="connsiteY7" fmla="*/ 539309 h 751989"/>
                      <a:gd name="connsiteX8" fmla="*/ 0 w 2244886"/>
                      <a:gd name="connsiteY8" fmla="*/ 369040 h 751989"/>
                      <a:gd name="connsiteX0" fmla="*/ 0 w 2244886"/>
                      <a:gd name="connsiteY0" fmla="*/ 369040 h 751989"/>
                      <a:gd name="connsiteX1" fmla="*/ 124070 w 2244886"/>
                      <a:gd name="connsiteY1" fmla="*/ 242385 h 751989"/>
                      <a:gd name="connsiteX2" fmla="*/ 2131028 w 2244886"/>
                      <a:gd name="connsiteY2" fmla="*/ 0 h 751989"/>
                      <a:gd name="connsiteX3" fmla="*/ 2228869 w 2244886"/>
                      <a:gd name="connsiteY3" fmla="*/ 142662 h 751989"/>
                      <a:gd name="connsiteX4" fmla="*/ 2244886 w 2244886"/>
                      <a:gd name="connsiteY4" fmla="*/ 539309 h 751989"/>
                      <a:gd name="connsiteX5" fmla="*/ 2149120 w 2244886"/>
                      <a:gd name="connsiteY5" fmla="*/ 751989 h 751989"/>
                      <a:gd name="connsiteX6" fmla="*/ 107230 w 2244886"/>
                      <a:gd name="connsiteY6" fmla="*/ 645100 h 751989"/>
                      <a:gd name="connsiteX7" fmla="*/ 1439 w 2244886"/>
                      <a:gd name="connsiteY7" fmla="*/ 539309 h 751989"/>
                      <a:gd name="connsiteX8" fmla="*/ 0 w 2244886"/>
                      <a:gd name="connsiteY8" fmla="*/ 369040 h 751989"/>
                      <a:gd name="connsiteX0" fmla="*/ 0 w 2244886"/>
                      <a:gd name="connsiteY0" fmla="*/ 369146 h 752095"/>
                      <a:gd name="connsiteX1" fmla="*/ 124070 w 2244886"/>
                      <a:gd name="connsiteY1" fmla="*/ 242491 h 752095"/>
                      <a:gd name="connsiteX2" fmla="*/ 1169366 w 2244886"/>
                      <a:gd name="connsiteY2" fmla="*/ 177186 h 752095"/>
                      <a:gd name="connsiteX3" fmla="*/ 2131028 w 2244886"/>
                      <a:gd name="connsiteY3" fmla="*/ 106 h 752095"/>
                      <a:gd name="connsiteX4" fmla="*/ 2228869 w 2244886"/>
                      <a:gd name="connsiteY4" fmla="*/ 142768 h 752095"/>
                      <a:gd name="connsiteX5" fmla="*/ 2244886 w 2244886"/>
                      <a:gd name="connsiteY5" fmla="*/ 539415 h 752095"/>
                      <a:gd name="connsiteX6" fmla="*/ 2149120 w 2244886"/>
                      <a:gd name="connsiteY6" fmla="*/ 752095 h 752095"/>
                      <a:gd name="connsiteX7" fmla="*/ 107230 w 2244886"/>
                      <a:gd name="connsiteY7" fmla="*/ 645206 h 752095"/>
                      <a:gd name="connsiteX8" fmla="*/ 1439 w 2244886"/>
                      <a:gd name="connsiteY8" fmla="*/ 539415 h 752095"/>
                      <a:gd name="connsiteX9" fmla="*/ 0 w 2244886"/>
                      <a:gd name="connsiteY9" fmla="*/ 369146 h 752095"/>
                      <a:gd name="connsiteX0" fmla="*/ 0 w 2244886"/>
                      <a:gd name="connsiteY0" fmla="*/ 369146 h 752095"/>
                      <a:gd name="connsiteX1" fmla="*/ 103521 w 2244886"/>
                      <a:gd name="connsiteY1" fmla="*/ 273888 h 752095"/>
                      <a:gd name="connsiteX2" fmla="*/ 1169366 w 2244886"/>
                      <a:gd name="connsiteY2" fmla="*/ 177186 h 752095"/>
                      <a:gd name="connsiteX3" fmla="*/ 2131028 w 2244886"/>
                      <a:gd name="connsiteY3" fmla="*/ 106 h 752095"/>
                      <a:gd name="connsiteX4" fmla="*/ 2228869 w 2244886"/>
                      <a:gd name="connsiteY4" fmla="*/ 142768 h 752095"/>
                      <a:gd name="connsiteX5" fmla="*/ 2244886 w 2244886"/>
                      <a:gd name="connsiteY5" fmla="*/ 539415 h 752095"/>
                      <a:gd name="connsiteX6" fmla="*/ 2149120 w 2244886"/>
                      <a:gd name="connsiteY6" fmla="*/ 752095 h 752095"/>
                      <a:gd name="connsiteX7" fmla="*/ 107230 w 2244886"/>
                      <a:gd name="connsiteY7" fmla="*/ 645206 h 752095"/>
                      <a:gd name="connsiteX8" fmla="*/ 1439 w 2244886"/>
                      <a:gd name="connsiteY8" fmla="*/ 539415 h 752095"/>
                      <a:gd name="connsiteX9" fmla="*/ 0 w 2244886"/>
                      <a:gd name="connsiteY9" fmla="*/ 369146 h 752095"/>
                      <a:gd name="connsiteX0" fmla="*/ 0 w 2244886"/>
                      <a:gd name="connsiteY0" fmla="*/ 369146 h 727620"/>
                      <a:gd name="connsiteX1" fmla="*/ 103521 w 2244886"/>
                      <a:gd name="connsiteY1" fmla="*/ 273888 h 727620"/>
                      <a:gd name="connsiteX2" fmla="*/ 1169366 w 2244886"/>
                      <a:gd name="connsiteY2" fmla="*/ 177186 h 727620"/>
                      <a:gd name="connsiteX3" fmla="*/ 2131028 w 2244886"/>
                      <a:gd name="connsiteY3" fmla="*/ 106 h 727620"/>
                      <a:gd name="connsiteX4" fmla="*/ 2228869 w 2244886"/>
                      <a:gd name="connsiteY4" fmla="*/ 142768 h 727620"/>
                      <a:gd name="connsiteX5" fmla="*/ 2244886 w 2244886"/>
                      <a:gd name="connsiteY5" fmla="*/ 539415 h 727620"/>
                      <a:gd name="connsiteX6" fmla="*/ 2137861 w 2244886"/>
                      <a:gd name="connsiteY6" fmla="*/ 727620 h 727620"/>
                      <a:gd name="connsiteX7" fmla="*/ 107230 w 2244886"/>
                      <a:gd name="connsiteY7" fmla="*/ 645206 h 727620"/>
                      <a:gd name="connsiteX8" fmla="*/ 1439 w 2244886"/>
                      <a:gd name="connsiteY8" fmla="*/ 539415 h 727620"/>
                      <a:gd name="connsiteX9" fmla="*/ 0 w 2244886"/>
                      <a:gd name="connsiteY9" fmla="*/ 369146 h 727620"/>
                      <a:gd name="connsiteX0" fmla="*/ 0 w 2244886"/>
                      <a:gd name="connsiteY0" fmla="*/ 397011 h 755485"/>
                      <a:gd name="connsiteX1" fmla="*/ 103521 w 2244886"/>
                      <a:gd name="connsiteY1" fmla="*/ 301753 h 755485"/>
                      <a:gd name="connsiteX2" fmla="*/ 1169366 w 2244886"/>
                      <a:gd name="connsiteY2" fmla="*/ 205051 h 755485"/>
                      <a:gd name="connsiteX3" fmla="*/ 2103967 w 2244886"/>
                      <a:gd name="connsiteY3" fmla="*/ 89 h 755485"/>
                      <a:gd name="connsiteX4" fmla="*/ 2228869 w 2244886"/>
                      <a:gd name="connsiteY4" fmla="*/ 170633 h 755485"/>
                      <a:gd name="connsiteX5" fmla="*/ 2244886 w 2244886"/>
                      <a:gd name="connsiteY5" fmla="*/ 567280 h 755485"/>
                      <a:gd name="connsiteX6" fmla="*/ 2137861 w 2244886"/>
                      <a:gd name="connsiteY6" fmla="*/ 755485 h 755485"/>
                      <a:gd name="connsiteX7" fmla="*/ 107230 w 2244886"/>
                      <a:gd name="connsiteY7" fmla="*/ 673071 h 755485"/>
                      <a:gd name="connsiteX8" fmla="*/ 1439 w 2244886"/>
                      <a:gd name="connsiteY8" fmla="*/ 567280 h 755485"/>
                      <a:gd name="connsiteX9" fmla="*/ 0 w 2244886"/>
                      <a:gd name="connsiteY9" fmla="*/ 397011 h 755485"/>
                      <a:gd name="connsiteX0" fmla="*/ 0 w 2244886"/>
                      <a:gd name="connsiteY0" fmla="*/ 397011 h 755485"/>
                      <a:gd name="connsiteX1" fmla="*/ 103521 w 2244886"/>
                      <a:gd name="connsiteY1" fmla="*/ 301753 h 755485"/>
                      <a:gd name="connsiteX2" fmla="*/ 1169366 w 2244886"/>
                      <a:gd name="connsiteY2" fmla="*/ 205051 h 755485"/>
                      <a:gd name="connsiteX3" fmla="*/ 2103967 w 2244886"/>
                      <a:gd name="connsiteY3" fmla="*/ 89 h 755485"/>
                      <a:gd name="connsiteX4" fmla="*/ 2207800 w 2244886"/>
                      <a:gd name="connsiteY4" fmla="*/ 166090 h 755485"/>
                      <a:gd name="connsiteX5" fmla="*/ 2244886 w 2244886"/>
                      <a:gd name="connsiteY5" fmla="*/ 567280 h 755485"/>
                      <a:gd name="connsiteX6" fmla="*/ 2137861 w 2244886"/>
                      <a:gd name="connsiteY6" fmla="*/ 755485 h 755485"/>
                      <a:gd name="connsiteX7" fmla="*/ 107230 w 2244886"/>
                      <a:gd name="connsiteY7" fmla="*/ 673071 h 755485"/>
                      <a:gd name="connsiteX8" fmla="*/ 1439 w 2244886"/>
                      <a:gd name="connsiteY8" fmla="*/ 567280 h 755485"/>
                      <a:gd name="connsiteX9" fmla="*/ 0 w 2244886"/>
                      <a:gd name="connsiteY9" fmla="*/ 397011 h 755485"/>
                      <a:gd name="connsiteX0" fmla="*/ 0 w 2226088"/>
                      <a:gd name="connsiteY0" fmla="*/ 397011 h 755485"/>
                      <a:gd name="connsiteX1" fmla="*/ 103521 w 2226088"/>
                      <a:gd name="connsiteY1" fmla="*/ 301753 h 755485"/>
                      <a:gd name="connsiteX2" fmla="*/ 1169366 w 2226088"/>
                      <a:gd name="connsiteY2" fmla="*/ 205051 h 755485"/>
                      <a:gd name="connsiteX3" fmla="*/ 2103967 w 2226088"/>
                      <a:gd name="connsiteY3" fmla="*/ 89 h 755485"/>
                      <a:gd name="connsiteX4" fmla="*/ 2207800 w 2226088"/>
                      <a:gd name="connsiteY4" fmla="*/ 166090 h 755485"/>
                      <a:gd name="connsiteX5" fmla="*/ 2226088 w 2226088"/>
                      <a:gd name="connsiteY5" fmla="*/ 552203 h 755485"/>
                      <a:gd name="connsiteX6" fmla="*/ 2137861 w 2226088"/>
                      <a:gd name="connsiteY6" fmla="*/ 755485 h 755485"/>
                      <a:gd name="connsiteX7" fmla="*/ 107230 w 2226088"/>
                      <a:gd name="connsiteY7" fmla="*/ 673071 h 755485"/>
                      <a:gd name="connsiteX8" fmla="*/ 1439 w 2226088"/>
                      <a:gd name="connsiteY8" fmla="*/ 567280 h 755485"/>
                      <a:gd name="connsiteX9" fmla="*/ 0 w 2226088"/>
                      <a:gd name="connsiteY9" fmla="*/ 397011 h 755485"/>
                      <a:gd name="connsiteX0" fmla="*/ 0 w 2226088"/>
                      <a:gd name="connsiteY0" fmla="*/ 397011 h 743610"/>
                      <a:gd name="connsiteX1" fmla="*/ 103521 w 2226088"/>
                      <a:gd name="connsiteY1" fmla="*/ 301753 h 743610"/>
                      <a:gd name="connsiteX2" fmla="*/ 1169366 w 2226088"/>
                      <a:gd name="connsiteY2" fmla="*/ 205051 h 743610"/>
                      <a:gd name="connsiteX3" fmla="*/ 2103967 w 2226088"/>
                      <a:gd name="connsiteY3" fmla="*/ 89 h 743610"/>
                      <a:gd name="connsiteX4" fmla="*/ 2207800 w 2226088"/>
                      <a:gd name="connsiteY4" fmla="*/ 166090 h 743610"/>
                      <a:gd name="connsiteX5" fmla="*/ 2226088 w 2226088"/>
                      <a:gd name="connsiteY5" fmla="*/ 552203 h 743610"/>
                      <a:gd name="connsiteX6" fmla="*/ 2121129 w 2226088"/>
                      <a:gd name="connsiteY6" fmla="*/ 743610 h 743610"/>
                      <a:gd name="connsiteX7" fmla="*/ 107230 w 2226088"/>
                      <a:gd name="connsiteY7" fmla="*/ 673071 h 743610"/>
                      <a:gd name="connsiteX8" fmla="*/ 1439 w 2226088"/>
                      <a:gd name="connsiteY8" fmla="*/ 567280 h 743610"/>
                      <a:gd name="connsiteX9" fmla="*/ 0 w 2226088"/>
                      <a:gd name="connsiteY9" fmla="*/ 397011 h 743610"/>
                      <a:gd name="connsiteX0" fmla="*/ 55462 w 2281550"/>
                      <a:gd name="connsiteY0" fmla="*/ 397011 h 743610"/>
                      <a:gd name="connsiteX1" fmla="*/ 158983 w 2281550"/>
                      <a:gd name="connsiteY1" fmla="*/ 301753 h 743610"/>
                      <a:gd name="connsiteX2" fmla="*/ 1224828 w 2281550"/>
                      <a:gd name="connsiteY2" fmla="*/ 205051 h 743610"/>
                      <a:gd name="connsiteX3" fmla="*/ 2159429 w 2281550"/>
                      <a:gd name="connsiteY3" fmla="*/ 89 h 743610"/>
                      <a:gd name="connsiteX4" fmla="*/ 2263262 w 2281550"/>
                      <a:gd name="connsiteY4" fmla="*/ 166090 h 743610"/>
                      <a:gd name="connsiteX5" fmla="*/ 2281550 w 2281550"/>
                      <a:gd name="connsiteY5" fmla="*/ 552203 h 743610"/>
                      <a:gd name="connsiteX6" fmla="*/ 2176591 w 2281550"/>
                      <a:gd name="connsiteY6" fmla="*/ 743610 h 743610"/>
                      <a:gd name="connsiteX7" fmla="*/ 162692 w 2281550"/>
                      <a:gd name="connsiteY7" fmla="*/ 673071 h 743610"/>
                      <a:gd name="connsiteX8" fmla="*/ 3 w 2281550"/>
                      <a:gd name="connsiteY8" fmla="*/ 572310 h 743610"/>
                      <a:gd name="connsiteX9" fmla="*/ 55462 w 2281550"/>
                      <a:gd name="connsiteY9" fmla="*/ 397011 h 743610"/>
                      <a:gd name="connsiteX0" fmla="*/ 27881 w 2281552"/>
                      <a:gd name="connsiteY0" fmla="*/ 384774 h 743610"/>
                      <a:gd name="connsiteX1" fmla="*/ 158985 w 2281552"/>
                      <a:gd name="connsiteY1" fmla="*/ 301753 h 743610"/>
                      <a:gd name="connsiteX2" fmla="*/ 1224830 w 2281552"/>
                      <a:gd name="connsiteY2" fmla="*/ 205051 h 743610"/>
                      <a:gd name="connsiteX3" fmla="*/ 2159431 w 2281552"/>
                      <a:gd name="connsiteY3" fmla="*/ 89 h 743610"/>
                      <a:gd name="connsiteX4" fmla="*/ 2263264 w 2281552"/>
                      <a:gd name="connsiteY4" fmla="*/ 166090 h 743610"/>
                      <a:gd name="connsiteX5" fmla="*/ 2281552 w 2281552"/>
                      <a:gd name="connsiteY5" fmla="*/ 552203 h 743610"/>
                      <a:gd name="connsiteX6" fmla="*/ 2176593 w 2281552"/>
                      <a:gd name="connsiteY6" fmla="*/ 743610 h 743610"/>
                      <a:gd name="connsiteX7" fmla="*/ 162694 w 2281552"/>
                      <a:gd name="connsiteY7" fmla="*/ 673071 h 743610"/>
                      <a:gd name="connsiteX8" fmla="*/ 5 w 2281552"/>
                      <a:gd name="connsiteY8" fmla="*/ 572310 h 743610"/>
                      <a:gd name="connsiteX9" fmla="*/ 27881 w 2281552"/>
                      <a:gd name="connsiteY9" fmla="*/ 384774 h 743610"/>
                      <a:gd name="connsiteX0" fmla="*/ 36958 w 2281552"/>
                      <a:gd name="connsiteY0" fmla="*/ 373930 h 743610"/>
                      <a:gd name="connsiteX1" fmla="*/ 158985 w 2281552"/>
                      <a:gd name="connsiteY1" fmla="*/ 301753 h 743610"/>
                      <a:gd name="connsiteX2" fmla="*/ 1224830 w 2281552"/>
                      <a:gd name="connsiteY2" fmla="*/ 205051 h 743610"/>
                      <a:gd name="connsiteX3" fmla="*/ 2159431 w 2281552"/>
                      <a:gd name="connsiteY3" fmla="*/ 89 h 743610"/>
                      <a:gd name="connsiteX4" fmla="*/ 2263264 w 2281552"/>
                      <a:gd name="connsiteY4" fmla="*/ 166090 h 743610"/>
                      <a:gd name="connsiteX5" fmla="*/ 2281552 w 2281552"/>
                      <a:gd name="connsiteY5" fmla="*/ 552203 h 743610"/>
                      <a:gd name="connsiteX6" fmla="*/ 2176593 w 2281552"/>
                      <a:gd name="connsiteY6" fmla="*/ 743610 h 743610"/>
                      <a:gd name="connsiteX7" fmla="*/ 162694 w 2281552"/>
                      <a:gd name="connsiteY7" fmla="*/ 673071 h 743610"/>
                      <a:gd name="connsiteX8" fmla="*/ 5 w 2281552"/>
                      <a:gd name="connsiteY8" fmla="*/ 572310 h 743610"/>
                      <a:gd name="connsiteX9" fmla="*/ 36958 w 2281552"/>
                      <a:gd name="connsiteY9" fmla="*/ 373930 h 743610"/>
                      <a:gd name="connsiteX0" fmla="*/ 36958 w 2281552"/>
                      <a:gd name="connsiteY0" fmla="*/ 373930 h 743610"/>
                      <a:gd name="connsiteX1" fmla="*/ 158985 w 2281552"/>
                      <a:gd name="connsiteY1" fmla="*/ 301753 h 743610"/>
                      <a:gd name="connsiteX2" fmla="*/ 1224830 w 2281552"/>
                      <a:gd name="connsiteY2" fmla="*/ 205051 h 743610"/>
                      <a:gd name="connsiteX3" fmla="*/ 2159431 w 2281552"/>
                      <a:gd name="connsiteY3" fmla="*/ 89 h 743610"/>
                      <a:gd name="connsiteX4" fmla="*/ 2263264 w 2281552"/>
                      <a:gd name="connsiteY4" fmla="*/ 166090 h 743610"/>
                      <a:gd name="connsiteX5" fmla="*/ 2281552 w 2281552"/>
                      <a:gd name="connsiteY5" fmla="*/ 552203 h 743610"/>
                      <a:gd name="connsiteX6" fmla="*/ 2176593 w 2281552"/>
                      <a:gd name="connsiteY6" fmla="*/ 743610 h 743610"/>
                      <a:gd name="connsiteX7" fmla="*/ 162694 w 2281552"/>
                      <a:gd name="connsiteY7" fmla="*/ 673071 h 743610"/>
                      <a:gd name="connsiteX8" fmla="*/ 5 w 2281552"/>
                      <a:gd name="connsiteY8" fmla="*/ 572310 h 743610"/>
                      <a:gd name="connsiteX9" fmla="*/ 36958 w 2281552"/>
                      <a:gd name="connsiteY9" fmla="*/ 373930 h 743610"/>
                      <a:gd name="connsiteX0" fmla="*/ 36959 w 2281553"/>
                      <a:gd name="connsiteY0" fmla="*/ 373930 h 743610"/>
                      <a:gd name="connsiteX1" fmla="*/ 158986 w 2281553"/>
                      <a:gd name="connsiteY1" fmla="*/ 301753 h 743610"/>
                      <a:gd name="connsiteX2" fmla="*/ 1224831 w 2281553"/>
                      <a:gd name="connsiteY2" fmla="*/ 205051 h 743610"/>
                      <a:gd name="connsiteX3" fmla="*/ 2159432 w 2281553"/>
                      <a:gd name="connsiteY3" fmla="*/ 89 h 743610"/>
                      <a:gd name="connsiteX4" fmla="*/ 2263265 w 2281553"/>
                      <a:gd name="connsiteY4" fmla="*/ 166090 h 743610"/>
                      <a:gd name="connsiteX5" fmla="*/ 2281553 w 2281553"/>
                      <a:gd name="connsiteY5" fmla="*/ 552203 h 743610"/>
                      <a:gd name="connsiteX6" fmla="*/ 2176594 w 2281553"/>
                      <a:gd name="connsiteY6" fmla="*/ 743610 h 743610"/>
                      <a:gd name="connsiteX7" fmla="*/ 162695 w 2281553"/>
                      <a:gd name="connsiteY7" fmla="*/ 673071 h 743610"/>
                      <a:gd name="connsiteX8" fmla="*/ 6 w 2281553"/>
                      <a:gd name="connsiteY8" fmla="*/ 572310 h 743610"/>
                      <a:gd name="connsiteX9" fmla="*/ 36959 w 2281553"/>
                      <a:gd name="connsiteY9" fmla="*/ 373930 h 743610"/>
                      <a:gd name="connsiteX0" fmla="*/ 36959 w 2281553"/>
                      <a:gd name="connsiteY0" fmla="*/ 373935 h 743615"/>
                      <a:gd name="connsiteX1" fmla="*/ 226407 w 2281553"/>
                      <a:gd name="connsiteY1" fmla="*/ 303522 h 743615"/>
                      <a:gd name="connsiteX2" fmla="*/ 1224831 w 2281553"/>
                      <a:gd name="connsiteY2" fmla="*/ 205056 h 743615"/>
                      <a:gd name="connsiteX3" fmla="*/ 2159432 w 2281553"/>
                      <a:gd name="connsiteY3" fmla="*/ 94 h 743615"/>
                      <a:gd name="connsiteX4" fmla="*/ 2263265 w 2281553"/>
                      <a:gd name="connsiteY4" fmla="*/ 166095 h 743615"/>
                      <a:gd name="connsiteX5" fmla="*/ 2281553 w 2281553"/>
                      <a:gd name="connsiteY5" fmla="*/ 552208 h 743615"/>
                      <a:gd name="connsiteX6" fmla="*/ 2176594 w 2281553"/>
                      <a:gd name="connsiteY6" fmla="*/ 743615 h 743615"/>
                      <a:gd name="connsiteX7" fmla="*/ 162695 w 2281553"/>
                      <a:gd name="connsiteY7" fmla="*/ 673076 h 743615"/>
                      <a:gd name="connsiteX8" fmla="*/ 6 w 2281553"/>
                      <a:gd name="connsiteY8" fmla="*/ 572315 h 743615"/>
                      <a:gd name="connsiteX9" fmla="*/ 36959 w 2281553"/>
                      <a:gd name="connsiteY9" fmla="*/ 373935 h 743615"/>
                      <a:gd name="connsiteX0" fmla="*/ 36959 w 2281553"/>
                      <a:gd name="connsiteY0" fmla="*/ 373935 h 743615"/>
                      <a:gd name="connsiteX1" fmla="*/ 226407 w 2281553"/>
                      <a:gd name="connsiteY1" fmla="*/ 303522 h 743615"/>
                      <a:gd name="connsiteX2" fmla="*/ 1224831 w 2281553"/>
                      <a:gd name="connsiteY2" fmla="*/ 205056 h 743615"/>
                      <a:gd name="connsiteX3" fmla="*/ 2159432 w 2281553"/>
                      <a:gd name="connsiteY3" fmla="*/ 94 h 743615"/>
                      <a:gd name="connsiteX4" fmla="*/ 2263265 w 2281553"/>
                      <a:gd name="connsiteY4" fmla="*/ 166095 h 743615"/>
                      <a:gd name="connsiteX5" fmla="*/ 2281553 w 2281553"/>
                      <a:gd name="connsiteY5" fmla="*/ 552208 h 743615"/>
                      <a:gd name="connsiteX6" fmla="*/ 2176594 w 2281553"/>
                      <a:gd name="connsiteY6" fmla="*/ 743615 h 743615"/>
                      <a:gd name="connsiteX7" fmla="*/ 162695 w 2281553"/>
                      <a:gd name="connsiteY7" fmla="*/ 673076 h 743615"/>
                      <a:gd name="connsiteX8" fmla="*/ 6 w 2281553"/>
                      <a:gd name="connsiteY8" fmla="*/ 572315 h 743615"/>
                      <a:gd name="connsiteX9" fmla="*/ 36959 w 2281553"/>
                      <a:gd name="connsiteY9" fmla="*/ 373935 h 743615"/>
                      <a:gd name="connsiteX0" fmla="*/ 36959 w 2281553"/>
                      <a:gd name="connsiteY0" fmla="*/ 373935 h 743615"/>
                      <a:gd name="connsiteX1" fmla="*/ 226407 w 2281553"/>
                      <a:gd name="connsiteY1" fmla="*/ 303522 h 743615"/>
                      <a:gd name="connsiteX2" fmla="*/ 1224831 w 2281553"/>
                      <a:gd name="connsiteY2" fmla="*/ 205056 h 743615"/>
                      <a:gd name="connsiteX3" fmla="*/ 2159432 w 2281553"/>
                      <a:gd name="connsiteY3" fmla="*/ 94 h 743615"/>
                      <a:gd name="connsiteX4" fmla="*/ 2263265 w 2281553"/>
                      <a:gd name="connsiteY4" fmla="*/ 166095 h 743615"/>
                      <a:gd name="connsiteX5" fmla="*/ 2281553 w 2281553"/>
                      <a:gd name="connsiteY5" fmla="*/ 552208 h 743615"/>
                      <a:gd name="connsiteX6" fmla="*/ 2176594 w 2281553"/>
                      <a:gd name="connsiteY6" fmla="*/ 743615 h 743615"/>
                      <a:gd name="connsiteX7" fmla="*/ 162695 w 2281553"/>
                      <a:gd name="connsiteY7" fmla="*/ 673076 h 743615"/>
                      <a:gd name="connsiteX8" fmla="*/ 6 w 2281553"/>
                      <a:gd name="connsiteY8" fmla="*/ 572315 h 743615"/>
                      <a:gd name="connsiteX9" fmla="*/ 36959 w 2281553"/>
                      <a:gd name="connsiteY9" fmla="*/ 373935 h 743615"/>
                      <a:gd name="connsiteX0" fmla="*/ 36959 w 2281553"/>
                      <a:gd name="connsiteY0" fmla="*/ 373935 h 743615"/>
                      <a:gd name="connsiteX1" fmla="*/ 226407 w 2281553"/>
                      <a:gd name="connsiteY1" fmla="*/ 303522 h 743615"/>
                      <a:gd name="connsiteX2" fmla="*/ 1224831 w 2281553"/>
                      <a:gd name="connsiteY2" fmla="*/ 205056 h 743615"/>
                      <a:gd name="connsiteX3" fmla="*/ 2159432 w 2281553"/>
                      <a:gd name="connsiteY3" fmla="*/ 94 h 743615"/>
                      <a:gd name="connsiteX4" fmla="*/ 2263265 w 2281553"/>
                      <a:gd name="connsiteY4" fmla="*/ 166095 h 743615"/>
                      <a:gd name="connsiteX5" fmla="*/ 2281553 w 2281553"/>
                      <a:gd name="connsiteY5" fmla="*/ 552208 h 743615"/>
                      <a:gd name="connsiteX6" fmla="*/ 2176594 w 2281553"/>
                      <a:gd name="connsiteY6" fmla="*/ 743615 h 743615"/>
                      <a:gd name="connsiteX7" fmla="*/ 1008536 w 2281553"/>
                      <a:gd name="connsiteY7" fmla="*/ 729362 h 743615"/>
                      <a:gd name="connsiteX8" fmla="*/ 162695 w 2281553"/>
                      <a:gd name="connsiteY8" fmla="*/ 673076 h 743615"/>
                      <a:gd name="connsiteX9" fmla="*/ 6 w 2281553"/>
                      <a:gd name="connsiteY9" fmla="*/ 572315 h 743615"/>
                      <a:gd name="connsiteX10" fmla="*/ 36959 w 2281553"/>
                      <a:gd name="connsiteY10" fmla="*/ 373935 h 743615"/>
                      <a:gd name="connsiteX0" fmla="*/ 36959 w 2281553"/>
                      <a:gd name="connsiteY0" fmla="*/ 373935 h 749459"/>
                      <a:gd name="connsiteX1" fmla="*/ 226407 w 2281553"/>
                      <a:gd name="connsiteY1" fmla="*/ 303522 h 749459"/>
                      <a:gd name="connsiteX2" fmla="*/ 1224831 w 2281553"/>
                      <a:gd name="connsiteY2" fmla="*/ 205056 h 749459"/>
                      <a:gd name="connsiteX3" fmla="*/ 2159432 w 2281553"/>
                      <a:gd name="connsiteY3" fmla="*/ 94 h 749459"/>
                      <a:gd name="connsiteX4" fmla="*/ 2263265 w 2281553"/>
                      <a:gd name="connsiteY4" fmla="*/ 166095 h 749459"/>
                      <a:gd name="connsiteX5" fmla="*/ 2281553 w 2281553"/>
                      <a:gd name="connsiteY5" fmla="*/ 552208 h 749459"/>
                      <a:gd name="connsiteX6" fmla="*/ 2176594 w 2281553"/>
                      <a:gd name="connsiteY6" fmla="*/ 743615 h 749459"/>
                      <a:gd name="connsiteX7" fmla="*/ 1102905 w 2281553"/>
                      <a:gd name="connsiteY7" fmla="*/ 745738 h 749459"/>
                      <a:gd name="connsiteX8" fmla="*/ 162695 w 2281553"/>
                      <a:gd name="connsiteY8" fmla="*/ 673076 h 749459"/>
                      <a:gd name="connsiteX9" fmla="*/ 6 w 2281553"/>
                      <a:gd name="connsiteY9" fmla="*/ 572315 h 749459"/>
                      <a:gd name="connsiteX10" fmla="*/ 36959 w 2281553"/>
                      <a:gd name="connsiteY10" fmla="*/ 373935 h 749459"/>
                      <a:gd name="connsiteX0" fmla="*/ 36959 w 2281553"/>
                      <a:gd name="connsiteY0" fmla="*/ 373935 h 746129"/>
                      <a:gd name="connsiteX1" fmla="*/ 226407 w 2281553"/>
                      <a:gd name="connsiteY1" fmla="*/ 303522 h 746129"/>
                      <a:gd name="connsiteX2" fmla="*/ 1224831 w 2281553"/>
                      <a:gd name="connsiteY2" fmla="*/ 205056 h 746129"/>
                      <a:gd name="connsiteX3" fmla="*/ 2159432 w 2281553"/>
                      <a:gd name="connsiteY3" fmla="*/ 94 h 746129"/>
                      <a:gd name="connsiteX4" fmla="*/ 2263265 w 2281553"/>
                      <a:gd name="connsiteY4" fmla="*/ 166095 h 746129"/>
                      <a:gd name="connsiteX5" fmla="*/ 2281553 w 2281553"/>
                      <a:gd name="connsiteY5" fmla="*/ 552208 h 746129"/>
                      <a:gd name="connsiteX6" fmla="*/ 2176594 w 2281553"/>
                      <a:gd name="connsiteY6" fmla="*/ 743615 h 746129"/>
                      <a:gd name="connsiteX7" fmla="*/ 1102905 w 2281553"/>
                      <a:gd name="connsiteY7" fmla="*/ 745738 h 746129"/>
                      <a:gd name="connsiteX8" fmla="*/ 643695 w 2281553"/>
                      <a:gd name="connsiteY8" fmla="*/ 723777 h 746129"/>
                      <a:gd name="connsiteX9" fmla="*/ 162695 w 2281553"/>
                      <a:gd name="connsiteY9" fmla="*/ 673076 h 746129"/>
                      <a:gd name="connsiteX10" fmla="*/ 6 w 2281553"/>
                      <a:gd name="connsiteY10" fmla="*/ 572315 h 746129"/>
                      <a:gd name="connsiteX11" fmla="*/ 36959 w 2281553"/>
                      <a:gd name="connsiteY11" fmla="*/ 373935 h 746129"/>
                      <a:gd name="connsiteX0" fmla="*/ 36959 w 2281553"/>
                      <a:gd name="connsiteY0" fmla="*/ 373935 h 751995"/>
                      <a:gd name="connsiteX1" fmla="*/ 226407 w 2281553"/>
                      <a:gd name="connsiteY1" fmla="*/ 303522 h 751995"/>
                      <a:gd name="connsiteX2" fmla="*/ 1224831 w 2281553"/>
                      <a:gd name="connsiteY2" fmla="*/ 205056 h 751995"/>
                      <a:gd name="connsiteX3" fmla="*/ 2159432 w 2281553"/>
                      <a:gd name="connsiteY3" fmla="*/ 94 h 751995"/>
                      <a:gd name="connsiteX4" fmla="*/ 2263265 w 2281553"/>
                      <a:gd name="connsiteY4" fmla="*/ 166095 h 751995"/>
                      <a:gd name="connsiteX5" fmla="*/ 2281553 w 2281553"/>
                      <a:gd name="connsiteY5" fmla="*/ 552208 h 751995"/>
                      <a:gd name="connsiteX6" fmla="*/ 2176594 w 2281553"/>
                      <a:gd name="connsiteY6" fmla="*/ 743615 h 751995"/>
                      <a:gd name="connsiteX7" fmla="*/ 1102905 w 2281553"/>
                      <a:gd name="connsiteY7" fmla="*/ 745738 h 751995"/>
                      <a:gd name="connsiteX8" fmla="*/ 652692 w 2281553"/>
                      <a:gd name="connsiteY8" fmla="*/ 746756 h 751995"/>
                      <a:gd name="connsiteX9" fmla="*/ 162695 w 2281553"/>
                      <a:gd name="connsiteY9" fmla="*/ 673076 h 751995"/>
                      <a:gd name="connsiteX10" fmla="*/ 6 w 2281553"/>
                      <a:gd name="connsiteY10" fmla="*/ 572315 h 751995"/>
                      <a:gd name="connsiteX11" fmla="*/ 36959 w 2281553"/>
                      <a:gd name="connsiteY11" fmla="*/ 373935 h 751995"/>
                      <a:gd name="connsiteX0" fmla="*/ 36959 w 2281553"/>
                      <a:gd name="connsiteY0" fmla="*/ 373935 h 751995"/>
                      <a:gd name="connsiteX1" fmla="*/ 226407 w 2281553"/>
                      <a:gd name="connsiteY1" fmla="*/ 303522 h 751995"/>
                      <a:gd name="connsiteX2" fmla="*/ 1224831 w 2281553"/>
                      <a:gd name="connsiteY2" fmla="*/ 205056 h 751995"/>
                      <a:gd name="connsiteX3" fmla="*/ 2159432 w 2281553"/>
                      <a:gd name="connsiteY3" fmla="*/ 94 h 751995"/>
                      <a:gd name="connsiteX4" fmla="*/ 2263265 w 2281553"/>
                      <a:gd name="connsiteY4" fmla="*/ 166095 h 751995"/>
                      <a:gd name="connsiteX5" fmla="*/ 2281553 w 2281553"/>
                      <a:gd name="connsiteY5" fmla="*/ 552208 h 751995"/>
                      <a:gd name="connsiteX6" fmla="*/ 2176594 w 2281553"/>
                      <a:gd name="connsiteY6" fmla="*/ 743615 h 751995"/>
                      <a:gd name="connsiteX7" fmla="*/ 1102905 w 2281553"/>
                      <a:gd name="connsiteY7" fmla="*/ 745738 h 751995"/>
                      <a:gd name="connsiteX8" fmla="*/ 652692 w 2281553"/>
                      <a:gd name="connsiteY8" fmla="*/ 746756 h 751995"/>
                      <a:gd name="connsiteX9" fmla="*/ 170039 w 2281553"/>
                      <a:gd name="connsiteY9" fmla="*/ 682970 h 751995"/>
                      <a:gd name="connsiteX10" fmla="*/ 6 w 2281553"/>
                      <a:gd name="connsiteY10" fmla="*/ 572315 h 751995"/>
                      <a:gd name="connsiteX11" fmla="*/ 36959 w 2281553"/>
                      <a:gd name="connsiteY11" fmla="*/ 373935 h 751995"/>
                      <a:gd name="connsiteX0" fmla="*/ 36959 w 2281553"/>
                      <a:gd name="connsiteY0" fmla="*/ 373935 h 751995"/>
                      <a:gd name="connsiteX1" fmla="*/ 226407 w 2281553"/>
                      <a:gd name="connsiteY1" fmla="*/ 303522 h 751995"/>
                      <a:gd name="connsiteX2" fmla="*/ 1224831 w 2281553"/>
                      <a:gd name="connsiteY2" fmla="*/ 205056 h 751995"/>
                      <a:gd name="connsiteX3" fmla="*/ 2159432 w 2281553"/>
                      <a:gd name="connsiteY3" fmla="*/ 94 h 751995"/>
                      <a:gd name="connsiteX4" fmla="*/ 2263265 w 2281553"/>
                      <a:gd name="connsiteY4" fmla="*/ 166095 h 751995"/>
                      <a:gd name="connsiteX5" fmla="*/ 2281553 w 2281553"/>
                      <a:gd name="connsiteY5" fmla="*/ 552208 h 751995"/>
                      <a:gd name="connsiteX6" fmla="*/ 2176594 w 2281553"/>
                      <a:gd name="connsiteY6" fmla="*/ 743615 h 751995"/>
                      <a:gd name="connsiteX7" fmla="*/ 1102905 w 2281553"/>
                      <a:gd name="connsiteY7" fmla="*/ 745738 h 751995"/>
                      <a:gd name="connsiteX8" fmla="*/ 652692 w 2281553"/>
                      <a:gd name="connsiteY8" fmla="*/ 746756 h 751995"/>
                      <a:gd name="connsiteX9" fmla="*/ 182707 w 2281553"/>
                      <a:gd name="connsiteY9" fmla="*/ 710896 h 751995"/>
                      <a:gd name="connsiteX10" fmla="*/ 6 w 2281553"/>
                      <a:gd name="connsiteY10" fmla="*/ 572315 h 751995"/>
                      <a:gd name="connsiteX11" fmla="*/ 36959 w 2281553"/>
                      <a:gd name="connsiteY11" fmla="*/ 373935 h 751995"/>
                      <a:gd name="connsiteX0" fmla="*/ 33289 w 2277883"/>
                      <a:gd name="connsiteY0" fmla="*/ 373935 h 751995"/>
                      <a:gd name="connsiteX1" fmla="*/ 222737 w 2277883"/>
                      <a:gd name="connsiteY1" fmla="*/ 303522 h 751995"/>
                      <a:gd name="connsiteX2" fmla="*/ 1221161 w 2277883"/>
                      <a:gd name="connsiteY2" fmla="*/ 205056 h 751995"/>
                      <a:gd name="connsiteX3" fmla="*/ 2155762 w 2277883"/>
                      <a:gd name="connsiteY3" fmla="*/ 94 h 751995"/>
                      <a:gd name="connsiteX4" fmla="*/ 2259595 w 2277883"/>
                      <a:gd name="connsiteY4" fmla="*/ 166095 h 751995"/>
                      <a:gd name="connsiteX5" fmla="*/ 2277883 w 2277883"/>
                      <a:gd name="connsiteY5" fmla="*/ 552208 h 751995"/>
                      <a:gd name="connsiteX6" fmla="*/ 2172924 w 2277883"/>
                      <a:gd name="connsiteY6" fmla="*/ 743615 h 751995"/>
                      <a:gd name="connsiteX7" fmla="*/ 1099235 w 2277883"/>
                      <a:gd name="connsiteY7" fmla="*/ 745738 h 751995"/>
                      <a:gd name="connsiteX8" fmla="*/ 649022 w 2277883"/>
                      <a:gd name="connsiteY8" fmla="*/ 746756 h 751995"/>
                      <a:gd name="connsiteX9" fmla="*/ 179037 w 2277883"/>
                      <a:gd name="connsiteY9" fmla="*/ 710896 h 751995"/>
                      <a:gd name="connsiteX10" fmla="*/ 8 w 2277883"/>
                      <a:gd name="connsiteY10" fmla="*/ 577261 h 751995"/>
                      <a:gd name="connsiteX11" fmla="*/ 33289 w 2277883"/>
                      <a:gd name="connsiteY11" fmla="*/ 373935 h 751995"/>
                      <a:gd name="connsiteX0" fmla="*/ 45955 w 2277880"/>
                      <a:gd name="connsiteY0" fmla="*/ 401862 h 751995"/>
                      <a:gd name="connsiteX1" fmla="*/ 222734 w 2277880"/>
                      <a:gd name="connsiteY1" fmla="*/ 303522 h 751995"/>
                      <a:gd name="connsiteX2" fmla="*/ 1221158 w 2277880"/>
                      <a:gd name="connsiteY2" fmla="*/ 205056 h 751995"/>
                      <a:gd name="connsiteX3" fmla="*/ 2155759 w 2277880"/>
                      <a:gd name="connsiteY3" fmla="*/ 94 h 751995"/>
                      <a:gd name="connsiteX4" fmla="*/ 2259592 w 2277880"/>
                      <a:gd name="connsiteY4" fmla="*/ 166095 h 751995"/>
                      <a:gd name="connsiteX5" fmla="*/ 2277880 w 2277880"/>
                      <a:gd name="connsiteY5" fmla="*/ 552208 h 751995"/>
                      <a:gd name="connsiteX6" fmla="*/ 2172921 w 2277880"/>
                      <a:gd name="connsiteY6" fmla="*/ 743615 h 751995"/>
                      <a:gd name="connsiteX7" fmla="*/ 1099232 w 2277880"/>
                      <a:gd name="connsiteY7" fmla="*/ 745738 h 751995"/>
                      <a:gd name="connsiteX8" fmla="*/ 649019 w 2277880"/>
                      <a:gd name="connsiteY8" fmla="*/ 746756 h 751995"/>
                      <a:gd name="connsiteX9" fmla="*/ 179034 w 2277880"/>
                      <a:gd name="connsiteY9" fmla="*/ 710896 h 751995"/>
                      <a:gd name="connsiteX10" fmla="*/ 5 w 2277880"/>
                      <a:gd name="connsiteY10" fmla="*/ 577261 h 751995"/>
                      <a:gd name="connsiteX11" fmla="*/ 45955 w 2277880"/>
                      <a:gd name="connsiteY11" fmla="*/ 401862 h 751995"/>
                      <a:gd name="connsiteX0" fmla="*/ 45955 w 2277880"/>
                      <a:gd name="connsiteY0" fmla="*/ 401863 h 751996"/>
                      <a:gd name="connsiteX1" fmla="*/ 263856 w 2277880"/>
                      <a:gd name="connsiteY1" fmla="*/ 315490 h 751996"/>
                      <a:gd name="connsiteX2" fmla="*/ 1221158 w 2277880"/>
                      <a:gd name="connsiteY2" fmla="*/ 205057 h 751996"/>
                      <a:gd name="connsiteX3" fmla="*/ 2155759 w 2277880"/>
                      <a:gd name="connsiteY3" fmla="*/ 95 h 751996"/>
                      <a:gd name="connsiteX4" fmla="*/ 2259592 w 2277880"/>
                      <a:gd name="connsiteY4" fmla="*/ 166096 h 751996"/>
                      <a:gd name="connsiteX5" fmla="*/ 2277880 w 2277880"/>
                      <a:gd name="connsiteY5" fmla="*/ 552209 h 751996"/>
                      <a:gd name="connsiteX6" fmla="*/ 2172921 w 2277880"/>
                      <a:gd name="connsiteY6" fmla="*/ 743616 h 751996"/>
                      <a:gd name="connsiteX7" fmla="*/ 1099232 w 2277880"/>
                      <a:gd name="connsiteY7" fmla="*/ 745739 h 751996"/>
                      <a:gd name="connsiteX8" fmla="*/ 649019 w 2277880"/>
                      <a:gd name="connsiteY8" fmla="*/ 746757 h 751996"/>
                      <a:gd name="connsiteX9" fmla="*/ 179034 w 2277880"/>
                      <a:gd name="connsiteY9" fmla="*/ 710897 h 751996"/>
                      <a:gd name="connsiteX10" fmla="*/ 5 w 2277880"/>
                      <a:gd name="connsiteY10" fmla="*/ 577262 h 751996"/>
                      <a:gd name="connsiteX11" fmla="*/ 45955 w 2277880"/>
                      <a:gd name="connsiteY11" fmla="*/ 401863 h 751996"/>
                      <a:gd name="connsiteX0" fmla="*/ 45955 w 2277880"/>
                      <a:gd name="connsiteY0" fmla="*/ 401863 h 751996"/>
                      <a:gd name="connsiteX1" fmla="*/ 260183 w 2277880"/>
                      <a:gd name="connsiteY1" fmla="*/ 310543 h 751996"/>
                      <a:gd name="connsiteX2" fmla="*/ 1221158 w 2277880"/>
                      <a:gd name="connsiteY2" fmla="*/ 205057 h 751996"/>
                      <a:gd name="connsiteX3" fmla="*/ 2155759 w 2277880"/>
                      <a:gd name="connsiteY3" fmla="*/ 95 h 751996"/>
                      <a:gd name="connsiteX4" fmla="*/ 2259592 w 2277880"/>
                      <a:gd name="connsiteY4" fmla="*/ 166096 h 751996"/>
                      <a:gd name="connsiteX5" fmla="*/ 2277880 w 2277880"/>
                      <a:gd name="connsiteY5" fmla="*/ 552209 h 751996"/>
                      <a:gd name="connsiteX6" fmla="*/ 2172921 w 2277880"/>
                      <a:gd name="connsiteY6" fmla="*/ 743616 h 751996"/>
                      <a:gd name="connsiteX7" fmla="*/ 1099232 w 2277880"/>
                      <a:gd name="connsiteY7" fmla="*/ 745739 h 751996"/>
                      <a:gd name="connsiteX8" fmla="*/ 649019 w 2277880"/>
                      <a:gd name="connsiteY8" fmla="*/ 746757 h 751996"/>
                      <a:gd name="connsiteX9" fmla="*/ 179034 w 2277880"/>
                      <a:gd name="connsiteY9" fmla="*/ 710897 h 751996"/>
                      <a:gd name="connsiteX10" fmla="*/ 5 w 2277880"/>
                      <a:gd name="connsiteY10" fmla="*/ 577262 h 751996"/>
                      <a:gd name="connsiteX11" fmla="*/ 45955 w 2277880"/>
                      <a:gd name="connsiteY11" fmla="*/ 401863 h 751996"/>
                      <a:gd name="connsiteX0" fmla="*/ 45955 w 2277880"/>
                      <a:gd name="connsiteY0" fmla="*/ 401863 h 751996"/>
                      <a:gd name="connsiteX1" fmla="*/ 260183 w 2277880"/>
                      <a:gd name="connsiteY1" fmla="*/ 310543 h 751996"/>
                      <a:gd name="connsiteX2" fmla="*/ 1221158 w 2277880"/>
                      <a:gd name="connsiteY2" fmla="*/ 205057 h 751996"/>
                      <a:gd name="connsiteX3" fmla="*/ 2155759 w 2277880"/>
                      <a:gd name="connsiteY3" fmla="*/ 95 h 751996"/>
                      <a:gd name="connsiteX4" fmla="*/ 2259592 w 2277880"/>
                      <a:gd name="connsiteY4" fmla="*/ 166096 h 751996"/>
                      <a:gd name="connsiteX5" fmla="*/ 2277880 w 2277880"/>
                      <a:gd name="connsiteY5" fmla="*/ 552209 h 751996"/>
                      <a:gd name="connsiteX6" fmla="*/ 2172921 w 2277880"/>
                      <a:gd name="connsiteY6" fmla="*/ 743616 h 751996"/>
                      <a:gd name="connsiteX7" fmla="*/ 1099232 w 2277880"/>
                      <a:gd name="connsiteY7" fmla="*/ 745739 h 751996"/>
                      <a:gd name="connsiteX8" fmla="*/ 649019 w 2277880"/>
                      <a:gd name="connsiteY8" fmla="*/ 746757 h 751996"/>
                      <a:gd name="connsiteX9" fmla="*/ 179034 w 2277880"/>
                      <a:gd name="connsiteY9" fmla="*/ 710897 h 751996"/>
                      <a:gd name="connsiteX10" fmla="*/ 5 w 2277880"/>
                      <a:gd name="connsiteY10" fmla="*/ 577262 h 751996"/>
                      <a:gd name="connsiteX11" fmla="*/ 45955 w 2277880"/>
                      <a:gd name="connsiteY11" fmla="*/ 401863 h 751996"/>
                      <a:gd name="connsiteX0" fmla="*/ 45955 w 2277880"/>
                      <a:gd name="connsiteY0" fmla="*/ 401863 h 751996"/>
                      <a:gd name="connsiteX1" fmla="*/ 260183 w 2277880"/>
                      <a:gd name="connsiteY1" fmla="*/ 310543 h 751996"/>
                      <a:gd name="connsiteX2" fmla="*/ 1221158 w 2277880"/>
                      <a:gd name="connsiteY2" fmla="*/ 205057 h 751996"/>
                      <a:gd name="connsiteX3" fmla="*/ 2155759 w 2277880"/>
                      <a:gd name="connsiteY3" fmla="*/ 95 h 751996"/>
                      <a:gd name="connsiteX4" fmla="*/ 2259592 w 2277880"/>
                      <a:gd name="connsiteY4" fmla="*/ 166096 h 751996"/>
                      <a:gd name="connsiteX5" fmla="*/ 2277880 w 2277880"/>
                      <a:gd name="connsiteY5" fmla="*/ 552209 h 751996"/>
                      <a:gd name="connsiteX6" fmla="*/ 2172921 w 2277880"/>
                      <a:gd name="connsiteY6" fmla="*/ 743616 h 751996"/>
                      <a:gd name="connsiteX7" fmla="*/ 1099232 w 2277880"/>
                      <a:gd name="connsiteY7" fmla="*/ 745739 h 751996"/>
                      <a:gd name="connsiteX8" fmla="*/ 649019 w 2277880"/>
                      <a:gd name="connsiteY8" fmla="*/ 746757 h 751996"/>
                      <a:gd name="connsiteX9" fmla="*/ 179034 w 2277880"/>
                      <a:gd name="connsiteY9" fmla="*/ 710897 h 751996"/>
                      <a:gd name="connsiteX10" fmla="*/ 5 w 2277880"/>
                      <a:gd name="connsiteY10" fmla="*/ 577262 h 751996"/>
                      <a:gd name="connsiteX11" fmla="*/ 45955 w 2277880"/>
                      <a:gd name="connsiteY11" fmla="*/ 401863 h 751996"/>
                      <a:gd name="connsiteX0" fmla="*/ 56970 w 2277879"/>
                      <a:gd name="connsiteY0" fmla="*/ 416704 h 751996"/>
                      <a:gd name="connsiteX1" fmla="*/ 260182 w 2277879"/>
                      <a:gd name="connsiteY1" fmla="*/ 310543 h 751996"/>
                      <a:gd name="connsiteX2" fmla="*/ 1221157 w 2277879"/>
                      <a:gd name="connsiteY2" fmla="*/ 205057 h 751996"/>
                      <a:gd name="connsiteX3" fmla="*/ 2155758 w 2277879"/>
                      <a:gd name="connsiteY3" fmla="*/ 95 h 751996"/>
                      <a:gd name="connsiteX4" fmla="*/ 2259591 w 2277879"/>
                      <a:gd name="connsiteY4" fmla="*/ 166096 h 751996"/>
                      <a:gd name="connsiteX5" fmla="*/ 2277879 w 2277879"/>
                      <a:gd name="connsiteY5" fmla="*/ 552209 h 751996"/>
                      <a:gd name="connsiteX6" fmla="*/ 2172920 w 2277879"/>
                      <a:gd name="connsiteY6" fmla="*/ 743616 h 751996"/>
                      <a:gd name="connsiteX7" fmla="*/ 1099231 w 2277879"/>
                      <a:gd name="connsiteY7" fmla="*/ 745739 h 751996"/>
                      <a:gd name="connsiteX8" fmla="*/ 649018 w 2277879"/>
                      <a:gd name="connsiteY8" fmla="*/ 746757 h 751996"/>
                      <a:gd name="connsiteX9" fmla="*/ 179033 w 2277879"/>
                      <a:gd name="connsiteY9" fmla="*/ 710897 h 751996"/>
                      <a:gd name="connsiteX10" fmla="*/ 4 w 2277879"/>
                      <a:gd name="connsiteY10" fmla="*/ 577262 h 751996"/>
                      <a:gd name="connsiteX11" fmla="*/ 56970 w 2277879"/>
                      <a:gd name="connsiteY11" fmla="*/ 416704 h 751996"/>
                      <a:gd name="connsiteX0" fmla="*/ 41919 w 2262828"/>
                      <a:gd name="connsiteY0" fmla="*/ 416704 h 751996"/>
                      <a:gd name="connsiteX1" fmla="*/ 245131 w 2262828"/>
                      <a:gd name="connsiteY1" fmla="*/ 310543 h 751996"/>
                      <a:gd name="connsiteX2" fmla="*/ 1206106 w 2262828"/>
                      <a:gd name="connsiteY2" fmla="*/ 205057 h 751996"/>
                      <a:gd name="connsiteX3" fmla="*/ 2140707 w 2262828"/>
                      <a:gd name="connsiteY3" fmla="*/ 95 h 751996"/>
                      <a:gd name="connsiteX4" fmla="*/ 2244540 w 2262828"/>
                      <a:gd name="connsiteY4" fmla="*/ 166096 h 751996"/>
                      <a:gd name="connsiteX5" fmla="*/ 2262828 w 2262828"/>
                      <a:gd name="connsiteY5" fmla="*/ 552209 h 751996"/>
                      <a:gd name="connsiteX6" fmla="*/ 2157869 w 2262828"/>
                      <a:gd name="connsiteY6" fmla="*/ 743616 h 751996"/>
                      <a:gd name="connsiteX7" fmla="*/ 1084180 w 2262828"/>
                      <a:gd name="connsiteY7" fmla="*/ 745739 h 751996"/>
                      <a:gd name="connsiteX8" fmla="*/ 633967 w 2262828"/>
                      <a:gd name="connsiteY8" fmla="*/ 746757 h 751996"/>
                      <a:gd name="connsiteX9" fmla="*/ 163982 w 2262828"/>
                      <a:gd name="connsiteY9" fmla="*/ 710897 h 751996"/>
                      <a:gd name="connsiteX10" fmla="*/ 6 w 2262828"/>
                      <a:gd name="connsiteY10" fmla="*/ 575825 h 751996"/>
                      <a:gd name="connsiteX11" fmla="*/ 41919 w 2262828"/>
                      <a:gd name="connsiteY11" fmla="*/ 416704 h 751996"/>
                      <a:gd name="connsiteX0" fmla="*/ 41919 w 2262828"/>
                      <a:gd name="connsiteY0" fmla="*/ 416704 h 751996"/>
                      <a:gd name="connsiteX1" fmla="*/ 245131 w 2262828"/>
                      <a:gd name="connsiteY1" fmla="*/ 310543 h 751996"/>
                      <a:gd name="connsiteX2" fmla="*/ 1206106 w 2262828"/>
                      <a:gd name="connsiteY2" fmla="*/ 205057 h 751996"/>
                      <a:gd name="connsiteX3" fmla="*/ 2140707 w 2262828"/>
                      <a:gd name="connsiteY3" fmla="*/ 95 h 751996"/>
                      <a:gd name="connsiteX4" fmla="*/ 2244540 w 2262828"/>
                      <a:gd name="connsiteY4" fmla="*/ 166096 h 751996"/>
                      <a:gd name="connsiteX5" fmla="*/ 2262828 w 2262828"/>
                      <a:gd name="connsiteY5" fmla="*/ 552209 h 751996"/>
                      <a:gd name="connsiteX6" fmla="*/ 2157869 w 2262828"/>
                      <a:gd name="connsiteY6" fmla="*/ 743616 h 751996"/>
                      <a:gd name="connsiteX7" fmla="*/ 1084180 w 2262828"/>
                      <a:gd name="connsiteY7" fmla="*/ 745739 h 751996"/>
                      <a:gd name="connsiteX8" fmla="*/ 633967 w 2262828"/>
                      <a:gd name="connsiteY8" fmla="*/ 746757 h 751996"/>
                      <a:gd name="connsiteX9" fmla="*/ 163982 w 2262828"/>
                      <a:gd name="connsiteY9" fmla="*/ 710897 h 751996"/>
                      <a:gd name="connsiteX10" fmla="*/ 6 w 2262828"/>
                      <a:gd name="connsiteY10" fmla="*/ 575825 h 751996"/>
                      <a:gd name="connsiteX11" fmla="*/ 41919 w 2262828"/>
                      <a:gd name="connsiteY11" fmla="*/ 416704 h 751996"/>
                      <a:gd name="connsiteX0" fmla="*/ 41913 w 2262822"/>
                      <a:gd name="connsiteY0" fmla="*/ 416704 h 751996"/>
                      <a:gd name="connsiteX1" fmla="*/ 245125 w 2262822"/>
                      <a:gd name="connsiteY1" fmla="*/ 310543 h 751996"/>
                      <a:gd name="connsiteX2" fmla="*/ 1206100 w 2262822"/>
                      <a:gd name="connsiteY2" fmla="*/ 205057 h 751996"/>
                      <a:gd name="connsiteX3" fmla="*/ 2140701 w 2262822"/>
                      <a:gd name="connsiteY3" fmla="*/ 95 h 751996"/>
                      <a:gd name="connsiteX4" fmla="*/ 2244534 w 2262822"/>
                      <a:gd name="connsiteY4" fmla="*/ 166096 h 751996"/>
                      <a:gd name="connsiteX5" fmla="*/ 2262822 w 2262822"/>
                      <a:gd name="connsiteY5" fmla="*/ 552209 h 751996"/>
                      <a:gd name="connsiteX6" fmla="*/ 2157863 w 2262822"/>
                      <a:gd name="connsiteY6" fmla="*/ 743616 h 751996"/>
                      <a:gd name="connsiteX7" fmla="*/ 1084174 w 2262822"/>
                      <a:gd name="connsiteY7" fmla="*/ 745739 h 751996"/>
                      <a:gd name="connsiteX8" fmla="*/ 633961 w 2262822"/>
                      <a:gd name="connsiteY8" fmla="*/ 746757 h 751996"/>
                      <a:gd name="connsiteX9" fmla="*/ 163976 w 2262822"/>
                      <a:gd name="connsiteY9" fmla="*/ 710897 h 751996"/>
                      <a:gd name="connsiteX10" fmla="*/ 0 w 2262822"/>
                      <a:gd name="connsiteY10" fmla="*/ 575825 h 751996"/>
                      <a:gd name="connsiteX11" fmla="*/ 41913 w 2262822"/>
                      <a:gd name="connsiteY11" fmla="*/ 416704 h 751996"/>
                      <a:gd name="connsiteX0" fmla="*/ 41913 w 2262822"/>
                      <a:gd name="connsiteY0" fmla="*/ 416704 h 752705"/>
                      <a:gd name="connsiteX1" fmla="*/ 245125 w 2262822"/>
                      <a:gd name="connsiteY1" fmla="*/ 310543 h 752705"/>
                      <a:gd name="connsiteX2" fmla="*/ 1206100 w 2262822"/>
                      <a:gd name="connsiteY2" fmla="*/ 205057 h 752705"/>
                      <a:gd name="connsiteX3" fmla="*/ 2140701 w 2262822"/>
                      <a:gd name="connsiteY3" fmla="*/ 95 h 752705"/>
                      <a:gd name="connsiteX4" fmla="*/ 2244534 w 2262822"/>
                      <a:gd name="connsiteY4" fmla="*/ 166096 h 752705"/>
                      <a:gd name="connsiteX5" fmla="*/ 2262822 w 2262822"/>
                      <a:gd name="connsiteY5" fmla="*/ 552209 h 752705"/>
                      <a:gd name="connsiteX6" fmla="*/ 2128122 w 2262822"/>
                      <a:gd name="connsiteY6" fmla="*/ 725265 h 752705"/>
                      <a:gd name="connsiteX7" fmla="*/ 1084174 w 2262822"/>
                      <a:gd name="connsiteY7" fmla="*/ 745739 h 752705"/>
                      <a:gd name="connsiteX8" fmla="*/ 633961 w 2262822"/>
                      <a:gd name="connsiteY8" fmla="*/ 746757 h 752705"/>
                      <a:gd name="connsiteX9" fmla="*/ 163976 w 2262822"/>
                      <a:gd name="connsiteY9" fmla="*/ 710897 h 752705"/>
                      <a:gd name="connsiteX10" fmla="*/ 0 w 2262822"/>
                      <a:gd name="connsiteY10" fmla="*/ 575825 h 752705"/>
                      <a:gd name="connsiteX11" fmla="*/ 41913 w 2262822"/>
                      <a:gd name="connsiteY11" fmla="*/ 416704 h 752705"/>
                      <a:gd name="connsiteX0" fmla="*/ 41913 w 2262822"/>
                      <a:gd name="connsiteY0" fmla="*/ 416704 h 752374"/>
                      <a:gd name="connsiteX1" fmla="*/ 245125 w 2262822"/>
                      <a:gd name="connsiteY1" fmla="*/ 310543 h 752374"/>
                      <a:gd name="connsiteX2" fmla="*/ 1206100 w 2262822"/>
                      <a:gd name="connsiteY2" fmla="*/ 205057 h 752374"/>
                      <a:gd name="connsiteX3" fmla="*/ 2140701 w 2262822"/>
                      <a:gd name="connsiteY3" fmla="*/ 95 h 752374"/>
                      <a:gd name="connsiteX4" fmla="*/ 2244534 w 2262822"/>
                      <a:gd name="connsiteY4" fmla="*/ 166096 h 752374"/>
                      <a:gd name="connsiteX5" fmla="*/ 2262822 w 2262822"/>
                      <a:gd name="connsiteY5" fmla="*/ 552209 h 752374"/>
                      <a:gd name="connsiteX6" fmla="*/ 2126104 w 2262822"/>
                      <a:gd name="connsiteY6" fmla="*/ 733404 h 752374"/>
                      <a:gd name="connsiteX7" fmla="*/ 1084174 w 2262822"/>
                      <a:gd name="connsiteY7" fmla="*/ 745739 h 752374"/>
                      <a:gd name="connsiteX8" fmla="*/ 633961 w 2262822"/>
                      <a:gd name="connsiteY8" fmla="*/ 746757 h 752374"/>
                      <a:gd name="connsiteX9" fmla="*/ 163976 w 2262822"/>
                      <a:gd name="connsiteY9" fmla="*/ 710897 h 752374"/>
                      <a:gd name="connsiteX10" fmla="*/ 0 w 2262822"/>
                      <a:gd name="connsiteY10" fmla="*/ 575825 h 752374"/>
                      <a:gd name="connsiteX11" fmla="*/ 41913 w 2262822"/>
                      <a:gd name="connsiteY11" fmla="*/ 416704 h 752374"/>
                      <a:gd name="connsiteX0" fmla="*/ 41913 w 2262822"/>
                      <a:gd name="connsiteY0" fmla="*/ 416704 h 756351"/>
                      <a:gd name="connsiteX1" fmla="*/ 245125 w 2262822"/>
                      <a:gd name="connsiteY1" fmla="*/ 310543 h 756351"/>
                      <a:gd name="connsiteX2" fmla="*/ 1206100 w 2262822"/>
                      <a:gd name="connsiteY2" fmla="*/ 205057 h 756351"/>
                      <a:gd name="connsiteX3" fmla="*/ 2140701 w 2262822"/>
                      <a:gd name="connsiteY3" fmla="*/ 95 h 756351"/>
                      <a:gd name="connsiteX4" fmla="*/ 2244534 w 2262822"/>
                      <a:gd name="connsiteY4" fmla="*/ 166096 h 756351"/>
                      <a:gd name="connsiteX5" fmla="*/ 2262822 w 2262822"/>
                      <a:gd name="connsiteY5" fmla="*/ 552209 h 756351"/>
                      <a:gd name="connsiteX6" fmla="*/ 2126104 w 2262822"/>
                      <a:gd name="connsiteY6" fmla="*/ 733404 h 756351"/>
                      <a:gd name="connsiteX7" fmla="*/ 1084174 w 2262822"/>
                      <a:gd name="connsiteY7" fmla="*/ 745739 h 756351"/>
                      <a:gd name="connsiteX8" fmla="*/ 637633 w 2262822"/>
                      <a:gd name="connsiteY8" fmla="*/ 751703 h 756351"/>
                      <a:gd name="connsiteX9" fmla="*/ 163976 w 2262822"/>
                      <a:gd name="connsiteY9" fmla="*/ 710897 h 756351"/>
                      <a:gd name="connsiteX10" fmla="*/ 0 w 2262822"/>
                      <a:gd name="connsiteY10" fmla="*/ 575825 h 756351"/>
                      <a:gd name="connsiteX11" fmla="*/ 41913 w 2262822"/>
                      <a:gd name="connsiteY11" fmla="*/ 416704 h 756351"/>
                      <a:gd name="connsiteX0" fmla="*/ 41913 w 2262822"/>
                      <a:gd name="connsiteY0" fmla="*/ 416704 h 756351"/>
                      <a:gd name="connsiteX1" fmla="*/ 245125 w 2262822"/>
                      <a:gd name="connsiteY1" fmla="*/ 310543 h 756351"/>
                      <a:gd name="connsiteX2" fmla="*/ 1206100 w 2262822"/>
                      <a:gd name="connsiteY2" fmla="*/ 205057 h 756351"/>
                      <a:gd name="connsiteX3" fmla="*/ 2140701 w 2262822"/>
                      <a:gd name="connsiteY3" fmla="*/ 95 h 756351"/>
                      <a:gd name="connsiteX4" fmla="*/ 2244534 w 2262822"/>
                      <a:gd name="connsiteY4" fmla="*/ 166096 h 756351"/>
                      <a:gd name="connsiteX5" fmla="*/ 2262822 w 2262822"/>
                      <a:gd name="connsiteY5" fmla="*/ 552209 h 756351"/>
                      <a:gd name="connsiteX6" fmla="*/ 2126104 w 2262822"/>
                      <a:gd name="connsiteY6" fmla="*/ 733404 h 756351"/>
                      <a:gd name="connsiteX7" fmla="*/ 1084174 w 2262822"/>
                      <a:gd name="connsiteY7" fmla="*/ 745739 h 756351"/>
                      <a:gd name="connsiteX8" fmla="*/ 637633 w 2262822"/>
                      <a:gd name="connsiteY8" fmla="*/ 751703 h 756351"/>
                      <a:gd name="connsiteX9" fmla="*/ 212441 w 2262822"/>
                      <a:gd name="connsiteY9" fmla="*/ 732757 h 756351"/>
                      <a:gd name="connsiteX10" fmla="*/ 0 w 2262822"/>
                      <a:gd name="connsiteY10" fmla="*/ 575825 h 756351"/>
                      <a:gd name="connsiteX11" fmla="*/ 41913 w 2262822"/>
                      <a:gd name="connsiteY11" fmla="*/ 416704 h 756351"/>
                      <a:gd name="connsiteX0" fmla="*/ 29244 w 2250153"/>
                      <a:gd name="connsiteY0" fmla="*/ 416704 h 756351"/>
                      <a:gd name="connsiteX1" fmla="*/ 232456 w 2250153"/>
                      <a:gd name="connsiteY1" fmla="*/ 310543 h 756351"/>
                      <a:gd name="connsiteX2" fmla="*/ 1193431 w 2250153"/>
                      <a:gd name="connsiteY2" fmla="*/ 205057 h 756351"/>
                      <a:gd name="connsiteX3" fmla="*/ 2128032 w 2250153"/>
                      <a:gd name="connsiteY3" fmla="*/ 95 h 756351"/>
                      <a:gd name="connsiteX4" fmla="*/ 2231865 w 2250153"/>
                      <a:gd name="connsiteY4" fmla="*/ 166096 h 756351"/>
                      <a:gd name="connsiteX5" fmla="*/ 2250153 w 2250153"/>
                      <a:gd name="connsiteY5" fmla="*/ 552209 h 756351"/>
                      <a:gd name="connsiteX6" fmla="*/ 2113435 w 2250153"/>
                      <a:gd name="connsiteY6" fmla="*/ 733404 h 756351"/>
                      <a:gd name="connsiteX7" fmla="*/ 1071505 w 2250153"/>
                      <a:gd name="connsiteY7" fmla="*/ 745739 h 756351"/>
                      <a:gd name="connsiteX8" fmla="*/ 624964 w 2250153"/>
                      <a:gd name="connsiteY8" fmla="*/ 751703 h 756351"/>
                      <a:gd name="connsiteX9" fmla="*/ 199772 w 2250153"/>
                      <a:gd name="connsiteY9" fmla="*/ 732757 h 756351"/>
                      <a:gd name="connsiteX10" fmla="*/ 0 w 2250153"/>
                      <a:gd name="connsiteY10" fmla="*/ 603751 h 756351"/>
                      <a:gd name="connsiteX11" fmla="*/ 29244 w 2250153"/>
                      <a:gd name="connsiteY11" fmla="*/ 416704 h 756351"/>
                      <a:gd name="connsiteX0" fmla="*/ 29244 w 2250153"/>
                      <a:gd name="connsiteY0" fmla="*/ 421536 h 761183"/>
                      <a:gd name="connsiteX1" fmla="*/ 232456 w 2250153"/>
                      <a:gd name="connsiteY1" fmla="*/ 315375 h 761183"/>
                      <a:gd name="connsiteX2" fmla="*/ 1193431 w 2250153"/>
                      <a:gd name="connsiteY2" fmla="*/ 209889 h 761183"/>
                      <a:gd name="connsiteX3" fmla="*/ 2073539 w 2250153"/>
                      <a:gd name="connsiteY3" fmla="*/ 92 h 761183"/>
                      <a:gd name="connsiteX4" fmla="*/ 2231865 w 2250153"/>
                      <a:gd name="connsiteY4" fmla="*/ 170928 h 761183"/>
                      <a:gd name="connsiteX5" fmla="*/ 2250153 w 2250153"/>
                      <a:gd name="connsiteY5" fmla="*/ 557041 h 761183"/>
                      <a:gd name="connsiteX6" fmla="*/ 2113435 w 2250153"/>
                      <a:gd name="connsiteY6" fmla="*/ 738236 h 761183"/>
                      <a:gd name="connsiteX7" fmla="*/ 1071505 w 2250153"/>
                      <a:gd name="connsiteY7" fmla="*/ 750571 h 761183"/>
                      <a:gd name="connsiteX8" fmla="*/ 624964 w 2250153"/>
                      <a:gd name="connsiteY8" fmla="*/ 756535 h 761183"/>
                      <a:gd name="connsiteX9" fmla="*/ 199772 w 2250153"/>
                      <a:gd name="connsiteY9" fmla="*/ 737589 h 761183"/>
                      <a:gd name="connsiteX10" fmla="*/ 0 w 2250153"/>
                      <a:gd name="connsiteY10" fmla="*/ 608583 h 761183"/>
                      <a:gd name="connsiteX11" fmla="*/ 29244 w 2250153"/>
                      <a:gd name="connsiteY11" fmla="*/ 421536 h 761183"/>
                      <a:gd name="connsiteX0" fmla="*/ 29244 w 2250153"/>
                      <a:gd name="connsiteY0" fmla="*/ 421536 h 761183"/>
                      <a:gd name="connsiteX1" fmla="*/ 232456 w 2250153"/>
                      <a:gd name="connsiteY1" fmla="*/ 315375 h 761183"/>
                      <a:gd name="connsiteX2" fmla="*/ 1193431 w 2250153"/>
                      <a:gd name="connsiteY2" fmla="*/ 209889 h 761183"/>
                      <a:gd name="connsiteX3" fmla="*/ 2073539 w 2250153"/>
                      <a:gd name="connsiteY3" fmla="*/ 92 h 761183"/>
                      <a:gd name="connsiteX4" fmla="*/ 2201024 w 2250153"/>
                      <a:gd name="connsiteY4" fmla="*/ 170527 h 761183"/>
                      <a:gd name="connsiteX5" fmla="*/ 2250153 w 2250153"/>
                      <a:gd name="connsiteY5" fmla="*/ 557041 h 761183"/>
                      <a:gd name="connsiteX6" fmla="*/ 2113435 w 2250153"/>
                      <a:gd name="connsiteY6" fmla="*/ 738236 h 761183"/>
                      <a:gd name="connsiteX7" fmla="*/ 1071505 w 2250153"/>
                      <a:gd name="connsiteY7" fmla="*/ 750571 h 761183"/>
                      <a:gd name="connsiteX8" fmla="*/ 624964 w 2250153"/>
                      <a:gd name="connsiteY8" fmla="*/ 756535 h 761183"/>
                      <a:gd name="connsiteX9" fmla="*/ 199772 w 2250153"/>
                      <a:gd name="connsiteY9" fmla="*/ 737589 h 761183"/>
                      <a:gd name="connsiteX10" fmla="*/ 0 w 2250153"/>
                      <a:gd name="connsiteY10" fmla="*/ 608583 h 761183"/>
                      <a:gd name="connsiteX11" fmla="*/ 29244 w 2250153"/>
                      <a:gd name="connsiteY11" fmla="*/ 421536 h 761183"/>
                      <a:gd name="connsiteX0" fmla="*/ 29244 w 2250153"/>
                      <a:gd name="connsiteY0" fmla="*/ 388497 h 728144"/>
                      <a:gd name="connsiteX1" fmla="*/ 232456 w 2250153"/>
                      <a:gd name="connsiteY1" fmla="*/ 282336 h 728144"/>
                      <a:gd name="connsiteX2" fmla="*/ 1193431 w 2250153"/>
                      <a:gd name="connsiteY2" fmla="*/ 176850 h 728144"/>
                      <a:gd name="connsiteX3" fmla="*/ 2077716 w 2250153"/>
                      <a:gd name="connsiteY3" fmla="*/ 112 h 728144"/>
                      <a:gd name="connsiteX4" fmla="*/ 2201024 w 2250153"/>
                      <a:gd name="connsiteY4" fmla="*/ 137488 h 728144"/>
                      <a:gd name="connsiteX5" fmla="*/ 2250153 w 2250153"/>
                      <a:gd name="connsiteY5" fmla="*/ 524002 h 728144"/>
                      <a:gd name="connsiteX6" fmla="*/ 2113435 w 2250153"/>
                      <a:gd name="connsiteY6" fmla="*/ 705197 h 728144"/>
                      <a:gd name="connsiteX7" fmla="*/ 1071505 w 2250153"/>
                      <a:gd name="connsiteY7" fmla="*/ 717532 h 728144"/>
                      <a:gd name="connsiteX8" fmla="*/ 624964 w 2250153"/>
                      <a:gd name="connsiteY8" fmla="*/ 723496 h 728144"/>
                      <a:gd name="connsiteX9" fmla="*/ 199772 w 2250153"/>
                      <a:gd name="connsiteY9" fmla="*/ 704550 h 728144"/>
                      <a:gd name="connsiteX10" fmla="*/ 0 w 2250153"/>
                      <a:gd name="connsiteY10" fmla="*/ 575544 h 728144"/>
                      <a:gd name="connsiteX11" fmla="*/ 29244 w 2250153"/>
                      <a:gd name="connsiteY11" fmla="*/ 388497 h 728144"/>
                      <a:gd name="connsiteX0" fmla="*/ 29244 w 2250153"/>
                      <a:gd name="connsiteY0" fmla="*/ 388497 h 728144"/>
                      <a:gd name="connsiteX1" fmla="*/ 232456 w 2250153"/>
                      <a:gd name="connsiteY1" fmla="*/ 282336 h 728144"/>
                      <a:gd name="connsiteX2" fmla="*/ 1193431 w 2250153"/>
                      <a:gd name="connsiteY2" fmla="*/ 176850 h 728144"/>
                      <a:gd name="connsiteX3" fmla="*/ 2077716 w 2250153"/>
                      <a:gd name="connsiteY3" fmla="*/ 112 h 728144"/>
                      <a:gd name="connsiteX4" fmla="*/ 2162995 w 2250153"/>
                      <a:gd name="connsiteY4" fmla="*/ 141118 h 728144"/>
                      <a:gd name="connsiteX5" fmla="*/ 2250153 w 2250153"/>
                      <a:gd name="connsiteY5" fmla="*/ 524002 h 728144"/>
                      <a:gd name="connsiteX6" fmla="*/ 2113435 w 2250153"/>
                      <a:gd name="connsiteY6" fmla="*/ 705197 h 728144"/>
                      <a:gd name="connsiteX7" fmla="*/ 1071505 w 2250153"/>
                      <a:gd name="connsiteY7" fmla="*/ 717532 h 728144"/>
                      <a:gd name="connsiteX8" fmla="*/ 624964 w 2250153"/>
                      <a:gd name="connsiteY8" fmla="*/ 723496 h 728144"/>
                      <a:gd name="connsiteX9" fmla="*/ 199772 w 2250153"/>
                      <a:gd name="connsiteY9" fmla="*/ 704550 h 728144"/>
                      <a:gd name="connsiteX10" fmla="*/ 0 w 2250153"/>
                      <a:gd name="connsiteY10" fmla="*/ 575544 h 728144"/>
                      <a:gd name="connsiteX11" fmla="*/ 29244 w 2250153"/>
                      <a:gd name="connsiteY11" fmla="*/ 388497 h 728144"/>
                      <a:gd name="connsiteX0" fmla="*/ 29244 w 2250153"/>
                      <a:gd name="connsiteY0" fmla="*/ 352239 h 691886"/>
                      <a:gd name="connsiteX1" fmla="*/ 232456 w 2250153"/>
                      <a:gd name="connsiteY1" fmla="*/ 246078 h 691886"/>
                      <a:gd name="connsiteX2" fmla="*/ 1193431 w 2250153"/>
                      <a:gd name="connsiteY2" fmla="*/ 140592 h 691886"/>
                      <a:gd name="connsiteX3" fmla="*/ 2013023 w 2250153"/>
                      <a:gd name="connsiteY3" fmla="*/ 143 h 691886"/>
                      <a:gd name="connsiteX4" fmla="*/ 2162995 w 2250153"/>
                      <a:gd name="connsiteY4" fmla="*/ 104860 h 691886"/>
                      <a:gd name="connsiteX5" fmla="*/ 2250153 w 2250153"/>
                      <a:gd name="connsiteY5" fmla="*/ 487744 h 691886"/>
                      <a:gd name="connsiteX6" fmla="*/ 2113435 w 2250153"/>
                      <a:gd name="connsiteY6" fmla="*/ 668939 h 691886"/>
                      <a:gd name="connsiteX7" fmla="*/ 1071505 w 2250153"/>
                      <a:gd name="connsiteY7" fmla="*/ 681274 h 691886"/>
                      <a:gd name="connsiteX8" fmla="*/ 624964 w 2250153"/>
                      <a:gd name="connsiteY8" fmla="*/ 687238 h 691886"/>
                      <a:gd name="connsiteX9" fmla="*/ 199772 w 2250153"/>
                      <a:gd name="connsiteY9" fmla="*/ 668292 h 691886"/>
                      <a:gd name="connsiteX10" fmla="*/ 0 w 2250153"/>
                      <a:gd name="connsiteY10" fmla="*/ 539286 h 691886"/>
                      <a:gd name="connsiteX11" fmla="*/ 29244 w 2250153"/>
                      <a:gd name="connsiteY11" fmla="*/ 352239 h 691886"/>
                      <a:gd name="connsiteX0" fmla="*/ 29244 w 2245689"/>
                      <a:gd name="connsiteY0" fmla="*/ 352239 h 691886"/>
                      <a:gd name="connsiteX1" fmla="*/ 232456 w 2245689"/>
                      <a:gd name="connsiteY1" fmla="*/ 246078 h 691886"/>
                      <a:gd name="connsiteX2" fmla="*/ 1193431 w 2245689"/>
                      <a:gd name="connsiteY2" fmla="*/ 140592 h 691886"/>
                      <a:gd name="connsiteX3" fmla="*/ 2013023 w 2245689"/>
                      <a:gd name="connsiteY3" fmla="*/ 143 h 691886"/>
                      <a:gd name="connsiteX4" fmla="*/ 2162995 w 2245689"/>
                      <a:gd name="connsiteY4" fmla="*/ 104860 h 691886"/>
                      <a:gd name="connsiteX5" fmla="*/ 2231137 w 2245689"/>
                      <a:gd name="connsiteY5" fmla="*/ 489559 h 691886"/>
                      <a:gd name="connsiteX6" fmla="*/ 2113435 w 2245689"/>
                      <a:gd name="connsiteY6" fmla="*/ 668939 h 691886"/>
                      <a:gd name="connsiteX7" fmla="*/ 1071505 w 2245689"/>
                      <a:gd name="connsiteY7" fmla="*/ 681274 h 691886"/>
                      <a:gd name="connsiteX8" fmla="*/ 624964 w 2245689"/>
                      <a:gd name="connsiteY8" fmla="*/ 687238 h 691886"/>
                      <a:gd name="connsiteX9" fmla="*/ 199772 w 2245689"/>
                      <a:gd name="connsiteY9" fmla="*/ 668292 h 691886"/>
                      <a:gd name="connsiteX10" fmla="*/ 0 w 2245689"/>
                      <a:gd name="connsiteY10" fmla="*/ 539286 h 691886"/>
                      <a:gd name="connsiteX11" fmla="*/ 29244 w 2245689"/>
                      <a:gd name="connsiteY11" fmla="*/ 352239 h 691886"/>
                      <a:gd name="connsiteX0" fmla="*/ 29244 w 2231852"/>
                      <a:gd name="connsiteY0" fmla="*/ 352239 h 692924"/>
                      <a:gd name="connsiteX1" fmla="*/ 232456 w 2231852"/>
                      <a:gd name="connsiteY1" fmla="*/ 246078 h 692924"/>
                      <a:gd name="connsiteX2" fmla="*/ 1193431 w 2231852"/>
                      <a:gd name="connsiteY2" fmla="*/ 140592 h 692924"/>
                      <a:gd name="connsiteX3" fmla="*/ 2013023 w 2231852"/>
                      <a:gd name="connsiteY3" fmla="*/ 143 h 692924"/>
                      <a:gd name="connsiteX4" fmla="*/ 2162995 w 2231852"/>
                      <a:gd name="connsiteY4" fmla="*/ 104860 h 692924"/>
                      <a:gd name="connsiteX5" fmla="*/ 2231137 w 2231852"/>
                      <a:gd name="connsiteY5" fmla="*/ 489559 h 692924"/>
                      <a:gd name="connsiteX6" fmla="*/ 2059403 w 2231852"/>
                      <a:gd name="connsiteY6" fmla="*/ 637294 h 692924"/>
                      <a:gd name="connsiteX7" fmla="*/ 1071505 w 2231852"/>
                      <a:gd name="connsiteY7" fmla="*/ 681274 h 692924"/>
                      <a:gd name="connsiteX8" fmla="*/ 624964 w 2231852"/>
                      <a:gd name="connsiteY8" fmla="*/ 687238 h 692924"/>
                      <a:gd name="connsiteX9" fmla="*/ 199772 w 2231852"/>
                      <a:gd name="connsiteY9" fmla="*/ 668292 h 692924"/>
                      <a:gd name="connsiteX10" fmla="*/ 0 w 2231852"/>
                      <a:gd name="connsiteY10" fmla="*/ 539286 h 692924"/>
                      <a:gd name="connsiteX11" fmla="*/ 29244 w 2231852"/>
                      <a:gd name="connsiteY11" fmla="*/ 352239 h 692924"/>
                      <a:gd name="connsiteX0" fmla="*/ 29244 w 2232938"/>
                      <a:gd name="connsiteY0" fmla="*/ 352239 h 692477"/>
                      <a:gd name="connsiteX1" fmla="*/ 232456 w 2232938"/>
                      <a:gd name="connsiteY1" fmla="*/ 246078 h 692477"/>
                      <a:gd name="connsiteX2" fmla="*/ 1193431 w 2232938"/>
                      <a:gd name="connsiteY2" fmla="*/ 140592 h 692477"/>
                      <a:gd name="connsiteX3" fmla="*/ 2013023 w 2232938"/>
                      <a:gd name="connsiteY3" fmla="*/ 143 h 692477"/>
                      <a:gd name="connsiteX4" fmla="*/ 2162995 w 2232938"/>
                      <a:gd name="connsiteY4" fmla="*/ 104860 h 692477"/>
                      <a:gd name="connsiteX5" fmla="*/ 2231137 w 2232938"/>
                      <a:gd name="connsiteY5" fmla="*/ 489559 h 692477"/>
                      <a:gd name="connsiteX6" fmla="*/ 2068679 w 2232938"/>
                      <a:gd name="connsiteY6" fmla="*/ 649791 h 692477"/>
                      <a:gd name="connsiteX7" fmla="*/ 1071505 w 2232938"/>
                      <a:gd name="connsiteY7" fmla="*/ 681274 h 692477"/>
                      <a:gd name="connsiteX8" fmla="*/ 624964 w 2232938"/>
                      <a:gd name="connsiteY8" fmla="*/ 687238 h 692477"/>
                      <a:gd name="connsiteX9" fmla="*/ 199772 w 2232938"/>
                      <a:gd name="connsiteY9" fmla="*/ 668292 h 692477"/>
                      <a:gd name="connsiteX10" fmla="*/ 0 w 2232938"/>
                      <a:gd name="connsiteY10" fmla="*/ 539286 h 692477"/>
                      <a:gd name="connsiteX11" fmla="*/ 29244 w 2232938"/>
                      <a:gd name="connsiteY11" fmla="*/ 352239 h 692477"/>
                      <a:gd name="connsiteX0" fmla="*/ 29244 w 2232938"/>
                      <a:gd name="connsiteY0" fmla="*/ 352239 h 692477"/>
                      <a:gd name="connsiteX1" fmla="*/ 232456 w 2232938"/>
                      <a:gd name="connsiteY1" fmla="*/ 246078 h 692477"/>
                      <a:gd name="connsiteX2" fmla="*/ 1193431 w 2232938"/>
                      <a:gd name="connsiteY2" fmla="*/ 140592 h 692477"/>
                      <a:gd name="connsiteX3" fmla="*/ 2013023 w 2232938"/>
                      <a:gd name="connsiteY3" fmla="*/ 143 h 692477"/>
                      <a:gd name="connsiteX4" fmla="*/ 2162995 w 2232938"/>
                      <a:gd name="connsiteY4" fmla="*/ 104860 h 692477"/>
                      <a:gd name="connsiteX5" fmla="*/ 2231137 w 2232938"/>
                      <a:gd name="connsiteY5" fmla="*/ 489559 h 692477"/>
                      <a:gd name="connsiteX6" fmla="*/ 2068679 w 2232938"/>
                      <a:gd name="connsiteY6" fmla="*/ 649791 h 692477"/>
                      <a:gd name="connsiteX7" fmla="*/ 1071505 w 2232938"/>
                      <a:gd name="connsiteY7" fmla="*/ 681274 h 692477"/>
                      <a:gd name="connsiteX8" fmla="*/ 624964 w 2232938"/>
                      <a:gd name="connsiteY8" fmla="*/ 687238 h 692477"/>
                      <a:gd name="connsiteX9" fmla="*/ 199772 w 2232938"/>
                      <a:gd name="connsiteY9" fmla="*/ 668292 h 692477"/>
                      <a:gd name="connsiteX10" fmla="*/ 0 w 2232938"/>
                      <a:gd name="connsiteY10" fmla="*/ 539286 h 692477"/>
                      <a:gd name="connsiteX11" fmla="*/ 29244 w 2232938"/>
                      <a:gd name="connsiteY11" fmla="*/ 352239 h 692477"/>
                      <a:gd name="connsiteX0" fmla="*/ 29244 w 2213602"/>
                      <a:gd name="connsiteY0" fmla="*/ 352239 h 692477"/>
                      <a:gd name="connsiteX1" fmla="*/ 232456 w 2213602"/>
                      <a:gd name="connsiteY1" fmla="*/ 246078 h 692477"/>
                      <a:gd name="connsiteX2" fmla="*/ 1193431 w 2213602"/>
                      <a:gd name="connsiteY2" fmla="*/ 140592 h 692477"/>
                      <a:gd name="connsiteX3" fmla="*/ 2013023 w 2213602"/>
                      <a:gd name="connsiteY3" fmla="*/ 143 h 692477"/>
                      <a:gd name="connsiteX4" fmla="*/ 2162995 w 2213602"/>
                      <a:gd name="connsiteY4" fmla="*/ 104860 h 692477"/>
                      <a:gd name="connsiteX5" fmla="*/ 2207484 w 2213602"/>
                      <a:gd name="connsiteY5" fmla="*/ 485125 h 692477"/>
                      <a:gd name="connsiteX6" fmla="*/ 2068679 w 2213602"/>
                      <a:gd name="connsiteY6" fmla="*/ 649791 h 692477"/>
                      <a:gd name="connsiteX7" fmla="*/ 1071505 w 2213602"/>
                      <a:gd name="connsiteY7" fmla="*/ 681274 h 692477"/>
                      <a:gd name="connsiteX8" fmla="*/ 624964 w 2213602"/>
                      <a:gd name="connsiteY8" fmla="*/ 687238 h 692477"/>
                      <a:gd name="connsiteX9" fmla="*/ 199772 w 2213602"/>
                      <a:gd name="connsiteY9" fmla="*/ 668292 h 692477"/>
                      <a:gd name="connsiteX10" fmla="*/ 0 w 2213602"/>
                      <a:gd name="connsiteY10" fmla="*/ 539286 h 692477"/>
                      <a:gd name="connsiteX11" fmla="*/ 29244 w 2213602"/>
                      <a:gd name="connsiteY11" fmla="*/ 352239 h 692477"/>
                      <a:gd name="connsiteX0" fmla="*/ 29244 w 2213602"/>
                      <a:gd name="connsiteY0" fmla="*/ 352239 h 692477"/>
                      <a:gd name="connsiteX1" fmla="*/ 232456 w 2213602"/>
                      <a:gd name="connsiteY1" fmla="*/ 246078 h 692477"/>
                      <a:gd name="connsiteX2" fmla="*/ 1193431 w 2213602"/>
                      <a:gd name="connsiteY2" fmla="*/ 140592 h 692477"/>
                      <a:gd name="connsiteX3" fmla="*/ 2013023 w 2213602"/>
                      <a:gd name="connsiteY3" fmla="*/ 143 h 692477"/>
                      <a:gd name="connsiteX4" fmla="*/ 2136793 w 2213602"/>
                      <a:gd name="connsiteY4" fmla="*/ 110708 h 692477"/>
                      <a:gd name="connsiteX5" fmla="*/ 2207484 w 2213602"/>
                      <a:gd name="connsiteY5" fmla="*/ 485125 h 692477"/>
                      <a:gd name="connsiteX6" fmla="*/ 2068679 w 2213602"/>
                      <a:gd name="connsiteY6" fmla="*/ 649791 h 692477"/>
                      <a:gd name="connsiteX7" fmla="*/ 1071505 w 2213602"/>
                      <a:gd name="connsiteY7" fmla="*/ 681274 h 692477"/>
                      <a:gd name="connsiteX8" fmla="*/ 624964 w 2213602"/>
                      <a:gd name="connsiteY8" fmla="*/ 687238 h 692477"/>
                      <a:gd name="connsiteX9" fmla="*/ 199772 w 2213602"/>
                      <a:gd name="connsiteY9" fmla="*/ 668292 h 692477"/>
                      <a:gd name="connsiteX10" fmla="*/ 0 w 2213602"/>
                      <a:gd name="connsiteY10" fmla="*/ 539286 h 692477"/>
                      <a:gd name="connsiteX11" fmla="*/ 29244 w 2213602"/>
                      <a:gd name="connsiteY11" fmla="*/ 352239 h 692477"/>
                      <a:gd name="connsiteX0" fmla="*/ 29244 w 2213602"/>
                      <a:gd name="connsiteY0" fmla="*/ 344186 h 684424"/>
                      <a:gd name="connsiteX1" fmla="*/ 232456 w 2213602"/>
                      <a:gd name="connsiteY1" fmla="*/ 238025 h 684424"/>
                      <a:gd name="connsiteX2" fmla="*/ 1193431 w 2213602"/>
                      <a:gd name="connsiteY2" fmla="*/ 132539 h 684424"/>
                      <a:gd name="connsiteX3" fmla="*/ 1998647 w 2213602"/>
                      <a:gd name="connsiteY3" fmla="*/ 153 h 684424"/>
                      <a:gd name="connsiteX4" fmla="*/ 2136793 w 2213602"/>
                      <a:gd name="connsiteY4" fmla="*/ 102655 h 684424"/>
                      <a:gd name="connsiteX5" fmla="*/ 2207484 w 2213602"/>
                      <a:gd name="connsiteY5" fmla="*/ 477072 h 684424"/>
                      <a:gd name="connsiteX6" fmla="*/ 2068679 w 2213602"/>
                      <a:gd name="connsiteY6" fmla="*/ 641738 h 684424"/>
                      <a:gd name="connsiteX7" fmla="*/ 1071505 w 2213602"/>
                      <a:gd name="connsiteY7" fmla="*/ 673221 h 684424"/>
                      <a:gd name="connsiteX8" fmla="*/ 624964 w 2213602"/>
                      <a:gd name="connsiteY8" fmla="*/ 679185 h 684424"/>
                      <a:gd name="connsiteX9" fmla="*/ 199772 w 2213602"/>
                      <a:gd name="connsiteY9" fmla="*/ 660239 h 684424"/>
                      <a:gd name="connsiteX10" fmla="*/ 0 w 2213602"/>
                      <a:gd name="connsiteY10" fmla="*/ 531233 h 684424"/>
                      <a:gd name="connsiteX11" fmla="*/ 29244 w 2213602"/>
                      <a:gd name="connsiteY11" fmla="*/ 344186 h 684424"/>
                      <a:gd name="connsiteX0" fmla="*/ 29244 w 2213602"/>
                      <a:gd name="connsiteY0" fmla="*/ 348613 h 688851"/>
                      <a:gd name="connsiteX1" fmla="*/ 232456 w 2213602"/>
                      <a:gd name="connsiteY1" fmla="*/ 242452 h 688851"/>
                      <a:gd name="connsiteX2" fmla="*/ 1193431 w 2213602"/>
                      <a:gd name="connsiteY2" fmla="*/ 136966 h 688851"/>
                      <a:gd name="connsiteX3" fmla="*/ 1974995 w 2213602"/>
                      <a:gd name="connsiteY3" fmla="*/ 147 h 688851"/>
                      <a:gd name="connsiteX4" fmla="*/ 2136793 w 2213602"/>
                      <a:gd name="connsiteY4" fmla="*/ 107082 h 688851"/>
                      <a:gd name="connsiteX5" fmla="*/ 2207484 w 2213602"/>
                      <a:gd name="connsiteY5" fmla="*/ 481499 h 688851"/>
                      <a:gd name="connsiteX6" fmla="*/ 2068679 w 2213602"/>
                      <a:gd name="connsiteY6" fmla="*/ 646165 h 688851"/>
                      <a:gd name="connsiteX7" fmla="*/ 1071505 w 2213602"/>
                      <a:gd name="connsiteY7" fmla="*/ 677648 h 688851"/>
                      <a:gd name="connsiteX8" fmla="*/ 624964 w 2213602"/>
                      <a:gd name="connsiteY8" fmla="*/ 683612 h 688851"/>
                      <a:gd name="connsiteX9" fmla="*/ 199772 w 2213602"/>
                      <a:gd name="connsiteY9" fmla="*/ 664666 h 688851"/>
                      <a:gd name="connsiteX10" fmla="*/ 0 w 2213602"/>
                      <a:gd name="connsiteY10" fmla="*/ 535660 h 688851"/>
                      <a:gd name="connsiteX11" fmla="*/ 29244 w 2213602"/>
                      <a:gd name="connsiteY11" fmla="*/ 348613 h 688851"/>
                      <a:gd name="connsiteX0" fmla="*/ 29244 w 2213602"/>
                      <a:gd name="connsiteY0" fmla="*/ 345598 h 685836"/>
                      <a:gd name="connsiteX1" fmla="*/ 232456 w 2213602"/>
                      <a:gd name="connsiteY1" fmla="*/ 239437 h 685836"/>
                      <a:gd name="connsiteX2" fmla="*/ 1193431 w 2213602"/>
                      <a:gd name="connsiteY2" fmla="*/ 133951 h 685836"/>
                      <a:gd name="connsiteX3" fmla="*/ 2048502 w 2213602"/>
                      <a:gd name="connsiteY3" fmla="*/ 151 h 685836"/>
                      <a:gd name="connsiteX4" fmla="*/ 2136793 w 2213602"/>
                      <a:gd name="connsiteY4" fmla="*/ 104067 h 685836"/>
                      <a:gd name="connsiteX5" fmla="*/ 2207484 w 2213602"/>
                      <a:gd name="connsiteY5" fmla="*/ 478484 h 685836"/>
                      <a:gd name="connsiteX6" fmla="*/ 2068679 w 2213602"/>
                      <a:gd name="connsiteY6" fmla="*/ 643150 h 685836"/>
                      <a:gd name="connsiteX7" fmla="*/ 1071505 w 2213602"/>
                      <a:gd name="connsiteY7" fmla="*/ 674633 h 685836"/>
                      <a:gd name="connsiteX8" fmla="*/ 624964 w 2213602"/>
                      <a:gd name="connsiteY8" fmla="*/ 680597 h 685836"/>
                      <a:gd name="connsiteX9" fmla="*/ 199772 w 2213602"/>
                      <a:gd name="connsiteY9" fmla="*/ 661651 h 685836"/>
                      <a:gd name="connsiteX10" fmla="*/ 0 w 2213602"/>
                      <a:gd name="connsiteY10" fmla="*/ 532645 h 685836"/>
                      <a:gd name="connsiteX11" fmla="*/ 29244 w 2213602"/>
                      <a:gd name="connsiteY11" fmla="*/ 345598 h 685836"/>
                      <a:gd name="connsiteX0" fmla="*/ 29244 w 2213602"/>
                      <a:gd name="connsiteY0" fmla="*/ 337945 h 678183"/>
                      <a:gd name="connsiteX1" fmla="*/ 232456 w 2213602"/>
                      <a:gd name="connsiteY1" fmla="*/ 231784 h 678183"/>
                      <a:gd name="connsiteX2" fmla="*/ 1193431 w 2213602"/>
                      <a:gd name="connsiteY2" fmla="*/ 126298 h 678183"/>
                      <a:gd name="connsiteX3" fmla="*/ 2003285 w 2213602"/>
                      <a:gd name="connsiteY3" fmla="*/ 161 h 678183"/>
                      <a:gd name="connsiteX4" fmla="*/ 2136793 w 2213602"/>
                      <a:gd name="connsiteY4" fmla="*/ 96414 h 678183"/>
                      <a:gd name="connsiteX5" fmla="*/ 2207484 w 2213602"/>
                      <a:gd name="connsiteY5" fmla="*/ 470831 h 678183"/>
                      <a:gd name="connsiteX6" fmla="*/ 2068679 w 2213602"/>
                      <a:gd name="connsiteY6" fmla="*/ 635497 h 678183"/>
                      <a:gd name="connsiteX7" fmla="*/ 1071505 w 2213602"/>
                      <a:gd name="connsiteY7" fmla="*/ 666980 h 678183"/>
                      <a:gd name="connsiteX8" fmla="*/ 624964 w 2213602"/>
                      <a:gd name="connsiteY8" fmla="*/ 672944 h 678183"/>
                      <a:gd name="connsiteX9" fmla="*/ 199772 w 2213602"/>
                      <a:gd name="connsiteY9" fmla="*/ 653998 h 678183"/>
                      <a:gd name="connsiteX10" fmla="*/ 0 w 2213602"/>
                      <a:gd name="connsiteY10" fmla="*/ 524992 h 678183"/>
                      <a:gd name="connsiteX11" fmla="*/ 29244 w 2213602"/>
                      <a:gd name="connsiteY11" fmla="*/ 337945 h 678183"/>
                      <a:gd name="connsiteX0" fmla="*/ 1800 w 2186158"/>
                      <a:gd name="connsiteY0" fmla="*/ 337945 h 678183"/>
                      <a:gd name="connsiteX1" fmla="*/ 205012 w 2186158"/>
                      <a:gd name="connsiteY1" fmla="*/ 231784 h 678183"/>
                      <a:gd name="connsiteX2" fmla="*/ 1165987 w 2186158"/>
                      <a:gd name="connsiteY2" fmla="*/ 126298 h 678183"/>
                      <a:gd name="connsiteX3" fmla="*/ 1975841 w 2186158"/>
                      <a:gd name="connsiteY3" fmla="*/ 161 h 678183"/>
                      <a:gd name="connsiteX4" fmla="*/ 2109349 w 2186158"/>
                      <a:gd name="connsiteY4" fmla="*/ 96414 h 678183"/>
                      <a:gd name="connsiteX5" fmla="*/ 2180040 w 2186158"/>
                      <a:gd name="connsiteY5" fmla="*/ 470831 h 678183"/>
                      <a:gd name="connsiteX6" fmla="*/ 2041235 w 2186158"/>
                      <a:gd name="connsiteY6" fmla="*/ 635497 h 678183"/>
                      <a:gd name="connsiteX7" fmla="*/ 1044061 w 2186158"/>
                      <a:gd name="connsiteY7" fmla="*/ 666980 h 678183"/>
                      <a:gd name="connsiteX8" fmla="*/ 597520 w 2186158"/>
                      <a:gd name="connsiteY8" fmla="*/ 672944 h 678183"/>
                      <a:gd name="connsiteX9" fmla="*/ 172328 w 2186158"/>
                      <a:gd name="connsiteY9" fmla="*/ 653998 h 678183"/>
                      <a:gd name="connsiteX10" fmla="*/ 38874 w 2186158"/>
                      <a:gd name="connsiteY10" fmla="*/ 532044 h 678183"/>
                      <a:gd name="connsiteX11" fmla="*/ 1800 w 2186158"/>
                      <a:gd name="connsiteY11" fmla="*/ 337945 h 678183"/>
                      <a:gd name="connsiteX0" fmla="*/ 34344 w 2147284"/>
                      <a:gd name="connsiteY0" fmla="*/ 324435 h 678183"/>
                      <a:gd name="connsiteX1" fmla="*/ 166138 w 2147284"/>
                      <a:gd name="connsiteY1" fmla="*/ 231784 h 678183"/>
                      <a:gd name="connsiteX2" fmla="*/ 1127113 w 2147284"/>
                      <a:gd name="connsiteY2" fmla="*/ 126298 h 678183"/>
                      <a:gd name="connsiteX3" fmla="*/ 1936967 w 2147284"/>
                      <a:gd name="connsiteY3" fmla="*/ 161 h 678183"/>
                      <a:gd name="connsiteX4" fmla="*/ 2070475 w 2147284"/>
                      <a:gd name="connsiteY4" fmla="*/ 96414 h 678183"/>
                      <a:gd name="connsiteX5" fmla="*/ 2141166 w 2147284"/>
                      <a:gd name="connsiteY5" fmla="*/ 470831 h 678183"/>
                      <a:gd name="connsiteX6" fmla="*/ 2002361 w 2147284"/>
                      <a:gd name="connsiteY6" fmla="*/ 635497 h 678183"/>
                      <a:gd name="connsiteX7" fmla="*/ 1005187 w 2147284"/>
                      <a:gd name="connsiteY7" fmla="*/ 666980 h 678183"/>
                      <a:gd name="connsiteX8" fmla="*/ 558646 w 2147284"/>
                      <a:gd name="connsiteY8" fmla="*/ 672944 h 678183"/>
                      <a:gd name="connsiteX9" fmla="*/ 133454 w 2147284"/>
                      <a:gd name="connsiteY9" fmla="*/ 653998 h 678183"/>
                      <a:gd name="connsiteX10" fmla="*/ 0 w 2147284"/>
                      <a:gd name="connsiteY10" fmla="*/ 532044 h 678183"/>
                      <a:gd name="connsiteX11" fmla="*/ 34344 w 2147284"/>
                      <a:gd name="connsiteY11" fmla="*/ 324435 h 678183"/>
                      <a:gd name="connsiteX0" fmla="*/ 34344 w 2147284"/>
                      <a:gd name="connsiteY0" fmla="*/ 324439 h 678187"/>
                      <a:gd name="connsiteX1" fmla="*/ 199067 w 2147284"/>
                      <a:gd name="connsiteY1" fmla="*/ 248718 h 678187"/>
                      <a:gd name="connsiteX2" fmla="*/ 1127113 w 2147284"/>
                      <a:gd name="connsiteY2" fmla="*/ 126302 h 678187"/>
                      <a:gd name="connsiteX3" fmla="*/ 1936967 w 2147284"/>
                      <a:gd name="connsiteY3" fmla="*/ 165 h 678187"/>
                      <a:gd name="connsiteX4" fmla="*/ 2070475 w 2147284"/>
                      <a:gd name="connsiteY4" fmla="*/ 96418 h 678187"/>
                      <a:gd name="connsiteX5" fmla="*/ 2141166 w 2147284"/>
                      <a:gd name="connsiteY5" fmla="*/ 470835 h 678187"/>
                      <a:gd name="connsiteX6" fmla="*/ 2002361 w 2147284"/>
                      <a:gd name="connsiteY6" fmla="*/ 635501 h 678187"/>
                      <a:gd name="connsiteX7" fmla="*/ 1005187 w 2147284"/>
                      <a:gd name="connsiteY7" fmla="*/ 666984 h 678187"/>
                      <a:gd name="connsiteX8" fmla="*/ 558646 w 2147284"/>
                      <a:gd name="connsiteY8" fmla="*/ 672948 h 678187"/>
                      <a:gd name="connsiteX9" fmla="*/ 133454 w 2147284"/>
                      <a:gd name="connsiteY9" fmla="*/ 654002 h 678187"/>
                      <a:gd name="connsiteX10" fmla="*/ 0 w 2147284"/>
                      <a:gd name="connsiteY10" fmla="*/ 532048 h 678187"/>
                      <a:gd name="connsiteX11" fmla="*/ 34344 w 2147284"/>
                      <a:gd name="connsiteY11" fmla="*/ 324439 h 678187"/>
                      <a:gd name="connsiteX0" fmla="*/ 34344 w 2147284"/>
                      <a:gd name="connsiteY0" fmla="*/ 324439 h 678187"/>
                      <a:gd name="connsiteX1" fmla="*/ 199067 w 2147284"/>
                      <a:gd name="connsiteY1" fmla="*/ 248718 h 678187"/>
                      <a:gd name="connsiteX2" fmla="*/ 1127113 w 2147284"/>
                      <a:gd name="connsiteY2" fmla="*/ 126302 h 678187"/>
                      <a:gd name="connsiteX3" fmla="*/ 1936967 w 2147284"/>
                      <a:gd name="connsiteY3" fmla="*/ 165 h 678187"/>
                      <a:gd name="connsiteX4" fmla="*/ 2070475 w 2147284"/>
                      <a:gd name="connsiteY4" fmla="*/ 96418 h 678187"/>
                      <a:gd name="connsiteX5" fmla="*/ 2141166 w 2147284"/>
                      <a:gd name="connsiteY5" fmla="*/ 470835 h 678187"/>
                      <a:gd name="connsiteX6" fmla="*/ 2002361 w 2147284"/>
                      <a:gd name="connsiteY6" fmla="*/ 635501 h 678187"/>
                      <a:gd name="connsiteX7" fmla="*/ 1005187 w 2147284"/>
                      <a:gd name="connsiteY7" fmla="*/ 666984 h 678187"/>
                      <a:gd name="connsiteX8" fmla="*/ 558646 w 2147284"/>
                      <a:gd name="connsiteY8" fmla="*/ 672948 h 678187"/>
                      <a:gd name="connsiteX9" fmla="*/ 176121 w 2147284"/>
                      <a:gd name="connsiteY9" fmla="*/ 656619 h 678187"/>
                      <a:gd name="connsiteX10" fmla="*/ 0 w 2147284"/>
                      <a:gd name="connsiteY10" fmla="*/ 532048 h 678187"/>
                      <a:gd name="connsiteX11" fmla="*/ 34344 w 2147284"/>
                      <a:gd name="connsiteY11" fmla="*/ 324439 h 678187"/>
                      <a:gd name="connsiteX0" fmla="*/ 15331 w 2128271"/>
                      <a:gd name="connsiteY0" fmla="*/ 324439 h 678187"/>
                      <a:gd name="connsiteX1" fmla="*/ 180054 w 2128271"/>
                      <a:gd name="connsiteY1" fmla="*/ 248718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57108 w 2128271"/>
                      <a:gd name="connsiteY9" fmla="*/ 656619 h 678187"/>
                      <a:gd name="connsiteX10" fmla="*/ 0 w 2128271"/>
                      <a:gd name="connsiteY10" fmla="*/ 530232 h 678187"/>
                      <a:gd name="connsiteX11" fmla="*/ 15331 w 2128271"/>
                      <a:gd name="connsiteY11" fmla="*/ 324439 h 678187"/>
                      <a:gd name="connsiteX0" fmla="*/ 15331 w 2128271"/>
                      <a:gd name="connsiteY0" fmla="*/ 324439 h 678187"/>
                      <a:gd name="connsiteX1" fmla="*/ 180054 w 2128271"/>
                      <a:gd name="connsiteY1" fmla="*/ 248718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80760 w 2128271"/>
                      <a:gd name="connsiteY9" fmla="*/ 661052 h 678187"/>
                      <a:gd name="connsiteX10" fmla="*/ 0 w 2128271"/>
                      <a:gd name="connsiteY10" fmla="*/ 530232 h 678187"/>
                      <a:gd name="connsiteX11" fmla="*/ 15331 w 2128271"/>
                      <a:gd name="connsiteY11" fmla="*/ 324439 h 678187"/>
                      <a:gd name="connsiteX0" fmla="*/ 34345 w 2128271"/>
                      <a:gd name="connsiteY0" fmla="*/ 322624 h 678187"/>
                      <a:gd name="connsiteX1" fmla="*/ 180054 w 2128271"/>
                      <a:gd name="connsiteY1" fmla="*/ 248718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80760 w 2128271"/>
                      <a:gd name="connsiteY9" fmla="*/ 661052 h 678187"/>
                      <a:gd name="connsiteX10" fmla="*/ 0 w 2128271"/>
                      <a:gd name="connsiteY10" fmla="*/ 530232 h 678187"/>
                      <a:gd name="connsiteX11" fmla="*/ 34345 w 2128271"/>
                      <a:gd name="connsiteY11" fmla="*/ 322624 h 678187"/>
                      <a:gd name="connsiteX0" fmla="*/ 34345 w 2128271"/>
                      <a:gd name="connsiteY0" fmla="*/ 322624 h 678187"/>
                      <a:gd name="connsiteX1" fmla="*/ 237097 w 2128271"/>
                      <a:gd name="connsiteY1" fmla="*/ 243271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80760 w 2128271"/>
                      <a:gd name="connsiteY9" fmla="*/ 661052 h 678187"/>
                      <a:gd name="connsiteX10" fmla="*/ 0 w 2128271"/>
                      <a:gd name="connsiteY10" fmla="*/ 530232 h 678187"/>
                      <a:gd name="connsiteX11" fmla="*/ 34345 w 2128271"/>
                      <a:gd name="connsiteY11" fmla="*/ 322624 h 678187"/>
                      <a:gd name="connsiteX0" fmla="*/ 38983 w 2128271"/>
                      <a:gd name="connsiteY0" fmla="*/ 328873 h 678187"/>
                      <a:gd name="connsiteX1" fmla="*/ 237097 w 2128271"/>
                      <a:gd name="connsiteY1" fmla="*/ 243271 h 678187"/>
                      <a:gd name="connsiteX2" fmla="*/ 1108100 w 2128271"/>
                      <a:gd name="connsiteY2" fmla="*/ 126302 h 678187"/>
                      <a:gd name="connsiteX3" fmla="*/ 1917954 w 2128271"/>
                      <a:gd name="connsiteY3" fmla="*/ 165 h 678187"/>
                      <a:gd name="connsiteX4" fmla="*/ 2051462 w 2128271"/>
                      <a:gd name="connsiteY4" fmla="*/ 96418 h 678187"/>
                      <a:gd name="connsiteX5" fmla="*/ 2122153 w 2128271"/>
                      <a:gd name="connsiteY5" fmla="*/ 470835 h 678187"/>
                      <a:gd name="connsiteX6" fmla="*/ 1983348 w 2128271"/>
                      <a:gd name="connsiteY6" fmla="*/ 635501 h 678187"/>
                      <a:gd name="connsiteX7" fmla="*/ 986174 w 2128271"/>
                      <a:gd name="connsiteY7" fmla="*/ 666984 h 678187"/>
                      <a:gd name="connsiteX8" fmla="*/ 539633 w 2128271"/>
                      <a:gd name="connsiteY8" fmla="*/ 672948 h 678187"/>
                      <a:gd name="connsiteX9" fmla="*/ 180760 w 2128271"/>
                      <a:gd name="connsiteY9" fmla="*/ 661052 h 678187"/>
                      <a:gd name="connsiteX10" fmla="*/ 0 w 2128271"/>
                      <a:gd name="connsiteY10" fmla="*/ 530232 h 678187"/>
                      <a:gd name="connsiteX11" fmla="*/ 38983 w 2128271"/>
                      <a:gd name="connsiteY11" fmla="*/ 328873 h 678187"/>
                      <a:gd name="connsiteX0" fmla="*/ 38983 w 2133109"/>
                      <a:gd name="connsiteY0" fmla="*/ 328873 h 678187"/>
                      <a:gd name="connsiteX1" fmla="*/ 237097 w 2133109"/>
                      <a:gd name="connsiteY1" fmla="*/ 243271 h 678187"/>
                      <a:gd name="connsiteX2" fmla="*/ 1108100 w 2133109"/>
                      <a:gd name="connsiteY2" fmla="*/ 126302 h 678187"/>
                      <a:gd name="connsiteX3" fmla="*/ 1917954 w 2133109"/>
                      <a:gd name="connsiteY3" fmla="*/ 165 h 678187"/>
                      <a:gd name="connsiteX4" fmla="*/ 2122153 w 2133109"/>
                      <a:gd name="connsiteY4" fmla="*/ 470835 h 678187"/>
                      <a:gd name="connsiteX5" fmla="*/ 1983348 w 2133109"/>
                      <a:gd name="connsiteY5" fmla="*/ 635501 h 678187"/>
                      <a:gd name="connsiteX6" fmla="*/ 986174 w 2133109"/>
                      <a:gd name="connsiteY6" fmla="*/ 666984 h 678187"/>
                      <a:gd name="connsiteX7" fmla="*/ 539633 w 2133109"/>
                      <a:gd name="connsiteY7" fmla="*/ 672948 h 678187"/>
                      <a:gd name="connsiteX8" fmla="*/ 180760 w 2133109"/>
                      <a:gd name="connsiteY8" fmla="*/ 661052 h 678187"/>
                      <a:gd name="connsiteX9" fmla="*/ 0 w 2133109"/>
                      <a:gd name="connsiteY9" fmla="*/ 530232 h 678187"/>
                      <a:gd name="connsiteX10" fmla="*/ 38983 w 2133109"/>
                      <a:gd name="connsiteY10" fmla="*/ 328873 h 678187"/>
                      <a:gd name="connsiteX0" fmla="*/ 38983 w 2193081"/>
                      <a:gd name="connsiteY0" fmla="*/ 208676 h 557990"/>
                      <a:gd name="connsiteX1" fmla="*/ 237097 w 2193081"/>
                      <a:gd name="connsiteY1" fmla="*/ 123074 h 557990"/>
                      <a:gd name="connsiteX2" fmla="*/ 1108100 w 2193081"/>
                      <a:gd name="connsiteY2" fmla="*/ 6105 h 557990"/>
                      <a:gd name="connsiteX3" fmla="*/ 2122153 w 2193081"/>
                      <a:gd name="connsiteY3" fmla="*/ 350638 h 557990"/>
                      <a:gd name="connsiteX4" fmla="*/ 1983348 w 2193081"/>
                      <a:gd name="connsiteY4" fmla="*/ 515304 h 557990"/>
                      <a:gd name="connsiteX5" fmla="*/ 986174 w 2193081"/>
                      <a:gd name="connsiteY5" fmla="*/ 546787 h 557990"/>
                      <a:gd name="connsiteX6" fmla="*/ 539633 w 2193081"/>
                      <a:gd name="connsiteY6" fmla="*/ 552751 h 557990"/>
                      <a:gd name="connsiteX7" fmla="*/ 180760 w 2193081"/>
                      <a:gd name="connsiteY7" fmla="*/ 540855 h 557990"/>
                      <a:gd name="connsiteX8" fmla="*/ 0 w 2193081"/>
                      <a:gd name="connsiteY8" fmla="*/ 410035 h 557990"/>
                      <a:gd name="connsiteX9" fmla="*/ 38983 w 2193081"/>
                      <a:gd name="connsiteY9" fmla="*/ 208676 h 557990"/>
                      <a:gd name="connsiteX0" fmla="*/ 38983 w 1983847"/>
                      <a:gd name="connsiteY0" fmla="*/ 216950 h 571854"/>
                      <a:gd name="connsiteX1" fmla="*/ 237097 w 1983847"/>
                      <a:gd name="connsiteY1" fmla="*/ 131348 h 571854"/>
                      <a:gd name="connsiteX2" fmla="*/ 1108100 w 1983847"/>
                      <a:gd name="connsiteY2" fmla="*/ 14379 h 571854"/>
                      <a:gd name="connsiteX3" fmla="*/ 1983348 w 1983847"/>
                      <a:gd name="connsiteY3" fmla="*/ 523578 h 571854"/>
                      <a:gd name="connsiteX4" fmla="*/ 986174 w 1983847"/>
                      <a:gd name="connsiteY4" fmla="*/ 555061 h 571854"/>
                      <a:gd name="connsiteX5" fmla="*/ 539633 w 1983847"/>
                      <a:gd name="connsiteY5" fmla="*/ 561025 h 571854"/>
                      <a:gd name="connsiteX6" fmla="*/ 180760 w 1983847"/>
                      <a:gd name="connsiteY6" fmla="*/ 549129 h 571854"/>
                      <a:gd name="connsiteX7" fmla="*/ 0 w 1983847"/>
                      <a:gd name="connsiteY7" fmla="*/ 418309 h 571854"/>
                      <a:gd name="connsiteX8" fmla="*/ 38983 w 1983847"/>
                      <a:gd name="connsiteY8" fmla="*/ 216950 h 571854"/>
                      <a:gd name="connsiteX0" fmla="*/ 38983 w 1155250"/>
                      <a:gd name="connsiteY0" fmla="*/ 218711 h 601940"/>
                      <a:gd name="connsiteX1" fmla="*/ 237097 w 1155250"/>
                      <a:gd name="connsiteY1" fmla="*/ 133109 h 601940"/>
                      <a:gd name="connsiteX2" fmla="*/ 1108100 w 1155250"/>
                      <a:gd name="connsiteY2" fmla="*/ 16140 h 601940"/>
                      <a:gd name="connsiteX3" fmla="*/ 986174 w 1155250"/>
                      <a:gd name="connsiteY3" fmla="*/ 556822 h 601940"/>
                      <a:gd name="connsiteX4" fmla="*/ 539633 w 1155250"/>
                      <a:gd name="connsiteY4" fmla="*/ 562786 h 601940"/>
                      <a:gd name="connsiteX5" fmla="*/ 180760 w 1155250"/>
                      <a:gd name="connsiteY5" fmla="*/ 550890 h 601940"/>
                      <a:gd name="connsiteX6" fmla="*/ 0 w 1155250"/>
                      <a:gd name="connsiteY6" fmla="*/ 420070 h 601940"/>
                      <a:gd name="connsiteX7" fmla="*/ 38983 w 1155250"/>
                      <a:gd name="connsiteY7" fmla="*/ 218711 h 601940"/>
                      <a:gd name="connsiteX0" fmla="*/ 38983 w 1157568"/>
                      <a:gd name="connsiteY0" fmla="*/ 159921 h 538389"/>
                      <a:gd name="connsiteX1" fmla="*/ 237097 w 1157568"/>
                      <a:gd name="connsiteY1" fmla="*/ 74319 h 538389"/>
                      <a:gd name="connsiteX2" fmla="*/ 1110829 w 1157568"/>
                      <a:gd name="connsiteY2" fmla="*/ 22382 h 538389"/>
                      <a:gd name="connsiteX3" fmla="*/ 986174 w 1157568"/>
                      <a:gd name="connsiteY3" fmla="*/ 498032 h 538389"/>
                      <a:gd name="connsiteX4" fmla="*/ 539633 w 1157568"/>
                      <a:gd name="connsiteY4" fmla="*/ 503996 h 538389"/>
                      <a:gd name="connsiteX5" fmla="*/ 180760 w 1157568"/>
                      <a:gd name="connsiteY5" fmla="*/ 492100 h 538389"/>
                      <a:gd name="connsiteX6" fmla="*/ 0 w 1157568"/>
                      <a:gd name="connsiteY6" fmla="*/ 361280 h 538389"/>
                      <a:gd name="connsiteX7" fmla="*/ 38983 w 1157568"/>
                      <a:gd name="connsiteY7" fmla="*/ 159921 h 538389"/>
                      <a:gd name="connsiteX0" fmla="*/ 38983 w 1173834"/>
                      <a:gd name="connsiteY0" fmla="*/ 158915 h 523768"/>
                      <a:gd name="connsiteX1" fmla="*/ 237097 w 1173834"/>
                      <a:gd name="connsiteY1" fmla="*/ 73313 h 523768"/>
                      <a:gd name="connsiteX2" fmla="*/ 1110829 w 1173834"/>
                      <a:gd name="connsiteY2" fmla="*/ 21376 h 523768"/>
                      <a:gd name="connsiteX3" fmla="*/ 1042195 w 1173834"/>
                      <a:gd name="connsiteY3" fmla="*/ 482201 h 523768"/>
                      <a:gd name="connsiteX4" fmla="*/ 539633 w 1173834"/>
                      <a:gd name="connsiteY4" fmla="*/ 502990 h 523768"/>
                      <a:gd name="connsiteX5" fmla="*/ 180760 w 1173834"/>
                      <a:gd name="connsiteY5" fmla="*/ 491094 h 523768"/>
                      <a:gd name="connsiteX6" fmla="*/ 0 w 1173834"/>
                      <a:gd name="connsiteY6" fmla="*/ 360274 h 523768"/>
                      <a:gd name="connsiteX7" fmla="*/ 38983 w 1173834"/>
                      <a:gd name="connsiteY7" fmla="*/ 158915 h 523768"/>
                      <a:gd name="connsiteX0" fmla="*/ 38983 w 1185663"/>
                      <a:gd name="connsiteY0" fmla="*/ 158731 h 521701"/>
                      <a:gd name="connsiteX1" fmla="*/ 237097 w 1185663"/>
                      <a:gd name="connsiteY1" fmla="*/ 73129 h 521701"/>
                      <a:gd name="connsiteX2" fmla="*/ 1110829 w 1185663"/>
                      <a:gd name="connsiteY2" fmla="*/ 21192 h 521701"/>
                      <a:gd name="connsiteX3" fmla="*/ 1074097 w 1185663"/>
                      <a:gd name="connsiteY3" fmla="*/ 479293 h 521701"/>
                      <a:gd name="connsiteX4" fmla="*/ 539633 w 1185663"/>
                      <a:gd name="connsiteY4" fmla="*/ 502806 h 521701"/>
                      <a:gd name="connsiteX5" fmla="*/ 180760 w 1185663"/>
                      <a:gd name="connsiteY5" fmla="*/ 490910 h 521701"/>
                      <a:gd name="connsiteX6" fmla="*/ 0 w 1185663"/>
                      <a:gd name="connsiteY6" fmla="*/ 360090 h 521701"/>
                      <a:gd name="connsiteX7" fmla="*/ 38983 w 1185663"/>
                      <a:gd name="connsiteY7" fmla="*/ 158731 h 521701"/>
                      <a:gd name="connsiteX0" fmla="*/ 38983 w 1157633"/>
                      <a:gd name="connsiteY0" fmla="*/ 157808 h 520703"/>
                      <a:gd name="connsiteX1" fmla="*/ 237097 w 1157633"/>
                      <a:gd name="connsiteY1" fmla="*/ 72206 h 520703"/>
                      <a:gd name="connsiteX2" fmla="*/ 1069008 w 1157633"/>
                      <a:gd name="connsiteY2" fmla="*/ 21330 h 520703"/>
                      <a:gd name="connsiteX3" fmla="*/ 1074097 w 1157633"/>
                      <a:gd name="connsiteY3" fmla="*/ 478370 h 520703"/>
                      <a:gd name="connsiteX4" fmla="*/ 539633 w 1157633"/>
                      <a:gd name="connsiteY4" fmla="*/ 501883 h 520703"/>
                      <a:gd name="connsiteX5" fmla="*/ 180760 w 1157633"/>
                      <a:gd name="connsiteY5" fmla="*/ 489987 h 520703"/>
                      <a:gd name="connsiteX6" fmla="*/ 0 w 1157633"/>
                      <a:gd name="connsiteY6" fmla="*/ 359167 h 520703"/>
                      <a:gd name="connsiteX7" fmla="*/ 38983 w 1157633"/>
                      <a:gd name="connsiteY7" fmla="*/ 157808 h 520703"/>
                      <a:gd name="connsiteX0" fmla="*/ 38983 w 1144209"/>
                      <a:gd name="connsiteY0" fmla="*/ 162093 h 524988"/>
                      <a:gd name="connsiteX1" fmla="*/ 237097 w 1144209"/>
                      <a:gd name="connsiteY1" fmla="*/ 76491 h 524988"/>
                      <a:gd name="connsiteX2" fmla="*/ 1069008 w 1144209"/>
                      <a:gd name="connsiteY2" fmla="*/ 25615 h 524988"/>
                      <a:gd name="connsiteX3" fmla="*/ 1074097 w 1144209"/>
                      <a:gd name="connsiteY3" fmla="*/ 482655 h 524988"/>
                      <a:gd name="connsiteX4" fmla="*/ 539633 w 1144209"/>
                      <a:gd name="connsiteY4" fmla="*/ 506168 h 524988"/>
                      <a:gd name="connsiteX5" fmla="*/ 180760 w 1144209"/>
                      <a:gd name="connsiteY5" fmla="*/ 494272 h 524988"/>
                      <a:gd name="connsiteX6" fmla="*/ 0 w 1144209"/>
                      <a:gd name="connsiteY6" fmla="*/ 363452 h 524988"/>
                      <a:gd name="connsiteX7" fmla="*/ 38983 w 1144209"/>
                      <a:gd name="connsiteY7" fmla="*/ 162093 h 524988"/>
                      <a:gd name="connsiteX0" fmla="*/ 38983 w 1156872"/>
                      <a:gd name="connsiteY0" fmla="*/ 152022 h 514917"/>
                      <a:gd name="connsiteX1" fmla="*/ 248382 w 1156872"/>
                      <a:gd name="connsiteY1" fmla="*/ 100599 h 514917"/>
                      <a:gd name="connsiteX2" fmla="*/ 1069008 w 1156872"/>
                      <a:gd name="connsiteY2" fmla="*/ 15544 h 514917"/>
                      <a:gd name="connsiteX3" fmla="*/ 1074097 w 1156872"/>
                      <a:gd name="connsiteY3" fmla="*/ 472584 h 514917"/>
                      <a:gd name="connsiteX4" fmla="*/ 539633 w 1156872"/>
                      <a:gd name="connsiteY4" fmla="*/ 496097 h 514917"/>
                      <a:gd name="connsiteX5" fmla="*/ 180760 w 1156872"/>
                      <a:gd name="connsiteY5" fmla="*/ 484201 h 514917"/>
                      <a:gd name="connsiteX6" fmla="*/ 0 w 1156872"/>
                      <a:gd name="connsiteY6" fmla="*/ 353381 h 514917"/>
                      <a:gd name="connsiteX7" fmla="*/ 38983 w 1156872"/>
                      <a:gd name="connsiteY7" fmla="*/ 152022 h 514917"/>
                      <a:gd name="connsiteX0" fmla="*/ 60964 w 1156872"/>
                      <a:gd name="connsiteY0" fmla="*/ 147635 h 514917"/>
                      <a:gd name="connsiteX1" fmla="*/ 248382 w 1156872"/>
                      <a:gd name="connsiteY1" fmla="*/ 100599 h 514917"/>
                      <a:gd name="connsiteX2" fmla="*/ 1069008 w 1156872"/>
                      <a:gd name="connsiteY2" fmla="*/ 15544 h 514917"/>
                      <a:gd name="connsiteX3" fmla="*/ 1074097 w 1156872"/>
                      <a:gd name="connsiteY3" fmla="*/ 472584 h 514917"/>
                      <a:gd name="connsiteX4" fmla="*/ 539633 w 1156872"/>
                      <a:gd name="connsiteY4" fmla="*/ 496097 h 514917"/>
                      <a:gd name="connsiteX5" fmla="*/ 180760 w 1156872"/>
                      <a:gd name="connsiteY5" fmla="*/ 484201 h 514917"/>
                      <a:gd name="connsiteX6" fmla="*/ 0 w 1156872"/>
                      <a:gd name="connsiteY6" fmla="*/ 353381 h 514917"/>
                      <a:gd name="connsiteX7" fmla="*/ 60964 w 1156872"/>
                      <a:gd name="connsiteY7" fmla="*/ 147635 h 514917"/>
                      <a:gd name="connsiteX0" fmla="*/ 60964 w 1156872"/>
                      <a:gd name="connsiteY0" fmla="*/ 147635 h 514917"/>
                      <a:gd name="connsiteX1" fmla="*/ 248382 w 1156872"/>
                      <a:gd name="connsiteY1" fmla="*/ 100599 h 514917"/>
                      <a:gd name="connsiteX2" fmla="*/ 1069008 w 1156872"/>
                      <a:gd name="connsiteY2" fmla="*/ 15544 h 514917"/>
                      <a:gd name="connsiteX3" fmla="*/ 1074097 w 1156872"/>
                      <a:gd name="connsiteY3" fmla="*/ 472584 h 514917"/>
                      <a:gd name="connsiteX4" fmla="*/ 539633 w 1156872"/>
                      <a:gd name="connsiteY4" fmla="*/ 496097 h 514917"/>
                      <a:gd name="connsiteX5" fmla="*/ 180760 w 1156872"/>
                      <a:gd name="connsiteY5" fmla="*/ 484201 h 514917"/>
                      <a:gd name="connsiteX6" fmla="*/ 0 w 1156872"/>
                      <a:gd name="connsiteY6" fmla="*/ 353381 h 514917"/>
                      <a:gd name="connsiteX7" fmla="*/ 60964 w 1156872"/>
                      <a:gd name="connsiteY7" fmla="*/ 147635 h 514917"/>
                      <a:gd name="connsiteX0" fmla="*/ 60964 w 1156872"/>
                      <a:gd name="connsiteY0" fmla="*/ 147635 h 514917"/>
                      <a:gd name="connsiteX1" fmla="*/ 248382 w 1156872"/>
                      <a:gd name="connsiteY1" fmla="*/ 100599 h 514917"/>
                      <a:gd name="connsiteX2" fmla="*/ 1069008 w 1156872"/>
                      <a:gd name="connsiteY2" fmla="*/ 15544 h 514917"/>
                      <a:gd name="connsiteX3" fmla="*/ 1074097 w 1156872"/>
                      <a:gd name="connsiteY3" fmla="*/ 472584 h 514917"/>
                      <a:gd name="connsiteX4" fmla="*/ 539633 w 1156872"/>
                      <a:gd name="connsiteY4" fmla="*/ 496097 h 514917"/>
                      <a:gd name="connsiteX5" fmla="*/ 180760 w 1156872"/>
                      <a:gd name="connsiteY5" fmla="*/ 484201 h 514917"/>
                      <a:gd name="connsiteX6" fmla="*/ 0 w 1156872"/>
                      <a:gd name="connsiteY6" fmla="*/ 353381 h 514917"/>
                      <a:gd name="connsiteX7" fmla="*/ 60964 w 1156872"/>
                      <a:gd name="connsiteY7" fmla="*/ 147635 h 514917"/>
                      <a:gd name="connsiteX0" fmla="*/ 60964 w 1151297"/>
                      <a:gd name="connsiteY0" fmla="*/ 147942 h 515224"/>
                      <a:gd name="connsiteX1" fmla="*/ 332026 w 1151297"/>
                      <a:gd name="connsiteY1" fmla="*/ 98784 h 515224"/>
                      <a:gd name="connsiteX2" fmla="*/ 1069008 w 1151297"/>
                      <a:gd name="connsiteY2" fmla="*/ 15851 h 515224"/>
                      <a:gd name="connsiteX3" fmla="*/ 1074097 w 1151297"/>
                      <a:gd name="connsiteY3" fmla="*/ 472891 h 515224"/>
                      <a:gd name="connsiteX4" fmla="*/ 539633 w 1151297"/>
                      <a:gd name="connsiteY4" fmla="*/ 496404 h 515224"/>
                      <a:gd name="connsiteX5" fmla="*/ 180760 w 1151297"/>
                      <a:gd name="connsiteY5" fmla="*/ 484508 h 515224"/>
                      <a:gd name="connsiteX6" fmla="*/ 0 w 1151297"/>
                      <a:gd name="connsiteY6" fmla="*/ 353688 h 515224"/>
                      <a:gd name="connsiteX7" fmla="*/ 60964 w 1151297"/>
                      <a:gd name="connsiteY7" fmla="*/ 147942 h 515224"/>
                      <a:gd name="connsiteX0" fmla="*/ 60964 w 1151297"/>
                      <a:gd name="connsiteY0" fmla="*/ 147942 h 515224"/>
                      <a:gd name="connsiteX1" fmla="*/ 332026 w 1151297"/>
                      <a:gd name="connsiteY1" fmla="*/ 98784 h 515224"/>
                      <a:gd name="connsiteX2" fmla="*/ 1069008 w 1151297"/>
                      <a:gd name="connsiteY2" fmla="*/ 15851 h 515224"/>
                      <a:gd name="connsiteX3" fmla="*/ 1074097 w 1151297"/>
                      <a:gd name="connsiteY3" fmla="*/ 472891 h 515224"/>
                      <a:gd name="connsiteX4" fmla="*/ 539633 w 1151297"/>
                      <a:gd name="connsiteY4" fmla="*/ 496404 h 515224"/>
                      <a:gd name="connsiteX5" fmla="*/ 180760 w 1151297"/>
                      <a:gd name="connsiteY5" fmla="*/ 484508 h 515224"/>
                      <a:gd name="connsiteX6" fmla="*/ 0 w 1151297"/>
                      <a:gd name="connsiteY6" fmla="*/ 353688 h 515224"/>
                      <a:gd name="connsiteX7" fmla="*/ 60964 w 1151297"/>
                      <a:gd name="connsiteY7" fmla="*/ 147942 h 515224"/>
                      <a:gd name="connsiteX0" fmla="*/ 60964 w 1150990"/>
                      <a:gd name="connsiteY0" fmla="*/ 154126 h 521408"/>
                      <a:gd name="connsiteX1" fmla="*/ 336692 w 1150990"/>
                      <a:gd name="connsiteY1" fmla="*/ 69427 h 521408"/>
                      <a:gd name="connsiteX2" fmla="*/ 1069008 w 1150990"/>
                      <a:gd name="connsiteY2" fmla="*/ 22035 h 521408"/>
                      <a:gd name="connsiteX3" fmla="*/ 1074097 w 1150990"/>
                      <a:gd name="connsiteY3" fmla="*/ 479075 h 521408"/>
                      <a:gd name="connsiteX4" fmla="*/ 539633 w 1150990"/>
                      <a:gd name="connsiteY4" fmla="*/ 502588 h 521408"/>
                      <a:gd name="connsiteX5" fmla="*/ 180760 w 1150990"/>
                      <a:gd name="connsiteY5" fmla="*/ 490692 h 521408"/>
                      <a:gd name="connsiteX6" fmla="*/ 0 w 1150990"/>
                      <a:gd name="connsiteY6" fmla="*/ 359872 h 521408"/>
                      <a:gd name="connsiteX7" fmla="*/ 60964 w 1150990"/>
                      <a:gd name="connsiteY7" fmla="*/ 154126 h 521408"/>
                      <a:gd name="connsiteX0" fmla="*/ 60964 w 1150990"/>
                      <a:gd name="connsiteY0" fmla="*/ 154126 h 521408"/>
                      <a:gd name="connsiteX1" fmla="*/ 336692 w 1150990"/>
                      <a:gd name="connsiteY1" fmla="*/ 69427 h 521408"/>
                      <a:gd name="connsiteX2" fmla="*/ 1069008 w 1150990"/>
                      <a:gd name="connsiteY2" fmla="*/ 22035 h 521408"/>
                      <a:gd name="connsiteX3" fmla="*/ 1074097 w 1150990"/>
                      <a:gd name="connsiteY3" fmla="*/ 479075 h 521408"/>
                      <a:gd name="connsiteX4" fmla="*/ 539633 w 1150990"/>
                      <a:gd name="connsiteY4" fmla="*/ 502588 h 521408"/>
                      <a:gd name="connsiteX5" fmla="*/ 180760 w 1150990"/>
                      <a:gd name="connsiteY5" fmla="*/ 490692 h 521408"/>
                      <a:gd name="connsiteX6" fmla="*/ 0 w 1150990"/>
                      <a:gd name="connsiteY6" fmla="*/ 359872 h 521408"/>
                      <a:gd name="connsiteX7" fmla="*/ 60964 w 1150990"/>
                      <a:gd name="connsiteY7" fmla="*/ 154126 h 521408"/>
                      <a:gd name="connsiteX0" fmla="*/ 60964 w 1150990"/>
                      <a:gd name="connsiteY0" fmla="*/ 154126 h 521981"/>
                      <a:gd name="connsiteX1" fmla="*/ 336692 w 1150990"/>
                      <a:gd name="connsiteY1" fmla="*/ 69427 h 521981"/>
                      <a:gd name="connsiteX2" fmla="*/ 1069008 w 1150990"/>
                      <a:gd name="connsiteY2" fmla="*/ 22035 h 521981"/>
                      <a:gd name="connsiteX3" fmla="*/ 1074097 w 1150990"/>
                      <a:gd name="connsiteY3" fmla="*/ 479075 h 521981"/>
                      <a:gd name="connsiteX4" fmla="*/ 539633 w 1150990"/>
                      <a:gd name="connsiteY4" fmla="*/ 502588 h 521981"/>
                      <a:gd name="connsiteX5" fmla="*/ 256622 w 1150990"/>
                      <a:gd name="connsiteY5" fmla="*/ 479194 h 521981"/>
                      <a:gd name="connsiteX6" fmla="*/ 0 w 1150990"/>
                      <a:gd name="connsiteY6" fmla="*/ 359872 h 521981"/>
                      <a:gd name="connsiteX7" fmla="*/ 60964 w 1150990"/>
                      <a:gd name="connsiteY7" fmla="*/ 154126 h 521981"/>
                      <a:gd name="connsiteX0" fmla="*/ 60964 w 1146985"/>
                      <a:gd name="connsiteY0" fmla="*/ 154126 h 527556"/>
                      <a:gd name="connsiteX1" fmla="*/ 336692 w 1146985"/>
                      <a:gd name="connsiteY1" fmla="*/ 69427 h 527556"/>
                      <a:gd name="connsiteX2" fmla="*/ 1069008 w 1146985"/>
                      <a:gd name="connsiteY2" fmla="*/ 22035 h 527556"/>
                      <a:gd name="connsiteX3" fmla="*/ 1074097 w 1146985"/>
                      <a:gd name="connsiteY3" fmla="*/ 479075 h 527556"/>
                      <a:gd name="connsiteX4" fmla="*/ 609078 w 1146985"/>
                      <a:gd name="connsiteY4" fmla="*/ 514229 h 527556"/>
                      <a:gd name="connsiteX5" fmla="*/ 256622 w 1146985"/>
                      <a:gd name="connsiteY5" fmla="*/ 479194 h 527556"/>
                      <a:gd name="connsiteX6" fmla="*/ 0 w 1146985"/>
                      <a:gd name="connsiteY6" fmla="*/ 359872 h 527556"/>
                      <a:gd name="connsiteX7" fmla="*/ 60964 w 1146985"/>
                      <a:gd name="connsiteY7" fmla="*/ 154126 h 527556"/>
                      <a:gd name="connsiteX0" fmla="*/ 60964 w 1146985"/>
                      <a:gd name="connsiteY0" fmla="*/ 154126 h 526807"/>
                      <a:gd name="connsiteX1" fmla="*/ 336692 w 1146985"/>
                      <a:gd name="connsiteY1" fmla="*/ 69427 h 526807"/>
                      <a:gd name="connsiteX2" fmla="*/ 1069008 w 1146985"/>
                      <a:gd name="connsiteY2" fmla="*/ 22035 h 526807"/>
                      <a:gd name="connsiteX3" fmla="*/ 1074097 w 1146985"/>
                      <a:gd name="connsiteY3" fmla="*/ 479075 h 526807"/>
                      <a:gd name="connsiteX4" fmla="*/ 609078 w 1146985"/>
                      <a:gd name="connsiteY4" fmla="*/ 514229 h 526807"/>
                      <a:gd name="connsiteX5" fmla="*/ 310116 w 1146985"/>
                      <a:gd name="connsiteY5" fmla="*/ 492198 h 526807"/>
                      <a:gd name="connsiteX6" fmla="*/ 0 w 1146985"/>
                      <a:gd name="connsiteY6" fmla="*/ 359872 h 526807"/>
                      <a:gd name="connsiteX7" fmla="*/ 60964 w 1146985"/>
                      <a:gd name="connsiteY7" fmla="*/ 154126 h 526807"/>
                      <a:gd name="connsiteX0" fmla="*/ 35138 w 1121159"/>
                      <a:gd name="connsiteY0" fmla="*/ 154126 h 526807"/>
                      <a:gd name="connsiteX1" fmla="*/ 310866 w 1121159"/>
                      <a:gd name="connsiteY1" fmla="*/ 69427 h 526807"/>
                      <a:gd name="connsiteX2" fmla="*/ 1043182 w 1121159"/>
                      <a:gd name="connsiteY2" fmla="*/ 22035 h 526807"/>
                      <a:gd name="connsiteX3" fmla="*/ 1048271 w 1121159"/>
                      <a:gd name="connsiteY3" fmla="*/ 479075 h 526807"/>
                      <a:gd name="connsiteX4" fmla="*/ 583252 w 1121159"/>
                      <a:gd name="connsiteY4" fmla="*/ 514229 h 526807"/>
                      <a:gd name="connsiteX5" fmla="*/ 284290 w 1121159"/>
                      <a:gd name="connsiteY5" fmla="*/ 492198 h 526807"/>
                      <a:gd name="connsiteX6" fmla="*/ 21638 w 1121159"/>
                      <a:gd name="connsiteY6" fmla="*/ 375900 h 526807"/>
                      <a:gd name="connsiteX7" fmla="*/ 35138 w 1121159"/>
                      <a:gd name="connsiteY7" fmla="*/ 154126 h 526807"/>
                      <a:gd name="connsiteX0" fmla="*/ 35138 w 1121159"/>
                      <a:gd name="connsiteY0" fmla="*/ 154126 h 526807"/>
                      <a:gd name="connsiteX1" fmla="*/ 310866 w 1121159"/>
                      <a:gd name="connsiteY1" fmla="*/ 69427 h 526807"/>
                      <a:gd name="connsiteX2" fmla="*/ 1043182 w 1121159"/>
                      <a:gd name="connsiteY2" fmla="*/ 22035 h 526807"/>
                      <a:gd name="connsiteX3" fmla="*/ 1048271 w 1121159"/>
                      <a:gd name="connsiteY3" fmla="*/ 479075 h 526807"/>
                      <a:gd name="connsiteX4" fmla="*/ 583252 w 1121159"/>
                      <a:gd name="connsiteY4" fmla="*/ 514229 h 526807"/>
                      <a:gd name="connsiteX5" fmla="*/ 284290 w 1121159"/>
                      <a:gd name="connsiteY5" fmla="*/ 492198 h 526807"/>
                      <a:gd name="connsiteX6" fmla="*/ 21638 w 1121159"/>
                      <a:gd name="connsiteY6" fmla="*/ 375900 h 526807"/>
                      <a:gd name="connsiteX7" fmla="*/ 35138 w 1121159"/>
                      <a:gd name="connsiteY7" fmla="*/ 154126 h 526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121159" h="526807">
                        <a:moveTo>
                          <a:pt x="35138" y="154126"/>
                        </a:moveTo>
                        <a:cubicBezTo>
                          <a:pt x="115055" y="63538"/>
                          <a:pt x="158242" y="87985"/>
                          <a:pt x="310866" y="69427"/>
                        </a:cubicBezTo>
                        <a:cubicBezTo>
                          <a:pt x="486762" y="65592"/>
                          <a:pt x="920281" y="-46240"/>
                          <a:pt x="1043182" y="22035"/>
                        </a:cubicBezTo>
                        <a:cubicBezTo>
                          <a:pt x="1166083" y="90310"/>
                          <a:pt x="1124926" y="397043"/>
                          <a:pt x="1048271" y="479075"/>
                        </a:cubicBezTo>
                        <a:cubicBezTo>
                          <a:pt x="971616" y="561107"/>
                          <a:pt x="710582" y="512042"/>
                          <a:pt x="583252" y="514229"/>
                        </a:cubicBezTo>
                        <a:cubicBezTo>
                          <a:pt x="455922" y="516416"/>
                          <a:pt x="394141" y="513665"/>
                          <a:pt x="284290" y="492198"/>
                        </a:cubicBezTo>
                        <a:cubicBezTo>
                          <a:pt x="225863" y="492198"/>
                          <a:pt x="48557" y="468086"/>
                          <a:pt x="21638" y="375900"/>
                        </a:cubicBezTo>
                        <a:cubicBezTo>
                          <a:pt x="25195" y="302866"/>
                          <a:pt x="-37227" y="247650"/>
                          <a:pt x="35138" y="154126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  <a:alpha val="50000"/>
                    </a:schemeClr>
                  </a:solidFill>
                  <a:ln>
                    <a:noFill/>
                  </a:ln>
                  <a:effectLst>
                    <a:softEdge rad="63500"/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236797">
                      <a:defRPr/>
                    </a:pPr>
                    <a:endParaRPr lang="en-US" altLang="ja-JP" sz="100" b="1" dirty="0">
                      <a:solidFill>
                        <a:prstClr val="black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</a:endParaRPr>
                  </a:p>
                </p:txBody>
              </p:sp>
              <p:sp>
                <p:nvSpPr>
                  <p:cNvPr id="94" name="正方形/長方形 93">
                    <a:extLst>
                      <a:ext uri="{FF2B5EF4-FFF2-40B4-BE49-F238E27FC236}">
                        <a16:creationId xmlns:a16="http://schemas.microsoft.com/office/drawing/2014/main" id="{1B5F3261-DEDD-4B3D-AF42-7199FE5D0529}"/>
                      </a:ext>
                    </a:extLst>
                  </p:cNvPr>
                  <p:cNvSpPr/>
                  <p:nvPr/>
                </p:nvSpPr>
                <p:spPr>
                  <a:xfrm>
                    <a:off x="12009787" y="5669704"/>
                    <a:ext cx="580146" cy="165448"/>
                  </a:xfrm>
                  <a:prstGeom prst="rect">
                    <a:avLst/>
                  </a:prstGeom>
                  <a:ln w="25400">
                    <a:solidFill>
                      <a:srgbClr val="FF0000">
                        <a:alpha val="50000"/>
                      </a:srgbClr>
                    </a:solidFill>
                  </a:ln>
                </p:spPr>
                <p:style>
                  <a:lnRef idx="2">
                    <a:schemeClr val="accent2"/>
                  </a:lnRef>
                  <a:fillRef idx="1">
                    <a:schemeClr val="lt1"/>
                  </a:fillRef>
                  <a:effectRef idx="0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wrap="none">
                    <a:spAutoFit/>
                  </a:bodyPr>
                  <a:lstStyle/>
                  <a:p>
                    <a:pPr defTabSz="236797">
                      <a:defRPr/>
                    </a:pPr>
                    <a:r>
                      <a:rPr lang="ja-JP" altLang="en-US" sz="675" dirty="0">
                        <a:solidFill>
                          <a:prstClr val="black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rPr>
                      <a:t>大阪～堺地区</a:t>
                    </a:r>
                    <a:endParaRPr lang="en-US" altLang="ja-JP" sz="675" dirty="0">
                      <a:solidFill>
                        <a:prstClr val="black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</a:endParaRPr>
                  </a:p>
                </p:txBody>
              </p:sp>
            </p:grpSp>
            <p:sp>
              <p:nvSpPr>
                <p:cNvPr id="86" name="正方形/長方形 85">
                  <a:extLst>
                    <a:ext uri="{FF2B5EF4-FFF2-40B4-BE49-F238E27FC236}">
                      <a16:creationId xmlns:a16="http://schemas.microsoft.com/office/drawing/2014/main" id="{38BFB3C9-DAA6-43E9-A1F5-0E8AC88E08B4}"/>
                    </a:ext>
                  </a:extLst>
                </p:cNvPr>
                <p:cNvSpPr/>
                <p:nvPr/>
              </p:nvSpPr>
              <p:spPr>
                <a:xfrm>
                  <a:off x="4599524" y="3508679"/>
                  <a:ext cx="519346" cy="165026"/>
                </a:xfrm>
                <a:prstGeom prst="rect">
                  <a:avLst/>
                </a:prstGeom>
                <a:solidFill>
                  <a:schemeClr val="lt1"/>
                </a:solidFill>
                <a:ln w="25400">
                  <a:solidFill>
                    <a:schemeClr val="accent1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 defTabSz="236797">
                    <a:defRPr/>
                  </a:pPr>
                  <a:r>
                    <a:rPr lang="ja-JP" altLang="en-US" sz="675" dirty="0">
                      <a:solidFill>
                        <a:prstClr val="black"/>
                      </a:solidFill>
                      <a:latin typeface="UD デジタル 教科書体 NK-R" panose="02020400000000000000" pitchFamily="18" charset="-128"/>
                      <a:ea typeface="UD デジタル 教科書体 NK-R" panose="02020400000000000000" pitchFamily="18" charset="-128"/>
                    </a:rPr>
                    <a:t>堺泉北地区</a:t>
                  </a:r>
                  <a:endParaRPr lang="en-US" altLang="ja-JP" sz="675" dirty="0">
                    <a:solidFill>
                      <a:prstClr val="black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endParaRPr>
                </a:p>
              </p:txBody>
            </p:sp>
          </p:grp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A6AAF6D4-30DA-4D68-A2CE-926DBD2E3549}"/>
                  </a:ext>
                </a:extLst>
              </p:cNvPr>
              <p:cNvSpPr/>
              <p:nvPr/>
            </p:nvSpPr>
            <p:spPr>
              <a:xfrm>
                <a:off x="4063728" y="4032777"/>
                <a:ext cx="797085" cy="165026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2"/>
                </a:solidFill>
              </a:ln>
            </p:spPr>
            <p:txBody>
              <a:bodyPr wrap="none">
                <a:spAutoFit/>
              </a:bodyPr>
              <a:lstStyle/>
              <a:p>
                <a:pPr defTabSz="236797">
                  <a:defRPr/>
                </a:pPr>
                <a:r>
                  <a:rPr lang="ja-JP" altLang="en-US" sz="675" dirty="0">
                    <a:solidFill>
                      <a:prstClr val="black"/>
                    </a:solidFill>
                    <a:latin typeface="UD デジタル 教科書体 NK-R" panose="02020400000000000000" pitchFamily="18" charset="-128"/>
                    <a:ea typeface="UD デジタル 教科書体 NK-R" panose="02020400000000000000" pitchFamily="18" charset="-128"/>
                  </a:rPr>
                  <a:t>岸和田～泉佐野地区</a:t>
                </a:r>
                <a:endParaRPr lang="en-US" altLang="ja-JP" sz="675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endParaRPr>
              </a:p>
            </p:txBody>
          </p:sp>
        </p:grpSp>
        <p:sp>
          <p:nvSpPr>
            <p:cNvPr id="62" name="楕円 61">
              <a:extLst>
                <a:ext uri="{FF2B5EF4-FFF2-40B4-BE49-F238E27FC236}">
                  <a16:creationId xmlns:a16="http://schemas.microsoft.com/office/drawing/2014/main" id="{F282AD24-AC62-42E7-8FE7-B99DC859B2E7}"/>
                </a:ext>
              </a:extLst>
            </p:cNvPr>
            <p:cNvSpPr/>
            <p:nvPr/>
          </p:nvSpPr>
          <p:spPr>
            <a:xfrm rot="1135153">
              <a:off x="357141" y="5229140"/>
              <a:ext cx="538720" cy="460812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05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63" name="角丸四角形 2">
              <a:extLst>
                <a:ext uri="{FF2B5EF4-FFF2-40B4-BE49-F238E27FC236}">
                  <a16:creationId xmlns:a16="http://schemas.microsoft.com/office/drawing/2014/main" id="{ECAEF0C9-5DF8-4B4E-981B-E322853FD1CA}"/>
                </a:ext>
              </a:extLst>
            </p:cNvPr>
            <p:cNvSpPr/>
            <p:nvPr/>
          </p:nvSpPr>
          <p:spPr>
            <a:xfrm rot="18689961">
              <a:off x="-1206255" y="7172141"/>
              <a:ext cx="1086668" cy="225661"/>
            </a:xfrm>
            <a:custGeom>
              <a:avLst/>
              <a:gdLst>
                <a:gd name="connsiteX0" fmla="*/ 0 w 1124705"/>
                <a:gd name="connsiteY0" fmla="*/ 168018 h 336035"/>
                <a:gd name="connsiteX1" fmla="*/ 168018 w 1124705"/>
                <a:gd name="connsiteY1" fmla="*/ 0 h 336035"/>
                <a:gd name="connsiteX2" fmla="*/ 956688 w 1124705"/>
                <a:gd name="connsiteY2" fmla="*/ 0 h 336035"/>
                <a:gd name="connsiteX3" fmla="*/ 1124706 w 1124705"/>
                <a:gd name="connsiteY3" fmla="*/ 168018 h 336035"/>
                <a:gd name="connsiteX4" fmla="*/ 1124705 w 1124705"/>
                <a:gd name="connsiteY4" fmla="*/ 168018 h 336035"/>
                <a:gd name="connsiteX5" fmla="*/ 956687 w 1124705"/>
                <a:gd name="connsiteY5" fmla="*/ 336036 h 336035"/>
                <a:gd name="connsiteX6" fmla="*/ 168018 w 1124705"/>
                <a:gd name="connsiteY6" fmla="*/ 336035 h 336035"/>
                <a:gd name="connsiteX7" fmla="*/ 0 w 1124705"/>
                <a:gd name="connsiteY7" fmla="*/ 168017 h 336035"/>
                <a:gd name="connsiteX8" fmla="*/ 0 w 1124705"/>
                <a:gd name="connsiteY8" fmla="*/ 168018 h 336035"/>
                <a:gd name="connsiteX0" fmla="*/ 0 w 1124706"/>
                <a:gd name="connsiteY0" fmla="*/ 173935 h 341953"/>
                <a:gd name="connsiteX1" fmla="*/ 168018 w 1124706"/>
                <a:gd name="connsiteY1" fmla="*/ 5917 h 341953"/>
                <a:gd name="connsiteX2" fmla="*/ 563574 w 1124706"/>
                <a:gd name="connsiteY2" fmla="*/ 0 h 341953"/>
                <a:gd name="connsiteX3" fmla="*/ 956688 w 1124706"/>
                <a:gd name="connsiteY3" fmla="*/ 5917 h 341953"/>
                <a:gd name="connsiteX4" fmla="*/ 1124706 w 1124706"/>
                <a:gd name="connsiteY4" fmla="*/ 173935 h 341953"/>
                <a:gd name="connsiteX5" fmla="*/ 1124705 w 1124706"/>
                <a:gd name="connsiteY5" fmla="*/ 173935 h 341953"/>
                <a:gd name="connsiteX6" fmla="*/ 956687 w 1124706"/>
                <a:gd name="connsiteY6" fmla="*/ 341953 h 341953"/>
                <a:gd name="connsiteX7" fmla="*/ 168018 w 1124706"/>
                <a:gd name="connsiteY7" fmla="*/ 341952 h 341953"/>
                <a:gd name="connsiteX8" fmla="*/ 0 w 1124706"/>
                <a:gd name="connsiteY8" fmla="*/ 173934 h 341953"/>
                <a:gd name="connsiteX9" fmla="*/ 0 w 1124706"/>
                <a:gd name="connsiteY9" fmla="*/ 173935 h 341953"/>
                <a:gd name="connsiteX0" fmla="*/ 0 w 1124706"/>
                <a:gd name="connsiteY0" fmla="*/ 168018 h 336036"/>
                <a:gd name="connsiteX1" fmla="*/ 168018 w 1124706"/>
                <a:gd name="connsiteY1" fmla="*/ 0 h 336036"/>
                <a:gd name="connsiteX2" fmla="*/ 568363 w 1124706"/>
                <a:gd name="connsiteY2" fmla="*/ 43446 h 336036"/>
                <a:gd name="connsiteX3" fmla="*/ 956688 w 1124706"/>
                <a:gd name="connsiteY3" fmla="*/ 0 h 336036"/>
                <a:gd name="connsiteX4" fmla="*/ 1124706 w 1124706"/>
                <a:gd name="connsiteY4" fmla="*/ 168018 h 336036"/>
                <a:gd name="connsiteX5" fmla="*/ 1124705 w 1124706"/>
                <a:gd name="connsiteY5" fmla="*/ 168018 h 336036"/>
                <a:gd name="connsiteX6" fmla="*/ 956687 w 1124706"/>
                <a:gd name="connsiteY6" fmla="*/ 336036 h 336036"/>
                <a:gd name="connsiteX7" fmla="*/ 168018 w 1124706"/>
                <a:gd name="connsiteY7" fmla="*/ 336035 h 336036"/>
                <a:gd name="connsiteX8" fmla="*/ 0 w 1124706"/>
                <a:gd name="connsiteY8" fmla="*/ 168017 h 336036"/>
                <a:gd name="connsiteX9" fmla="*/ 0 w 1124706"/>
                <a:gd name="connsiteY9" fmla="*/ 168018 h 336036"/>
                <a:gd name="connsiteX0" fmla="*/ 0 w 1124706"/>
                <a:gd name="connsiteY0" fmla="*/ 168018 h 336036"/>
                <a:gd name="connsiteX1" fmla="*/ 168018 w 1124706"/>
                <a:gd name="connsiteY1" fmla="*/ 0 h 336036"/>
                <a:gd name="connsiteX2" fmla="*/ 568363 w 1124706"/>
                <a:gd name="connsiteY2" fmla="*/ 43446 h 336036"/>
                <a:gd name="connsiteX3" fmla="*/ 956688 w 1124706"/>
                <a:gd name="connsiteY3" fmla="*/ 0 h 336036"/>
                <a:gd name="connsiteX4" fmla="*/ 1124706 w 1124706"/>
                <a:gd name="connsiteY4" fmla="*/ 168018 h 336036"/>
                <a:gd name="connsiteX5" fmla="*/ 1124705 w 1124706"/>
                <a:gd name="connsiteY5" fmla="*/ 168018 h 336036"/>
                <a:gd name="connsiteX6" fmla="*/ 956687 w 1124706"/>
                <a:gd name="connsiteY6" fmla="*/ 336036 h 336036"/>
                <a:gd name="connsiteX7" fmla="*/ 556657 w 1124706"/>
                <a:gd name="connsiteY7" fmla="*/ 335380 h 336036"/>
                <a:gd name="connsiteX8" fmla="*/ 168018 w 1124706"/>
                <a:gd name="connsiteY8" fmla="*/ 336035 h 336036"/>
                <a:gd name="connsiteX9" fmla="*/ 0 w 1124706"/>
                <a:gd name="connsiteY9" fmla="*/ 168017 h 336036"/>
                <a:gd name="connsiteX10" fmla="*/ 0 w 1124706"/>
                <a:gd name="connsiteY10" fmla="*/ 168018 h 336036"/>
                <a:gd name="connsiteX0" fmla="*/ 0 w 1124706"/>
                <a:gd name="connsiteY0" fmla="*/ 168018 h 380227"/>
                <a:gd name="connsiteX1" fmla="*/ 168018 w 1124706"/>
                <a:gd name="connsiteY1" fmla="*/ 0 h 380227"/>
                <a:gd name="connsiteX2" fmla="*/ 568363 w 1124706"/>
                <a:gd name="connsiteY2" fmla="*/ 43446 h 380227"/>
                <a:gd name="connsiteX3" fmla="*/ 956688 w 1124706"/>
                <a:gd name="connsiteY3" fmla="*/ 0 h 380227"/>
                <a:gd name="connsiteX4" fmla="*/ 1124706 w 1124706"/>
                <a:gd name="connsiteY4" fmla="*/ 168018 h 380227"/>
                <a:gd name="connsiteX5" fmla="*/ 1124705 w 1124706"/>
                <a:gd name="connsiteY5" fmla="*/ 168018 h 380227"/>
                <a:gd name="connsiteX6" fmla="*/ 956687 w 1124706"/>
                <a:gd name="connsiteY6" fmla="*/ 336036 h 380227"/>
                <a:gd name="connsiteX7" fmla="*/ 565909 w 1124706"/>
                <a:gd name="connsiteY7" fmla="*/ 380227 h 380227"/>
                <a:gd name="connsiteX8" fmla="*/ 168018 w 1124706"/>
                <a:gd name="connsiteY8" fmla="*/ 336035 h 380227"/>
                <a:gd name="connsiteX9" fmla="*/ 0 w 1124706"/>
                <a:gd name="connsiteY9" fmla="*/ 168017 h 380227"/>
                <a:gd name="connsiteX10" fmla="*/ 0 w 1124706"/>
                <a:gd name="connsiteY10" fmla="*/ 168018 h 380227"/>
                <a:gd name="connsiteX0" fmla="*/ 0 w 1124706"/>
                <a:gd name="connsiteY0" fmla="*/ 168018 h 398186"/>
                <a:gd name="connsiteX1" fmla="*/ 168018 w 1124706"/>
                <a:gd name="connsiteY1" fmla="*/ 0 h 398186"/>
                <a:gd name="connsiteX2" fmla="*/ 568363 w 1124706"/>
                <a:gd name="connsiteY2" fmla="*/ 43446 h 398186"/>
                <a:gd name="connsiteX3" fmla="*/ 956688 w 1124706"/>
                <a:gd name="connsiteY3" fmla="*/ 0 h 398186"/>
                <a:gd name="connsiteX4" fmla="*/ 1124706 w 1124706"/>
                <a:gd name="connsiteY4" fmla="*/ 168018 h 398186"/>
                <a:gd name="connsiteX5" fmla="*/ 1124705 w 1124706"/>
                <a:gd name="connsiteY5" fmla="*/ 168018 h 398186"/>
                <a:gd name="connsiteX6" fmla="*/ 956687 w 1124706"/>
                <a:gd name="connsiteY6" fmla="*/ 336036 h 398186"/>
                <a:gd name="connsiteX7" fmla="*/ 566017 w 1124706"/>
                <a:gd name="connsiteY7" fmla="*/ 398186 h 398186"/>
                <a:gd name="connsiteX8" fmla="*/ 168018 w 1124706"/>
                <a:gd name="connsiteY8" fmla="*/ 336035 h 398186"/>
                <a:gd name="connsiteX9" fmla="*/ 0 w 1124706"/>
                <a:gd name="connsiteY9" fmla="*/ 168017 h 398186"/>
                <a:gd name="connsiteX10" fmla="*/ 0 w 1124706"/>
                <a:gd name="connsiteY10" fmla="*/ 168018 h 398186"/>
                <a:gd name="connsiteX0" fmla="*/ 0 w 1124706"/>
                <a:gd name="connsiteY0" fmla="*/ 168018 h 398186"/>
                <a:gd name="connsiteX1" fmla="*/ 168018 w 1124706"/>
                <a:gd name="connsiteY1" fmla="*/ 0 h 398186"/>
                <a:gd name="connsiteX2" fmla="*/ 568472 w 1124706"/>
                <a:gd name="connsiteY2" fmla="*/ 61407 h 398186"/>
                <a:gd name="connsiteX3" fmla="*/ 956688 w 1124706"/>
                <a:gd name="connsiteY3" fmla="*/ 0 h 398186"/>
                <a:gd name="connsiteX4" fmla="*/ 1124706 w 1124706"/>
                <a:gd name="connsiteY4" fmla="*/ 168018 h 398186"/>
                <a:gd name="connsiteX5" fmla="*/ 1124705 w 1124706"/>
                <a:gd name="connsiteY5" fmla="*/ 168018 h 398186"/>
                <a:gd name="connsiteX6" fmla="*/ 956687 w 1124706"/>
                <a:gd name="connsiteY6" fmla="*/ 336036 h 398186"/>
                <a:gd name="connsiteX7" fmla="*/ 566017 w 1124706"/>
                <a:gd name="connsiteY7" fmla="*/ 398186 h 398186"/>
                <a:gd name="connsiteX8" fmla="*/ 168018 w 1124706"/>
                <a:gd name="connsiteY8" fmla="*/ 336035 h 398186"/>
                <a:gd name="connsiteX9" fmla="*/ 0 w 1124706"/>
                <a:gd name="connsiteY9" fmla="*/ 168017 h 398186"/>
                <a:gd name="connsiteX10" fmla="*/ 0 w 1124706"/>
                <a:gd name="connsiteY10" fmla="*/ 168018 h 398186"/>
                <a:gd name="connsiteX0" fmla="*/ 0 w 1124706"/>
                <a:gd name="connsiteY0" fmla="*/ 168018 h 403452"/>
                <a:gd name="connsiteX1" fmla="*/ 168018 w 1124706"/>
                <a:gd name="connsiteY1" fmla="*/ 0 h 403452"/>
                <a:gd name="connsiteX2" fmla="*/ 568472 w 1124706"/>
                <a:gd name="connsiteY2" fmla="*/ 61407 h 403452"/>
                <a:gd name="connsiteX3" fmla="*/ 956688 w 1124706"/>
                <a:gd name="connsiteY3" fmla="*/ 0 h 403452"/>
                <a:gd name="connsiteX4" fmla="*/ 1124706 w 1124706"/>
                <a:gd name="connsiteY4" fmla="*/ 168018 h 403452"/>
                <a:gd name="connsiteX5" fmla="*/ 1124705 w 1124706"/>
                <a:gd name="connsiteY5" fmla="*/ 168018 h 403452"/>
                <a:gd name="connsiteX6" fmla="*/ 956687 w 1124706"/>
                <a:gd name="connsiteY6" fmla="*/ 336036 h 403452"/>
                <a:gd name="connsiteX7" fmla="*/ 566017 w 1124706"/>
                <a:gd name="connsiteY7" fmla="*/ 398186 h 403452"/>
                <a:gd name="connsiteX8" fmla="*/ 168018 w 1124706"/>
                <a:gd name="connsiteY8" fmla="*/ 336035 h 403452"/>
                <a:gd name="connsiteX9" fmla="*/ 0 w 1124706"/>
                <a:gd name="connsiteY9" fmla="*/ 168017 h 403452"/>
                <a:gd name="connsiteX10" fmla="*/ 0 w 1124706"/>
                <a:gd name="connsiteY10" fmla="*/ 168018 h 403452"/>
                <a:gd name="connsiteX0" fmla="*/ 0 w 1124706"/>
                <a:gd name="connsiteY0" fmla="*/ 170151 h 405585"/>
                <a:gd name="connsiteX1" fmla="*/ 168018 w 1124706"/>
                <a:gd name="connsiteY1" fmla="*/ 2133 h 405585"/>
                <a:gd name="connsiteX2" fmla="*/ 568472 w 1124706"/>
                <a:gd name="connsiteY2" fmla="*/ 63540 h 405585"/>
                <a:gd name="connsiteX3" fmla="*/ 956688 w 1124706"/>
                <a:gd name="connsiteY3" fmla="*/ 2133 h 405585"/>
                <a:gd name="connsiteX4" fmla="*/ 1124706 w 1124706"/>
                <a:gd name="connsiteY4" fmla="*/ 170151 h 405585"/>
                <a:gd name="connsiteX5" fmla="*/ 1124705 w 1124706"/>
                <a:gd name="connsiteY5" fmla="*/ 170151 h 405585"/>
                <a:gd name="connsiteX6" fmla="*/ 956687 w 1124706"/>
                <a:gd name="connsiteY6" fmla="*/ 338169 h 405585"/>
                <a:gd name="connsiteX7" fmla="*/ 566017 w 1124706"/>
                <a:gd name="connsiteY7" fmla="*/ 400319 h 405585"/>
                <a:gd name="connsiteX8" fmla="*/ 168018 w 1124706"/>
                <a:gd name="connsiteY8" fmla="*/ 338168 h 405585"/>
                <a:gd name="connsiteX9" fmla="*/ 0 w 1124706"/>
                <a:gd name="connsiteY9" fmla="*/ 170150 h 405585"/>
                <a:gd name="connsiteX10" fmla="*/ 0 w 1124706"/>
                <a:gd name="connsiteY10" fmla="*/ 170151 h 405585"/>
                <a:gd name="connsiteX0" fmla="*/ 0 w 1124706"/>
                <a:gd name="connsiteY0" fmla="*/ 170438 h 405872"/>
                <a:gd name="connsiteX1" fmla="*/ 168018 w 1124706"/>
                <a:gd name="connsiteY1" fmla="*/ 2420 h 405872"/>
                <a:gd name="connsiteX2" fmla="*/ 568472 w 1124706"/>
                <a:gd name="connsiteY2" fmla="*/ 63827 h 405872"/>
                <a:gd name="connsiteX3" fmla="*/ 956688 w 1124706"/>
                <a:gd name="connsiteY3" fmla="*/ 2420 h 405872"/>
                <a:gd name="connsiteX4" fmla="*/ 1124706 w 1124706"/>
                <a:gd name="connsiteY4" fmla="*/ 170438 h 405872"/>
                <a:gd name="connsiteX5" fmla="*/ 1124705 w 1124706"/>
                <a:gd name="connsiteY5" fmla="*/ 170438 h 405872"/>
                <a:gd name="connsiteX6" fmla="*/ 956687 w 1124706"/>
                <a:gd name="connsiteY6" fmla="*/ 338456 h 405872"/>
                <a:gd name="connsiteX7" fmla="*/ 566017 w 1124706"/>
                <a:gd name="connsiteY7" fmla="*/ 400606 h 405872"/>
                <a:gd name="connsiteX8" fmla="*/ 168018 w 1124706"/>
                <a:gd name="connsiteY8" fmla="*/ 338455 h 405872"/>
                <a:gd name="connsiteX9" fmla="*/ 0 w 1124706"/>
                <a:gd name="connsiteY9" fmla="*/ 170437 h 405872"/>
                <a:gd name="connsiteX10" fmla="*/ 0 w 1124706"/>
                <a:gd name="connsiteY10" fmla="*/ 170438 h 405872"/>
                <a:gd name="connsiteX0" fmla="*/ 0 w 1124706"/>
                <a:gd name="connsiteY0" fmla="*/ 170438 h 401669"/>
                <a:gd name="connsiteX1" fmla="*/ 168018 w 1124706"/>
                <a:gd name="connsiteY1" fmla="*/ 2420 h 401669"/>
                <a:gd name="connsiteX2" fmla="*/ 568472 w 1124706"/>
                <a:gd name="connsiteY2" fmla="*/ 63827 h 401669"/>
                <a:gd name="connsiteX3" fmla="*/ 956688 w 1124706"/>
                <a:gd name="connsiteY3" fmla="*/ 2420 h 401669"/>
                <a:gd name="connsiteX4" fmla="*/ 1124706 w 1124706"/>
                <a:gd name="connsiteY4" fmla="*/ 170438 h 401669"/>
                <a:gd name="connsiteX5" fmla="*/ 1124705 w 1124706"/>
                <a:gd name="connsiteY5" fmla="*/ 170438 h 401669"/>
                <a:gd name="connsiteX6" fmla="*/ 956687 w 1124706"/>
                <a:gd name="connsiteY6" fmla="*/ 338456 h 401669"/>
                <a:gd name="connsiteX7" fmla="*/ 566017 w 1124706"/>
                <a:gd name="connsiteY7" fmla="*/ 400606 h 401669"/>
                <a:gd name="connsiteX8" fmla="*/ 168018 w 1124706"/>
                <a:gd name="connsiteY8" fmla="*/ 338455 h 401669"/>
                <a:gd name="connsiteX9" fmla="*/ 0 w 1124706"/>
                <a:gd name="connsiteY9" fmla="*/ 170437 h 401669"/>
                <a:gd name="connsiteX10" fmla="*/ 0 w 1124706"/>
                <a:gd name="connsiteY10" fmla="*/ 170438 h 401669"/>
                <a:gd name="connsiteX0" fmla="*/ 0 w 1124706"/>
                <a:gd name="connsiteY0" fmla="*/ 170438 h 363233"/>
                <a:gd name="connsiteX1" fmla="*/ 168018 w 1124706"/>
                <a:gd name="connsiteY1" fmla="*/ 2420 h 363233"/>
                <a:gd name="connsiteX2" fmla="*/ 568472 w 1124706"/>
                <a:gd name="connsiteY2" fmla="*/ 63827 h 363233"/>
                <a:gd name="connsiteX3" fmla="*/ 956688 w 1124706"/>
                <a:gd name="connsiteY3" fmla="*/ 2420 h 363233"/>
                <a:gd name="connsiteX4" fmla="*/ 1124706 w 1124706"/>
                <a:gd name="connsiteY4" fmla="*/ 170438 h 363233"/>
                <a:gd name="connsiteX5" fmla="*/ 1124705 w 1124706"/>
                <a:gd name="connsiteY5" fmla="*/ 170438 h 363233"/>
                <a:gd name="connsiteX6" fmla="*/ 956687 w 1124706"/>
                <a:gd name="connsiteY6" fmla="*/ 338456 h 363233"/>
                <a:gd name="connsiteX7" fmla="*/ 556334 w 1124706"/>
                <a:gd name="connsiteY7" fmla="*/ 353782 h 363233"/>
                <a:gd name="connsiteX8" fmla="*/ 168018 w 1124706"/>
                <a:gd name="connsiteY8" fmla="*/ 338455 h 363233"/>
                <a:gd name="connsiteX9" fmla="*/ 0 w 1124706"/>
                <a:gd name="connsiteY9" fmla="*/ 170437 h 363233"/>
                <a:gd name="connsiteX10" fmla="*/ 0 w 1124706"/>
                <a:gd name="connsiteY10" fmla="*/ 170438 h 363233"/>
                <a:gd name="connsiteX0" fmla="*/ 0 w 1124706"/>
                <a:gd name="connsiteY0" fmla="*/ 170438 h 355147"/>
                <a:gd name="connsiteX1" fmla="*/ 168018 w 1124706"/>
                <a:gd name="connsiteY1" fmla="*/ 2420 h 355147"/>
                <a:gd name="connsiteX2" fmla="*/ 568472 w 1124706"/>
                <a:gd name="connsiteY2" fmla="*/ 63827 h 355147"/>
                <a:gd name="connsiteX3" fmla="*/ 956688 w 1124706"/>
                <a:gd name="connsiteY3" fmla="*/ 2420 h 355147"/>
                <a:gd name="connsiteX4" fmla="*/ 1124706 w 1124706"/>
                <a:gd name="connsiteY4" fmla="*/ 170438 h 355147"/>
                <a:gd name="connsiteX5" fmla="*/ 1124705 w 1124706"/>
                <a:gd name="connsiteY5" fmla="*/ 170438 h 355147"/>
                <a:gd name="connsiteX6" fmla="*/ 956687 w 1124706"/>
                <a:gd name="connsiteY6" fmla="*/ 338456 h 355147"/>
                <a:gd name="connsiteX7" fmla="*/ 555257 w 1124706"/>
                <a:gd name="connsiteY7" fmla="*/ 330768 h 355147"/>
                <a:gd name="connsiteX8" fmla="*/ 168018 w 1124706"/>
                <a:gd name="connsiteY8" fmla="*/ 338455 h 355147"/>
                <a:gd name="connsiteX9" fmla="*/ 0 w 1124706"/>
                <a:gd name="connsiteY9" fmla="*/ 170437 h 355147"/>
                <a:gd name="connsiteX10" fmla="*/ 0 w 1124706"/>
                <a:gd name="connsiteY10" fmla="*/ 170438 h 355147"/>
                <a:gd name="connsiteX0" fmla="*/ 0 w 1124706"/>
                <a:gd name="connsiteY0" fmla="*/ 170438 h 346374"/>
                <a:gd name="connsiteX1" fmla="*/ 168018 w 1124706"/>
                <a:gd name="connsiteY1" fmla="*/ 2420 h 346374"/>
                <a:gd name="connsiteX2" fmla="*/ 568472 w 1124706"/>
                <a:gd name="connsiteY2" fmla="*/ 63827 h 346374"/>
                <a:gd name="connsiteX3" fmla="*/ 956688 w 1124706"/>
                <a:gd name="connsiteY3" fmla="*/ 2420 h 346374"/>
                <a:gd name="connsiteX4" fmla="*/ 1124706 w 1124706"/>
                <a:gd name="connsiteY4" fmla="*/ 170438 h 346374"/>
                <a:gd name="connsiteX5" fmla="*/ 1124705 w 1124706"/>
                <a:gd name="connsiteY5" fmla="*/ 170438 h 346374"/>
                <a:gd name="connsiteX6" fmla="*/ 956687 w 1124706"/>
                <a:gd name="connsiteY6" fmla="*/ 338456 h 346374"/>
                <a:gd name="connsiteX7" fmla="*/ 555257 w 1124706"/>
                <a:gd name="connsiteY7" fmla="*/ 330768 h 346374"/>
                <a:gd name="connsiteX8" fmla="*/ 168479 w 1124706"/>
                <a:gd name="connsiteY8" fmla="*/ 325419 h 346374"/>
                <a:gd name="connsiteX9" fmla="*/ 0 w 1124706"/>
                <a:gd name="connsiteY9" fmla="*/ 170437 h 346374"/>
                <a:gd name="connsiteX10" fmla="*/ 0 w 1124706"/>
                <a:gd name="connsiteY10" fmla="*/ 170438 h 346374"/>
                <a:gd name="connsiteX0" fmla="*/ 15061 w 1124706"/>
                <a:gd name="connsiteY0" fmla="*/ 172032 h 346374"/>
                <a:gd name="connsiteX1" fmla="*/ 168018 w 1124706"/>
                <a:gd name="connsiteY1" fmla="*/ 2420 h 346374"/>
                <a:gd name="connsiteX2" fmla="*/ 568472 w 1124706"/>
                <a:gd name="connsiteY2" fmla="*/ 63827 h 346374"/>
                <a:gd name="connsiteX3" fmla="*/ 956688 w 1124706"/>
                <a:gd name="connsiteY3" fmla="*/ 2420 h 346374"/>
                <a:gd name="connsiteX4" fmla="*/ 1124706 w 1124706"/>
                <a:gd name="connsiteY4" fmla="*/ 170438 h 346374"/>
                <a:gd name="connsiteX5" fmla="*/ 1124705 w 1124706"/>
                <a:gd name="connsiteY5" fmla="*/ 170438 h 346374"/>
                <a:gd name="connsiteX6" fmla="*/ 956687 w 1124706"/>
                <a:gd name="connsiteY6" fmla="*/ 338456 h 346374"/>
                <a:gd name="connsiteX7" fmla="*/ 555257 w 1124706"/>
                <a:gd name="connsiteY7" fmla="*/ 330768 h 346374"/>
                <a:gd name="connsiteX8" fmla="*/ 168479 w 1124706"/>
                <a:gd name="connsiteY8" fmla="*/ 325419 h 346374"/>
                <a:gd name="connsiteX9" fmla="*/ 0 w 1124706"/>
                <a:gd name="connsiteY9" fmla="*/ 170437 h 346374"/>
                <a:gd name="connsiteX10" fmla="*/ 15061 w 1124706"/>
                <a:gd name="connsiteY10" fmla="*/ 172032 h 346374"/>
                <a:gd name="connsiteX0" fmla="*/ 15061 w 1124706"/>
                <a:gd name="connsiteY0" fmla="*/ 173249 h 347591"/>
                <a:gd name="connsiteX1" fmla="*/ 168018 w 1124706"/>
                <a:gd name="connsiteY1" fmla="*/ 3637 h 347591"/>
                <a:gd name="connsiteX2" fmla="*/ 568472 w 1124706"/>
                <a:gd name="connsiteY2" fmla="*/ 65044 h 347591"/>
                <a:gd name="connsiteX3" fmla="*/ 956688 w 1124706"/>
                <a:gd name="connsiteY3" fmla="*/ 3637 h 347591"/>
                <a:gd name="connsiteX4" fmla="*/ 1124706 w 1124706"/>
                <a:gd name="connsiteY4" fmla="*/ 171655 h 347591"/>
                <a:gd name="connsiteX5" fmla="*/ 1124705 w 1124706"/>
                <a:gd name="connsiteY5" fmla="*/ 171655 h 347591"/>
                <a:gd name="connsiteX6" fmla="*/ 956687 w 1124706"/>
                <a:gd name="connsiteY6" fmla="*/ 339673 h 347591"/>
                <a:gd name="connsiteX7" fmla="*/ 555257 w 1124706"/>
                <a:gd name="connsiteY7" fmla="*/ 331985 h 347591"/>
                <a:gd name="connsiteX8" fmla="*/ 168479 w 1124706"/>
                <a:gd name="connsiteY8" fmla="*/ 326636 h 347591"/>
                <a:gd name="connsiteX9" fmla="*/ 0 w 1124706"/>
                <a:gd name="connsiteY9" fmla="*/ 171654 h 347591"/>
                <a:gd name="connsiteX10" fmla="*/ 15061 w 1124706"/>
                <a:gd name="connsiteY10" fmla="*/ 173249 h 347591"/>
                <a:gd name="connsiteX0" fmla="*/ 21284 w 1124706"/>
                <a:gd name="connsiteY0" fmla="*/ 136898 h 367010"/>
                <a:gd name="connsiteX1" fmla="*/ 168018 w 1124706"/>
                <a:gd name="connsiteY1" fmla="*/ 23056 h 367010"/>
                <a:gd name="connsiteX2" fmla="*/ 568472 w 1124706"/>
                <a:gd name="connsiteY2" fmla="*/ 84463 h 367010"/>
                <a:gd name="connsiteX3" fmla="*/ 956688 w 1124706"/>
                <a:gd name="connsiteY3" fmla="*/ 23056 h 367010"/>
                <a:gd name="connsiteX4" fmla="*/ 1124706 w 1124706"/>
                <a:gd name="connsiteY4" fmla="*/ 191074 h 367010"/>
                <a:gd name="connsiteX5" fmla="*/ 1124705 w 1124706"/>
                <a:gd name="connsiteY5" fmla="*/ 191074 h 367010"/>
                <a:gd name="connsiteX6" fmla="*/ 956687 w 1124706"/>
                <a:gd name="connsiteY6" fmla="*/ 359092 h 367010"/>
                <a:gd name="connsiteX7" fmla="*/ 555257 w 1124706"/>
                <a:gd name="connsiteY7" fmla="*/ 351404 h 367010"/>
                <a:gd name="connsiteX8" fmla="*/ 168479 w 1124706"/>
                <a:gd name="connsiteY8" fmla="*/ 346055 h 367010"/>
                <a:gd name="connsiteX9" fmla="*/ 0 w 1124706"/>
                <a:gd name="connsiteY9" fmla="*/ 191073 h 367010"/>
                <a:gd name="connsiteX10" fmla="*/ 21284 w 1124706"/>
                <a:gd name="connsiteY10" fmla="*/ 136898 h 367010"/>
                <a:gd name="connsiteX0" fmla="*/ 21709 w 1125131"/>
                <a:gd name="connsiteY0" fmla="*/ 136898 h 367010"/>
                <a:gd name="connsiteX1" fmla="*/ 168443 w 1125131"/>
                <a:gd name="connsiteY1" fmla="*/ 23056 h 367010"/>
                <a:gd name="connsiteX2" fmla="*/ 568897 w 1125131"/>
                <a:gd name="connsiteY2" fmla="*/ 84463 h 367010"/>
                <a:gd name="connsiteX3" fmla="*/ 957113 w 1125131"/>
                <a:gd name="connsiteY3" fmla="*/ 23056 h 367010"/>
                <a:gd name="connsiteX4" fmla="*/ 1125131 w 1125131"/>
                <a:gd name="connsiteY4" fmla="*/ 191074 h 367010"/>
                <a:gd name="connsiteX5" fmla="*/ 1125130 w 1125131"/>
                <a:gd name="connsiteY5" fmla="*/ 191074 h 367010"/>
                <a:gd name="connsiteX6" fmla="*/ 957112 w 1125131"/>
                <a:gd name="connsiteY6" fmla="*/ 359092 h 367010"/>
                <a:gd name="connsiteX7" fmla="*/ 555682 w 1125131"/>
                <a:gd name="connsiteY7" fmla="*/ 351404 h 367010"/>
                <a:gd name="connsiteX8" fmla="*/ 168904 w 1125131"/>
                <a:gd name="connsiteY8" fmla="*/ 346055 h 367010"/>
                <a:gd name="connsiteX9" fmla="*/ 425 w 1125131"/>
                <a:gd name="connsiteY9" fmla="*/ 191073 h 367010"/>
                <a:gd name="connsiteX10" fmla="*/ 21709 w 1125131"/>
                <a:gd name="connsiteY10" fmla="*/ 136898 h 367010"/>
                <a:gd name="connsiteX0" fmla="*/ 39479 w 1130973"/>
                <a:gd name="connsiteY0" fmla="*/ 99281 h 426267"/>
                <a:gd name="connsiteX1" fmla="*/ 174285 w 1130973"/>
                <a:gd name="connsiteY1" fmla="*/ 82313 h 426267"/>
                <a:gd name="connsiteX2" fmla="*/ 574739 w 1130973"/>
                <a:gd name="connsiteY2" fmla="*/ 143720 h 426267"/>
                <a:gd name="connsiteX3" fmla="*/ 962955 w 1130973"/>
                <a:gd name="connsiteY3" fmla="*/ 82313 h 426267"/>
                <a:gd name="connsiteX4" fmla="*/ 1130973 w 1130973"/>
                <a:gd name="connsiteY4" fmla="*/ 250331 h 426267"/>
                <a:gd name="connsiteX5" fmla="*/ 1130972 w 1130973"/>
                <a:gd name="connsiteY5" fmla="*/ 250331 h 426267"/>
                <a:gd name="connsiteX6" fmla="*/ 962954 w 1130973"/>
                <a:gd name="connsiteY6" fmla="*/ 418349 h 426267"/>
                <a:gd name="connsiteX7" fmla="*/ 561524 w 1130973"/>
                <a:gd name="connsiteY7" fmla="*/ 410661 h 426267"/>
                <a:gd name="connsiteX8" fmla="*/ 174746 w 1130973"/>
                <a:gd name="connsiteY8" fmla="*/ 405312 h 426267"/>
                <a:gd name="connsiteX9" fmla="*/ 6267 w 1130973"/>
                <a:gd name="connsiteY9" fmla="*/ 250330 h 426267"/>
                <a:gd name="connsiteX10" fmla="*/ 39479 w 1130973"/>
                <a:gd name="connsiteY10" fmla="*/ 99281 h 426267"/>
                <a:gd name="connsiteX0" fmla="*/ 39479 w 1130973"/>
                <a:gd name="connsiteY0" fmla="*/ 30271 h 357257"/>
                <a:gd name="connsiteX1" fmla="*/ 174285 w 1130973"/>
                <a:gd name="connsiteY1" fmla="*/ 13303 h 357257"/>
                <a:gd name="connsiteX2" fmla="*/ 574739 w 1130973"/>
                <a:gd name="connsiteY2" fmla="*/ 74710 h 357257"/>
                <a:gd name="connsiteX3" fmla="*/ 962955 w 1130973"/>
                <a:gd name="connsiteY3" fmla="*/ 13303 h 357257"/>
                <a:gd name="connsiteX4" fmla="*/ 1130973 w 1130973"/>
                <a:gd name="connsiteY4" fmla="*/ 181321 h 357257"/>
                <a:gd name="connsiteX5" fmla="*/ 1130972 w 1130973"/>
                <a:gd name="connsiteY5" fmla="*/ 181321 h 357257"/>
                <a:gd name="connsiteX6" fmla="*/ 962954 w 1130973"/>
                <a:gd name="connsiteY6" fmla="*/ 349339 h 357257"/>
                <a:gd name="connsiteX7" fmla="*/ 561524 w 1130973"/>
                <a:gd name="connsiteY7" fmla="*/ 341651 h 357257"/>
                <a:gd name="connsiteX8" fmla="*/ 174746 w 1130973"/>
                <a:gd name="connsiteY8" fmla="*/ 336302 h 357257"/>
                <a:gd name="connsiteX9" fmla="*/ 6267 w 1130973"/>
                <a:gd name="connsiteY9" fmla="*/ 181320 h 357257"/>
                <a:gd name="connsiteX10" fmla="*/ 39479 w 1130973"/>
                <a:gd name="connsiteY10" fmla="*/ 30271 h 357257"/>
                <a:gd name="connsiteX0" fmla="*/ 42318 w 1133812"/>
                <a:gd name="connsiteY0" fmla="*/ 25600 h 352586"/>
                <a:gd name="connsiteX1" fmla="*/ 177124 w 1133812"/>
                <a:gd name="connsiteY1" fmla="*/ 8632 h 352586"/>
                <a:gd name="connsiteX2" fmla="*/ 577578 w 1133812"/>
                <a:gd name="connsiteY2" fmla="*/ 70039 h 352586"/>
                <a:gd name="connsiteX3" fmla="*/ 965794 w 1133812"/>
                <a:gd name="connsiteY3" fmla="*/ 8632 h 352586"/>
                <a:gd name="connsiteX4" fmla="*/ 1133812 w 1133812"/>
                <a:gd name="connsiteY4" fmla="*/ 176650 h 352586"/>
                <a:gd name="connsiteX5" fmla="*/ 1133811 w 1133812"/>
                <a:gd name="connsiteY5" fmla="*/ 176650 h 352586"/>
                <a:gd name="connsiteX6" fmla="*/ 965793 w 1133812"/>
                <a:gd name="connsiteY6" fmla="*/ 344668 h 352586"/>
                <a:gd name="connsiteX7" fmla="*/ 564363 w 1133812"/>
                <a:gd name="connsiteY7" fmla="*/ 336980 h 352586"/>
                <a:gd name="connsiteX8" fmla="*/ 177585 w 1133812"/>
                <a:gd name="connsiteY8" fmla="*/ 331631 h 352586"/>
                <a:gd name="connsiteX9" fmla="*/ 9106 w 1133812"/>
                <a:gd name="connsiteY9" fmla="*/ 176649 h 352586"/>
                <a:gd name="connsiteX10" fmla="*/ 42318 w 1133812"/>
                <a:gd name="connsiteY10" fmla="*/ 25600 h 352586"/>
                <a:gd name="connsiteX0" fmla="*/ 44862 w 1136356"/>
                <a:gd name="connsiteY0" fmla="*/ 19681 h 346667"/>
                <a:gd name="connsiteX1" fmla="*/ 287959 w 1136356"/>
                <a:gd name="connsiteY1" fmla="*/ 26447 h 346667"/>
                <a:gd name="connsiteX2" fmla="*/ 580122 w 1136356"/>
                <a:gd name="connsiteY2" fmla="*/ 64120 h 346667"/>
                <a:gd name="connsiteX3" fmla="*/ 968338 w 1136356"/>
                <a:gd name="connsiteY3" fmla="*/ 2713 h 346667"/>
                <a:gd name="connsiteX4" fmla="*/ 1136356 w 1136356"/>
                <a:gd name="connsiteY4" fmla="*/ 170731 h 346667"/>
                <a:gd name="connsiteX5" fmla="*/ 1136355 w 1136356"/>
                <a:gd name="connsiteY5" fmla="*/ 170731 h 346667"/>
                <a:gd name="connsiteX6" fmla="*/ 968337 w 1136356"/>
                <a:gd name="connsiteY6" fmla="*/ 338749 h 346667"/>
                <a:gd name="connsiteX7" fmla="*/ 566907 w 1136356"/>
                <a:gd name="connsiteY7" fmla="*/ 331061 h 346667"/>
                <a:gd name="connsiteX8" fmla="*/ 180129 w 1136356"/>
                <a:gd name="connsiteY8" fmla="*/ 325712 h 346667"/>
                <a:gd name="connsiteX9" fmla="*/ 11650 w 1136356"/>
                <a:gd name="connsiteY9" fmla="*/ 170730 h 346667"/>
                <a:gd name="connsiteX10" fmla="*/ 44862 w 1136356"/>
                <a:gd name="connsiteY10" fmla="*/ 19681 h 346667"/>
                <a:gd name="connsiteX0" fmla="*/ 85218 w 1127151"/>
                <a:gd name="connsiteY0" fmla="*/ 5488 h 371387"/>
                <a:gd name="connsiteX1" fmla="*/ 278754 w 1127151"/>
                <a:gd name="connsiteY1" fmla="*/ 51167 h 371387"/>
                <a:gd name="connsiteX2" fmla="*/ 570917 w 1127151"/>
                <a:gd name="connsiteY2" fmla="*/ 88840 h 371387"/>
                <a:gd name="connsiteX3" fmla="*/ 959133 w 1127151"/>
                <a:gd name="connsiteY3" fmla="*/ 27433 h 371387"/>
                <a:gd name="connsiteX4" fmla="*/ 1127151 w 1127151"/>
                <a:gd name="connsiteY4" fmla="*/ 195451 h 371387"/>
                <a:gd name="connsiteX5" fmla="*/ 1127150 w 1127151"/>
                <a:gd name="connsiteY5" fmla="*/ 195451 h 371387"/>
                <a:gd name="connsiteX6" fmla="*/ 959132 w 1127151"/>
                <a:gd name="connsiteY6" fmla="*/ 363469 h 371387"/>
                <a:gd name="connsiteX7" fmla="*/ 557702 w 1127151"/>
                <a:gd name="connsiteY7" fmla="*/ 355781 h 371387"/>
                <a:gd name="connsiteX8" fmla="*/ 170924 w 1127151"/>
                <a:gd name="connsiteY8" fmla="*/ 350432 h 371387"/>
                <a:gd name="connsiteX9" fmla="*/ 2445 w 1127151"/>
                <a:gd name="connsiteY9" fmla="*/ 195450 h 371387"/>
                <a:gd name="connsiteX10" fmla="*/ 85218 w 1127151"/>
                <a:gd name="connsiteY10" fmla="*/ 5488 h 371387"/>
                <a:gd name="connsiteX0" fmla="*/ 86332 w 1128265"/>
                <a:gd name="connsiteY0" fmla="*/ 732 h 366631"/>
                <a:gd name="connsiteX1" fmla="*/ 279868 w 1128265"/>
                <a:gd name="connsiteY1" fmla="*/ 46411 h 366631"/>
                <a:gd name="connsiteX2" fmla="*/ 572031 w 1128265"/>
                <a:gd name="connsiteY2" fmla="*/ 84084 h 366631"/>
                <a:gd name="connsiteX3" fmla="*/ 960247 w 1128265"/>
                <a:gd name="connsiteY3" fmla="*/ 22677 h 366631"/>
                <a:gd name="connsiteX4" fmla="*/ 1128265 w 1128265"/>
                <a:gd name="connsiteY4" fmla="*/ 190695 h 366631"/>
                <a:gd name="connsiteX5" fmla="*/ 1128264 w 1128265"/>
                <a:gd name="connsiteY5" fmla="*/ 190695 h 366631"/>
                <a:gd name="connsiteX6" fmla="*/ 960246 w 1128265"/>
                <a:gd name="connsiteY6" fmla="*/ 358713 h 366631"/>
                <a:gd name="connsiteX7" fmla="*/ 558816 w 1128265"/>
                <a:gd name="connsiteY7" fmla="*/ 351025 h 366631"/>
                <a:gd name="connsiteX8" fmla="*/ 172038 w 1128265"/>
                <a:gd name="connsiteY8" fmla="*/ 345676 h 366631"/>
                <a:gd name="connsiteX9" fmla="*/ 3559 w 1128265"/>
                <a:gd name="connsiteY9" fmla="*/ 190694 h 366631"/>
                <a:gd name="connsiteX10" fmla="*/ 86332 w 1128265"/>
                <a:gd name="connsiteY10" fmla="*/ 732 h 366631"/>
                <a:gd name="connsiteX0" fmla="*/ 96120 w 1127046"/>
                <a:gd name="connsiteY0" fmla="*/ 452 h 397081"/>
                <a:gd name="connsiteX1" fmla="*/ 278649 w 1127046"/>
                <a:gd name="connsiteY1" fmla="*/ 76861 h 397081"/>
                <a:gd name="connsiteX2" fmla="*/ 570812 w 1127046"/>
                <a:gd name="connsiteY2" fmla="*/ 114534 h 397081"/>
                <a:gd name="connsiteX3" fmla="*/ 959028 w 1127046"/>
                <a:gd name="connsiteY3" fmla="*/ 53127 h 397081"/>
                <a:gd name="connsiteX4" fmla="*/ 1127046 w 1127046"/>
                <a:gd name="connsiteY4" fmla="*/ 221145 h 397081"/>
                <a:gd name="connsiteX5" fmla="*/ 1127045 w 1127046"/>
                <a:gd name="connsiteY5" fmla="*/ 221145 h 397081"/>
                <a:gd name="connsiteX6" fmla="*/ 959027 w 1127046"/>
                <a:gd name="connsiteY6" fmla="*/ 389163 h 397081"/>
                <a:gd name="connsiteX7" fmla="*/ 557597 w 1127046"/>
                <a:gd name="connsiteY7" fmla="*/ 381475 h 397081"/>
                <a:gd name="connsiteX8" fmla="*/ 170819 w 1127046"/>
                <a:gd name="connsiteY8" fmla="*/ 376126 h 397081"/>
                <a:gd name="connsiteX9" fmla="*/ 2340 w 1127046"/>
                <a:gd name="connsiteY9" fmla="*/ 221144 h 397081"/>
                <a:gd name="connsiteX10" fmla="*/ 96120 w 1127046"/>
                <a:gd name="connsiteY10" fmla="*/ 452 h 397081"/>
                <a:gd name="connsiteX0" fmla="*/ 95446 w 1126372"/>
                <a:gd name="connsiteY0" fmla="*/ 4148 h 400777"/>
                <a:gd name="connsiteX1" fmla="*/ 279473 w 1126372"/>
                <a:gd name="connsiteY1" fmla="*/ 78264 h 400777"/>
                <a:gd name="connsiteX2" fmla="*/ 570138 w 1126372"/>
                <a:gd name="connsiteY2" fmla="*/ 118230 h 400777"/>
                <a:gd name="connsiteX3" fmla="*/ 958354 w 1126372"/>
                <a:gd name="connsiteY3" fmla="*/ 56823 h 400777"/>
                <a:gd name="connsiteX4" fmla="*/ 1126372 w 1126372"/>
                <a:gd name="connsiteY4" fmla="*/ 224841 h 400777"/>
                <a:gd name="connsiteX5" fmla="*/ 1126371 w 1126372"/>
                <a:gd name="connsiteY5" fmla="*/ 224841 h 400777"/>
                <a:gd name="connsiteX6" fmla="*/ 958353 w 1126372"/>
                <a:gd name="connsiteY6" fmla="*/ 392859 h 400777"/>
                <a:gd name="connsiteX7" fmla="*/ 556923 w 1126372"/>
                <a:gd name="connsiteY7" fmla="*/ 385171 h 400777"/>
                <a:gd name="connsiteX8" fmla="*/ 170145 w 1126372"/>
                <a:gd name="connsiteY8" fmla="*/ 379822 h 400777"/>
                <a:gd name="connsiteX9" fmla="*/ 1666 w 1126372"/>
                <a:gd name="connsiteY9" fmla="*/ 224840 h 400777"/>
                <a:gd name="connsiteX10" fmla="*/ 95446 w 1126372"/>
                <a:gd name="connsiteY10" fmla="*/ 4148 h 400777"/>
                <a:gd name="connsiteX0" fmla="*/ 95446 w 1126372"/>
                <a:gd name="connsiteY0" fmla="*/ 4148 h 400777"/>
                <a:gd name="connsiteX1" fmla="*/ 279473 w 1126372"/>
                <a:gd name="connsiteY1" fmla="*/ 78264 h 400777"/>
                <a:gd name="connsiteX2" fmla="*/ 570138 w 1126372"/>
                <a:gd name="connsiteY2" fmla="*/ 118230 h 400777"/>
                <a:gd name="connsiteX3" fmla="*/ 958354 w 1126372"/>
                <a:gd name="connsiteY3" fmla="*/ 56823 h 400777"/>
                <a:gd name="connsiteX4" fmla="*/ 1126372 w 1126372"/>
                <a:gd name="connsiteY4" fmla="*/ 224841 h 400777"/>
                <a:gd name="connsiteX5" fmla="*/ 1126371 w 1126372"/>
                <a:gd name="connsiteY5" fmla="*/ 224841 h 400777"/>
                <a:gd name="connsiteX6" fmla="*/ 958353 w 1126372"/>
                <a:gd name="connsiteY6" fmla="*/ 392859 h 400777"/>
                <a:gd name="connsiteX7" fmla="*/ 556923 w 1126372"/>
                <a:gd name="connsiteY7" fmla="*/ 385171 h 400777"/>
                <a:gd name="connsiteX8" fmla="*/ 170145 w 1126372"/>
                <a:gd name="connsiteY8" fmla="*/ 379822 h 400777"/>
                <a:gd name="connsiteX9" fmla="*/ 1666 w 1126372"/>
                <a:gd name="connsiteY9" fmla="*/ 224840 h 400777"/>
                <a:gd name="connsiteX10" fmla="*/ 95446 w 1126372"/>
                <a:gd name="connsiteY10" fmla="*/ 4148 h 400777"/>
                <a:gd name="connsiteX0" fmla="*/ 95446 w 1126372"/>
                <a:gd name="connsiteY0" fmla="*/ 5042 h 401671"/>
                <a:gd name="connsiteX1" fmla="*/ 279473 w 1126372"/>
                <a:gd name="connsiteY1" fmla="*/ 79158 h 401671"/>
                <a:gd name="connsiteX2" fmla="*/ 570138 w 1126372"/>
                <a:gd name="connsiteY2" fmla="*/ 119124 h 401671"/>
                <a:gd name="connsiteX3" fmla="*/ 958354 w 1126372"/>
                <a:gd name="connsiteY3" fmla="*/ 57717 h 401671"/>
                <a:gd name="connsiteX4" fmla="*/ 1126372 w 1126372"/>
                <a:gd name="connsiteY4" fmla="*/ 225735 h 401671"/>
                <a:gd name="connsiteX5" fmla="*/ 1126371 w 1126372"/>
                <a:gd name="connsiteY5" fmla="*/ 225735 h 401671"/>
                <a:gd name="connsiteX6" fmla="*/ 958353 w 1126372"/>
                <a:gd name="connsiteY6" fmla="*/ 393753 h 401671"/>
                <a:gd name="connsiteX7" fmla="*/ 556923 w 1126372"/>
                <a:gd name="connsiteY7" fmla="*/ 386065 h 401671"/>
                <a:gd name="connsiteX8" fmla="*/ 170145 w 1126372"/>
                <a:gd name="connsiteY8" fmla="*/ 380716 h 401671"/>
                <a:gd name="connsiteX9" fmla="*/ 1666 w 1126372"/>
                <a:gd name="connsiteY9" fmla="*/ 225734 h 401671"/>
                <a:gd name="connsiteX10" fmla="*/ 95446 w 1126372"/>
                <a:gd name="connsiteY10" fmla="*/ 5042 h 401671"/>
                <a:gd name="connsiteX0" fmla="*/ 91948 w 1122874"/>
                <a:gd name="connsiteY0" fmla="*/ 2143 h 398772"/>
                <a:gd name="connsiteX1" fmla="*/ 275975 w 1122874"/>
                <a:gd name="connsiteY1" fmla="*/ 76259 h 398772"/>
                <a:gd name="connsiteX2" fmla="*/ 566640 w 1122874"/>
                <a:gd name="connsiteY2" fmla="*/ 116225 h 398772"/>
                <a:gd name="connsiteX3" fmla="*/ 954856 w 1122874"/>
                <a:gd name="connsiteY3" fmla="*/ 54818 h 398772"/>
                <a:gd name="connsiteX4" fmla="*/ 1122874 w 1122874"/>
                <a:gd name="connsiteY4" fmla="*/ 222836 h 398772"/>
                <a:gd name="connsiteX5" fmla="*/ 1122873 w 1122874"/>
                <a:gd name="connsiteY5" fmla="*/ 222836 h 398772"/>
                <a:gd name="connsiteX6" fmla="*/ 954855 w 1122874"/>
                <a:gd name="connsiteY6" fmla="*/ 390854 h 398772"/>
                <a:gd name="connsiteX7" fmla="*/ 553425 w 1122874"/>
                <a:gd name="connsiteY7" fmla="*/ 383166 h 398772"/>
                <a:gd name="connsiteX8" fmla="*/ 166647 w 1122874"/>
                <a:gd name="connsiteY8" fmla="*/ 377817 h 398772"/>
                <a:gd name="connsiteX9" fmla="*/ 1739 w 1122874"/>
                <a:gd name="connsiteY9" fmla="*/ 161877 h 398772"/>
                <a:gd name="connsiteX10" fmla="*/ 91948 w 1122874"/>
                <a:gd name="connsiteY10" fmla="*/ 2143 h 398772"/>
                <a:gd name="connsiteX0" fmla="*/ 91948 w 1122874"/>
                <a:gd name="connsiteY0" fmla="*/ 2143 h 398772"/>
                <a:gd name="connsiteX1" fmla="*/ 275975 w 1122874"/>
                <a:gd name="connsiteY1" fmla="*/ 76259 h 398772"/>
                <a:gd name="connsiteX2" fmla="*/ 566640 w 1122874"/>
                <a:gd name="connsiteY2" fmla="*/ 116225 h 398772"/>
                <a:gd name="connsiteX3" fmla="*/ 954856 w 1122874"/>
                <a:gd name="connsiteY3" fmla="*/ 54818 h 398772"/>
                <a:gd name="connsiteX4" fmla="*/ 1122874 w 1122874"/>
                <a:gd name="connsiteY4" fmla="*/ 222836 h 398772"/>
                <a:gd name="connsiteX5" fmla="*/ 1122873 w 1122874"/>
                <a:gd name="connsiteY5" fmla="*/ 222836 h 398772"/>
                <a:gd name="connsiteX6" fmla="*/ 954855 w 1122874"/>
                <a:gd name="connsiteY6" fmla="*/ 390854 h 398772"/>
                <a:gd name="connsiteX7" fmla="*/ 553425 w 1122874"/>
                <a:gd name="connsiteY7" fmla="*/ 383166 h 398772"/>
                <a:gd name="connsiteX8" fmla="*/ 166647 w 1122874"/>
                <a:gd name="connsiteY8" fmla="*/ 377817 h 398772"/>
                <a:gd name="connsiteX9" fmla="*/ 1739 w 1122874"/>
                <a:gd name="connsiteY9" fmla="*/ 161877 h 398772"/>
                <a:gd name="connsiteX10" fmla="*/ 91948 w 1122874"/>
                <a:gd name="connsiteY10" fmla="*/ 2143 h 398772"/>
                <a:gd name="connsiteX0" fmla="*/ 90402 w 1121328"/>
                <a:gd name="connsiteY0" fmla="*/ 2143 h 398772"/>
                <a:gd name="connsiteX1" fmla="*/ 274429 w 1121328"/>
                <a:gd name="connsiteY1" fmla="*/ 76259 h 398772"/>
                <a:gd name="connsiteX2" fmla="*/ 565094 w 1121328"/>
                <a:gd name="connsiteY2" fmla="*/ 116225 h 398772"/>
                <a:gd name="connsiteX3" fmla="*/ 953310 w 1121328"/>
                <a:gd name="connsiteY3" fmla="*/ 54818 h 398772"/>
                <a:gd name="connsiteX4" fmla="*/ 1121328 w 1121328"/>
                <a:gd name="connsiteY4" fmla="*/ 222836 h 398772"/>
                <a:gd name="connsiteX5" fmla="*/ 1121327 w 1121328"/>
                <a:gd name="connsiteY5" fmla="*/ 222836 h 398772"/>
                <a:gd name="connsiteX6" fmla="*/ 953309 w 1121328"/>
                <a:gd name="connsiteY6" fmla="*/ 390854 h 398772"/>
                <a:gd name="connsiteX7" fmla="*/ 551879 w 1121328"/>
                <a:gd name="connsiteY7" fmla="*/ 383166 h 398772"/>
                <a:gd name="connsiteX8" fmla="*/ 165101 w 1121328"/>
                <a:gd name="connsiteY8" fmla="*/ 377817 h 398772"/>
                <a:gd name="connsiteX9" fmla="*/ 193 w 1121328"/>
                <a:gd name="connsiteY9" fmla="*/ 161877 h 398772"/>
                <a:gd name="connsiteX10" fmla="*/ 90402 w 1121328"/>
                <a:gd name="connsiteY10" fmla="*/ 2143 h 398772"/>
                <a:gd name="connsiteX0" fmla="*/ 90402 w 1121328"/>
                <a:gd name="connsiteY0" fmla="*/ 2678 h 399307"/>
                <a:gd name="connsiteX1" fmla="*/ 274429 w 1121328"/>
                <a:gd name="connsiteY1" fmla="*/ 76794 h 399307"/>
                <a:gd name="connsiteX2" fmla="*/ 565094 w 1121328"/>
                <a:gd name="connsiteY2" fmla="*/ 116760 h 399307"/>
                <a:gd name="connsiteX3" fmla="*/ 864498 w 1121328"/>
                <a:gd name="connsiteY3" fmla="*/ 1787 h 399307"/>
                <a:gd name="connsiteX4" fmla="*/ 1121328 w 1121328"/>
                <a:gd name="connsiteY4" fmla="*/ 223371 h 399307"/>
                <a:gd name="connsiteX5" fmla="*/ 1121327 w 1121328"/>
                <a:gd name="connsiteY5" fmla="*/ 223371 h 399307"/>
                <a:gd name="connsiteX6" fmla="*/ 953309 w 1121328"/>
                <a:gd name="connsiteY6" fmla="*/ 391389 h 399307"/>
                <a:gd name="connsiteX7" fmla="*/ 551879 w 1121328"/>
                <a:gd name="connsiteY7" fmla="*/ 383701 h 399307"/>
                <a:gd name="connsiteX8" fmla="*/ 165101 w 1121328"/>
                <a:gd name="connsiteY8" fmla="*/ 378352 h 399307"/>
                <a:gd name="connsiteX9" fmla="*/ 193 w 1121328"/>
                <a:gd name="connsiteY9" fmla="*/ 162412 h 399307"/>
                <a:gd name="connsiteX10" fmla="*/ 90402 w 1121328"/>
                <a:gd name="connsiteY10" fmla="*/ 2678 h 399307"/>
                <a:gd name="connsiteX0" fmla="*/ 90402 w 1121328"/>
                <a:gd name="connsiteY0" fmla="*/ 2678 h 399307"/>
                <a:gd name="connsiteX1" fmla="*/ 274429 w 1121328"/>
                <a:gd name="connsiteY1" fmla="*/ 76794 h 399307"/>
                <a:gd name="connsiteX2" fmla="*/ 565094 w 1121328"/>
                <a:gd name="connsiteY2" fmla="*/ 116760 h 399307"/>
                <a:gd name="connsiteX3" fmla="*/ 864498 w 1121328"/>
                <a:gd name="connsiteY3" fmla="*/ 1787 h 399307"/>
                <a:gd name="connsiteX4" fmla="*/ 1121328 w 1121328"/>
                <a:gd name="connsiteY4" fmla="*/ 223371 h 399307"/>
                <a:gd name="connsiteX5" fmla="*/ 1091529 w 1121328"/>
                <a:gd name="connsiteY5" fmla="*/ 144157 h 399307"/>
                <a:gd name="connsiteX6" fmla="*/ 953309 w 1121328"/>
                <a:gd name="connsiteY6" fmla="*/ 391389 h 399307"/>
                <a:gd name="connsiteX7" fmla="*/ 551879 w 1121328"/>
                <a:gd name="connsiteY7" fmla="*/ 383701 h 399307"/>
                <a:gd name="connsiteX8" fmla="*/ 165101 w 1121328"/>
                <a:gd name="connsiteY8" fmla="*/ 378352 h 399307"/>
                <a:gd name="connsiteX9" fmla="*/ 193 w 1121328"/>
                <a:gd name="connsiteY9" fmla="*/ 162412 h 399307"/>
                <a:gd name="connsiteX10" fmla="*/ 90402 w 1121328"/>
                <a:gd name="connsiteY10" fmla="*/ 2678 h 399307"/>
                <a:gd name="connsiteX0" fmla="*/ 90402 w 1121328"/>
                <a:gd name="connsiteY0" fmla="*/ 2678 h 399307"/>
                <a:gd name="connsiteX1" fmla="*/ 274429 w 1121328"/>
                <a:gd name="connsiteY1" fmla="*/ 76794 h 399307"/>
                <a:gd name="connsiteX2" fmla="*/ 565094 w 1121328"/>
                <a:gd name="connsiteY2" fmla="*/ 116760 h 399307"/>
                <a:gd name="connsiteX3" fmla="*/ 864498 w 1121328"/>
                <a:gd name="connsiteY3" fmla="*/ 1787 h 399307"/>
                <a:gd name="connsiteX4" fmla="*/ 1121328 w 1121328"/>
                <a:gd name="connsiteY4" fmla="*/ 223371 h 399307"/>
                <a:gd name="connsiteX5" fmla="*/ 1091529 w 1121328"/>
                <a:gd name="connsiteY5" fmla="*/ 144157 h 399307"/>
                <a:gd name="connsiteX6" fmla="*/ 953309 w 1121328"/>
                <a:gd name="connsiteY6" fmla="*/ 391389 h 399307"/>
                <a:gd name="connsiteX7" fmla="*/ 551879 w 1121328"/>
                <a:gd name="connsiteY7" fmla="*/ 383701 h 399307"/>
                <a:gd name="connsiteX8" fmla="*/ 165101 w 1121328"/>
                <a:gd name="connsiteY8" fmla="*/ 378352 h 399307"/>
                <a:gd name="connsiteX9" fmla="*/ 193 w 1121328"/>
                <a:gd name="connsiteY9" fmla="*/ 162412 h 399307"/>
                <a:gd name="connsiteX10" fmla="*/ 90402 w 1121328"/>
                <a:gd name="connsiteY10" fmla="*/ 2678 h 399307"/>
                <a:gd name="connsiteX0" fmla="*/ 90402 w 1091529"/>
                <a:gd name="connsiteY0" fmla="*/ 2678 h 399307"/>
                <a:gd name="connsiteX1" fmla="*/ 274429 w 1091529"/>
                <a:gd name="connsiteY1" fmla="*/ 76794 h 399307"/>
                <a:gd name="connsiteX2" fmla="*/ 565094 w 1091529"/>
                <a:gd name="connsiteY2" fmla="*/ 116760 h 399307"/>
                <a:gd name="connsiteX3" fmla="*/ 864498 w 1091529"/>
                <a:gd name="connsiteY3" fmla="*/ 1787 h 399307"/>
                <a:gd name="connsiteX4" fmla="*/ 1091529 w 1091529"/>
                <a:gd name="connsiteY4" fmla="*/ 144157 h 399307"/>
                <a:gd name="connsiteX5" fmla="*/ 953309 w 1091529"/>
                <a:gd name="connsiteY5" fmla="*/ 391389 h 399307"/>
                <a:gd name="connsiteX6" fmla="*/ 551879 w 1091529"/>
                <a:gd name="connsiteY6" fmla="*/ 383701 h 399307"/>
                <a:gd name="connsiteX7" fmla="*/ 165101 w 1091529"/>
                <a:gd name="connsiteY7" fmla="*/ 378352 h 399307"/>
                <a:gd name="connsiteX8" fmla="*/ 193 w 1091529"/>
                <a:gd name="connsiteY8" fmla="*/ 162412 h 399307"/>
                <a:gd name="connsiteX9" fmla="*/ 90402 w 1091529"/>
                <a:gd name="connsiteY9" fmla="*/ 2678 h 399307"/>
                <a:gd name="connsiteX0" fmla="*/ 90402 w 1073549"/>
                <a:gd name="connsiteY0" fmla="*/ 2678 h 399307"/>
                <a:gd name="connsiteX1" fmla="*/ 274429 w 1073549"/>
                <a:gd name="connsiteY1" fmla="*/ 76794 h 399307"/>
                <a:gd name="connsiteX2" fmla="*/ 565094 w 1073549"/>
                <a:gd name="connsiteY2" fmla="*/ 116760 h 399307"/>
                <a:gd name="connsiteX3" fmla="*/ 864498 w 1073549"/>
                <a:gd name="connsiteY3" fmla="*/ 1787 h 399307"/>
                <a:gd name="connsiteX4" fmla="*/ 1073549 w 1073549"/>
                <a:gd name="connsiteY4" fmla="*/ 171694 h 399307"/>
                <a:gd name="connsiteX5" fmla="*/ 953309 w 1073549"/>
                <a:gd name="connsiteY5" fmla="*/ 391389 h 399307"/>
                <a:gd name="connsiteX6" fmla="*/ 551879 w 1073549"/>
                <a:gd name="connsiteY6" fmla="*/ 383701 h 399307"/>
                <a:gd name="connsiteX7" fmla="*/ 165101 w 1073549"/>
                <a:gd name="connsiteY7" fmla="*/ 378352 h 399307"/>
                <a:gd name="connsiteX8" fmla="*/ 193 w 1073549"/>
                <a:gd name="connsiteY8" fmla="*/ 162412 h 399307"/>
                <a:gd name="connsiteX9" fmla="*/ 90402 w 1073549"/>
                <a:gd name="connsiteY9" fmla="*/ 2678 h 399307"/>
                <a:gd name="connsiteX0" fmla="*/ 90402 w 1073831"/>
                <a:gd name="connsiteY0" fmla="*/ 2678 h 396606"/>
                <a:gd name="connsiteX1" fmla="*/ 274429 w 1073831"/>
                <a:gd name="connsiteY1" fmla="*/ 76794 h 396606"/>
                <a:gd name="connsiteX2" fmla="*/ 565094 w 1073831"/>
                <a:gd name="connsiteY2" fmla="*/ 116760 h 396606"/>
                <a:gd name="connsiteX3" fmla="*/ 864498 w 1073831"/>
                <a:gd name="connsiteY3" fmla="*/ 1787 h 396606"/>
                <a:gd name="connsiteX4" fmla="*/ 1073549 w 1073831"/>
                <a:gd name="connsiteY4" fmla="*/ 171694 h 396606"/>
                <a:gd name="connsiteX5" fmla="*/ 990365 w 1073831"/>
                <a:gd name="connsiteY5" fmla="*/ 385499 h 396606"/>
                <a:gd name="connsiteX6" fmla="*/ 551879 w 1073831"/>
                <a:gd name="connsiteY6" fmla="*/ 383701 h 396606"/>
                <a:gd name="connsiteX7" fmla="*/ 165101 w 1073831"/>
                <a:gd name="connsiteY7" fmla="*/ 378352 h 396606"/>
                <a:gd name="connsiteX8" fmla="*/ 193 w 1073831"/>
                <a:gd name="connsiteY8" fmla="*/ 162412 h 396606"/>
                <a:gd name="connsiteX9" fmla="*/ 90402 w 1073831"/>
                <a:gd name="connsiteY9" fmla="*/ 2678 h 396606"/>
                <a:gd name="connsiteX0" fmla="*/ 90402 w 1087342"/>
                <a:gd name="connsiteY0" fmla="*/ 2678 h 396527"/>
                <a:gd name="connsiteX1" fmla="*/ 274429 w 1087342"/>
                <a:gd name="connsiteY1" fmla="*/ 76794 h 396527"/>
                <a:gd name="connsiteX2" fmla="*/ 565094 w 1087342"/>
                <a:gd name="connsiteY2" fmla="*/ 116760 h 396527"/>
                <a:gd name="connsiteX3" fmla="*/ 864498 w 1087342"/>
                <a:gd name="connsiteY3" fmla="*/ 1787 h 396527"/>
                <a:gd name="connsiteX4" fmla="*/ 1073549 w 1087342"/>
                <a:gd name="connsiteY4" fmla="*/ 171694 h 396527"/>
                <a:gd name="connsiteX5" fmla="*/ 1031399 w 1087342"/>
                <a:gd name="connsiteY5" fmla="*/ 387389 h 396527"/>
                <a:gd name="connsiteX6" fmla="*/ 551879 w 1087342"/>
                <a:gd name="connsiteY6" fmla="*/ 383701 h 396527"/>
                <a:gd name="connsiteX7" fmla="*/ 165101 w 1087342"/>
                <a:gd name="connsiteY7" fmla="*/ 378352 h 396527"/>
                <a:gd name="connsiteX8" fmla="*/ 193 w 1087342"/>
                <a:gd name="connsiteY8" fmla="*/ 162412 h 396527"/>
                <a:gd name="connsiteX9" fmla="*/ 90402 w 1087342"/>
                <a:gd name="connsiteY9" fmla="*/ 2678 h 396527"/>
                <a:gd name="connsiteX0" fmla="*/ 90402 w 1096139"/>
                <a:gd name="connsiteY0" fmla="*/ 2678 h 396527"/>
                <a:gd name="connsiteX1" fmla="*/ 274429 w 1096139"/>
                <a:gd name="connsiteY1" fmla="*/ 76794 h 396527"/>
                <a:gd name="connsiteX2" fmla="*/ 565094 w 1096139"/>
                <a:gd name="connsiteY2" fmla="*/ 116760 h 396527"/>
                <a:gd name="connsiteX3" fmla="*/ 864498 w 1096139"/>
                <a:gd name="connsiteY3" fmla="*/ 1787 h 396527"/>
                <a:gd name="connsiteX4" fmla="*/ 1089974 w 1096139"/>
                <a:gd name="connsiteY4" fmla="*/ 188154 h 396527"/>
                <a:gd name="connsiteX5" fmla="*/ 1031399 w 1096139"/>
                <a:gd name="connsiteY5" fmla="*/ 387389 h 396527"/>
                <a:gd name="connsiteX6" fmla="*/ 551879 w 1096139"/>
                <a:gd name="connsiteY6" fmla="*/ 383701 h 396527"/>
                <a:gd name="connsiteX7" fmla="*/ 165101 w 1096139"/>
                <a:gd name="connsiteY7" fmla="*/ 378352 h 396527"/>
                <a:gd name="connsiteX8" fmla="*/ 193 w 1096139"/>
                <a:gd name="connsiteY8" fmla="*/ 162412 h 396527"/>
                <a:gd name="connsiteX9" fmla="*/ 90402 w 1096139"/>
                <a:gd name="connsiteY9" fmla="*/ 2678 h 396527"/>
                <a:gd name="connsiteX0" fmla="*/ 90402 w 1102255"/>
                <a:gd name="connsiteY0" fmla="*/ 2678 h 396527"/>
                <a:gd name="connsiteX1" fmla="*/ 274429 w 1102255"/>
                <a:gd name="connsiteY1" fmla="*/ 76794 h 396527"/>
                <a:gd name="connsiteX2" fmla="*/ 565094 w 1102255"/>
                <a:gd name="connsiteY2" fmla="*/ 116760 h 396527"/>
                <a:gd name="connsiteX3" fmla="*/ 864498 w 1102255"/>
                <a:gd name="connsiteY3" fmla="*/ 1787 h 396527"/>
                <a:gd name="connsiteX4" fmla="*/ 1089974 w 1102255"/>
                <a:gd name="connsiteY4" fmla="*/ 188154 h 396527"/>
                <a:gd name="connsiteX5" fmla="*/ 1031399 w 1102255"/>
                <a:gd name="connsiteY5" fmla="*/ 387389 h 396527"/>
                <a:gd name="connsiteX6" fmla="*/ 551879 w 1102255"/>
                <a:gd name="connsiteY6" fmla="*/ 383701 h 396527"/>
                <a:gd name="connsiteX7" fmla="*/ 165101 w 1102255"/>
                <a:gd name="connsiteY7" fmla="*/ 378352 h 396527"/>
                <a:gd name="connsiteX8" fmla="*/ 193 w 1102255"/>
                <a:gd name="connsiteY8" fmla="*/ 162412 h 396527"/>
                <a:gd name="connsiteX9" fmla="*/ 90402 w 1102255"/>
                <a:gd name="connsiteY9" fmla="*/ 2678 h 396527"/>
                <a:gd name="connsiteX0" fmla="*/ 90402 w 1102255"/>
                <a:gd name="connsiteY0" fmla="*/ 2678 h 396527"/>
                <a:gd name="connsiteX1" fmla="*/ 274429 w 1102255"/>
                <a:gd name="connsiteY1" fmla="*/ 76794 h 396527"/>
                <a:gd name="connsiteX2" fmla="*/ 565094 w 1102255"/>
                <a:gd name="connsiteY2" fmla="*/ 116760 h 396527"/>
                <a:gd name="connsiteX3" fmla="*/ 864498 w 1102255"/>
                <a:gd name="connsiteY3" fmla="*/ 1787 h 396527"/>
                <a:gd name="connsiteX4" fmla="*/ 1089974 w 1102255"/>
                <a:gd name="connsiteY4" fmla="*/ 188154 h 396527"/>
                <a:gd name="connsiteX5" fmla="*/ 1031399 w 1102255"/>
                <a:gd name="connsiteY5" fmla="*/ 387389 h 396527"/>
                <a:gd name="connsiteX6" fmla="*/ 551879 w 1102255"/>
                <a:gd name="connsiteY6" fmla="*/ 383701 h 396527"/>
                <a:gd name="connsiteX7" fmla="*/ 165101 w 1102255"/>
                <a:gd name="connsiteY7" fmla="*/ 378352 h 396527"/>
                <a:gd name="connsiteX8" fmla="*/ 193 w 1102255"/>
                <a:gd name="connsiteY8" fmla="*/ 162412 h 396527"/>
                <a:gd name="connsiteX9" fmla="*/ 90402 w 1102255"/>
                <a:gd name="connsiteY9" fmla="*/ 2678 h 396527"/>
                <a:gd name="connsiteX0" fmla="*/ 90402 w 1102255"/>
                <a:gd name="connsiteY0" fmla="*/ 2678 h 396527"/>
                <a:gd name="connsiteX1" fmla="*/ 274429 w 1102255"/>
                <a:gd name="connsiteY1" fmla="*/ 76794 h 396527"/>
                <a:gd name="connsiteX2" fmla="*/ 565094 w 1102255"/>
                <a:gd name="connsiteY2" fmla="*/ 116760 h 396527"/>
                <a:gd name="connsiteX3" fmla="*/ 864498 w 1102255"/>
                <a:gd name="connsiteY3" fmla="*/ 1787 h 396527"/>
                <a:gd name="connsiteX4" fmla="*/ 1089974 w 1102255"/>
                <a:gd name="connsiteY4" fmla="*/ 188154 h 396527"/>
                <a:gd name="connsiteX5" fmla="*/ 1031399 w 1102255"/>
                <a:gd name="connsiteY5" fmla="*/ 387389 h 396527"/>
                <a:gd name="connsiteX6" fmla="*/ 551879 w 1102255"/>
                <a:gd name="connsiteY6" fmla="*/ 383701 h 396527"/>
                <a:gd name="connsiteX7" fmla="*/ 165101 w 1102255"/>
                <a:gd name="connsiteY7" fmla="*/ 378352 h 396527"/>
                <a:gd name="connsiteX8" fmla="*/ 193 w 1102255"/>
                <a:gd name="connsiteY8" fmla="*/ 162412 h 396527"/>
                <a:gd name="connsiteX9" fmla="*/ 90402 w 1102255"/>
                <a:gd name="connsiteY9" fmla="*/ 2678 h 396527"/>
                <a:gd name="connsiteX0" fmla="*/ 90402 w 1104255"/>
                <a:gd name="connsiteY0" fmla="*/ 2678 h 396527"/>
                <a:gd name="connsiteX1" fmla="*/ 274429 w 1104255"/>
                <a:gd name="connsiteY1" fmla="*/ 76794 h 396527"/>
                <a:gd name="connsiteX2" fmla="*/ 565094 w 1104255"/>
                <a:gd name="connsiteY2" fmla="*/ 116760 h 396527"/>
                <a:gd name="connsiteX3" fmla="*/ 864498 w 1104255"/>
                <a:gd name="connsiteY3" fmla="*/ 1787 h 396527"/>
                <a:gd name="connsiteX4" fmla="*/ 1089974 w 1104255"/>
                <a:gd name="connsiteY4" fmla="*/ 188154 h 396527"/>
                <a:gd name="connsiteX5" fmla="*/ 1031399 w 1104255"/>
                <a:gd name="connsiteY5" fmla="*/ 387389 h 396527"/>
                <a:gd name="connsiteX6" fmla="*/ 551879 w 1104255"/>
                <a:gd name="connsiteY6" fmla="*/ 383701 h 396527"/>
                <a:gd name="connsiteX7" fmla="*/ 165101 w 1104255"/>
                <a:gd name="connsiteY7" fmla="*/ 378352 h 396527"/>
                <a:gd name="connsiteX8" fmla="*/ 193 w 1104255"/>
                <a:gd name="connsiteY8" fmla="*/ 162412 h 396527"/>
                <a:gd name="connsiteX9" fmla="*/ 90402 w 1104255"/>
                <a:gd name="connsiteY9" fmla="*/ 2678 h 396527"/>
                <a:gd name="connsiteX0" fmla="*/ 90402 w 1114436"/>
                <a:gd name="connsiteY0" fmla="*/ 2678 h 396527"/>
                <a:gd name="connsiteX1" fmla="*/ 274429 w 1114436"/>
                <a:gd name="connsiteY1" fmla="*/ 76794 h 396527"/>
                <a:gd name="connsiteX2" fmla="*/ 565094 w 1114436"/>
                <a:gd name="connsiteY2" fmla="*/ 116760 h 396527"/>
                <a:gd name="connsiteX3" fmla="*/ 864498 w 1114436"/>
                <a:gd name="connsiteY3" fmla="*/ 1787 h 396527"/>
                <a:gd name="connsiteX4" fmla="*/ 1104268 w 1114436"/>
                <a:gd name="connsiteY4" fmla="*/ 184760 h 396527"/>
                <a:gd name="connsiteX5" fmla="*/ 1031399 w 1114436"/>
                <a:gd name="connsiteY5" fmla="*/ 387389 h 396527"/>
                <a:gd name="connsiteX6" fmla="*/ 551879 w 1114436"/>
                <a:gd name="connsiteY6" fmla="*/ 383701 h 396527"/>
                <a:gd name="connsiteX7" fmla="*/ 165101 w 1114436"/>
                <a:gd name="connsiteY7" fmla="*/ 378352 h 396527"/>
                <a:gd name="connsiteX8" fmla="*/ 193 w 1114436"/>
                <a:gd name="connsiteY8" fmla="*/ 162412 h 396527"/>
                <a:gd name="connsiteX9" fmla="*/ 90402 w 1114436"/>
                <a:gd name="connsiteY9" fmla="*/ 2678 h 396527"/>
                <a:gd name="connsiteX0" fmla="*/ 90402 w 1119448"/>
                <a:gd name="connsiteY0" fmla="*/ 2678 h 396527"/>
                <a:gd name="connsiteX1" fmla="*/ 274429 w 1119448"/>
                <a:gd name="connsiteY1" fmla="*/ 76794 h 396527"/>
                <a:gd name="connsiteX2" fmla="*/ 565094 w 1119448"/>
                <a:gd name="connsiteY2" fmla="*/ 116760 h 396527"/>
                <a:gd name="connsiteX3" fmla="*/ 864498 w 1119448"/>
                <a:gd name="connsiteY3" fmla="*/ 1787 h 396527"/>
                <a:gd name="connsiteX4" fmla="*/ 1104268 w 1119448"/>
                <a:gd name="connsiteY4" fmla="*/ 184760 h 396527"/>
                <a:gd name="connsiteX5" fmla="*/ 1031399 w 1119448"/>
                <a:gd name="connsiteY5" fmla="*/ 387389 h 396527"/>
                <a:gd name="connsiteX6" fmla="*/ 551879 w 1119448"/>
                <a:gd name="connsiteY6" fmla="*/ 383701 h 396527"/>
                <a:gd name="connsiteX7" fmla="*/ 165101 w 1119448"/>
                <a:gd name="connsiteY7" fmla="*/ 378352 h 396527"/>
                <a:gd name="connsiteX8" fmla="*/ 193 w 1119448"/>
                <a:gd name="connsiteY8" fmla="*/ 162412 h 396527"/>
                <a:gd name="connsiteX9" fmla="*/ 90402 w 1119448"/>
                <a:gd name="connsiteY9" fmla="*/ 2678 h 396527"/>
                <a:gd name="connsiteX0" fmla="*/ 90402 w 1118650"/>
                <a:gd name="connsiteY0" fmla="*/ 2144 h 395993"/>
                <a:gd name="connsiteX1" fmla="*/ 274429 w 1118650"/>
                <a:gd name="connsiteY1" fmla="*/ 76260 h 395993"/>
                <a:gd name="connsiteX2" fmla="*/ 565094 w 1118650"/>
                <a:gd name="connsiteY2" fmla="*/ 116226 h 395993"/>
                <a:gd name="connsiteX3" fmla="*/ 860983 w 1118650"/>
                <a:gd name="connsiteY3" fmla="*/ 20511 h 395993"/>
                <a:gd name="connsiteX4" fmla="*/ 1104268 w 1118650"/>
                <a:gd name="connsiteY4" fmla="*/ 184226 h 395993"/>
                <a:gd name="connsiteX5" fmla="*/ 1031399 w 1118650"/>
                <a:gd name="connsiteY5" fmla="*/ 386855 h 395993"/>
                <a:gd name="connsiteX6" fmla="*/ 551879 w 1118650"/>
                <a:gd name="connsiteY6" fmla="*/ 383167 h 395993"/>
                <a:gd name="connsiteX7" fmla="*/ 165101 w 1118650"/>
                <a:gd name="connsiteY7" fmla="*/ 377818 h 395993"/>
                <a:gd name="connsiteX8" fmla="*/ 193 w 1118650"/>
                <a:gd name="connsiteY8" fmla="*/ 161878 h 395993"/>
                <a:gd name="connsiteX9" fmla="*/ 90402 w 1118650"/>
                <a:gd name="connsiteY9" fmla="*/ 2144 h 395993"/>
                <a:gd name="connsiteX0" fmla="*/ 90402 w 1118650"/>
                <a:gd name="connsiteY0" fmla="*/ 1937 h 395786"/>
                <a:gd name="connsiteX1" fmla="*/ 274429 w 1118650"/>
                <a:gd name="connsiteY1" fmla="*/ 76053 h 395786"/>
                <a:gd name="connsiteX2" fmla="*/ 634368 w 1118650"/>
                <a:gd name="connsiteY2" fmla="*/ 120902 h 395786"/>
                <a:gd name="connsiteX3" fmla="*/ 860983 w 1118650"/>
                <a:gd name="connsiteY3" fmla="*/ 20304 h 395786"/>
                <a:gd name="connsiteX4" fmla="*/ 1104268 w 1118650"/>
                <a:gd name="connsiteY4" fmla="*/ 184019 h 395786"/>
                <a:gd name="connsiteX5" fmla="*/ 1031399 w 1118650"/>
                <a:gd name="connsiteY5" fmla="*/ 386648 h 395786"/>
                <a:gd name="connsiteX6" fmla="*/ 551879 w 1118650"/>
                <a:gd name="connsiteY6" fmla="*/ 382960 h 395786"/>
                <a:gd name="connsiteX7" fmla="*/ 165101 w 1118650"/>
                <a:gd name="connsiteY7" fmla="*/ 377611 h 395786"/>
                <a:gd name="connsiteX8" fmla="*/ 193 w 1118650"/>
                <a:gd name="connsiteY8" fmla="*/ 161671 h 395786"/>
                <a:gd name="connsiteX9" fmla="*/ 90402 w 1118650"/>
                <a:gd name="connsiteY9" fmla="*/ 1937 h 395786"/>
                <a:gd name="connsiteX0" fmla="*/ 92166 w 1120414"/>
                <a:gd name="connsiteY0" fmla="*/ 1937 h 396600"/>
                <a:gd name="connsiteX1" fmla="*/ 276193 w 1120414"/>
                <a:gd name="connsiteY1" fmla="*/ 76053 h 396600"/>
                <a:gd name="connsiteX2" fmla="*/ 636132 w 1120414"/>
                <a:gd name="connsiteY2" fmla="*/ 120902 h 396600"/>
                <a:gd name="connsiteX3" fmla="*/ 862747 w 1120414"/>
                <a:gd name="connsiteY3" fmla="*/ 20304 h 396600"/>
                <a:gd name="connsiteX4" fmla="*/ 1106032 w 1120414"/>
                <a:gd name="connsiteY4" fmla="*/ 184019 h 396600"/>
                <a:gd name="connsiteX5" fmla="*/ 1033163 w 1120414"/>
                <a:gd name="connsiteY5" fmla="*/ 386648 h 396600"/>
                <a:gd name="connsiteX6" fmla="*/ 553643 w 1120414"/>
                <a:gd name="connsiteY6" fmla="*/ 382960 h 396600"/>
                <a:gd name="connsiteX7" fmla="*/ 172397 w 1120414"/>
                <a:gd name="connsiteY7" fmla="*/ 341394 h 396600"/>
                <a:gd name="connsiteX8" fmla="*/ 1957 w 1120414"/>
                <a:gd name="connsiteY8" fmla="*/ 161671 h 396600"/>
                <a:gd name="connsiteX9" fmla="*/ 92166 w 1120414"/>
                <a:gd name="connsiteY9" fmla="*/ 1937 h 396600"/>
                <a:gd name="connsiteX0" fmla="*/ 73941 w 1102189"/>
                <a:gd name="connsiteY0" fmla="*/ 1559 h 396223"/>
                <a:gd name="connsiteX1" fmla="*/ 257968 w 1102189"/>
                <a:gd name="connsiteY1" fmla="*/ 75675 h 396223"/>
                <a:gd name="connsiteX2" fmla="*/ 617907 w 1102189"/>
                <a:gd name="connsiteY2" fmla="*/ 120524 h 396223"/>
                <a:gd name="connsiteX3" fmla="*/ 844522 w 1102189"/>
                <a:gd name="connsiteY3" fmla="*/ 19926 h 396223"/>
                <a:gd name="connsiteX4" fmla="*/ 1087807 w 1102189"/>
                <a:gd name="connsiteY4" fmla="*/ 183641 h 396223"/>
                <a:gd name="connsiteX5" fmla="*/ 1014938 w 1102189"/>
                <a:gd name="connsiteY5" fmla="*/ 386270 h 396223"/>
                <a:gd name="connsiteX6" fmla="*/ 535418 w 1102189"/>
                <a:gd name="connsiteY6" fmla="*/ 382582 h 396223"/>
                <a:gd name="connsiteX7" fmla="*/ 154172 w 1102189"/>
                <a:gd name="connsiteY7" fmla="*/ 341016 h 396223"/>
                <a:gd name="connsiteX8" fmla="*/ 2519 w 1102189"/>
                <a:gd name="connsiteY8" fmla="*/ 151015 h 396223"/>
                <a:gd name="connsiteX9" fmla="*/ 73941 w 1102189"/>
                <a:gd name="connsiteY9" fmla="*/ 1559 h 396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02189" h="396223">
                  <a:moveTo>
                    <a:pt x="73941" y="1559"/>
                  </a:moveTo>
                  <a:cubicBezTo>
                    <a:pt x="116516" y="-10998"/>
                    <a:pt x="167307" y="55848"/>
                    <a:pt x="257968" y="75675"/>
                  </a:cubicBezTo>
                  <a:cubicBezTo>
                    <a:pt x="348629" y="95502"/>
                    <a:pt x="520148" y="129815"/>
                    <a:pt x="617907" y="120524"/>
                  </a:cubicBezTo>
                  <a:cubicBezTo>
                    <a:pt x="715666" y="111233"/>
                    <a:pt x="751817" y="2158"/>
                    <a:pt x="844522" y="19926"/>
                  </a:cubicBezTo>
                  <a:cubicBezTo>
                    <a:pt x="932261" y="24492"/>
                    <a:pt x="1059404" y="122584"/>
                    <a:pt x="1087807" y="183641"/>
                  </a:cubicBezTo>
                  <a:cubicBezTo>
                    <a:pt x="1116210" y="244698"/>
                    <a:pt x="1107732" y="386270"/>
                    <a:pt x="1014938" y="386270"/>
                  </a:cubicBezTo>
                  <a:cubicBezTo>
                    <a:pt x="884715" y="406987"/>
                    <a:pt x="678879" y="390124"/>
                    <a:pt x="535418" y="382582"/>
                  </a:cubicBezTo>
                  <a:cubicBezTo>
                    <a:pt x="391957" y="375040"/>
                    <a:pt x="248508" y="379378"/>
                    <a:pt x="154172" y="341016"/>
                  </a:cubicBezTo>
                  <a:cubicBezTo>
                    <a:pt x="61378" y="341016"/>
                    <a:pt x="15891" y="207591"/>
                    <a:pt x="2519" y="151015"/>
                  </a:cubicBezTo>
                  <a:cubicBezTo>
                    <a:pt x="-10853" y="94439"/>
                    <a:pt x="31366" y="14116"/>
                    <a:pt x="73941" y="1559"/>
                  </a:cubicBezTo>
                  <a:close/>
                </a:path>
              </a:pathLst>
            </a:cu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825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64" name="楕円 63">
              <a:extLst>
                <a:ext uri="{FF2B5EF4-FFF2-40B4-BE49-F238E27FC236}">
                  <a16:creationId xmlns:a16="http://schemas.microsoft.com/office/drawing/2014/main" id="{801879C1-26A7-4F94-8646-CECB92157567}"/>
                </a:ext>
              </a:extLst>
            </p:cNvPr>
            <p:cNvSpPr/>
            <p:nvPr/>
          </p:nvSpPr>
          <p:spPr>
            <a:xfrm rot="1841774">
              <a:off x="373165" y="3308704"/>
              <a:ext cx="624209" cy="359154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05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65" name="楕円 64">
              <a:extLst>
                <a:ext uri="{FF2B5EF4-FFF2-40B4-BE49-F238E27FC236}">
                  <a16:creationId xmlns:a16="http://schemas.microsoft.com/office/drawing/2014/main" id="{162D620E-4CF3-40DF-A283-F73DD4EBF70F}"/>
                </a:ext>
              </a:extLst>
            </p:cNvPr>
            <p:cNvSpPr/>
            <p:nvPr/>
          </p:nvSpPr>
          <p:spPr>
            <a:xfrm rot="405978">
              <a:off x="1294295" y="4348478"/>
              <a:ext cx="459584" cy="277930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05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66" name="楕円 65">
              <a:extLst>
                <a:ext uri="{FF2B5EF4-FFF2-40B4-BE49-F238E27FC236}">
                  <a16:creationId xmlns:a16="http://schemas.microsoft.com/office/drawing/2014/main" id="{10EBB92D-1018-41CC-BC15-91CA7E495347}"/>
                </a:ext>
              </a:extLst>
            </p:cNvPr>
            <p:cNvSpPr/>
            <p:nvPr/>
          </p:nvSpPr>
          <p:spPr>
            <a:xfrm rot="617644">
              <a:off x="992697" y="4079757"/>
              <a:ext cx="521360" cy="328233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05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67" name="楕円 66">
              <a:extLst>
                <a:ext uri="{FF2B5EF4-FFF2-40B4-BE49-F238E27FC236}">
                  <a16:creationId xmlns:a16="http://schemas.microsoft.com/office/drawing/2014/main" id="{F7643E10-4A43-4DA8-84DC-8BFBE2ADF937}"/>
                </a:ext>
              </a:extLst>
            </p:cNvPr>
            <p:cNvSpPr/>
            <p:nvPr/>
          </p:nvSpPr>
          <p:spPr>
            <a:xfrm>
              <a:off x="244861" y="6105804"/>
              <a:ext cx="257881" cy="181462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05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68" name="楕円 67">
              <a:extLst>
                <a:ext uri="{FF2B5EF4-FFF2-40B4-BE49-F238E27FC236}">
                  <a16:creationId xmlns:a16="http://schemas.microsoft.com/office/drawing/2014/main" id="{00F4FE7E-FB9A-4D12-AB89-4F8F9AC2DBA0}"/>
                </a:ext>
              </a:extLst>
            </p:cNvPr>
            <p:cNvSpPr/>
            <p:nvPr/>
          </p:nvSpPr>
          <p:spPr>
            <a:xfrm>
              <a:off x="-2603296" y="8304382"/>
              <a:ext cx="335463" cy="213019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05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69" name="楕円 68">
              <a:extLst>
                <a:ext uri="{FF2B5EF4-FFF2-40B4-BE49-F238E27FC236}">
                  <a16:creationId xmlns:a16="http://schemas.microsoft.com/office/drawing/2014/main" id="{DDDC8E14-7AC4-421C-BA2B-52B697FD8960}"/>
                </a:ext>
              </a:extLst>
            </p:cNvPr>
            <p:cNvSpPr/>
            <p:nvPr/>
          </p:nvSpPr>
          <p:spPr>
            <a:xfrm>
              <a:off x="-2295599" y="8253096"/>
              <a:ext cx="197394" cy="165681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05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936AAC0A-4BCB-4231-9503-17E81EF50955}"/>
                </a:ext>
              </a:extLst>
            </p:cNvPr>
            <p:cNvSpPr/>
            <p:nvPr/>
          </p:nvSpPr>
          <p:spPr>
            <a:xfrm>
              <a:off x="-368291" y="3296354"/>
              <a:ext cx="816445" cy="2862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sz="600" b="1" u="sng" dirty="0">
                  <a:solidFill>
                    <a:srgbClr val="000000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  <a:cs typeface="Times New Roman" panose="02020603050405020304" pitchFamily="18" charset="0"/>
                </a:rPr>
                <a:t>夢洲・咲洲</a:t>
              </a:r>
              <a:endParaRPr lang="ja-JP" altLang="en-US" sz="600" b="1" u="sng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E552B0F3-605D-400E-955B-38D5EE323996}"/>
                </a:ext>
              </a:extLst>
            </p:cNvPr>
            <p:cNvSpPr/>
            <p:nvPr/>
          </p:nvSpPr>
          <p:spPr>
            <a:xfrm>
              <a:off x="471485" y="5653377"/>
              <a:ext cx="1121107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泉大津旧港周辺</a:t>
              </a:r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74BF59AE-787D-4F86-ACF2-54A3FF78A7EE}"/>
                </a:ext>
              </a:extLst>
            </p:cNvPr>
            <p:cNvSpPr/>
            <p:nvPr/>
          </p:nvSpPr>
          <p:spPr>
            <a:xfrm>
              <a:off x="838999" y="3835935"/>
              <a:ext cx="524773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堺浜</a:t>
              </a: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7D331F1F-2057-464F-B3F7-98D348142FFA}"/>
                </a:ext>
              </a:extLst>
            </p:cNvPr>
            <p:cNvSpPr/>
            <p:nvPr/>
          </p:nvSpPr>
          <p:spPr>
            <a:xfrm>
              <a:off x="1311152" y="4588966"/>
              <a:ext cx="942207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堺駅・堺旧港</a:t>
              </a:r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A4A302DD-D438-4E8D-8D20-ADE7E351F970}"/>
                </a:ext>
              </a:extLst>
            </p:cNvPr>
            <p:cNvSpPr/>
            <p:nvPr/>
          </p:nvSpPr>
          <p:spPr>
            <a:xfrm>
              <a:off x="228690" y="6286098"/>
              <a:ext cx="1121107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岸和田旧港周辺</a:t>
              </a:r>
            </a:p>
          </p:txBody>
        </p:sp>
        <p:sp>
          <p:nvSpPr>
            <p:cNvPr id="75" name="正方形/長方形 74">
              <a:extLst>
                <a:ext uri="{FF2B5EF4-FFF2-40B4-BE49-F238E27FC236}">
                  <a16:creationId xmlns:a16="http://schemas.microsoft.com/office/drawing/2014/main" id="{D0DFE15F-76E2-4097-9049-F53E3FA6DD2C}"/>
                </a:ext>
              </a:extLst>
            </p:cNvPr>
            <p:cNvSpPr/>
            <p:nvPr/>
          </p:nvSpPr>
          <p:spPr>
            <a:xfrm>
              <a:off x="-1482888" y="6982758"/>
              <a:ext cx="947177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りんくうタウン</a:t>
              </a:r>
            </a:p>
          </p:txBody>
        </p: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C684A676-020F-476E-88ED-BA6FF02AB148}"/>
                </a:ext>
              </a:extLst>
            </p:cNvPr>
            <p:cNvSpPr/>
            <p:nvPr/>
          </p:nvSpPr>
          <p:spPr>
            <a:xfrm>
              <a:off x="-3180021" y="8556859"/>
              <a:ext cx="1300007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深日港・多奈川臨海</a:t>
              </a:r>
            </a:p>
          </p:txBody>
        </p:sp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9CCE4B13-72B3-4DE3-9EC2-111B73091FA5}"/>
                </a:ext>
              </a:extLst>
            </p:cNvPr>
            <p:cNvSpPr/>
            <p:nvPr/>
          </p:nvSpPr>
          <p:spPr>
            <a:xfrm>
              <a:off x="-2811513" y="8017122"/>
              <a:ext cx="830395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みさき公園</a:t>
              </a:r>
            </a:p>
          </p:txBody>
        </p:sp>
        <p:sp>
          <p:nvSpPr>
            <p:cNvPr id="78" name="楕円 77">
              <a:extLst>
                <a:ext uri="{FF2B5EF4-FFF2-40B4-BE49-F238E27FC236}">
                  <a16:creationId xmlns:a16="http://schemas.microsoft.com/office/drawing/2014/main" id="{0D891BF5-D95E-41D4-A0D1-185E00F36914}"/>
                </a:ext>
              </a:extLst>
            </p:cNvPr>
            <p:cNvSpPr/>
            <p:nvPr/>
          </p:nvSpPr>
          <p:spPr>
            <a:xfrm>
              <a:off x="956016" y="5011759"/>
              <a:ext cx="412976" cy="379990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05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0004AC1D-6904-4BD9-99F8-4DDC5758C590}"/>
                </a:ext>
              </a:extLst>
            </p:cNvPr>
            <p:cNvSpPr/>
            <p:nvPr/>
          </p:nvSpPr>
          <p:spPr>
            <a:xfrm>
              <a:off x="1293911" y="5187990"/>
              <a:ext cx="1001841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浜寺水路周辺</a:t>
              </a:r>
            </a:p>
          </p:txBody>
        </p:sp>
        <p:sp>
          <p:nvSpPr>
            <p:cNvPr id="80" name="楕円 79">
              <a:extLst>
                <a:ext uri="{FF2B5EF4-FFF2-40B4-BE49-F238E27FC236}">
                  <a16:creationId xmlns:a16="http://schemas.microsoft.com/office/drawing/2014/main" id="{D8F0124B-846F-454F-9E50-AE18D2975014}"/>
                </a:ext>
              </a:extLst>
            </p:cNvPr>
            <p:cNvSpPr/>
            <p:nvPr/>
          </p:nvSpPr>
          <p:spPr>
            <a:xfrm rot="405978">
              <a:off x="1023854" y="3274169"/>
              <a:ext cx="382460" cy="277930"/>
            </a:xfrm>
            <a:prstGeom prst="ellipse">
              <a:avLst/>
            </a:prstGeom>
            <a:noFill/>
            <a:ln w="127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05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B3FF2EFE-1692-43F4-BEE8-A3F7E8BBDC88}"/>
                </a:ext>
              </a:extLst>
            </p:cNvPr>
            <p:cNvSpPr/>
            <p:nvPr/>
          </p:nvSpPr>
          <p:spPr>
            <a:xfrm>
              <a:off x="1188653" y="3027780"/>
              <a:ext cx="942207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築港・天保山</a:t>
              </a:r>
            </a:p>
          </p:txBody>
        </p:sp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33372F0E-A1E0-46FC-810C-DE3A76446152}"/>
                </a:ext>
              </a:extLst>
            </p:cNvPr>
            <p:cNvSpPr/>
            <p:nvPr/>
          </p:nvSpPr>
          <p:spPr>
            <a:xfrm>
              <a:off x="-1880618" y="8232209"/>
              <a:ext cx="1349701" cy="2862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はんなん</a:t>
              </a:r>
              <a:r>
                <a:rPr lang="ja-JP" altLang="en-US" sz="600" b="1" u="sng" dirty="0" err="1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さと</a:t>
              </a:r>
              <a:r>
                <a:rPr lang="ja-JP" altLang="en-US" sz="600" b="1" u="sng" dirty="0"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うみ周辺</a:t>
              </a:r>
            </a:p>
          </p:txBody>
        </p:sp>
      </p:grpSp>
      <p:sp>
        <p:nvSpPr>
          <p:cNvPr id="97" name="角丸四角形 2">
            <a:extLst>
              <a:ext uri="{FF2B5EF4-FFF2-40B4-BE49-F238E27FC236}">
                <a16:creationId xmlns:a16="http://schemas.microsoft.com/office/drawing/2014/main" id="{F9796C3C-539D-46B3-A1B6-83793563B285}"/>
              </a:ext>
            </a:extLst>
          </p:cNvPr>
          <p:cNvSpPr/>
          <p:nvPr/>
        </p:nvSpPr>
        <p:spPr>
          <a:xfrm rot="18721691">
            <a:off x="6241443" y="5489561"/>
            <a:ext cx="534507" cy="248933"/>
          </a:xfrm>
          <a:custGeom>
            <a:avLst/>
            <a:gdLst>
              <a:gd name="connsiteX0" fmla="*/ 0 w 1124705"/>
              <a:gd name="connsiteY0" fmla="*/ 168018 h 336035"/>
              <a:gd name="connsiteX1" fmla="*/ 168018 w 1124705"/>
              <a:gd name="connsiteY1" fmla="*/ 0 h 336035"/>
              <a:gd name="connsiteX2" fmla="*/ 956688 w 1124705"/>
              <a:gd name="connsiteY2" fmla="*/ 0 h 336035"/>
              <a:gd name="connsiteX3" fmla="*/ 1124706 w 1124705"/>
              <a:gd name="connsiteY3" fmla="*/ 168018 h 336035"/>
              <a:gd name="connsiteX4" fmla="*/ 1124705 w 1124705"/>
              <a:gd name="connsiteY4" fmla="*/ 168018 h 336035"/>
              <a:gd name="connsiteX5" fmla="*/ 956687 w 1124705"/>
              <a:gd name="connsiteY5" fmla="*/ 336036 h 336035"/>
              <a:gd name="connsiteX6" fmla="*/ 168018 w 1124705"/>
              <a:gd name="connsiteY6" fmla="*/ 336035 h 336035"/>
              <a:gd name="connsiteX7" fmla="*/ 0 w 1124705"/>
              <a:gd name="connsiteY7" fmla="*/ 168017 h 336035"/>
              <a:gd name="connsiteX8" fmla="*/ 0 w 1124705"/>
              <a:gd name="connsiteY8" fmla="*/ 168018 h 336035"/>
              <a:gd name="connsiteX0" fmla="*/ 0 w 1124706"/>
              <a:gd name="connsiteY0" fmla="*/ 173935 h 341953"/>
              <a:gd name="connsiteX1" fmla="*/ 168018 w 1124706"/>
              <a:gd name="connsiteY1" fmla="*/ 5917 h 341953"/>
              <a:gd name="connsiteX2" fmla="*/ 563574 w 1124706"/>
              <a:gd name="connsiteY2" fmla="*/ 0 h 341953"/>
              <a:gd name="connsiteX3" fmla="*/ 956688 w 1124706"/>
              <a:gd name="connsiteY3" fmla="*/ 5917 h 341953"/>
              <a:gd name="connsiteX4" fmla="*/ 1124706 w 1124706"/>
              <a:gd name="connsiteY4" fmla="*/ 173935 h 341953"/>
              <a:gd name="connsiteX5" fmla="*/ 1124705 w 1124706"/>
              <a:gd name="connsiteY5" fmla="*/ 173935 h 341953"/>
              <a:gd name="connsiteX6" fmla="*/ 956687 w 1124706"/>
              <a:gd name="connsiteY6" fmla="*/ 341953 h 341953"/>
              <a:gd name="connsiteX7" fmla="*/ 168018 w 1124706"/>
              <a:gd name="connsiteY7" fmla="*/ 341952 h 341953"/>
              <a:gd name="connsiteX8" fmla="*/ 0 w 1124706"/>
              <a:gd name="connsiteY8" fmla="*/ 173934 h 341953"/>
              <a:gd name="connsiteX9" fmla="*/ 0 w 1124706"/>
              <a:gd name="connsiteY9" fmla="*/ 173935 h 341953"/>
              <a:gd name="connsiteX0" fmla="*/ 0 w 1124706"/>
              <a:gd name="connsiteY0" fmla="*/ 168018 h 336036"/>
              <a:gd name="connsiteX1" fmla="*/ 168018 w 1124706"/>
              <a:gd name="connsiteY1" fmla="*/ 0 h 336036"/>
              <a:gd name="connsiteX2" fmla="*/ 568363 w 1124706"/>
              <a:gd name="connsiteY2" fmla="*/ 43446 h 336036"/>
              <a:gd name="connsiteX3" fmla="*/ 956688 w 1124706"/>
              <a:gd name="connsiteY3" fmla="*/ 0 h 336036"/>
              <a:gd name="connsiteX4" fmla="*/ 1124706 w 1124706"/>
              <a:gd name="connsiteY4" fmla="*/ 168018 h 336036"/>
              <a:gd name="connsiteX5" fmla="*/ 1124705 w 1124706"/>
              <a:gd name="connsiteY5" fmla="*/ 168018 h 336036"/>
              <a:gd name="connsiteX6" fmla="*/ 956687 w 1124706"/>
              <a:gd name="connsiteY6" fmla="*/ 336036 h 336036"/>
              <a:gd name="connsiteX7" fmla="*/ 168018 w 1124706"/>
              <a:gd name="connsiteY7" fmla="*/ 336035 h 336036"/>
              <a:gd name="connsiteX8" fmla="*/ 0 w 1124706"/>
              <a:gd name="connsiteY8" fmla="*/ 168017 h 336036"/>
              <a:gd name="connsiteX9" fmla="*/ 0 w 1124706"/>
              <a:gd name="connsiteY9" fmla="*/ 168018 h 336036"/>
              <a:gd name="connsiteX0" fmla="*/ 0 w 1124706"/>
              <a:gd name="connsiteY0" fmla="*/ 168018 h 336036"/>
              <a:gd name="connsiteX1" fmla="*/ 168018 w 1124706"/>
              <a:gd name="connsiteY1" fmla="*/ 0 h 336036"/>
              <a:gd name="connsiteX2" fmla="*/ 568363 w 1124706"/>
              <a:gd name="connsiteY2" fmla="*/ 43446 h 336036"/>
              <a:gd name="connsiteX3" fmla="*/ 956688 w 1124706"/>
              <a:gd name="connsiteY3" fmla="*/ 0 h 336036"/>
              <a:gd name="connsiteX4" fmla="*/ 1124706 w 1124706"/>
              <a:gd name="connsiteY4" fmla="*/ 168018 h 336036"/>
              <a:gd name="connsiteX5" fmla="*/ 1124705 w 1124706"/>
              <a:gd name="connsiteY5" fmla="*/ 168018 h 336036"/>
              <a:gd name="connsiteX6" fmla="*/ 956687 w 1124706"/>
              <a:gd name="connsiteY6" fmla="*/ 336036 h 336036"/>
              <a:gd name="connsiteX7" fmla="*/ 556657 w 1124706"/>
              <a:gd name="connsiteY7" fmla="*/ 335380 h 336036"/>
              <a:gd name="connsiteX8" fmla="*/ 168018 w 1124706"/>
              <a:gd name="connsiteY8" fmla="*/ 336035 h 336036"/>
              <a:gd name="connsiteX9" fmla="*/ 0 w 1124706"/>
              <a:gd name="connsiteY9" fmla="*/ 168017 h 336036"/>
              <a:gd name="connsiteX10" fmla="*/ 0 w 1124706"/>
              <a:gd name="connsiteY10" fmla="*/ 168018 h 336036"/>
              <a:gd name="connsiteX0" fmla="*/ 0 w 1124706"/>
              <a:gd name="connsiteY0" fmla="*/ 168018 h 380227"/>
              <a:gd name="connsiteX1" fmla="*/ 168018 w 1124706"/>
              <a:gd name="connsiteY1" fmla="*/ 0 h 380227"/>
              <a:gd name="connsiteX2" fmla="*/ 568363 w 1124706"/>
              <a:gd name="connsiteY2" fmla="*/ 43446 h 380227"/>
              <a:gd name="connsiteX3" fmla="*/ 956688 w 1124706"/>
              <a:gd name="connsiteY3" fmla="*/ 0 h 380227"/>
              <a:gd name="connsiteX4" fmla="*/ 1124706 w 1124706"/>
              <a:gd name="connsiteY4" fmla="*/ 168018 h 380227"/>
              <a:gd name="connsiteX5" fmla="*/ 1124705 w 1124706"/>
              <a:gd name="connsiteY5" fmla="*/ 168018 h 380227"/>
              <a:gd name="connsiteX6" fmla="*/ 956687 w 1124706"/>
              <a:gd name="connsiteY6" fmla="*/ 336036 h 380227"/>
              <a:gd name="connsiteX7" fmla="*/ 565909 w 1124706"/>
              <a:gd name="connsiteY7" fmla="*/ 380227 h 380227"/>
              <a:gd name="connsiteX8" fmla="*/ 168018 w 1124706"/>
              <a:gd name="connsiteY8" fmla="*/ 336035 h 380227"/>
              <a:gd name="connsiteX9" fmla="*/ 0 w 1124706"/>
              <a:gd name="connsiteY9" fmla="*/ 168017 h 380227"/>
              <a:gd name="connsiteX10" fmla="*/ 0 w 1124706"/>
              <a:gd name="connsiteY10" fmla="*/ 168018 h 380227"/>
              <a:gd name="connsiteX0" fmla="*/ 0 w 1124706"/>
              <a:gd name="connsiteY0" fmla="*/ 168018 h 398186"/>
              <a:gd name="connsiteX1" fmla="*/ 168018 w 1124706"/>
              <a:gd name="connsiteY1" fmla="*/ 0 h 398186"/>
              <a:gd name="connsiteX2" fmla="*/ 568363 w 1124706"/>
              <a:gd name="connsiteY2" fmla="*/ 43446 h 398186"/>
              <a:gd name="connsiteX3" fmla="*/ 956688 w 1124706"/>
              <a:gd name="connsiteY3" fmla="*/ 0 h 398186"/>
              <a:gd name="connsiteX4" fmla="*/ 1124706 w 1124706"/>
              <a:gd name="connsiteY4" fmla="*/ 168018 h 398186"/>
              <a:gd name="connsiteX5" fmla="*/ 1124705 w 1124706"/>
              <a:gd name="connsiteY5" fmla="*/ 168018 h 398186"/>
              <a:gd name="connsiteX6" fmla="*/ 956687 w 1124706"/>
              <a:gd name="connsiteY6" fmla="*/ 336036 h 398186"/>
              <a:gd name="connsiteX7" fmla="*/ 566017 w 1124706"/>
              <a:gd name="connsiteY7" fmla="*/ 398186 h 398186"/>
              <a:gd name="connsiteX8" fmla="*/ 168018 w 1124706"/>
              <a:gd name="connsiteY8" fmla="*/ 336035 h 398186"/>
              <a:gd name="connsiteX9" fmla="*/ 0 w 1124706"/>
              <a:gd name="connsiteY9" fmla="*/ 168017 h 398186"/>
              <a:gd name="connsiteX10" fmla="*/ 0 w 1124706"/>
              <a:gd name="connsiteY10" fmla="*/ 168018 h 398186"/>
              <a:gd name="connsiteX0" fmla="*/ 0 w 1124706"/>
              <a:gd name="connsiteY0" fmla="*/ 168018 h 398186"/>
              <a:gd name="connsiteX1" fmla="*/ 168018 w 1124706"/>
              <a:gd name="connsiteY1" fmla="*/ 0 h 398186"/>
              <a:gd name="connsiteX2" fmla="*/ 568472 w 1124706"/>
              <a:gd name="connsiteY2" fmla="*/ 61407 h 398186"/>
              <a:gd name="connsiteX3" fmla="*/ 956688 w 1124706"/>
              <a:gd name="connsiteY3" fmla="*/ 0 h 398186"/>
              <a:gd name="connsiteX4" fmla="*/ 1124706 w 1124706"/>
              <a:gd name="connsiteY4" fmla="*/ 168018 h 398186"/>
              <a:gd name="connsiteX5" fmla="*/ 1124705 w 1124706"/>
              <a:gd name="connsiteY5" fmla="*/ 168018 h 398186"/>
              <a:gd name="connsiteX6" fmla="*/ 956687 w 1124706"/>
              <a:gd name="connsiteY6" fmla="*/ 336036 h 398186"/>
              <a:gd name="connsiteX7" fmla="*/ 566017 w 1124706"/>
              <a:gd name="connsiteY7" fmla="*/ 398186 h 398186"/>
              <a:gd name="connsiteX8" fmla="*/ 168018 w 1124706"/>
              <a:gd name="connsiteY8" fmla="*/ 336035 h 398186"/>
              <a:gd name="connsiteX9" fmla="*/ 0 w 1124706"/>
              <a:gd name="connsiteY9" fmla="*/ 168017 h 398186"/>
              <a:gd name="connsiteX10" fmla="*/ 0 w 1124706"/>
              <a:gd name="connsiteY10" fmla="*/ 168018 h 398186"/>
              <a:gd name="connsiteX0" fmla="*/ 0 w 1124706"/>
              <a:gd name="connsiteY0" fmla="*/ 168018 h 403452"/>
              <a:gd name="connsiteX1" fmla="*/ 168018 w 1124706"/>
              <a:gd name="connsiteY1" fmla="*/ 0 h 403452"/>
              <a:gd name="connsiteX2" fmla="*/ 568472 w 1124706"/>
              <a:gd name="connsiteY2" fmla="*/ 61407 h 403452"/>
              <a:gd name="connsiteX3" fmla="*/ 956688 w 1124706"/>
              <a:gd name="connsiteY3" fmla="*/ 0 h 403452"/>
              <a:gd name="connsiteX4" fmla="*/ 1124706 w 1124706"/>
              <a:gd name="connsiteY4" fmla="*/ 168018 h 403452"/>
              <a:gd name="connsiteX5" fmla="*/ 1124705 w 1124706"/>
              <a:gd name="connsiteY5" fmla="*/ 168018 h 403452"/>
              <a:gd name="connsiteX6" fmla="*/ 956687 w 1124706"/>
              <a:gd name="connsiteY6" fmla="*/ 336036 h 403452"/>
              <a:gd name="connsiteX7" fmla="*/ 566017 w 1124706"/>
              <a:gd name="connsiteY7" fmla="*/ 398186 h 403452"/>
              <a:gd name="connsiteX8" fmla="*/ 168018 w 1124706"/>
              <a:gd name="connsiteY8" fmla="*/ 336035 h 403452"/>
              <a:gd name="connsiteX9" fmla="*/ 0 w 1124706"/>
              <a:gd name="connsiteY9" fmla="*/ 168017 h 403452"/>
              <a:gd name="connsiteX10" fmla="*/ 0 w 1124706"/>
              <a:gd name="connsiteY10" fmla="*/ 168018 h 403452"/>
              <a:gd name="connsiteX0" fmla="*/ 0 w 1124706"/>
              <a:gd name="connsiteY0" fmla="*/ 170151 h 405585"/>
              <a:gd name="connsiteX1" fmla="*/ 168018 w 1124706"/>
              <a:gd name="connsiteY1" fmla="*/ 2133 h 405585"/>
              <a:gd name="connsiteX2" fmla="*/ 568472 w 1124706"/>
              <a:gd name="connsiteY2" fmla="*/ 63540 h 405585"/>
              <a:gd name="connsiteX3" fmla="*/ 956688 w 1124706"/>
              <a:gd name="connsiteY3" fmla="*/ 2133 h 405585"/>
              <a:gd name="connsiteX4" fmla="*/ 1124706 w 1124706"/>
              <a:gd name="connsiteY4" fmla="*/ 170151 h 405585"/>
              <a:gd name="connsiteX5" fmla="*/ 1124705 w 1124706"/>
              <a:gd name="connsiteY5" fmla="*/ 170151 h 405585"/>
              <a:gd name="connsiteX6" fmla="*/ 956687 w 1124706"/>
              <a:gd name="connsiteY6" fmla="*/ 338169 h 405585"/>
              <a:gd name="connsiteX7" fmla="*/ 566017 w 1124706"/>
              <a:gd name="connsiteY7" fmla="*/ 400319 h 405585"/>
              <a:gd name="connsiteX8" fmla="*/ 168018 w 1124706"/>
              <a:gd name="connsiteY8" fmla="*/ 338168 h 405585"/>
              <a:gd name="connsiteX9" fmla="*/ 0 w 1124706"/>
              <a:gd name="connsiteY9" fmla="*/ 170150 h 405585"/>
              <a:gd name="connsiteX10" fmla="*/ 0 w 1124706"/>
              <a:gd name="connsiteY10" fmla="*/ 170151 h 405585"/>
              <a:gd name="connsiteX0" fmla="*/ 0 w 1124706"/>
              <a:gd name="connsiteY0" fmla="*/ 170438 h 405872"/>
              <a:gd name="connsiteX1" fmla="*/ 168018 w 1124706"/>
              <a:gd name="connsiteY1" fmla="*/ 2420 h 405872"/>
              <a:gd name="connsiteX2" fmla="*/ 568472 w 1124706"/>
              <a:gd name="connsiteY2" fmla="*/ 63827 h 405872"/>
              <a:gd name="connsiteX3" fmla="*/ 956688 w 1124706"/>
              <a:gd name="connsiteY3" fmla="*/ 2420 h 405872"/>
              <a:gd name="connsiteX4" fmla="*/ 1124706 w 1124706"/>
              <a:gd name="connsiteY4" fmla="*/ 170438 h 405872"/>
              <a:gd name="connsiteX5" fmla="*/ 1124705 w 1124706"/>
              <a:gd name="connsiteY5" fmla="*/ 170438 h 405872"/>
              <a:gd name="connsiteX6" fmla="*/ 956687 w 1124706"/>
              <a:gd name="connsiteY6" fmla="*/ 338456 h 405872"/>
              <a:gd name="connsiteX7" fmla="*/ 566017 w 1124706"/>
              <a:gd name="connsiteY7" fmla="*/ 400606 h 405872"/>
              <a:gd name="connsiteX8" fmla="*/ 168018 w 1124706"/>
              <a:gd name="connsiteY8" fmla="*/ 338455 h 405872"/>
              <a:gd name="connsiteX9" fmla="*/ 0 w 1124706"/>
              <a:gd name="connsiteY9" fmla="*/ 170437 h 405872"/>
              <a:gd name="connsiteX10" fmla="*/ 0 w 1124706"/>
              <a:gd name="connsiteY10" fmla="*/ 170438 h 405872"/>
              <a:gd name="connsiteX0" fmla="*/ 0 w 1124706"/>
              <a:gd name="connsiteY0" fmla="*/ 170438 h 401669"/>
              <a:gd name="connsiteX1" fmla="*/ 168018 w 1124706"/>
              <a:gd name="connsiteY1" fmla="*/ 2420 h 401669"/>
              <a:gd name="connsiteX2" fmla="*/ 568472 w 1124706"/>
              <a:gd name="connsiteY2" fmla="*/ 63827 h 401669"/>
              <a:gd name="connsiteX3" fmla="*/ 956688 w 1124706"/>
              <a:gd name="connsiteY3" fmla="*/ 2420 h 401669"/>
              <a:gd name="connsiteX4" fmla="*/ 1124706 w 1124706"/>
              <a:gd name="connsiteY4" fmla="*/ 170438 h 401669"/>
              <a:gd name="connsiteX5" fmla="*/ 1124705 w 1124706"/>
              <a:gd name="connsiteY5" fmla="*/ 170438 h 401669"/>
              <a:gd name="connsiteX6" fmla="*/ 956687 w 1124706"/>
              <a:gd name="connsiteY6" fmla="*/ 338456 h 401669"/>
              <a:gd name="connsiteX7" fmla="*/ 566017 w 1124706"/>
              <a:gd name="connsiteY7" fmla="*/ 400606 h 401669"/>
              <a:gd name="connsiteX8" fmla="*/ 168018 w 1124706"/>
              <a:gd name="connsiteY8" fmla="*/ 338455 h 401669"/>
              <a:gd name="connsiteX9" fmla="*/ 0 w 1124706"/>
              <a:gd name="connsiteY9" fmla="*/ 170437 h 401669"/>
              <a:gd name="connsiteX10" fmla="*/ 0 w 1124706"/>
              <a:gd name="connsiteY10" fmla="*/ 170438 h 401669"/>
              <a:gd name="connsiteX0" fmla="*/ 0 w 1124706"/>
              <a:gd name="connsiteY0" fmla="*/ 170438 h 363233"/>
              <a:gd name="connsiteX1" fmla="*/ 168018 w 1124706"/>
              <a:gd name="connsiteY1" fmla="*/ 2420 h 363233"/>
              <a:gd name="connsiteX2" fmla="*/ 568472 w 1124706"/>
              <a:gd name="connsiteY2" fmla="*/ 63827 h 363233"/>
              <a:gd name="connsiteX3" fmla="*/ 956688 w 1124706"/>
              <a:gd name="connsiteY3" fmla="*/ 2420 h 363233"/>
              <a:gd name="connsiteX4" fmla="*/ 1124706 w 1124706"/>
              <a:gd name="connsiteY4" fmla="*/ 170438 h 363233"/>
              <a:gd name="connsiteX5" fmla="*/ 1124705 w 1124706"/>
              <a:gd name="connsiteY5" fmla="*/ 170438 h 363233"/>
              <a:gd name="connsiteX6" fmla="*/ 956687 w 1124706"/>
              <a:gd name="connsiteY6" fmla="*/ 338456 h 363233"/>
              <a:gd name="connsiteX7" fmla="*/ 556334 w 1124706"/>
              <a:gd name="connsiteY7" fmla="*/ 353782 h 363233"/>
              <a:gd name="connsiteX8" fmla="*/ 168018 w 1124706"/>
              <a:gd name="connsiteY8" fmla="*/ 338455 h 363233"/>
              <a:gd name="connsiteX9" fmla="*/ 0 w 1124706"/>
              <a:gd name="connsiteY9" fmla="*/ 170437 h 363233"/>
              <a:gd name="connsiteX10" fmla="*/ 0 w 1124706"/>
              <a:gd name="connsiteY10" fmla="*/ 170438 h 363233"/>
              <a:gd name="connsiteX0" fmla="*/ 0 w 1124706"/>
              <a:gd name="connsiteY0" fmla="*/ 170438 h 355147"/>
              <a:gd name="connsiteX1" fmla="*/ 168018 w 1124706"/>
              <a:gd name="connsiteY1" fmla="*/ 2420 h 355147"/>
              <a:gd name="connsiteX2" fmla="*/ 568472 w 1124706"/>
              <a:gd name="connsiteY2" fmla="*/ 63827 h 355147"/>
              <a:gd name="connsiteX3" fmla="*/ 956688 w 1124706"/>
              <a:gd name="connsiteY3" fmla="*/ 2420 h 355147"/>
              <a:gd name="connsiteX4" fmla="*/ 1124706 w 1124706"/>
              <a:gd name="connsiteY4" fmla="*/ 170438 h 355147"/>
              <a:gd name="connsiteX5" fmla="*/ 1124705 w 1124706"/>
              <a:gd name="connsiteY5" fmla="*/ 170438 h 355147"/>
              <a:gd name="connsiteX6" fmla="*/ 956687 w 1124706"/>
              <a:gd name="connsiteY6" fmla="*/ 338456 h 355147"/>
              <a:gd name="connsiteX7" fmla="*/ 555257 w 1124706"/>
              <a:gd name="connsiteY7" fmla="*/ 330768 h 355147"/>
              <a:gd name="connsiteX8" fmla="*/ 168018 w 1124706"/>
              <a:gd name="connsiteY8" fmla="*/ 338455 h 355147"/>
              <a:gd name="connsiteX9" fmla="*/ 0 w 1124706"/>
              <a:gd name="connsiteY9" fmla="*/ 170437 h 355147"/>
              <a:gd name="connsiteX10" fmla="*/ 0 w 1124706"/>
              <a:gd name="connsiteY10" fmla="*/ 170438 h 355147"/>
              <a:gd name="connsiteX0" fmla="*/ 0 w 1124706"/>
              <a:gd name="connsiteY0" fmla="*/ 170438 h 346374"/>
              <a:gd name="connsiteX1" fmla="*/ 168018 w 1124706"/>
              <a:gd name="connsiteY1" fmla="*/ 2420 h 346374"/>
              <a:gd name="connsiteX2" fmla="*/ 568472 w 1124706"/>
              <a:gd name="connsiteY2" fmla="*/ 63827 h 346374"/>
              <a:gd name="connsiteX3" fmla="*/ 956688 w 1124706"/>
              <a:gd name="connsiteY3" fmla="*/ 2420 h 346374"/>
              <a:gd name="connsiteX4" fmla="*/ 1124706 w 1124706"/>
              <a:gd name="connsiteY4" fmla="*/ 170438 h 346374"/>
              <a:gd name="connsiteX5" fmla="*/ 1124705 w 1124706"/>
              <a:gd name="connsiteY5" fmla="*/ 170438 h 346374"/>
              <a:gd name="connsiteX6" fmla="*/ 956687 w 1124706"/>
              <a:gd name="connsiteY6" fmla="*/ 338456 h 346374"/>
              <a:gd name="connsiteX7" fmla="*/ 555257 w 1124706"/>
              <a:gd name="connsiteY7" fmla="*/ 330768 h 346374"/>
              <a:gd name="connsiteX8" fmla="*/ 168479 w 1124706"/>
              <a:gd name="connsiteY8" fmla="*/ 325419 h 346374"/>
              <a:gd name="connsiteX9" fmla="*/ 0 w 1124706"/>
              <a:gd name="connsiteY9" fmla="*/ 170437 h 346374"/>
              <a:gd name="connsiteX10" fmla="*/ 0 w 1124706"/>
              <a:gd name="connsiteY10" fmla="*/ 170438 h 346374"/>
              <a:gd name="connsiteX0" fmla="*/ 15061 w 1124706"/>
              <a:gd name="connsiteY0" fmla="*/ 172032 h 346374"/>
              <a:gd name="connsiteX1" fmla="*/ 168018 w 1124706"/>
              <a:gd name="connsiteY1" fmla="*/ 2420 h 346374"/>
              <a:gd name="connsiteX2" fmla="*/ 568472 w 1124706"/>
              <a:gd name="connsiteY2" fmla="*/ 63827 h 346374"/>
              <a:gd name="connsiteX3" fmla="*/ 956688 w 1124706"/>
              <a:gd name="connsiteY3" fmla="*/ 2420 h 346374"/>
              <a:gd name="connsiteX4" fmla="*/ 1124706 w 1124706"/>
              <a:gd name="connsiteY4" fmla="*/ 170438 h 346374"/>
              <a:gd name="connsiteX5" fmla="*/ 1124705 w 1124706"/>
              <a:gd name="connsiteY5" fmla="*/ 170438 h 346374"/>
              <a:gd name="connsiteX6" fmla="*/ 956687 w 1124706"/>
              <a:gd name="connsiteY6" fmla="*/ 338456 h 346374"/>
              <a:gd name="connsiteX7" fmla="*/ 555257 w 1124706"/>
              <a:gd name="connsiteY7" fmla="*/ 330768 h 346374"/>
              <a:gd name="connsiteX8" fmla="*/ 168479 w 1124706"/>
              <a:gd name="connsiteY8" fmla="*/ 325419 h 346374"/>
              <a:gd name="connsiteX9" fmla="*/ 0 w 1124706"/>
              <a:gd name="connsiteY9" fmla="*/ 170437 h 346374"/>
              <a:gd name="connsiteX10" fmla="*/ 15061 w 1124706"/>
              <a:gd name="connsiteY10" fmla="*/ 172032 h 346374"/>
              <a:gd name="connsiteX0" fmla="*/ 15061 w 1124706"/>
              <a:gd name="connsiteY0" fmla="*/ 173249 h 347591"/>
              <a:gd name="connsiteX1" fmla="*/ 168018 w 1124706"/>
              <a:gd name="connsiteY1" fmla="*/ 3637 h 347591"/>
              <a:gd name="connsiteX2" fmla="*/ 568472 w 1124706"/>
              <a:gd name="connsiteY2" fmla="*/ 65044 h 347591"/>
              <a:gd name="connsiteX3" fmla="*/ 956688 w 1124706"/>
              <a:gd name="connsiteY3" fmla="*/ 3637 h 347591"/>
              <a:gd name="connsiteX4" fmla="*/ 1124706 w 1124706"/>
              <a:gd name="connsiteY4" fmla="*/ 171655 h 347591"/>
              <a:gd name="connsiteX5" fmla="*/ 1124705 w 1124706"/>
              <a:gd name="connsiteY5" fmla="*/ 171655 h 347591"/>
              <a:gd name="connsiteX6" fmla="*/ 956687 w 1124706"/>
              <a:gd name="connsiteY6" fmla="*/ 339673 h 347591"/>
              <a:gd name="connsiteX7" fmla="*/ 555257 w 1124706"/>
              <a:gd name="connsiteY7" fmla="*/ 331985 h 347591"/>
              <a:gd name="connsiteX8" fmla="*/ 168479 w 1124706"/>
              <a:gd name="connsiteY8" fmla="*/ 326636 h 347591"/>
              <a:gd name="connsiteX9" fmla="*/ 0 w 1124706"/>
              <a:gd name="connsiteY9" fmla="*/ 171654 h 347591"/>
              <a:gd name="connsiteX10" fmla="*/ 15061 w 1124706"/>
              <a:gd name="connsiteY10" fmla="*/ 173249 h 347591"/>
              <a:gd name="connsiteX0" fmla="*/ 21284 w 1124706"/>
              <a:gd name="connsiteY0" fmla="*/ 136898 h 367010"/>
              <a:gd name="connsiteX1" fmla="*/ 168018 w 1124706"/>
              <a:gd name="connsiteY1" fmla="*/ 23056 h 367010"/>
              <a:gd name="connsiteX2" fmla="*/ 568472 w 1124706"/>
              <a:gd name="connsiteY2" fmla="*/ 84463 h 367010"/>
              <a:gd name="connsiteX3" fmla="*/ 956688 w 1124706"/>
              <a:gd name="connsiteY3" fmla="*/ 23056 h 367010"/>
              <a:gd name="connsiteX4" fmla="*/ 1124706 w 1124706"/>
              <a:gd name="connsiteY4" fmla="*/ 191074 h 367010"/>
              <a:gd name="connsiteX5" fmla="*/ 1124705 w 1124706"/>
              <a:gd name="connsiteY5" fmla="*/ 191074 h 367010"/>
              <a:gd name="connsiteX6" fmla="*/ 956687 w 1124706"/>
              <a:gd name="connsiteY6" fmla="*/ 359092 h 367010"/>
              <a:gd name="connsiteX7" fmla="*/ 555257 w 1124706"/>
              <a:gd name="connsiteY7" fmla="*/ 351404 h 367010"/>
              <a:gd name="connsiteX8" fmla="*/ 168479 w 1124706"/>
              <a:gd name="connsiteY8" fmla="*/ 346055 h 367010"/>
              <a:gd name="connsiteX9" fmla="*/ 0 w 1124706"/>
              <a:gd name="connsiteY9" fmla="*/ 191073 h 367010"/>
              <a:gd name="connsiteX10" fmla="*/ 21284 w 1124706"/>
              <a:gd name="connsiteY10" fmla="*/ 136898 h 367010"/>
              <a:gd name="connsiteX0" fmla="*/ 21709 w 1125131"/>
              <a:gd name="connsiteY0" fmla="*/ 136898 h 367010"/>
              <a:gd name="connsiteX1" fmla="*/ 168443 w 1125131"/>
              <a:gd name="connsiteY1" fmla="*/ 23056 h 367010"/>
              <a:gd name="connsiteX2" fmla="*/ 568897 w 1125131"/>
              <a:gd name="connsiteY2" fmla="*/ 84463 h 367010"/>
              <a:gd name="connsiteX3" fmla="*/ 957113 w 1125131"/>
              <a:gd name="connsiteY3" fmla="*/ 23056 h 367010"/>
              <a:gd name="connsiteX4" fmla="*/ 1125131 w 1125131"/>
              <a:gd name="connsiteY4" fmla="*/ 191074 h 367010"/>
              <a:gd name="connsiteX5" fmla="*/ 1125130 w 1125131"/>
              <a:gd name="connsiteY5" fmla="*/ 191074 h 367010"/>
              <a:gd name="connsiteX6" fmla="*/ 957112 w 1125131"/>
              <a:gd name="connsiteY6" fmla="*/ 359092 h 367010"/>
              <a:gd name="connsiteX7" fmla="*/ 555682 w 1125131"/>
              <a:gd name="connsiteY7" fmla="*/ 351404 h 367010"/>
              <a:gd name="connsiteX8" fmla="*/ 168904 w 1125131"/>
              <a:gd name="connsiteY8" fmla="*/ 346055 h 367010"/>
              <a:gd name="connsiteX9" fmla="*/ 425 w 1125131"/>
              <a:gd name="connsiteY9" fmla="*/ 191073 h 367010"/>
              <a:gd name="connsiteX10" fmla="*/ 21709 w 1125131"/>
              <a:gd name="connsiteY10" fmla="*/ 136898 h 367010"/>
              <a:gd name="connsiteX0" fmla="*/ 39479 w 1130973"/>
              <a:gd name="connsiteY0" fmla="*/ 99281 h 426267"/>
              <a:gd name="connsiteX1" fmla="*/ 174285 w 1130973"/>
              <a:gd name="connsiteY1" fmla="*/ 82313 h 426267"/>
              <a:gd name="connsiteX2" fmla="*/ 574739 w 1130973"/>
              <a:gd name="connsiteY2" fmla="*/ 143720 h 426267"/>
              <a:gd name="connsiteX3" fmla="*/ 962955 w 1130973"/>
              <a:gd name="connsiteY3" fmla="*/ 82313 h 426267"/>
              <a:gd name="connsiteX4" fmla="*/ 1130973 w 1130973"/>
              <a:gd name="connsiteY4" fmla="*/ 250331 h 426267"/>
              <a:gd name="connsiteX5" fmla="*/ 1130972 w 1130973"/>
              <a:gd name="connsiteY5" fmla="*/ 250331 h 426267"/>
              <a:gd name="connsiteX6" fmla="*/ 962954 w 1130973"/>
              <a:gd name="connsiteY6" fmla="*/ 418349 h 426267"/>
              <a:gd name="connsiteX7" fmla="*/ 561524 w 1130973"/>
              <a:gd name="connsiteY7" fmla="*/ 410661 h 426267"/>
              <a:gd name="connsiteX8" fmla="*/ 174746 w 1130973"/>
              <a:gd name="connsiteY8" fmla="*/ 405312 h 426267"/>
              <a:gd name="connsiteX9" fmla="*/ 6267 w 1130973"/>
              <a:gd name="connsiteY9" fmla="*/ 250330 h 426267"/>
              <a:gd name="connsiteX10" fmla="*/ 39479 w 1130973"/>
              <a:gd name="connsiteY10" fmla="*/ 99281 h 426267"/>
              <a:gd name="connsiteX0" fmla="*/ 39479 w 1130973"/>
              <a:gd name="connsiteY0" fmla="*/ 30271 h 357257"/>
              <a:gd name="connsiteX1" fmla="*/ 174285 w 1130973"/>
              <a:gd name="connsiteY1" fmla="*/ 13303 h 357257"/>
              <a:gd name="connsiteX2" fmla="*/ 574739 w 1130973"/>
              <a:gd name="connsiteY2" fmla="*/ 74710 h 357257"/>
              <a:gd name="connsiteX3" fmla="*/ 962955 w 1130973"/>
              <a:gd name="connsiteY3" fmla="*/ 13303 h 357257"/>
              <a:gd name="connsiteX4" fmla="*/ 1130973 w 1130973"/>
              <a:gd name="connsiteY4" fmla="*/ 181321 h 357257"/>
              <a:gd name="connsiteX5" fmla="*/ 1130972 w 1130973"/>
              <a:gd name="connsiteY5" fmla="*/ 181321 h 357257"/>
              <a:gd name="connsiteX6" fmla="*/ 962954 w 1130973"/>
              <a:gd name="connsiteY6" fmla="*/ 349339 h 357257"/>
              <a:gd name="connsiteX7" fmla="*/ 561524 w 1130973"/>
              <a:gd name="connsiteY7" fmla="*/ 341651 h 357257"/>
              <a:gd name="connsiteX8" fmla="*/ 174746 w 1130973"/>
              <a:gd name="connsiteY8" fmla="*/ 336302 h 357257"/>
              <a:gd name="connsiteX9" fmla="*/ 6267 w 1130973"/>
              <a:gd name="connsiteY9" fmla="*/ 181320 h 357257"/>
              <a:gd name="connsiteX10" fmla="*/ 39479 w 1130973"/>
              <a:gd name="connsiteY10" fmla="*/ 30271 h 357257"/>
              <a:gd name="connsiteX0" fmla="*/ 42318 w 1133812"/>
              <a:gd name="connsiteY0" fmla="*/ 25600 h 352586"/>
              <a:gd name="connsiteX1" fmla="*/ 177124 w 1133812"/>
              <a:gd name="connsiteY1" fmla="*/ 8632 h 352586"/>
              <a:gd name="connsiteX2" fmla="*/ 577578 w 1133812"/>
              <a:gd name="connsiteY2" fmla="*/ 70039 h 352586"/>
              <a:gd name="connsiteX3" fmla="*/ 965794 w 1133812"/>
              <a:gd name="connsiteY3" fmla="*/ 8632 h 352586"/>
              <a:gd name="connsiteX4" fmla="*/ 1133812 w 1133812"/>
              <a:gd name="connsiteY4" fmla="*/ 176650 h 352586"/>
              <a:gd name="connsiteX5" fmla="*/ 1133811 w 1133812"/>
              <a:gd name="connsiteY5" fmla="*/ 176650 h 352586"/>
              <a:gd name="connsiteX6" fmla="*/ 965793 w 1133812"/>
              <a:gd name="connsiteY6" fmla="*/ 344668 h 352586"/>
              <a:gd name="connsiteX7" fmla="*/ 564363 w 1133812"/>
              <a:gd name="connsiteY7" fmla="*/ 336980 h 352586"/>
              <a:gd name="connsiteX8" fmla="*/ 177585 w 1133812"/>
              <a:gd name="connsiteY8" fmla="*/ 331631 h 352586"/>
              <a:gd name="connsiteX9" fmla="*/ 9106 w 1133812"/>
              <a:gd name="connsiteY9" fmla="*/ 176649 h 352586"/>
              <a:gd name="connsiteX10" fmla="*/ 42318 w 1133812"/>
              <a:gd name="connsiteY10" fmla="*/ 25600 h 352586"/>
              <a:gd name="connsiteX0" fmla="*/ 44862 w 1136356"/>
              <a:gd name="connsiteY0" fmla="*/ 19681 h 346667"/>
              <a:gd name="connsiteX1" fmla="*/ 287959 w 1136356"/>
              <a:gd name="connsiteY1" fmla="*/ 26447 h 346667"/>
              <a:gd name="connsiteX2" fmla="*/ 580122 w 1136356"/>
              <a:gd name="connsiteY2" fmla="*/ 64120 h 346667"/>
              <a:gd name="connsiteX3" fmla="*/ 968338 w 1136356"/>
              <a:gd name="connsiteY3" fmla="*/ 2713 h 346667"/>
              <a:gd name="connsiteX4" fmla="*/ 1136356 w 1136356"/>
              <a:gd name="connsiteY4" fmla="*/ 170731 h 346667"/>
              <a:gd name="connsiteX5" fmla="*/ 1136355 w 1136356"/>
              <a:gd name="connsiteY5" fmla="*/ 170731 h 346667"/>
              <a:gd name="connsiteX6" fmla="*/ 968337 w 1136356"/>
              <a:gd name="connsiteY6" fmla="*/ 338749 h 346667"/>
              <a:gd name="connsiteX7" fmla="*/ 566907 w 1136356"/>
              <a:gd name="connsiteY7" fmla="*/ 331061 h 346667"/>
              <a:gd name="connsiteX8" fmla="*/ 180129 w 1136356"/>
              <a:gd name="connsiteY8" fmla="*/ 325712 h 346667"/>
              <a:gd name="connsiteX9" fmla="*/ 11650 w 1136356"/>
              <a:gd name="connsiteY9" fmla="*/ 170730 h 346667"/>
              <a:gd name="connsiteX10" fmla="*/ 44862 w 1136356"/>
              <a:gd name="connsiteY10" fmla="*/ 19681 h 346667"/>
              <a:gd name="connsiteX0" fmla="*/ 85218 w 1127151"/>
              <a:gd name="connsiteY0" fmla="*/ 5488 h 371387"/>
              <a:gd name="connsiteX1" fmla="*/ 278754 w 1127151"/>
              <a:gd name="connsiteY1" fmla="*/ 51167 h 371387"/>
              <a:gd name="connsiteX2" fmla="*/ 570917 w 1127151"/>
              <a:gd name="connsiteY2" fmla="*/ 88840 h 371387"/>
              <a:gd name="connsiteX3" fmla="*/ 959133 w 1127151"/>
              <a:gd name="connsiteY3" fmla="*/ 27433 h 371387"/>
              <a:gd name="connsiteX4" fmla="*/ 1127151 w 1127151"/>
              <a:gd name="connsiteY4" fmla="*/ 195451 h 371387"/>
              <a:gd name="connsiteX5" fmla="*/ 1127150 w 1127151"/>
              <a:gd name="connsiteY5" fmla="*/ 195451 h 371387"/>
              <a:gd name="connsiteX6" fmla="*/ 959132 w 1127151"/>
              <a:gd name="connsiteY6" fmla="*/ 363469 h 371387"/>
              <a:gd name="connsiteX7" fmla="*/ 557702 w 1127151"/>
              <a:gd name="connsiteY7" fmla="*/ 355781 h 371387"/>
              <a:gd name="connsiteX8" fmla="*/ 170924 w 1127151"/>
              <a:gd name="connsiteY8" fmla="*/ 350432 h 371387"/>
              <a:gd name="connsiteX9" fmla="*/ 2445 w 1127151"/>
              <a:gd name="connsiteY9" fmla="*/ 195450 h 371387"/>
              <a:gd name="connsiteX10" fmla="*/ 85218 w 1127151"/>
              <a:gd name="connsiteY10" fmla="*/ 5488 h 371387"/>
              <a:gd name="connsiteX0" fmla="*/ 86332 w 1128265"/>
              <a:gd name="connsiteY0" fmla="*/ 732 h 366631"/>
              <a:gd name="connsiteX1" fmla="*/ 279868 w 1128265"/>
              <a:gd name="connsiteY1" fmla="*/ 46411 h 366631"/>
              <a:gd name="connsiteX2" fmla="*/ 572031 w 1128265"/>
              <a:gd name="connsiteY2" fmla="*/ 84084 h 366631"/>
              <a:gd name="connsiteX3" fmla="*/ 960247 w 1128265"/>
              <a:gd name="connsiteY3" fmla="*/ 22677 h 366631"/>
              <a:gd name="connsiteX4" fmla="*/ 1128265 w 1128265"/>
              <a:gd name="connsiteY4" fmla="*/ 190695 h 366631"/>
              <a:gd name="connsiteX5" fmla="*/ 1128264 w 1128265"/>
              <a:gd name="connsiteY5" fmla="*/ 190695 h 366631"/>
              <a:gd name="connsiteX6" fmla="*/ 960246 w 1128265"/>
              <a:gd name="connsiteY6" fmla="*/ 358713 h 366631"/>
              <a:gd name="connsiteX7" fmla="*/ 558816 w 1128265"/>
              <a:gd name="connsiteY7" fmla="*/ 351025 h 366631"/>
              <a:gd name="connsiteX8" fmla="*/ 172038 w 1128265"/>
              <a:gd name="connsiteY8" fmla="*/ 345676 h 366631"/>
              <a:gd name="connsiteX9" fmla="*/ 3559 w 1128265"/>
              <a:gd name="connsiteY9" fmla="*/ 190694 h 366631"/>
              <a:gd name="connsiteX10" fmla="*/ 86332 w 1128265"/>
              <a:gd name="connsiteY10" fmla="*/ 732 h 366631"/>
              <a:gd name="connsiteX0" fmla="*/ 96120 w 1127046"/>
              <a:gd name="connsiteY0" fmla="*/ 452 h 397081"/>
              <a:gd name="connsiteX1" fmla="*/ 278649 w 1127046"/>
              <a:gd name="connsiteY1" fmla="*/ 76861 h 397081"/>
              <a:gd name="connsiteX2" fmla="*/ 570812 w 1127046"/>
              <a:gd name="connsiteY2" fmla="*/ 114534 h 397081"/>
              <a:gd name="connsiteX3" fmla="*/ 959028 w 1127046"/>
              <a:gd name="connsiteY3" fmla="*/ 53127 h 397081"/>
              <a:gd name="connsiteX4" fmla="*/ 1127046 w 1127046"/>
              <a:gd name="connsiteY4" fmla="*/ 221145 h 397081"/>
              <a:gd name="connsiteX5" fmla="*/ 1127045 w 1127046"/>
              <a:gd name="connsiteY5" fmla="*/ 221145 h 397081"/>
              <a:gd name="connsiteX6" fmla="*/ 959027 w 1127046"/>
              <a:gd name="connsiteY6" fmla="*/ 389163 h 397081"/>
              <a:gd name="connsiteX7" fmla="*/ 557597 w 1127046"/>
              <a:gd name="connsiteY7" fmla="*/ 381475 h 397081"/>
              <a:gd name="connsiteX8" fmla="*/ 170819 w 1127046"/>
              <a:gd name="connsiteY8" fmla="*/ 376126 h 397081"/>
              <a:gd name="connsiteX9" fmla="*/ 2340 w 1127046"/>
              <a:gd name="connsiteY9" fmla="*/ 221144 h 397081"/>
              <a:gd name="connsiteX10" fmla="*/ 96120 w 1127046"/>
              <a:gd name="connsiteY10" fmla="*/ 452 h 397081"/>
              <a:gd name="connsiteX0" fmla="*/ 95446 w 1126372"/>
              <a:gd name="connsiteY0" fmla="*/ 4148 h 400777"/>
              <a:gd name="connsiteX1" fmla="*/ 279473 w 1126372"/>
              <a:gd name="connsiteY1" fmla="*/ 78264 h 400777"/>
              <a:gd name="connsiteX2" fmla="*/ 570138 w 1126372"/>
              <a:gd name="connsiteY2" fmla="*/ 118230 h 400777"/>
              <a:gd name="connsiteX3" fmla="*/ 958354 w 1126372"/>
              <a:gd name="connsiteY3" fmla="*/ 56823 h 400777"/>
              <a:gd name="connsiteX4" fmla="*/ 1126372 w 1126372"/>
              <a:gd name="connsiteY4" fmla="*/ 224841 h 400777"/>
              <a:gd name="connsiteX5" fmla="*/ 1126371 w 1126372"/>
              <a:gd name="connsiteY5" fmla="*/ 224841 h 400777"/>
              <a:gd name="connsiteX6" fmla="*/ 958353 w 1126372"/>
              <a:gd name="connsiteY6" fmla="*/ 392859 h 400777"/>
              <a:gd name="connsiteX7" fmla="*/ 556923 w 1126372"/>
              <a:gd name="connsiteY7" fmla="*/ 385171 h 400777"/>
              <a:gd name="connsiteX8" fmla="*/ 170145 w 1126372"/>
              <a:gd name="connsiteY8" fmla="*/ 379822 h 400777"/>
              <a:gd name="connsiteX9" fmla="*/ 1666 w 1126372"/>
              <a:gd name="connsiteY9" fmla="*/ 224840 h 400777"/>
              <a:gd name="connsiteX10" fmla="*/ 95446 w 1126372"/>
              <a:gd name="connsiteY10" fmla="*/ 4148 h 400777"/>
              <a:gd name="connsiteX0" fmla="*/ 95446 w 1126372"/>
              <a:gd name="connsiteY0" fmla="*/ 4148 h 400777"/>
              <a:gd name="connsiteX1" fmla="*/ 279473 w 1126372"/>
              <a:gd name="connsiteY1" fmla="*/ 78264 h 400777"/>
              <a:gd name="connsiteX2" fmla="*/ 570138 w 1126372"/>
              <a:gd name="connsiteY2" fmla="*/ 118230 h 400777"/>
              <a:gd name="connsiteX3" fmla="*/ 958354 w 1126372"/>
              <a:gd name="connsiteY3" fmla="*/ 56823 h 400777"/>
              <a:gd name="connsiteX4" fmla="*/ 1126372 w 1126372"/>
              <a:gd name="connsiteY4" fmla="*/ 224841 h 400777"/>
              <a:gd name="connsiteX5" fmla="*/ 1126371 w 1126372"/>
              <a:gd name="connsiteY5" fmla="*/ 224841 h 400777"/>
              <a:gd name="connsiteX6" fmla="*/ 958353 w 1126372"/>
              <a:gd name="connsiteY6" fmla="*/ 392859 h 400777"/>
              <a:gd name="connsiteX7" fmla="*/ 556923 w 1126372"/>
              <a:gd name="connsiteY7" fmla="*/ 385171 h 400777"/>
              <a:gd name="connsiteX8" fmla="*/ 170145 w 1126372"/>
              <a:gd name="connsiteY8" fmla="*/ 379822 h 400777"/>
              <a:gd name="connsiteX9" fmla="*/ 1666 w 1126372"/>
              <a:gd name="connsiteY9" fmla="*/ 224840 h 400777"/>
              <a:gd name="connsiteX10" fmla="*/ 95446 w 1126372"/>
              <a:gd name="connsiteY10" fmla="*/ 4148 h 400777"/>
              <a:gd name="connsiteX0" fmla="*/ 95446 w 1126372"/>
              <a:gd name="connsiteY0" fmla="*/ 5042 h 401671"/>
              <a:gd name="connsiteX1" fmla="*/ 279473 w 1126372"/>
              <a:gd name="connsiteY1" fmla="*/ 79158 h 401671"/>
              <a:gd name="connsiteX2" fmla="*/ 570138 w 1126372"/>
              <a:gd name="connsiteY2" fmla="*/ 119124 h 401671"/>
              <a:gd name="connsiteX3" fmla="*/ 958354 w 1126372"/>
              <a:gd name="connsiteY3" fmla="*/ 57717 h 401671"/>
              <a:gd name="connsiteX4" fmla="*/ 1126372 w 1126372"/>
              <a:gd name="connsiteY4" fmla="*/ 225735 h 401671"/>
              <a:gd name="connsiteX5" fmla="*/ 1126371 w 1126372"/>
              <a:gd name="connsiteY5" fmla="*/ 225735 h 401671"/>
              <a:gd name="connsiteX6" fmla="*/ 958353 w 1126372"/>
              <a:gd name="connsiteY6" fmla="*/ 393753 h 401671"/>
              <a:gd name="connsiteX7" fmla="*/ 556923 w 1126372"/>
              <a:gd name="connsiteY7" fmla="*/ 386065 h 401671"/>
              <a:gd name="connsiteX8" fmla="*/ 170145 w 1126372"/>
              <a:gd name="connsiteY8" fmla="*/ 380716 h 401671"/>
              <a:gd name="connsiteX9" fmla="*/ 1666 w 1126372"/>
              <a:gd name="connsiteY9" fmla="*/ 225734 h 401671"/>
              <a:gd name="connsiteX10" fmla="*/ 95446 w 1126372"/>
              <a:gd name="connsiteY10" fmla="*/ 5042 h 401671"/>
              <a:gd name="connsiteX0" fmla="*/ 91948 w 1122874"/>
              <a:gd name="connsiteY0" fmla="*/ 2143 h 398772"/>
              <a:gd name="connsiteX1" fmla="*/ 275975 w 1122874"/>
              <a:gd name="connsiteY1" fmla="*/ 76259 h 398772"/>
              <a:gd name="connsiteX2" fmla="*/ 566640 w 1122874"/>
              <a:gd name="connsiteY2" fmla="*/ 116225 h 398772"/>
              <a:gd name="connsiteX3" fmla="*/ 954856 w 1122874"/>
              <a:gd name="connsiteY3" fmla="*/ 54818 h 398772"/>
              <a:gd name="connsiteX4" fmla="*/ 1122874 w 1122874"/>
              <a:gd name="connsiteY4" fmla="*/ 222836 h 398772"/>
              <a:gd name="connsiteX5" fmla="*/ 1122873 w 1122874"/>
              <a:gd name="connsiteY5" fmla="*/ 222836 h 398772"/>
              <a:gd name="connsiteX6" fmla="*/ 954855 w 1122874"/>
              <a:gd name="connsiteY6" fmla="*/ 390854 h 398772"/>
              <a:gd name="connsiteX7" fmla="*/ 553425 w 1122874"/>
              <a:gd name="connsiteY7" fmla="*/ 383166 h 398772"/>
              <a:gd name="connsiteX8" fmla="*/ 166647 w 1122874"/>
              <a:gd name="connsiteY8" fmla="*/ 377817 h 398772"/>
              <a:gd name="connsiteX9" fmla="*/ 1739 w 1122874"/>
              <a:gd name="connsiteY9" fmla="*/ 161877 h 398772"/>
              <a:gd name="connsiteX10" fmla="*/ 91948 w 1122874"/>
              <a:gd name="connsiteY10" fmla="*/ 2143 h 398772"/>
              <a:gd name="connsiteX0" fmla="*/ 91948 w 1122874"/>
              <a:gd name="connsiteY0" fmla="*/ 2143 h 398772"/>
              <a:gd name="connsiteX1" fmla="*/ 275975 w 1122874"/>
              <a:gd name="connsiteY1" fmla="*/ 76259 h 398772"/>
              <a:gd name="connsiteX2" fmla="*/ 566640 w 1122874"/>
              <a:gd name="connsiteY2" fmla="*/ 116225 h 398772"/>
              <a:gd name="connsiteX3" fmla="*/ 954856 w 1122874"/>
              <a:gd name="connsiteY3" fmla="*/ 54818 h 398772"/>
              <a:gd name="connsiteX4" fmla="*/ 1122874 w 1122874"/>
              <a:gd name="connsiteY4" fmla="*/ 222836 h 398772"/>
              <a:gd name="connsiteX5" fmla="*/ 1122873 w 1122874"/>
              <a:gd name="connsiteY5" fmla="*/ 222836 h 398772"/>
              <a:gd name="connsiteX6" fmla="*/ 954855 w 1122874"/>
              <a:gd name="connsiteY6" fmla="*/ 390854 h 398772"/>
              <a:gd name="connsiteX7" fmla="*/ 553425 w 1122874"/>
              <a:gd name="connsiteY7" fmla="*/ 383166 h 398772"/>
              <a:gd name="connsiteX8" fmla="*/ 166647 w 1122874"/>
              <a:gd name="connsiteY8" fmla="*/ 377817 h 398772"/>
              <a:gd name="connsiteX9" fmla="*/ 1739 w 1122874"/>
              <a:gd name="connsiteY9" fmla="*/ 161877 h 398772"/>
              <a:gd name="connsiteX10" fmla="*/ 91948 w 1122874"/>
              <a:gd name="connsiteY10" fmla="*/ 2143 h 398772"/>
              <a:gd name="connsiteX0" fmla="*/ 90402 w 1121328"/>
              <a:gd name="connsiteY0" fmla="*/ 2143 h 398772"/>
              <a:gd name="connsiteX1" fmla="*/ 274429 w 1121328"/>
              <a:gd name="connsiteY1" fmla="*/ 76259 h 398772"/>
              <a:gd name="connsiteX2" fmla="*/ 565094 w 1121328"/>
              <a:gd name="connsiteY2" fmla="*/ 116225 h 398772"/>
              <a:gd name="connsiteX3" fmla="*/ 953310 w 1121328"/>
              <a:gd name="connsiteY3" fmla="*/ 54818 h 398772"/>
              <a:gd name="connsiteX4" fmla="*/ 1121328 w 1121328"/>
              <a:gd name="connsiteY4" fmla="*/ 222836 h 398772"/>
              <a:gd name="connsiteX5" fmla="*/ 1121327 w 1121328"/>
              <a:gd name="connsiteY5" fmla="*/ 222836 h 398772"/>
              <a:gd name="connsiteX6" fmla="*/ 953309 w 1121328"/>
              <a:gd name="connsiteY6" fmla="*/ 390854 h 398772"/>
              <a:gd name="connsiteX7" fmla="*/ 551879 w 1121328"/>
              <a:gd name="connsiteY7" fmla="*/ 383166 h 398772"/>
              <a:gd name="connsiteX8" fmla="*/ 165101 w 1121328"/>
              <a:gd name="connsiteY8" fmla="*/ 377817 h 398772"/>
              <a:gd name="connsiteX9" fmla="*/ 193 w 1121328"/>
              <a:gd name="connsiteY9" fmla="*/ 161877 h 398772"/>
              <a:gd name="connsiteX10" fmla="*/ 90402 w 1121328"/>
              <a:gd name="connsiteY10" fmla="*/ 2143 h 398772"/>
              <a:gd name="connsiteX0" fmla="*/ 90402 w 1121328"/>
              <a:gd name="connsiteY0" fmla="*/ 2678 h 399307"/>
              <a:gd name="connsiteX1" fmla="*/ 274429 w 1121328"/>
              <a:gd name="connsiteY1" fmla="*/ 76794 h 399307"/>
              <a:gd name="connsiteX2" fmla="*/ 565094 w 1121328"/>
              <a:gd name="connsiteY2" fmla="*/ 116760 h 399307"/>
              <a:gd name="connsiteX3" fmla="*/ 864498 w 1121328"/>
              <a:gd name="connsiteY3" fmla="*/ 1787 h 399307"/>
              <a:gd name="connsiteX4" fmla="*/ 1121328 w 1121328"/>
              <a:gd name="connsiteY4" fmla="*/ 223371 h 399307"/>
              <a:gd name="connsiteX5" fmla="*/ 1121327 w 1121328"/>
              <a:gd name="connsiteY5" fmla="*/ 223371 h 399307"/>
              <a:gd name="connsiteX6" fmla="*/ 953309 w 1121328"/>
              <a:gd name="connsiteY6" fmla="*/ 391389 h 399307"/>
              <a:gd name="connsiteX7" fmla="*/ 551879 w 1121328"/>
              <a:gd name="connsiteY7" fmla="*/ 383701 h 399307"/>
              <a:gd name="connsiteX8" fmla="*/ 165101 w 1121328"/>
              <a:gd name="connsiteY8" fmla="*/ 378352 h 399307"/>
              <a:gd name="connsiteX9" fmla="*/ 193 w 1121328"/>
              <a:gd name="connsiteY9" fmla="*/ 162412 h 399307"/>
              <a:gd name="connsiteX10" fmla="*/ 90402 w 1121328"/>
              <a:gd name="connsiteY10" fmla="*/ 2678 h 399307"/>
              <a:gd name="connsiteX0" fmla="*/ 90402 w 1121328"/>
              <a:gd name="connsiteY0" fmla="*/ 2678 h 399307"/>
              <a:gd name="connsiteX1" fmla="*/ 274429 w 1121328"/>
              <a:gd name="connsiteY1" fmla="*/ 76794 h 399307"/>
              <a:gd name="connsiteX2" fmla="*/ 565094 w 1121328"/>
              <a:gd name="connsiteY2" fmla="*/ 116760 h 399307"/>
              <a:gd name="connsiteX3" fmla="*/ 864498 w 1121328"/>
              <a:gd name="connsiteY3" fmla="*/ 1787 h 399307"/>
              <a:gd name="connsiteX4" fmla="*/ 1121328 w 1121328"/>
              <a:gd name="connsiteY4" fmla="*/ 223371 h 399307"/>
              <a:gd name="connsiteX5" fmla="*/ 1091529 w 1121328"/>
              <a:gd name="connsiteY5" fmla="*/ 144157 h 399307"/>
              <a:gd name="connsiteX6" fmla="*/ 953309 w 1121328"/>
              <a:gd name="connsiteY6" fmla="*/ 391389 h 399307"/>
              <a:gd name="connsiteX7" fmla="*/ 551879 w 1121328"/>
              <a:gd name="connsiteY7" fmla="*/ 383701 h 399307"/>
              <a:gd name="connsiteX8" fmla="*/ 165101 w 1121328"/>
              <a:gd name="connsiteY8" fmla="*/ 378352 h 399307"/>
              <a:gd name="connsiteX9" fmla="*/ 193 w 1121328"/>
              <a:gd name="connsiteY9" fmla="*/ 162412 h 399307"/>
              <a:gd name="connsiteX10" fmla="*/ 90402 w 1121328"/>
              <a:gd name="connsiteY10" fmla="*/ 2678 h 399307"/>
              <a:gd name="connsiteX0" fmla="*/ 90402 w 1121328"/>
              <a:gd name="connsiteY0" fmla="*/ 2678 h 399307"/>
              <a:gd name="connsiteX1" fmla="*/ 274429 w 1121328"/>
              <a:gd name="connsiteY1" fmla="*/ 76794 h 399307"/>
              <a:gd name="connsiteX2" fmla="*/ 565094 w 1121328"/>
              <a:gd name="connsiteY2" fmla="*/ 116760 h 399307"/>
              <a:gd name="connsiteX3" fmla="*/ 864498 w 1121328"/>
              <a:gd name="connsiteY3" fmla="*/ 1787 h 399307"/>
              <a:gd name="connsiteX4" fmla="*/ 1121328 w 1121328"/>
              <a:gd name="connsiteY4" fmla="*/ 223371 h 399307"/>
              <a:gd name="connsiteX5" fmla="*/ 1091529 w 1121328"/>
              <a:gd name="connsiteY5" fmla="*/ 144157 h 399307"/>
              <a:gd name="connsiteX6" fmla="*/ 953309 w 1121328"/>
              <a:gd name="connsiteY6" fmla="*/ 391389 h 399307"/>
              <a:gd name="connsiteX7" fmla="*/ 551879 w 1121328"/>
              <a:gd name="connsiteY7" fmla="*/ 383701 h 399307"/>
              <a:gd name="connsiteX8" fmla="*/ 165101 w 1121328"/>
              <a:gd name="connsiteY8" fmla="*/ 378352 h 399307"/>
              <a:gd name="connsiteX9" fmla="*/ 193 w 1121328"/>
              <a:gd name="connsiteY9" fmla="*/ 162412 h 399307"/>
              <a:gd name="connsiteX10" fmla="*/ 90402 w 1121328"/>
              <a:gd name="connsiteY10" fmla="*/ 2678 h 399307"/>
              <a:gd name="connsiteX0" fmla="*/ 90402 w 1091529"/>
              <a:gd name="connsiteY0" fmla="*/ 2678 h 399307"/>
              <a:gd name="connsiteX1" fmla="*/ 274429 w 1091529"/>
              <a:gd name="connsiteY1" fmla="*/ 76794 h 399307"/>
              <a:gd name="connsiteX2" fmla="*/ 565094 w 1091529"/>
              <a:gd name="connsiteY2" fmla="*/ 116760 h 399307"/>
              <a:gd name="connsiteX3" fmla="*/ 864498 w 1091529"/>
              <a:gd name="connsiteY3" fmla="*/ 1787 h 399307"/>
              <a:gd name="connsiteX4" fmla="*/ 1091529 w 1091529"/>
              <a:gd name="connsiteY4" fmla="*/ 144157 h 399307"/>
              <a:gd name="connsiteX5" fmla="*/ 953309 w 1091529"/>
              <a:gd name="connsiteY5" fmla="*/ 391389 h 399307"/>
              <a:gd name="connsiteX6" fmla="*/ 551879 w 1091529"/>
              <a:gd name="connsiteY6" fmla="*/ 383701 h 399307"/>
              <a:gd name="connsiteX7" fmla="*/ 165101 w 1091529"/>
              <a:gd name="connsiteY7" fmla="*/ 378352 h 399307"/>
              <a:gd name="connsiteX8" fmla="*/ 193 w 1091529"/>
              <a:gd name="connsiteY8" fmla="*/ 162412 h 399307"/>
              <a:gd name="connsiteX9" fmla="*/ 90402 w 1091529"/>
              <a:gd name="connsiteY9" fmla="*/ 2678 h 399307"/>
              <a:gd name="connsiteX0" fmla="*/ 90402 w 1073549"/>
              <a:gd name="connsiteY0" fmla="*/ 2678 h 399307"/>
              <a:gd name="connsiteX1" fmla="*/ 274429 w 1073549"/>
              <a:gd name="connsiteY1" fmla="*/ 76794 h 399307"/>
              <a:gd name="connsiteX2" fmla="*/ 565094 w 1073549"/>
              <a:gd name="connsiteY2" fmla="*/ 116760 h 399307"/>
              <a:gd name="connsiteX3" fmla="*/ 864498 w 1073549"/>
              <a:gd name="connsiteY3" fmla="*/ 1787 h 399307"/>
              <a:gd name="connsiteX4" fmla="*/ 1073549 w 1073549"/>
              <a:gd name="connsiteY4" fmla="*/ 171694 h 399307"/>
              <a:gd name="connsiteX5" fmla="*/ 953309 w 1073549"/>
              <a:gd name="connsiteY5" fmla="*/ 391389 h 399307"/>
              <a:gd name="connsiteX6" fmla="*/ 551879 w 1073549"/>
              <a:gd name="connsiteY6" fmla="*/ 383701 h 399307"/>
              <a:gd name="connsiteX7" fmla="*/ 165101 w 1073549"/>
              <a:gd name="connsiteY7" fmla="*/ 378352 h 399307"/>
              <a:gd name="connsiteX8" fmla="*/ 193 w 1073549"/>
              <a:gd name="connsiteY8" fmla="*/ 162412 h 399307"/>
              <a:gd name="connsiteX9" fmla="*/ 90402 w 1073549"/>
              <a:gd name="connsiteY9" fmla="*/ 2678 h 399307"/>
              <a:gd name="connsiteX0" fmla="*/ 90402 w 1073831"/>
              <a:gd name="connsiteY0" fmla="*/ 2678 h 396606"/>
              <a:gd name="connsiteX1" fmla="*/ 274429 w 1073831"/>
              <a:gd name="connsiteY1" fmla="*/ 76794 h 396606"/>
              <a:gd name="connsiteX2" fmla="*/ 565094 w 1073831"/>
              <a:gd name="connsiteY2" fmla="*/ 116760 h 396606"/>
              <a:gd name="connsiteX3" fmla="*/ 864498 w 1073831"/>
              <a:gd name="connsiteY3" fmla="*/ 1787 h 396606"/>
              <a:gd name="connsiteX4" fmla="*/ 1073549 w 1073831"/>
              <a:gd name="connsiteY4" fmla="*/ 171694 h 396606"/>
              <a:gd name="connsiteX5" fmla="*/ 990365 w 1073831"/>
              <a:gd name="connsiteY5" fmla="*/ 385499 h 396606"/>
              <a:gd name="connsiteX6" fmla="*/ 551879 w 1073831"/>
              <a:gd name="connsiteY6" fmla="*/ 383701 h 396606"/>
              <a:gd name="connsiteX7" fmla="*/ 165101 w 1073831"/>
              <a:gd name="connsiteY7" fmla="*/ 378352 h 396606"/>
              <a:gd name="connsiteX8" fmla="*/ 193 w 1073831"/>
              <a:gd name="connsiteY8" fmla="*/ 162412 h 396606"/>
              <a:gd name="connsiteX9" fmla="*/ 90402 w 1073831"/>
              <a:gd name="connsiteY9" fmla="*/ 2678 h 396606"/>
              <a:gd name="connsiteX0" fmla="*/ 90402 w 1087342"/>
              <a:gd name="connsiteY0" fmla="*/ 2678 h 396527"/>
              <a:gd name="connsiteX1" fmla="*/ 274429 w 1087342"/>
              <a:gd name="connsiteY1" fmla="*/ 76794 h 396527"/>
              <a:gd name="connsiteX2" fmla="*/ 565094 w 1087342"/>
              <a:gd name="connsiteY2" fmla="*/ 116760 h 396527"/>
              <a:gd name="connsiteX3" fmla="*/ 864498 w 1087342"/>
              <a:gd name="connsiteY3" fmla="*/ 1787 h 396527"/>
              <a:gd name="connsiteX4" fmla="*/ 1073549 w 1087342"/>
              <a:gd name="connsiteY4" fmla="*/ 171694 h 396527"/>
              <a:gd name="connsiteX5" fmla="*/ 1031399 w 1087342"/>
              <a:gd name="connsiteY5" fmla="*/ 387389 h 396527"/>
              <a:gd name="connsiteX6" fmla="*/ 551879 w 1087342"/>
              <a:gd name="connsiteY6" fmla="*/ 383701 h 396527"/>
              <a:gd name="connsiteX7" fmla="*/ 165101 w 1087342"/>
              <a:gd name="connsiteY7" fmla="*/ 378352 h 396527"/>
              <a:gd name="connsiteX8" fmla="*/ 193 w 1087342"/>
              <a:gd name="connsiteY8" fmla="*/ 162412 h 396527"/>
              <a:gd name="connsiteX9" fmla="*/ 90402 w 1087342"/>
              <a:gd name="connsiteY9" fmla="*/ 2678 h 396527"/>
              <a:gd name="connsiteX0" fmla="*/ 90402 w 1096139"/>
              <a:gd name="connsiteY0" fmla="*/ 2678 h 396527"/>
              <a:gd name="connsiteX1" fmla="*/ 274429 w 1096139"/>
              <a:gd name="connsiteY1" fmla="*/ 76794 h 396527"/>
              <a:gd name="connsiteX2" fmla="*/ 565094 w 1096139"/>
              <a:gd name="connsiteY2" fmla="*/ 116760 h 396527"/>
              <a:gd name="connsiteX3" fmla="*/ 864498 w 1096139"/>
              <a:gd name="connsiteY3" fmla="*/ 1787 h 396527"/>
              <a:gd name="connsiteX4" fmla="*/ 1089974 w 1096139"/>
              <a:gd name="connsiteY4" fmla="*/ 188154 h 396527"/>
              <a:gd name="connsiteX5" fmla="*/ 1031399 w 1096139"/>
              <a:gd name="connsiteY5" fmla="*/ 387389 h 396527"/>
              <a:gd name="connsiteX6" fmla="*/ 551879 w 1096139"/>
              <a:gd name="connsiteY6" fmla="*/ 383701 h 396527"/>
              <a:gd name="connsiteX7" fmla="*/ 165101 w 1096139"/>
              <a:gd name="connsiteY7" fmla="*/ 378352 h 396527"/>
              <a:gd name="connsiteX8" fmla="*/ 193 w 1096139"/>
              <a:gd name="connsiteY8" fmla="*/ 162412 h 396527"/>
              <a:gd name="connsiteX9" fmla="*/ 90402 w 1096139"/>
              <a:gd name="connsiteY9" fmla="*/ 2678 h 396527"/>
              <a:gd name="connsiteX0" fmla="*/ 90402 w 1102255"/>
              <a:gd name="connsiteY0" fmla="*/ 2678 h 396527"/>
              <a:gd name="connsiteX1" fmla="*/ 274429 w 1102255"/>
              <a:gd name="connsiteY1" fmla="*/ 76794 h 396527"/>
              <a:gd name="connsiteX2" fmla="*/ 565094 w 1102255"/>
              <a:gd name="connsiteY2" fmla="*/ 116760 h 396527"/>
              <a:gd name="connsiteX3" fmla="*/ 864498 w 1102255"/>
              <a:gd name="connsiteY3" fmla="*/ 1787 h 396527"/>
              <a:gd name="connsiteX4" fmla="*/ 1089974 w 1102255"/>
              <a:gd name="connsiteY4" fmla="*/ 188154 h 396527"/>
              <a:gd name="connsiteX5" fmla="*/ 1031399 w 1102255"/>
              <a:gd name="connsiteY5" fmla="*/ 387389 h 396527"/>
              <a:gd name="connsiteX6" fmla="*/ 551879 w 1102255"/>
              <a:gd name="connsiteY6" fmla="*/ 383701 h 396527"/>
              <a:gd name="connsiteX7" fmla="*/ 165101 w 1102255"/>
              <a:gd name="connsiteY7" fmla="*/ 378352 h 396527"/>
              <a:gd name="connsiteX8" fmla="*/ 193 w 1102255"/>
              <a:gd name="connsiteY8" fmla="*/ 162412 h 396527"/>
              <a:gd name="connsiteX9" fmla="*/ 90402 w 1102255"/>
              <a:gd name="connsiteY9" fmla="*/ 2678 h 396527"/>
              <a:gd name="connsiteX0" fmla="*/ 90402 w 1102255"/>
              <a:gd name="connsiteY0" fmla="*/ 2678 h 396527"/>
              <a:gd name="connsiteX1" fmla="*/ 274429 w 1102255"/>
              <a:gd name="connsiteY1" fmla="*/ 76794 h 396527"/>
              <a:gd name="connsiteX2" fmla="*/ 565094 w 1102255"/>
              <a:gd name="connsiteY2" fmla="*/ 116760 h 396527"/>
              <a:gd name="connsiteX3" fmla="*/ 864498 w 1102255"/>
              <a:gd name="connsiteY3" fmla="*/ 1787 h 396527"/>
              <a:gd name="connsiteX4" fmla="*/ 1089974 w 1102255"/>
              <a:gd name="connsiteY4" fmla="*/ 188154 h 396527"/>
              <a:gd name="connsiteX5" fmla="*/ 1031399 w 1102255"/>
              <a:gd name="connsiteY5" fmla="*/ 387389 h 396527"/>
              <a:gd name="connsiteX6" fmla="*/ 551879 w 1102255"/>
              <a:gd name="connsiteY6" fmla="*/ 383701 h 396527"/>
              <a:gd name="connsiteX7" fmla="*/ 165101 w 1102255"/>
              <a:gd name="connsiteY7" fmla="*/ 378352 h 396527"/>
              <a:gd name="connsiteX8" fmla="*/ 193 w 1102255"/>
              <a:gd name="connsiteY8" fmla="*/ 162412 h 396527"/>
              <a:gd name="connsiteX9" fmla="*/ 90402 w 1102255"/>
              <a:gd name="connsiteY9" fmla="*/ 2678 h 396527"/>
              <a:gd name="connsiteX0" fmla="*/ 90402 w 1102255"/>
              <a:gd name="connsiteY0" fmla="*/ 2678 h 396527"/>
              <a:gd name="connsiteX1" fmla="*/ 274429 w 1102255"/>
              <a:gd name="connsiteY1" fmla="*/ 76794 h 396527"/>
              <a:gd name="connsiteX2" fmla="*/ 565094 w 1102255"/>
              <a:gd name="connsiteY2" fmla="*/ 116760 h 396527"/>
              <a:gd name="connsiteX3" fmla="*/ 864498 w 1102255"/>
              <a:gd name="connsiteY3" fmla="*/ 1787 h 396527"/>
              <a:gd name="connsiteX4" fmla="*/ 1089974 w 1102255"/>
              <a:gd name="connsiteY4" fmla="*/ 188154 h 396527"/>
              <a:gd name="connsiteX5" fmla="*/ 1031399 w 1102255"/>
              <a:gd name="connsiteY5" fmla="*/ 387389 h 396527"/>
              <a:gd name="connsiteX6" fmla="*/ 551879 w 1102255"/>
              <a:gd name="connsiteY6" fmla="*/ 383701 h 396527"/>
              <a:gd name="connsiteX7" fmla="*/ 165101 w 1102255"/>
              <a:gd name="connsiteY7" fmla="*/ 378352 h 396527"/>
              <a:gd name="connsiteX8" fmla="*/ 193 w 1102255"/>
              <a:gd name="connsiteY8" fmla="*/ 162412 h 396527"/>
              <a:gd name="connsiteX9" fmla="*/ 90402 w 1102255"/>
              <a:gd name="connsiteY9" fmla="*/ 2678 h 396527"/>
              <a:gd name="connsiteX0" fmla="*/ 90402 w 1104255"/>
              <a:gd name="connsiteY0" fmla="*/ 2678 h 396527"/>
              <a:gd name="connsiteX1" fmla="*/ 274429 w 1104255"/>
              <a:gd name="connsiteY1" fmla="*/ 76794 h 396527"/>
              <a:gd name="connsiteX2" fmla="*/ 565094 w 1104255"/>
              <a:gd name="connsiteY2" fmla="*/ 116760 h 396527"/>
              <a:gd name="connsiteX3" fmla="*/ 864498 w 1104255"/>
              <a:gd name="connsiteY3" fmla="*/ 1787 h 396527"/>
              <a:gd name="connsiteX4" fmla="*/ 1089974 w 1104255"/>
              <a:gd name="connsiteY4" fmla="*/ 188154 h 396527"/>
              <a:gd name="connsiteX5" fmla="*/ 1031399 w 1104255"/>
              <a:gd name="connsiteY5" fmla="*/ 387389 h 396527"/>
              <a:gd name="connsiteX6" fmla="*/ 551879 w 1104255"/>
              <a:gd name="connsiteY6" fmla="*/ 383701 h 396527"/>
              <a:gd name="connsiteX7" fmla="*/ 165101 w 1104255"/>
              <a:gd name="connsiteY7" fmla="*/ 378352 h 396527"/>
              <a:gd name="connsiteX8" fmla="*/ 193 w 1104255"/>
              <a:gd name="connsiteY8" fmla="*/ 162412 h 396527"/>
              <a:gd name="connsiteX9" fmla="*/ 90402 w 1104255"/>
              <a:gd name="connsiteY9" fmla="*/ 2678 h 396527"/>
              <a:gd name="connsiteX0" fmla="*/ 90402 w 1114436"/>
              <a:gd name="connsiteY0" fmla="*/ 2678 h 396527"/>
              <a:gd name="connsiteX1" fmla="*/ 274429 w 1114436"/>
              <a:gd name="connsiteY1" fmla="*/ 76794 h 396527"/>
              <a:gd name="connsiteX2" fmla="*/ 565094 w 1114436"/>
              <a:gd name="connsiteY2" fmla="*/ 116760 h 396527"/>
              <a:gd name="connsiteX3" fmla="*/ 864498 w 1114436"/>
              <a:gd name="connsiteY3" fmla="*/ 1787 h 396527"/>
              <a:gd name="connsiteX4" fmla="*/ 1104268 w 1114436"/>
              <a:gd name="connsiteY4" fmla="*/ 184760 h 396527"/>
              <a:gd name="connsiteX5" fmla="*/ 1031399 w 1114436"/>
              <a:gd name="connsiteY5" fmla="*/ 387389 h 396527"/>
              <a:gd name="connsiteX6" fmla="*/ 551879 w 1114436"/>
              <a:gd name="connsiteY6" fmla="*/ 383701 h 396527"/>
              <a:gd name="connsiteX7" fmla="*/ 165101 w 1114436"/>
              <a:gd name="connsiteY7" fmla="*/ 378352 h 396527"/>
              <a:gd name="connsiteX8" fmla="*/ 193 w 1114436"/>
              <a:gd name="connsiteY8" fmla="*/ 162412 h 396527"/>
              <a:gd name="connsiteX9" fmla="*/ 90402 w 1114436"/>
              <a:gd name="connsiteY9" fmla="*/ 2678 h 396527"/>
              <a:gd name="connsiteX0" fmla="*/ 90402 w 1119448"/>
              <a:gd name="connsiteY0" fmla="*/ 2678 h 396527"/>
              <a:gd name="connsiteX1" fmla="*/ 274429 w 1119448"/>
              <a:gd name="connsiteY1" fmla="*/ 76794 h 396527"/>
              <a:gd name="connsiteX2" fmla="*/ 565094 w 1119448"/>
              <a:gd name="connsiteY2" fmla="*/ 116760 h 396527"/>
              <a:gd name="connsiteX3" fmla="*/ 864498 w 1119448"/>
              <a:gd name="connsiteY3" fmla="*/ 1787 h 396527"/>
              <a:gd name="connsiteX4" fmla="*/ 1104268 w 1119448"/>
              <a:gd name="connsiteY4" fmla="*/ 184760 h 396527"/>
              <a:gd name="connsiteX5" fmla="*/ 1031399 w 1119448"/>
              <a:gd name="connsiteY5" fmla="*/ 387389 h 396527"/>
              <a:gd name="connsiteX6" fmla="*/ 551879 w 1119448"/>
              <a:gd name="connsiteY6" fmla="*/ 383701 h 396527"/>
              <a:gd name="connsiteX7" fmla="*/ 165101 w 1119448"/>
              <a:gd name="connsiteY7" fmla="*/ 378352 h 396527"/>
              <a:gd name="connsiteX8" fmla="*/ 193 w 1119448"/>
              <a:gd name="connsiteY8" fmla="*/ 162412 h 396527"/>
              <a:gd name="connsiteX9" fmla="*/ 90402 w 1119448"/>
              <a:gd name="connsiteY9" fmla="*/ 2678 h 396527"/>
              <a:gd name="connsiteX0" fmla="*/ 90402 w 1118650"/>
              <a:gd name="connsiteY0" fmla="*/ 2144 h 395993"/>
              <a:gd name="connsiteX1" fmla="*/ 274429 w 1118650"/>
              <a:gd name="connsiteY1" fmla="*/ 76260 h 395993"/>
              <a:gd name="connsiteX2" fmla="*/ 565094 w 1118650"/>
              <a:gd name="connsiteY2" fmla="*/ 116226 h 395993"/>
              <a:gd name="connsiteX3" fmla="*/ 860983 w 1118650"/>
              <a:gd name="connsiteY3" fmla="*/ 20511 h 395993"/>
              <a:gd name="connsiteX4" fmla="*/ 1104268 w 1118650"/>
              <a:gd name="connsiteY4" fmla="*/ 184226 h 395993"/>
              <a:gd name="connsiteX5" fmla="*/ 1031399 w 1118650"/>
              <a:gd name="connsiteY5" fmla="*/ 386855 h 395993"/>
              <a:gd name="connsiteX6" fmla="*/ 551879 w 1118650"/>
              <a:gd name="connsiteY6" fmla="*/ 383167 h 395993"/>
              <a:gd name="connsiteX7" fmla="*/ 165101 w 1118650"/>
              <a:gd name="connsiteY7" fmla="*/ 377818 h 395993"/>
              <a:gd name="connsiteX8" fmla="*/ 193 w 1118650"/>
              <a:gd name="connsiteY8" fmla="*/ 161878 h 395993"/>
              <a:gd name="connsiteX9" fmla="*/ 90402 w 1118650"/>
              <a:gd name="connsiteY9" fmla="*/ 2144 h 395993"/>
              <a:gd name="connsiteX0" fmla="*/ 90402 w 1118650"/>
              <a:gd name="connsiteY0" fmla="*/ 1937 h 395786"/>
              <a:gd name="connsiteX1" fmla="*/ 274429 w 1118650"/>
              <a:gd name="connsiteY1" fmla="*/ 76053 h 395786"/>
              <a:gd name="connsiteX2" fmla="*/ 634368 w 1118650"/>
              <a:gd name="connsiteY2" fmla="*/ 120902 h 395786"/>
              <a:gd name="connsiteX3" fmla="*/ 860983 w 1118650"/>
              <a:gd name="connsiteY3" fmla="*/ 20304 h 395786"/>
              <a:gd name="connsiteX4" fmla="*/ 1104268 w 1118650"/>
              <a:gd name="connsiteY4" fmla="*/ 184019 h 395786"/>
              <a:gd name="connsiteX5" fmla="*/ 1031399 w 1118650"/>
              <a:gd name="connsiteY5" fmla="*/ 386648 h 395786"/>
              <a:gd name="connsiteX6" fmla="*/ 551879 w 1118650"/>
              <a:gd name="connsiteY6" fmla="*/ 382960 h 395786"/>
              <a:gd name="connsiteX7" fmla="*/ 165101 w 1118650"/>
              <a:gd name="connsiteY7" fmla="*/ 377611 h 395786"/>
              <a:gd name="connsiteX8" fmla="*/ 193 w 1118650"/>
              <a:gd name="connsiteY8" fmla="*/ 161671 h 395786"/>
              <a:gd name="connsiteX9" fmla="*/ 90402 w 1118650"/>
              <a:gd name="connsiteY9" fmla="*/ 1937 h 395786"/>
              <a:gd name="connsiteX0" fmla="*/ 92166 w 1120414"/>
              <a:gd name="connsiteY0" fmla="*/ 1937 h 396600"/>
              <a:gd name="connsiteX1" fmla="*/ 276193 w 1120414"/>
              <a:gd name="connsiteY1" fmla="*/ 76053 h 396600"/>
              <a:gd name="connsiteX2" fmla="*/ 636132 w 1120414"/>
              <a:gd name="connsiteY2" fmla="*/ 120902 h 396600"/>
              <a:gd name="connsiteX3" fmla="*/ 862747 w 1120414"/>
              <a:gd name="connsiteY3" fmla="*/ 20304 h 396600"/>
              <a:gd name="connsiteX4" fmla="*/ 1106032 w 1120414"/>
              <a:gd name="connsiteY4" fmla="*/ 184019 h 396600"/>
              <a:gd name="connsiteX5" fmla="*/ 1033163 w 1120414"/>
              <a:gd name="connsiteY5" fmla="*/ 386648 h 396600"/>
              <a:gd name="connsiteX6" fmla="*/ 553643 w 1120414"/>
              <a:gd name="connsiteY6" fmla="*/ 382960 h 396600"/>
              <a:gd name="connsiteX7" fmla="*/ 172397 w 1120414"/>
              <a:gd name="connsiteY7" fmla="*/ 341394 h 396600"/>
              <a:gd name="connsiteX8" fmla="*/ 1957 w 1120414"/>
              <a:gd name="connsiteY8" fmla="*/ 161671 h 396600"/>
              <a:gd name="connsiteX9" fmla="*/ 92166 w 1120414"/>
              <a:gd name="connsiteY9" fmla="*/ 1937 h 396600"/>
              <a:gd name="connsiteX0" fmla="*/ 73941 w 1102189"/>
              <a:gd name="connsiteY0" fmla="*/ 1559 h 396223"/>
              <a:gd name="connsiteX1" fmla="*/ 257968 w 1102189"/>
              <a:gd name="connsiteY1" fmla="*/ 75675 h 396223"/>
              <a:gd name="connsiteX2" fmla="*/ 617907 w 1102189"/>
              <a:gd name="connsiteY2" fmla="*/ 120524 h 396223"/>
              <a:gd name="connsiteX3" fmla="*/ 844522 w 1102189"/>
              <a:gd name="connsiteY3" fmla="*/ 19926 h 396223"/>
              <a:gd name="connsiteX4" fmla="*/ 1087807 w 1102189"/>
              <a:gd name="connsiteY4" fmla="*/ 183641 h 396223"/>
              <a:gd name="connsiteX5" fmla="*/ 1014938 w 1102189"/>
              <a:gd name="connsiteY5" fmla="*/ 386270 h 396223"/>
              <a:gd name="connsiteX6" fmla="*/ 535418 w 1102189"/>
              <a:gd name="connsiteY6" fmla="*/ 382582 h 396223"/>
              <a:gd name="connsiteX7" fmla="*/ 154172 w 1102189"/>
              <a:gd name="connsiteY7" fmla="*/ 341016 h 396223"/>
              <a:gd name="connsiteX8" fmla="*/ 2519 w 1102189"/>
              <a:gd name="connsiteY8" fmla="*/ 151015 h 396223"/>
              <a:gd name="connsiteX9" fmla="*/ 73941 w 1102189"/>
              <a:gd name="connsiteY9" fmla="*/ 1559 h 396223"/>
              <a:gd name="connsiteX0" fmla="*/ 73941 w 1099945"/>
              <a:gd name="connsiteY0" fmla="*/ 1559 h 396223"/>
              <a:gd name="connsiteX1" fmla="*/ 257968 w 1099945"/>
              <a:gd name="connsiteY1" fmla="*/ 75675 h 396223"/>
              <a:gd name="connsiteX2" fmla="*/ 617907 w 1099945"/>
              <a:gd name="connsiteY2" fmla="*/ 120524 h 396223"/>
              <a:gd name="connsiteX3" fmla="*/ 874867 w 1099945"/>
              <a:gd name="connsiteY3" fmla="*/ 23820 h 396223"/>
              <a:gd name="connsiteX4" fmla="*/ 1087807 w 1099945"/>
              <a:gd name="connsiteY4" fmla="*/ 183641 h 396223"/>
              <a:gd name="connsiteX5" fmla="*/ 1014938 w 1099945"/>
              <a:gd name="connsiteY5" fmla="*/ 386270 h 396223"/>
              <a:gd name="connsiteX6" fmla="*/ 535418 w 1099945"/>
              <a:gd name="connsiteY6" fmla="*/ 382582 h 396223"/>
              <a:gd name="connsiteX7" fmla="*/ 154172 w 1099945"/>
              <a:gd name="connsiteY7" fmla="*/ 341016 h 396223"/>
              <a:gd name="connsiteX8" fmla="*/ 2519 w 1099945"/>
              <a:gd name="connsiteY8" fmla="*/ 151015 h 396223"/>
              <a:gd name="connsiteX9" fmla="*/ 73941 w 1099945"/>
              <a:gd name="connsiteY9" fmla="*/ 1559 h 396223"/>
              <a:gd name="connsiteX0" fmla="*/ 73941 w 1099945"/>
              <a:gd name="connsiteY0" fmla="*/ 1559 h 527745"/>
              <a:gd name="connsiteX1" fmla="*/ 257968 w 1099945"/>
              <a:gd name="connsiteY1" fmla="*/ 75675 h 527745"/>
              <a:gd name="connsiteX2" fmla="*/ 617907 w 1099945"/>
              <a:gd name="connsiteY2" fmla="*/ 120524 h 527745"/>
              <a:gd name="connsiteX3" fmla="*/ 874867 w 1099945"/>
              <a:gd name="connsiteY3" fmla="*/ 23820 h 527745"/>
              <a:gd name="connsiteX4" fmla="*/ 1087807 w 1099945"/>
              <a:gd name="connsiteY4" fmla="*/ 183641 h 527745"/>
              <a:gd name="connsiteX5" fmla="*/ 1014938 w 1099945"/>
              <a:gd name="connsiteY5" fmla="*/ 386270 h 527745"/>
              <a:gd name="connsiteX6" fmla="*/ 592527 w 1099945"/>
              <a:gd name="connsiteY6" fmla="*/ 527425 h 527745"/>
              <a:gd name="connsiteX7" fmla="*/ 154172 w 1099945"/>
              <a:gd name="connsiteY7" fmla="*/ 341016 h 527745"/>
              <a:gd name="connsiteX8" fmla="*/ 2519 w 1099945"/>
              <a:gd name="connsiteY8" fmla="*/ 151015 h 527745"/>
              <a:gd name="connsiteX9" fmla="*/ 73941 w 1099945"/>
              <a:gd name="connsiteY9" fmla="*/ 1559 h 527745"/>
              <a:gd name="connsiteX0" fmla="*/ 73941 w 1099945"/>
              <a:gd name="connsiteY0" fmla="*/ 1301 h 527487"/>
              <a:gd name="connsiteX1" fmla="*/ 257968 w 1099945"/>
              <a:gd name="connsiteY1" fmla="*/ 75417 h 527487"/>
              <a:gd name="connsiteX2" fmla="*/ 536810 w 1099945"/>
              <a:gd name="connsiteY2" fmla="*/ 26994 h 527487"/>
              <a:gd name="connsiteX3" fmla="*/ 874867 w 1099945"/>
              <a:gd name="connsiteY3" fmla="*/ 23562 h 527487"/>
              <a:gd name="connsiteX4" fmla="*/ 1087807 w 1099945"/>
              <a:gd name="connsiteY4" fmla="*/ 183383 h 527487"/>
              <a:gd name="connsiteX5" fmla="*/ 1014938 w 1099945"/>
              <a:gd name="connsiteY5" fmla="*/ 386012 h 527487"/>
              <a:gd name="connsiteX6" fmla="*/ 592527 w 1099945"/>
              <a:gd name="connsiteY6" fmla="*/ 527167 h 527487"/>
              <a:gd name="connsiteX7" fmla="*/ 154172 w 1099945"/>
              <a:gd name="connsiteY7" fmla="*/ 340758 h 527487"/>
              <a:gd name="connsiteX8" fmla="*/ 2519 w 1099945"/>
              <a:gd name="connsiteY8" fmla="*/ 150757 h 527487"/>
              <a:gd name="connsiteX9" fmla="*/ 73941 w 1099945"/>
              <a:gd name="connsiteY9" fmla="*/ 1301 h 527487"/>
              <a:gd name="connsiteX0" fmla="*/ 73700 w 1099704"/>
              <a:gd name="connsiteY0" fmla="*/ 7768 h 533954"/>
              <a:gd name="connsiteX1" fmla="*/ 221024 w 1099704"/>
              <a:gd name="connsiteY1" fmla="*/ 22520 h 533954"/>
              <a:gd name="connsiteX2" fmla="*/ 536569 w 1099704"/>
              <a:gd name="connsiteY2" fmla="*/ 33461 h 533954"/>
              <a:gd name="connsiteX3" fmla="*/ 874626 w 1099704"/>
              <a:gd name="connsiteY3" fmla="*/ 30029 h 533954"/>
              <a:gd name="connsiteX4" fmla="*/ 1087566 w 1099704"/>
              <a:gd name="connsiteY4" fmla="*/ 189850 h 533954"/>
              <a:gd name="connsiteX5" fmla="*/ 1014697 w 1099704"/>
              <a:gd name="connsiteY5" fmla="*/ 392479 h 533954"/>
              <a:gd name="connsiteX6" fmla="*/ 592286 w 1099704"/>
              <a:gd name="connsiteY6" fmla="*/ 533634 h 533954"/>
              <a:gd name="connsiteX7" fmla="*/ 153931 w 1099704"/>
              <a:gd name="connsiteY7" fmla="*/ 347225 h 533954"/>
              <a:gd name="connsiteX8" fmla="*/ 2278 w 1099704"/>
              <a:gd name="connsiteY8" fmla="*/ 157224 h 533954"/>
              <a:gd name="connsiteX9" fmla="*/ 73700 w 1099704"/>
              <a:gd name="connsiteY9" fmla="*/ 7768 h 533954"/>
              <a:gd name="connsiteX0" fmla="*/ 73700 w 1099704"/>
              <a:gd name="connsiteY0" fmla="*/ 7768 h 508574"/>
              <a:gd name="connsiteX1" fmla="*/ 221024 w 1099704"/>
              <a:gd name="connsiteY1" fmla="*/ 22520 h 508574"/>
              <a:gd name="connsiteX2" fmla="*/ 536569 w 1099704"/>
              <a:gd name="connsiteY2" fmla="*/ 33461 h 508574"/>
              <a:gd name="connsiteX3" fmla="*/ 874626 w 1099704"/>
              <a:gd name="connsiteY3" fmla="*/ 30029 h 508574"/>
              <a:gd name="connsiteX4" fmla="*/ 1087566 w 1099704"/>
              <a:gd name="connsiteY4" fmla="*/ 189850 h 508574"/>
              <a:gd name="connsiteX5" fmla="*/ 1014697 w 1099704"/>
              <a:gd name="connsiteY5" fmla="*/ 392479 h 508574"/>
              <a:gd name="connsiteX6" fmla="*/ 599978 w 1099704"/>
              <a:gd name="connsiteY6" fmla="*/ 508179 h 508574"/>
              <a:gd name="connsiteX7" fmla="*/ 153931 w 1099704"/>
              <a:gd name="connsiteY7" fmla="*/ 347225 h 508574"/>
              <a:gd name="connsiteX8" fmla="*/ 2278 w 1099704"/>
              <a:gd name="connsiteY8" fmla="*/ 157224 h 508574"/>
              <a:gd name="connsiteX9" fmla="*/ 73700 w 1099704"/>
              <a:gd name="connsiteY9" fmla="*/ 7768 h 508574"/>
              <a:gd name="connsiteX0" fmla="*/ 73700 w 1104537"/>
              <a:gd name="connsiteY0" fmla="*/ 7768 h 509042"/>
              <a:gd name="connsiteX1" fmla="*/ 221024 w 1104537"/>
              <a:gd name="connsiteY1" fmla="*/ 22520 h 509042"/>
              <a:gd name="connsiteX2" fmla="*/ 536569 w 1104537"/>
              <a:gd name="connsiteY2" fmla="*/ 33461 h 509042"/>
              <a:gd name="connsiteX3" fmla="*/ 874626 w 1104537"/>
              <a:gd name="connsiteY3" fmla="*/ 30029 h 509042"/>
              <a:gd name="connsiteX4" fmla="*/ 1087566 w 1104537"/>
              <a:gd name="connsiteY4" fmla="*/ 189850 h 509042"/>
              <a:gd name="connsiteX5" fmla="*/ 1028288 w 1104537"/>
              <a:gd name="connsiteY5" fmla="*/ 410091 h 509042"/>
              <a:gd name="connsiteX6" fmla="*/ 599978 w 1104537"/>
              <a:gd name="connsiteY6" fmla="*/ 508179 h 509042"/>
              <a:gd name="connsiteX7" fmla="*/ 153931 w 1104537"/>
              <a:gd name="connsiteY7" fmla="*/ 347225 h 509042"/>
              <a:gd name="connsiteX8" fmla="*/ 2278 w 1104537"/>
              <a:gd name="connsiteY8" fmla="*/ 157224 h 509042"/>
              <a:gd name="connsiteX9" fmla="*/ 73700 w 1104537"/>
              <a:gd name="connsiteY9" fmla="*/ 7768 h 509042"/>
              <a:gd name="connsiteX0" fmla="*/ 73700 w 1104538"/>
              <a:gd name="connsiteY0" fmla="*/ 7768 h 509890"/>
              <a:gd name="connsiteX1" fmla="*/ 221024 w 1104538"/>
              <a:gd name="connsiteY1" fmla="*/ 22520 h 509890"/>
              <a:gd name="connsiteX2" fmla="*/ 536569 w 1104538"/>
              <a:gd name="connsiteY2" fmla="*/ 33461 h 509890"/>
              <a:gd name="connsiteX3" fmla="*/ 874626 w 1104538"/>
              <a:gd name="connsiteY3" fmla="*/ 30029 h 509890"/>
              <a:gd name="connsiteX4" fmla="*/ 1087566 w 1104538"/>
              <a:gd name="connsiteY4" fmla="*/ 189850 h 509890"/>
              <a:gd name="connsiteX5" fmla="*/ 1028288 w 1104538"/>
              <a:gd name="connsiteY5" fmla="*/ 410091 h 509890"/>
              <a:gd name="connsiteX6" fmla="*/ 599978 w 1104538"/>
              <a:gd name="connsiteY6" fmla="*/ 508179 h 509890"/>
              <a:gd name="connsiteX7" fmla="*/ 153931 w 1104538"/>
              <a:gd name="connsiteY7" fmla="*/ 347225 h 509890"/>
              <a:gd name="connsiteX8" fmla="*/ 2278 w 1104538"/>
              <a:gd name="connsiteY8" fmla="*/ 157224 h 509890"/>
              <a:gd name="connsiteX9" fmla="*/ 73700 w 1104538"/>
              <a:gd name="connsiteY9" fmla="*/ 7768 h 509890"/>
              <a:gd name="connsiteX0" fmla="*/ 73700 w 1104538"/>
              <a:gd name="connsiteY0" fmla="*/ 7768 h 509890"/>
              <a:gd name="connsiteX1" fmla="*/ 221024 w 1104538"/>
              <a:gd name="connsiteY1" fmla="*/ 22520 h 509890"/>
              <a:gd name="connsiteX2" fmla="*/ 536569 w 1104538"/>
              <a:gd name="connsiteY2" fmla="*/ 33461 h 509890"/>
              <a:gd name="connsiteX3" fmla="*/ 874626 w 1104538"/>
              <a:gd name="connsiteY3" fmla="*/ 30029 h 509890"/>
              <a:gd name="connsiteX4" fmla="*/ 1087566 w 1104538"/>
              <a:gd name="connsiteY4" fmla="*/ 189850 h 509890"/>
              <a:gd name="connsiteX5" fmla="*/ 1028288 w 1104538"/>
              <a:gd name="connsiteY5" fmla="*/ 410091 h 509890"/>
              <a:gd name="connsiteX6" fmla="*/ 599978 w 1104538"/>
              <a:gd name="connsiteY6" fmla="*/ 508179 h 509890"/>
              <a:gd name="connsiteX7" fmla="*/ 153931 w 1104538"/>
              <a:gd name="connsiteY7" fmla="*/ 347225 h 509890"/>
              <a:gd name="connsiteX8" fmla="*/ 2278 w 1104538"/>
              <a:gd name="connsiteY8" fmla="*/ 157224 h 509890"/>
              <a:gd name="connsiteX9" fmla="*/ 73700 w 1104538"/>
              <a:gd name="connsiteY9" fmla="*/ 7768 h 509890"/>
              <a:gd name="connsiteX0" fmla="*/ 73700 w 1104538"/>
              <a:gd name="connsiteY0" fmla="*/ 5611 h 507733"/>
              <a:gd name="connsiteX1" fmla="*/ 536569 w 1104538"/>
              <a:gd name="connsiteY1" fmla="*/ 31304 h 507733"/>
              <a:gd name="connsiteX2" fmla="*/ 874626 w 1104538"/>
              <a:gd name="connsiteY2" fmla="*/ 27872 h 507733"/>
              <a:gd name="connsiteX3" fmla="*/ 1087566 w 1104538"/>
              <a:gd name="connsiteY3" fmla="*/ 187693 h 507733"/>
              <a:gd name="connsiteX4" fmla="*/ 1028288 w 1104538"/>
              <a:gd name="connsiteY4" fmla="*/ 407934 h 507733"/>
              <a:gd name="connsiteX5" fmla="*/ 599978 w 1104538"/>
              <a:gd name="connsiteY5" fmla="*/ 506022 h 507733"/>
              <a:gd name="connsiteX6" fmla="*/ 153931 w 1104538"/>
              <a:gd name="connsiteY6" fmla="*/ 345068 h 507733"/>
              <a:gd name="connsiteX7" fmla="*/ 2278 w 1104538"/>
              <a:gd name="connsiteY7" fmla="*/ 155067 h 507733"/>
              <a:gd name="connsiteX8" fmla="*/ 73700 w 1104538"/>
              <a:gd name="connsiteY8" fmla="*/ 5611 h 507733"/>
              <a:gd name="connsiteX0" fmla="*/ 73700 w 1104538"/>
              <a:gd name="connsiteY0" fmla="*/ 5611 h 509016"/>
              <a:gd name="connsiteX1" fmla="*/ 536569 w 1104538"/>
              <a:gd name="connsiteY1" fmla="*/ 31304 h 509016"/>
              <a:gd name="connsiteX2" fmla="*/ 874626 w 1104538"/>
              <a:gd name="connsiteY2" fmla="*/ 27872 h 509016"/>
              <a:gd name="connsiteX3" fmla="*/ 1087566 w 1104538"/>
              <a:gd name="connsiteY3" fmla="*/ 187693 h 509016"/>
              <a:gd name="connsiteX4" fmla="*/ 1028288 w 1104538"/>
              <a:gd name="connsiteY4" fmla="*/ 407934 h 509016"/>
              <a:gd name="connsiteX5" fmla="*/ 599978 w 1104538"/>
              <a:gd name="connsiteY5" fmla="*/ 506022 h 509016"/>
              <a:gd name="connsiteX6" fmla="*/ 153931 w 1104538"/>
              <a:gd name="connsiteY6" fmla="*/ 345068 h 509016"/>
              <a:gd name="connsiteX7" fmla="*/ 2278 w 1104538"/>
              <a:gd name="connsiteY7" fmla="*/ 155067 h 509016"/>
              <a:gd name="connsiteX8" fmla="*/ 73700 w 1104538"/>
              <a:gd name="connsiteY8" fmla="*/ 5611 h 509016"/>
              <a:gd name="connsiteX0" fmla="*/ 307968 w 1338806"/>
              <a:gd name="connsiteY0" fmla="*/ 292297 h 795703"/>
              <a:gd name="connsiteX1" fmla="*/ 770837 w 1338806"/>
              <a:gd name="connsiteY1" fmla="*/ 317990 h 795703"/>
              <a:gd name="connsiteX2" fmla="*/ 1108894 w 1338806"/>
              <a:gd name="connsiteY2" fmla="*/ 314558 h 795703"/>
              <a:gd name="connsiteX3" fmla="*/ 1321834 w 1338806"/>
              <a:gd name="connsiteY3" fmla="*/ 474379 h 795703"/>
              <a:gd name="connsiteX4" fmla="*/ 1262556 w 1338806"/>
              <a:gd name="connsiteY4" fmla="*/ 694620 h 795703"/>
              <a:gd name="connsiteX5" fmla="*/ 834246 w 1338806"/>
              <a:gd name="connsiteY5" fmla="*/ 792708 h 795703"/>
              <a:gd name="connsiteX6" fmla="*/ 388199 w 1338806"/>
              <a:gd name="connsiteY6" fmla="*/ 631754 h 795703"/>
              <a:gd name="connsiteX7" fmla="*/ 456 w 1338806"/>
              <a:gd name="connsiteY7" fmla="*/ 5961 h 795703"/>
              <a:gd name="connsiteX8" fmla="*/ 307968 w 1338806"/>
              <a:gd name="connsiteY8" fmla="*/ 292297 h 795703"/>
              <a:gd name="connsiteX0" fmla="*/ 238765 w 1340302"/>
              <a:gd name="connsiteY0" fmla="*/ 142282 h 808142"/>
              <a:gd name="connsiteX1" fmla="*/ 772333 w 1340302"/>
              <a:gd name="connsiteY1" fmla="*/ 330429 h 808142"/>
              <a:gd name="connsiteX2" fmla="*/ 1110390 w 1340302"/>
              <a:gd name="connsiteY2" fmla="*/ 326997 h 808142"/>
              <a:gd name="connsiteX3" fmla="*/ 1323330 w 1340302"/>
              <a:gd name="connsiteY3" fmla="*/ 486818 h 808142"/>
              <a:gd name="connsiteX4" fmla="*/ 1264052 w 1340302"/>
              <a:gd name="connsiteY4" fmla="*/ 707059 h 808142"/>
              <a:gd name="connsiteX5" fmla="*/ 835742 w 1340302"/>
              <a:gd name="connsiteY5" fmla="*/ 805147 h 808142"/>
              <a:gd name="connsiteX6" fmla="*/ 389695 w 1340302"/>
              <a:gd name="connsiteY6" fmla="*/ 644193 h 808142"/>
              <a:gd name="connsiteX7" fmla="*/ 1952 w 1340302"/>
              <a:gd name="connsiteY7" fmla="*/ 18400 h 808142"/>
              <a:gd name="connsiteX8" fmla="*/ 238765 w 1340302"/>
              <a:gd name="connsiteY8" fmla="*/ 142282 h 808142"/>
              <a:gd name="connsiteX0" fmla="*/ 236849 w 1338386"/>
              <a:gd name="connsiteY0" fmla="*/ 133641 h 810760"/>
              <a:gd name="connsiteX1" fmla="*/ 770417 w 1338386"/>
              <a:gd name="connsiteY1" fmla="*/ 321788 h 810760"/>
              <a:gd name="connsiteX2" fmla="*/ 1108474 w 1338386"/>
              <a:gd name="connsiteY2" fmla="*/ 318356 h 810760"/>
              <a:gd name="connsiteX3" fmla="*/ 1321414 w 1338386"/>
              <a:gd name="connsiteY3" fmla="*/ 478177 h 810760"/>
              <a:gd name="connsiteX4" fmla="*/ 1262136 w 1338386"/>
              <a:gd name="connsiteY4" fmla="*/ 698418 h 810760"/>
              <a:gd name="connsiteX5" fmla="*/ 833826 w 1338386"/>
              <a:gd name="connsiteY5" fmla="*/ 796506 h 810760"/>
              <a:gd name="connsiteX6" fmla="*/ 221969 w 1338386"/>
              <a:gd name="connsiteY6" fmla="*/ 467939 h 810760"/>
              <a:gd name="connsiteX7" fmla="*/ 36 w 1338386"/>
              <a:gd name="connsiteY7" fmla="*/ 9759 h 810760"/>
              <a:gd name="connsiteX8" fmla="*/ 236849 w 1338386"/>
              <a:gd name="connsiteY8" fmla="*/ 133641 h 810760"/>
              <a:gd name="connsiteX0" fmla="*/ 236846 w 1338383"/>
              <a:gd name="connsiteY0" fmla="*/ 137503 h 809187"/>
              <a:gd name="connsiteX1" fmla="*/ 770414 w 1338383"/>
              <a:gd name="connsiteY1" fmla="*/ 325650 h 809187"/>
              <a:gd name="connsiteX2" fmla="*/ 1108471 w 1338383"/>
              <a:gd name="connsiteY2" fmla="*/ 322218 h 809187"/>
              <a:gd name="connsiteX3" fmla="*/ 1321411 w 1338383"/>
              <a:gd name="connsiteY3" fmla="*/ 482039 h 809187"/>
              <a:gd name="connsiteX4" fmla="*/ 1262133 w 1338383"/>
              <a:gd name="connsiteY4" fmla="*/ 702280 h 809187"/>
              <a:gd name="connsiteX5" fmla="*/ 833823 w 1338383"/>
              <a:gd name="connsiteY5" fmla="*/ 800368 h 809187"/>
              <a:gd name="connsiteX6" fmla="*/ 255051 w 1338383"/>
              <a:gd name="connsiteY6" fmla="*/ 550092 h 809187"/>
              <a:gd name="connsiteX7" fmla="*/ 33 w 1338383"/>
              <a:gd name="connsiteY7" fmla="*/ 13621 h 809187"/>
              <a:gd name="connsiteX8" fmla="*/ 236846 w 1338383"/>
              <a:gd name="connsiteY8" fmla="*/ 137503 h 809187"/>
              <a:gd name="connsiteX0" fmla="*/ 236846 w 1338383"/>
              <a:gd name="connsiteY0" fmla="*/ 137503 h 809187"/>
              <a:gd name="connsiteX1" fmla="*/ 770414 w 1338383"/>
              <a:gd name="connsiteY1" fmla="*/ 325650 h 809187"/>
              <a:gd name="connsiteX2" fmla="*/ 1108471 w 1338383"/>
              <a:gd name="connsiteY2" fmla="*/ 322218 h 809187"/>
              <a:gd name="connsiteX3" fmla="*/ 1321411 w 1338383"/>
              <a:gd name="connsiteY3" fmla="*/ 482039 h 809187"/>
              <a:gd name="connsiteX4" fmla="*/ 1262133 w 1338383"/>
              <a:gd name="connsiteY4" fmla="*/ 702280 h 809187"/>
              <a:gd name="connsiteX5" fmla="*/ 833823 w 1338383"/>
              <a:gd name="connsiteY5" fmla="*/ 800368 h 809187"/>
              <a:gd name="connsiteX6" fmla="*/ 255051 w 1338383"/>
              <a:gd name="connsiteY6" fmla="*/ 550092 h 809187"/>
              <a:gd name="connsiteX7" fmla="*/ 33 w 1338383"/>
              <a:gd name="connsiteY7" fmla="*/ 13621 h 809187"/>
              <a:gd name="connsiteX8" fmla="*/ 236846 w 1338383"/>
              <a:gd name="connsiteY8" fmla="*/ 137503 h 809187"/>
              <a:gd name="connsiteX0" fmla="*/ 279490 w 1381027"/>
              <a:gd name="connsiteY0" fmla="*/ 135560 h 807244"/>
              <a:gd name="connsiteX1" fmla="*/ 813058 w 1381027"/>
              <a:gd name="connsiteY1" fmla="*/ 323707 h 807244"/>
              <a:gd name="connsiteX2" fmla="*/ 1151115 w 1381027"/>
              <a:gd name="connsiteY2" fmla="*/ 320275 h 807244"/>
              <a:gd name="connsiteX3" fmla="*/ 1364055 w 1381027"/>
              <a:gd name="connsiteY3" fmla="*/ 480096 h 807244"/>
              <a:gd name="connsiteX4" fmla="*/ 1304777 w 1381027"/>
              <a:gd name="connsiteY4" fmla="*/ 700337 h 807244"/>
              <a:gd name="connsiteX5" fmla="*/ 876467 w 1381027"/>
              <a:gd name="connsiteY5" fmla="*/ 798425 h 807244"/>
              <a:gd name="connsiteX6" fmla="*/ 297695 w 1381027"/>
              <a:gd name="connsiteY6" fmla="*/ 548149 h 807244"/>
              <a:gd name="connsiteX7" fmla="*/ 42677 w 1381027"/>
              <a:gd name="connsiteY7" fmla="*/ 11678 h 807244"/>
              <a:gd name="connsiteX8" fmla="*/ 279490 w 1381027"/>
              <a:gd name="connsiteY8" fmla="*/ 135560 h 807244"/>
              <a:gd name="connsiteX0" fmla="*/ 420645 w 1340989"/>
              <a:gd name="connsiteY0" fmla="*/ 245872 h 800854"/>
              <a:gd name="connsiteX1" fmla="*/ 773020 w 1340989"/>
              <a:gd name="connsiteY1" fmla="*/ 317317 h 800854"/>
              <a:gd name="connsiteX2" fmla="*/ 1111077 w 1340989"/>
              <a:gd name="connsiteY2" fmla="*/ 313885 h 800854"/>
              <a:gd name="connsiteX3" fmla="*/ 1324017 w 1340989"/>
              <a:gd name="connsiteY3" fmla="*/ 473706 h 800854"/>
              <a:gd name="connsiteX4" fmla="*/ 1264739 w 1340989"/>
              <a:gd name="connsiteY4" fmla="*/ 693947 h 800854"/>
              <a:gd name="connsiteX5" fmla="*/ 836429 w 1340989"/>
              <a:gd name="connsiteY5" fmla="*/ 792035 h 800854"/>
              <a:gd name="connsiteX6" fmla="*/ 257657 w 1340989"/>
              <a:gd name="connsiteY6" fmla="*/ 541759 h 800854"/>
              <a:gd name="connsiteX7" fmla="*/ 2639 w 1340989"/>
              <a:gd name="connsiteY7" fmla="*/ 5288 h 800854"/>
              <a:gd name="connsiteX8" fmla="*/ 420645 w 1340989"/>
              <a:gd name="connsiteY8" fmla="*/ 245872 h 800854"/>
              <a:gd name="connsiteX0" fmla="*/ 460800 w 1381144"/>
              <a:gd name="connsiteY0" fmla="*/ 243356 h 798338"/>
              <a:gd name="connsiteX1" fmla="*/ 813175 w 1381144"/>
              <a:gd name="connsiteY1" fmla="*/ 314801 h 798338"/>
              <a:gd name="connsiteX2" fmla="*/ 1151232 w 1381144"/>
              <a:gd name="connsiteY2" fmla="*/ 311369 h 798338"/>
              <a:gd name="connsiteX3" fmla="*/ 1364172 w 1381144"/>
              <a:gd name="connsiteY3" fmla="*/ 471190 h 798338"/>
              <a:gd name="connsiteX4" fmla="*/ 1304894 w 1381144"/>
              <a:gd name="connsiteY4" fmla="*/ 691431 h 798338"/>
              <a:gd name="connsiteX5" fmla="*/ 876584 w 1381144"/>
              <a:gd name="connsiteY5" fmla="*/ 789519 h 798338"/>
              <a:gd name="connsiteX6" fmla="*/ 297812 w 1381144"/>
              <a:gd name="connsiteY6" fmla="*/ 539243 h 798338"/>
              <a:gd name="connsiteX7" fmla="*/ 42794 w 1381144"/>
              <a:gd name="connsiteY7" fmla="*/ 2772 h 798338"/>
              <a:gd name="connsiteX8" fmla="*/ 460800 w 1381144"/>
              <a:gd name="connsiteY8" fmla="*/ 243356 h 798338"/>
              <a:gd name="connsiteX0" fmla="*/ 460800 w 1381144"/>
              <a:gd name="connsiteY0" fmla="*/ 244390 h 799372"/>
              <a:gd name="connsiteX1" fmla="*/ 813175 w 1381144"/>
              <a:gd name="connsiteY1" fmla="*/ 315835 h 799372"/>
              <a:gd name="connsiteX2" fmla="*/ 1151232 w 1381144"/>
              <a:gd name="connsiteY2" fmla="*/ 312403 h 799372"/>
              <a:gd name="connsiteX3" fmla="*/ 1364172 w 1381144"/>
              <a:gd name="connsiteY3" fmla="*/ 472224 h 799372"/>
              <a:gd name="connsiteX4" fmla="*/ 1304894 w 1381144"/>
              <a:gd name="connsiteY4" fmla="*/ 692465 h 799372"/>
              <a:gd name="connsiteX5" fmla="*/ 876584 w 1381144"/>
              <a:gd name="connsiteY5" fmla="*/ 790553 h 799372"/>
              <a:gd name="connsiteX6" fmla="*/ 297812 w 1381144"/>
              <a:gd name="connsiteY6" fmla="*/ 540277 h 799372"/>
              <a:gd name="connsiteX7" fmla="*/ 42794 w 1381144"/>
              <a:gd name="connsiteY7" fmla="*/ 3806 h 799372"/>
              <a:gd name="connsiteX8" fmla="*/ 460800 w 1381144"/>
              <a:gd name="connsiteY8" fmla="*/ 244390 h 799372"/>
              <a:gd name="connsiteX0" fmla="*/ 460800 w 1381144"/>
              <a:gd name="connsiteY0" fmla="*/ 244292 h 799274"/>
              <a:gd name="connsiteX1" fmla="*/ 813175 w 1381144"/>
              <a:gd name="connsiteY1" fmla="*/ 315737 h 799274"/>
              <a:gd name="connsiteX2" fmla="*/ 1151232 w 1381144"/>
              <a:gd name="connsiteY2" fmla="*/ 312305 h 799274"/>
              <a:gd name="connsiteX3" fmla="*/ 1364172 w 1381144"/>
              <a:gd name="connsiteY3" fmla="*/ 472126 h 799274"/>
              <a:gd name="connsiteX4" fmla="*/ 1304894 w 1381144"/>
              <a:gd name="connsiteY4" fmla="*/ 692367 h 799274"/>
              <a:gd name="connsiteX5" fmla="*/ 876584 w 1381144"/>
              <a:gd name="connsiteY5" fmla="*/ 790455 h 799274"/>
              <a:gd name="connsiteX6" fmla="*/ 297812 w 1381144"/>
              <a:gd name="connsiteY6" fmla="*/ 540179 h 799274"/>
              <a:gd name="connsiteX7" fmla="*/ 42794 w 1381144"/>
              <a:gd name="connsiteY7" fmla="*/ 3708 h 799274"/>
              <a:gd name="connsiteX8" fmla="*/ 460800 w 1381144"/>
              <a:gd name="connsiteY8" fmla="*/ 244292 h 799274"/>
              <a:gd name="connsiteX0" fmla="*/ 460800 w 1381144"/>
              <a:gd name="connsiteY0" fmla="*/ 244292 h 799274"/>
              <a:gd name="connsiteX1" fmla="*/ 813175 w 1381144"/>
              <a:gd name="connsiteY1" fmla="*/ 315737 h 799274"/>
              <a:gd name="connsiteX2" fmla="*/ 1151232 w 1381144"/>
              <a:gd name="connsiteY2" fmla="*/ 312305 h 799274"/>
              <a:gd name="connsiteX3" fmla="*/ 1364172 w 1381144"/>
              <a:gd name="connsiteY3" fmla="*/ 472126 h 799274"/>
              <a:gd name="connsiteX4" fmla="*/ 1304894 w 1381144"/>
              <a:gd name="connsiteY4" fmla="*/ 692367 h 799274"/>
              <a:gd name="connsiteX5" fmla="*/ 876584 w 1381144"/>
              <a:gd name="connsiteY5" fmla="*/ 790455 h 799274"/>
              <a:gd name="connsiteX6" fmla="*/ 297812 w 1381144"/>
              <a:gd name="connsiteY6" fmla="*/ 540179 h 799274"/>
              <a:gd name="connsiteX7" fmla="*/ 42794 w 1381144"/>
              <a:gd name="connsiteY7" fmla="*/ 3708 h 799274"/>
              <a:gd name="connsiteX8" fmla="*/ 460800 w 1381144"/>
              <a:gd name="connsiteY8" fmla="*/ 244292 h 79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81144" h="799274">
                <a:moveTo>
                  <a:pt x="460800" y="244292"/>
                </a:moveTo>
                <a:cubicBezTo>
                  <a:pt x="617351" y="299325"/>
                  <a:pt x="698103" y="304402"/>
                  <a:pt x="813175" y="315737"/>
                </a:cubicBezTo>
                <a:cubicBezTo>
                  <a:pt x="928247" y="327072"/>
                  <a:pt x="1058527" y="294537"/>
                  <a:pt x="1151232" y="312305"/>
                </a:cubicBezTo>
                <a:cubicBezTo>
                  <a:pt x="1238971" y="316871"/>
                  <a:pt x="1338562" y="408782"/>
                  <a:pt x="1364172" y="472126"/>
                </a:cubicBezTo>
                <a:cubicBezTo>
                  <a:pt x="1389782" y="535470"/>
                  <a:pt x="1397688" y="692367"/>
                  <a:pt x="1304894" y="692367"/>
                </a:cubicBezTo>
                <a:cubicBezTo>
                  <a:pt x="1177411" y="787480"/>
                  <a:pt x="1044431" y="815820"/>
                  <a:pt x="876584" y="790455"/>
                </a:cubicBezTo>
                <a:cubicBezTo>
                  <a:pt x="708737" y="765090"/>
                  <a:pt x="406653" y="620952"/>
                  <a:pt x="297812" y="540179"/>
                </a:cubicBezTo>
                <a:cubicBezTo>
                  <a:pt x="205018" y="540179"/>
                  <a:pt x="-114355" y="38099"/>
                  <a:pt x="42794" y="3708"/>
                </a:cubicBezTo>
                <a:cubicBezTo>
                  <a:pt x="199943" y="-30683"/>
                  <a:pt x="287544" y="183949"/>
                  <a:pt x="460800" y="244292"/>
                </a:cubicBezTo>
                <a:close/>
              </a:path>
            </a:pathLst>
          </a:cu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825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1515B98C-6499-4431-841F-FD1ABA8C5B8E}"/>
              </a:ext>
            </a:extLst>
          </p:cNvPr>
          <p:cNvSpPr txBox="1"/>
          <p:nvPr/>
        </p:nvSpPr>
        <p:spPr>
          <a:xfrm>
            <a:off x="158199" y="681300"/>
            <a:ext cx="8844177" cy="53463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214313" indent="-214313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西日本の海と空の玄関口となる</a:t>
            </a:r>
            <a:r>
              <a:rPr lang="ja-JP" altLang="en-US" sz="1200" u="heavy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大阪広域ベイエリアの将来像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、ベイエリアの活性化にかかわる</a:t>
            </a:r>
            <a:r>
              <a:rPr lang="ja-JP" altLang="en-US" sz="1200" u="heavy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様々な主体の取組の基本的な方向性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を示すビジョンとして策定</a:t>
            </a: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02F595C9-F286-4853-B7FD-FBB12C557C81}"/>
              </a:ext>
            </a:extLst>
          </p:cNvPr>
          <p:cNvSpPr txBox="1"/>
          <p:nvPr/>
        </p:nvSpPr>
        <p:spPr>
          <a:xfrm>
            <a:off x="1016079" y="1390742"/>
            <a:ext cx="403628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="1" dirty="0"/>
              <a:t>CRESCENT-LINK OSAKA-BAY</a:t>
            </a:r>
          </a:p>
          <a:p>
            <a:r>
              <a:rPr lang="ja-JP" altLang="en-US" sz="1000" dirty="0"/>
              <a:t>大阪湾を舞台に、最先端技術、由緒ある歴史・文化と豊かな自然が調和し、世界とつながるヒト・モノ・コトの交流と成長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4EFC8B3-09C2-4992-BD48-6849722609C2}"/>
              </a:ext>
            </a:extLst>
          </p:cNvPr>
          <p:cNvGrpSpPr/>
          <p:nvPr/>
        </p:nvGrpSpPr>
        <p:grpSpPr>
          <a:xfrm>
            <a:off x="205723" y="2032860"/>
            <a:ext cx="1034541" cy="261610"/>
            <a:chOff x="485151" y="1799546"/>
            <a:chExt cx="1379388" cy="348814"/>
          </a:xfrm>
        </p:grpSpPr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0A1CDDB6-E3FC-4E49-AC4F-96FCB58EA824}"/>
                </a:ext>
              </a:extLst>
            </p:cNvPr>
            <p:cNvSpPr txBox="1"/>
            <p:nvPr/>
          </p:nvSpPr>
          <p:spPr>
            <a:xfrm>
              <a:off x="489804" y="1799546"/>
              <a:ext cx="1374735" cy="34881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ja-JP" altLang="en-US" sz="1100" b="1" dirty="0"/>
                <a:t>取組の方向性</a:t>
              </a: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691A6ABB-F7B4-41F4-80C9-2B22B029C1D5}"/>
                </a:ext>
              </a:extLst>
            </p:cNvPr>
            <p:cNvSpPr/>
            <p:nvPr/>
          </p:nvSpPr>
          <p:spPr>
            <a:xfrm>
              <a:off x="485151" y="1854812"/>
              <a:ext cx="36000" cy="238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D1B57C7-F252-4171-AB36-CC1BA0BC2878}"/>
              </a:ext>
            </a:extLst>
          </p:cNvPr>
          <p:cNvGrpSpPr/>
          <p:nvPr/>
        </p:nvGrpSpPr>
        <p:grpSpPr>
          <a:xfrm>
            <a:off x="205723" y="1405271"/>
            <a:ext cx="893477" cy="261610"/>
            <a:chOff x="474300" y="1311232"/>
            <a:chExt cx="1191301" cy="348814"/>
          </a:xfrm>
        </p:grpSpPr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9895CC0F-130D-4CF6-A0E1-8E2A9DDC1EEB}"/>
                </a:ext>
              </a:extLst>
            </p:cNvPr>
            <p:cNvSpPr txBox="1"/>
            <p:nvPr/>
          </p:nvSpPr>
          <p:spPr>
            <a:xfrm>
              <a:off x="478953" y="1311232"/>
              <a:ext cx="1186648" cy="34881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ja-JP" altLang="en-US" sz="1100" b="1" dirty="0"/>
                <a:t>コンセプト</a:t>
              </a:r>
            </a:p>
          </p:txBody>
        </p: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5B8774BF-7043-44A0-9707-A815C622D57A}"/>
                </a:ext>
              </a:extLst>
            </p:cNvPr>
            <p:cNvSpPr/>
            <p:nvPr/>
          </p:nvSpPr>
          <p:spPr>
            <a:xfrm>
              <a:off x="474300" y="1366498"/>
              <a:ext cx="36000" cy="238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6EF279FD-04EE-43B4-B2B9-F134EF601D7B}"/>
              </a:ext>
            </a:extLst>
          </p:cNvPr>
          <p:cNvGrpSpPr/>
          <p:nvPr/>
        </p:nvGrpSpPr>
        <p:grpSpPr>
          <a:xfrm>
            <a:off x="205723" y="5182769"/>
            <a:ext cx="752413" cy="261610"/>
            <a:chOff x="474300" y="1311232"/>
            <a:chExt cx="1003216" cy="348814"/>
          </a:xfrm>
        </p:grpSpPr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95ACBC7D-AC8F-48B4-8398-BA1703DA09B7}"/>
                </a:ext>
              </a:extLst>
            </p:cNvPr>
            <p:cNvSpPr txBox="1"/>
            <p:nvPr/>
          </p:nvSpPr>
          <p:spPr>
            <a:xfrm>
              <a:off x="478953" y="1311232"/>
              <a:ext cx="998563" cy="34881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ja-JP" altLang="en-US" sz="1100" b="1" dirty="0"/>
                <a:t>推進体制</a:t>
              </a:r>
            </a:p>
          </p:txBody>
        </p:sp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6091B4D6-D017-4474-BD88-720E97811D86}"/>
                </a:ext>
              </a:extLst>
            </p:cNvPr>
            <p:cNvSpPr/>
            <p:nvPr/>
          </p:nvSpPr>
          <p:spPr>
            <a:xfrm>
              <a:off x="474300" y="1366498"/>
              <a:ext cx="36000" cy="23827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graphicFrame>
        <p:nvGraphicFramePr>
          <p:cNvPr id="4" name="表 5">
            <a:extLst>
              <a:ext uri="{FF2B5EF4-FFF2-40B4-BE49-F238E27FC236}">
                <a16:creationId xmlns:a16="http://schemas.microsoft.com/office/drawing/2014/main" id="{29B1BF93-1947-4646-96DD-F2C508C6C9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202852"/>
              </p:ext>
            </p:extLst>
          </p:nvPr>
        </p:nvGraphicFramePr>
        <p:xfrm>
          <a:off x="205723" y="5538621"/>
          <a:ext cx="4913335" cy="96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632">
                  <a:extLst>
                    <a:ext uri="{9D8B030D-6E8A-4147-A177-3AD203B41FA5}">
                      <a16:colId xmlns:a16="http://schemas.microsoft.com/office/drawing/2014/main" val="1174008153"/>
                    </a:ext>
                  </a:extLst>
                </a:gridCol>
                <a:gridCol w="3732703">
                  <a:extLst>
                    <a:ext uri="{9D8B030D-6E8A-4147-A177-3AD203B41FA5}">
                      <a16:colId xmlns:a16="http://schemas.microsoft.com/office/drawing/2014/main" val="1433010608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大阪広域ベイエリア</a:t>
                      </a:r>
                      <a:endParaRPr kumimoji="1" lang="en-US" altLang="ja-JP" sz="9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まちづくり推進本部</a:t>
                      </a:r>
                      <a:endParaRPr kumimoji="1" lang="en-US" altLang="ja-JP" sz="9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zh-TW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本部長：大阪府知事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</a:t>
                      </a:r>
                      <a:r>
                        <a:rPr kumimoji="1" lang="zh-TW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副本部長：大阪市長、堺市長</a:t>
                      </a:r>
                    </a:p>
                    <a:p>
                      <a:r>
                        <a:rPr kumimoji="1" lang="zh-TW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本部員：大阪府 府民文化部、商工労働部、環境農林水産部、都市整備部</a:t>
                      </a:r>
                      <a:endParaRPr kumimoji="1" lang="en-US" altLang="zh-TW" sz="9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 </a:t>
                      </a:r>
                      <a:r>
                        <a:rPr kumimoji="1" lang="zh-TW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大阪市 経済戦略局</a:t>
                      </a:r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kumimoji="1" lang="zh-TW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堺市 文化観光局、産業振興局、建築都市局</a:t>
                      </a:r>
                      <a:endParaRPr kumimoji="1" lang="en-US" altLang="zh-TW" sz="9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　　　　 大阪都市計画局、大阪港湾局</a:t>
                      </a:r>
                      <a:endParaRPr kumimoji="1" lang="zh-TW" altLang="en-US" sz="9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3439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ベイエリア</a:t>
                      </a:r>
                      <a:endParaRPr kumimoji="1" lang="en-US" altLang="ja-JP" sz="9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r>
                        <a:rPr kumimoji="1" lang="ja-JP" altLang="en-US" sz="9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まちづくり連携会議</a:t>
                      </a:r>
                      <a:endParaRPr kumimoji="1" lang="en-US" altLang="ja-JP" sz="9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顧　問：大阪府副知事</a:t>
                      </a:r>
                    </a:p>
                    <a:p>
                      <a:r>
                        <a:rPr lang="ja-JP" altLang="en-US" sz="900" b="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会　長：大阪都市計画局技監　　委　員：大阪府、沿岸市町の関係部局</a:t>
                      </a:r>
                      <a:endParaRPr kumimoji="1" lang="ja-JP" altLang="en-US" sz="900" b="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213279"/>
                  </a:ext>
                </a:extLst>
              </a:tr>
            </a:tbl>
          </a:graphicData>
        </a:graphic>
      </p:graphicFrame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E775F2CB-83C6-4DC0-BB49-A99C205B8557}"/>
              </a:ext>
            </a:extLst>
          </p:cNvPr>
          <p:cNvSpPr txBox="1"/>
          <p:nvPr/>
        </p:nvSpPr>
        <p:spPr>
          <a:xfrm>
            <a:off x="5205661" y="6277114"/>
            <a:ext cx="1564685" cy="2106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675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図：ビジョン（案）</a:t>
            </a:r>
            <a:r>
              <a:rPr lang="en-US" altLang="ja-JP" sz="675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p12</a:t>
            </a:r>
            <a:r>
              <a:rPr lang="ja-JP" altLang="en-US" sz="675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より抜粋加工</a:t>
            </a:r>
          </a:p>
        </p:txBody>
      </p:sp>
      <p:sp>
        <p:nvSpPr>
          <p:cNvPr id="96" name="スライド番号プレースホルダー 4">
            <a:extLst>
              <a:ext uri="{FF2B5EF4-FFF2-40B4-BE49-F238E27FC236}">
                <a16:creationId xmlns:a16="http://schemas.microsoft.com/office/drawing/2014/main" id="{98B62DAF-84B2-4577-BFC8-409328E15DAC}"/>
              </a:ext>
            </a:extLst>
          </p:cNvPr>
          <p:cNvSpPr txBox="1">
            <a:spLocks/>
          </p:cNvSpPr>
          <p:nvPr/>
        </p:nvSpPr>
        <p:spPr>
          <a:xfrm>
            <a:off x="7983246" y="6228993"/>
            <a:ext cx="1006079" cy="499603"/>
          </a:xfrm>
          <a:prstGeom prst="rect">
            <a:avLst/>
          </a:prstGeom>
        </p:spPr>
        <p:txBody>
          <a:bodyPr vert="horz" lIns="68580" tIns="34291" rIns="68580" bIns="34291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3000" dirty="0">
                <a:solidFill>
                  <a:schemeClr val="bg1">
                    <a:lumMod val="65000"/>
                  </a:schemeClr>
                </a:solidFill>
              </a:rPr>
              <a:t>p</a:t>
            </a:r>
            <a:fld id="{3E7CC670-436C-4FEB-B816-8775B6B46E7E}" type="slidenum">
              <a:rPr lang="ja-JP" altLang="en-US" sz="3000">
                <a:solidFill>
                  <a:schemeClr val="bg1">
                    <a:lumMod val="65000"/>
                  </a:schemeClr>
                </a:solidFill>
              </a:rPr>
              <a:pPr/>
              <a:t>4</a:t>
            </a:fld>
            <a:endParaRPr lang="ja-JP" altLang="en-US" sz="3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2E2ABE35-C02D-4C08-964A-3DC6B46873D5}"/>
              </a:ext>
            </a:extLst>
          </p:cNvPr>
          <p:cNvSpPr/>
          <p:nvPr/>
        </p:nvSpPr>
        <p:spPr>
          <a:xfrm>
            <a:off x="-5253" y="0"/>
            <a:ext cx="9144000" cy="4545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参考</a:t>
            </a:r>
            <a:r>
              <a:rPr lang="en-US" altLang="ja-JP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6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大阪広域ベイエリアまちづくりビジョン（案） 　</a:t>
            </a:r>
            <a:r>
              <a:rPr lang="en-US" altLang="ja-JP" sz="1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R3.8</a:t>
            </a:r>
            <a:r>
              <a:rPr lang="ja-JP" altLang="en-US" sz="1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策定 </a:t>
            </a:r>
            <a:r>
              <a:rPr lang="en-US" altLang="ja-JP" sz="1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大阪広域ベイエリアまちづくり推進</a:t>
            </a:r>
          </a:p>
        </p:txBody>
      </p:sp>
    </p:spTree>
    <p:extLst>
      <p:ext uri="{BB962C8B-B14F-4D97-AF65-F5344CB8AC3E}">
        <p14:creationId xmlns:p14="http://schemas.microsoft.com/office/powerpoint/2010/main" val="452689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7104</TotalTime>
  <Words>1438</Words>
  <Application>Microsoft Office PowerPoint</Application>
  <PresentationFormat>画面に合わせる (4:3)</PresentationFormat>
  <Paragraphs>172</Paragraphs>
  <Slides>4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3" baseType="lpstr">
      <vt:lpstr>BIZ UDPゴシック</vt:lpstr>
      <vt:lpstr>Meiryo UI</vt:lpstr>
      <vt:lpstr>UD デジタル 教科書体 NK-R</vt:lpstr>
      <vt:lpstr>游ゴシック</vt:lpstr>
      <vt:lpstr>Arial</vt:lpstr>
      <vt:lpstr>Calibri</vt:lpstr>
      <vt:lpstr>Calibri Light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越智　太一</dc:creator>
  <cp:lastModifiedBy>山田　直輝</cp:lastModifiedBy>
  <cp:revision>763</cp:revision>
  <cp:lastPrinted>2026-07-08T05:20:30Z</cp:lastPrinted>
  <dcterms:created xsi:type="dcterms:W3CDTF">2025-11-19T13:49:50Z</dcterms:created>
  <dcterms:modified xsi:type="dcterms:W3CDTF">2026-08-18T10:16:52Z</dcterms:modified>
</cp:coreProperties>
</file>