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3" r:id="rId2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5" d="100"/>
          <a:sy n="95" d="100"/>
        </p:scale>
        <p:origin x="1118" y="86"/>
      </p:cViewPr>
      <p:guideLst>
        <p:guide orient="horz" pos="2183"/>
        <p:guide pos="289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45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850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274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49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226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6365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31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778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40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349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4692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502E9-D17F-4A77-A676-CC97F5A04B6C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5DE69-E3B8-4117-AFAC-CA62E33E5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978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51CD4E75-8B07-4250-BD96-894BE444AB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37" t="32679" r="7798" b="11231"/>
          <a:stretch/>
        </p:blipFill>
        <p:spPr>
          <a:xfrm>
            <a:off x="4389916" y="2863791"/>
            <a:ext cx="4587988" cy="18559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0A64913-D777-478C-B7DF-863A71BC6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39" y="4895455"/>
            <a:ext cx="1264943" cy="1729898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4667571-E110-4E53-8B41-5F9B1AB46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023" y="4895455"/>
            <a:ext cx="1308216" cy="1743685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C47F6232-827F-4CB0-A56E-92CD4F3B7861}"/>
              </a:ext>
            </a:extLst>
          </p:cNvPr>
          <p:cNvSpPr/>
          <p:nvPr/>
        </p:nvSpPr>
        <p:spPr>
          <a:xfrm>
            <a:off x="45841" y="2364455"/>
            <a:ext cx="1818842" cy="33710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トイレカー概要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E499D04-EB18-5A5E-8D78-0BBE66B84890}"/>
              </a:ext>
            </a:extLst>
          </p:cNvPr>
          <p:cNvGrpSpPr/>
          <p:nvPr/>
        </p:nvGrpSpPr>
        <p:grpSpPr>
          <a:xfrm>
            <a:off x="16068" y="2816337"/>
            <a:ext cx="4383994" cy="2054179"/>
            <a:chOff x="91640" y="3237122"/>
            <a:chExt cx="4383994" cy="2174850"/>
          </a:xfrm>
        </p:grpSpPr>
        <p:sp>
          <p:nvSpPr>
            <p:cNvPr id="30" name="四角形: 角を丸くする 29">
              <a:extLst>
                <a:ext uri="{FF2B5EF4-FFF2-40B4-BE49-F238E27FC236}">
                  <a16:creationId xmlns:a16="http://schemas.microsoft.com/office/drawing/2014/main" id="{A64058E8-312C-4FFC-A86D-F675BB43F6F0}"/>
                </a:ext>
              </a:extLst>
            </p:cNvPr>
            <p:cNvSpPr/>
            <p:nvPr/>
          </p:nvSpPr>
          <p:spPr>
            <a:xfrm>
              <a:off x="145231" y="3237122"/>
              <a:ext cx="4238334" cy="2174850"/>
            </a:xfrm>
            <a:prstGeom prst="roundRect">
              <a:avLst>
                <a:gd name="adj" fmla="val 0"/>
              </a:avLst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1CC667E-05F9-4367-BCA4-322C1FE60778}"/>
                </a:ext>
              </a:extLst>
            </p:cNvPr>
            <p:cNvSpPr txBox="1"/>
            <p:nvPr/>
          </p:nvSpPr>
          <p:spPr>
            <a:xfrm>
              <a:off x="91640" y="3259637"/>
              <a:ext cx="4383994" cy="2046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〇 設　　 　備：</a:t>
              </a:r>
              <a:endParaRPr kumimoji="1" lang="en-US" altLang="ja-JP" sz="15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  <a:p>
              <a:r>
                <a:rPr kumimoji="1" lang="en-US" altLang="ja-JP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    </a:t>
              </a:r>
              <a:r>
                <a:rPr kumimoji="1" lang="ja-JP" altLang="en-US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男性用　　→大便器２ 、</a:t>
              </a:r>
              <a:r>
                <a:rPr kumimoji="1" lang="zh-TW" altLang="en-US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小便器１</a:t>
              </a:r>
              <a:endParaRPr kumimoji="1" lang="en-US" altLang="zh-TW" sz="15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  <a:p>
              <a:r>
                <a:rPr kumimoji="1" lang="ja-JP" altLang="en-US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 　女性用　　→大便器２</a:t>
              </a:r>
              <a:endParaRPr kumimoji="1" lang="en-US" altLang="zh-TW" sz="15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  <a:p>
              <a:r>
                <a:rPr kumimoji="1" lang="ja-JP" altLang="en-US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 　多目的室→大便器１、オストメイト用便器</a:t>
              </a:r>
              <a:r>
                <a:rPr kumimoji="1" lang="en-US" altLang="ja-JP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1</a:t>
              </a:r>
            </a:p>
            <a:p>
              <a:r>
                <a:rPr kumimoji="1" lang="ja-JP" altLang="en-US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 　　　　　　　 　　　ベビーキープ台</a:t>
              </a:r>
              <a:r>
                <a:rPr kumimoji="1" lang="en-US" altLang="ja-JP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1</a:t>
              </a:r>
              <a:r>
                <a:rPr kumimoji="1" lang="ja-JP" altLang="en-US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、オムツ交換台</a:t>
              </a:r>
              <a:r>
                <a:rPr kumimoji="1" lang="en-US" altLang="ja-JP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1</a:t>
              </a:r>
            </a:p>
            <a:p>
              <a:r>
                <a:rPr kumimoji="1" lang="ja-JP" altLang="en-US" sz="12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　　　　　　　　　　　　</a:t>
              </a:r>
              <a:r>
                <a:rPr kumimoji="1" lang="en-US" altLang="ja-JP" sz="10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※</a:t>
              </a:r>
              <a:r>
                <a:rPr kumimoji="1" lang="ja-JP" altLang="en-US" sz="10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大便器は洋式便座（</a:t>
              </a:r>
              <a:r>
                <a:rPr kumimoji="1" lang="zh-CN" altLang="en-US" sz="10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温水洗浄便座</a:t>
              </a:r>
              <a:r>
                <a:rPr kumimoji="1" lang="ja-JP" altLang="en-US" sz="10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）、</a:t>
              </a:r>
              <a:endPara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  <a:p>
              <a:r>
                <a:rPr kumimoji="1" lang="ja-JP" altLang="en-US" sz="10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　　　　　　　　　　　　　　　　　多目的室にエアコン配備、屋根にソーラーパネル設置</a:t>
              </a:r>
              <a:endPara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  <a:p>
              <a:r>
                <a:rPr kumimoji="1" lang="ja-JP" altLang="en-US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〇 使用回数：</a:t>
              </a:r>
              <a:endParaRPr kumimoji="1" lang="en-US" altLang="ja-JP" sz="15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  <a:p>
              <a:r>
                <a:rPr kumimoji="1" lang="ja-JP" altLang="en-US" sz="15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貯水タンク、便槽タンク完備</a:t>
              </a:r>
              <a:r>
                <a:rPr kumimoji="1" lang="ja-JP" altLang="en-US" sz="10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（</a:t>
              </a:r>
              <a:r>
                <a:rPr kumimoji="1" lang="ja-JP" altLang="en-US" sz="1000" b="1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約</a:t>
              </a:r>
              <a:r>
                <a:rPr kumimoji="1" lang="en-US" altLang="ja-JP" sz="1000" b="1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800</a:t>
              </a:r>
              <a:r>
                <a:rPr kumimoji="1" lang="ja-JP" altLang="en-US" sz="1000" b="1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～</a:t>
              </a:r>
              <a:r>
                <a:rPr kumimoji="1" lang="en-US" altLang="ja-JP" sz="1000" b="1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1000</a:t>
              </a:r>
              <a:r>
                <a:rPr kumimoji="1" lang="ja-JP" altLang="en-US" sz="1000" b="1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回使用可</a:t>
              </a:r>
              <a:r>
                <a:rPr kumimoji="1" lang="ja-JP" altLang="en-US" sz="10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）</a:t>
              </a:r>
              <a:endPara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</p:grpSp>
      <p:pic>
        <p:nvPicPr>
          <p:cNvPr id="22" name="図 21">
            <a:extLst>
              <a:ext uri="{FF2B5EF4-FFF2-40B4-BE49-F238E27FC236}">
                <a16:creationId xmlns:a16="http://schemas.microsoft.com/office/drawing/2014/main" id="{50F13D11-038E-4E9A-97E2-65288B4BF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7864" y="4881049"/>
            <a:ext cx="1408318" cy="1751134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34A03C9-5906-4470-9731-667F1B68C4B9}"/>
              </a:ext>
            </a:extLst>
          </p:cNvPr>
          <p:cNvSpPr txBox="1"/>
          <p:nvPr/>
        </p:nvSpPr>
        <p:spPr>
          <a:xfrm>
            <a:off x="4389916" y="288713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平面図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6F8D480-E76B-4845-A4B6-32EE7FF8679B}"/>
              </a:ext>
            </a:extLst>
          </p:cNvPr>
          <p:cNvSpPr txBox="1"/>
          <p:nvPr/>
        </p:nvSpPr>
        <p:spPr>
          <a:xfrm>
            <a:off x="8037054" y="6625353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後部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14A77AD-A8CF-49F8-A756-5D180525399A}"/>
              </a:ext>
            </a:extLst>
          </p:cNvPr>
          <p:cNvSpPr txBox="1"/>
          <p:nvPr/>
        </p:nvSpPr>
        <p:spPr>
          <a:xfrm>
            <a:off x="4894400" y="6628419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個室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994DAB8-5174-4FA6-B9D1-316995762A27}"/>
              </a:ext>
            </a:extLst>
          </p:cNvPr>
          <p:cNvSpPr txBox="1"/>
          <p:nvPr/>
        </p:nvSpPr>
        <p:spPr>
          <a:xfrm>
            <a:off x="6232626" y="662775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多目的室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15848BB-0E3C-4E82-898B-34343BFD0D22}"/>
              </a:ext>
            </a:extLst>
          </p:cNvPr>
          <p:cNvSpPr/>
          <p:nvPr/>
        </p:nvSpPr>
        <p:spPr>
          <a:xfrm>
            <a:off x="-11825" y="1"/>
            <a:ext cx="9148206" cy="41909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自走式水洗トイレカーの派遣について　　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0DF7126-1C7C-B374-DB7C-F4E51710A20D}"/>
              </a:ext>
            </a:extLst>
          </p:cNvPr>
          <p:cNvSpPr txBox="1"/>
          <p:nvPr/>
        </p:nvSpPr>
        <p:spPr>
          <a:xfrm>
            <a:off x="0" y="429503"/>
            <a:ext cx="9128235" cy="18158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</a:t>
            </a:r>
            <a:r>
              <a:rPr kumimoji="1" lang="ja-JP" altLang="en-US" sz="16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断水により避難所で深刻な課題となるトイレ環境の改善のため、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本府所有のトイレカーを派遣。</a:t>
            </a:r>
            <a:endParaRPr kumimoji="1" lang="en-US" altLang="ja-JP" sz="1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○関西広域連合から現地にリエゾンを派遣しており、現地の状況を把握しているところ。</a:t>
            </a:r>
            <a:endParaRPr kumimoji="1" lang="en-US" altLang="ja-JP" sz="1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（今後、要請に応じて必要な支援を行う予定）</a:t>
            </a:r>
            <a:endParaRPr kumimoji="1" lang="en-US" altLang="ja-JP" sz="1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○昨日発生した「令和８年熊本地震」により、熊本県を中心に</a:t>
            </a:r>
            <a:r>
              <a:rPr kumimoji="1" lang="ja-JP" altLang="en-US" sz="16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約８万４千戸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の断水が発生。</a:t>
            </a:r>
            <a:endParaRPr kumimoji="1" lang="en-US" altLang="ja-JP" sz="1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速やかに被災地の衛生環境の確保するため、</a:t>
            </a:r>
            <a:r>
              <a:rPr kumimoji="1" lang="ja-JP" altLang="en-US" sz="16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先行的に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本府所有のトイレカー、現地対応を行う</a:t>
            </a:r>
            <a:endParaRPr kumimoji="1" lang="en-US" altLang="ja-JP" sz="1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府職員４名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を派遣。（フェリーで本日</a:t>
            </a:r>
            <a:r>
              <a:rPr kumimoji="1" lang="en-US" altLang="ja-JP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19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時</a:t>
            </a:r>
            <a:r>
              <a:rPr kumimoji="1" lang="en-US" altLang="ja-JP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分南港発、翌</a:t>
            </a:r>
            <a:r>
              <a:rPr kumimoji="1" lang="en-US" altLang="ja-JP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時</a:t>
            </a:r>
            <a:r>
              <a:rPr kumimoji="1" lang="en-US" altLang="ja-JP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分新門司着）</a:t>
            </a:r>
            <a:endParaRPr kumimoji="1" lang="en-US" altLang="ja-JP" sz="1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○派遣先については熊本県内の</a:t>
            </a:r>
            <a:r>
              <a:rPr kumimoji="1" lang="ja-JP" altLang="en-US" sz="16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断水被害が多いエリア</a:t>
            </a:r>
            <a:r>
              <a:rPr kumimoji="1" lang="en-US" altLang="ja-JP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八代市など</a:t>
            </a:r>
            <a:r>
              <a:rPr kumimoji="1" lang="en-US" altLang="ja-JP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r>
              <a:rPr kumimoji="1"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に向けて出発。</a:t>
            </a:r>
            <a:endParaRPr kumimoji="1" lang="en-US" altLang="ja-JP" sz="1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594390AA-144D-00C3-E8AF-80925C17DE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40" y="4923428"/>
            <a:ext cx="2452630" cy="183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10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1230</TotalTime>
  <Words>243</Words>
  <Application>Microsoft Office PowerPoint</Application>
  <PresentationFormat>画面に合わせる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UD デジタル 教科書体 N-B</vt:lpstr>
      <vt:lpstr>UD デジタル 教科書体 NK-B</vt:lpstr>
      <vt:lpstr>UD デジタル 教科書体 NK-R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南　道行</dc:creator>
  <cp:lastModifiedBy>森本　和成</cp:lastModifiedBy>
  <cp:revision>154</cp:revision>
  <cp:lastPrinted>2026-07-29T01:14:19Z</cp:lastPrinted>
  <dcterms:created xsi:type="dcterms:W3CDTF">2024-07-11T06:03:21Z</dcterms:created>
  <dcterms:modified xsi:type="dcterms:W3CDTF">2026-07-29T02:55:37Z</dcterms:modified>
</cp:coreProperties>
</file>