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
  </p:notesMasterIdLst>
  <p:sldIdLst>
    <p:sldId id="2147483598" r:id="rId2"/>
  </p:sldIdLst>
  <p:sldSz cx="12801600" cy="9601200" type="A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D91A3"/>
    <a:srgbClr val="FF9900"/>
    <a:srgbClr val="9EE6F0"/>
    <a:srgbClr val="F2F995"/>
    <a:srgbClr val="EDC3BD"/>
    <a:srgbClr val="E7AFA7"/>
    <a:srgbClr val="C2E49C"/>
    <a:srgbClr val="FEB0BD"/>
    <a:srgbClr val="FC2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3" autoAdjust="0"/>
    <p:restoredTop sz="94660"/>
  </p:normalViewPr>
  <p:slideViewPr>
    <p:cSldViewPr snapToGrid="0">
      <p:cViewPr varScale="1">
        <p:scale>
          <a:sx n="42" d="100"/>
          <a:sy n="42" d="100"/>
        </p:scale>
        <p:origin x="152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96B1D9C-96A6-47E4-BF34-9710D915C45C}"/>
              </a:ext>
            </a:extLst>
          </p:cNvPr>
          <p:cNvSpPr txBox="1">
            <a:spLocks noGrp="1"/>
          </p:cNvSpPr>
          <p:nvPr>
            <p:ph type="hdr" sz="quarter"/>
          </p:nvPr>
        </p:nvSpPr>
        <p:spPr>
          <a:xfrm>
            <a:off x="0" y="0"/>
            <a:ext cx="2949570" cy="498476"/>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endParaRPr lang="en-US" dirty="0"/>
          </a:p>
        </p:txBody>
      </p:sp>
      <p:sp>
        <p:nvSpPr>
          <p:cNvPr id="3" name="日付プレースホルダー 2">
            <a:extLst>
              <a:ext uri="{FF2B5EF4-FFF2-40B4-BE49-F238E27FC236}">
                <a16:creationId xmlns:a16="http://schemas.microsoft.com/office/drawing/2014/main" id="{7D21020C-A1C4-4E30-877C-6509329DA85D}"/>
              </a:ext>
            </a:extLst>
          </p:cNvPr>
          <p:cNvSpPr txBox="1">
            <a:spLocks noGrp="1"/>
          </p:cNvSpPr>
          <p:nvPr>
            <p:ph type="dt" idx="1"/>
          </p:nvPr>
        </p:nvSpPr>
        <p:spPr>
          <a:xfrm>
            <a:off x="3856033" y="0"/>
            <a:ext cx="2949570" cy="498476"/>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fld id="{1F4271DC-9F35-4444-8EEB-F8222C349DB8}" type="datetime1">
              <a:rPr lang="en-US"/>
              <a:pPr lvl="0"/>
              <a:t>7/28/2026</a:t>
            </a:fld>
            <a:endParaRPr lang="en-US" dirty="0"/>
          </a:p>
        </p:txBody>
      </p:sp>
      <p:sp>
        <p:nvSpPr>
          <p:cNvPr id="4" name="スライド イメージ プレースホルダー 3">
            <a:extLst>
              <a:ext uri="{FF2B5EF4-FFF2-40B4-BE49-F238E27FC236}">
                <a16:creationId xmlns:a16="http://schemas.microsoft.com/office/drawing/2014/main" id="{465BC183-3B14-42EA-BFFB-02BD1DEEE9D5}"/>
              </a:ext>
            </a:extLst>
          </p:cNvPr>
          <p:cNvSpPr>
            <a:spLocks noGrp="1" noRot="1" noChangeAspect="1"/>
          </p:cNvSpPr>
          <p:nvPr>
            <p:ph type="sldImg" idx="2"/>
          </p:nvPr>
        </p:nvSpPr>
        <p:spPr>
          <a:xfrm>
            <a:off x="1166810" y="1243017"/>
            <a:ext cx="4473573" cy="3354384"/>
          </a:xfrm>
          <a:prstGeom prst="rect">
            <a:avLst/>
          </a:prstGeom>
          <a:noFill/>
          <a:ln w="12701">
            <a:solidFill>
              <a:srgbClr val="000000"/>
            </a:solidFill>
            <a:prstDash val="solid"/>
          </a:ln>
        </p:spPr>
      </p:sp>
      <p:sp>
        <p:nvSpPr>
          <p:cNvPr id="5" name="ノート プレースホルダー 4">
            <a:extLst>
              <a:ext uri="{FF2B5EF4-FFF2-40B4-BE49-F238E27FC236}">
                <a16:creationId xmlns:a16="http://schemas.microsoft.com/office/drawing/2014/main" id="{D50EED56-30BD-42E1-ACFA-4B819E03818D}"/>
              </a:ext>
            </a:extLst>
          </p:cNvPr>
          <p:cNvSpPr txBox="1">
            <a:spLocks noGrp="1"/>
          </p:cNvSpPr>
          <p:nvPr>
            <p:ph type="body" sz="quarter" idx="3"/>
          </p:nvPr>
        </p:nvSpPr>
        <p:spPr>
          <a:xfrm>
            <a:off x="681035" y="4783134"/>
            <a:ext cx="5445123" cy="3913183"/>
          </a:xfrm>
          <a:prstGeom prst="rect">
            <a:avLst/>
          </a:prstGeom>
          <a:noFill/>
          <a:ln>
            <a:noFill/>
          </a:ln>
        </p:spPr>
        <p:txBody>
          <a:bodyPr vert="horz" wrap="square" lIns="91440" tIns="45720" rIns="91440" bIns="45720" anchor="t" anchorCtr="0" compatLnSpc="1">
            <a:noAutofit/>
          </a:bodyPr>
          <a:lstStyle/>
          <a:p>
            <a:pPr lvl="0"/>
            <a:r>
              <a:rPr lang="ja-JP"/>
              <a:t>マスター テキストの書式設定</a:t>
            </a:r>
          </a:p>
          <a:p>
            <a:pPr lvl="1"/>
            <a:r>
              <a:rPr lang="ja-JP"/>
              <a:t>第</a:t>
            </a:r>
            <a:r>
              <a:rPr lang="en-US"/>
              <a:t> 2 </a:t>
            </a:r>
            <a:r>
              <a:rPr lang="ja-JP"/>
              <a:t>レベル</a:t>
            </a:r>
          </a:p>
          <a:p>
            <a:pPr lvl="2"/>
            <a:r>
              <a:rPr lang="ja-JP"/>
              <a:t>第</a:t>
            </a:r>
            <a:r>
              <a:rPr lang="en-US"/>
              <a:t> 3 </a:t>
            </a:r>
            <a:r>
              <a:rPr lang="ja-JP"/>
              <a:t>レベル</a:t>
            </a:r>
          </a:p>
          <a:p>
            <a:pPr lvl="3"/>
            <a:r>
              <a:rPr lang="ja-JP"/>
              <a:t>第</a:t>
            </a:r>
            <a:r>
              <a:rPr lang="en-US"/>
              <a:t> 4 </a:t>
            </a:r>
            <a:r>
              <a:rPr lang="ja-JP"/>
              <a:t>レベル</a:t>
            </a:r>
          </a:p>
          <a:p>
            <a:pPr lvl="4"/>
            <a:r>
              <a:rPr lang="ja-JP"/>
              <a:t>第</a:t>
            </a:r>
            <a:r>
              <a:rPr lang="en-US"/>
              <a:t> 5 </a:t>
            </a:r>
            <a:r>
              <a:rPr lang="ja-JP"/>
              <a:t>レベル</a:t>
            </a:r>
          </a:p>
        </p:txBody>
      </p:sp>
      <p:sp>
        <p:nvSpPr>
          <p:cNvPr id="6" name="フッター プレースホルダー 5">
            <a:extLst>
              <a:ext uri="{FF2B5EF4-FFF2-40B4-BE49-F238E27FC236}">
                <a16:creationId xmlns:a16="http://schemas.microsoft.com/office/drawing/2014/main" id="{84B5C38D-87D3-42D1-B044-814AA892A9BF}"/>
              </a:ext>
            </a:extLst>
          </p:cNvPr>
          <p:cNvSpPr txBox="1">
            <a:spLocks noGrp="1"/>
          </p:cNvSpPr>
          <p:nvPr>
            <p:ph type="ftr" sz="quarter" idx="4"/>
          </p:nvPr>
        </p:nvSpPr>
        <p:spPr>
          <a:xfrm>
            <a:off x="0" y="9440859"/>
            <a:ext cx="2949570" cy="498476"/>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endParaRPr lang="en-US" dirty="0"/>
          </a:p>
        </p:txBody>
      </p:sp>
      <p:sp>
        <p:nvSpPr>
          <p:cNvPr id="7" name="スライド番号プレースホルダー 6">
            <a:extLst>
              <a:ext uri="{FF2B5EF4-FFF2-40B4-BE49-F238E27FC236}">
                <a16:creationId xmlns:a16="http://schemas.microsoft.com/office/drawing/2014/main" id="{17AB72EB-1C6C-4FE2-A791-04557B81109E}"/>
              </a:ext>
            </a:extLst>
          </p:cNvPr>
          <p:cNvSpPr txBox="1">
            <a:spLocks noGrp="1"/>
          </p:cNvSpPr>
          <p:nvPr>
            <p:ph type="sldNum" sz="quarter" idx="5"/>
          </p:nvPr>
        </p:nvSpPr>
        <p:spPr>
          <a:xfrm>
            <a:off x="3856033" y="9440859"/>
            <a:ext cx="2949570" cy="498476"/>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游ゴシック"/>
                <a:ea typeface="游ゴシック" pitchFamily="34"/>
              </a:defRPr>
            </a:lvl1pPr>
          </a:lstStyle>
          <a:p>
            <a:pPr lvl="0"/>
            <a:fld id="{0770A229-6ABA-490C-BCA7-DC5E7DAF7D45}" type="slidenum">
              <a:t>‹#›</a:t>
            </a:fld>
            <a:endParaRPr lang="en-US" dirty="0"/>
          </a:p>
        </p:txBody>
      </p:sp>
    </p:spTree>
    <p:extLst>
      <p:ext uri="{BB962C8B-B14F-4D97-AF65-F5344CB8AC3E}">
        <p14:creationId xmlns:p14="http://schemas.microsoft.com/office/powerpoint/2010/main" val="361837949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1pPr>
    <a:lvl2pPr marL="457200" marR="0" lvl="1"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2pPr>
    <a:lvl3pPr marL="914400" marR="0" lvl="2"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3pPr>
    <a:lvl4pPr marL="1371600" marR="0" lvl="3"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4pPr>
    <a:lvl5pPr marL="1828800" marR="0" lvl="4" indent="0" algn="l" defTabSz="914400" rtl="0" fontAlgn="auto" hangingPunct="1">
      <a:lnSpc>
        <a:spcPct val="100000"/>
      </a:lnSpc>
      <a:spcBef>
        <a:spcPts val="0"/>
      </a:spcBef>
      <a:spcAft>
        <a:spcPts val="0"/>
      </a:spcAft>
      <a:buNone/>
      <a:tabLst/>
      <a:defRPr lang="ja-JP" sz="1200" b="0" i="0" u="none" strike="noStrike" kern="1200" cap="none" spc="0" baseline="0">
        <a:solidFill>
          <a:srgbClr val="000000"/>
        </a:solidFill>
        <a:uFillTx/>
        <a:latin typeface="游ゴシック"/>
        <a:ea typeface="游ゴシック" pitchFamily="34"/>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47D7F6-250D-458A-97DC-2B30C36F3320}"/>
              </a:ext>
            </a:extLst>
          </p:cNvPr>
          <p:cNvSpPr>
            <a:spLocks noGrp="1" noRot="1" noChangeAspect="1"/>
          </p:cNvSpPr>
          <p:nvPr>
            <p:ph type="sldImg"/>
          </p:nvPr>
        </p:nvSpPr>
        <p:spPr>
          <a:xfrm>
            <a:off x="1166813" y="1243013"/>
            <a:ext cx="4473575" cy="3354387"/>
          </a:xfrm>
        </p:spPr>
      </p:sp>
      <p:sp>
        <p:nvSpPr>
          <p:cNvPr id="3" name="ノート プレースホルダー 2">
            <a:extLst>
              <a:ext uri="{FF2B5EF4-FFF2-40B4-BE49-F238E27FC236}">
                <a16:creationId xmlns:a16="http://schemas.microsoft.com/office/drawing/2014/main" id="{AB20DCA3-6CC6-4A37-B5CF-C8F024CF5A20}"/>
              </a:ext>
            </a:extLst>
          </p:cNvPr>
          <p:cNvSpPr txBox="1">
            <a:spLocks noGrp="1"/>
          </p:cNvSpPr>
          <p:nvPr>
            <p:ph type="body" sz="quarter"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76013225-7A7F-43B8-97AD-EDFB1250C9F5}"/>
              </a:ext>
            </a:extLst>
          </p:cNvPr>
          <p:cNvSpPr txBox="1"/>
          <p:nvPr/>
        </p:nvSpPr>
        <p:spPr>
          <a:xfrm>
            <a:off x="3856033" y="9440859"/>
            <a:ext cx="2949570" cy="498476"/>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F3F458-1709-431D-AF32-49F3D724E871}" type="slidenum">
              <a:t>1</a:t>
            </a:fld>
            <a:endParaRPr lang="en-US" sz="1200" b="0" i="0" u="none" strike="noStrike" kern="1200" cap="none" spc="0" baseline="0" dirty="0">
              <a:solidFill>
                <a:srgbClr val="000000"/>
              </a:solidFill>
              <a:uFillTx/>
              <a:latin typeface="游ゴシック"/>
              <a:ea typeface="游ゴシック" pitchFamily="34"/>
            </a:endParaRPr>
          </a:p>
        </p:txBody>
      </p:sp>
    </p:spTree>
    <p:extLst>
      <p:ext uri="{BB962C8B-B14F-4D97-AF65-F5344CB8AC3E}">
        <p14:creationId xmlns:p14="http://schemas.microsoft.com/office/powerpoint/2010/main" val="2332298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D5748-6D04-4885-AE9B-5B144BC32D34}"/>
              </a:ext>
            </a:extLst>
          </p:cNvPr>
          <p:cNvSpPr>
            <a:spLocks noGrp="1"/>
          </p:cNvSpPr>
          <p:nvPr>
            <p:ph type="ctrTitle"/>
          </p:nvPr>
        </p:nvSpPr>
        <p:spPr>
          <a:xfrm>
            <a:off x="1600200" y="1571308"/>
            <a:ext cx="9601200" cy="3342640"/>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FA83249-81A7-4BF4-9A62-11070221E033}"/>
              </a:ext>
            </a:extLst>
          </p:cNvPr>
          <p:cNvSpPr>
            <a:spLocks noGrp="1"/>
          </p:cNvSpPr>
          <p:nvPr>
            <p:ph type="subTitle" idx="1"/>
          </p:nvPr>
        </p:nvSpPr>
        <p:spPr>
          <a:xfrm>
            <a:off x="1600200" y="5042853"/>
            <a:ext cx="9601200" cy="2318067"/>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2D109C7-2224-469B-9FAE-66F1E06C3F51}"/>
              </a:ext>
            </a:extLst>
          </p:cNvPr>
          <p:cNvSpPr>
            <a:spLocks noGrp="1"/>
          </p:cNvSpPr>
          <p:nvPr>
            <p:ph type="dt" sz="half" idx="10"/>
          </p:nvPr>
        </p:nvSpPr>
        <p:spPr/>
        <p:txBody>
          <a:bodyPr/>
          <a:lstStyle/>
          <a:p>
            <a:pPr lvl="0"/>
            <a:fld id="{747645F8-DA9F-41FA-8564-9D6674A0A024}"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879C86C9-FFD0-42E4-9D62-29E0F49D1B67}"/>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38C324A0-EDEA-49B8-8B67-15CDD7DC19DE}"/>
              </a:ext>
            </a:extLst>
          </p:cNvPr>
          <p:cNvSpPr>
            <a:spLocks noGrp="1"/>
          </p:cNvSpPr>
          <p:nvPr>
            <p:ph type="sldNum" sz="quarter" idx="12"/>
          </p:nvPr>
        </p:nvSpPr>
        <p:spPr/>
        <p:txBody>
          <a:bodyPr/>
          <a:lstStyle/>
          <a:p>
            <a:pPr lvl="0"/>
            <a:fld id="{432BCF65-663F-4C28-AD3E-4257C2B5EBEA}" type="slidenum">
              <a:rPr lang="en-US" altLang="ja-JP" smtClean="0"/>
              <a:t>‹#›</a:t>
            </a:fld>
            <a:endParaRPr lang="ja-JP" altLang="en-US"/>
          </a:p>
        </p:txBody>
      </p:sp>
    </p:spTree>
    <p:extLst>
      <p:ext uri="{BB962C8B-B14F-4D97-AF65-F5344CB8AC3E}">
        <p14:creationId xmlns:p14="http://schemas.microsoft.com/office/powerpoint/2010/main" val="2048502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014D9F-A457-4755-B99D-ECA062ECFDA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D99302B-3D6F-4C23-A940-8AFF8B5DBA6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F11141-C137-4FCA-A57C-FC1555573F1B}"/>
              </a:ext>
            </a:extLst>
          </p:cNvPr>
          <p:cNvSpPr>
            <a:spLocks noGrp="1"/>
          </p:cNvSpPr>
          <p:nvPr>
            <p:ph type="dt" sz="half" idx="10"/>
          </p:nvPr>
        </p:nvSpPr>
        <p:spPr/>
        <p:txBody>
          <a:bodyPr/>
          <a:lstStyle/>
          <a:p>
            <a:pPr lvl="0"/>
            <a:fld id="{8FAE0472-D654-46D6-9824-0637CC163D93}"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626B14AA-BFBD-4779-BD3A-A4F72B4AA981}"/>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F365B7E2-DABC-4753-8F7F-C1DAEC135D56}"/>
              </a:ext>
            </a:extLst>
          </p:cNvPr>
          <p:cNvSpPr>
            <a:spLocks noGrp="1"/>
          </p:cNvSpPr>
          <p:nvPr>
            <p:ph type="sldNum" sz="quarter" idx="12"/>
          </p:nvPr>
        </p:nvSpPr>
        <p:spPr/>
        <p:txBody>
          <a:bodyPr/>
          <a:lstStyle/>
          <a:p>
            <a:pPr lvl="0"/>
            <a:fld id="{83499071-5A3F-4E4C-BD7F-2A2618D055E4}" type="slidenum">
              <a:rPr lang="en-US" altLang="ja-JP" smtClean="0"/>
              <a:t>‹#›</a:t>
            </a:fld>
            <a:endParaRPr lang="ja-JP" altLang="en-US"/>
          </a:p>
        </p:txBody>
      </p:sp>
    </p:spTree>
    <p:extLst>
      <p:ext uri="{BB962C8B-B14F-4D97-AF65-F5344CB8AC3E}">
        <p14:creationId xmlns:p14="http://schemas.microsoft.com/office/powerpoint/2010/main" val="2694672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E250973-1E7F-4500-A7F2-3B42CD791DB3}"/>
              </a:ext>
            </a:extLst>
          </p:cNvPr>
          <p:cNvSpPr>
            <a:spLocks noGrp="1"/>
          </p:cNvSpPr>
          <p:nvPr>
            <p:ph type="title" orient="vert"/>
          </p:nvPr>
        </p:nvSpPr>
        <p:spPr>
          <a:xfrm>
            <a:off x="9161145" y="511175"/>
            <a:ext cx="2760345" cy="8136573"/>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09C8D6E-AE33-470D-B6F5-EEFD528891D4}"/>
              </a:ext>
            </a:extLst>
          </p:cNvPr>
          <p:cNvSpPr>
            <a:spLocks noGrp="1"/>
          </p:cNvSpPr>
          <p:nvPr>
            <p:ph type="body" orient="vert" idx="1"/>
          </p:nvPr>
        </p:nvSpPr>
        <p:spPr>
          <a:xfrm>
            <a:off x="880110" y="511175"/>
            <a:ext cx="8121015" cy="813657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D2213CB-9E22-490D-A2DA-D4011F1A0E28}"/>
              </a:ext>
            </a:extLst>
          </p:cNvPr>
          <p:cNvSpPr>
            <a:spLocks noGrp="1"/>
          </p:cNvSpPr>
          <p:nvPr>
            <p:ph type="dt" sz="half" idx="10"/>
          </p:nvPr>
        </p:nvSpPr>
        <p:spPr/>
        <p:txBody>
          <a:bodyPr/>
          <a:lstStyle/>
          <a:p>
            <a:pPr lvl="0"/>
            <a:fld id="{5A236753-1F2A-4F2C-9835-2F369B32E065}"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8E893BAB-B787-4B93-8D1F-839285A0A07D}"/>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016620F7-FBF9-4EC8-B643-85D6565E410E}"/>
              </a:ext>
            </a:extLst>
          </p:cNvPr>
          <p:cNvSpPr>
            <a:spLocks noGrp="1"/>
          </p:cNvSpPr>
          <p:nvPr>
            <p:ph type="sldNum" sz="quarter" idx="12"/>
          </p:nvPr>
        </p:nvSpPr>
        <p:spPr/>
        <p:txBody>
          <a:bodyPr/>
          <a:lstStyle/>
          <a:p>
            <a:pPr lvl="0"/>
            <a:fld id="{FA0CD8F3-538B-42BA-8402-664AE8C75302}" type="slidenum">
              <a:rPr lang="en-US" altLang="ja-JP" smtClean="0"/>
              <a:t>‹#›</a:t>
            </a:fld>
            <a:endParaRPr lang="ja-JP" altLang="en-US"/>
          </a:p>
        </p:txBody>
      </p:sp>
    </p:spTree>
    <p:extLst>
      <p:ext uri="{BB962C8B-B14F-4D97-AF65-F5344CB8AC3E}">
        <p14:creationId xmlns:p14="http://schemas.microsoft.com/office/powerpoint/2010/main" val="387129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9B4C04-A234-4292-A74B-1E473B6488B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0569E07-9767-4FF5-B427-A995C27C04C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727F01-AEB1-4159-B533-3573F1C55146}"/>
              </a:ext>
            </a:extLst>
          </p:cNvPr>
          <p:cNvSpPr>
            <a:spLocks noGrp="1"/>
          </p:cNvSpPr>
          <p:nvPr>
            <p:ph type="dt" sz="half" idx="10"/>
          </p:nvPr>
        </p:nvSpPr>
        <p:spPr/>
        <p:txBody>
          <a:bodyPr/>
          <a:lstStyle/>
          <a:p>
            <a:pPr lvl="0"/>
            <a:fld id="{201D0EEF-9A52-4256-87E9-A18689CD6AD5}"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6D7D68F9-1CBD-48B9-BAE6-FE0025BB84D1}"/>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ECA95E1B-427D-44C0-86D7-8E4B1AB5848F}"/>
              </a:ext>
            </a:extLst>
          </p:cNvPr>
          <p:cNvSpPr>
            <a:spLocks noGrp="1"/>
          </p:cNvSpPr>
          <p:nvPr>
            <p:ph type="sldNum" sz="quarter" idx="12"/>
          </p:nvPr>
        </p:nvSpPr>
        <p:spPr/>
        <p:txBody>
          <a:bodyPr/>
          <a:lstStyle/>
          <a:p>
            <a:pPr lvl="0"/>
            <a:fld id="{380C1A64-C1D9-4B12-8558-45499DE32A74}" type="slidenum">
              <a:rPr lang="en-US" altLang="ja-JP" smtClean="0"/>
              <a:t>‹#›</a:t>
            </a:fld>
            <a:endParaRPr lang="ja-JP" altLang="en-US"/>
          </a:p>
        </p:txBody>
      </p:sp>
    </p:spTree>
    <p:extLst>
      <p:ext uri="{BB962C8B-B14F-4D97-AF65-F5344CB8AC3E}">
        <p14:creationId xmlns:p14="http://schemas.microsoft.com/office/powerpoint/2010/main" val="316741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7B3A80-0A6E-4E74-8494-4C5B7F4C4FC0}"/>
              </a:ext>
            </a:extLst>
          </p:cNvPr>
          <p:cNvSpPr>
            <a:spLocks noGrp="1"/>
          </p:cNvSpPr>
          <p:nvPr>
            <p:ph type="title"/>
          </p:nvPr>
        </p:nvSpPr>
        <p:spPr>
          <a:xfrm>
            <a:off x="873443" y="2393634"/>
            <a:ext cx="11041380" cy="3993832"/>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6E528A5-B5E8-438B-927E-D10D7FA8957D}"/>
              </a:ext>
            </a:extLst>
          </p:cNvPr>
          <p:cNvSpPr>
            <a:spLocks noGrp="1"/>
          </p:cNvSpPr>
          <p:nvPr>
            <p:ph type="body" idx="1"/>
          </p:nvPr>
        </p:nvSpPr>
        <p:spPr>
          <a:xfrm>
            <a:off x="873443" y="6425249"/>
            <a:ext cx="11041380" cy="2100262"/>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96093F8-53F5-4B1F-96DF-5ACC6499BD1D}"/>
              </a:ext>
            </a:extLst>
          </p:cNvPr>
          <p:cNvSpPr>
            <a:spLocks noGrp="1"/>
          </p:cNvSpPr>
          <p:nvPr>
            <p:ph type="dt" sz="half" idx="10"/>
          </p:nvPr>
        </p:nvSpPr>
        <p:spPr/>
        <p:txBody>
          <a:bodyPr/>
          <a:lstStyle/>
          <a:p>
            <a:pPr lvl="0"/>
            <a:fld id="{FCBD19B2-6930-4CE1-A1A4-86FA74CA0824}"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B901BF73-A1B1-4A13-A612-8B278AB9D35B}"/>
              </a:ext>
            </a:extLst>
          </p:cNvPr>
          <p:cNvSpPr>
            <a:spLocks noGrp="1"/>
          </p:cNvSpPr>
          <p:nvPr>
            <p:ph type="ftr" sz="quarter" idx="11"/>
          </p:nvPr>
        </p:nvSpPr>
        <p:spPr/>
        <p:txBody>
          <a:bodyPr/>
          <a:lstStyle/>
          <a:p>
            <a:pPr lvl="0"/>
            <a:endParaRPr lang="en-US" dirty="0"/>
          </a:p>
        </p:txBody>
      </p:sp>
      <p:sp>
        <p:nvSpPr>
          <p:cNvPr id="6" name="スライド番号プレースホルダー 5">
            <a:extLst>
              <a:ext uri="{FF2B5EF4-FFF2-40B4-BE49-F238E27FC236}">
                <a16:creationId xmlns:a16="http://schemas.microsoft.com/office/drawing/2014/main" id="{B25C237E-B53D-446E-BEE2-5A5E9A5D5DCA}"/>
              </a:ext>
            </a:extLst>
          </p:cNvPr>
          <p:cNvSpPr>
            <a:spLocks noGrp="1"/>
          </p:cNvSpPr>
          <p:nvPr>
            <p:ph type="sldNum" sz="quarter" idx="12"/>
          </p:nvPr>
        </p:nvSpPr>
        <p:spPr/>
        <p:txBody>
          <a:bodyPr/>
          <a:lstStyle/>
          <a:p>
            <a:pPr lvl="0"/>
            <a:fld id="{4CDCA02E-57BE-4C73-8604-16F2D9B744D6}" type="slidenum">
              <a:rPr lang="en-US" altLang="ja-JP" smtClean="0"/>
              <a:t>‹#›</a:t>
            </a:fld>
            <a:endParaRPr lang="ja-JP" altLang="en-US"/>
          </a:p>
        </p:txBody>
      </p:sp>
    </p:spTree>
    <p:extLst>
      <p:ext uri="{BB962C8B-B14F-4D97-AF65-F5344CB8AC3E}">
        <p14:creationId xmlns:p14="http://schemas.microsoft.com/office/powerpoint/2010/main" val="316322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B6051B-9EC0-4D15-860D-D21B2F89DEC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791F1E-4DA7-4ED0-BEFB-487BEECF326E}"/>
              </a:ext>
            </a:extLst>
          </p:cNvPr>
          <p:cNvSpPr>
            <a:spLocks noGrp="1"/>
          </p:cNvSpPr>
          <p:nvPr>
            <p:ph sz="half" idx="1"/>
          </p:nvPr>
        </p:nvSpPr>
        <p:spPr>
          <a:xfrm>
            <a:off x="880110" y="2555875"/>
            <a:ext cx="5440680" cy="609187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F10DED9-72A1-4A61-9E50-7AB96C84B3D4}"/>
              </a:ext>
            </a:extLst>
          </p:cNvPr>
          <p:cNvSpPr>
            <a:spLocks noGrp="1"/>
          </p:cNvSpPr>
          <p:nvPr>
            <p:ph sz="half" idx="2"/>
          </p:nvPr>
        </p:nvSpPr>
        <p:spPr>
          <a:xfrm>
            <a:off x="6480810" y="2555875"/>
            <a:ext cx="5440680" cy="609187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3FA2EB9-82B0-4BC4-BE44-5FC2638F7BBB}"/>
              </a:ext>
            </a:extLst>
          </p:cNvPr>
          <p:cNvSpPr>
            <a:spLocks noGrp="1"/>
          </p:cNvSpPr>
          <p:nvPr>
            <p:ph type="dt" sz="half" idx="10"/>
          </p:nvPr>
        </p:nvSpPr>
        <p:spPr/>
        <p:txBody>
          <a:bodyPr/>
          <a:lstStyle/>
          <a:p>
            <a:pPr lvl="0"/>
            <a:fld id="{76DC9C8B-5E91-46E6-91DD-40714438DC63}" type="datetime1">
              <a:rPr lang="en-US" smtClean="0"/>
              <a:pPr lvl="0"/>
              <a:t>7/28/2026</a:t>
            </a:fld>
            <a:endParaRPr lang="en-US" dirty="0"/>
          </a:p>
        </p:txBody>
      </p:sp>
      <p:sp>
        <p:nvSpPr>
          <p:cNvPr id="6" name="フッター プレースホルダー 5">
            <a:extLst>
              <a:ext uri="{FF2B5EF4-FFF2-40B4-BE49-F238E27FC236}">
                <a16:creationId xmlns:a16="http://schemas.microsoft.com/office/drawing/2014/main" id="{45A59823-C686-4895-B54E-049ABA8B1694}"/>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253A2DCA-8197-4D59-B6A2-FCF2477AB4F7}"/>
              </a:ext>
            </a:extLst>
          </p:cNvPr>
          <p:cNvSpPr>
            <a:spLocks noGrp="1"/>
          </p:cNvSpPr>
          <p:nvPr>
            <p:ph type="sldNum" sz="quarter" idx="12"/>
          </p:nvPr>
        </p:nvSpPr>
        <p:spPr/>
        <p:txBody>
          <a:bodyPr/>
          <a:lstStyle/>
          <a:p>
            <a:fld id="{37A547FF-1613-4E1A-8560-D186C25E80AF}" type="slidenum">
              <a:rPr lang="en-US" altLang="ja-JP" smtClean="0"/>
              <a:pPr/>
              <a:t>‹#›</a:t>
            </a:fld>
            <a:endParaRPr lang="ja-JP" altLang="en-US"/>
          </a:p>
        </p:txBody>
      </p:sp>
    </p:spTree>
    <p:extLst>
      <p:ext uri="{BB962C8B-B14F-4D97-AF65-F5344CB8AC3E}">
        <p14:creationId xmlns:p14="http://schemas.microsoft.com/office/powerpoint/2010/main" val="171839641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45D853-E62E-49E1-93C7-7BC93C6D2AE7}"/>
              </a:ext>
            </a:extLst>
          </p:cNvPr>
          <p:cNvSpPr>
            <a:spLocks noGrp="1"/>
          </p:cNvSpPr>
          <p:nvPr>
            <p:ph type="title"/>
          </p:nvPr>
        </p:nvSpPr>
        <p:spPr>
          <a:xfrm>
            <a:off x="881777" y="511176"/>
            <a:ext cx="11041380" cy="1855788"/>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1921989-7553-449D-962D-221B17C2C6CE}"/>
              </a:ext>
            </a:extLst>
          </p:cNvPr>
          <p:cNvSpPr>
            <a:spLocks noGrp="1"/>
          </p:cNvSpPr>
          <p:nvPr>
            <p:ph type="body" idx="1"/>
          </p:nvPr>
        </p:nvSpPr>
        <p:spPr>
          <a:xfrm>
            <a:off x="881778" y="2353628"/>
            <a:ext cx="5415676" cy="115347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1A593BE-4DCB-4A69-A301-B6953A37E06B}"/>
              </a:ext>
            </a:extLst>
          </p:cNvPr>
          <p:cNvSpPr>
            <a:spLocks noGrp="1"/>
          </p:cNvSpPr>
          <p:nvPr>
            <p:ph sz="half" idx="2"/>
          </p:nvPr>
        </p:nvSpPr>
        <p:spPr>
          <a:xfrm>
            <a:off x="881778" y="3507105"/>
            <a:ext cx="5415676" cy="51584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D180DE2-7543-4B7D-94B7-433E1BB8F8FE}"/>
              </a:ext>
            </a:extLst>
          </p:cNvPr>
          <p:cNvSpPr>
            <a:spLocks noGrp="1"/>
          </p:cNvSpPr>
          <p:nvPr>
            <p:ph type="body" sz="quarter" idx="3"/>
          </p:nvPr>
        </p:nvSpPr>
        <p:spPr>
          <a:xfrm>
            <a:off x="6480810" y="2353628"/>
            <a:ext cx="5442347" cy="115347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6EBB1A8-ADCF-4684-A50F-DEC5516BDEC9}"/>
              </a:ext>
            </a:extLst>
          </p:cNvPr>
          <p:cNvSpPr>
            <a:spLocks noGrp="1"/>
          </p:cNvSpPr>
          <p:nvPr>
            <p:ph sz="quarter" idx="4"/>
          </p:nvPr>
        </p:nvSpPr>
        <p:spPr>
          <a:xfrm>
            <a:off x="6480810" y="3507105"/>
            <a:ext cx="5442347" cy="51584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8E53D50-1AF1-40C5-B5C9-5B4BE73B583F}"/>
              </a:ext>
            </a:extLst>
          </p:cNvPr>
          <p:cNvSpPr>
            <a:spLocks noGrp="1"/>
          </p:cNvSpPr>
          <p:nvPr>
            <p:ph type="dt" sz="half" idx="10"/>
          </p:nvPr>
        </p:nvSpPr>
        <p:spPr/>
        <p:txBody>
          <a:bodyPr/>
          <a:lstStyle/>
          <a:p>
            <a:pPr lvl="0"/>
            <a:fld id="{DA64B61B-C07B-4656-9327-3B659A2A6DED}" type="datetime1">
              <a:rPr lang="en-US" smtClean="0"/>
              <a:pPr lvl="0"/>
              <a:t>7/28/2026</a:t>
            </a:fld>
            <a:endParaRPr lang="en-US" dirty="0"/>
          </a:p>
        </p:txBody>
      </p:sp>
      <p:sp>
        <p:nvSpPr>
          <p:cNvPr id="8" name="フッター プレースホルダー 7">
            <a:extLst>
              <a:ext uri="{FF2B5EF4-FFF2-40B4-BE49-F238E27FC236}">
                <a16:creationId xmlns:a16="http://schemas.microsoft.com/office/drawing/2014/main" id="{18FD0DC3-0603-421D-9FFE-6A09A7111398}"/>
              </a:ext>
            </a:extLst>
          </p:cNvPr>
          <p:cNvSpPr>
            <a:spLocks noGrp="1"/>
          </p:cNvSpPr>
          <p:nvPr>
            <p:ph type="ftr" sz="quarter" idx="11"/>
          </p:nvPr>
        </p:nvSpPr>
        <p:spPr/>
        <p:txBody>
          <a:bodyPr/>
          <a:lstStyle/>
          <a:p>
            <a:pPr lvl="0"/>
            <a:endParaRPr lang="en-US" dirty="0"/>
          </a:p>
        </p:txBody>
      </p:sp>
      <p:sp>
        <p:nvSpPr>
          <p:cNvPr id="9" name="スライド番号プレースホルダー 8">
            <a:extLst>
              <a:ext uri="{FF2B5EF4-FFF2-40B4-BE49-F238E27FC236}">
                <a16:creationId xmlns:a16="http://schemas.microsoft.com/office/drawing/2014/main" id="{54636F4C-25FD-4664-ADD6-29DFDAEAC363}"/>
              </a:ext>
            </a:extLst>
          </p:cNvPr>
          <p:cNvSpPr>
            <a:spLocks noGrp="1"/>
          </p:cNvSpPr>
          <p:nvPr>
            <p:ph type="sldNum" sz="quarter" idx="12"/>
          </p:nvPr>
        </p:nvSpPr>
        <p:spPr/>
        <p:txBody>
          <a:bodyPr/>
          <a:lstStyle/>
          <a:p>
            <a:pPr lvl="0"/>
            <a:fld id="{3CDAE36D-FC50-427A-972D-BFB5FAA9DFB2}" type="slidenum">
              <a:rPr lang="en-US" altLang="ja-JP" smtClean="0"/>
              <a:t>‹#›</a:t>
            </a:fld>
            <a:endParaRPr lang="ja-JP" altLang="en-US"/>
          </a:p>
        </p:txBody>
      </p:sp>
    </p:spTree>
    <p:extLst>
      <p:ext uri="{BB962C8B-B14F-4D97-AF65-F5344CB8AC3E}">
        <p14:creationId xmlns:p14="http://schemas.microsoft.com/office/powerpoint/2010/main" val="123797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D0DA69-E0BB-4872-B02C-B33AFBE06D3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762592E-415F-4B74-89D7-7E317D32F914}"/>
              </a:ext>
            </a:extLst>
          </p:cNvPr>
          <p:cNvSpPr>
            <a:spLocks noGrp="1"/>
          </p:cNvSpPr>
          <p:nvPr>
            <p:ph type="dt" sz="half" idx="10"/>
          </p:nvPr>
        </p:nvSpPr>
        <p:spPr/>
        <p:txBody>
          <a:bodyPr/>
          <a:lstStyle/>
          <a:p>
            <a:pPr lvl="0"/>
            <a:fld id="{1147950A-45A3-41D0-9A21-A8080EFEB0BB}" type="datetime1">
              <a:rPr lang="en-US" smtClean="0"/>
              <a:pPr lvl="0"/>
              <a:t>7/28/2026</a:t>
            </a:fld>
            <a:endParaRPr lang="en-US" dirty="0"/>
          </a:p>
        </p:txBody>
      </p:sp>
      <p:sp>
        <p:nvSpPr>
          <p:cNvPr id="4" name="フッター プレースホルダー 3">
            <a:extLst>
              <a:ext uri="{FF2B5EF4-FFF2-40B4-BE49-F238E27FC236}">
                <a16:creationId xmlns:a16="http://schemas.microsoft.com/office/drawing/2014/main" id="{EBA747E6-411A-4B8F-9A18-041954786858}"/>
              </a:ext>
            </a:extLst>
          </p:cNvPr>
          <p:cNvSpPr>
            <a:spLocks noGrp="1"/>
          </p:cNvSpPr>
          <p:nvPr>
            <p:ph type="ftr" sz="quarter" idx="11"/>
          </p:nvPr>
        </p:nvSpPr>
        <p:spPr/>
        <p:txBody>
          <a:bodyPr/>
          <a:lstStyle/>
          <a:p>
            <a:pPr lvl="0"/>
            <a:endParaRPr lang="en-US" dirty="0"/>
          </a:p>
        </p:txBody>
      </p:sp>
      <p:sp>
        <p:nvSpPr>
          <p:cNvPr id="5" name="スライド番号プレースホルダー 4">
            <a:extLst>
              <a:ext uri="{FF2B5EF4-FFF2-40B4-BE49-F238E27FC236}">
                <a16:creationId xmlns:a16="http://schemas.microsoft.com/office/drawing/2014/main" id="{F4E4BB69-6FDA-48BB-8CA7-6A3D48407312}"/>
              </a:ext>
            </a:extLst>
          </p:cNvPr>
          <p:cNvSpPr>
            <a:spLocks noGrp="1"/>
          </p:cNvSpPr>
          <p:nvPr>
            <p:ph type="sldNum" sz="quarter" idx="12"/>
          </p:nvPr>
        </p:nvSpPr>
        <p:spPr/>
        <p:txBody>
          <a:bodyPr/>
          <a:lstStyle/>
          <a:p>
            <a:pPr lvl="0"/>
            <a:fld id="{F20AEC22-0A41-472B-9F60-75F8D63353AE}" type="slidenum">
              <a:rPr lang="en-US" altLang="ja-JP" smtClean="0"/>
              <a:t>‹#›</a:t>
            </a:fld>
            <a:endParaRPr lang="ja-JP" altLang="en-US"/>
          </a:p>
        </p:txBody>
      </p:sp>
    </p:spTree>
    <p:extLst>
      <p:ext uri="{BB962C8B-B14F-4D97-AF65-F5344CB8AC3E}">
        <p14:creationId xmlns:p14="http://schemas.microsoft.com/office/powerpoint/2010/main" val="353830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3FCD134-82A0-4581-9F1B-F6CAAE411BC2}"/>
              </a:ext>
            </a:extLst>
          </p:cNvPr>
          <p:cNvSpPr>
            <a:spLocks noGrp="1"/>
          </p:cNvSpPr>
          <p:nvPr>
            <p:ph type="dt" sz="half" idx="10"/>
          </p:nvPr>
        </p:nvSpPr>
        <p:spPr/>
        <p:txBody>
          <a:bodyPr/>
          <a:lstStyle/>
          <a:p>
            <a:pPr lvl="0"/>
            <a:fld id="{AA5B2E5A-07FB-4E5D-B5AE-D1FE132D4472}" type="datetime1">
              <a:rPr lang="en-US" smtClean="0"/>
              <a:pPr lvl="0"/>
              <a:t>7/28/2026</a:t>
            </a:fld>
            <a:endParaRPr lang="en-US" dirty="0"/>
          </a:p>
        </p:txBody>
      </p:sp>
      <p:sp>
        <p:nvSpPr>
          <p:cNvPr id="3" name="フッター プレースホルダー 2">
            <a:extLst>
              <a:ext uri="{FF2B5EF4-FFF2-40B4-BE49-F238E27FC236}">
                <a16:creationId xmlns:a16="http://schemas.microsoft.com/office/drawing/2014/main" id="{E12910D9-9225-4D9C-964D-6E89659DAED1}"/>
              </a:ext>
            </a:extLst>
          </p:cNvPr>
          <p:cNvSpPr>
            <a:spLocks noGrp="1"/>
          </p:cNvSpPr>
          <p:nvPr>
            <p:ph type="ftr" sz="quarter" idx="11"/>
          </p:nvPr>
        </p:nvSpPr>
        <p:spPr/>
        <p:txBody>
          <a:bodyPr/>
          <a:lstStyle/>
          <a:p>
            <a:pPr lvl="0"/>
            <a:endParaRPr lang="en-US" dirty="0"/>
          </a:p>
        </p:txBody>
      </p:sp>
      <p:sp>
        <p:nvSpPr>
          <p:cNvPr id="4" name="スライド番号プレースホルダー 3">
            <a:extLst>
              <a:ext uri="{FF2B5EF4-FFF2-40B4-BE49-F238E27FC236}">
                <a16:creationId xmlns:a16="http://schemas.microsoft.com/office/drawing/2014/main" id="{527DD2E3-6BC1-4868-AB33-C0F3D65FE9C4}"/>
              </a:ext>
            </a:extLst>
          </p:cNvPr>
          <p:cNvSpPr>
            <a:spLocks noGrp="1"/>
          </p:cNvSpPr>
          <p:nvPr>
            <p:ph type="sldNum" sz="quarter" idx="12"/>
          </p:nvPr>
        </p:nvSpPr>
        <p:spPr/>
        <p:txBody>
          <a:bodyPr/>
          <a:lstStyle/>
          <a:p>
            <a:pPr lvl="0"/>
            <a:fld id="{E389AFB6-37F4-4953-AC81-B78A8452BF3C}" type="slidenum">
              <a:rPr lang="en-US" altLang="ja-JP" smtClean="0"/>
              <a:t>‹#›</a:t>
            </a:fld>
            <a:endParaRPr lang="ja-JP" altLang="en-US"/>
          </a:p>
        </p:txBody>
      </p:sp>
    </p:spTree>
    <p:extLst>
      <p:ext uri="{BB962C8B-B14F-4D97-AF65-F5344CB8AC3E}">
        <p14:creationId xmlns:p14="http://schemas.microsoft.com/office/powerpoint/2010/main" val="242989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2381E6-6888-435C-B551-29DEF57040BD}"/>
              </a:ext>
            </a:extLst>
          </p:cNvPr>
          <p:cNvSpPr>
            <a:spLocks noGrp="1"/>
          </p:cNvSpPr>
          <p:nvPr>
            <p:ph type="title"/>
          </p:nvPr>
        </p:nvSpPr>
        <p:spPr>
          <a:xfrm>
            <a:off x="881778" y="640080"/>
            <a:ext cx="4128849" cy="224028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38DE9B-23F0-41DD-B400-9C0FCB94EFC1}"/>
              </a:ext>
            </a:extLst>
          </p:cNvPr>
          <p:cNvSpPr>
            <a:spLocks noGrp="1"/>
          </p:cNvSpPr>
          <p:nvPr>
            <p:ph idx="1"/>
          </p:nvPr>
        </p:nvSpPr>
        <p:spPr>
          <a:xfrm>
            <a:off x="5442347" y="1382396"/>
            <a:ext cx="6480810" cy="6823075"/>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D20049F-9928-4853-B070-9D7A77932CD2}"/>
              </a:ext>
            </a:extLst>
          </p:cNvPr>
          <p:cNvSpPr>
            <a:spLocks noGrp="1"/>
          </p:cNvSpPr>
          <p:nvPr>
            <p:ph type="body" sz="half" idx="2"/>
          </p:nvPr>
        </p:nvSpPr>
        <p:spPr>
          <a:xfrm>
            <a:off x="881778" y="2880360"/>
            <a:ext cx="4128849" cy="5336223"/>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D4487D-D86A-46AD-95A8-1FD12FDFFFC1}"/>
              </a:ext>
            </a:extLst>
          </p:cNvPr>
          <p:cNvSpPr>
            <a:spLocks noGrp="1"/>
          </p:cNvSpPr>
          <p:nvPr>
            <p:ph type="dt" sz="half" idx="10"/>
          </p:nvPr>
        </p:nvSpPr>
        <p:spPr/>
        <p:txBody>
          <a:bodyPr/>
          <a:lstStyle/>
          <a:p>
            <a:pPr lvl="0"/>
            <a:fld id="{AEEDCEA6-4BB1-4E71-90F1-BCF4F255103E}" type="datetime1">
              <a:rPr lang="en-US" smtClean="0"/>
              <a:pPr lvl="0"/>
              <a:t>7/28/2026</a:t>
            </a:fld>
            <a:endParaRPr lang="en-US" dirty="0"/>
          </a:p>
        </p:txBody>
      </p:sp>
      <p:sp>
        <p:nvSpPr>
          <p:cNvPr id="6" name="フッター プレースホルダー 5">
            <a:extLst>
              <a:ext uri="{FF2B5EF4-FFF2-40B4-BE49-F238E27FC236}">
                <a16:creationId xmlns:a16="http://schemas.microsoft.com/office/drawing/2014/main" id="{EED6C37D-AABD-41C9-98D3-54C7D74138BE}"/>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CFC1234B-4CCF-46EE-917D-B6B633AC104E}"/>
              </a:ext>
            </a:extLst>
          </p:cNvPr>
          <p:cNvSpPr>
            <a:spLocks noGrp="1"/>
          </p:cNvSpPr>
          <p:nvPr>
            <p:ph type="sldNum" sz="quarter" idx="12"/>
          </p:nvPr>
        </p:nvSpPr>
        <p:spPr/>
        <p:txBody>
          <a:bodyPr/>
          <a:lstStyle/>
          <a:p>
            <a:pPr lvl="0"/>
            <a:fld id="{3E3C0EE4-B9B8-45BE-AF84-6541E006E2C9}" type="slidenum">
              <a:rPr lang="en-US" altLang="ja-JP" smtClean="0"/>
              <a:t>‹#›</a:t>
            </a:fld>
            <a:endParaRPr lang="ja-JP" altLang="en-US"/>
          </a:p>
        </p:txBody>
      </p:sp>
    </p:spTree>
    <p:extLst>
      <p:ext uri="{BB962C8B-B14F-4D97-AF65-F5344CB8AC3E}">
        <p14:creationId xmlns:p14="http://schemas.microsoft.com/office/powerpoint/2010/main" val="26454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FC9727-E2E7-47F0-A5D2-80C7167EB45C}"/>
              </a:ext>
            </a:extLst>
          </p:cNvPr>
          <p:cNvSpPr>
            <a:spLocks noGrp="1"/>
          </p:cNvSpPr>
          <p:nvPr>
            <p:ph type="title"/>
          </p:nvPr>
        </p:nvSpPr>
        <p:spPr>
          <a:xfrm>
            <a:off x="881778" y="640080"/>
            <a:ext cx="4128849" cy="224028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B5C778C-CAAE-46BF-9C2B-EA7BFC64719C}"/>
              </a:ext>
            </a:extLst>
          </p:cNvPr>
          <p:cNvSpPr>
            <a:spLocks noGrp="1"/>
          </p:cNvSpPr>
          <p:nvPr>
            <p:ph type="pic" idx="1"/>
          </p:nvPr>
        </p:nvSpPr>
        <p:spPr>
          <a:xfrm>
            <a:off x="5442347" y="1382396"/>
            <a:ext cx="6480810" cy="6823075"/>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E9A5A9BF-316D-45D8-9D47-726277797FD0}"/>
              </a:ext>
            </a:extLst>
          </p:cNvPr>
          <p:cNvSpPr>
            <a:spLocks noGrp="1"/>
          </p:cNvSpPr>
          <p:nvPr>
            <p:ph type="body" sz="half" idx="2"/>
          </p:nvPr>
        </p:nvSpPr>
        <p:spPr>
          <a:xfrm>
            <a:off x="881778" y="2880360"/>
            <a:ext cx="4128849" cy="5336223"/>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FAAEA0D-77FF-44F7-8019-E67F1D65CDE9}"/>
              </a:ext>
            </a:extLst>
          </p:cNvPr>
          <p:cNvSpPr>
            <a:spLocks noGrp="1"/>
          </p:cNvSpPr>
          <p:nvPr>
            <p:ph type="dt" sz="half" idx="10"/>
          </p:nvPr>
        </p:nvSpPr>
        <p:spPr/>
        <p:txBody>
          <a:bodyPr/>
          <a:lstStyle/>
          <a:p>
            <a:pPr lvl="0"/>
            <a:fld id="{D1835853-AA17-463D-8232-89520A90B366}" type="datetime1">
              <a:rPr lang="en-US" smtClean="0"/>
              <a:pPr lvl="0"/>
              <a:t>7/28/2026</a:t>
            </a:fld>
            <a:endParaRPr lang="en-US" dirty="0"/>
          </a:p>
        </p:txBody>
      </p:sp>
      <p:sp>
        <p:nvSpPr>
          <p:cNvPr id="6" name="フッター プレースホルダー 5">
            <a:extLst>
              <a:ext uri="{FF2B5EF4-FFF2-40B4-BE49-F238E27FC236}">
                <a16:creationId xmlns:a16="http://schemas.microsoft.com/office/drawing/2014/main" id="{30CE1F49-5C5F-40F2-8DD5-B247BB964E42}"/>
              </a:ext>
            </a:extLst>
          </p:cNvPr>
          <p:cNvSpPr>
            <a:spLocks noGrp="1"/>
          </p:cNvSpPr>
          <p:nvPr>
            <p:ph type="ftr" sz="quarter" idx="11"/>
          </p:nvPr>
        </p:nvSpPr>
        <p:spPr/>
        <p:txBody>
          <a:bodyPr/>
          <a:lstStyle/>
          <a:p>
            <a:pPr lvl="0"/>
            <a:endParaRPr lang="en-US" dirty="0"/>
          </a:p>
        </p:txBody>
      </p:sp>
      <p:sp>
        <p:nvSpPr>
          <p:cNvPr id="7" name="スライド番号プレースホルダー 6">
            <a:extLst>
              <a:ext uri="{FF2B5EF4-FFF2-40B4-BE49-F238E27FC236}">
                <a16:creationId xmlns:a16="http://schemas.microsoft.com/office/drawing/2014/main" id="{AD4D08FC-51CD-4E39-BF47-9FB7B37DBA8D}"/>
              </a:ext>
            </a:extLst>
          </p:cNvPr>
          <p:cNvSpPr>
            <a:spLocks noGrp="1"/>
          </p:cNvSpPr>
          <p:nvPr>
            <p:ph type="sldNum" sz="quarter" idx="12"/>
          </p:nvPr>
        </p:nvSpPr>
        <p:spPr/>
        <p:txBody>
          <a:bodyPr/>
          <a:lstStyle/>
          <a:p>
            <a:pPr lvl="0"/>
            <a:fld id="{9B3552BD-FAE9-4F8B-85FD-6EB608EE940D}" type="slidenum">
              <a:rPr lang="en-US" altLang="ja-JP" smtClean="0"/>
              <a:t>‹#›</a:t>
            </a:fld>
            <a:endParaRPr lang="ja-JP" altLang="en-US"/>
          </a:p>
        </p:txBody>
      </p:sp>
    </p:spTree>
    <p:extLst>
      <p:ext uri="{BB962C8B-B14F-4D97-AF65-F5344CB8AC3E}">
        <p14:creationId xmlns:p14="http://schemas.microsoft.com/office/powerpoint/2010/main" val="272533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4FE0F9B-C7F8-44E8-ADD0-A887B88A25E0}"/>
              </a:ext>
            </a:extLst>
          </p:cNvPr>
          <p:cNvSpPr>
            <a:spLocks noGrp="1"/>
          </p:cNvSpPr>
          <p:nvPr>
            <p:ph type="title"/>
          </p:nvPr>
        </p:nvSpPr>
        <p:spPr>
          <a:xfrm>
            <a:off x="880110" y="511176"/>
            <a:ext cx="11041380" cy="185578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150C686-3A4E-4A3C-B74C-FA7CA7A8B304}"/>
              </a:ext>
            </a:extLst>
          </p:cNvPr>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769EC1-29CD-4C91-98F1-6987EBE0769D}"/>
              </a:ext>
            </a:extLst>
          </p:cNvPr>
          <p:cNvSpPr>
            <a:spLocks noGrp="1"/>
          </p:cNvSpPr>
          <p:nvPr>
            <p:ph type="dt" sz="half" idx="2"/>
          </p:nvPr>
        </p:nvSpPr>
        <p:spPr>
          <a:xfrm>
            <a:off x="880110" y="8898891"/>
            <a:ext cx="2880360" cy="511175"/>
          </a:xfrm>
          <a:prstGeom prst="rect">
            <a:avLst/>
          </a:prstGeom>
        </p:spPr>
        <p:txBody>
          <a:bodyPr vert="horz" lIns="91440" tIns="45720" rIns="91440" bIns="45720" rtlCol="0" anchor="ctr"/>
          <a:lstStyle>
            <a:lvl1pPr algn="l">
              <a:defRPr sz="1260">
                <a:solidFill>
                  <a:schemeClr val="tx1">
                    <a:tint val="75000"/>
                  </a:schemeClr>
                </a:solidFill>
              </a:defRPr>
            </a:lvl1pPr>
          </a:lstStyle>
          <a:p>
            <a:pPr lvl="0"/>
            <a:fld id="{5A236753-1F2A-4F2C-9835-2F369B32E065}" type="datetime1">
              <a:rPr lang="en-US" smtClean="0"/>
              <a:pPr lvl="0"/>
              <a:t>7/28/2026</a:t>
            </a:fld>
            <a:endParaRPr lang="en-US" dirty="0"/>
          </a:p>
        </p:txBody>
      </p:sp>
      <p:sp>
        <p:nvSpPr>
          <p:cNvPr id="5" name="フッター プレースホルダー 4">
            <a:extLst>
              <a:ext uri="{FF2B5EF4-FFF2-40B4-BE49-F238E27FC236}">
                <a16:creationId xmlns:a16="http://schemas.microsoft.com/office/drawing/2014/main" id="{7EEC4D67-7E03-44BE-AD08-45FE2A319EC0}"/>
              </a:ext>
            </a:extLst>
          </p:cNvPr>
          <p:cNvSpPr>
            <a:spLocks noGrp="1"/>
          </p:cNvSpPr>
          <p:nvPr>
            <p:ph type="ftr" sz="quarter" idx="3"/>
          </p:nvPr>
        </p:nvSpPr>
        <p:spPr>
          <a:xfrm>
            <a:off x="4240530" y="8898891"/>
            <a:ext cx="4320540" cy="511175"/>
          </a:xfrm>
          <a:prstGeom prst="rect">
            <a:avLst/>
          </a:prstGeom>
        </p:spPr>
        <p:txBody>
          <a:bodyPr vert="horz" lIns="91440" tIns="45720" rIns="91440" bIns="45720" rtlCol="0" anchor="ctr"/>
          <a:lstStyle>
            <a:lvl1pPr algn="ctr">
              <a:defRPr sz="1260">
                <a:solidFill>
                  <a:schemeClr val="tx1">
                    <a:tint val="75000"/>
                  </a:schemeClr>
                </a:solidFill>
              </a:defRPr>
            </a:lvl1pPr>
          </a:lstStyle>
          <a:p>
            <a:pPr lvl="0"/>
            <a:endParaRPr lang="en-US" dirty="0"/>
          </a:p>
        </p:txBody>
      </p:sp>
      <p:sp>
        <p:nvSpPr>
          <p:cNvPr id="6" name="スライド番号プレースホルダー 5">
            <a:extLst>
              <a:ext uri="{FF2B5EF4-FFF2-40B4-BE49-F238E27FC236}">
                <a16:creationId xmlns:a16="http://schemas.microsoft.com/office/drawing/2014/main" id="{8E18C2C8-99D4-4C0C-AAA5-D479768E83DB}"/>
              </a:ext>
            </a:extLst>
          </p:cNvPr>
          <p:cNvSpPr>
            <a:spLocks noGrp="1"/>
          </p:cNvSpPr>
          <p:nvPr>
            <p:ph type="sldNum" sz="quarter" idx="4"/>
          </p:nvPr>
        </p:nvSpPr>
        <p:spPr>
          <a:xfrm>
            <a:off x="9041130" y="8898891"/>
            <a:ext cx="2880360" cy="511175"/>
          </a:xfrm>
          <a:prstGeom prst="rect">
            <a:avLst/>
          </a:prstGeom>
        </p:spPr>
        <p:txBody>
          <a:bodyPr vert="horz" lIns="91440" tIns="45720" rIns="91440" bIns="45720" rtlCol="0" anchor="ctr"/>
          <a:lstStyle>
            <a:lvl1pPr algn="r">
              <a:defRPr sz="1260">
                <a:solidFill>
                  <a:schemeClr val="tx1">
                    <a:tint val="75000"/>
                  </a:schemeClr>
                </a:solidFill>
              </a:defRPr>
            </a:lvl1pPr>
          </a:lstStyle>
          <a:p>
            <a:pPr lvl="0"/>
            <a:fld id="{FA0CD8F3-538B-42BA-8402-664AE8C75302}" type="slidenum">
              <a:rPr lang="en-US" altLang="ja-JP" smtClean="0"/>
              <a:t>‹#›</a:t>
            </a:fld>
            <a:endParaRPr lang="ja-JP" altLang="en-US"/>
          </a:p>
        </p:txBody>
      </p:sp>
    </p:spTree>
    <p:extLst>
      <p:ext uri="{BB962C8B-B14F-4D97-AF65-F5344CB8AC3E}">
        <p14:creationId xmlns:p14="http://schemas.microsoft.com/office/powerpoint/2010/main" val="3155588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6">
            <a:extLst>
              <a:ext uri="{FF2B5EF4-FFF2-40B4-BE49-F238E27FC236}">
                <a16:creationId xmlns:a16="http://schemas.microsoft.com/office/drawing/2014/main" id="{1BDA5263-D7EF-4AFF-9931-80C99604564C}"/>
              </a:ext>
            </a:extLst>
          </p:cNvPr>
          <p:cNvGraphicFramePr>
            <a:graphicFrameLocks noGrp="1"/>
          </p:cNvGraphicFramePr>
          <p:nvPr>
            <p:extLst>
              <p:ext uri="{D42A27DB-BD31-4B8C-83A1-F6EECF244321}">
                <p14:modId xmlns:p14="http://schemas.microsoft.com/office/powerpoint/2010/main" val="614170947"/>
              </p:ext>
            </p:extLst>
          </p:nvPr>
        </p:nvGraphicFramePr>
        <p:xfrm>
          <a:off x="74479" y="544661"/>
          <a:ext cx="7253078" cy="1066800"/>
        </p:xfrm>
        <a:graphic>
          <a:graphicData uri="http://schemas.openxmlformats.org/drawingml/2006/table">
            <a:tbl>
              <a:tblPr firstRow="1" bandRow="1">
                <a:tableStyleId>{5C22544A-7EE6-4342-B048-85BDC9FD1C3A}</a:tableStyleId>
              </a:tblPr>
              <a:tblGrid>
                <a:gridCol w="7253078">
                  <a:extLst>
                    <a:ext uri="{9D8B030D-6E8A-4147-A177-3AD203B41FA5}">
                      <a16:colId xmlns:a16="http://schemas.microsoft.com/office/drawing/2014/main" val="1993225949"/>
                    </a:ext>
                  </a:extLst>
                </a:gridCol>
              </a:tblGrid>
              <a:tr h="311027">
                <a:tc>
                  <a:txBody>
                    <a:bodyPr/>
                    <a:lstStyle/>
                    <a:p>
                      <a:pPr algn="l">
                        <a:lnSpc>
                          <a:spcPct val="100000"/>
                        </a:lnSpc>
                      </a:pPr>
                      <a:r>
                        <a:rPr kumimoji="1" lang="ja-JP" altLang="en-US" sz="1600" dirty="0">
                          <a:latin typeface="BIZ UDPゴシック" panose="020B0400000000000000" pitchFamily="50" charset="-128"/>
                          <a:ea typeface="BIZ UDPゴシック" panose="020B0400000000000000" pitchFamily="50" charset="-128"/>
                        </a:rPr>
                        <a:t>■現状・背景</a:t>
                      </a:r>
                    </a:p>
                  </a:txBody>
                  <a:tcPr>
                    <a:solidFill>
                      <a:schemeClr val="accent2"/>
                    </a:solidFill>
                  </a:tcPr>
                </a:tc>
                <a:extLst>
                  <a:ext uri="{0D108BD9-81ED-4DB2-BD59-A6C34878D82A}">
                    <a16:rowId xmlns:a16="http://schemas.microsoft.com/office/drawing/2014/main" val="3067193788"/>
                  </a:ext>
                </a:extLst>
              </a:tr>
              <a:tr h="727052">
                <a:tc>
                  <a:txBody>
                    <a:bodyPr/>
                    <a:lstStyle/>
                    <a:p>
                      <a:pPr>
                        <a:lnSpc>
                          <a:spcPct val="100000"/>
                        </a:lnSpc>
                      </a:pPr>
                      <a:r>
                        <a:rPr kumimoji="1" lang="ja-JP" altLang="en-US" sz="1400"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〇大阪府の</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合計特殊出生率（</a:t>
                      </a:r>
                      <a:r>
                        <a:rPr kumimoji="1" lang="en-US" altLang="ja-JP"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R6</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）は、全国同様、過去最低を記録（全国：</a:t>
                      </a:r>
                      <a:r>
                        <a:rPr kumimoji="1" lang="en-US" altLang="ja-JP"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1.15</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、大阪府：</a:t>
                      </a:r>
                      <a:r>
                        <a:rPr kumimoji="1" lang="en-US" altLang="ja-JP"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1.14</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1400"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400"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r>
                        <a:rPr kumimoji="1" lang="ja-JP" altLang="en-US" sz="1400" b="0" i="0" u="none" strike="noStrike" kern="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〇結婚観・家族観が変化する中、</a:t>
                      </a: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少子化の背景として「未婚化・晩婚化」「有配偶出生率の低下」</a:t>
                      </a:r>
                      <a:endParaRPr kumimoji="1" lang="en-US" altLang="ja-JP"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　　「市町村間のバラツキ」などがある。</a:t>
                      </a:r>
                      <a:endParaRPr kumimoji="1" lang="en-US" altLang="ja-JP" sz="1400" b="0" u="none" strike="noStrike" kern="1200" dirty="0">
                        <a:solidFill>
                          <a:schemeClr val="tx1"/>
                        </a:solidFill>
                        <a:latin typeface="HGPｺﾞｼｯｸM" panose="020B0600000000000000" pitchFamily="50" charset="-128"/>
                        <a:ea typeface="HGPｺﾞｼｯｸM" panose="020B0600000000000000" pitchFamily="50" charset="-128"/>
                        <a:cs typeface="+mn-cs"/>
                      </a:endParaRPr>
                    </a:p>
                  </a:txBody>
                  <a:tcPr>
                    <a:solidFill>
                      <a:schemeClr val="accent2">
                        <a:lumMod val="20000"/>
                        <a:lumOff val="80000"/>
                      </a:schemeClr>
                    </a:solidFill>
                  </a:tcPr>
                </a:tc>
                <a:extLst>
                  <a:ext uri="{0D108BD9-81ED-4DB2-BD59-A6C34878D82A}">
                    <a16:rowId xmlns:a16="http://schemas.microsoft.com/office/drawing/2014/main" val="129510328"/>
                  </a:ext>
                </a:extLst>
              </a:tr>
            </a:tbl>
          </a:graphicData>
        </a:graphic>
      </p:graphicFrame>
      <p:graphicFrame>
        <p:nvGraphicFramePr>
          <p:cNvPr id="18" name="表 16">
            <a:extLst>
              <a:ext uri="{FF2B5EF4-FFF2-40B4-BE49-F238E27FC236}">
                <a16:creationId xmlns:a16="http://schemas.microsoft.com/office/drawing/2014/main" id="{1617763C-849A-402F-AA8C-9C7417D4AD6C}"/>
              </a:ext>
            </a:extLst>
          </p:cNvPr>
          <p:cNvGraphicFramePr>
            <a:graphicFrameLocks noGrp="1"/>
          </p:cNvGraphicFramePr>
          <p:nvPr>
            <p:extLst>
              <p:ext uri="{D42A27DB-BD31-4B8C-83A1-F6EECF244321}">
                <p14:modId xmlns:p14="http://schemas.microsoft.com/office/powerpoint/2010/main" val="1709435027"/>
              </p:ext>
            </p:extLst>
          </p:nvPr>
        </p:nvGraphicFramePr>
        <p:xfrm>
          <a:off x="74479" y="1653987"/>
          <a:ext cx="12626321" cy="1103294"/>
        </p:xfrm>
        <a:graphic>
          <a:graphicData uri="http://schemas.openxmlformats.org/drawingml/2006/table">
            <a:tbl>
              <a:tblPr firstRow="1" bandRow="1">
                <a:tableStyleId>{5C22544A-7EE6-4342-B048-85BDC9FD1C3A}</a:tableStyleId>
              </a:tblPr>
              <a:tblGrid>
                <a:gridCol w="12626321">
                  <a:extLst>
                    <a:ext uri="{9D8B030D-6E8A-4147-A177-3AD203B41FA5}">
                      <a16:colId xmlns:a16="http://schemas.microsoft.com/office/drawing/2014/main" val="1993225949"/>
                    </a:ext>
                  </a:extLst>
                </a:gridCol>
              </a:tblGrid>
              <a:tr h="304920">
                <a:tc>
                  <a:txBody>
                    <a:bodyPr/>
                    <a:lstStyle/>
                    <a:p>
                      <a:pPr algn="l"/>
                      <a:r>
                        <a:rPr kumimoji="1" lang="ja-JP" altLang="en-US" sz="1600" dirty="0">
                          <a:latin typeface="BIZ UDPゴシック" panose="020B0400000000000000" pitchFamily="50" charset="-128"/>
                          <a:ea typeface="BIZ UDPゴシック" panose="020B0400000000000000" pitchFamily="50" charset="-128"/>
                        </a:rPr>
                        <a:t>■少子化対策調査の結果</a:t>
                      </a:r>
                    </a:p>
                  </a:txBody>
                  <a:tcPr>
                    <a:solidFill>
                      <a:schemeClr val="accent6"/>
                    </a:solidFill>
                  </a:tcPr>
                </a:tc>
                <a:extLst>
                  <a:ext uri="{0D108BD9-81ED-4DB2-BD59-A6C34878D82A}">
                    <a16:rowId xmlns:a16="http://schemas.microsoft.com/office/drawing/2014/main" val="3067193788"/>
                  </a:ext>
                </a:extLst>
              </a:tr>
              <a:tr h="768014">
                <a:tc>
                  <a:txBody>
                    <a:bodyPr/>
                    <a:lstStyle/>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〇所得が高い市町村では有配偶率が高い傾向が、女性完全失業率が高い市町村では第２子の有配偶出生率が低い傾向が見られる。</a:t>
                      </a: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〇欧米諸国では日本よりも経済的支援が手厚く、男性が育児休業を取得しやすい環境が整備されている国が多い（仏・独・瑞）。</a:t>
                      </a:r>
                    </a:p>
                    <a:p>
                      <a:pPr>
                        <a:lnSpc>
                          <a:spcPct val="100000"/>
                        </a:lnSpc>
                      </a:pPr>
                      <a:r>
                        <a:rPr kumimoji="1" lang="ja-JP" altLang="en-US" sz="1400" b="0" u="none" dirty="0">
                          <a:solidFill>
                            <a:schemeClr val="tx1"/>
                          </a:solidFill>
                          <a:latin typeface="HGPｺﾞｼｯｸM" panose="020B0600000000000000" pitchFamily="50" charset="-128"/>
                          <a:ea typeface="HGPｺﾞｼｯｸM" panose="020B0600000000000000" pitchFamily="50" charset="-128"/>
                        </a:rPr>
                        <a:t>〇妊娠・出産支援や保育・子育て支援についてはほとんどの市町村で取り組まれているが、結婚支援や働き方改革の促進などに取り組んでいる市町村は少ない。</a:t>
                      </a:r>
                    </a:p>
                  </a:txBody>
                  <a:tcPr>
                    <a:solidFill>
                      <a:schemeClr val="accent6">
                        <a:lumMod val="20000"/>
                        <a:lumOff val="80000"/>
                      </a:schemeClr>
                    </a:solidFill>
                  </a:tcPr>
                </a:tc>
                <a:extLst>
                  <a:ext uri="{0D108BD9-81ED-4DB2-BD59-A6C34878D82A}">
                    <a16:rowId xmlns:a16="http://schemas.microsoft.com/office/drawing/2014/main" val="129510328"/>
                  </a:ext>
                </a:extLst>
              </a:tr>
            </a:tbl>
          </a:graphicData>
        </a:graphic>
      </p:graphicFrame>
      <p:sp>
        <p:nvSpPr>
          <p:cNvPr id="21" name="スライド番号プレースホルダー 10">
            <a:extLst>
              <a:ext uri="{FF2B5EF4-FFF2-40B4-BE49-F238E27FC236}">
                <a16:creationId xmlns:a16="http://schemas.microsoft.com/office/drawing/2014/main" id="{E6E7A00C-0122-494E-A466-07C31289D232}"/>
              </a:ext>
            </a:extLst>
          </p:cNvPr>
          <p:cNvSpPr txBox="1">
            <a:spLocks/>
          </p:cNvSpPr>
          <p:nvPr/>
        </p:nvSpPr>
        <p:spPr>
          <a:xfrm>
            <a:off x="12250959" y="10643953"/>
            <a:ext cx="444714" cy="393786"/>
          </a:xfrm>
          <a:prstGeom prst="rect">
            <a:avLst/>
          </a:prstGeom>
          <a:noFill/>
          <a:ln>
            <a:noFill/>
          </a:ln>
        </p:spPr>
        <p:txBody>
          <a:bodyPr vert="horz" wrap="square" lIns="91440" tIns="45720" rIns="91440" bIns="45720" anchor="ctr" anchorCtr="0" compatLnSpc="1">
            <a:noAutofit/>
          </a:bodyPr>
          <a:lstStyle>
            <a:defPPr>
              <a:defRPr lang="ja-JP"/>
            </a:defPPr>
            <a:lvl1pPr marL="0" marR="0" lvl="0" indent="0" algn="r" defTabSz="457200" rtl="0" eaLnBrk="1" fontAlgn="auto" latinLnBrk="0" hangingPunct="1">
              <a:lnSpc>
                <a:spcPct val="100000"/>
              </a:lnSpc>
              <a:spcBef>
                <a:spcPts val="0"/>
              </a:spcBef>
              <a:spcAft>
                <a:spcPts val="0"/>
              </a:spcAft>
              <a:buNone/>
              <a:tabLst/>
              <a:defRPr kumimoji="1" lang="en-US" sz="1800" b="0" i="0" u="none" strike="noStrike" kern="1200" cap="none" spc="0" baseline="0">
                <a:solidFill>
                  <a:schemeClr val="tx1"/>
                </a:solidFill>
                <a:uFillTx/>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１</a:t>
            </a:r>
          </a:p>
        </p:txBody>
      </p:sp>
      <p:sp>
        <p:nvSpPr>
          <p:cNvPr id="3" name="テキスト ボックス 2">
            <a:extLst>
              <a:ext uri="{FF2B5EF4-FFF2-40B4-BE49-F238E27FC236}">
                <a16:creationId xmlns:a16="http://schemas.microsoft.com/office/drawing/2014/main" id="{C7606655-B515-454A-BF4B-E6B73B402C74}"/>
              </a:ext>
            </a:extLst>
          </p:cNvPr>
          <p:cNvSpPr txBox="1"/>
          <p:nvPr/>
        </p:nvSpPr>
        <p:spPr>
          <a:xfrm>
            <a:off x="3219322" y="3119980"/>
            <a:ext cx="1310640" cy="369332"/>
          </a:xfrm>
          <a:prstGeom prst="rect">
            <a:avLst/>
          </a:prstGeom>
          <a:noFill/>
        </p:spPr>
        <p:txBody>
          <a:bodyPr wrap="square" rtlCol="0">
            <a:spAutoFit/>
          </a:bodyPr>
          <a:lstStyle/>
          <a:p>
            <a:endParaRPr kumimoji="1" lang="ja-JP" altLang="en-US" dirty="0"/>
          </a:p>
        </p:txBody>
      </p:sp>
      <p:sp>
        <p:nvSpPr>
          <p:cNvPr id="2" name="正方形/長方形 1">
            <a:extLst>
              <a:ext uri="{FF2B5EF4-FFF2-40B4-BE49-F238E27FC236}">
                <a16:creationId xmlns:a16="http://schemas.microsoft.com/office/drawing/2014/main" id="{3A4BAB6E-6670-4905-BB00-9174573BB9CC}"/>
              </a:ext>
            </a:extLst>
          </p:cNvPr>
          <p:cNvSpPr/>
          <p:nvPr/>
        </p:nvSpPr>
        <p:spPr>
          <a:xfrm>
            <a:off x="0" y="-19208"/>
            <a:ext cx="12816000" cy="5144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BIZ UDPゴシック" panose="020B0400000000000000" pitchFamily="50" charset="-128"/>
                <a:ea typeface="BIZ UDPゴシック" panose="020B0400000000000000" pitchFamily="50" charset="-128"/>
              </a:rPr>
              <a:t>大阪府少子化対策プラン（</a:t>
            </a:r>
            <a:r>
              <a:rPr lang="ja-JP" altLang="en-US" sz="2000" b="1">
                <a:latin typeface="BIZ UDPゴシック" panose="020B0400000000000000" pitchFamily="50" charset="-128"/>
                <a:ea typeface="BIZ UDPゴシック" panose="020B0400000000000000" pitchFamily="50" charset="-128"/>
              </a:rPr>
              <a:t>概要）　　</a:t>
            </a:r>
            <a:r>
              <a:rPr lang="en-US" altLang="ja-JP" sz="2000" b="1">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R8</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3</a:t>
            </a:r>
            <a:r>
              <a:rPr lang="ja-JP" altLang="en-US" sz="2000" b="1" dirty="0">
                <a:latin typeface="BIZ UDPゴシック" panose="020B0400000000000000" pitchFamily="50" charset="-128"/>
                <a:ea typeface="BIZ UDPゴシック" panose="020B0400000000000000" pitchFamily="50" charset="-128"/>
              </a:rPr>
              <a:t>月策定</a:t>
            </a:r>
            <a:r>
              <a:rPr lang="en-US" altLang="ja-JP" sz="2000" b="1" dirty="0">
                <a:latin typeface="BIZ UDPゴシック" panose="020B0400000000000000" pitchFamily="50" charset="-128"/>
                <a:ea typeface="BIZ UDPゴシック" panose="020B0400000000000000" pitchFamily="50" charset="-128"/>
              </a:rPr>
              <a:t>】</a:t>
            </a:r>
            <a:endParaRPr kumimoji="1" lang="ja-JP" altLang="en-US" sz="2000" b="1"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5F560C93-DD05-41BF-9031-A6A074F033CD}"/>
              </a:ext>
            </a:extLst>
          </p:cNvPr>
          <p:cNvSpPr/>
          <p:nvPr/>
        </p:nvSpPr>
        <p:spPr>
          <a:xfrm>
            <a:off x="7378591" y="578348"/>
            <a:ext cx="5322209" cy="1003022"/>
          </a:xfrm>
          <a:prstGeom prst="rect">
            <a:avLst/>
          </a:prstGeom>
          <a:noFill/>
          <a:ln w="19050">
            <a:solidFill>
              <a:schemeClr val="accent1">
                <a:lumMod val="60000"/>
                <a:lumOff val="40000"/>
              </a:schemeClr>
            </a:solid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solidFill>
                <a:latin typeface="HGPｺﾞｼｯｸM" panose="020B0600000000000000" pitchFamily="50" charset="-128"/>
                <a:ea typeface="HGPｺﾞｼｯｸM" panose="020B0600000000000000" pitchFamily="50" charset="-128"/>
              </a:rPr>
              <a:t>※</a:t>
            </a:r>
            <a:r>
              <a:rPr kumimoji="1" lang="ja-JP" altLang="en-US" sz="1400" dirty="0">
                <a:solidFill>
                  <a:schemeClr val="tx1"/>
                </a:solidFill>
                <a:latin typeface="HGPｺﾞｼｯｸM" panose="020B0600000000000000" pitchFamily="50" charset="-128"/>
                <a:ea typeface="HGPｺﾞｼｯｸM" panose="020B0600000000000000" pitchFamily="50" charset="-128"/>
              </a:rPr>
              <a:t>本プランの位置付け</a:t>
            </a:r>
            <a:endParaRPr kumimoji="1" lang="en-US" altLang="ja-JP" sz="1400" dirty="0">
              <a:solidFill>
                <a:schemeClr val="tx1"/>
              </a:solidFill>
              <a:latin typeface="HGPｺﾞｼｯｸM" panose="020B0600000000000000" pitchFamily="50" charset="-128"/>
              <a:ea typeface="HGPｺﾞｼｯｸM" panose="020B0600000000000000" pitchFamily="50" charset="-128"/>
            </a:endParaRPr>
          </a:p>
          <a:p>
            <a:pPr>
              <a:lnSpc>
                <a:spcPts val="1300"/>
              </a:lnSpc>
            </a:pPr>
            <a:r>
              <a:rPr lang="ja-JP" altLang="en-US" sz="1200" dirty="0">
                <a:solidFill>
                  <a:schemeClr val="tx1"/>
                </a:solidFill>
                <a:latin typeface="HGPｺﾞｼｯｸM" panose="020B0600000000000000" pitchFamily="50" charset="-128"/>
                <a:ea typeface="HGPｺﾞｼｯｸM" panose="020B0600000000000000" pitchFamily="50" charset="-128"/>
              </a:rPr>
              <a:t>　少子化対策調査も参考にしつつ、府の少子化対策の具体的方向性と主な施策をとりまとめた、「大阪府子ども計画（少子化対策も含めた子ども施策の行政計画）」における少子化対策の行動計画（アクションプラン）。今後も国の動向等を注視しながら随時改訂。</a:t>
            </a:r>
            <a:endParaRPr kumimoji="1" lang="ja-JP" altLang="en-US" sz="1200" dirty="0">
              <a:solidFill>
                <a:schemeClr val="tx1"/>
              </a:solidFill>
              <a:latin typeface="HGPｺﾞｼｯｸM" panose="020B0600000000000000" pitchFamily="50" charset="-128"/>
              <a:ea typeface="HGPｺﾞｼｯｸM" panose="020B0600000000000000" pitchFamily="50" charset="-128"/>
            </a:endParaRPr>
          </a:p>
        </p:txBody>
      </p:sp>
      <p:graphicFrame>
        <p:nvGraphicFramePr>
          <p:cNvPr id="51" name="表 16">
            <a:extLst>
              <a:ext uri="{FF2B5EF4-FFF2-40B4-BE49-F238E27FC236}">
                <a16:creationId xmlns:a16="http://schemas.microsoft.com/office/drawing/2014/main" id="{81216F2F-ECA7-46FE-8ACA-550F544A585F}"/>
              </a:ext>
            </a:extLst>
          </p:cNvPr>
          <p:cNvGraphicFramePr>
            <a:graphicFrameLocks noGrp="1"/>
          </p:cNvGraphicFramePr>
          <p:nvPr>
            <p:extLst>
              <p:ext uri="{D42A27DB-BD31-4B8C-83A1-F6EECF244321}">
                <p14:modId xmlns:p14="http://schemas.microsoft.com/office/powerpoint/2010/main" val="1773125344"/>
              </p:ext>
            </p:extLst>
          </p:nvPr>
        </p:nvGraphicFramePr>
        <p:xfrm>
          <a:off x="74479" y="2799807"/>
          <a:ext cx="12617799" cy="6074624"/>
        </p:xfrm>
        <a:graphic>
          <a:graphicData uri="http://schemas.openxmlformats.org/drawingml/2006/table">
            <a:tbl>
              <a:tblPr firstRow="1" bandRow="1">
                <a:tableStyleId>{5C22544A-7EE6-4342-B048-85BDC9FD1C3A}</a:tableStyleId>
              </a:tblPr>
              <a:tblGrid>
                <a:gridCol w="12617799">
                  <a:extLst>
                    <a:ext uri="{9D8B030D-6E8A-4147-A177-3AD203B41FA5}">
                      <a16:colId xmlns:a16="http://schemas.microsoft.com/office/drawing/2014/main" val="1993225949"/>
                    </a:ext>
                  </a:extLst>
                </a:gridCol>
              </a:tblGrid>
              <a:tr h="344384">
                <a:tc>
                  <a:txBody>
                    <a:bodyPr/>
                    <a:lstStyle/>
                    <a:p>
                      <a:pPr algn="l">
                        <a:lnSpc>
                          <a:spcPts val="2000"/>
                        </a:lnSpc>
                      </a:pPr>
                      <a:r>
                        <a:rPr kumimoji="1" lang="ja-JP" altLang="en-US" sz="1600" b="1" u="none" dirty="0">
                          <a:latin typeface="BIZ UDPゴシック" panose="020B0400000000000000" pitchFamily="50" charset="-128"/>
                          <a:ea typeface="BIZ UDPゴシック" panose="020B0400000000000000" pitchFamily="50" charset="-128"/>
                        </a:rPr>
                        <a:t>■施策の方向性（３つの壁・５つの方向性）</a:t>
                      </a:r>
                    </a:p>
                  </a:txBody>
                  <a:tcPr anchor="ctr">
                    <a:solidFill>
                      <a:schemeClr val="bg2">
                        <a:lumMod val="50000"/>
                      </a:schemeClr>
                    </a:solidFill>
                  </a:tcPr>
                </a:tc>
                <a:extLst>
                  <a:ext uri="{0D108BD9-81ED-4DB2-BD59-A6C34878D82A}">
                    <a16:rowId xmlns:a16="http://schemas.microsoft.com/office/drawing/2014/main" val="3067193788"/>
                  </a:ext>
                </a:extLst>
              </a:tr>
              <a:tr h="1551562">
                <a:tc>
                  <a:txBody>
                    <a:bodyPr/>
                    <a:lstStyle/>
                    <a:p>
                      <a:pPr>
                        <a:lnSpc>
                          <a:spcPct val="100000"/>
                        </a:lnSpc>
                      </a:pP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〇少子化の要因を</a:t>
                      </a:r>
                      <a:r>
                        <a:rPr kumimoji="1" lang="ja-JP" altLang="en-US" sz="1600" b="1" i="0" u="sng"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「結婚の壁」「１人目の壁」「２人目の壁」</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に焦点化。</a:t>
                      </a:r>
                      <a:endParaRPr kumimoji="1" lang="en-US" altLang="ja-JP"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〇この</a:t>
                      </a:r>
                      <a:r>
                        <a:rPr kumimoji="1" lang="ja-JP" altLang="en-US" sz="1600" b="1" i="0" u="sng"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「３つの壁」</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を乗り越えるべく、</a:t>
                      </a:r>
                      <a:r>
                        <a:rPr kumimoji="1" lang="ja-JP" altLang="en-US" sz="1600" b="1" i="0" u="sng"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「（１）出会いの機会の創出・結婚支援」「（２）妊娠・出産への支援」「（３）共育ての推進（子育て環境整備・職場環</a:t>
                      </a:r>
                      <a:endParaRPr kumimoji="1" lang="en-US" altLang="ja-JP" sz="1600" b="1" i="0" u="sng"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a:lnSpc>
                          <a:spcPct val="100000"/>
                        </a:lnSpc>
                      </a:pPr>
                      <a:r>
                        <a:rPr kumimoji="1" lang="en-US" altLang="ja-JP" sz="16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b="1" i="0" u="sng"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境づくり）」「（４）生活を支える基盤の安定」「（５）市町村支援の充実」</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の</a:t>
                      </a:r>
                      <a:r>
                        <a:rPr kumimoji="1" lang="ja-JP" altLang="en-US" sz="1600" b="1" i="0" u="sng"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「５つの方向性」</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で施策を推進し、中長期的に</a:t>
                      </a:r>
                      <a:r>
                        <a:rPr kumimoji="1" lang="ja-JP" altLang="en-US" sz="1600" b="1" i="0" u="sng"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少子化傾向の反転をめざす</a:t>
                      </a:r>
                      <a:r>
                        <a:rPr kumimoji="1" lang="ja-JP" altLang="en-US"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4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r>
                        <a:rPr kumimoji="1"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施策の全体像</a:t>
                      </a:r>
                      <a:r>
                        <a:rPr kumimoji="1"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a:t>
                      </a: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6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p>
                      <a:pPr>
                        <a:lnSpc>
                          <a:spcPct val="100000"/>
                        </a:lnSpc>
                      </a:pPr>
                      <a:endParaRPr kumimoji="1" lang="en-US" altLang="ja-JP" sz="1200" b="0"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bg2"/>
                    </a:solidFill>
                  </a:tcPr>
                </a:tc>
                <a:extLst>
                  <a:ext uri="{0D108BD9-81ED-4DB2-BD59-A6C34878D82A}">
                    <a16:rowId xmlns:a16="http://schemas.microsoft.com/office/drawing/2014/main" val="129510328"/>
                  </a:ext>
                </a:extLst>
              </a:tr>
            </a:tbl>
          </a:graphicData>
        </a:graphic>
      </p:graphicFrame>
      <p:sp>
        <p:nvSpPr>
          <p:cNvPr id="41" name="正方形/長方形 1">
            <a:extLst>
              <a:ext uri="{FF2B5EF4-FFF2-40B4-BE49-F238E27FC236}">
                <a16:creationId xmlns:a16="http://schemas.microsoft.com/office/drawing/2014/main" id="{749F617C-9653-4F35-8197-01F40D5B5A43}"/>
              </a:ext>
            </a:extLst>
          </p:cNvPr>
          <p:cNvSpPr/>
          <p:nvPr/>
        </p:nvSpPr>
        <p:spPr>
          <a:xfrm>
            <a:off x="227035" y="4297502"/>
            <a:ext cx="2965606" cy="307777"/>
          </a:xfrm>
          <a:prstGeom prst="rect">
            <a:avLst/>
          </a:prstGeom>
          <a:solidFill>
            <a:schemeClr val="bg1"/>
          </a:solid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1600" dirty="0">
                <a:solidFill>
                  <a:srgbClr val="000000"/>
                </a:solidFill>
                <a:latin typeface="BIZ UDPゴシック" panose="020B0400000000000000" pitchFamily="50" charset="-128"/>
                <a:ea typeface="BIZ UDPゴシック" panose="020B0400000000000000" pitchFamily="50" charset="-128"/>
              </a:rPr>
              <a:t>結婚の壁</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40" name="表 16">
            <a:extLst>
              <a:ext uri="{FF2B5EF4-FFF2-40B4-BE49-F238E27FC236}">
                <a16:creationId xmlns:a16="http://schemas.microsoft.com/office/drawing/2014/main" id="{37A1A71C-67D7-4DEC-A7A7-2EDBB1BC5583}"/>
              </a:ext>
            </a:extLst>
          </p:cNvPr>
          <p:cNvGraphicFramePr>
            <a:graphicFrameLocks noGrp="1"/>
          </p:cNvGraphicFramePr>
          <p:nvPr>
            <p:extLst>
              <p:ext uri="{D42A27DB-BD31-4B8C-83A1-F6EECF244321}">
                <p14:modId xmlns:p14="http://schemas.microsoft.com/office/powerpoint/2010/main" val="3110383571"/>
              </p:ext>
            </p:extLst>
          </p:nvPr>
        </p:nvGraphicFramePr>
        <p:xfrm>
          <a:off x="227035" y="4660131"/>
          <a:ext cx="2965606" cy="2254567"/>
        </p:xfrm>
        <a:graphic>
          <a:graphicData uri="http://schemas.openxmlformats.org/drawingml/2006/table">
            <a:tbl>
              <a:tblPr firstRow="1" bandRow="1">
                <a:tableStyleId>{5C22544A-7EE6-4342-B048-85BDC9FD1C3A}</a:tableStyleId>
              </a:tblPr>
              <a:tblGrid>
                <a:gridCol w="2965606">
                  <a:extLst>
                    <a:ext uri="{9D8B030D-6E8A-4147-A177-3AD203B41FA5}">
                      <a16:colId xmlns:a16="http://schemas.microsoft.com/office/drawing/2014/main" val="1993225949"/>
                    </a:ext>
                  </a:extLst>
                </a:gridCol>
              </a:tblGrid>
              <a:tr h="308664">
                <a:tc>
                  <a:txBody>
                    <a:bodyPr/>
                    <a:lstStyle/>
                    <a:p>
                      <a:pPr algn="l"/>
                      <a:r>
                        <a:rPr kumimoji="1" lang="ja-JP" altLang="en-US" sz="1400" dirty="0">
                          <a:latin typeface="BIZ UDPゴシック" panose="020B0400000000000000" pitchFamily="50" charset="-128"/>
                          <a:ea typeface="BIZ UDPゴシック" panose="020B0400000000000000" pitchFamily="50" charset="-128"/>
                        </a:rPr>
                        <a:t>（１）出会いの機会の創出・結婚支援</a:t>
                      </a:r>
                    </a:p>
                  </a:txBody>
                  <a:tcPr>
                    <a:solidFill>
                      <a:schemeClr val="accent2"/>
                    </a:solidFill>
                  </a:tcPr>
                </a:tc>
                <a:extLst>
                  <a:ext uri="{0D108BD9-81ED-4DB2-BD59-A6C34878D82A}">
                    <a16:rowId xmlns:a16="http://schemas.microsoft.com/office/drawing/2014/main" val="3067193788"/>
                  </a:ext>
                </a:extLst>
              </a:tr>
              <a:tr h="1945903">
                <a:tc>
                  <a:txBody>
                    <a:bodyPr/>
                    <a:lstStyle/>
                    <a:p>
                      <a:pPr>
                        <a:lnSpc>
                          <a:spcPts val="1600"/>
                        </a:lnSpc>
                      </a:pPr>
                      <a:r>
                        <a:rPr kumimoji="1" lang="ja-JP" altLang="en-US" sz="1800" dirty="0">
                          <a:latin typeface="HGPｺﾞｼｯｸM" panose="020B0600000000000000" pitchFamily="50" charset="-128"/>
                          <a:ea typeface="HGPｺﾞｼｯｸM" panose="020B0600000000000000" pitchFamily="50" charset="-128"/>
                        </a:rPr>
                        <a:t>　</a:t>
                      </a:r>
                      <a:endParaRPr kumimoji="1" lang="en-US" altLang="ja-JP" sz="1100" dirty="0">
                        <a:latin typeface="HGPｺﾞｼｯｸM" panose="020B0600000000000000" pitchFamily="50" charset="-128"/>
                        <a:ea typeface="HGPｺﾞｼｯｸM" panose="020B0600000000000000" pitchFamily="50" charset="-128"/>
                      </a:endParaRPr>
                    </a:p>
                    <a:p>
                      <a:pPr>
                        <a:lnSpc>
                          <a:spcPts val="1600"/>
                        </a:lnSpc>
                      </a:pPr>
                      <a:endParaRPr kumimoji="1" lang="en-US" altLang="ja-JP" sz="1100" dirty="0">
                        <a:latin typeface="HGPｺﾞｼｯｸM" panose="020B0600000000000000" pitchFamily="50" charset="-128"/>
                        <a:ea typeface="HGPｺﾞｼｯｸM" panose="020B0600000000000000" pitchFamily="50" charset="-128"/>
                      </a:endParaRPr>
                    </a:p>
                    <a:p>
                      <a:pPr>
                        <a:lnSpc>
                          <a:spcPts val="1600"/>
                        </a:lnSpc>
                      </a:pPr>
                      <a:r>
                        <a:rPr kumimoji="1" lang="ja-JP" altLang="en-US" sz="1800" dirty="0">
                          <a:latin typeface="HGPｺﾞｼｯｸM" panose="020B0600000000000000" pitchFamily="50" charset="-128"/>
                          <a:ea typeface="HGPｺﾞｼｯｸM" panose="020B0600000000000000" pitchFamily="50" charset="-128"/>
                        </a:rPr>
                        <a:t>　</a:t>
                      </a:r>
                      <a:endParaRPr kumimoji="1" lang="en-US" altLang="ja-JP" sz="1800" dirty="0">
                        <a:latin typeface="HGPｺﾞｼｯｸM" panose="020B0600000000000000" pitchFamily="50" charset="-128"/>
                        <a:ea typeface="HGPｺﾞｼｯｸM" panose="020B0600000000000000" pitchFamily="50" charset="-128"/>
                      </a:endParaRPr>
                    </a:p>
                  </a:txBody>
                  <a:tcPr>
                    <a:solidFill>
                      <a:schemeClr val="bg1"/>
                    </a:solidFill>
                  </a:tcPr>
                </a:tc>
                <a:extLst>
                  <a:ext uri="{0D108BD9-81ED-4DB2-BD59-A6C34878D82A}">
                    <a16:rowId xmlns:a16="http://schemas.microsoft.com/office/drawing/2014/main" val="129510328"/>
                  </a:ext>
                </a:extLst>
              </a:tr>
            </a:tbl>
          </a:graphicData>
        </a:graphic>
      </p:graphicFrame>
      <p:sp>
        <p:nvSpPr>
          <p:cNvPr id="42" name="テキスト ボックス 41">
            <a:extLst>
              <a:ext uri="{FF2B5EF4-FFF2-40B4-BE49-F238E27FC236}">
                <a16:creationId xmlns:a16="http://schemas.microsoft.com/office/drawing/2014/main" id="{7FBEEE65-D193-4BBF-AE5D-4154DA658A88}"/>
              </a:ext>
            </a:extLst>
          </p:cNvPr>
          <p:cNvSpPr txBox="1"/>
          <p:nvPr/>
        </p:nvSpPr>
        <p:spPr>
          <a:xfrm>
            <a:off x="213057" y="5024768"/>
            <a:ext cx="3013306" cy="1349087"/>
          </a:xfrm>
          <a:prstGeom prst="rect">
            <a:avLst/>
          </a:prstGeom>
          <a:noFill/>
        </p:spPr>
        <p:txBody>
          <a:bodyPr wrap="square" anchor="ctr">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・ライフデザイン講座の開催</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r>
              <a:rPr lang="ja-JP" altLang="en-US" sz="1400" b="1" dirty="0">
                <a:latin typeface="HGPｺﾞｼｯｸM" panose="020B0600000000000000" pitchFamily="50" charset="-128"/>
                <a:ea typeface="HGPｺﾞｼｯｸM" panose="020B0600000000000000" pitchFamily="50" charset="-128"/>
              </a:rPr>
              <a:t>　</a:t>
            </a:r>
          </a:p>
          <a:p>
            <a:pPr>
              <a:lnSpc>
                <a:spcPts val="1400"/>
              </a:lnSpc>
            </a:pPr>
            <a:r>
              <a:rPr lang="ja-JP" altLang="en-US" sz="1400" dirty="0">
                <a:latin typeface="HGPｺﾞｼｯｸM" panose="020B0600000000000000" pitchFamily="50" charset="-128"/>
                <a:ea typeface="HGPｺﾞｼｯｸM" panose="020B0600000000000000" pitchFamily="50" charset="-128"/>
              </a:rPr>
              <a:t>・民間団体と連携した結婚支援</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endParaRPr lang="ja-JP" altLang="en-US" sz="1400" b="1"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・子育て・結婚応援ポータルサイトに</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よる情報発信</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・婚活イベントの開催</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・婚活アプリ・サイトの認証制度の周知</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p:txBody>
      </p:sp>
      <p:graphicFrame>
        <p:nvGraphicFramePr>
          <p:cNvPr id="45" name="表 16">
            <a:extLst>
              <a:ext uri="{FF2B5EF4-FFF2-40B4-BE49-F238E27FC236}">
                <a16:creationId xmlns:a16="http://schemas.microsoft.com/office/drawing/2014/main" id="{61CD20D8-4E32-464D-A3E6-1B1654E9F505}"/>
              </a:ext>
            </a:extLst>
          </p:cNvPr>
          <p:cNvGraphicFramePr>
            <a:graphicFrameLocks noGrp="1"/>
          </p:cNvGraphicFramePr>
          <p:nvPr>
            <p:extLst>
              <p:ext uri="{D42A27DB-BD31-4B8C-83A1-F6EECF244321}">
                <p14:modId xmlns:p14="http://schemas.microsoft.com/office/powerpoint/2010/main" val="989657882"/>
              </p:ext>
            </p:extLst>
          </p:nvPr>
        </p:nvGraphicFramePr>
        <p:xfrm>
          <a:off x="3279955" y="4660132"/>
          <a:ext cx="2312523" cy="2261930"/>
        </p:xfrm>
        <a:graphic>
          <a:graphicData uri="http://schemas.openxmlformats.org/drawingml/2006/table">
            <a:tbl>
              <a:tblPr firstRow="1" bandRow="1">
                <a:tableStyleId>{00A15C55-8517-42AA-B614-E9B94910E393}</a:tableStyleId>
              </a:tblPr>
              <a:tblGrid>
                <a:gridCol w="2312523">
                  <a:extLst>
                    <a:ext uri="{9D8B030D-6E8A-4147-A177-3AD203B41FA5}">
                      <a16:colId xmlns:a16="http://schemas.microsoft.com/office/drawing/2014/main" val="1993225949"/>
                    </a:ext>
                  </a:extLst>
                </a:gridCol>
              </a:tblGrid>
              <a:tr h="330430">
                <a:tc>
                  <a:txBody>
                    <a:bodyPr/>
                    <a:lstStyle/>
                    <a:p>
                      <a:pPr marL="0" algn="l" defTabSz="960120" rtl="0" eaLnBrk="1" latinLnBrk="0" hangingPunct="1"/>
                      <a:r>
                        <a:rPr kumimoji="1" lang="en-US" altLang="ja-JP" sz="1600" b="1" kern="1200" dirty="0">
                          <a:solidFill>
                            <a:srgbClr val="FFFFFF"/>
                          </a:solidFill>
                          <a:latin typeface="BIZ UDPゴシック" panose="020B0400000000000000" pitchFamily="50" charset="-128"/>
                          <a:ea typeface="BIZ UDPゴシック" panose="020B0400000000000000" pitchFamily="50" charset="-128"/>
                        </a:rPr>
                        <a:t>(2)</a:t>
                      </a:r>
                      <a:r>
                        <a:rPr kumimoji="1" lang="ja-JP" altLang="en-US" sz="1600" b="1" kern="1200" dirty="0">
                          <a:solidFill>
                            <a:srgbClr val="FFFFFF"/>
                          </a:solidFill>
                          <a:latin typeface="BIZ UDPゴシック" panose="020B0400000000000000" pitchFamily="50" charset="-128"/>
                          <a:ea typeface="BIZ UDPゴシック" panose="020B0400000000000000" pitchFamily="50" charset="-128"/>
                        </a:rPr>
                        <a:t>妊娠・出産への支援</a:t>
                      </a:r>
                      <a:endParaRPr kumimoji="1" lang="ja-JP" altLang="en-US" sz="1600" b="1" kern="1200" dirty="0">
                        <a:solidFill>
                          <a:srgbClr val="FFFFFF"/>
                        </a:solidFill>
                        <a:latin typeface="BIZ UDPゴシック" panose="020B0400000000000000" pitchFamily="50" charset="-128"/>
                        <a:ea typeface="BIZ UDPゴシック" panose="020B0400000000000000" pitchFamily="50" charset="-128"/>
                        <a:cs typeface="+mn-cs"/>
                      </a:endParaRPr>
                    </a:p>
                  </a:txBody>
                  <a:tcPr>
                    <a:solidFill>
                      <a:srgbClr val="FD91A3"/>
                    </a:solidFill>
                  </a:tcPr>
                </a:tc>
                <a:extLst>
                  <a:ext uri="{0D108BD9-81ED-4DB2-BD59-A6C34878D82A}">
                    <a16:rowId xmlns:a16="http://schemas.microsoft.com/office/drawing/2014/main" val="3067193788"/>
                  </a:ext>
                </a:extLst>
              </a:tr>
              <a:tr h="1926650">
                <a:tc>
                  <a:txBody>
                    <a:bodyPr/>
                    <a:lstStyle/>
                    <a:p>
                      <a:pPr>
                        <a:lnSpc>
                          <a:spcPts val="2000"/>
                        </a:lnSpc>
                      </a:pPr>
                      <a:endParaRPr kumimoji="1" lang="en-US" altLang="ja-JP" sz="1800" b="1" u="none" dirty="0">
                        <a:latin typeface="HGPｺﾞｼｯｸM" panose="020B0600000000000000" pitchFamily="50" charset="-128"/>
                        <a:ea typeface="HGPｺﾞｼｯｸM" panose="020B0600000000000000" pitchFamily="50" charset="-128"/>
                      </a:endParaRPr>
                    </a:p>
                  </a:txBody>
                  <a:tcPr>
                    <a:solidFill>
                      <a:schemeClr val="bg1"/>
                    </a:solidFill>
                  </a:tcPr>
                </a:tc>
                <a:extLst>
                  <a:ext uri="{0D108BD9-81ED-4DB2-BD59-A6C34878D82A}">
                    <a16:rowId xmlns:a16="http://schemas.microsoft.com/office/drawing/2014/main" val="129510328"/>
                  </a:ext>
                </a:extLst>
              </a:tr>
            </a:tbl>
          </a:graphicData>
        </a:graphic>
      </p:graphicFrame>
      <p:sp>
        <p:nvSpPr>
          <p:cNvPr id="46" name="テキスト ボックス 45">
            <a:extLst>
              <a:ext uri="{FF2B5EF4-FFF2-40B4-BE49-F238E27FC236}">
                <a16:creationId xmlns:a16="http://schemas.microsoft.com/office/drawing/2014/main" id="{3EA76ED1-FEE4-457F-A7C7-6DFB90EC92D9}"/>
              </a:ext>
            </a:extLst>
          </p:cNvPr>
          <p:cNvSpPr txBox="1"/>
          <p:nvPr/>
        </p:nvSpPr>
        <p:spPr>
          <a:xfrm>
            <a:off x="3209975" y="5029299"/>
            <a:ext cx="2312523" cy="1169551"/>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・周産期･小児医療等の体制</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整備</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健医</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・プレコンセプションケアの</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推進</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健医</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・早発卵巣不全患者等への</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支援</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健医</a:t>
            </a:r>
            <a:r>
              <a:rPr lang="en-US" altLang="ja-JP" sz="1400" dirty="0">
                <a:latin typeface="HGPｺﾞｼｯｸM" panose="020B0600000000000000" pitchFamily="50" charset="-128"/>
                <a:ea typeface="HGPｺﾞｼｯｸM" panose="020B0600000000000000" pitchFamily="50" charset="-128"/>
              </a:rPr>
              <a:t>〉</a:t>
            </a:r>
          </a:p>
        </p:txBody>
      </p:sp>
      <p:sp>
        <p:nvSpPr>
          <p:cNvPr id="44" name="正方形/長方形 1">
            <a:extLst>
              <a:ext uri="{FF2B5EF4-FFF2-40B4-BE49-F238E27FC236}">
                <a16:creationId xmlns:a16="http://schemas.microsoft.com/office/drawing/2014/main" id="{A12E05D2-E9F0-4844-A1DC-C4070F36A16C}"/>
              </a:ext>
            </a:extLst>
          </p:cNvPr>
          <p:cNvSpPr/>
          <p:nvPr/>
        </p:nvSpPr>
        <p:spPr>
          <a:xfrm>
            <a:off x="5633932" y="4295433"/>
            <a:ext cx="6940634" cy="322173"/>
          </a:xfrm>
          <a:prstGeom prst="rect">
            <a:avLst/>
          </a:prstGeom>
          <a:solidFill>
            <a:schemeClr val="bg1"/>
          </a:solid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1600" dirty="0">
                <a:solidFill>
                  <a:srgbClr val="000000"/>
                </a:solidFill>
                <a:latin typeface="BIZ UDPゴシック" panose="020B0400000000000000" pitchFamily="50" charset="-128"/>
                <a:ea typeface="BIZ UDPゴシック" panose="020B0400000000000000" pitchFamily="50" charset="-128"/>
              </a:rPr>
              <a:t>２人目の壁</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47" name="表 46">
            <a:extLst>
              <a:ext uri="{FF2B5EF4-FFF2-40B4-BE49-F238E27FC236}">
                <a16:creationId xmlns:a16="http://schemas.microsoft.com/office/drawing/2014/main" id="{57FA0C44-D9A9-471A-956D-BD1E5CB78F8D}"/>
              </a:ext>
            </a:extLst>
          </p:cNvPr>
          <p:cNvGraphicFramePr>
            <a:graphicFrameLocks noGrp="1"/>
          </p:cNvGraphicFramePr>
          <p:nvPr>
            <p:extLst>
              <p:ext uri="{D42A27DB-BD31-4B8C-83A1-F6EECF244321}">
                <p14:modId xmlns:p14="http://schemas.microsoft.com/office/powerpoint/2010/main" val="1611210633"/>
              </p:ext>
            </p:extLst>
          </p:nvPr>
        </p:nvGraphicFramePr>
        <p:xfrm>
          <a:off x="5633932" y="4670405"/>
          <a:ext cx="3736882" cy="2244293"/>
        </p:xfrm>
        <a:graphic>
          <a:graphicData uri="http://schemas.openxmlformats.org/drawingml/2006/table">
            <a:tbl>
              <a:tblPr firstRow="1" bandRow="1">
                <a:tableStyleId>{93296810-A885-4BE3-A3E7-6D5BEEA58F35}</a:tableStyleId>
              </a:tblPr>
              <a:tblGrid>
                <a:gridCol w="3736882">
                  <a:extLst>
                    <a:ext uri="{9D8B030D-6E8A-4147-A177-3AD203B41FA5}">
                      <a16:colId xmlns:a16="http://schemas.microsoft.com/office/drawing/2014/main" val="1993225949"/>
                    </a:ext>
                  </a:extLst>
                </a:gridCol>
              </a:tblGrid>
              <a:tr h="312947">
                <a:tc>
                  <a:txBody>
                    <a:bodyPr/>
                    <a:lstStyle/>
                    <a:p>
                      <a:pPr algn="l"/>
                      <a:r>
                        <a:rPr kumimoji="1" lang="ja-JP" altLang="en-US" sz="1600" dirty="0">
                          <a:latin typeface="BIZ UDPゴシック" panose="020B0400000000000000" pitchFamily="50" charset="-128"/>
                          <a:ea typeface="BIZ UDPゴシック" panose="020B0400000000000000" pitchFamily="50" charset="-128"/>
                        </a:rPr>
                        <a:t>（３）共育ての推進</a:t>
                      </a:r>
                      <a:r>
                        <a:rPr kumimoji="1" lang="ja-JP" altLang="en-US" sz="1600" dirty="0">
                          <a:solidFill>
                            <a:schemeClr val="bg1"/>
                          </a:solidFill>
                          <a:latin typeface="BIZ UDPゴシック" panose="020B0400000000000000" pitchFamily="50" charset="-128"/>
                          <a:ea typeface="BIZ UDPゴシック" panose="020B0400000000000000" pitchFamily="50" charset="-128"/>
                        </a:rPr>
                        <a:t>（子育て環境整備）</a:t>
                      </a:r>
                      <a:endParaRPr kumimoji="1" lang="en-US" altLang="ja-JP" sz="1600" dirty="0">
                        <a:solidFill>
                          <a:schemeClr val="bg1"/>
                        </a:solidFill>
                        <a:latin typeface="BIZ UDPゴシック" panose="020B0400000000000000" pitchFamily="50" charset="-128"/>
                        <a:ea typeface="BIZ UDPゴシック" panose="020B0400000000000000" pitchFamily="50" charset="-128"/>
                      </a:endParaRPr>
                    </a:p>
                  </a:txBody>
                  <a:tcPr>
                    <a:solidFill>
                      <a:schemeClr val="accent6"/>
                    </a:solidFill>
                  </a:tcPr>
                </a:tc>
                <a:extLst>
                  <a:ext uri="{0D108BD9-81ED-4DB2-BD59-A6C34878D82A}">
                    <a16:rowId xmlns:a16="http://schemas.microsoft.com/office/drawing/2014/main" val="3067193788"/>
                  </a:ext>
                </a:extLst>
              </a:tr>
              <a:tr h="1909013">
                <a:tc>
                  <a:txBody>
                    <a:bodyPr/>
                    <a:lstStyle/>
                    <a:p>
                      <a:pPr>
                        <a:lnSpc>
                          <a:spcPts val="2000"/>
                        </a:lnSpc>
                      </a:pPr>
                      <a:endParaRPr kumimoji="1" lang="en-US" altLang="ja-JP" sz="1800" b="1"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bg1"/>
                    </a:solidFill>
                  </a:tcPr>
                </a:tc>
                <a:extLst>
                  <a:ext uri="{0D108BD9-81ED-4DB2-BD59-A6C34878D82A}">
                    <a16:rowId xmlns:a16="http://schemas.microsoft.com/office/drawing/2014/main" val="129510328"/>
                  </a:ext>
                </a:extLst>
              </a:tr>
            </a:tbl>
          </a:graphicData>
        </a:graphic>
      </p:graphicFrame>
      <p:sp>
        <p:nvSpPr>
          <p:cNvPr id="48" name="テキスト ボックス 47">
            <a:extLst>
              <a:ext uri="{FF2B5EF4-FFF2-40B4-BE49-F238E27FC236}">
                <a16:creationId xmlns:a16="http://schemas.microsoft.com/office/drawing/2014/main" id="{9E362C05-0B7F-4944-8C13-018A0883014E}"/>
              </a:ext>
            </a:extLst>
          </p:cNvPr>
          <p:cNvSpPr txBox="1"/>
          <p:nvPr/>
        </p:nvSpPr>
        <p:spPr>
          <a:xfrm>
            <a:off x="5621799" y="5004668"/>
            <a:ext cx="3780524" cy="1887696"/>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≪保育≫</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・保育士等の確保</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・病児保育の広域利用</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・こども誰でも通園制度の実施</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子育て支援≫</a:t>
            </a:r>
          </a:p>
          <a:p>
            <a:pPr>
              <a:lnSpc>
                <a:spcPts val="1400"/>
              </a:lnSpc>
            </a:pPr>
            <a:r>
              <a:rPr lang="ja-JP" altLang="en-US" sz="1400" dirty="0">
                <a:latin typeface="HGPｺﾞｼｯｸM" panose="020B0600000000000000" pitchFamily="50" charset="-128"/>
                <a:ea typeface="HGPｺﾞｼｯｸM" panose="020B0600000000000000" pitchFamily="50" charset="-128"/>
              </a:rPr>
              <a:t>・まいど子でもカードを活用した共育て応援</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p>
          <a:p>
            <a:pPr>
              <a:lnSpc>
                <a:spcPts val="1400"/>
              </a:lnSpc>
            </a:pPr>
            <a:r>
              <a:rPr lang="ja-JP" altLang="en-US" sz="1400" dirty="0">
                <a:latin typeface="HGPｺﾞｼｯｸM" panose="020B0600000000000000" pitchFamily="50" charset="-128"/>
                <a:ea typeface="HGPｺﾞｼｯｸM" panose="020B0600000000000000" pitchFamily="50" charset="-128"/>
              </a:rPr>
              <a:t>・小１の壁等の解消や放課後等の子どもの居場所</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づくり</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a:t>
            </a:r>
            <a:endParaRPr lang="ja-JP" altLang="en-US"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≪教育≫</a:t>
            </a:r>
          </a:p>
          <a:p>
            <a:pPr>
              <a:lnSpc>
                <a:spcPts val="1400"/>
              </a:lnSpc>
            </a:pPr>
            <a:r>
              <a:rPr lang="ja-JP" altLang="en-US" sz="1400" dirty="0">
                <a:latin typeface="HGPｺﾞｼｯｸM" panose="020B0600000000000000" pitchFamily="50" charset="-128"/>
                <a:ea typeface="HGPｺﾞｼｯｸM" panose="020B0600000000000000" pitchFamily="50" charset="-128"/>
              </a:rPr>
              <a:t>・教育の充実</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教育</a:t>
            </a:r>
            <a:r>
              <a:rPr lang="en-US" altLang="ja-JP" sz="1400" dirty="0">
                <a:latin typeface="HGPｺﾞｼｯｸM" panose="020B0600000000000000" pitchFamily="50" charset="-128"/>
                <a:ea typeface="HGPｺﾞｼｯｸM" panose="020B0600000000000000" pitchFamily="50" charset="-128"/>
              </a:rPr>
              <a:t>〉</a:t>
            </a:r>
          </a:p>
        </p:txBody>
      </p:sp>
      <p:graphicFrame>
        <p:nvGraphicFramePr>
          <p:cNvPr id="49" name="表 16">
            <a:extLst>
              <a:ext uri="{FF2B5EF4-FFF2-40B4-BE49-F238E27FC236}">
                <a16:creationId xmlns:a16="http://schemas.microsoft.com/office/drawing/2014/main" id="{1FABA340-C1EE-4D89-9D4F-5775CD3B9A03}"/>
              </a:ext>
            </a:extLst>
          </p:cNvPr>
          <p:cNvGraphicFramePr>
            <a:graphicFrameLocks noGrp="1"/>
          </p:cNvGraphicFramePr>
          <p:nvPr>
            <p:extLst>
              <p:ext uri="{D42A27DB-BD31-4B8C-83A1-F6EECF244321}">
                <p14:modId xmlns:p14="http://schemas.microsoft.com/office/powerpoint/2010/main" val="2889070883"/>
              </p:ext>
            </p:extLst>
          </p:nvPr>
        </p:nvGraphicFramePr>
        <p:xfrm>
          <a:off x="9433408" y="4676406"/>
          <a:ext cx="3141155" cy="2273997"/>
        </p:xfrm>
        <a:graphic>
          <a:graphicData uri="http://schemas.openxmlformats.org/drawingml/2006/table">
            <a:tbl>
              <a:tblPr firstRow="1" bandRow="1">
                <a:tableStyleId>{5C22544A-7EE6-4342-B048-85BDC9FD1C3A}</a:tableStyleId>
              </a:tblPr>
              <a:tblGrid>
                <a:gridCol w="3141155">
                  <a:extLst>
                    <a:ext uri="{9D8B030D-6E8A-4147-A177-3AD203B41FA5}">
                      <a16:colId xmlns:a16="http://schemas.microsoft.com/office/drawing/2014/main" val="1993225949"/>
                    </a:ext>
                  </a:extLst>
                </a:gridCol>
              </a:tblGrid>
              <a:tr h="340503">
                <a:tc>
                  <a:txBody>
                    <a:bodyPr/>
                    <a:lstStyle/>
                    <a:p>
                      <a:pPr algn="l"/>
                      <a:r>
                        <a:rPr kumimoji="1" lang="ja-JP" altLang="en-US" sz="1600" dirty="0">
                          <a:latin typeface="BIZ UDPゴシック" panose="020B0400000000000000" pitchFamily="50" charset="-128"/>
                          <a:ea typeface="BIZ UDPゴシック" panose="020B0400000000000000" pitchFamily="50" charset="-128"/>
                        </a:rPr>
                        <a:t>（３）共育ての推進</a:t>
                      </a:r>
                      <a:r>
                        <a:rPr kumimoji="1" lang="ja-JP" altLang="en-US" sz="1400" dirty="0">
                          <a:solidFill>
                            <a:schemeClr val="bg1"/>
                          </a:solidFill>
                          <a:latin typeface="BIZ UDPゴシック" panose="020B0400000000000000" pitchFamily="50" charset="-128"/>
                          <a:ea typeface="BIZ UDPゴシック" panose="020B0400000000000000" pitchFamily="50" charset="-128"/>
                        </a:rPr>
                        <a:t>（職場環境づくり）</a:t>
                      </a:r>
                    </a:p>
                  </a:txBody>
                  <a:tcPr>
                    <a:solidFill>
                      <a:schemeClr val="accent6"/>
                    </a:solidFill>
                  </a:tcPr>
                </a:tc>
                <a:extLst>
                  <a:ext uri="{0D108BD9-81ED-4DB2-BD59-A6C34878D82A}">
                    <a16:rowId xmlns:a16="http://schemas.microsoft.com/office/drawing/2014/main" val="3067193788"/>
                  </a:ext>
                </a:extLst>
              </a:tr>
              <a:tr h="1933494">
                <a:tc>
                  <a:txBody>
                    <a:bodyPr/>
                    <a:lstStyle/>
                    <a:p>
                      <a:pPr algn="l">
                        <a:lnSpc>
                          <a:spcPts val="2000"/>
                        </a:lnSpc>
                      </a:pPr>
                      <a:r>
                        <a:rPr kumimoji="1" lang="ja-JP" altLang="en-US" sz="1800" u="none" dirty="0">
                          <a:latin typeface="HGPｺﾞｼｯｸM" panose="020B0600000000000000" pitchFamily="50" charset="-128"/>
                          <a:ea typeface="HGPｺﾞｼｯｸM" panose="020B0600000000000000" pitchFamily="50" charset="-128"/>
                        </a:rPr>
                        <a:t>　　　　　　　　　　　　　 　</a:t>
                      </a:r>
                    </a:p>
                  </a:txBody>
                  <a:tcPr>
                    <a:solidFill>
                      <a:schemeClr val="bg1"/>
                    </a:solidFill>
                  </a:tcPr>
                </a:tc>
                <a:extLst>
                  <a:ext uri="{0D108BD9-81ED-4DB2-BD59-A6C34878D82A}">
                    <a16:rowId xmlns:a16="http://schemas.microsoft.com/office/drawing/2014/main" val="129510328"/>
                  </a:ext>
                </a:extLst>
              </a:tr>
            </a:tbl>
          </a:graphicData>
        </a:graphic>
      </p:graphicFrame>
      <p:sp>
        <p:nvSpPr>
          <p:cNvPr id="50" name="テキスト ボックス 49">
            <a:extLst>
              <a:ext uri="{FF2B5EF4-FFF2-40B4-BE49-F238E27FC236}">
                <a16:creationId xmlns:a16="http://schemas.microsoft.com/office/drawing/2014/main" id="{6DA4075A-D0A7-44F8-AE02-7728D5FDDF25}"/>
              </a:ext>
            </a:extLst>
          </p:cNvPr>
          <p:cNvSpPr txBox="1"/>
          <p:nvPr/>
        </p:nvSpPr>
        <p:spPr>
          <a:xfrm>
            <a:off x="9419524" y="5016669"/>
            <a:ext cx="3141155" cy="1528624"/>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・中小企業や労働者からの相談対応</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＜商労＞</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・子育てと仕事の両立支援等のセミナー</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の開催＜商労＞</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・女性の就業継続のための啓発冊子の　</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作成＜商労＞　</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・性別役割分担意識の解消等をめざす</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イベントの実施＜府文＞</a:t>
            </a:r>
          </a:p>
        </p:txBody>
      </p:sp>
      <p:graphicFrame>
        <p:nvGraphicFramePr>
          <p:cNvPr id="52" name="表 16">
            <a:extLst>
              <a:ext uri="{FF2B5EF4-FFF2-40B4-BE49-F238E27FC236}">
                <a16:creationId xmlns:a16="http://schemas.microsoft.com/office/drawing/2014/main" id="{24DFE64F-EDE2-45B8-B344-2A0973069EB9}"/>
              </a:ext>
            </a:extLst>
          </p:cNvPr>
          <p:cNvGraphicFramePr>
            <a:graphicFrameLocks noGrp="1"/>
          </p:cNvGraphicFramePr>
          <p:nvPr>
            <p:extLst>
              <p:ext uri="{D42A27DB-BD31-4B8C-83A1-F6EECF244321}">
                <p14:modId xmlns:p14="http://schemas.microsoft.com/office/powerpoint/2010/main" val="3192615108"/>
              </p:ext>
            </p:extLst>
          </p:nvPr>
        </p:nvGraphicFramePr>
        <p:xfrm>
          <a:off x="227035" y="6976915"/>
          <a:ext cx="12347528" cy="1152342"/>
        </p:xfrm>
        <a:graphic>
          <a:graphicData uri="http://schemas.openxmlformats.org/drawingml/2006/table">
            <a:tbl>
              <a:tblPr firstRow="1" bandRow="1">
                <a:tableStyleId>{5C22544A-7EE6-4342-B048-85BDC9FD1C3A}</a:tableStyleId>
              </a:tblPr>
              <a:tblGrid>
                <a:gridCol w="12347528">
                  <a:extLst>
                    <a:ext uri="{9D8B030D-6E8A-4147-A177-3AD203B41FA5}">
                      <a16:colId xmlns:a16="http://schemas.microsoft.com/office/drawing/2014/main" val="1993225949"/>
                    </a:ext>
                  </a:extLst>
                </a:gridCol>
              </a:tblGrid>
              <a:tr h="291309">
                <a:tc>
                  <a:txBody>
                    <a:bodyPr/>
                    <a:lstStyle/>
                    <a:p>
                      <a:pPr algn="ctr">
                        <a:lnSpc>
                          <a:spcPts val="2000"/>
                        </a:lnSpc>
                      </a:pPr>
                      <a:r>
                        <a:rPr kumimoji="1" lang="ja-JP" altLang="en-US" sz="1600" b="1" u="none" dirty="0">
                          <a:latin typeface="BIZ UDPゴシック" panose="020B0400000000000000" pitchFamily="50" charset="-128"/>
                          <a:ea typeface="BIZ UDPゴシック" panose="020B0400000000000000" pitchFamily="50" charset="-128"/>
                        </a:rPr>
                        <a:t>（４）生活を支える基盤の安定</a:t>
                      </a:r>
                    </a:p>
                  </a:txBody>
                  <a:tcPr anchor="ctr">
                    <a:solidFill>
                      <a:schemeClr val="bg2">
                        <a:lumMod val="50000"/>
                      </a:schemeClr>
                    </a:solidFill>
                  </a:tcPr>
                </a:tc>
                <a:extLst>
                  <a:ext uri="{0D108BD9-81ED-4DB2-BD59-A6C34878D82A}">
                    <a16:rowId xmlns:a16="http://schemas.microsoft.com/office/drawing/2014/main" val="3067193788"/>
                  </a:ext>
                </a:extLst>
              </a:tr>
              <a:tr h="841128">
                <a:tc>
                  <a:txBody>
                    <a:bodyPr/>
                    <a:lstStyle/>
                    <a:p>
                      <a:pPr>
                        <a:lnSpc>
                          <a:spcPts val="2000"/>
                        </a:lnSpc>
                      </a:pPr>
                      <a:endParaRPr kumimoji="1" lang="en-US" altLang="ja-JP" sz="1800" b="1" i="0" u="none" strike="noStrike" kern="1200" cap="none" spc="0" normalizeH="0" baseline="0" noProof="0" dirty="0">
                        <a:ln>
                          <a:noFill/>
                        </a:ln>
                        <a:solidFill>
                          <a:srgbClr val="000000"/>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bg1"/>
                    </a:solidFill>
                  </a:tcPr>
                </a:tc>
                <a:extLst>
                  <a:ext uri="{0D108BD9-81ED-4DB2-BD59-A6C34878D82A}">
                    <a16:rowId xmlns:a16="http://schemas.microsoft.com/office/drawing/2014/main" val="129510328"/>
                  </a:ext>
                </a:extLst>
              </a:tr>
            </a:tbl>
          </a:graphicData>
        </a:graphic>
      </p:graphicFrame>
      <p:sp>
        <p:nvSpPr>
          <p:cNvPr id="53" name="テキスト ボックス 52">
            <a:extLst>
              <a:ext uri="{FF2B5EF4-FFF2-40B4-BE49-F238E27FC236}">
                <a16:creationId xmlns:a16="http://schemas.microsoft.com/office/drawing/2014/main" id="{393E863B-3260-4771-BC33-1DE8588264B4}"/>
              </a:ext>
            </a:extLst>
          </p:cNvPr>
          <p:cNvSpPr txBox="1"/>
          <p:nvPr/>
        </p:nvSpPr>
        <p:spPr>
          <a:xfrm>
            <a:off x="227035" y="7323163"/>
            <a:ext cx="3319354" cy="810478"/>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≪住宅支援≫</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・公的賃貸住宅による支援の充実</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都整</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　</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a:t>
            </a:r>
            <a:r>
              <a:rPr kumimoji="1" lang="ja-JP" altLang="en-US" sz="1400" i="0"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民間住宅の活用促進</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都整</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　</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・住宅支援制度の一元的情報発信</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都整</a:t>
            </a:r>
            <a:r>
              <a:rPr lang="en-US" altLang="ja-JP" sz="1400" dirty="0">
                <a:latin typeface="HGPｺﾞｼｯｸM" panose="020B0600000000000000" pitchFamily="50" charset="-128"/>
                <a:ea typeface="HGPｺﾞｼｯｸM" panose="020B0600000000000000" pitchFamily="50" charset="-128"/>
              </a:rPr>
              <a:t>〉</a:t>
            </a:r>
          </a:p>
        </p:txBody>
      </p:sp>
      <p:sp>
        <p:nvSpPr>
          <p:cNvPr id="54" name="テキスト ボックス 53">
            <a:extLst>
              <a:ext uri="{FF2B5EF4-FFF2-40B4-BE49-F238E27FC236}">
                <a16:creationId xmlns:a16="http://schemas.microsoft.com/office/drawing/2014/main" id="{B401C527-EEAE-4654-8BEC-BB0F8348D950}"/>
              </a:ext>
            </a:extLst>
          </p:cNvPr>
          <p:cNvSpPr txBox="1"/>
          <p:nvPr/>
        </p:nvSpPr>
        <p:spPr>
          <a:xfrm>
            <a:off x="4070636" y="7323162"/>
            <a:ext cx="4201541" cy="630942"/>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≪経済的支援≫</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・児童手当・児童扶養手当の支給</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福祉</a:t>
            </a:r>
            <a:r>
              <a:rPr lang="en-US" altLang="ja-JP" sz="1400" dirty="0">
                <a:latin typeface="HGPｺﾞｼｯｸM" panose="020B0600000000000000" pitchFamily="50" charset="-128"/>
                <a:ea typeface="HGPｺﾞｼｯｸM" panose="020B0600000000000000" pitchFamily="50" charset="-128"/>
              </a:rPr>
              <a:t>〉  </a:t>
            </a:r>
          </a:p>
          <a:p>
            <a:pPr>
              <a:lnSpc>
                <a:spcPts val="1400"/>
              </a:lnSpc>
            </a:pPr>
            <a:r>
              <a:rPr lang="en-US" altLang="ja-JP" sz="1400" dirty="0">
                <a:latin typeface="HGPｺﾞｼｯｸM" panose="020B0600000000000000" pitchFamily="50" charset="-128"/>
                <a:ea typeface="HGPｺﾞｼｯｸM" panose="020B0600000000000000" pitchFamily="50" charset="-128"/>
              </a:rPr>
              <a:t> </a:t>
            </a:r>
            <a:r>
              <a:rPr lang="ja-JP" altLang="en-US" sz="1400" dirty="0">
                <a:latin typeface="HGPｺﾞｼｯｸM" panose="020B0600000000000000" pitchFamily="50" charset="-128"/>
                <a:ea typeface="HGPｺﾞｼｯｸM" panose="020B0600000000000000" pitchFamily="50" charset="-128"/>
              </a:rPr>
              <a:t> ・高等学校等の授業料無償化</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教育・副首都</a:t>
            </a:r>
            <a:r>
              <a:rPr lang="en-US" altLang="ja-JP" sz="1400" dirty="0">
                <a:latin typeface="HGPｺﾞｼｯｸM" panose="020B0600000000000000" pitchFamily="50" charset="-128"/>
                <a:ea typeface="HGPｺﾞｼｯｸM" panose="020B0600000000000000" pitchFamily="50" charset="-128"/>
              </a:rPr>
              <a:t>〉</a:t>
            </a:r>
            <a:r>
              <a:rPr lang="ja-JP" altLang="en-US" sz="1400" dirty="0">
                <a:latin typeface="HGPｺﾞｼｯｸM" panose="020B0600000000000000" pitchFamily="50" charset="-128"/>
                <a:ea typeface="HGPｺﾞｼｯｸM" panose="020B0600000000000000" pitchFamily="50" charset="-128"/>
              </a:rPr>
              <a:t>　</a:t>
            </a:r>
            <a:endParaRPr lang="en-US" altLang="ja-JP" sz="1400" dirty="0">
              <a:latin typeface="HGPｺﾞｼｯｸM" panose="020B0600000000000000" pitchFamily="50" charset="-128"/>
              <a:ea typeface="HGPｺﾞｼｯｸM" panose="020B0600000000000000" pitchFamily="50" charset="-128"/>
            </a:endParaRPr>
          </a:p>
        </p:txBody>
      </p:sp>
      <p:sp>
        <p:nvSpPr>
          <p:cNvPr id="55" name="テキスト ボックス 54">
            <a:extLst>
              <a:ext uri="{FF2B5EF4-FFF2-40B4-BE49-F238E27FC236}">
                <a16:creationId xmlns:a16="http://schemas.microsoft.com/office/drawing/2014/main" id="{232B9F4A-C85F-43FE-ABFE-BC1A07EB2511}"/>
              </a:ext>
            </a:extLst>
          </p:cNvPr>
          <p:cNvSpPr txBox="1"/>
          <p:nvPr/>
        </p:nvSpPr>
        <p:spPr>
          <a:xfrm>
            <a:off x="8148911" y="7316821"/>
            <a:ext cx="4302388" cy="810478"/>
          </a:xfrm>
          <a:prstGeom prst="rect">
            <a:avLst/>
          </a:prstGeom>
          <a:noFill/>
        </p:spPr>
        <p:txBody>
          <a:bodyPr wrap="square">
            <a:spAutoFit/>
          </a:bodyPr>
          <a:lstStyle/>
          <a:p>
            <a:pPr>
              <a:lnSpc>
                <a:spcPts val="1400"/>
              </a:lnSpc>
            </a:pPr>
            <a:r>
              <a:rPr lang="ja-JP" altLang="en-US" sz="1400" dirty="0">
                <a:latin typeface="HGPｺﾞｼｯｸM" panose="020B0600000000000000" pitchFamily="50" charset="-128"/>
                <a:ea typeface="HGPｺﾞｼｯｸM" panose="020B0600000000000000" pitchFamily="50" charset="-128"/>
              </a:rPr>
              <a:t>≪就業支援≫</a:t>
            </a:r>
            <a:endParaRPr lang="en-US" altLang="ja-JP" sz="1400" dirty="0">
              <a:latin typeface="HGPｺﾞｼｯｸM" panose="020B0600000000000000" pitchFamily="50" charset="-128"/>
              <a:ea typeface="HGPｺﾞｼｯｸM" panose="020B0600000000000000" pitchFamily="50" charset="-128"/>
            </a:endParaRPr>
          </a:p>
          <a:p>
            <a:pPr>
              <a:lnSpc>
                <a:spcPts val="1400"/>
              </a:lnSpc>
            </a:pPr>
            <a:r>
              <a:rPr lang="ja-JP" altLang="en-US" sz="1400" dirty="0">
                <a:latin typeface="HGPｺﾞｼｯｸM" panose="020B0600000000000000" pitchFamily="50" charset="-128"/>
                <a:ea typeface="HGPｺﾞｼｯｸM" panose="020B0600000000000000" pitchFamily="50" charset="-128"/>
              </a:rPr>
              <a:t>　 ・ＯＳＡＫＡしごとフィールドにおける就職支援</a:t>
            </a:r>
            <a:r>
              <a:rPr kumimoji="1" lang="ja-JP" altLang="en-US" sz="1400" b="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＜商労＞</a:t>
            </a:r>
            <a:endParaRPr lang="en-US" altLang="ja-JP" sz="1400" dirty="0">
              <a:latin typeface="HGPｺﾞｼｯｸM" panose="020B0600000000000000" pitchFamily="50" charset="-128"/>
              <a:ea typeface="HGPｺﾞｼｯｸM" panose="020B0600000000000000" pitchFamily="50" charset="-128"/>
            </a:endParaRPr>
          </a:p>
          <a:p>
            <a:pPr marL="0" marR="0" lvl="0" indent="0" algn="l" defTabSz="914400" rtl="0" eaLnBrk="1" fontAlgn="auto" latinLnBrk="0" hangingPunct="1">
              <a:lnSpc>
                <a:spcPts val="1400"/>
              </a:lnSpc>
              <a:buClrTx/>
              <a:buSzTx/>
              <a:buFontTx/>
              <a:buNone/>
              <a:tabLst/>
              <a:defRPr/>
            </a:pPr>
            <a:r>
              <a:rPr lang="ja-JP" altLang="en-US" sz="1400" b="1" dirty="0">
                <a:latin typeface="HGPｺﾞｼｯｸM" panose="020B0600000000000000" pitchFamily="50" charset="-128"/>
                <a:ea typeface="HGPｺﾞｼｯｸM" panose="020B0600000000000000" pitchFamily="50" charset="-128"/>
              </a:rPr>
              <a:t> 　</a:t>
            </a:r>
            <a:r>
              <a:rPr kumimoji="1" lang="ja-JP" altLang="en-US" sz="140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a:t>
            </a:r>
            <a:r>
              <a:rPr kumimoji="1" lang="ja-JP" altLang="en-US" sz="1400" i="0" u="non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リスキリング、</a:t>
            </a:r>
            <a:r>
              <a:rPr kumimoji="1" lang="ja-JP" altLang="en-US" sz="140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rPr>
              <a:t>スキルアップ支援＜商労＞</a:t>
            </a:r>
            <a:endParaRPr kumimoji="1" lang="en-US" altLang="ja-JP" sz="1400" i="0" u="none" strike="noStrike" kern="1200" cap="none" spc="0" normalizeH="0" baseline="0" noProof="0" dirty="0">
              <a:ln>
                <a:noFill/>
              </a:ln>
              <a:effectLst/>
              <a:uLnTx/>
              <a:uFillTx/>
              <a:latin typeface="HGPｺﾞｼｯｸM" panose="020B0600000000000000" pitchFamily="50" charset="-128"/>
              <a:ea typeface="HGPｺﾞｼｯｸM" panose="020B0600000000000000" pitchFamily="50" charset="-128"/>
            </a:endParaRPr>
          </a:p>
          <a:p>
            <a:pPr lvl="0">
              <a:lnSpc>
                <a:spcPts val="1400"/>
              </a:lnSpc>
              <a:defRPr/>
            </a:pPr>
            <a:r>
              <a:rPr lang="ja-JP" altLang="en-US" sz="1400" dirty="0">
                <a:latin typeface="HGPｺﾞｼｯｸM" panose="020B0600000000000000" pitchFamily="50" charset="-128"/>
                <a:ea typeface="HGPｺﾞｼｯｸM" panose="020B0600000000000000" pitchFamily="50" charset="-128"/>
              </a:rPr>
              <a:t>　 ・公共職業訓練＜商労＞</a:t>
            </a:r>
            <a:r>
              <a:rPr lang="ja-JP" altLang="en-US" sz="1400" strike="sngStrike" dirty="0">
                <a:latin typeface="HGPｺﾞｼｯｸM" panose="020B0600000000000000" pitchFamily="50" charset="-128"/>
                <a:ea typeface="HGPｺﾞｼｯｸM" panose="020B0600000000000000" pitchFamily="50" charset="-128"/>
              </a:rPr>
              <a:t>　</a:t>
            </a:r>
            <a:endParaRPr lang="en-US" altLang="ja-JP" sz="1400" strike="sngStrike" dirty="0">
              <a:latin typeface="HGPｺﾞｼｯｸM" panose="020B0600000000000000" pitchFamily="50" charset="-128"/>
              <a:ea typeface="HGPｺﾞｼｯｸM" panose="020B0600000000000000" pitchFamily="50" charset="-128"/>
            </a:endParaRPr>
          </a:p>
        </p:txBody>
      </p:sp>
      <p:graphicFrame>
        <p:nvGraphicFramePr>
          <p:cNvPr id="56" name="表 16">
            <a:extLst>
              <a:ext uri="{FF2B5EF4-FFF2-40B4-BE49-F238E27FC236}">
                <a16:creationId xmlns:a16="http://schemas.microsoft.com/office/drawing/2014/main" id="{99B557E1-BCE0-4F63-A67A-151829166592}"/>
              </a:ext>
            </a:extLst>
          </p:cNvPr>
          <p:cNvGraphicFramePr>
            <a:graphicFrameLocks noGrp="1"/>
          </p:cNvGraphicFramePr>
          <p:nvPr>
            <p:extLst>
              <p:ext uri="{D42A27DB-BD31-4B8C-83A1-F6EECF244321}">
                <p14:modId xmlns:p14="http://schemas.microsoft.com/office/powerpoint/2010/main" val="772555061"/>
              </p:ext>
            </p:extLst>
          </p:nvPr>
        </p:nvGraphicFramePr>
        <p:xfrm>
          <a:off x="227036" y="8191474"/>
          <a:ext cx="12347528" cy="604520"/>
        </p:xfrm>
        <a:graphic>
          <a:graphicData uri="http://schemas.openxmlformats.org/drawingml/2006/table">
            <a:tbl>
              <a:tblPr firstRow="1" bandRow="1">
                <a:tableStyleId>{5C22544A-7EE6-4342-B048-85BDC9FD1C3A}</a:tableStyleId>
              </a:tblPr>
              <a:tblGrid>
                <a:gridCol w="12347528">
                  <a:extLst>
                    <a:ext uri="{9D8B030D-6E8A-4147-A177-3AD203B41FA5}">
                      <a16:colId xmlns:a16="http://schemas.microsoft.com/office/drawing/2014/main" val="1993225949"/>
                    </a:ext>
                  </a:extLst>
                </a:gridCol>
              </a:tblGrid>
              <a:tr h="226129">
                <a:tc>
                  <a:txBody>
                    <a:bodyPr/>
                    <a:lstStyle/>
                    <a:p>
                      <a:pPr algn="ctr"/>
                      <a:r>
                        <a:rPr kumimoji="1" lang="ja-JP" altLang="en-US" sz="1600" dirty="0">
                          <a:latin typeface="BIZ UDPゴシック" panose="020B0400000000000000" pitchFamily="50" charset="-128"/>
                          <a:ea typeface="BIZ UDPゴシック" panose="020B0400000000000000" pitchFamily="50" charset="-128"/>
                        </a:rPr>
                        <a:t>（５）市町村支援の充実</a:t>
                      </a:r>
                    </a:p>
                  </a:txBody>
                  <a:tcPr anchor="ctr">
                    <a:solidFill>
                      <a:srgbClr val="0070C0"/>
                    </a:solidFill>
                  </a:tcPr>
                </a:tc>
                <a:extLst>
                  <a:ext uri="{0D108BD9-81ED-4DB2-BD59-A6C34878D82A}">
                    <a16:rowId xmlns:a16="http://schemas.microsoft.com/office/drawing/2014/main" val="3067193788"/>
                  </a:ext>
                </a:extLst>
              </a:tr>
              <a:tr h="210412">
                <a:tc>
                  <a:txBody>
                    <a:bodyPr/>
                    <a:lstStyle/>
                    <a:p>
                      <a:pPr>
                        <a:lnSpc>
                          <a:spcPts val="1400"/>
                        </a:lnSpc>
                      </a:pPr>
                      <a:r>
                        <a:rPr kumimoji="1" lang="en-US" altLang="ja-JP" sz="1400" b="1" i="0" u="none" strike="noStrike" kern="1200" cap="none" spc="0" normalizeH="0" baseline="0" noProof="0" dirty="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400" b="0" i="0" u="none" strike="noStrike" kern="1200" cap="none" spc="0" normalizeH="0" baseline="0" noProof="0" dirty="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・市町村の少子化対策を促進するため、新子育て支援交付金等によるバックアップ機能を強化</a:t>
                      </a:r>
                      <a:r>
                        <a:rPr kumimoji="1" lang="en-US" altLang="ja-JP"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福祉</a:t>
                      </a:r>
                      <a:r>
                        <a:rPr kumimoji="1" lang="en-US" altLang="ja-JP"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a:t>
                      </a:r>
                    </a:p>
                  </a:txBody>
                  <a:tcPr>
                    <a:solidFill>
                      <a:schemeClr val="bg1"/>
                    </a:solidFill>
                  </a:tcPr>
                </a:tc>
                <a:extLst>
                  <a:ext uri="{0D108BD9-81ED-4DB2-BD59-A6C34878D82A}">
                    <a16:rowId xmlns:a16="http://schemas.microsoft.com/office/drawing/2014/main" val="129510328"/>
                  </a:ext>
                </a:extLst>
              </a:tr>
            </a:tbl>
          </a:graphicData>
        </a:graphic>
      </p:graphicFrame>
      <p:graphicFrame>
        <p:nvGraphicFramePr>
          <p:cNvPr id="57" name="表 16">
            <a:extLst>
              <a:ext uri="{FF2B5EF4-FFF2-40B4-BE49-F238E27FC236}">
                <a16:creationId xmlns:a16="http://schemas.microsoft.com/office/drawing/2014/main" id="{B4B8C1AC-4A11-49D5-8B81-43A27FA4A044}"/>
              </a:ext>
            </a:extLst>
          </p:cNvPr>
          <p:cNvGraphicFramePr>
            <a:graphicFrameLocks noGrp="1"/>
          </p:cNvGraphicFramePr>
          <p:nvPr>
            <p:extLst>
              <p:ext uri="{D42A27DB-BD31-4B8C-83A1-F6EECF244321}">
                <p14:modId xmlns:p14="http://schemas.microsoft.com/office/powerpoint/2010/main" val="2562949741"/>
              </p:ext>
            </p:extLst>
          </p:nvPr>
        </p:nvGraphicFramePr>
        <p:xfrm>
          <a:off x="74479" y="8923837"/>
          <a:ext cx="12617798" cy="647256"/>
        </p:xfrm>
        <a:graphic>
          <a:graphicData uri="http://schemas.openxmlformats.org/drawingml/2006/table">
            <a:tbl>
              <a:tblPr firstRow="1" bandRow="1">
                <a:tableStyleId>{5C22544A-7EE6-4342-B048-85BDC9FD1C3A}</a:tableStyleId>
              </a:tblPr>
              <a:tblGrid>
                <a:gridCol w="12617798">
                  <a:extLst>
                    <a:ext uri="{9D8B030D-6E8A-4147-A177-3AD203B41FA5}">
                      <a16:colId xmlns:a16="http://schemas.microsoft.com/office/drawing/2014/main" val="1993225949"/>
                    </a:ext>
                  </a:extLst>
                </a:gridCol>
              </a:tblGrid>
              <a:tr h="226129">
                <a:tc>
                  <a:txBody>
                    <a:bodyPr/>
                    <a:lstStyle/>
                    <a:p>
                      <a:pPr algn="l"/>
                      <a:r>
                        <a:rPr kumimoji="1" lang="ja-JP" altLang="en-US" sz="1600" dirty="0">
                          <a:latin typeface="BIZ UDPゴシック" panose="020B0400000000000000" pitchFamily="50" charset="-128"/>
                          <a:ea typeface="BIZ UDPゴシック" panose="020B0400000000000000" pitchFamily="50" charset="-128"/>
                        </a:rPr>
                        <a:t>■目標指標</a:t>
                      </a:r>
                    </a:p>
                  </a:txBody>
                  <a:tcPr anchor="ctr">
                    <a:solidFill>
                      <a:srgbClr val="0070C0"/>
                    </a:solidFill>
                  </a:tcPr>
                </a:tc>
                <a:extLst>
                  <a:ext uri="{0D108BD9-81ED-4DB2-BD59-A6C34878D82A}">
                    <a16:rowId xmlns:a16="http://schemas.microsoft.com/office/drawing/2014/main" val="3067193788"/>
                  </a:ext>
                </a:extLst>
              </a:tr>
              <a:tr h="149079">
                <a:tc>
                  <a:txBody>
                    <a:bodyPr/>
                    <a:lstStyle/>
                    <a:p>
                      <a:pPr>
                        <a:lnSpc>
                          <a:spcPts val="2000"/>
                        </a:lnSpc>
                      </a:pPr>
                      <a:r>
                        <a:rPr kumimoji="1" lang="en-US" altLang="ja-JP" sz="1400" b="1"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400" b="1"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　</a:t>
                      </a:r>
                      <a:r>
                        <a:rPr kumimoji="1" lang="ja-JP" altLang="en-US"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rPr>
                        <a:t>［短期］婚姻率、出生率ともに令和６年度以上、夫の家事関連時間：２時間以上に増加　　［中長期］合計特殊出生率：少子化傾向の反転</a:t>
                      </a:r>
                      <a:endParaRPr kumimoji="1" lang="en-US" altLang="ja-JP" sz="1400" b="0" i="0" u="none" strike="noStrike" kern="1200" cap="none" spc="0" normalizeH="0" baseline="0" noProof="0" dirty="0">
                        <a:ln>
                          <a:noFill/>
                        </a:ln>
                        <a:solidFill>
                          <a:schemeClr val="tx1"/>
                        </a:solidFill>
                        <a:effectLst/>
                        <a:uLnTx/>
                        <a:uFillTx/>
                        <a:latin typeface="HGPｺﾞｼｯｸM" panose="020B0600000000000000" pitchFamily="50" charset="-128"/>
                        <a:ea typeface="HGPｺﾞｼｯｸM" panose="020B0600000000000000" pitchFamily="50" charset="-128"/>
                        <a:cs typeface="+mn-cs"/>
                      </a:endParaRPr>
                    </a:p>
                  </a:txBody>
                  <a:tcPr>
                    <a:solidFill>
                      <a:schemeClr val="accent1">
                        <a:lumMod val="20000"/>
                        <a:lumOff val="80000"/>
                      </a:schemeClr>
                    </a:solidFill>
                  </a:tcPr>
                </a:tc>
                <a:extLst>
                  <a:ext uri="{0D108BD9-81ED-4DB2-BD59-A6C34878D82A}">
                    <a16:rowId xmlns:a16="http://schemas.microsoft.com/office/drawing/2014/main" val="129510328"/>
                  </a:ext>
                </a:extLst>
              </a:tr>
            </a:tbl>
          </a:graphicData>
        </a:graphic>
      </p:graphicFrame>
      <p:sp>
        <p:nvSpPr>
          <p:cNvPr id="25" name="正方形/長方形 1">
            <a:extLst>
              <a:ext uri="{FF2B5EF4-FFF2-40B4-BE49-F238E27FC236}">
                <a16:creationId xmlns:a16="http://schemas.microsoft.com/office/drawing/2014/main" id="{C42A4354-7187-454C-99E9-5A33C7AE554C}"/>
              </a:ext>
            </a:extLst>
          </p:cNvPr>
          <p:cNvSpPr/>
          <p:nvPr/>
        </p:nvSpPr>
        <p:spPr>
          <a:xfrm>
            <a:off x="3219322" y="4290303"/>
            <a:ext cx="2373156" cy="322173"/>
          </a:xfrm>
          <a:prstGeom prst="rect">
            <a:avLst/>
          </a:prstGeom>
          <a:solidFill>
            <a:schemeClr val="bg1"/>
          </a:solidFill>
          <a:ln w="12701" cap="flat">
            <a:solidFill>
              <a:srgbClr val="34497D"/>
            </a:solidFill>
            <a:prstDash val="solid"/>
            <a:miter/>
          </a:ln>
        </p:spPr>
        <p:txBody>
          <a:bodyPr vert="horz" wrap="square" lIns="91440" tIns="45720" rIns="91440" bIns="45720" anchor="ctr" anchorCtr="0" compatLnSpc="1">
            <a:noAutofit/>
          </a:bodyPr>
          <a:lstStyle/>
          <a:p>
            <a:pPr marL="0" marR="0" lvl="0" indent="0" algn="ctr" defTabSz="4572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ja-JP" altLang="en-US" sz="1600" dirty="0">
                <a:solidFill>
                  <a:srgbClr val="000000"/>
                </a:solidFill>
                <a:latin typeface="BIZ UDPゴシック" panose="020B0400000000000000" pitchFamily="50" charset="-128"/>
                <a:ea typeface="BIZ UDPゴシック" panose="020B0400000000000000" pitchFamily="50" charset="-128"/>
              </a:rPr>
              <a:t>１人目の壁</a:t>
            </a:r>
            <a:endParaRPr lang="en-US" altLang="ja-JP" sz="16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238955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870</Words>
  <Application>Microsoft Office PowerPoint</Application>
  <PresentationFormat>A3 297x420 mm</PresentationFormat>
  <Paragraphs>94</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UDPゴシック</vt:lpstr>
      <vt:lpstr>HGPｺﾞｼｯｸM</vt:lpstr>
      <vt:lpstr>游ゴシック</vt:lpstr>
      <vt:lpstr>游ゴシック Light</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2026-07-28T07:02:23Z</dcterms:created>
  <dcterms:modified xsi:type="dcterms:W3CDTF">2026-07-28T07:05:21Z</dcterms:modified>
</cp:coreProperties>
</file>