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48" r:id="rId1"/>
    <p:sldMasterId id="2147483660" r:id="rId2"/>
  </p:sldMasterIdLst>
  <p:notesMasterIdLst>
    <p:notesMasterId r:id="rId17"/>
  </p:notesMasterIdLst>
  <p:handoutMasterIdLst>
    <p:handoutMasterId r:id="rId18"/>
  </p:handoutMasterIdLst>
  <p:sldIdLst>
    <p:sldId id="357" r:id="rId3"/>
    <p:sldId id="369" r:id="rId4"/>
    <p:sldId id="356" r:id="rId5"/>
    <p:sldId id="379" r:id="rId6"/>
    <p:sldId id="381" r:id="rId7"/>
    <p:sldId id="383" r:id="rId8"/>
    <p:sldId id="384" r:id="rId9"/>
    <p:sldId id="385" r:id="rId10"/>
    <p:sldId id="386" r:id="rId11"/>
    <p:sldId id="388" r:id="rId12"/>
    <p:sldId id="389" r:id="rId13"/>
    <p:sldId id="368" r:id="rId14"/>
    <p:sldId id="376" r:id="rId15"/>
    <p:sldId id="377" r:id="rId16"/>
  </p:sldIdLst>
  <p:sldSz cx="9906000" cy="6858000" type="A4"/>
  <p:notesSz cx="6807200" cy="9939338"/>
  <p:defaultTextStyle>
    <a:defPPr rtl="0">
      <a:defRPr lang="ja-jp"/>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28" userDrawn="1">
          <p15:clr>
            <a:srgbClr val="A4A3A4"/>
          </p15:clr>
        </p15:guide>
        <p15:guide id="2" pos="3140" userDrawn="1">
          <p15:clr>
            <a:srgbClr val="A4A3A4"/>
          </p15:clr>
        </p15:guide>
        <p15:guide id="3" pos="6093" userDrawn="1">
          <p15:clr>
            <a:srgbClr val="A4A3A4"/>
          </p15:clr>
        </p15:guide>
        <p15:guide id="4" pos="117" userDrawn="1">
          <p15:clr>
            <a:srgbClr val="A4A3A4"/>
          </p15:clr>
        </p15:guide>
        <p15:guide id="5" orient="horz" pos="624" userDrawn="1">
          <p15:clr>
            <a:srgbClr val="A4A3A4"/>
          </p15:clr>
        </p15:guide>
        <p15:guide id="6" orient="horz" pos="4056"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35"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E3EB"/>
    <a:srgbClr val="E7F2F5"/>
    <a:srgbClr val="FF0066"/>
    <a:srgbClr val="0D8295"/>
    <a:srgbClr val="D1F5FB"/>
    <a:srgbClr val="11AEC7"/>
    <a:srgbClr val="BFBFBF"/>
    <a:srgbClr val="78E2F4"/>
    <a:srgbClr val="8DE4F0"/>
    <a:srgbClr val="11ABC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1FECB4D8-DB02-4DC6-A0A2-4F2EBAE1DC90}" styleName="中間スタイル 1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32" autoAdjust="0"/>
    <p:restoredTop sz="94434" autoAdjust="0"/>
  </p:normalViewPr>
  <p:slideViewPr>
    <p:cSldViewPr snapToGrid="0" showGuides="1">
      <p:cViewPr varScale="1">
        <p:scale>
          <a:sx n="65" d="100"/>
          <a:sy n="65" d="100"/>
        </p:scale>
        <p:origin x="1072" y="60"/>
      </p:cViewPr>
      <p:guideLst>
        <p:guide orient="horz" pos="2328"/>
        <p:guide pos="3140"/>
        <p:guide pos="6093"/>
        <p:guide pos="117"/>
        <p:guide orient="horz" pos="624"/>
        <p:guide orient="horz" pos="4056"/>
      </p:guideLst>
    </p:cSldViewPr>
  </p:slideViewPr>
  <p:outlineViewPr>
    <p:cViewPr>
      <p:scale>
        <a:sx n="33" d="100"/>
        <a:sy n="33" d="100"/>
      </p:scale>
      <p:origin x="0" y="0"/>
    </p:cViewPr>
  </p:outlineViewPr>
  <p:notesTextViewPr>
    <p:cViewPr>
      <p:scale>
        <a:sx n="75" d="100"/>
        <a:sy n="75" d="100"/>
      </p:scale>
      <p:origin x="0" y="0"/>
    </p:cViewPr>
  </p:notesTextViewPr>
  <p:notesViewPr>
    <p:cSldViewPr snapToGrid="0">
      <p:cViewPr varScale="1">
        <p:scale>
          <a:sx n="87" d="100"/>
          <a:sy n="87" d="100"/>
        </p:scale>
        <p:origin x="3090"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5"/>
    </mc:Choice>
    <mc:Fallback>
      <c:style val="5"/>
    </mc:Fallback>
  </mc:AlternateContent>
  <c:chart>
    <c:title>
      <c:layout>
        <c:manualLayout>
          <c:xMode val="edge"/>
          <c:yMode val="edge"/>
          <c:x val="2.1458113972113207E-2"/>
          <c:y val="1.7600233161875332E-2"/>
        </c:manualLayout>
      </c:layout>
      <c:overlay val="0"/>
      <c:spPr>
        <a:noFill/>
        <a:ln>
          <a:noFill/>
        </a:ln>
        <a:effectLst/>
      </c:spPr>
      <c:txPr>
        <a:bodyPr rot="0" spcFirstLastPara="1" vertOverflow="ellipsis" vert="horz" wrap="square" anchor="ctr" anchorCtr="1"/>
        <a:lstStyle/>
        <a:p>
          <a:pPr>
            <a:defRPr sz="1600" b="0" i="0" u="none" strike="noStrike" kern="1200" spc="0" baseline="0">
              <a:solidFill>
                <a:schemeClr val="tx1"/>
              </a:solidFill>
              <a:latin typeface="Meiryo UI" panose="020B0604030504040204" pitchFamily="50" charset="-128"/>
              <a:ea typeface="Meiryo UI" panose="020B0604030504040204" pitchFamily="50" charset="-128"/>
              <a:cs typeface="+mn-cs"/>
            </a:defRPr>
          </a:pPr>
          <a:endParaRPr lang="ja-JP"/>
        </a:p>
      </c:txPr>
    </c:title>
    <c:autoTitleDeleted val="0"/>
    <c:plotArea>
      <c:layout>
        <c:manualLayout>
          <c:layoutTarget val="inner"/>
          <c:xMode val="edge"/>
          <c:yMode val="edge"/>
          <c:x val="0.22571020525543603"/>
          <c:y val="0.281483800081054"/>
          <c:w val="0.36769138000256402"/>
          <c:h val="0.5340147848196104"/>
        </c:manualLayout>
      </c:layout>
      <c:pieChart>
        <c:varyColors val="1"/>
        <c:ser>
          <c:idx val="0"/>
          <c:order val="0"/>
          <c:tx>
            <c:strRef>
              <c:f>Sheet1!$B$1</c:f>
              <c:strCache>
                <c:ptCount val="1"/>
                <c:pt idx="0">
                  <c:v>分野別連携件数</c:v>
                </c:pt>
              </c:strCache>
            </c:strRef>
          </c:tx>
          <c:dPt>
            <c:idx val="0"/>
            <c:bubble3D val="0"/>
            <c:spPr>
              <a:pattFill prst="pct60">
                <a:fgClr>
                  <a:schemeClr val="accent3">
                    <a:shade val="44000"/>
                  </a:schemeClr>
                </a:fgClr>
                <a:bgClr>
                  <a:schemeClr val="bg1"/>
                </a:bgClr>
              </a:pattFill>
              <a:ln w="19050">
                <a:solidFill>
                  <a:schemeClr val="lt1"/>
                </a:solidFill>
              </a:ln>
              <a:effectLst/>
            </c:spPr>
            <c:extLst>
              <c:ext xmlns:c16="http://schemas.microsoft.com/office/drawing/2014/chart" uri="{C3380CC4-5D6E-409C-BE32-E72D297353CC}">
                <c16:uniqueId val="{00000001-E3AB-42FA-AAB0-81ABCF5449E0}"/>
              </c:ext>
            </c:extLst>
          </c:dPt>
          <c:dPt>
            <c:idx val="1"/>
            <c:bubble3D val="0"/>
            <c:spPr>
              <a:solidFill>
                <a:schemeClr val="accent3">
                  <a:tint val="77000"/>
                </a:schemeClr>
              </a:solidFill>
              <a:ln w="19050">
                <a:solidFill>
                  <a:schemeClr val="lt1"/>
                </a:solidFill>
              </a:ln>
              <a:effectLst/>
            </c:spPr>
            <c:extLst>
              <c:ext xmlns:c16="http://schemas.microsoft.com/office/drawing/2014/chart" uri="{C3380CC4-5D6E-409C-BE32-E72D297353CC}">
                <c16:uniqueId val="{00000003-E3AB-42FA-AAB0-81ABCF5449E0}"/>
              </c:ext>
            </c:extLst>
          </c:dPt>
          <c:dPt>
            <c:idx val="2"/>
            <c:bubble3D val="0"/>
            <c:spPr>
              <a:solidFill>
                <a:schemeClr val="accent3">
                  <a:shade val="76000"/>
                </a:schemeClr>
              </a:solidFill>
              <a:ln w="19050">
                <a:solidFill>
                  <a:schemeClr val="lt1"/>
                </a:solidFill>
              </a:ln>
              <a:effectLst/>
            </c:spPr>
            <c:extLst>
              <c:ext xmlns:c16="http://schemas.microsoft.com/office/drawing/2014/chart" uri="{C3380CC4-5D6E-409C-BE32-E72D297353CC}">
                <c16:uniqueId val="{00000005-E3AB-42FA-AAB0-81ABCF5449E0}"/>
              </c:ext>
            </c:extLst>
          </c:dPt>
          <c:dPt>
            <c:idx val="3"/>
            <c:bubble3D val="0"/>
            <c:spPr>
              <a:solidFill>
                <a:schemeClr val="accent3">
                  <a:tint val="77000"/>
                </a:schemeClr>
              </a:solidFill>
              <a:ln w="19050">
                <a:solidFill>
                  <a:schemeClr val="lt1"/>
                </a:solidFill>
              </a:ln>
              <a:effectLst/>
            </c:spPr>
            <c:extLst>
              <c:ext xmlns:c16="http://schemas.microsoft.com/office/drawing/2014/chart" uri="{C3380CC4-5D6E-409C-BE32-E72D297353CC}">
                <c16:uniqueId val="{00000007-E3AB-42FA-AAB0-81ABCF5449E0}"/>
              </c:ext>
            </c:extLst>
          </c:dPt>
          <c:dPt>
            <c:idx val="4"/>
            <c:bubble3D val="0"/>
            <c:spPr>
              <a:solidFill>
                <a:schemeClr val="accent3">
                  <a:tint val="54000"/>
                </a:schemeClr>
              </a:solidFill>
              <a:ln w="19050">
                <a:solidFill>
                  <a:schemeClr val="lt1"/>
                </a:solidFill>
              </a:ln>
              <a:effectLst/>
            </c:spPr>
            <c:extLst>
              <c:ext xmlns:c16="http://schemas.microsoft.com/office/drawing/2014/chart" uri="{C3380CC4-5D6E-409C-BE32-E72D297353CC}">
                <c16:uniqueId val="{00000009-E3AB-42FA-AAB0-81ABCF5449E0}"/>
              </c:ext>
            </c:extLst>
          </c:dPt>
          <c:dPt>
            <c:idx val="5"/>
            <c:bubble3D val="0"/>
            <c:spPr>
              <a:solidFill>
                <a:schemeClr val="accent3">
                  <a:tint val="77000"/>
                </a:schemeClr>
              </a:solidFill>
              <a:ln w="19050">
                <a:solidFill>
                  <a:schemeClr val="lt1"/>
                </a:solidFill>
              </a:ln>
              <a:effectLst/>
            </c:spPr>
            <c:extLst>
              <c:ext xmlns:c16="http://schemas.microsoft.com/office/drawing/2014/chart" uri="{C3380CC4-5D6E-409C-BE32-E72D297353CC}">
                <c16:uniqueId val="{0000000B-E3AB-42FA-AAB0-81ABCF5449E0}"/>
              </c:ext>
            </c:extLst>
          </c:dPt>
          <c:dPt>
            <c:idx val="6"/>
            <c:bubble3D val="0"/>
            <c:spPr>
              <a:solidFill>
                <a:schemeClr val="accent3">
                  <a:tint val="62000"/>
                </a:schemeClr>
              </a:solidFill>
              <a:ln w="19050">
                <a:solidFill>
                  <a:schemeClr val="lt1"/>
                </a:solidFill>
              </a:ln>
              <a:effectLst/>
            </c:spPr>
            <c:extLst>
              <c:ext xmlns:c16="http://schemas.microsoft.com/office/drawing/2014/chart" uri="{C3380CC4-5D6E-409C-BE32-E72D297353CC}">
                <c16:uniqueId val="{0000000D-E3AB-42FA-AAB0-81ABCF5449E0}"/>
              </c:ext>
            </c:extLst>
          </c:dPt>
          <c:dPt>
            <c:idx val="7"/>
            <c:bubble3D val="0"/>
            <c:spPr>
              <a:solidFill>
                <a:schemeClr val="accent3">
                  <a:tint val="46000"/>
                </a:schemeClr>
              </a:solidFill>
              <a:ln w="19050">
                <a:solidFill>
                  <a:schemeClr val="lt1"/>
                </a:solidFill>
              </a:ln>
              <a:effectLst/>
            </c:spPr>
            <c:extLst>
              <c:ext xmlns:c16="http://schemas.microsoft.com/office/drawing/2014/chart" uri="{C3380CC4-5D6E-409C-BE32-E72D297353CC}">
                <c16:uniqueId val="{0000000C-E3AB-42FA-AAB0-81ABCF5449E0}"/>
              </c:ext>
            </c:extLst>
          </c:dPt>
          <c:dLbls>
            <c:dLbl>
              <c:idx val="0"/>
              <c:layout>
                <c:manualLayout>
                  <c:x val="0.11248903193899365"/>
                  <c:y val="5.3858183717889932E-2"/>
                </c:manualLayout>
              </c:layout>
              <c:spPr>
                <a:xfrm>
                  <a:off x="3277072" y="867029"/>
                  <a:ext cx="910943" cy="563294"/>
                </a:xfrm>
                <a:solidFill>
                  <a:prstClr val="white"/>
                </a:solidFill>
                <a:ln w="9525" cap="flat" cmpd="sng" algn="ctr">
                  <a:solidFill>
                    <a:srgbClr val="000000">
                      <a:lumMod val="25000"/>
                      <a:lumOff val="75000"/>
                    </a:srgbClr>
                  </a:solidFill>
                  <a:prstDash val="solid"/>
                  <a:round/>
                  <a:headEnd type="none" w="med" len="med"/>
                  <a:tailEnd type="none" w="med" len="med"/>
                  <a:extLst>
                    <a:ext uri="{C807C97D-BFC1-408E-A445-0C87EB9F89A2}">
                      <ask:lineSketchStyleProps xmlns:ask="http://schemas.microsoft.com/office/drawing/2018/sketchyshapes" sd="0">
                        <a:custGeom>
                          <a:avLst/>
                          <a:gdLst/>
                          <a:ahLst/>
                          <a:cxnLst/>
                          <a:rect l="0" t="0" r="0" b="0"/>
                          <a:pathLst/>
                        </a:custGeom>
                        <ask:type/>
                      </ask:lineSketchStyleProps>
                    </a:ext>
                  </a:extLst>
                </a:ln>
                <a:effectLst/>
              </c:spPr>
              <c:txPr>
                <a:bodyPr rot="0" spcFirstLastPara="1" vertOverflow="clip" horzOverflow="clip" vert="horz" wrap="square" lIns="36576" tIns="18288" rIns="36576" bIns="18288" anchor="ctr" anchorCtr="1">
                  <a:spAutoFit/>
                </a:bodyPr>
                <a:lstStyle/>
                <a:p>
                  <a:pPr>
                    <a:defRPr sz="1050" b="0" i="0" u="none" strike="noStrike" kern="1200" baseline="0">
                      <a:solidFill>
                        <a:schemeClr val="tx1"/>
                      </a:solidFill>
                      <a:latin typeface="Meiryo UI" panose="020B0604030504040204" pitchFamily="50" charset="-128"/>
                      <a:ea typeface="Meiryo UI" panose="020B0604030504040204" pitchFamily="50" charset="-128"/>
                      <a:cs typeface="+mn-cs"/>
                    </a:defRPr>
                  </a:pPr>
                  <a:endParaRPr lang="ja-JP"/>
                </a:p>
              </c:txPr>
              <c:dLblPos val="bestFit"/>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gd name="adj1" fmla="val -97202"/>
                        <a:gd name="adj2" fmla="val 56456"/>
                      </a:avLst>
                    </a:prstGeom>
                    <a:noFill/>
                    <a:ln>
                      <a:noFill/>
                    </a:ln>
                  </c15:spPr>
                  <c15:layout>
                    <c:manualLayout>
                      <c:w val="0.1816596072237644"/>
                      <c:h val="0.15846844649473796"/>
                    </c:manualLayout>
                  </c15:layout>
                </c:ext>
                <c:ext xmlns:c16="http://schemas.microsoft.com/office/drawing/2014/chart" uri="{C3380CC4-5D6E-409C-BE32-E72D297353CC}">
                  <c16:uniqueId val="{00000001-E3AB-42FA-AAB0-81ABCF5449E0}"/>
                </c:ext>
              </c:extLst>
            </c:dLbl>
            <c:dLbl>
              <c:idx val="1"/>
              <c:layout>
                <c:manualLayout>
                  <c:x val="4.7940497271944008E-2"/>
                  <c:y val="-7.4702787617104874E-2"/>
                </c:manualLayout>
              </c:layout>
              <c:tx>
                <c:rich>
                  <a:bodyPr rot="0" spcFirstLastPara="1" vertOverflow="clip" horzOverflow="clip" vert="horz" wrap="square" lIns="36576" tIns="18288" rIns="36576" bIns="18288" anchor="ctr" anchorCtr="1">
                    <a:spAutoFit/>
                  </a:bodyPr>
                  <a:lstStyle/>
                  <a:p>
                    <a:pPr>
                      <a:defRPr sz="1050" b="0" i="0" u="none" strike="noStrike" kern="1200" baseline="0">
                        <a:solidFill>
                          <a:schemeClr val="tx1"/>
                        </a:solidFill>
                        <a:latin typeface="Meiryo UI" panose="020B0604030504040204" pitchFamily="50" charset="-128"/>
                        <a:ea typeface="Meiryo UI" panose="020B0604030504040204" pitchFamily="50" charset="-128"/>
                        <a:cs typeface="+mn-cs"/>
                      </a:defRPr>
                    </a:pPr>
                    <a:r>
                      <a:rPr lang="ja-JP" altLang="en-US" sz="1050" baseline="0" dirty="0"/>
                      <a:t>子ども・教育、福祉 </a:t>
                    </a:r>
                  </a:p>
                  <a:p>
                    <a:pPr>
                      <a:defRPr sz="1050"/>
                    </a:pPr>
                    <a:fld id="{2DC11B3F-1C35-46A1-8BBC-572A66DA18E8}" type="PERCENTAGE">
                      <a:rPr lang="en-US" altLang="ja-JP" sz="1050" baseline="0" smtClean="0"/>
                      <a:pPr>
                        <a:defRPr sz="1050"/>
                      </a:pPr>
                      <a:t>[パーセンテージ]</a:t>
                    </a:fld>
                    <a:endParaRPr lang="ja-JP" altLang="en-US"/>
                  </a:p>
                </c:rich>
              </c:tx>
              <c:spPr>
                <a:xfrm>
                  <a:off x="3116917" y="2115784"/>
                  <a:ext cx="1460734" cy="572294"/>
                </a:xfrm>
                <a:solidFill>
                  <a:prstClr val="white"/>
                </a:solidFill>
                <a:ln w="9525" cap="flat" cmpd="sng" algn="ctr">
                  <a:solidFill>
                    <a:srgbClr val="000000">
                      <a:lumMod val="25000"/>
                      <a:lumOff val="75000"/>
                    </a:srgbClr>
                  </a:solidFill>
                  <a:prstDash val="solid"/>
                  <a:round/>
                  <a:headEnd type="none" w="med" len="med"/>
                  <a:tailEnd type="none" w="med" len="med"/>
                  <a:extLst>
                    <a:ext uri="{C807C97D-BFC1-408E-A445-0C87EB9F89A2}">
                      <ask:lineSketchStyleProps xmlns:ask="http://schemas.microsoft.com/office/drawing/2018/sketchyshapes" sd="0">
                        <a:custGeom>
                          <a:avLst/>
                          <a:gdLst/>
                          <a:ahLst/>
                          <a:cxnLst/>
                          <a:rect l="0" t="0" r="0" b="0"/>
                          <a:pathLst/>
                        </a:custGeom>
                        <ask:type/>
                      </ask:lineSketchStyleProps>
                    </a:ext>
                  </a:extLst>
                </a:ln>
                <a:effectLst/>
              </c:spPr>
              <c:txPr>
                <a:bodyPr rot="0" spcFirstLastPara="1" vertOverflow="clip" horzOverflow="clip" vert="horz" wrap="square" lIns="36576" tIns="18288" rIns="36576" bIns="18288" anchor="ctr" anchorCtr="1">
                  <a:spAutoFit/>
                </a:bodyPr>
                <a:lstStyle/>
                <a:p>
                  <a:pPr>
                    <a:defRPr sz="1050" b="0" i="0" u="none" strike="noStrike" kern="1200" baseline="0">
                      <a:solidFill>
                        <a:schemeClr val="tx1"/>
                      </a:solidFill>
                      <a:latin typeface="Meiryo UI" panose="020B0604030504040204" pitchFamily="50" charset="-128"/>
                      <a:ea typeface="Meiryo UI" panose="020B0604030504040204" pitchFamily="50" charset="-128"/>
                      <a:cs typeface="+mn-cs"/>
                    </a:defRPr>
                  </a:pPr>
                  <a:endParaRPr lang="ja-JP"/>
                </a:p>
              </c:txPr>
              <c:dLblPos val="bestFit"/>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gd name="adj1" fmla="val -67655"/>
                        <a:gd name="adj2" fmla="val -8636"/>
                      </a:avLst>
                    </a:prstGeom>
                    <a:noFill/>
                    <a:ln>
                      <a:noFill/>
                    </a:ln>
                  </c15:spPr>
                  <c15:layout>
                    <c:manualLayout>
                      <c:w val="0.29129873807472634"/>
                      <c:h val="0.1610006490158"/>
                    </c:manualLayout>
                  </c15:layout>
                  <c15:dlblFieldTable/>
                  <c15:showDataLabelsRange val="0"/>
                </c:ext>
                <c:ext xmlns:c16="http://schemas.microsoft.com/office/drawing/2014/chart" uri="{C3380CC4-5D6E-409C-BE32-E72D297353CC}">
                  <c16:uniqueId val="{00000003-E3AB-42FA-AAB0-81ABCF5449E0}"/>
                </c:ext>
              </c:extLst>
            </c:dLbl>
            <c:dLbl>
              <c:idx val="2"/>
              <c:layout>
                <c:manualLayout>
                  <c:x val="6.0653377365112789E-2"/>
                  <c:y val="3.1154595775854017E-2"/>
                </c:manualLayout>
              </c:layout>
              <c:spPr>
                <a:xfrm>
                  <a:off x="614680" y="2944395"/>
                  <a:ext cx="1354548" cy="495916"/>
                </a:xfrm>
                <a:solidFill>
                  <a:prstClr val="white"/>
                </a:solidFill>
                <a:ln w="9525" cap="flat" cmpd="sng" algn="ctr">
                  <a:solidFill>
                    <a:srgbClr val="000000">
                      <a:lumMod val="25000"/>
                      <a:lumOff val="75000"/>
                    </a:srgbClr>
                  </a:solidFill>
                  <a:prstDash val="solid"/>
                  <a:round/>
                  <a:headEnd type="none" w="med" len="med"/>
                  <a:tailEnd type="none" w="med" len="med"/>
                  <a:extLst>
                    <a:ext uri="{C807C97D-BFC1-408E-A445-0C87EB9F89A2}">
                      <ask:lineSketchStyleProps xmlns:ask="http://schemas.microsoft.com/office/drawing/2018/sketchyshapes" sd="0">
                        <a:custGeom>
                          <a:avLst/>
                          <a:gdLst/>
                          <a:ahLst/>
                          <a:cxnLst/>
                          <a:rect l="0" t="0" r="0" b="0"/>
                          <a:pathLst/>
                        </a:custGeom>
                        <ask:type/>
                      </ask:lineSketchStyleProps>
                    </a:ext>
                  </a:extLst>
                </a:ln>
                <a:effectLst/>
              </c:spPr>
              <c:txPr>
                <a:bodyPr rot="0" spcFirstLastPara="1" vertOverflow="clip" horzOverflow="clip" vert="horz" wrap="square" lIns="36576" tIns="18288" rIns="36576" bIns="18288" anchor="ctr" anchorCtr="1">
                  <a:spAutoFit/>
                </a:bodyPr>
                <a:lstStyle/>
                <a:p>
                  <a:pPr>
                    <a:defRPr sz="1050" b="0" i="0" u="none" strike="noStrike" kern="1200" baseline="0">
                      <a:solidFill>
                        <a:schemeClr val="tx1"/>
                      </a:solidFill>
                      <a:latin typeface="Meiryo UI" panose="020B0604030504040204" pitchFamily="50" charset="-128"/>
                      <a:ea typeface="Meiryo UI" panose="020B0604030504040204" pitchFamily="50" charset="-128"/>
                      <a:cs typeface="+mn-cs"/>
                    </a:defRPr>
                  </a:pPr>
                  <a:endParaRPr lang="ja-JP"/>
                </a:p>
              </c:txPr>
              <c:dLblPos val="bestFit"/>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gd name="adj1" fmla="val 28388"/>
                        <a:gd name="adj2" fmla="val -87307"/>
                      </a:avLst>
                    </a:prstGeom>
                    <a:noFill/>
                    <a:ln>
                      <a:noFill/>
                    </a:ln>
                  </c15:spPr>
                  <c15:layout>
                    <c:manualLayout>
                      <c:w val="0.27012300181870391"/>
                      <c:h val="0.13951367969274844"/>
                    </c:manualLayout>
                  </c15:layout>
                </c:ext>
                <c:ext xmlns:c16="http://schemas.microsoft.com/office/drawing/2014/chart" uri="{C3380CC4-5D6E-409C-BE32-E72D297353CC}">
                  <c16:uniqueId val="{00000005-E3AB-42FA-AAB0-81ABCF5449E0}"/>
                </c:ext>
              </c:extLst>
            </c:dLbl>
            <c:dLbl>
              <c:idx val="3"/>
              <c:layout>
                <c:manualLayout>
                  <c:x val="-3.2955433776841833E-2"/>
                  <c:y val="2.738357941738789E-2"/>
                </c:manualLayout>
              </c:layout>
              <c:dLblPos val="bestFit"/>
              <c:showLegendKey val="0"/>
              <c:showVal val="0"/>
              <c:showCatName val="1"/>
              <c:showSerName val="0"/>
              <c:showPercent val="1"/>
              <c:showBubbleSize val="0"/>
              <c:extLst>
                <c:ext xmlns:c15="http://schemas.microsoft.com/office/drawing/2012/chart" uri="{CE6537A1-D6FC-4f65-9D91-7224C49458BB}">
                  <c15:layout>
                    <c:manualLayout>
                      <c:w val="0.11051378386139561"/>
                      <c:h val="0.14035343379249268"/>
                    </c:manualLayout>
                  </c15:layout>
                </c:ext>
                <c:ext xmlns:c16="http://schemas.microsoft.com/office/drawing/2014/chart" uri="{C3380CC4-5D6E-409C-BE32-E72D297353CC}">
                  <c16:uniqueId val="{00000007-E3AB-42FA-AAB0-81ABCF5449E0}"/>
                </c:ext>
              </c:extLst>
            </c:dLbl>
            <c:dLbl>
              <c:idx val="4"/>
              <c:layout>
                <c:manualLayout>
                  <c:x val="-6.0048638365080897E-2"/>
                  <c:y val="9.7126353030935586E-2"/>
                </c:manualLayout>
              </c:layout>
              <c:spPr>
                <a:xfrm>
                  <a:off x="229826" y="1220493"/>
                  <a:ext cx="765547" cy="513680"/>
                </a:xfrm>
                <a:solidFill>
                  <a:prstClr val="white"/>
                </a:solidFill>
                <a:ln w="9525" cap="flat" cmpd="sng" algn="ctr">
                  <a:solidFill>
                    <a:srgbClr val="000000">
                      <a:lumMod val="25000"/>
                      <a:lumOff val="75000"/>
                    </a:srgbClr>
                  </a:solidFill>
                  <a:prstDash val="solid"/>
                  <a:round/>
                  <a:headEnd type="none" w="med" len="med"/>
                  <a:tailEnd type="none" w="med" len="med"/>
                  <a:extLst>
                    <a:ext uri="{C807C97D-BFC1-408E-A445-0C87EB9F89A2}">
                      <ask:lineSketchStyleProps xmlns:ask="http://schemas.microsoft.com/office/drawing/2018/sketchyshapes" sd="0">
                        <a:custGeom>
                          <a:avLst/>
                          <a:gdLst/>
                          <a:ahLst/>
                          <a:cxnLst/>
                          <a:rect l="0" t="0" r="0" b="0"/>
                          <a:pathLst/>
                        </a:custGeom>
                        <ask:type/>
                      </ask:lineSketchStyleProps>
                    </a:ext>
                  </a:extLst>
                </a:ln>
                <a:effectLst/>
              </c:spPr>
              <c:txPr>
                <a:bodyPr rot="0" spcFirstLastPara="1" vertOverflow="clip" horzOverflow="clip" vert="horz" wrap="square" lIns="36576" tIns="18288" rIns="36576" bIns="18288" anchor="ctr" anchorCtr="1">
                  <a:spAutoFit/>
                </a:bodyPr>
                <a:lstStyle/>
                <a:p>
                  <a:pPr>
                    <a:defRPr sz="1050" b="0" i="0" u="none" strike="noStrike" kern="1200" baseline="0">
                      <a:solidFill>
                        <a:schemeClr val="tx1"/>
                      </a:solidFill>
                      <a:latin typeface="Meiryo UI" panose="020B0604030504040204" pitchFamily="50" charset="-128"/>
                      <a:ea typeface="Meiryo UI" panose="020B0604030504040204" pitchFamily="50" charset="-128"/>
                      <a:cs typeface="+mn-cs"/>
                    </a:defRPr>
                  </a:pPr>
                  <a:endParaRPr lang="ja-JP"/>
                </a:p>
              </c:txPr>
              <c:dLblPos val="bestFit"/>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gd name="adj1" fmla="val 83961"/>
                        <a:gd name="adj2" fmla="val -3108"/>
                      </a:avLst>
                    </a:prstGeom>
                    <a:noFill/>
                    <a:ln>
                      <a:noFill/>
                    </a:ln>
                  </c15:spPr>
                  <c15:layout>
                    <c:manualLayout>
                      <c:w val="0.15266500616594933"/>
                      <c:h val="0.14451099217500518"/>
                    </c:manualLayout>
                  </c15:layout>
                </c:ext>
                <c:ext xmlns:c16="http://schemas.microsoft.com/office/drawing/2014/chart" uri="{C3380CC4-5D6E-409C-BE32-E72D297353CC}">
                  <c16:uniqueId val="{00000009-E3AB-42FA-AAB0-81ABCF5449E0}"/>
                </c:ext>
              </c:extLst>
            </c:dLbl>
            <c:dLbl>
              <c:idx val="5"/>
              <c:layout>
                <c:manualLayout>
                  <c:x val="1.2206853642193932E-2"/>
                  <c:y val="-5.2769472448751416E-3"/>
                </c:manualLayout>
              </c:layout>
              <c:spPr>
                <a:xfrm>
                  <a:off x="23111" y="1133649"/>
                  <a:ext cx="1361391" cy="501097"/>
                </a:xfrm>
                <a:solidFill>
                  <a:prstClr val="white"/>
                </a:solidFill>
                <a:ln w="9525" cap="flat" cmpd="sng" algn="ctr">
                  <a:solidFill>
                    <a:srgbClr val="000000">
                      <a:lumMod val="25000"/>
                      <a:lumOff val="75000"/>
                    </a:srgbClr>
                  </a:solidFill>
                  <a:prstDash val="solid"/>
                  <a:round/>
                  <a:headEnd type="none" w="med" len="med"/>
                  <a:tailEnd type="none" w="med" len="med"/>
                  <a:extLst>
                    <a:ext uri="{C807C97D-BFC1-408E-A445-0C87EB9F89A2}">
                      <ask:lineSketchStyleProps xmlns:ask="http://schemas.microsoft.com/office/drawing/2018/sketchyshapes" sd="0">
                        <a:custGeom>
                          <a:avLst/>
                          <a:gdLst/>
                          <a:ahLst/>
                          <a:cxnLst/>
                          <a:rect l="0" t="0" r="0" b="0"/>
                          <a:pathLst/>
                        </a:custGeom>
                        <ask:type/>
                      </ask:lineSketchStyleProps>
                    </a:ext>
                  </a:extLst>
                </a:ln>
                <a:effectLst/>
              </c:spPr>
              <c:txPr>
                <a:bodyPr rot="0" spcFirstLastPara="1" vertOverflow="clip" horzOverflow="clip" vert="horz" wrap="square" lIns="36576" tIns="18288" rIns="36576" bIns="18288" anchor="ctr" anchorCtr="1">
                  <a:spAutoFit/>
                </a:bodyPr>
                <a:lstStyle/>
                <a:p>
                  <a:pPr>
                    <a:defRPr sz="1050" b="0" i="0" u="none" strike="noStrike" kern="1200" baseline="0">
                      <a:solidFill>
                        <a:schemeClr val="tx1"/>
                      </a:solidFill>
                      <a:latin typeface="Meiryo UI" panose="020B0604030504040204" pitchFamily="50" charset="-128"/>
                      <a:ea typeface="Meiryo UI" panose="020B0604030504040204" pitchFamily="50" charset="-128"/>
                      <a:cs typeface="+mn-cs"/>
                    </a:defRPr>
                  </a:pPr>
                  <a:endParaRPr lang="ja-JP"/>
                </a:p>
              </c:txPr>
              <c:dLblPos val="bestFit"/>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gd name="adj1" fmla="val 39212"/>
                        <a:gd name="adj2" fmla="val 66150"/>
                      </a:avLst>
                    </a:prstGeom>
                    <a:noFill/>
                    <a:ln>
                      <a:noFill/>
                    </a:ln>
                  </c15:spPr>
                  <c15:layout>
                    <c:manualLayout>
                      <c:w val="0.31707507737468493"/>
                      <c:h val="0.14097122273823415"/>
                    </c:manualLayout>
                  </c15:layout>
                </c:ext>
                <c:ext xmlns:c16="http://schemas.microsoft.com/office/drawing/2014/chart" uri="{C3380CC4-5D6E-409C-BE32-E72D297353CC}">
                  <c16:uniqueId val="{0000000B-E3AB-42FA-AAB0-81ABCF5449E0}"/>
                </c:ext>
              </c:extLst>
            </c:dLbl>
            <c:dLbl>
              <c:idx val="6"/>
              <c:layout>
                <c:manualLayout>
                  <c:x val="0.10832595481956543"/>
                  <c:y val="-8.4010833246826025E-2"/>
                </c:manualLayout>
              </c:layout>
              <c:dLblPos val="bestFit"/>
              <c:showLegendKey val="0"/>
              <c:showVal val="0"/>
              <c:showCatName val="1"/>
              <c:showSerName val="0"/>
              <c:showPercent val="1"/>
              <c:showBubbleSize val="0"/>
              <c:extLst>
                <c:ext xmlns:c15="http://schemas.microsoft.com/office/drawing/2012/chart" uri="{CE6537A1-D6FC-4f65-9D91-7224C49458BB}">
                  <c15:layout>
                    <c:manualLayout>
                      <c:w val="0.10324754315433458"/>
                      <c:h val="0.13944784972312027"/>
                    </c:manualLayout>
                  </c15:layout>
                </c:ext>
                <c:ext xmlns:c16="http://schemas.microsoft.com/office/drawing/2014/chart" uri="{C3380CC4-5D6E-409C-BE32-E72D297353CC}">
                  <c16:uniqueId val="{0000000D-E3AB-42FA-AAB0-81ABCF5449E0}"/>
                </c:ext>
              </c:extLst>
            </c:dLbl>
            <c:dLbl>
              <c:idx val="7"/>
              <c:layout>
                <c:manualLayout>
                  <c:x val="0.2254129973517118"/>
                  <c:y val="-7.4897604886945496E-2"/>
                </c:manualLayout>
              </c:layout>
              <c:tx>
                <c:rich>
                  <a:bodyPr rot="0" spcFirstLastPara="1" vertOverflow="clip" horzOverflow="clip" vert="horz" wrap="square" lIns="36576" tIns="18288" rIns="36576" bIns="18288" anchor="ctr" anchorCtr="1">
                    <a:spAutoFit/>
                  </a:bodyPr>
                  <a:lstStyle/>
                  <a:p>
                    <a:pPr>
                      <a:defRPr sz="1050" b="0" i="0" u="none" strike="noStrike" kern="1200" baseline="0">
                        <a:solidFill>
                          <a:schemeClr val="tx1"/>
                        </a:solidFill>
                        <a:latin typeface="Meiryo UI" panose="020B0604030504040204" pitchFamily="50" charset="-128"/>
                        <a:ea typeface="Meiryo UI" panose="020B0604030504040204" pitchFamily="50" charset="-128"/>
                        <a:cs typeface="+mn-cs"/>
                      </a:defRPr>
                    </a:pPr>
                    <a:fld id="{85531637-0789-49EC-9D0C-1D166B19D885}" type="CATEGORYNAME">
                      <a:rPr lang="zh-CN" altLang="en-US"/>
                      <a:pPr>
                        <a:defRPr sz="1050"/>
                      </a:pPr>
                      <a:t>[分類名]</a:t>
                    </a:fld>
                    <a:r>
                      <a:rPr lang="zh-CN" altLang="en-US" baseline="0" dirty="0"/>
                      <a:t>
</a:t>
                    </a:r>
                    <a:r>
                      <a:rPr lang="en-US" altLang="zh-CN" baseline="0" dirty="0"/>
                      <a:t>5</a:t>
                    </a:r>
                    <a:r>
                      <a:rPr lang="zh-CN" altLang="en-US" baseline="0" dirty="0"/>
                      <a:t>件、</a:t>
                    </a:r>
                    <a:fld id="{8BD4C621-D25F-41E4-9732-E371C4C22143}" type="PERCENTAGE">
                      <a:rPr lang="en-US" altLang="zh-CN" baseline="0" smtClean="0"/>
                      <a:pPr>
                        <a:defRPr sz="1050"/>
                      </a:pPr>
                      <a:t>[パーセンテージ]</a:t>
                    </a:fld>
                    <a:endParaRPr lang="zh-CN" altLang="en-US" baseline="0" dirty="0"/>
                  </a:p>
                </c:rich>
              </c:tx>
              <c:spPr>
                <a:xfrm>
                  <a:off x="2650634" y="247588"/>
                  <a:ext cx="1031401" cy="477096"/>
                </a:xfrm>
                <a:solidFill>
                  <a:prstClr val="white"/>
                </a:solidFill>
                <a:ln w="9525" cap="flat" cmpd="sng" algn="ctr">
                  <a:solidFill>
                    <a:srgbClr val="000000">
                      <a:lumMod val="25000"/>
                      <a:lumOff val="75000"/>
                    </a:srgbClr>
                  </a:solidFill>
                  <a:prstDash val="solid"/>
                  <a:round/>
                  <a:headEnd type="none" w="med" len="med"/>
                  <a:tailEnd type="none" w="med" len="med"/>
                  <a:extLst>
                    <a:ext uri="{C807C97D-BFC1-408E-A445-0C87EB9F89A2}">
                      <ask:lineSketchStyleProps xmlns:ask="http://schemas.microsoft.com/office/drawing/2018/sketchyshapes" sd="0">
                        <a:custGeom>
                          <a:avLst/>
                          <a:gdLst/>
                          <a:ahLst/>
                          <a:cxnLst/>
                          <a:rect l="0" t="0" r="0" b="0"/>
                          <a:pathLst/>
                        </a:custGeom>
                        <ask:type/>
                      </ask:lineSketchStyleProps>
                    </a:ext>
                  </a:extLst>
                </a:ln>
                <a:effectLst/>
              </c:spPr>
              <c:txPr>
                <a:bodyPr rot="0" spcFirstLastPara="1" vertOverflow="clip" horzOverflow="clip" vert="horz" wrap="square" lIns="36576" tIns="18288" rIns="36576" bIns="18288" anchor="ctr" anchorCtr="1">
                  <a:spAutoFit/>
                </a:bodyPr>
                <a:lstStyle/>
                <a:p>
                  <a:pPr>
                    <a:defRPr sz="1050" b="0" i="0" u="none" strike="noStrike" kern="1200" baseline="0">
                      <a:solidFill>
                        <a:schemeClr val="tx1"/>
                      </a:solidFill>
                      <a:latin typeface="Meiryo UI" panose="020B0604030504040204" pitchFamily="50" charset="-128"/>
                      <a:ea typeface="Meiryo UI" panose="020B0604030504040204" pitchFamily="50" charset="-128"/>
                      <a:cs typeface="+mn-cs"/>
                    </a:defRPr>
                  </a:pPr>
                  <a:endParaRPr lang="ja-JP"/>
                </a:p>
              </c:txPr>
              <c:dLblPos val="bestFit"/>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gd name="adj1" fmla="val -104894"/>
                        <a:gd name="adj2" fmla="val 116313"/>
                      </a:avLst>
                    </a:prstGeom>
                    <a:noFill/>
                    <a:ln>
                      <a:noFill/>
                    </a:ln>
                  </c15:spPr>
                  <c15:layout>
                    <c:manualLayout>
                      <c:w val="0.20568125618199803"/>
                      <c:h val="0.13421886833218363"/>
                    </c:manualLayout>
                  </c15:layout>
                  <c15:dlblFieldTable/>
                  <c15:showDataLabelsRange val="0"/>
                </c:ext>
                <c:ext xmlns:c16="http://schemas.microsoft.com/office/drawing/2014/chart" uri="{C3380CC4-5D6E-409C-BE32-E72D297353CC}">
                  <c16:uniqueId val="{0000000C-E3AB-42FA-AAB0-81ABCF5449E0}"/>
                </c:ext>
              </c:extLst>
            </c:dLbl>
            <c:spPr>
              <a:solidFill>
                <a:prstClr val="white"/>
              </a:solidFill>
              <a:ln>
                <a:solidFill>
                  <a:srgbClr val="000000">
                    <a:lumMod val="25000"/>
                    <a:lumOff val="75000"/>
                  </a:srgbClr>
                </a:solidFill>
              </a:ln>
              <a:effectLst/>
            </c:spPr>
            <c:txPr>
              <a:bodyPr rot="0" spcFirstLastPara="1" vertOverflow="clip" horzOverflow="clip" vert="horz" wrap="square" lIns="36576" tIns="18288" rIns="36576" bIns="18288" anchor="ctr" anchorCtr="1">
                <a:spAutoFit/>
              </a:bodyPr>
              <a:lstStyle/>
              <a:p>
                <a:pPr>
                  <a:defRPr sz="1050" b="0" i="0" u="none" strike="noStrike" kern="1200" baseline="0">
                    <a:solidFill>
                      <a:schemeClr val="tx1"/>
                    </a:solidFill>
                    <a:latin typeface="Meiryo UI" panose="020B0604030504040204" pitchFamily="50" charset="-128"/>
                    <a:ea typeface="Meiryo UI" panose="020B0604030504040204" pitchFamily="50" charset="-128"/>
                    <a:cs typeface="+mn-cs"/>
                  </a:defRPr>
                </a:pPr>
                <a:endParaRPr lang="ja-JP"/>
              </a:p>
            </c:txPr>
            <c:dLblPos val="outEnd"/>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Sheet1!$A$2:$A$9</c:f>
              <c:strCache>
                <c:ptCount val="8"/>
                <c:pt idx="0">
                  <c:v>健康</c:v>
                </c:pt>
                <c:pt idx="1">
                  <c:v>子ども・教育、福祉</c:v>
                </c:pt>
                <c:pt idx="2">
                  <c:v>地域活性化・まちづくり</c:v>
                </c:pt>
                <c:pt idx="3">
                  <c:v>環境</c:v>
                </c:pt>
                <c:pt idx="4">
                  <c:v>安全・安心</c:v>
                </c:pt>
                <c:pt idx="5">
                  <c:v>産業・中小企業振興、雇用</c:v>
                </c:pt>
                <c:pt idx="6">
                  <c:v>その他</c:v>
                </c:pt>
                <c:pt idx="7">
                  <c:v>府内市町村支援</c:v>
                </c:pt>
              </c:strCache>
            </c:strRef>
          </c:cat>
          <c:val>
            <c:numRef>
              <c:f>Sheet1!$B$2:$B$9</c:f>
              <c:numCache>
                <c:formatCode>General</c:formatCode>
                <c:ptCount val="8"/>
                <c:pt idx="0">
                  <c:v>258</c:v>
                </c:pt>
                <c:pt idx="1">
                  <c:v>250</c:v>
                </c:pt>
                <c:pt idx="2">
                  <c:v>159</c:v>
                </c:pt>
                <c:pt idx="3">
                  <c:v>132</c:v>
                </c:pt>
                <c:pt idx="4">
                  <c:v>100</c:v>
                </c:pt>
                <c:pt idx="5">
                  <c:v>43</c:v>
                </c:pt>
                <c:pt idx="6">
                  <c:v>88</c:v>
                </c:pt>
                <c:pt idx="7">
                  <c:v>5</c:v>
                </c:pt>
              </c:numCache>
            </c:numRef>
          </c:val>
          <c:extLst>
            <c:ext xmlns:c16="http://schemas.microsoft.com/office/drawing/2014/chart" uri="{C3380CC4-5D6E-409C-BE32-E72D297353CC}">
              <c16:uniqueId val="{0000000A-E3AB-42FA-AAB0-81ABCF5449E0}"/>
            </c:ext>
          </c:extLst>
        </c:ser>
        <c:dLbls>
          <c:showLegendKey val="0"/>
          <c:showVal val="0"/>
          <c:showCatName val="0"/>
          <c:showSerName val="0"/>
          <c:showPercent val="0"/>
          <c:showBubbleSize val="0"/>
          <c:showLeaderLines val="0"/>
        </c:dLbls>
        <c:firstSliceAng val="0"/>
      </c:pieChart>
      <c:spPr>
        <a:noFill/>
        <a:ln>
          <a:noFill/>
        </a:ln>
        <a:effectLst/>
      </c:spPr>
    </c:plotArea>
    <c:plotVisOnly val="1"/>
    <c:dispBlanksAs val="gap"/>
    <c:showDLblsOverMax val="0"/>
  </c:chart>
  <c:spPr>
    <a:noFill/>
    <a:ln>
      <a:noFill/>
    </a:ln>
    <a:effectLst/>
  </c:spPr>
  <c:txPr>
    <a:bodyPr/>
    <a:lstStyle/>
    <a:p>
      <a:pPr>
        <a:defRPr>
          <a:solidFill>
            <a:schemeClr val="tx1"/>
          </a:solidFill>
          <a:latin typeface="Meiryo UI" panose="020B0604030504040204" pitchFamily="50" charset="-128"/>
          <a:ea typeface="Meiryo UI" panose="020B0604030504040204" pitchFamily="50" charset="-128"/>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5"/>
    </mc:Choice>
    <mc:Fallback>
      <c:style val="5"/>
    </mc:Fallback>
  </mc:AlternateContent>
  <c:chart>
    <c:title>
      <c:layout>
        <c:manualLayout>
          <c:xMode val="edge"/>
          <c:yMode val="edge"/>
          <c:x val="9.4769820211437466E-3"/>
          <c:y val="7.6220859108442673E-2"/>
        </c:manualLayout>
      </c:layout>
      <c:overlay val="0"/>
      <c:spPr>
        <a:noFill/>
        <a:ln>
          <a:noFill/>
        </a:ln>
        <a:effectLst/>
      </c:spPr>
      <c:txPr>
        <a:bodyPr rot="0" spcFirstLastPara="1" vertOverflow="ellipsis" vert="horz" wrap="square" anchor="ctr" anchorCtr="1"/>
        <a:lstStyle/>
        <a:p>
          <a:pPr>
            <a:defRPr sz="1600" b="0" i="0" u="none" strike="noStrike" kern="1200" spc="0" baseline="0">
              <a:solidFill>
                <a:schemeClr val="tx1"/>
              </a:solidFill>
              <a:latin typeface="Meiryo UI" panose="020B0604030504040204" pitchFamily="50" charset="-128"/>
              <a:ea typeface="Meiryo UI" panose="020B0604030504040204" pitchFamily="50" charset="-128"/>
              <a:cs typeface="+mn-cs"/>
            </a:defRPr>
          </a:pPr>
          <a:endParaRPr lang="ja-JP"/>
        </a:p>
      </c:txPr>
    </c:title>
    <c:autoTitleDeleted val="0"/>
    <c:plotArea>
      <c:layout>
        <c:manualLayout>
          <c:layoutTarget val="inner"/>
          <c:xMode val="edge"/>
          <c:yMode val="edge"/>
          <c:x val="0.33204135991622813"/>
          <c:y val="0.33463224435753924"/>
          <c:w val="0.42251745216229958"/>
          <c:h val="0.61338786381206312"/>
        </c:manualLayout>
      </c:layout>
      <c:pieChart>
        <c:varyColors val="1"/>
        <c:ser>
          <c:idx val="0"/>
          <c:order val="0"/>
          <c:tx>
            <c:strRef>
              <c:f>Sheet1!$B$1</c:f>
              <c:strCache>
                <c:ptCount val="1"/>
                <c:pt idx="0">
                  <c:v>内容別連携件数</c:v>
                </c:pt>
              </c:strCache>
            </c:strRef>
          </c:tx>
          <c:dPt>
            <c:idx val="0"/>
            <c:bubble3D val="0"/>
            <c:spPr>
              <a:solidFill>
                <a:schemeClr val="accent3">
                  <a:shade val="76000"/>
                </a:schemeClr>
              </a:solidFill>
              <a:ln w="19050">
                <a:solidFill>
                  <a:schemeClr val="lt1"/>
                </a:solidFill>
              </a:ln>
              <a:effectLst/>
            </c:spPr>
            <c:extLst>
              <c:ext xmlns:c16="http://schemas.microsoft.com/office/drawing/2014/chart" uri="{C3380CC4-5D6E-409C-BE32-E72D297353CC}">
                <c16:uniqueId val="{00000001-526B-4458-94D2-8BFA4DA40A0B}"/>
              </c:ext>
            </c:extLst>
          </c:dPt>
          <c:dPt>
            <c:idx val="1"/>
            <c:bubble3D val="0"/>
            <c:spPr>
              <a:solidFill>
                <a:schemeClr val="accent3"/>
              </a:solidFill>
              <a:ln w="19050">
                <a:solidFill>
                  <a:schemeClr val="lt1"/>
                </a:solidFill>
              </a:ln>
              <a:effectLst/>
            </c:spPr>
            <c:extLst>
              <c:ext xmlns:c16="http://schemas.microsoft.com/office/drawing/2014/chart" uri="{C3380CC4-5D6E-409C-BE32-E72D297353CC}">
                <c16:uniqueId val="{00000003-526B-4458-94D2-8BFA4DA40A0B}"/>
              </c:ext>
            </c:extLst>
          </c:dPt>
          <c:dPt>
            <c:idx val="2"/>
            <c:bubble3D val="0"/>
            <c:spPr>
              <a:solidFill>
                <a:schemeClr val="accent3">
                  <a:tint val="77000"/>
                </a:schemeClr>
              </a:solidFill>
              <a:ln w="19050">
                <a:solidFill>
                  <a:schemeClr val="lt1"/>
                </a:solidFill>
              </a:ln>
              <a:effectLst/>
            </c:spPr>
            <c:extLst>
              <c:ext xmlns:c16="http://schemas.microsoft.com/office/drawing/2014/chart" uri="{C3380CC4-5D6E-409C-BE32-E72D297353CC}">
                <c16:uniqueId val="{00000006-526B-4458-94D2-8BFA4DA40A0B}"/>
              </c:ext>
            </c:extLst>
          </c:dPt>
          <c:dPt>
            <c:idx val="3"/>
            <c:bubble3D val="0"/>
            <c:spPr>
              <a:solidFill>
                <a:schemeClr val="accent3">
                  <a:tint val="77000"/>
                </a:schemeClr>
              </a:solidFill>
              <a:ln w="19050">
                <a:solidFill>
                  <a:schemeClr val="lt1"/>
                </a:solidFill>
              </a:ln>
              <a:effectLst/>
            </c:spPr>
            <c:extLst>
              <c:ext xmlns:c16="http://schemas.microsoft.com/office/drawing/2014/chart" uri="{C3380CC4-5D6E-409C-BE32-E72D297353CC}">
                <c16:uniqueId val="{00000005-526B-4458-94D2-8BFA4DA40A0B}"/>
              </c:ext>
            </c:extLst>
          </c:dPt>
          <c:dPt>
            <c:idx val="4"/>
            <c:bubble3D val="0"/>
            <c:spPr>
              <a:solidFill>
                <a:schemeClr val="accent3">
                  <a:tint val="54000"/>
                </a:schemeClr>
              </a:solidFill>
              <a:ln w="19050">
                <a:solidFill>
                  <a:schemeClr val="lt1"/>
                </a:solidFill>
              </a:ln>
              <a:effectLst/>
            </c:spPr>
            <c:extLst>
              <c:ext xmlns:c16="http://schemas.microsoft.com/office/drawing/2014/chart" uri="{C3380CC4-5D6E-409C-BE32-E72D297353CC}">
                <c16:uniqueId val="{00000009-58A0-40B2-9A80-B6DEB0398516}"/>
              </c:ext>
            </c:extLst>
          </c:dPt>
          <c:dLbls>
            <c:dLbl>
              <c:idx val="0"/>
              <c:layout>
                <c:manualLayout>
                  <c:x val="-2.7068565956398435E-3"/>
                  <c:y val="-0.2029432054572268"/>
                </c:manualLayout>
              </c:layout>
              <c:spPr>
                <a:xfrm>
                  <a:off x="3564110" y="1503797"/>
                  <a:ext cx="1355312" cy="543867"/>
                </a:xfrm>
                <a:solidFill>
                  <a:prstClr val="white"/>
                </a:solidFill>
                <a:ln w="9525" cap="flat" cmpd="sng" algn="ctr">
                  <a:solidFill>
                    <a:srgbClr val="000000">
                      <a:lumMod val="25000"/>
                      <a:lumOff val="75000"/>
                    </a:srgbClr>
                  </a:solidFill>
                  <a:prstDash val="solid"/>
                  <a:round/>
                  <a:headEnd type="none" w="med" len="med"/>
                  <a:tailEnd type="none" w="med" len="med"/>
                  <a:extLst>
                    <a:ext uri="{C807C97D-BFC1-408E-A445-0C87EB9F89A2}">
                      <ask:lineSketchStyleProps xmlns:ask="http://schemas.microsoft.com/office/drawing/2018/sketchyshapes" sd="0">
                        <a:custGeom>
                          <a:avLst/>
                          <a:gdLst/>
                          <a:ahLst/>
                          <a:cxnLst/>
                          <a:rect l="0" t="0" r="0" b="0"/>
                          <a:pathLst/>
                        </a:custGeom>
                        <ask:type/>
                      </ask:lineSketchStyleProps>
                    </a:ext>
                  </a:extLst>
                </a:ln>
                <a:effectLst/>
              </c:spPr>
              <c:txPr>
                <a:bodyPr rot="0" spcFirstLastPara="1" vertOverflow="clip" horzOverflow="clip" vert="horz" wrap="square" lIns="36576" tIns="18288" rIns="36576" bIns="18288" anchor="ctr" anchorCtr="1">
                  <a:spAutoFit/>
                </a:bodyPr>
                <a:lstStyle/>
                <a:p>
                  <a:pPr>
                    <a:defRPr sz="1050" b="0" i="0" u="none" strike="noStrike" kern="1200" baseline="0">
                      <a:solidFill>
                        <a:schemeClr val="tx1"/>
                      </a:solidFill>
                      <a:latin typeface="Meiryo UI" panose="020B0604030504040204" pitchFamily="50" charset="-128"/>
                      <a:ea typeface="Meiryo UI" panose="020B0604030504040204" pitchFamily="50" charset="-128"/>
                      <a:cs typeface="+mn-cs"/>
                    </a:defRPr>
                  </a:pPr>
                  <a:endParaRPr lang="ja-JP"/>
                </a:p>
              </c:txPr>
              <c:dLblPos val="bestFit"/>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gd name="adj1" fmla="val -50860"/>
                        <a:gd name="adj2" fmla="val 84398"/>
                      </a:avLst>
                    </a:prstGeom>
                    <a:noFill/>
                    <a:ln>
                      <a:noFill/>
                    </a:ln>
                  </c15:spPr>
                  <c15:layout>
                    <c:manualLayout>
                      <c:w val="0.27475669176593259"/>
                      <c:h val="0.18133862633740766"/>
                    </c:manualLayout>
                  </c15:layout>
                </c:ext>
                <c:ext xmlns:c16="http://schemas.microsoft.com/office/drawing/2014/chart" uri="{C3380CC4-5D6E-409C-BE32-E72D297353CC}">
                  <c16:uniqueId val="{00000001-526B-4458-94D2-8BFA4DA40A0B}"/>
                </c:ext>
              </c:extLst>
            </c:dLbl>
            <c:dLbl>
              <c:idx val="1"/>
              <c:layout>
                <c:manualLayout>
                  <c:x val="-1.673503743201471E-2"/>
                  <c:y val="-5.081390607229512E-2"/>
                </c:manualLayout>
              </c:layout>
              <c:spPr>
                <a:xfrm>
                  <a:off x="42180" y="1790117"/>
                  <a:ext cx="1596849" cy="500647"/>
                </a:xfrm>
                <a:solidFill>
                  <a:prstClr val="white"/>
                </a:solidFill>
                <a:ln w="9525" cap="flat" cmpd="sng" algn="ctr">
                  <a:solidFill>
                    <a:srgbClr val="000000">
                      <a:lumMod val="25000"/>
                      <a:lumOff val="75000"/>
                    </a:srgbClr>
                  </a:solidFill>
                  <a:prstDash val="solid"/>
                  <a:round/>
                  <a:headEnd type="none" w="med" len="med"/>
                  <a:tailEnd type="none" w="med" len="med"/>
                  <a:extLst>
                    <a:ext uri="{C807C97D-BFC1-408E-A445-0C87EB9F89A2}">
                      <ask:lineSketchStyleProps xmlns:ask="http://schemas.microsoft.com/office/drawing/2018/sketchyshapes" sd="0">
                        <a:custGeom>
                          <a:avLst/>
                          <a:gdLst/>
                          <a:ahLst/>
                          <a:cxnLst/>
                          <a:rect l="0" t="0" r="0" b="0"/>
                          <a:pathLst/>
                        </a:custGeom>
                        <ask:type/>
                      </ask:lineSketchStyleProps>
                    </a:ext>
                  </a:extLst>
                </a:ln>
                <a:effectLst/>
              </c:spPr>
              <c:txPr>
                <a:bodyPr rot="0" spcFirstLastPara="1" vertOverflow="clip" horzOverflow="clip" vert="horz" wrap="square" lIns="36576" tIns="18288" rIns="36576" bIns="18288" anchor="ctr" anchorCtr="1">
                  <a:spAutoFit/>
                </a:bodyPr>
                <a:lstStyle/>
                <a:p>
                  <a:pPr>
                    <a:defRPr sz="1050" b="0" i="0" u="none" strike="noStrike" kern="1200" baseline="0">
                      <a:solidFill>
                        <a:schemeClr val="tx1"/>
                      </a:solidFill>
                      <a:latin typeface="Meiryo UI" panose="020B0604030504040204" pitchFamily="50" charset="-128"/>
                      <a:ea typeface="Meiryo UI" panose="020B0604030504040204" pitchFamily="50" charset="-128"/>
                      <a:cs typeface="+mn-cs"/>
                    </a:defRPr>
                  </a:pPr>
                  <a:endParaRPr lang="ja-JP"/>
                </a:p>
              </c:txPr>
              <c:dLblPos val="bestFit"/>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gd name="adj1" fmla="val 59663"/>
                        <a:gd name="adj2" fmla="val 2848"/>
                      </a:avLst>
                    </a:prstGeom>
                    <a:noFill/>
                    <a:ln>
                      <a:noFill/>
                    </a:ln>
                  </c15:spPr>
                  <c15:layout>
                    <c:manualLayout>
                      <c:w val="0.32372224559198426"/>
                      <c:h val="0.16692801596703633"/>
                    </c:manualLayout>
                  </c15:layout>
                </c:ext>
                <c:ext xmlns:c16="http://schemas.microsoft.com/office/drawing/2014/chart" uri="{C3380CC4-5D6E-409C-BE32-E72D297353CC}">
                  <c16:uniqueId val="{00000003-526B-4458-94D2-8BFA4DA40A0B}"/>
                </c:ext>
              </c:extLst>
            </c:dLbl>
            <c:dLbl>
              <c:idx val="2"/>
              <c:layout>
                <c:manualLayout>
                  <c:x val="-4.4017312770195278E-2"/>
                  <c:y val="3.0083232778036924E-2"/>
                </c:manualLayout>
              </c:layout>
              <c:spPr>
                <a:xfrm>
                  <a:off x="350680" y="975286"/>
                  <a:ext cx="1344281" cy="489126"/>
                </a:xfrm>
                <a:solidFill>
                  <a:prstClr val="white"/>
                </a:solidFill>
                <a:ln w="9525" cap="flat" cmpd="sng" algn="ctr">
                  <a:solidFill>
                    <a:srgbClr val="000000">
                      <a:lumMod val="25000"/>
                      <a:lumOff val="75000"/>
                    </a:srgbClr>
                  </a:solidFill>
                  <a:prstDash val="solid"/>
                  <a:round/>
                  <a:headEnd type="none" w="med" len="med"/>
                  <a:tailEnd type="none" w="med" len="med"/>
                  <a:extLst>
                    <a:ext uri="{C807C97D-BFC1-408E-A445-0C87EB9F89A2}">
                      <ask:lineSketchStyleProps xmlns:ask="http://schemas.microsoft.com/office/drawing/2018/sketchyshapes" sd="0">
                        <a:custGeom>
                          <a:avLst/>
                          <a:gdLst/>
                          <a:ahLst/>
                          <a:cxnLst/>
                          <a:rect l="0" t="0" r="0" b="0"/>
                          <a:pathLst/>
                        </a:custGeom>
                        <ask:type/>
                      </ask:lineSketchStyleProps>
                    </a:ext>
                  </a:extLst>
                </a:ln>
                <a:effectLst/>
              </c:spPr>
              <c:txPr>
                <a:bodyPr rot="0" spcFirstLastPara="1" vertOverflow="clip" horzOverflow="clip" vert="horz" wrap="square" lIns="36576" tIns="18288" rIns="36576" bIns="18288" anchor="ctr" anchorCtr="1">
                  <a:spAutoFit/>
                </a:bodyPr>
                <a:lstStyle/>
                <a:p>
                  <a:pPr>
                    <a:defRPr sz="1050" b="0" i="0" u="none" strike="noStrike" kern="1200" baseline="0">
                      <a:solidFill>
                        <a:schemeClr val="tx1"/>
                      </a:solidFill>
                      <a:latin typeface="Meiryo UI" panose="020B0604030504040204" pitchFamily="50" charset="-128"/>
                      <a:ea typeface="Meiryo UI" panose="020B0604030504040204" pitchFamily="50" charset="-128"/>
                      <a:cs typeface="+mn-cs"/>
                    </a:defRPr>
                  </a:pPr>
                  <a:endParaRPr lang="ja-JP"/>
                </a:p>
              </c:txPr>
              <c:dLblPos val="bestFit"/>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gd name="adj1" fmla="val 68690"/>
                        <a:gd name="adj2" fmla="val 30647"/>
                      </a:avLst>
                    </a:prstGeom>
                    <a:noFill/>
                    <a:ln>
                      <a:noFill/>
                    </a:ln>
                  </c15:spPr>
                  <c15:layout>
                    <c:manualLayout>
                      <c:w val="0.27252038047378924"/>
                      <c:h val="0.16308663137478624"/>
                    </c:manualLayout>
                  </c15:layout>
                </c:ext>
                <c:ext xmlns:c16="http://schemas.microsoft.com/office/drawing/2014/chart" uri="{C3380CC4-5D6E-409C-BE32-E72D297353CC}">
                  <c16:uniqueId val="{00000006-526B-4458-94D2-8BFA4DA40A0B}"/>
                </c:ext>
              </c:extLst>
            </c:dLbl>
            <c:dLbl>
              <c:idx val="3"/>
              <c:layout>
                <c:manualLayout>
                  <c:x val="0.10564651742680332"/>
                  <c:y val="-5.843032376527045E-2"/>
                </c:manualLayout>
              </c:layout>
              <c:spPr>
                <a:xfrm>
                  <a:off x="2000410" y="307898"/>
                  <a:ext cx="1064685" cy="514613"/>
                </a:xfrm>
                <a:solidFill>
                  <a:prstClr val="white"/>
                </a:solidFill>
                <a:ln w="9525" cap="flat" cmpd="sng" algn="ctr">
                  <a:solidFill>
                    <a:srgbClr val="000000">
                      <a:lumMod val="25000"/>
                      <a:lumOff val="75000"/>
                    </a:srgbClr>
                  </a:solidFill>
                  <a:prstDash val="solid"/>
                  <a:round/>
                  <a:headEnd type="none" w="med" len="med"/>
                  <a:tailEnd type="none" w="med" len="med"/>
                  <a:extLst>
                    <a:ext uri="{C807C97D-BFC1-408E-A445-0C87EB9F89A2}">
                      <ask:lineSketchStyleProps xmlns:ask="http://schemas.microsoft.com/office/drawing/2018/sketchyshapes" sd="0">
                        <a:custGeom>
                          <a:avLst/>
                          <a:gdLst/>
                          <a:ahLst/>
                          <a:cxnLst/>
                          <a:rect l="0" t="0" r="0" b="0"/>
                          <a:pathLst/>
                        </a:custGeom>
                        <ask:type/>
                      </ask:lineSketchStyleProps>
                    </a:ext>
                  </a:extLst>
                </a:ln>
                <a:effectLst/>
              </c:spPr>
              <c:txPr>
                <a:bodyPr rot="0" spcFirstLastPara="1" vertOverflow="clip" horzOverflow="clip" vert="horz" wrap="square" lIns="36576" tIns="18288" rIns="36576" bIns="18288" anchor="ctr" anchorCtr="1">
                  <a:spAutoFit/>
                </a:bodyPr>
                <a:lstStyle/>
                <a:p>
                  <a:pPr>
                    <a:defRPr sz="1050" b="0" i="0" u="none" strike="noStrike" kern="1200" baseline="0">
                      <a:solidFill>
                        <a:schemeClr val="tx1"/>
                      </a:solidFill>
                      <a:latin typeface="Meiryo UI" panose="020B0604030504040204" pitchFamily="50" charset="-128"/>
                      <a:ea typeface="Meiryo UI" panose="020B0604030504040204" pitchFamily="50" charset="-128"/>
                      <a:cs typeface="+mn-cs"/>
                    </a:defRPr>
                  </a:pPr>
                  <a:endParaRPr lang="ja-JP"/>
                </a:p>
              </c:txPr>
              <c:dLblPos val="bestFit"/>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gd name="adj1" fmla="val -1623"/>
                        <a:gd name="adj2" fmla="val 90041"/>
                      </a:avLst>
                    </a:prstGeom>
                    <a:noFill/>
                    <a:ln>
                      <a:noFill/>
                    </a:ln>
                  </c15:spPr>
                  <c15:layout>
                    <c:manualLayout>
                      <c:w val="0.21583906459395802"/>
                      <c:h val="0.17158462365867461"/>
                    </c:manualLayout>
                  </c15:layout>
                </c:ext>
                <c:ext xmlns:c16="http://schemas.microsoft.com/office/drawing/2014/chart" uri="{C3380CC4-5D6E-409C-BE32-E72D297353CC}">
                  <c16:uniqueId val="{00000005-526B-4458-94D2-8BFA4DA40A0B}"/>
                </c:ext>
              </c:extLst>
            </c:dLbl>
            <c:dLbl>
              <c:idx val="4"/>
              <c:delete val="1"/>
              <c:extLst>
                <c:ext xmlns:c15="http://schemas.microsoft.com/office/drawing/2012/chart" uri="{CE6537A1-D6FC-4f65-9D91-7224C49458BB}"/>
                <c:ext xmlns:c16="http://schemas.microsoft.com/office/drawing/2014/chart" uri="{C3380CC4-5D6E-409C-BE32-E72D297353CC}">
                  <c16:uniqueId val="{00000009-58A0-40B2-9A80-B6DEB0398516}"/>
                </c:ext>
              </c:extLst>
            </c:dLbl>
            <c:spPr>
              <a:solidFill>
                <a:prstClr val="white"/>
              </a:solidFill>
              <a:ln>
                <a:solidFill>
                  <a:srgbClr val="000000">
                    <a:lumMod val="25000"/>
                    <a:lumOff val="75000"/>
                  </a:srgbClr>
                </a:solidFill>
              </a:ln>
              <a:effectLst/>
            </c:spPr>
            <c:txPr>
              <a:bodyPr rot="0" spcFirstLastPara="1" vertOverflow="clip" horzOverflow="clip" vert="horz" wrap="square" lIns="36576" tIns="18288" rIns="36576" bIns="18288" anchor="ctr" anchorCtr="1">
                <a:spAutoFit/>
              </a:bodyPr>
              <a:lstStyle/>
              <a:p>
                <a:pPr>
                  <a:defRPr sz="1050" b="0" i="0" u="none" strike="noStrike" kern="1200" baseline="0">
                    <a:solidFill>
                      <a:schemeClr val="tx1"/>
                    </a:solidFill>
                    <a:latin typeface="Meiryo UI" panose="020B0604030504040204" pitchFamily="50" charset="-128"/>
                    <a:ea typeface="Meiryo UI" panose="020B0604030504040204" pitchFamily="50" charset="-128"/>
                    <a:cs typeface="+mn-cs"/>
                  </a:defRPr>
                </a:pPr>
                <a:endParaRPr lang="ja-JP"/>
              </a:p>
            </c:txPr>
            <c:dLblPos val="outEnd"/>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Sheet1!$A$2:$A$6</c:f>
              <c:strCache>
                <c:ptCount val="5"/>
                <c:pt idx="0">
                  <c:v>効果的な情報発信</c:v>
                </c:pt>
                <c:pt idx="1">
                  <c:v>協働による相乗効果の発揮</c:v>
                </c:pt>
                <c:pt idx="2">
                  <c:v>効果的な事業の実施</c:v>
                </c:pt>
                <c:pt idx="3">
                  <c:v>協賛・寄附</c:v>
                </c:pt>
                <c:pt idx="4">
                  <c:v>その他</c:v>
                </c:pt>
              </c:strCache>
            </c:strRef>
          </c:cat>
          <c:val>
            <c:numRef>
              <c:f>Sheet1!$B$2:$B$6</c:f>
              <c:numCache>
                <c:formatCode>General</c:formatCode>
                <c:ptCount val="5"/>
                <c:pt idx="0">
                  <c:v>700</c:v>
                </c:pt>
                <c:pt idx="1">
                  <c:v>155</c:v>
                </c:pt>
                <c:pt idx="2">
                  <c:v>97</c:v>
                </c:pt>
                <c:pt idx="3">
                  <c:v>82</c:v>
                </c:pt>
                <c:pt idx="4">
                  <c:v>1</c:v>
                </c:pt>
              </c:numCache>
            </c:numRef>
          </c:val>
          <c:extLst>
            <c:ext xmlns:c16="http://schemas.microsoft.com/office/drawing/2014/chart" uri="{C3380CC4-5D6E-409C-BE32-E72D297353CC}">
              <c16:uniqueId val="{00000004-526B-4458-94D2-8BFA4DA40A0B}"/>
            </c:ext>
          </c:extLst>
        </c:ser>
        <c:dLbls>
          <c:showLegendKey val="0"/>
          <c:showVal val="0"/>
          <c:showCatName val="0"/>
          <c:showSerName val="0"/>
          <c:showPercent val="0"/>
          <c:showBubbleSize val="0"/>
          <c:showLeaderLines val="0"/>
        </c:dLbls>
        <c:firstSliceAng val="0"/>
      </c:pieChart>
      <c:spPr>
        <a:noFill/>
        <a:ln>
          <a:noFill/>
        </a:ln>
        <a:effectLst/>
      </c:spPr>
    </c:plotArea>
    <c:plotVisOnly val="1"/>
    <c:dispBlanksAs val="gap"/>
    <c:showDLblsOverMax val="0"/>
  </c:chart>
  <c:spPr>
    <a:noFill/>
    <a:ln>
      <a:noFill/>
    </a:ln>
    <a:effectLst/>
  </c:spPr>
  <c:txPr>
    <a:bodyPr/>
    <a:lstStyle/>
    <a:p>
      <a:pPr>
        <a:defRPr>
          <a:solidFill>
            <a:schemeClr val="tx1"/>
          </a:solidFill>
          <a:latin typeface="Meiryo UI" panose="020B0604030504040204" pitchFamily="50" charset="-128"/>
          <a:ea typeface="Meiryo UI" panose="020B0604030504040204" pitchFamily="50" charset="-128"/>
        </a:defRPr>
      </a:pPr>
      <a:endParaRPr lang="ja-JP"/>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5"/>
    </mc:Choice>
    <mc:Fallback>
      <c:style val="5"/>
    </mc:Fallback>
  </mc:AlternateContent>
  <c:chart>
    <c:title>
      <c:tx>
        <c:rich>
          <a:bodyPr rot="0" spcFirstLastPara="1" vertOverflow="ellipsis" vert="horz" wrap="square" anchor="ctr" anchorCtr="1"/>
          <a:lstStyle/>
          <a:p>
            <a:pPr>
              <a:defRPr sz="1600" b="0" i="0" u="none" strike="noStrike" kern="1200" spc="0" baseline="0">
                <a:solidFill>
                  <a:schemeClr val="tx1"/>
                </a:solidFill>
                <a:latin typeface="Meiryo UI" panose="020B0604030504040204" pitchFamily="50" charset="-128"/>
                <a:ea typeface="Meiryo UI" panose="020B0604030504040204" pitchFamily="50" charset="-128"/>
                <a:cs typeface="+mn-cs"/>
              </a:defRPr>
            </a:pPr>
            <a:r>
              <a:rPr lang="zh-TW" altLang="en-US" dirty="0">
                <a:solidFill>
                  <a:schemeClr val="tx1"/>
                </a:solidFill>
              </a:rPr>
              <a:t>効果額</a:t>
            </a:r>
          </a:p>
        </c:rich>
      </c:tx>
      <c:layout>
        <c:manualLayout>
          <c:xMode val="edge"/>
          <c:yMode val="edge"/>
          <c:x val="3.7673589418238965E-2"/>
          <c:y val="0.17588860427095765"/>
        </c:manualLayout>
      </c:layout>
      <c:overlay val="0"/>
      <c:spPr>
        <a:noFill/>
        <a:ln>
          <a:noFill/>
        </a:ln>
        <a:effectLst/>
      </c:spPr>
      <c:txPr>
        <a:bodyPr rot="0" spcFirstLastPara="1" vertOverflow="ellipsis" vert="horz" wrap="square" anchor="ctr" anchorCtr="1"/>
        <a:lstStyle/>
        <a:p>
          <a:pPr>
            <a:defRPr sz="1600" b="0" i="0" u="none" strike="noStrike" kern="1200" spc="0" baseline="0">
              <a:solidFill>
                <a:schemeClr val="tx1"/>
              </a:solidFill>
              <a:latin typeface="Meiryo UI" panose="020B0604030504040204" pitchFamily="50" charset="-128"/>
              <a:ea typeface="Meiryo UI" panose="020B0604030504040204" pitchFamily="50" charset="-128"/>
              <a:cs typeface="+mn-cs"/>
            </a:defRPr>
          </a:pPr>
          <a:endParaRPr lang="ja-JP"/>
        </a:p>
      </c:txPr>
    </c:title>
    <c:autoTitleDeleted val="0"/>
    <c:plotArea>
      <c:layout>
        <c:manualLayout>
          <c:layoutTarget val="inner"/>
          <c:xMode val="edge"/>
          <c:yMode val="edge"/>
          <c:x val="0.25876535897249597"/>
          <c:y val="0.17688810926795495"/>
          <c:w val="0.46953035737524912"/>
          <c:h val="0.67989483464304024"/>
        </c:manualLayout>
      </c:layout>
      <c:pieChart>
        <c:varyColors val="1"/>
        <c:ser>
          <c:idx val="0"/>
          <c:order val="0"/>
          <c:tx>
            <c:strRef>
              <c:f>Sheet1!$B$1</c:f>
              <c:strCache>
                <c:ptCount val="1"/>
                <c:pt idx="0">
                  <c:v>直接的効果額</c:v>
                </c:pt>
              </c:strCache>
            </c:strRef>
          </c:tx>
          <c:dPt>
            <c:idx val="0"/>
            <c:bubble3D val="0"/>
            <c:spPr>
              <a:solidFill>
                <a:schemeClr val="accent3">
                  <a:shade val="76000"/>
                </a:schemeClr>
              </a:solidFill>
              <a:ln w="19050">
                <a:solidFill>
                  <a:schemeClr val="lt1"/>
                </a:solidFill>
              </a:ln>
              <a:effectLst/>
            </c:spPr>
            <c:extLst>
              <c:ext xmlns:c16="http://schemas.microsoft.com/office/drawing/2014/chart" uri="{C3380CC4-5D6E-409C-BE32-E72D297353CC}">
                <c16:uniqueId val="{00000002-9405-4C5E-A762-3F0B5EF861B4}"/>
              </c:ext>
            </c:extLst>
          </c:dPt>
          <c:dPt>
            <c:idx val="1"/>
            <c:bubble3D val="0"/>
            <c:spPr>
              <a:solidFill>
                <a:schemeClr val="accent3">
                  <a:tint val="77000"/>
                </a:schemeClr>
              </a:solidFill>
              <a:ln w="19050">
                <a:solidFill>
                  <a:schemeClr val="lt1"/>
                </a:solidFill>
              </a:ln>
              <a:effectLst/>
            </c:spPr>
            <c:extLst>
              <c:ext xmlns:c16="http://schemas.microsoft.com/office/drawing/2014/chart" uri="{C3380CC4-5D6E-409C-BE32-E72D297353CC}">
                <c16:uniqueId val="{00000001-9405-4C5E-A762-3F0B5EF861B4}"/>
              </c:ext>
            </c:extLst>
          </c:dPt>
          <c:dLbls>
            <c:dLbl>
              <c:idx val="0"/>
              <c:layout>
                <c:manualLayout>
                  <c:x val="4.8099073779132487E-2"/>
                  <c:y val="-8.0225140171692591E-2"/>
                </c:manualLayout>
              </c:layout>
              <c:tx>
                <c:rich>
                  <a:bodyPr rot="0" spcFirstLastPara="1" vertOverflow="clip" horzOverflow="clip" vert="horz" wrap="square" lIns="36576" tIns="18288" rIns="36576" bIns="18288" anchor="ctr" anchorCtr="1">
                    <a:spAutoFit/>
                  </a:bodyPr>
                  <a:lstStyle/>
                  <a:p>
                    <a:pPr>
                      <a:defRPr sz="1050" b="0" i="0" u="none" strike="noStrike" kern="1200" baseline="0">
                        <a:solidFill>
                          <a:schemeClr val="tx1"/>
                        </a:solidFill>
                        <a:latin typeface="Meiryo UI" panose="020B0604030504040204" pitchFamily="50" charset="-128"/>
                        <a:ea typeface="Meiryo UI" panose="020B0604030504040204" pitchFamily="50" charset="-128"/>
                        <a:cs typeface="+mn-cs"/>
                      </a:defRPr>
                    </a:pPr>
                    <a:fld id="{9FB67077-4267-402A-A482-7CF0EDFC8B4A}" type="CATEGORYNAME">
                      <a:rPr lang="ja-JP" altLang="en-US"/>
                      <a:pPr>
                        <a:defRPr sz="1050"/>
                      </a:pPr>
                      <a:t>[分類名]</a:t>
                    </a:fld>
                    <a:r>
                      <a:rPr lang="ja-JP" altLang="en-US" baseline="0" dirty="0"/>
                      <a:t>
</a:t>
                    </a:r>
                    <a:fld id="{72182068-D6F7-40DC-AEEB-C107BF2F5A85}" type="PERCENTAGE">
                      <a:rPr lang="en-US" altLang="ja-JP" baseline="0" smtClean="0"/>
                      <a:pPr>
                        <a:defRPr sz="1050"/>
                      </a:pPr>
                      <a:t>[パーセンテージ]</a:t>
                    </a:fld>
                    <a:endParaRPr lang="ja-JP" altLang="en-US" baseline="0" dirty="0"/>
                  </a:p>
                </c:rich>
              </c:tx>
              <c:spPr>
                <a:xfrm>
                  <a:off x="3106098" y="1292969"/>
                  <a:ext cx="806976" cy="599186"/>
                </a:xfrm>
                <a:solidFill>
                  <a:prstClr val="white"/>
                </a:solidFill>
                <a:ln w="9525" cap="flat" cmpd="sng" algn="ctr">
                  <a:solidFill>
                    <a:srgbClr val="000000">
                      <a:lumMod val="25000"/>
                      <a:lumOff val="75000"/>
                    </a:srgbClr>
                  </a:solidFill>
                  <a:prstDash val="solid"/>
                  <a:round/>
                  <a:headEnd type="none" w="med" len="med"/>
                  <a:tailEnd type="none" w="med" len="med"/>
                  <a:extLst>
                    <a:ext uri="{C807C97D-BFC1-408E-A445-0C87EB9F89A2}">
                      <ask:lineSketchStyleProps xmlns:ask="http://schemas.microsoft.com/office/drawing/2018/sketchyshapes" sd="0">
                        <a:custGeom>
                          <a:avLst/>
                          <a:gdLst/>
                          <a:ahLst/>
                          <a:cxnLst/>
                          <a:rect l="0" t="0" r="0" b="0"/>
                          <a:pathLst/>
                        </a:custGeom>
                        <ask:type/>
                      </ask:lineSketchStyleProps>
                    </a:ext>
                  </a:extLst>
                </a:ln>
                <a:effectLst/>
              </c:spPr>
              <c:txPr>
                <a:bodyPr rot="0" spcFirstLastPara="1" vertOverflow="clip" horzOverflow="clip" vert="horz" wrap="square" lIns="36576" tIns="18288" rIns="36576" bIns="18288" anchor="ctr" anchorCtr="1">
                  <a:spAutoFit/>
                </a:bodyPr>
                <a:lstStyle/>
                <a:p>
                  <a:pPr>
                    <a:defRPr sz="1050" b="0" i="0" u="none" strike="noStrike" kern="1200" baseline="0">
                      <a:solidFill>
                        <a:schemeClr val="tx1"/>
                      </a:solidFill>
                      <a:latin typeface="Meiryo UI" panose="020B0604030504040204" pitchFamily="50" charset="-128"/>
                      <a:ea typeface="Meiryo UI" panose="020B0604030504040204" pitchFamily="50" charset="-128"/>
                      <a:cs typeface="+mn-cs"/>
                    </a:defRPr>
                  </a:pPr>
                  <a:endParaRPr lang="ja-JP"/>
                </a:p>
              </c:txPr>
              <c:dLblPos val="bestFit"/>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gd name="adj1" fmla="val -79642"/>
                        <a:gd name="adj2" fmla="val 12358"/>
                      </a:avLst>
                    </a:prstGeom>
                    <a:noFill/>
                    <a:ln>
                      <a:noFill/>
                    </a:ln>
                  </c15:spPr>
                  <c15:layout>
                    <c:manualLayout>
                      <c:w val="0.20288217962005037"/>
                      <c:h val="0.21080260624907449"/>
                    </c:manualLayout>
                  </c15:layout>
                  <c15:dlblFieldTable/>
                  <c15:showDataLabelsRange val="0"/>
                </c:ext>
                <c:ext xmlns:c16="http://schemas.microsoft.com/office/drawing/2014/chart" uri="{C3380CC4-5D6E-409C-BE32-E72D297353CC}">
                  <c16:uniqueId val="{00000002-9405-4C5E-A762-3F0B5EF861B4}"/>
                </c:ext>
              </c:extLst>
            </c:dLbl>
            <c:dLbl>
              <c:idx val="1"/>
              <c:layout>
                <c:manualLayout>
                  <c:x val="-2.1811356255755726E-2"/>
                  <c:y val="5.9655425841549044E-2"/>
                </c:manualLayout>
              </c:layout>
              <c:spPr>
                <a:xfrm>
                  <a:off x="104462" y="981035"/>
                  <a:ext cx="819975" cy="609231"/>
                </a:xfrm>
                <a:solidFill>
                  <a:prstClr val="white"/>
                </a:solidFill>
                <a:ln w="9525" cap="flat" cmpd="sng" algn="ctr">
                  <a:solidFill>
                    <a:srgbClr val="000000">
                      <a:lumMod val="25000"/>
                      <a:lumOff val="75000"/>
                    </a:srgbClr>
                  </a:solidFill>
                  <a:prstDash val="solid"/>
                  <a:round/>
                  <a:headEnd type="none" w="med" len="med"/>
                  <a:tailEnd type="none" w="med" len="med"/>
                  <a:extLst>
                    <a:ext uri="{C807C97D-BFC1-408E-A445-0C87EB9F89A2}">
                      <ask:lineSketchStyleProps xmlns:ask="http://schemas.microsoft.com/office/drawing/2018/sketchyshapes" sd="0">
                        <a:custGeom>
                          <a:avLst/>
                          <a:gdLst/>
                          <a:ahLst/>
                          <a:cxnLst/>
                          <a:rect l="0" t="0" r="0" b="0"/>
                          <a:pathLst/>
                        </a:custGeom>
                        <ask:type/>
                      </ask:lineSketchStyleProps>
                    </a:ext>
                  </a:extLst>
                </a:ln>
                <a:effectLst/>
              </c:spPr>
              <c:txPr>
                <a:bodyPr rot="0" spcFirstLastPara="1" vertOverflow="clip" horzOverflow="clip" vert="horz" wrap="square" lIns="36576" tIns="18288" rIns="36576" bIns="18288" anchor="ctr" anchorCtr="1">
                  <a:spAutoFit/>
                </a:bodyPr>
                <a:lstStyle/>
                <a:p>
                  <a:pPr>
                    <a:defRPr sz="1050" b="0" i="0" u="none" strike="noStrike" kern="1200" baseline="0">
                      <a:solidFill>
                        <a:schemeClr val="tx1"/>
                      </a:solidFill>
                      <a:latin typeface="Meiryo UI" panose="020B0604030504040204" pitchFamily="50" charset="-128"/>
                      <a:ea typeface="Meiryo UI" panose="020B0604030504040204" pitchFamily="50" charset="-128"/>
                      <a:cs typeface="+mn-cs"/>
                    </a:defRPr>
                  </a:pPr>
                  <a:endParaRPr lang="ja-JP"/>
                </a:p>
              </c:txPr>
              <c:dLblPos val="bestFit"/>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gd name="adj1" fmla="val 71447"/>
                        <a:gd name="adj2" fmla="val -37132"/>
                      </a:avLst>
                    </a:prstGeom>
                    <a:noFill/>
                    <a:ln>
                      <a:noFill/>
                    </a:ln>
                  </c15:spPr>
                  <c15:layout>
                    <c:manualLayout>
                      <c:w val="0.20615020109056781"/>
                      <c:h val="0.21433630018501926"/>
                    </c:manualLayout>
                  </c15:layout>
                </c:ext>
                <c:ext xmlns:c16="http://schemas.microsoft.com/office/drawing/2014/chart" uri="{C3380CC4-5D6E-409C-BE32-E72D297353CC}">
                  <c16:uniqueId val="{00000001-9405-4C5E-A762-3F0B5EF861B4}"/>
                </c:ext>
              </c:extLst>
            </c:dLbl>
            <c:spPr>
              <a:solidFill>
                <a:prstClr val="white"/>
              </a:solidFill>
              <a:ln>
                <a:solidFill>
                  <a:srgbClr val="000000">
                    <a:lumMod val="25000"/>
                    <a:lumOff val="75000"/>
                  </a:srgbClr>
                </a:solidFill>
              </a:ln>
              <a:effectLst/>
            </c:spPr>
            <c:txPr>
              <a:bodyPr rot="0" spcFirstLastPara="1" vertOverflow="clip" horzOverflow="clip" vert="horz" wrap="square" lIns="36576" tIns="18288" rIns="36576" bIns="18288" anchor="ctr" anchorCtr="1">
                <a:spAutoFit/>
              </a:bodyPr>
              <a:lstStyle/>
              <a:p>
                <a:pPr>
                  <a:defRPr sz="1050" b="0" i="0" u="none" strike="noStrike" kern="1200" baseline="0">
                    <a:solidFill>
                      <a:schemeClr val="tx1"/>
                    </a:solidFill>
                    <a:latin typeface="Meiryo UI" panose="020B0604030504040204" pitchFamily="50" charset="-128"/>
                    <a:ea typeface="Meiryo UI" panose="020B0604030504040204" pitchFamily="50" charset="-128"/>
                    <a:cs typeface="+mn-cs"/>
                  </a:defRPr>
                </a:pPr>
                <a:endParaRPr lang="ja-JP"/>
              </a:p>
            </c:txPr>
            <c:dLblPos val="outEnd"/>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Sheet1!$A$2:$A$3</c:f>
              <c:strCache>
                <c:ptCount val="2"/>
                <c:pt idx="0">
                  <c:v>試算可</c:v>
                </c:pt>
                <c:pt idx="1">
                  <c:v>試算不可</c:v>
                </c:pt>
              </c:strCache>
            </c:strRef>
          </c:cat>
          <c:val>
            <c:numRef>
              <c:f>Sheet1!$B$2:$B$3</c:f>
              <c:numCache>
                <c:formatCode>General</c:formatCode>
                <c:ptCount val="2"/>
                <c:pt idx="0">
                  <c:v>591</c:v>
                </c:pt>
                <c:pt idx="1">
                  <c:v>444</c:v>
                </c:pt>
              </c:numCache>
            </c:numRef>
          </c:val>
          <c:extLst>
            <c:ext xmlns:c16="http://schemas.microsoft.com/office/drawing/2014/chart" uri="{C3380CC4-5D6E-409C-BE32-E72D297353CC}">
              <c16:uniqueId val="{00000000-9405-4C5E-A762-3F0B5EF861B4}"/>
            </c:ext>
          </c:extLst>
        </c:ser>
        <c:dLbls>
          <c:showLegendKey val="0"/>
          <c:showVal val="0"/>
          <c:showCatName val="0"/>
          <c:showSerName val="0"/>
          <c:showPercent val="0"/>
          <c:showBubbleSize val="0"/>
          <c:showLeaderLines val="0"/>
        </c:dLbls>
        <c:firstSliceAng val="0"/>
      </c:pieChart>
      <c:spPr>
        <a:noFill/>
        <a:ln>
          <a:noFill/>
        </a:ln>
        <a:effectLst/>
      </c:spPr>
    </c:plotArea>
    <c:plotVisOnly val="1"/>
    <c:dispBlanksAs val="gap"/>
    <c:showDLblsOverMax val="0"/>
  </c:chart>
  <c:spPr>
    <a:noFill/>
    <a:ln>
      <a:noFill/>
    </a:ln>
    <a:effectLst/>
  </c:spPr>
  <c:txPr>
    <a:bodyPr/>
    <a:lstStyle/>
    <a:p>
      <a:pPr>
        <a:defRPr>
          <a:solidFill>
            <a:schemeClr val="tx1"/>
          </a:solidFill>
          <a:latin typeface="Meiryo UI" panose="020B0604030504040204" pitchFamily="50" charset="-128"/>
          <a:ea typeface="Meiryo UI" panose="020B0604030504040204" pitchFamily="50" charset="-128"/>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withinLinear" id="16">
  <a:schemeClr val="accent3"/>
</cs:colorStyle>
</file>

<file path=ppt/charts/colors2.xml><?xml version="1.0" encoding="utf-8"?>
<cs:colorStyle xmlns:cs="http://schemas.microsoft.com/office/drawing/2012/chartStyle" xmlns:a="http://schemas.openxmlformats.org/drawingml/2006/main" meth="withinLinear" id="16">
  <a:schemeClr val="accent3"/>
</cs:colorStyle>
</file>

<file path=ppt/charts/colors3.xml><?xml version="1.0" encoding="utf-8"?>
<cs:colorStyle xmlns:cs="http://schemas.microsoft.com/office/drawing/2012/chartStyle" xmlns:a="http://schemas.openxmlformats.org/drawingml/2006/main" meth="withinLinear" id="16">
  <a:schemeClr val="accent3"/>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B46527B0-0B24-4087-B225-DB4F5C738F6E}"/>
              </a:ext>
            </a:extLst>
          </p:cNvPr>
          <p:cNvSpPr>
            <a:spLocks noGrp="1"/>
          </p:cNvSpPr>
          <p:nvPr>
            <p:ph type="hdr" sz="quarter"/>
          </p:nvPr>
        </p:nvSpPr>
        <p:spPr>
          <a:xfrm>
            <a:off x="0" y="2"/>
            <a:ext cx="2949787" cy="498693"/>
          </a:xfrm>
          <a:prstGeom prst="rect">
            <a:avLst/>
          </a:prstGeom>
        </p:spPr>
        <p:txBody>
          <a:bodyPr vert="horz" lIns="91425" tIns="45714" rIns="91425" bIns="45714" rtlCol="0"/>
          <a:lstStyle>
            <a:lvl1pPr algn="l">
              <a:defRPr sz="1200"/>
            </a:lvl1pPr>
          </a:lstStyle>
          <a:p>
            <a:pPr rtl="0"/>
            <a:endParaRPr lang="ja-JP" altLang="en-US" dirty="0">
              <a:latin typeface="Meiryo UI" panose="020B0604030504040204" pitchFamily="50" charset="-128"/>
              <a:ea typeface="Meiryo UI" panose="020B0604030504040204" pitchFamily="50" charset="-128"/>
            </a:endParaRPr>
          </a:p>
        </p:txBody>
      </p:sp>
      <p:sp>
        <p:nvSpPr>
          <p:cNvPr id="3" name="日付プレースホルダー 2">
            <a:extLst>
              <a:ext uri="{FF2B5EF4-FFF2-40B4-BE49-F238E27FC236}">
                <a16:creationId xmlns:a16="http://schemas.microsoft.com/office/drawing/2014/main" id="{F72798E0-F322-4236-8531-A1882BFE4007}"/>
              </a:ext>
            </a:extLst>
          </p:cNvPr>
          <p:cNvSpPr>
            <a:spLocks noGrp="1"/>
          </p:cNvSpPr>
          <p:nvPr>
            <p:ph type="dt" sz="quarter" idx="1"/>
          </p:nvPr>
        </p:nvSpPr>
        <p:spPr>
          <a:xfrm>
            <a:off x="3855840" y="2"/>
            <a:ext cx="2949787" cy="498693"/>
          </a:xfrm>
          <a:prstGeom prst="rect">
            <a:avLst/>
          </a:prstGeom>
        </p:spPr>
        <p:txBody>
          <a:bodyPr vert="horz" lIns="91425" tIns="45714" rIns="91425" bIns="45714" rtlCol="0"/>
          <a:lstStyle>
            <a:lvl1pPr algn="r">
              <a:defRPr sz="1200"/>
            </a:lvl1pPr>
          </a:lstStyle>
          <a:p>
            <a:pPr rtl="0"/>
            <a:fld id="{0DAD2E7F-6AFD-4708-AD9B-83FD676E8A1F}" type="datetime1">
              <a:rPr lang="ja-JP" altLang="en-US" smtClean="0">
                <a:latin typeface="Meiryo UI" panose="020B0604030504040204" pitchFamily="50" charset="-128"/>
                <a:ea typeface="Meiryo UI" panose="020B0604030504040204" pitchFamily="50" charset="-128"/>
              </a:rPr>
              <a:t>2026/7/23</a:t>
            </a:fld>
            <a:endParaRPr lang="ja-JP" altLang="en-US" dirty="0">
              <a:latin typeface="Meiryo UI" panose="020B0604030504040204" pitchFamily="50" charset="-128"/>
              <a:ea typeface="Meiryo UI" panose="020B0604030504040204" pitchFamily="50" charset="-128"/>
            </a:endParaRPr>
          </a:p>
        </p:txBody>
      </p:sp>
      <p:sp>
        <p:nvSpPr>
          <p:cNvPr id="4" name="フッター プレースホルダー 3">
            <a:extLst>
              <a:ext uri="{FF2B5EF4-FFF2-40B4-BE49-F238E27FC236}">
                <a16:creationId xmlns:a16="http://schemas.microsoft.com/office/drawing/2014/main" id="{B4E5881F-2FD0-41BC-8E76-C691E59E146C}"/>
              </a:ext>
            </a:extLst>
          </p:cNvPr>
          <p:cNvSpPr>
            <a:spLocks noGrp="1"/>
          </p:cNvSpPr>
          <p:nvPr>
            <p:ph type="ftr" sz="quarter" idx="2"/>
          </p:nvPr>
        </p:nvSpPr>
        <p:spPr>
          <a:xfrm>
            <a:off x="0" y="9440647"/>
            <a:ext cx="2949787" cy="498692"/>
          </a:xfrm>
          <a:prstGeom prst="rect">
            <a:avLst/>
          </a:prstGeom>
        </p:spPr>
        <p:txBody>
          <a:bodyPr vert="horz" lIns="91425" tIns="45714" rIns="91425" bIns="45714" rtlCol="0" anchor="b"/>
          <a:lstStyle>
            <a:lvl1pPr algn="l">
              <a:defRPr sz="1200"/>
            </a:lvl1pPr>
          </a:lstStyle>
          <a:p>
            <a:pPr rtl="0"/>
            <a:endParaRPr lang="ja-JP" altLang="en-US" dirty="0">
              <a:latin typeface="Meiryo UI" panose="020B0604030504040204" pitchFamily="50" charset="-128"/>
              <a:ea typeface="Meiryo UI" panose="020B0604030504040204" pitchFamily="50" charset="-128"/>
            </a:endParaRPr>
          </a:p>
        </p:txBody>
      </p:sp>
      <p:sp>
        <p:nvSpPr>
          <p:cNvPr id="5" name="スライド番号プレースホルダー 4">
            <a:extLst>
              <a:ext uri="{FF2B5EF4-FFF2-40B4-BE49-F238E27FC236}">
                <a16:creationId xmlns:a16="http://schemas.microsoft.com/office/drawing/2014/main" id="{62CA62C5-8A29-4592-9E3E-4C457F263C0A}"/>
              </a:ext>
            </a:extLst>
          </p:cNvPr>
          <p:cNvSpPr>
            <a:spLocks noGrp="1"/>
          </p:cNvSpPr>
          <p:nvPr>
            <p:ph type="sldNum" sz="quarter" idx="3"/>
          </p:nvPr>
        </p:nvSpPr>
        <p:spPr>
          <a:xfrm>
            <a:off x="3855840" y="9440647"/>
            <a:ext cx="2949787" cy="498692"/>
          </a:xfrm>
          <a:prstGeom prst="rect">
            <a:avLst/>
          </a:prstGeom>
        </p:spPr>
        <p:txBody>
          <a:bodyPr vert="horz" lIns="91425" tIns="45714" rIns="91425" bIns="45714" rtlCol="0" anchor="b"/>
          <a:lstStyle>
            <a:lvl1pPr algn="r">
              <a:defRPr sz="1200"/>
            </a:lvl1pPr>
          </a:lstStyle>
          <a:p>
            <a:pPr rtl="0"/>
            <a:fld id="{B4E85F6F-0FAD-4AD4-850C-7E4CD14D7D70}" type="slidenum">
              <a:rPr lang="en-US" altLang="ja-JP" smtClean="0">
                <a:latin typeface="Meiryo UI" panose="020B0604030504040204" pitchFamily="50" charset="-128"/>
                <a:ea typeface="Meiryo UI" panose="020B0604030504040204" pitchFamily="50" charset="-128"/>
              </a:rPr>
              <a:t>‹#›</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5832745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2"/>
            <a:ext cx="2949787" cy="498693"/>
          </a:xfrm>
          <a:prstGeom prst="rect">
            <a:avLst/>
          </a:prstGeom>
        </p:spPr>
        <p:txBody>
          <a:bodyPr vert="horz" lIns="91425" tIns="45714" rIns="91425" bIns="45714" rtlCol="0"/>
          <a:lstStyle>
            <a:lvl1pPr algn="l">
              <a:defRPr sz="1200">
                <a:latin typeface="Meiryo UI" panose="020B0604030504040204" pitchFamily="50" charset="-128"/>
                <a:ea typeface="Meiryo UI" panose="020B0604030504040204" pitchFamily="50" charset="-128"/>
              </a:defRPr>
            </a:lvl1pPr>
          </a:lstStyle>
          <a:p>
            <a:endParaRPr lang="ja-JP" altLang="en-US" dirty="0"/>
          </a:p>
        </p:txBody>
      </p:sp>
      <p:sp>
        <p:nvSpPr>
          <p:cNvPr id="3" name="日付プレースホルダー 2"/>
          <p:cNvSpPr>
            <a:spLocks noGrp="1"/>
          </p:cNvSpPr>
          <p:nvPr>
            <p:ph type="dt" idx="1"/>
          </p:nvPr>
        </p:nvSpPr>
        <p:spPr>
          <a:xfrm>
            <a:off x="3855840" y="2"/>
            <a:ext cx="2949787" cy="498693"/>
          </a:xfrm>
          <a:prstGeom prst="rect">
            <a:avLst/>
          </a:prstGeom>
        </p:spPr>
        <p:txBody>
          <a:bodyPr vert="horz" lIns="91425" tIns="45714" rIns="91425" bIns="45714" rtlCol="0"/>
          <a:lstStyle>
            <a:lvl1pPr algn="r">
              <a:defRPr sz="1200">
                <a:latin typeface="Meiryo UI" panose="020B0604030504040204" pitchFamily="50" charset="-128"/>
                <a:ea typeface="Meiryo UI" panose="020B0604030504040204" pitchFamily="50" charset="-128"/>
              </a:defRPr>
            </a:lvl1pPr>
          </a:lstStyle>
          <a:p>
            <a:fld id="{D08D625A-A493-40A7-837C-B4F8C1FA19DE}" type="datetime1">
              <a:rPr lang="ja-JP" altLang="en-US" smtClean="0"/>
              <a:pPr/>
              <a:t>2026/7/23</a:t>
            </a:fld>
            <a:endParaRPr lang="ja-JP" altLang="en-US" dirty="0"/>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25" tIns="45714" rIns="91425" bIns="45714" rtlCol="0" anchor="ctr"/>
          <a:lstStyle/>
          <a:p>
            <a:pPr rtl="0"/>
            <a:endParaRPr lang="ja-JP" altLang="en-US" noProof="0" dirty="0"/>
          </a:p>
        </p:txBody>
      </p:sp>
      <p:sp>
        <p:nvSpPr>
          <p:cNvPr id="5" name="ノート プレースホルダー 4"/>
          <p:cNvSpPr>
            <a:spLocks noGrp="1"/>
          </p:cNvSpPr>
          <p:nvPr>
            <p:ph type="body" sz="quarter" idx="3"/>
          </p:nvPr>
        </p:nvSpPr>
        <p:spPr>
          <a:xfrm>
            <a:off x="680721" y="4783307"/>
            <a:ext cx="5445760" cy="3913614"/>
          </a:xfrm>
          <a:prstGeom prst="rect">
            <a:avLst/>
          </a:prstGeom>
        </p:spPr>
        <p:txBody>
          <a:bodyPr vert="horz" lIns="91425" tIns="45714" rIns="91425" bIns="45714" rtlCol="0"/>
          <a:lstStyle/>
          <a:p>
            <a:pPr lvl="0" rtl="0"/>
            <a:r>
              <a:rPr lang="ja-JP" altLang="en-US" noProof="0" dirty="0"/>
              <a:t>マスター テキストのスタイルを編集する</a:t>
            </a:r>
          </a:p>
          <a:p>
            <a:pPr lvl="1" rtl="0"/>
            <a:r>
              <a:rPr lang="ja-JP" altLang="en-US" noProof="0" dirty="0"/>
              <a:t>第 </a:t>
            </a:r>
            <a:r>
              <a:rPr lang="en-US" altLang="ja-JP" noProof="0" dirty="0"/>
              <a:t>2 </a:t>
            </a:r>
            <a:r>
              <a:rPr lang="ja-JP" altLang="en-US" noProof="0" dirty="0"/>
              <a:t>レベル</a:t>
            </a:r>
          </a:p>
          <a:p>
            <a:pPr lvl="2" rtl="0"/>
            <a:r>
              <a:rPr lang="ja-JP" altLang="en-US" noProof="0" dirty="0"/>
              <a:t>第 </a:t>
            </a:r>
            <a:r>
              <a:rPr lang="en-US" altLang="ja-JP" noProof="0" dirty="0"/>
              <a:t>3 </a:t>
            </a:r>
            <a:r>
              <a:rPr lang="ja-JP" altLang="en-US" noProof="0" dirty="0"/>
              <a:t>レベル</a:t>
            </a:r>
          </a:p>
          <a:p>
            <a:pPr lvl="3" rtl="0"/>
            <a:r>
              <a:rPr lang="ja-JP" altLang="en-US" noProof="0" dirty="0"/>
              <a:t>第 </a:t>
            </a:r>
            <a:r>
              <a:rPr lang="en-US" altLang="ja-JP" noProof="0" dirty="0"/>
              <a:t>4 </a:t>
            </a:r>
            <a:r>
              <a:rPr lang="ja-JP" altLang="en-US" noProof="0" dirty="0"/>
              <a:t>レベル</a:t>
            </a:r>
          </a:p>
          <a:p>
            <a:pPr lvl="4" rtl="0"/>
            <a:r>
              <a:rPr lang="ja-JP" altLang="en-US" noProof="0" dirty="0"/>
              <a:t>第 </a:t>
            </a:r>
            <a:r>
              <a:rPr lang="en-US" altLang="ja-JP" noProof="0" dirty="0"/>
              <a:t>5 </a:t>
            </a:r>
            <a:r>
              <a:rPr lang="ja-JP" altLang="en-US" noProof="0" dirty="0"/>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25" tIns="45714" rIns="91425" bIns="45714" rtlCol="0" anchor="b"/>
          <a:lstStyle>
            <a:lvl1pPr algn="l">
              <a:defRPr sz="1200">
                <a:latin typeface="Meiryo UI" panose="020B0604030504040204" pitchFamily="50" charset="-128"/>
                <a:ea typeface="Meiryo UI" panose="020B0604030504040204" pitchFamily="50" charset="-128"/>
              </a:defRPr>
            </a:lvl1pPr>
          </a:lstStyle>
          <a:p>
            <a:endParaRPr lang="ja-JP" altLang="en-US" dirty="0"/>
          </a:p>
        </p:txBody>
      </p:sp>
      <p:sp>
        <p:nvSpPr>
          <p:cNvPr id="7" name="スライド番号プレースホルダー 6"/>
          <p:cNvSpPr>
            <a:spLocks noGrp="1"/>
          </p:cNvSpPr>
          <p:nvPr>
            <p:ph type="sldNum" sz="quarter" idx="5"/>
          </p:nvPr>
        </p:nvSpPr>
        <p:spPr>
          <a:xfrm>
            <a:off x="3855840" y="9440647"/>
            <a:ext cx="2949787" cy="498692"/>
          </a:xfrm>
          <a:prstGeom prst="rect">
            <a:avLst/>
          </a:prstGeom>
        </p:spPr>
        <p:txBody>
          <a:bodyPr vert="horz" lIns="91425" tIns="45714" rIns="91425" bIns="45714" rtlCol="0" anchor="b"/>
          <a:lstStyle>
            <a:lvl1pPr algn="r">
              <a:defRPr sz="1200">
                <a:latin typeface="Meiryo UI" panose="020B0604030504040204" pitchFamily="50" charset="-128"/>
                <a:ea typeface="Meiryo UI" panose="020B0604030504040204" pitchFamily="50" charset="-128"/>
              </a:defRPr>
            </a:lvl1pPr>
          </a:lstStyle>
          <a:p>
            <a:fld id="{BE60DC36-8EFA-4378-9855-E019C55AC472}" type="slidenum">
              <a:rPr lang="en-US" altLang="ja-JP" smtClean="0"/>
              <a:pPr/>
              <a:t>‹#›</a:t>
            </a:fld>
            <a:endParaRPr lang="ja-JP" altLang="en-US" dirty="0"/>
          </a:p>
        </p:txBody>
      </p:sp>
    </p:spTree>
    <p:extLst>
      <p:ext uri="{BB962C8B-B14F-4D97-AF65-F5344CB8AC3E}">
        <p14:creationId xmlns:p14="http://schemas.microsoft.com/office/powerpoint/2010/main" val="18770536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1pPr>
    <a:lvl2pPr marL="45720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2pPr>
    <a:lvl3pPr marL="91440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3pPr>
    <a:lvl4pPr marL="137160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4pPr>
    <a:lvl5pPr marL="182880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79488" y="1241425"/>
            <a:ext cx="4838700" cy="3349625"/>
          </a:xfrm>
        </p:spPr>
      </p:sp>
      <p:sp>
        <p:nvSpPr>
          <p:cNvPr id="3" name="ノート プレースホルダー 2"/>
          <p:cNvSpPr>
            <a:spLocks noGrp="1"/>
          </p:cNvSpPr>
          <p:nvPr>
            <p:ph type="body" idx="1"/>
          </p:nvPr>
        </p:nvSpPr>
        <p:spPr/>
        <p:txBody>
          <a:bodyPr rtlCol="0"/>
          <a:lstStyle/>
          <a:p>
            <a:pPr rtl="0"/>
            <a:endParaRPr lang="ja-JP" altLang="en-US"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5"/>
          </p:nvPr>
        </p:nvSpPr>
        <p:spPr/>
        <p:txBody>
          <a:bodyPr rtlCol="0"/>
          <a:lstStyle/>
          <a:p>
            <a:pPr rtl="0"/>
            <a:fld id="{BE60DC36-8EFA-4378-9855-E019C55AC472}" type="slidenum">
              <a:rPr lang="en-US" altLang="ja-JP" smtClean="0"/>
              <a:t>5</a:t>
            </a:fld>
            <a:endParaRPr lang="ja-JP" altLang="en-US" dirty="0"/>
          </a:p>
        </p:txBody>
      </p:sp>
    </p:spTree>
    <p:extLst>
      <p:ext uri="{BB962C8B-B14F-4D97-AF65-F5344CB8AC3E}">
        <p14:creationId xmlns:p14="http://schemas.microsoft.com/office/powerpoint/2010/main" val="7851753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79488" y="1241425"/>
            <a:ext cx="4838700" cy="3349625"/>
          </a:xfrm>
        </p:spPr>
      </p:sp>
      <p:sp>
        <p:nvSpPr>
          <p:cNvPr id="3" name="ノート プレースホルダー 2"/>
          <p:cNvSpPr>
            <a:spLocks noGrp="1"/>
          </p:cNvSpPr>
          <p:nvPr>
            <p:ph type="body" idx="1"/>
          </p:nvPr>
        </p:nvSpPr>
        <p:spPr/>
        <p:txBody>
          <a:bodyPr rtlCol="0"/>
          <a:lstStyle/>
          <a:p>
            <a:pPr rtl="0"/>
            <a:endParaRPr lang="ja-JP" altLang="en-US"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5"/>
          </p:nvPr>
        </p:nvSpPr>
        <p:spPr/>
        <p:txBody>
          <a:bodyPr rtlCol="0"/>
          <a:lstStyle/>
          <a:p>
            <a:pPr rtl="0"/>
            <a:fld id="{BE60DC36-8EFA-4378-9855-E019C55AC472}" type="slidenum">
              <a:rPr lang="en-US" altLang="ja-JP" smtClean="0"/>
              <a:t>6</a:t>
            </a:fld>
            <a:endParaRPr lang="ja-JP" altLang="en-US" dirty="0"/>
          </a:p>
        </p:txBody>
      </p:sp>
    </p:spTree>
    <p:extLst>
      <p:ext uri="{BB962C8B-B14F-4D97-AF65-F5344CB8AC3E}">
        <p14:creationId xmlns:p14="http://schemas.microsoft.com/office/powerpoint/2010/main" val="39271647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79488" y="1241425"/>
            <a:ext cx="4838700" cy="3349625"/>
          </a:xfrm>
        </p:spPr>
      </p:sp>
      <p:sp>
        <p:nvSpPr>
          <p:cNvPr id="3" name="ノート プレースホルダー 2"/>
          <p:cNvSpPr>
            <a:spLocks noGrp="1"/>
          </p:cNvSpPr>
          <p:nvPr>
            <p:ph type="body" idx="1"/>
          </p:nvPr>
        </p:nvSpPr>
        <p:spPr/>
        <p:txBody>
          <a:bodyPr rtlCol="0"/>
          <a:lstStyle/>
          <a:p>
            <a:pPr rtl="0"/>
            <a:endParaRPr lang="ja-JP" altLang="en-US"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5"/>
          </p:nvPr>
        </p:nvSpPr>
        <p:spPr/>
        <p:txBody>
          <a:bodyPr rtlCol="0"/>
          <a:lstStyle/>
          <a:p>
            <a:pPr rtl="0"/>
            <a:fld id="{BE60DC36-8EFA-4378-9855-E019C55AC472}" type="slidenum">
              <a:rPr lang="en-US" altLang="ja-JP" smtClean="0"/>
              <a:t>7</a:t>
            </a:fld>
            <a:endParaRPr lang="ja-JP" altLang="en-US" dirty="0"/>
          </a:p>
        </p:txBody>
      </p:sp>
    </p:spTree>
    <p:extLst>
      <p:ext uri="{BB962C8B-B14F-4D97-AF65-F5344CB8AC3E}">
        <p14:creationId xmlns:p14="http://schemas.microsoft.com/office/powerpoint/2010/main" val="42307319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79488" y="1241425"/>
            <a:ext cx="4838700" cy="3349625"/>
          </a:xfrm>
        </p:spPr>
      </p:sp>
      <p:sp>
        <p:nvSpPr>
          <p:cNvPr id="3" name="ノート プレースホルダー 2"/>
          <p:cNvSpPr>
            <a:spLocks noGrp="1"/>
          </p:cNvSpPr>
          <p:nvPr>
            <p:ph type="body" idx="1"/>
          </p:nvPr>
        </p:nvSpPr>
        <p:spPr/>
        <p:txBody>
          <a:bodyPr rtlCol="0"/>
          <a:lstStyle/>
          <a:p>
            <a:pPr rtl="0"/>
            <a:endParaRPr lang="ja-JP" altLang="en-US"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5"/>
          </p:nvPr>
        </p:nvSpPr>
        <p:spPr/>
        <p:txBody>
          <a:bodyPr rtlCol="0"/>
          <a:lstStyle/>
          <a:p>
            <a:pPr rtl="0"/>
            <a:fld id="{BE60DC36-8EFA-4378-9855-E019C55AC472}" type="slidenum">
              <a:rPr lang="en-US" altLang="ja-JP" smtClean="0"/>
              <a:t>8</a:t>
            </a:fld>
            <a:endParaRPr lang="ja-JP" altLang="en-US" dirty="0"/>
          </a:p>
        </p:txBody>
      </p:sp>
    </p:spTree>
    <p:extLst>
      <p:ext uri="{BB962C8B-B14F-4D97-AF65-F5344CB8AC3E}">
        <p14:creationId xmlns:p14="http://schemas.microsoft.com/office/powerpoint/2010/main" val="30118785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79488" y="1241425"/>
            <a:ext cx="4838700" cy="3349625"/>
          </a:xfrm>
        </p:spPr>
      </p:sp>
      <p:sp>
        <p:nvSpPr>
          <p:cNvPr id="3" name="ノート プレースホルダー 2"/>
          <p:cNvSpPr>
            <a:spLocks noGrp="1"/>
          </p:cNvSpPr>
          <p:nvPr>
            <p:ph type="body" idx="1"/>
          </p:nvPr>
        </p:nvSpPr>
        <p:spPr/>
        <p:txBody>
          <a:bodyPr rtlCol="0"/>
          <a:lstStyle/>
          <a:p>
            <a:pPr rtl="0"/>
            <a:endParaRPr lang="ja-JP" altLang="en-US"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5"/>
          </p:nvPr>
        </p:nvSpPr>
        <p:spPr/>
        <p:txBody>
          <a:bodyPr rtlCol="0"/>
          <a:lstStyle/>
          <a:p>
            <a:pPr rtl="0"/>
            <a:fld id="{BE60DC36-8EFA-4378-9855-E019C55AC472}" type="slidenum">
              <a:rPr lang="en-US" altLang="ja-JP" smtClean="0"/>
              <a:t>9</a:t>
            </a:fld>
            <a:endParaRPr lang="ja-JP" altLang="en-US" dirty="0"/>
          </a:p>
        </p:txBody>
      </p:sp>
    </p:spTree>
    <p:extLst>
      <p:ext uri="{BB962C8B-B14F-4D97-AF65-F5344CB8AC3E}">
        <p14:creationId xmlns:p14="http://schemas.microsoft.com/office/powerpoint/2010/main" val="30022176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79488" y="1241425"/>
            <a:ext cx="4838700" cy="3349625"/>
          </a:xfrm>
        </p:spPr>
      </p:sp>
      <p:sp>
        <p:nvSpPr>
          <p:cNvPr id="3" name="ノート プレースホルダー 2"/>
          <p:cNvSpPr>
            <a:spLocks noGrp="1"/>
          </p:cNvSpPr>
          <p:nvPr>
            <p:ph type="body" idx="1"/>
          </p:nvPr>
        </p:nvSpPr>
        <p:spPr/>
        <p:txBody>
          <a:bodyPr rtlCol="0"/>
          <a:lstStyle/>
          <a:p>
            <a:pPr rtl="0"/>
            <a:endParaRPr lang="ja-JP" altLang="en-US"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5"/>
          </p:nvPr>
        </p:nvSpPr>
        <p:spPr/>
        <p:txBody>
          <a:bodyPr rtlCol="0"/>
          <a:lstStyle/>
          <a:p>
            <a:pPr rtl="0"/>
            <a:fld id="{BE60DC36-8EFA-4378-9855-E019C55AC472}" type="slidenum">
              <a:rPr lang="en-US" altLang="ja-JP" smtClean="0"/>
              <a:t>10</a:t>
            </a:fld>
            <a:endParaRPr lang="ja-JP" altLang="en-US" dirty="0"/>
          </a:p>
        </p:txBody>
      </p:sp>
    </p:spTree>
    <p:extLst>
      <p:ext uri="{BB962C8B-B14F-4D97-AF65-F5344CB8AC3E}">
        <p14:creationId xmlns:p14="http://schemas.microsoft.com/office/powerpoint/2010/main" val="14248659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81075" y="1243013"/>
            <a:ext cx="4845050" cy="3354387"/>
          </a:xfrm>
        </p:spPr>
      </p:sp>
      <p:sp>
        <p:nvSpPr>
          <p:cNvPr id="3" name="ノート プレースホルダー 2"/>
          <p:cNvSpPr>
            <a:spLocks noGrp="1"/>
          </p:cNvSpPr>
          <p:nvPr>
            <p:ph type="body" idx="1"/>
          </p:nvPr>
        </p:nvSpPr>
        <p:spPr/>
        <p:txBody>
          <a:bodyPr rtlCol="0"/>
          <a:lstStyle/>
          <a:p>
            <a:pPr rtl="0"/>
            <a:endParaRPr lang="ja-JP" altLang="en-US"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5"/>
          </p:nvPr>
        </p:nvSpPr>
        <p:spPr/>
        <p:txBody>
          <a:bodyPr rtlCol="0"/>
          <a:lstStyle/>
          <a:p>
            <a:pPr rtl="0"/>
            <a:fld id="{BE60DC36-8EFA-4378-9855-E019C55AC472}" type="slidenum">
              <a:rPr lang="en-US" altLang="ja-JP" smtClean="0"/>
              <a:t>11</a:t>
            </a:fld>
            <a:endParaRPr lang="ja-JP" altLang="en-US" dirty="0"/>
          </a:p>
        </p:txBody>
      </p:sp>
    </p:spTree>
    <p:extLst>
      <p:ext uri="{BB962C8B-B14F-4D97-AF65-F5344CB8AC3E}">
        <p14:creationId xmlns:p14="http://schemas.microsoft.com/office/powerpoint/2010/main" val="39305889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81075" y="1243013"/>
            <a:ext cx="4845050" cy="3354387"/>
          </a:xfrm>
        </p:spPr>
      </p:sp>
      <p:sp>
        <p:nvSpPr>
          <p:cNvPr id="3" name="ノート プレースホルダー 2"/>
          <p:cNvSpPr>
            <a:spLocks noGrp="1"/>
          </p:cNvSpPr>
          <p:nvPr>
            <p:ph type="body" idx="1"/>
          </p:nvPr>
        </p:nvSpPr>
        <p:spPr/>
        <p:txBody>
          <a:bodyPr rtlCol="0"/>
          <a:lstStyle/>
          <a:p>
            <a:pPr rtl="0"/>
            <a:endParaRPr lang="ja-JP" altLang="en-US"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5"/>
          </p:nvPr>
        </p:nvSpPr>
        <p:spPr/>
        <p:txBody>
          <a:bodyPr rtlCol="0"/>
          <a:lstStyle/>
          <a:p>
            <a:pPr rtl="0"/>
            <a:fld id="{BE60DC36-8EFA-4378-9855-E019C55AC472}" type="slidenum">
              <a:rPr lang="en-US" altLang="ja-JP" smtClean="0"/>
              <a:t>12</a:t>
            </a:fld>
            <a:endParaRPr lang="ja-JP" altLang="en-US" dirty="0"/>
          </a:p>
        </p:txBody>
      </p:sp>
    </p:spTree>
    <p:extLst>
      <p:ext uri="{BB962C8B-B14F-4D97-AF65-F5344CB8AC3E}">
        <p14:creationId xmlns:p14="http://schemas.microsoft.com/office/powerpoint/2010/main" val="3754359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81075" y="1243013"/>
            <a:ext cx="4845050" cy="3354387"/>
          </a:xfrm>
        </p:spPr>
      </p:sp>
      <p:sp>
        <p:nvSpPr>
          <p:cNvPr id="3" name="ノート プレースホルダー 2"/>
          <p:cNvSpPr>
            <a:spLocks noGrp="1"/>
          </p:cNvSpPr>
          <p:nvPr>
            <p:ph type="body" idx="1"/>
          </p:nvPr>
        </p:nvSpPr>
        <p:spPr/>
        <p:txBody>
          <a:bodyPr rtlCol="0"/>
          <a:lstStyle/>
          <a:p>
            <a:pPr rtl="0"/>
            <a:endParaRPr lang="ja-JP" altLang="en-US"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5"/>
          </p:nvPr>
        </p:nvSpPr>
        <p:spPr/>
        <p:txBody>
          <a:bodyPr rtlCol="0"/>
          <a:lstStyle/>
          <a:p>
            <a:pPr rtl="0"/>
            <a:fld id="{BE60DC36-8EFA-4378-9855-E019C55AC472}" type="slidenum">
              <a:rPr lang="en-US" altLang="ja-JP" smtClean="0"/>
              <a:t>13</a:t>
            </a:fld>
            <a:endParaRPr lang="ja-JP" altLang="en-US" dirty="0"/>
          </a:p>
        </p:txBody>
      </p:sp>
    </p:spTree>
    <p:extLst>
      <p:ext uri="{BB962C8B-B14F-4D97-AF65-F5344CB8AC3E}">
        <p14:creationId xmlns:p14="http://schemas.microsoft.com/office/powerpoint/2010/main" val="21067837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E0F864C-44C4-4000-952D-01F31BFB3FD3}"/>
              </a:ext>
            </a:extLst>
          </p:cNvPr>
          <p:cNvSpPr>
            <a:spLocks noGrp="1"/>
          </p:cNvSpPr>
          <p:nvPr>
            <p:ph type="ctrTitle"/>
          </p:nvPr>
        </p:nvSpPr>
        <p:spPr>
          <a:xfrm>
            <a:off x="1238250" y="1122363"/>
            <a:ext cx="7429500" cy="2387600"/>
          </a:xfrm>
        </p:spPr>
        <p:txBody>
          <a:bodyPr rtlCol="0" anchor="b"/>
          <a:lstStyle>
            <a:lvl1pPr algn="ctr">
              <a:defRPr sz="4500" i="0"/>
            </a:lvl1pPr>
          </a:lstStyle>
          <a:p>
            <a:pPr rtl="0"/>
            <a:r>
              <a:rPr lang="ja-JP" altLang="en-US" noProof="0"/>
              <a:t>マスター タイトルの書式設定</a:t>
            </a:r>
            <a:endParaRPr lang="ja-JP" altLang="en-US" noProof="0" dirty="0"/>
          </a:p>
        </p:txBody>
      </p:sp>
      <p:sp>
        <p:nvSpPr>
          <p:cNvPr id="3" name="サブタイトル 2">
            <a:extLst>
              <a:ext uri="{FF2B5EF4-FFF2-40B4-BE49-F238E27FC236}">
                <a16:creationId xmlns:a16="http://schemas.microsoft.com/office/drawing/2014/main" id="{21392E06-C914-467E-9D4F-BD763EDA2DD5}"/>
              </a:ext>
            </a:extLst>
          </p:cNvPr>
          <p:cNvSpPr>
            <a:spLocks noGrp="1"/>
          </p:cNvSpPr>
          <p:nvPr>
            <p:ph type="subTitle" idx="1"/>
          </p:nvPr>
        </p:nvSpPr>
        <p:spPr>
          <a:xfrm>
            <a:off x="1238250" y="3602038"/>
            <a:ext cx="7429500" cy="1655762"/>
          </a:xfrm>
        </p:spPr>
        <p:txBody>
          <a:bodyPr rtlCol="0"/>
          <a:lstStyle>
            <a:lvl1pPr marL="0" indent="0" algn="ctr">
              <a:buNone/>
              <a:defRPr sz="1800" i="0"/>
            </a:lvl1pPr>
            <a:lvl2pPr marL="342882" indent="0" algn="ctr">
              <a:buNone/>
              <a:defRPr sz="1500"/>
            </a:lvl2pPr>
            <a:lvl3pPr marL="685762" indent="0" algn="ctr">
              <a:buNone/>
              <a:defRPr sz="1350"/>
            </a:lvl3pPr>
            <a:lvl4pPr marL="1028643" indent="0" algn="ctr">
              <a:buNone/>
              <a:defRPr sz="1200"/>
            </a:lvl4pPr>
            <a:lvl5pPr marL="1371524" indent="0" algn="ctr">
              <a:buNone/>
              <a:defRPr sz="1200"/>
            </a:lvl5pPr>
            <a:lvl6pPr marL="1714405" indent="0" algn="ctr">
              <a:buNone/>
              <a:defRPr sz="1200"/>
            </a:lvl6pPr>
            <a:lvl7pPr marL="2057285" indent="0" algn="ctr">
              <a:buNone/>
              <a:defRPr sz="1200"/>
            </a:lvl7pPr>
            <a:lvl8pPr marL="2400166" indent="0" algn="ctr">
              <a:buNone/>
              <a:defRPr sz="1200"/>
            </a:lvl8pPr>
            <a:lvl9pPr marL="2743048" indent="0" algn="ctr">
              <a:buNone/>
              <a:defRPr sz="1200"/>
            </a:lvl9pPr>
          </a:lstStyle>
          <a:p>
            <a:pPr rtl="0"/>
            <a:r>
              <a:rPr lang="ja-JP" altLang="en-US" noProof="0"/>
              <a:t>マスター サブタイトルの書式設定</a:t>
            </a:r>
            <a:endParaRPr lang="ja-JP" altLang="en-US" noProof="0" dirty="0"/>
          </a:p>
        </p:txBody>
      </p:sp>
      <p:sp>
        <p:nvSpPr>
          <p:cNvPr id="4" name="日付プレースホルダー 3">
            <a:extLst>
              <a:ext uri="{FF2B5EF4-FFF2-40B4-BE49-F238E27FC236}">
                <a16:creationId xmlns:a16="http://schemas.microsoft.com/office/drawing/2014/main" id="{1FBEFBAF-82E9-49AD-B2CF-7D154E024431}"/>
              </a:ext>
            </a:extLst>
          </p:cNvPr>
          <p:cNvSpPr>
            <a:spLocks noGrp="1"/>
          </p:cNvSpPr>
          <p:nvPr>
            <p:ph type="dt" sz="half" idx="10"/>
          </p:nvPr>
        </p:nvSpPr>
        <p:spPr/>
        <p:txBody>
          <a:bodyPr rtlCol="0"/>
          <a:lstStyle>
            <a:lvl1pPr>
              <a:defRPr i="0"/>
            </a:lvl1pPr>
          </a:lstStyle>
          <a:p>
            <a:fld id="{B4088F9C-7BA6-47E2-99E2-84DEE266A3C2}" type="datetime1">
              <a:rPr lang="ja-JP" altLang="en-US" smtClean="0"/>
              <a:t>2026/7/23</a:t>
            </a:fld>
            <a:endParaRPr lang="ja-JP" altLang="en-US" dirty="0"/>
          </a:p>
        </p:txBody>
      </p:sp>
      <p:sp>
        <p:nvSpPr>
          <p:cNvPr id="5" name="フッター プレースホルダー 4">
            <a:extLst>
              <a:ext uri="{FF2B5EF4-FFF2-40B4-BE49-F238E27FC236}">
                <a16:creationId xmlns:a16="http://schemas.microsoft.com/office/drawing/2014/main" id="{5AD8006A-94B1-44F7-972D-56767EDE3CC3}"/>
              </a:ext>
            </a:extLst>
          </p:cNvPr>
          <p:cNvSpPr>
            <a:spLocks noGrp="1"/>
          </p:cNvSpPr>
          <p:nvPr>
            <p:ph type="ftr" sz="quarter" idx="11"/>
          </p:nvPr>
        </p:nvSpPr>
        <p:spPr/>
        <p:txBody>
          <a:bodyPr rtlCol="0"/>
          <a:lstStyle>
            <a:lvl1pPr>
              <a:defRPr i="0"/>
            </a:lvl1pPr>
          </a:lstStyle>
          <a:p>
            <a:endParaRPr lang="ja-JP" altLang="en-US" dirty="0"/>
          </a:p>
        </p:txBody>
      </p:sp>
      <p:sp>
        <p:nvSpPr>
          <p:cNvPr id="6" name="スライド番号プレースホルダー 5">
            <a:extLst>
              <a:ext uri="{FF2B5EF4-FFF2-40B4-BE49-F238E27FC236}">
                <a16:creationId xmlns:a16="http://schemas.microsoft.com/office/drawing/2014/main" id="{F5E7BFAB-D84B-45E1-A0BD-2516AC14F8AC}"/>
              </a:ext>
            </a:extLst>
          </p:cNvPr>
          <p:cNvSpPr>
            <a:spLocks noGrp="1"/>
          </p:cNvSpPr>
          <p:nvPr>
            <p:ph type="sldNum" sz="quarter" idx="12"/>
          </p:nvPr>
        </p:nvSpPr>
        <p:spPr/>
        <p:txBody>
          <a:bodyPr rtlCol="0"/>
          <a:lstStyle>
            <a:lvl1pPr>
              <a:defRPr i="0"/>
            </a:lvl1pPr>
          </a:lstStyle>
          <a:p>
            <a:fld id="{06FEDF93-2BFD-41CA-ABC7-B039102F3792}" type="slidenum">
              <a:rPr lang="en-US" altLang="ja-JP" smtClean="0"/>
              <a:pPr/>
              <a:t>‹#›</a:t>
            </a:fld>
            <a:endParaRPr lang="ja-JP" altLang="en-US" dirty="0"/>
          </a:p>
        </p:txBody>
      </p:sp>
    </p:spTree>
    <p:extLst>
      <p:ext uri="{BB962C8B-B14F-4D97-AF65-F5344CB8AC3E}">
        <p14:creationId xmlns:p14="http://schemas.microsoft.com/office/powerpoint/2010/main" val="485646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5F7B869-BFB2-4C20-8AB1-46704BB3D177}"/>
              </a:ext>
            </a:extLst>
          </p:cNvPr>
          <p:cNvSpPr>
            <a:spLocks noGrp="1"/>
          </p:cNvSpPr>
          <p:nvPr>
            <p:ph type="title"/>
          </p:nvPr>
        </p:nvSpPr>
        <p:spPr/>
        <p:txBody>
          <a:bodyPr rtlCol="0"/>
          <a:lstStyle>
            <a:lvl1pPr>
              <a:defRPr i="0"/>
            </a:lvl1pPr>
          </a:lstStyle>
          <a:p>
            <a:pPr rtl="0"/>
            <a:r>
              <a:rPr lang="ja-JP" altLang="en-US" noProof="0"/>
              <a:t>マスター タイトルの書式設定</a:t>
            </a:r>
            <a:endParaRPr lang="ja-JP" altLang="en-US" noProof="0" dirty="0"/>
          </a:p>
        </p:txBody>
      </p:sp>
      <p:sp>
        <p:nvSpPr>
          <p:cNvPr id="3" name="縦書きテキスト プレースホルダー 2">
            <a:extLst>
              <a:ext uri="{FF2B5EF4-FFF2-40B4-BE49-F238E27FC236}">
                <a16:creationId xmlns:a16="http://schemas.microsoft.com/office/drawing/2014/main" id="{19F007DB-4F12-4428-9C48-5120DF07046D}"/>
              </a:ext>
            </a:extLst>
          </p:cNvPr>
          <p:cNvSpPr>
            <a:spLocks noGrp="1"/>
          </p:cNvSpPr>
          <p:nvPr>
            <p:ph type="body" orient="vert" idx="1"/>
          </p:nvPr>
        </p:nvSpPr>
        <p:spPr/>
        <p:txBody>
          <a:bodyPr vert="eaVert" rtlCol="0"/>
          <a:lstStyle>
            <a:lvl1pPr>
              <a:defRPr i="0"/>
            </a:lvl1pPr>
            <a:lvl2pPr>
              <a:defRPr i="0"/>
            </a:lvl2pPr>
            <a:lvl3pPr>
              <a:defRPr i="0"/>
            </a:lvl3pPr>
            <a:lvl4pPr>
              <a:defRPr i="0"/>
            </a:lvl4pPr>
            <a:lvl5pPr>
              <a:defRPr i="0"/>
            </a:lvl5pPr>
          </a:lstStyle>
          <a:p>
            <a:pPr lvl="0" rtl="0"/>
            <a:r>
              <a:rPr lang="ja-JP" altLang="en-US" noProof="0"/>
              <a:t>マスター テキストの書式設定</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endParaRPr lang="ja-JP" altLang="en-US" noProof="0" dirty="0"/>
          </a:p>
        </p:txBody>
      </p:sp>
      <p:sp>
        <p:nvSpPr>
          <p:cNvPr id="4" name="日付プレースホルダー 3">
            <a:extLst>
              <a:ext uri="{FF2B5EF4-FFF2-40B4-BE49-F238E27FC236}">
                <a16:creationId xmlns:a16="http://schemas.microsoft.com/office/drawing/2014/main" id="{16FFA8DA-0E31-4CA6-BBFC-2467AAD1D30B}"/>
              </a:ext>
            </a:extLst>
          </p:cNvPr>
          <p:cNvSpPr>
            <a:spLocks noGrp="1"/>
          </p:cNvSpPr>
          <p:nvPr>
            <p:ph type="dt" sz="half" idx="10"/>
          </p:nvPr>
        </p:nvSpPr>
        <p:spPr/>
        <p:txBody>
          <a:bodyPr rtlCol="0"/>
          <a:lstStyle>
            <a:lvl1pPr>
              <a:defRPr i="0"/>
            </a:lvl1pPr>
          </a:lstStyle>
          <a:p>
            <a:fld id="{F9B49548-6A45-4914-8B7F-F0DC2DF4983C}" type="datetime1">
              <a:rPr lang="ja-JP" altLang="en-US" smtClean="0"/>
              <a:t>2026/7/23</a:t>
            </a:fld>
            <a:endParaRPr lang="ja-JP" altLang="en-US" dirty="0"/>
          </a:p>
        </p:txBody>
      </p:sp>
      <p:sp>
        <p:nvSpPr>
          <p:cNvPr id="5" name="フッター プレースホルダー 4">
            <a:extLst>
              <a:ext uri="{FF2B5EF4-FFF2-40B4-BE49-F238E27FC236}">
                <a16:creationId xmlns:a16="http://schemas.microsoft.com/office/drawing/2014/main" id="{064974BD-9845-459A-9AAA-12731E2507C4}"/>
              </a:ext>
            </a:extLst>
          </p:cNvPr>
          <p:cNvSpPr>
            <a:spLocks noGrp="1"/>
          </p:cNvSpPr>
          <p:nvPr>
            <p:ph type="ftr" sz="quarter" idx="11"/>
          </p:nvPr>
        </p:nvSpPr>
        <p:spPr/>
        <p:txBody>
          <a:bodyPr rtlCol="0"/>
          <a:lstStyle>
            <a:lvl1pPr>
              <a:defRPr i="0"/>
            </a:lvl1pPr>
          </a:lstStyle>
          <a:p>
            <a:endParaRPr lang="ja-JP" altLang="en-US" dirty="0"/>
          </a:p>
        </p:txBody>
      </p:sp>
      <p:sp>
        <p:nvSpPr>
          <p:cNvPr id="6" name="スライド番号プレースホルダー 5">
            <a:extLst>
              <a:ext uri="{FF2B5EF4-FFF2-40B4-BE49-F238E27FC236}">
                <a16:creationId xmlns:a16="http://schemas.microsoft.com/office/drawing/2014/main" id="{C2A71B0A-FDFB-4B2C-A9EC-2334C590013E}"/>
              </a:ext>
            </a:extLst>
          </p:cNvPr>
          <p:cNvSpPr>
            <a:spLocks noGrp="1"/>
          </p:cNvSpPr>
          <p:nvPr>
            <p:ph type="sldNum" sz="quarter" idx="12"/>
          </p:nvPr>
        </p:nvSpPr>
        <p:spPr/>
        <p:txBody>
          <a:bodyPr rtlCol="0"/>
          <a:lstStyle>
            <a:lvl1pPr>
              <a:defRPr i="0"/>
            </a:lvl1pPr>
          </a:lstStyle>
          <a:p>
            <a:fld id="{06FEDF93-2BFD-41CA-ABC7-B039102F3792}" type="slidenum">
              <a:rPr lang="en-US" altLang="ja-JP" smtClean="0"/>
              <a:pPr/>
              <a:t>‹#›</a:t>
            </a:fld>
            <a:endParaRPr lang="ja-JP" altLang="en-US" dirty="0"/>
          </a:p>
        </p:txBody>
      </p:sp>
    </p:spTree>
    <p:extLst>
      <p:ext uri="{BB962C8B-B14F-4D97-AF65-F5344CB8AC3E}">
        <p14:creationId xmlns:p14="http://schemas.microsoft.com/office/powerpoint/2010/main" val="39314092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E60B5D73-1652-4A8E-B5A3-101523D7290A}"/>
              </a:ext>
            </a:extLst>
          </p:cNvPr>
          <p:cNvSpPr>
            <a:spLocks noGrp="1"/>
          </p:cNvSpPr>
          <p:nvPr>
            <p:ph type="title" orient="vert"/>
          </p:nvPr>
        </p:nvSpPr>
        <p:spPr>
          <a:xfrm>
            <a:off x="7088984" y="365125"/>
            <a:ext cx="2135981" cy="5811838"/>
          </a:xfrm>
        </p:spPr>
        <p:txBody>
          <a:bodyPr vert="eaVert" rtlCol="0"/>
          <a:lstStyle>
            <a:lvl1pPr>
              <a:defRPr b="0" i="0"/>
            </a:lvl1pPr>
          </a:lstStyle>
          <a:p>
            <a:pPr rtl="0"/>
            <a:r>
              <a:rPr lang="ja-JP" altLang="en-US" noProof="0"/>
              <a:t>マスター タイトルの書式設定</a:t>
            </a:r>
            <a:endParaRPr lang="ja-JP" altLang="en-US" noProof="0" dirty="0"/>
          </a:p>
        </p:txBody>
      </p:sp>
      <p:sp>
        <p:nvSpPr>
          <p:cNvPr id="3" name="縦書きテキスト プレースホルダー 2">
            <a:extLst>
              <a:ext uri="{FF2B5EF4-FFF2-40B4-BE49-F238E27FC236}">
                <a16:creationId xmlns:a16="http://schemas.microsoft.com/office/drawing/2014/main" id="{A9B7FB99-7425-444D-B602-01B672BCE8C6}"/>
              </a:ext>
            </a:extLst>
          </p:cNvPr>
          <p:cNvSpPr>
            <a:spLocks noGrp="1"/>
          </p:cNvSpPr>
          <p:nvPr>
            <p:ph type="body" orient="vert" idx="1"/>
          </p:nvPr>
        </p:nvSpPr>
        <p:spPr>
          <a:xfrm>
            <a:off x="681041" y="365125"/>
            <a:ext cx="6284119" cy="5811838"/>
          </a:xfrm>
        </p:spPr>
        <p:txBody>
          <a:bodyPr vert="eaVert" rtlCol="0"/>
          <a:lstStyle>
            <a:lvl1pPr>
              <a:defRPr b="0" i="0"/>
            </a:lvl1pPr>
            <a:lvl2pPr>
              <a:defRPr b="0" i="0"/>
            </a:lvl2pPr>
            <a:lvl3pPr>
              <a:defRPr b="0" i="0"/>
            </a:lvl3pPr>
            <a:lvl4pPr>
              <a:defRPr b="0" i="0"/>
            </a:lvl4pPr>
            <a:lvl5pPr>
              <a:defRPr b="0" i="0"/>
            </a:lvl5pPr>
          </a:lstStyle>
          <a:p>
            <a:pPr lvl="0" rtl="0"/>
            <a:r>
              <a:rPr lang="ja-JP" altLang="en-US" noProof="0"/>
              <a:t>マスター テキストの書式設定</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endParaRPr lang="ja-JP" altLang="en-US" noProof="0" dirty="0"/>
          </a:p>
        </p:txBody>
      </p:sp>
      <p:sp>
        <p:nvSpPr>
          <p:cNvPr id="4" name="日付プレースホルダー 3">
            <a:extLst>
              <a:ext uri="{FF2B5EF4-FFF2-40B4-BE49-F238E27FC236}">
                <a16:creationId xmlns:a16="http://schemas.microsoft.com/office/drawing/2014/main" id="{00EEA9C5-552A-48A1-AB54-ED54209B3B48}"/>
              </a:ext>
            </a:extLst>
          </p:cNvPr>
          <p:cNvSpPr>
            <a:spLocks noGrp="1"/>
          </p:cNvSpPr>
          <p:nvPr>
            <p:ph type="dt" sz="half" idx="10"/>
          </p:nvPr>
        </p:nvSpPr>
        <p:spPr/>
        <p:txBody>
          <a:bodyPr rtlCol="0"/>
          <a:lstStyle>
            <a:lvl1pPr>
              <a:defRPr b="0" i="0"/>
            </a:lvl1pPr>
          </a:lstStyle>
          <a:p>
            <a:fld id="{17563765-8F05-4D01-B0C7-B2BA185EEC0D}" type="datetime1">
              <a:rPr lang="ja-JP" altLang="en-US" smtClean="0"/>
              <a:t>2026/7/23</a:t>
            </a:fld>
            <a:endParaRPr lang="ja-JP" altLang="en-US" dirty="0"/>
          </a:p>
        </p:txBody>
      </p:sp>
      <p:sp>
        <p:nvSpPr>
          <p:cNvPr id="5" name="フッター プレースホルダー 4">
            <a:extLst>
              <a:ext uri="{FF2B5EF4-FFF2-40B4-BE49-F238E27FC236}">
                <a16:creationId xmlns:a16="http://schemas.microsoft.com/office/drawing/2014/main" id="{1A83AAA3-4155-48FB-8F00-16DBE0C9C256}"/>
              </a:ext>
            </a:extLst>
          </p:cNvPr>
          <p:cNvSpPr>
            <a:spLocks noGrp="1"/>
          </p:cNvSpPr>
          <p:nvPr>
            <p:ph type="ftr" sz="quarter" idx="11"/>
          </p:nvPr>
        </p:nvSpPr>
        <p:spPr/>
        <p:txBody>
          <a:bodyPr rtlCol="0"/>
          <a:lstStyle>
            <a:lvl1pPr>
              <a:defRPr b="0" i="0"/>
            </a:lvl1pPr>
          </a:lstStyle>
          <a:p>
            <a:endParaRPr lang="ja-JP" altLang="en-US" dirty="0"/>
          </a:p>
        </p:txBody>
      </p:sp>
      <p:sp>
        <p:nvSpPr>
          <p:cNvPr id="6" name="スライド番号プレースホルダー 5">
            <a:extLst>
              <a:ext uri="{FF2B5EF4-FFF2-40B4-BE49-F238E27FC236}">
                <a16:creationId xmlns:a16="http://schemas.microsoft.com/office/drawing/2014/main" id="{5D694EAE-CB3C-4DEF-A66D-583C7AAC92D8}"/>
              </a:ext>
            </a:extLst>
          </p:cNvPr>
          <p:cNvSpPr>
            <a:spLocks noGrp="1"/>
          </p:cNvSpPr>
          <p:nvPr>
            <p:ph type="sldNum" sz="quarter" idx="12"/>
          </p:nvPr>
        </p:nvSpPr>
        <p:spPr/>
        <p:txBody>
          <a:bodyPr rtlCol="0"/>
          <a:lstStyle>
            <a:lvl1pPr>
              <a:defRPr b="0" i="0"/>
            </a:lvl1pPr>
          </a:lstStyle>
          <a:p>
            <a:fld id="{06FEDF93-2BFD-41CA-ABC7-B039102F3792}" type="slidenum">
              <a:rPr lang="en-US" altLang="ja-JP" smtClean="0"/>
              <a:pPr/>
              <a:t>‹#›</a:t>
            </a:fld>
            <a:endParaRPr lang="ja-JP" altLang="en-US" dirty="0"/>
          </a:p>
        </p:txBody>
      </p:sp>
    </p:spTree>
    <p:extLst>
      <p:ext uri="{BB962C8B-B14F-4D97-AF65-F5344CB8AC3E}">
        <p14:creationId xmlns:p14="http://schemas.microsoft.com/office/powerpoint/2010/main" val="17468042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38250" y="1122363"/>
            <a:ext cx="7429500" cy="2387600"/>
          </a:xfrm>
        </p:spPr>
        <p:txBody>
          <a:bodyPr anchor="b"/>
          <a:lstStyle>
            <a:lvl1pPr algn="ctr">
              <a:defRPr sz="4500"/>
            </a:lvl1pPr>
          </a:lstStyle>
          <a:p>
            <a:r>
              <a:rPr kumimoji="1" lang="ja-JP" altLang="en-US"/>
              <a:t>マスター タイトルの書式設定</a:t>
            </a:r>
          </a:p>
        </p:txBody>
      </p:sp>
      <p:sp>
        <p:nvSpPr>
          <p:cNvPr id="3" name="サブタイトル 2"/>
          <p:cNvSpPr>
            <a:spLocks noGrp="1"/>
          </p:cNvSpPr>
          <p:nvPr>
            <p:ph type="subTitle" idx="1"/>
          </p:nvPr>
        </p:nvSpPr>
        <p:spPr>
          <a:xfrm>
            <a:off x="1238250" y="3602038"/>
            <a:ext cx="7429500" cy="1655762"/>
          </a:xfrm>
        </p:spPr>
        <p:txBody>
          <a:bodyPr/>
          <a:lstStyle>
            <a:lvl1pPr marL="0" indent="0" algn="ctr">
              <a:buNone/>
              <a:defRPr sz="1800"/>
            </a:lvl1pPr>
            <a:lvl2pPr marL="342882" indent="0" algn="ctr">
              <a:buNone/>
              <a:defRPr sz="1500"/>
            </a:lvl2pPr>
            <a:lvl3pPr marL="685762" indent="0" algn="ctr">
              <a:buNone/>
              <a:defRPr sz="1350"/>
            </a:lvl3pPr>
            <a:lvl4pPr marL="1028643" indent="0" algn="ctr">
              <a:buNone/>
              <a:defRPr sz="1200"/>
            </a:lvl4pPr>
            <a:lvl5pPr marL="1371524" indent="0" algn="ctr">
              <a:buNone/>
              <a:defRPr sz="1200"/>
            </a:lvl5pPr>
            <a:lvl6pPr marL="1714405" indent="0" algn="ctr">
              <a:buNone/>
              <a:defRPr sz="1200"/>
            </a:lvl6pPr>
            <a:lvl7pPr marL="2057285" indent="0" algn="ctr">
              <a:buNone/>
              <a:defRPr sz="1200"/>
            </a:lvl7pPr>
            <a:lvl8pPr marL="2400166" indent="0" algn="ctr">
              <a:buNone/>
              <a:defRPr sz="1200"/>
            </a:lvl8pPr>
            <a:lvl9pPr marL="2743048" indent="0" algn="ctr">
              <a:buNone/>
              <a:defRPr sz="12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25C5A658-E357-4884-AB5D-F7C959B18CD6}" type="datetime1">
              <a:rPr kumimoji="1" lang="ja-JP" altLang="en-US" smtClean="0"/>
              <a:t>2026/7/23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BE2A86-7F05-41B4-8F07-5B31971C6D26}" type="slidenum">
              <a:rPr kumimoji="1" lang="ja-JP" altLang="en-US" smtClean="0"/>
              <a:t>‹#›</a:t>
            </a:fld>
            <a:endParaRPr kumimoji="1" lang="ja-JP" altLang="en-US"/>
          </a:p>
        </p:txBody>
      </p:sp>
    </p:spTree>
    <p:extLst>
      <p:ext uri="{BB962C8B-B14F-4D97-AF65-F5344CB8AC3E}">
        <p14:creationId xmlns:p14="http://schemas.microsoft.com/office/powerpoint/2010/main" val="25896792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C807FBE-061D-452C-A8A6-213063CFD678}"/>
              </a:ext>
            </a:extLst>
          </p:cNvPr>
          <p:cNvSpPr>
            <a:spLocks noGrp="1"/>
          </p:cNvSpPr>
          <p:nvPr>
            <p:ph type="title"/>
          </p:nvPr>
        </p:nvSpPr>
        <p:spPr/>
        <p:txBody>
          <a:bodyPr rtlCol="0"/>
          <a:lstStyle>
            <a:lvl1pPr>
              <a:defRPr i="0"/>
            </a:lvl1pPr>
          </a:lstStyle>
          <a:p>
            <a:pPr rtl="0"/>
            <a:r>
              <a:rPr lang="ja-JP" altLang="en-US" noProof="0"/>
              <a:t>マスター タイトルの書式設定</a:t>
            </a:r>
            <a:endParaRPr lang="ja-JP" altLang="en-US" noProof="0" dirty="0"/>
          </a:p>
        </p:txBody>
      </p:sp>
      <p:sp>
        <p:nvSpPr>
          <p:cNvPr id="3" name="コンテンツ プレースホルダー 2">
            <a:extLst>
              <a:ext uri="{FF2B5EF4-FFF2-40B4-BE49-F238E27FC236}">
                <a16:creationId xmlns:a16="http://schemas.microsoft.com/office/drawing/2014/main" id="{433A3535-1708-499D-B5D2-7D8F9FD182D0}"/>
              </a:ext>
            </a:extLst>
          </p:cNvPr>
          <p:cNvSpPr>
            <a:spLocks noGrp="1"/>
          </p:cNvSpPr>
          <p:nvPr>
            <p:ph idx="1"/>
          </p:nvPr>
        </p:nvSpPr>
        <p:spPr/>
        <p:txBody>
          <a:bodyPr rtlCol="0"/>
          <a:lstStyle>
            <a:lvl1pPr>
              <a:defRPr i="0"/>
            </a:lvl1pPr>
            <a:lvl2pPr>
              <a:defRPr i="0"/>
            </a:lvl2pPr>
            <a:lvl3pPr>
              <a:defRPr i="0"/>
            </a:lvl3pPr>
            <a:lvl4pPr>
              <a:defRPr i="0"/>
            </a:lvl4pPr>
            <a:lvl5pPr>
              <a:defRPr i="0"/>
            </a:lvl5pPr>
          </a:lstStyle>
          <a:p>
            <a:pPr lvl="0" rtl="0"/>
            <a:r>
              <a:rPr lang="ja-JP" altLang="en-US" noProof="0"/>
              <a:t>マスター テキストの書式設定</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endParaRPr lang="ja-JP" altLang="en-US" noProof="0" dirty="0"/>
          </a:p>
        </p:txBody>
      </p:sp>
      <p:sp>
        <p:nvSpPr>
          <p:cNvPr id="4" name="日付プレースホルダー 3">
            <a:extLst>
              <a:ext uri="{FF2B5EF4-FFF2-40B4-BE49-F238E27FC236}">
                <a16:creationId xmlns:a16="http://schemas.microsoft.com/office/drawing/2014/main" id="{ACB06063-A112-49AB-80C8-504D99ECD771}"/>
              </a:ext>
            </a:extLst>
          </p:cNvPr>
          <p:cNvSpPr>
            <a:spLocks noGrp="1"/>
          </p:cNvSpPr>
          <p:nvPr>
            <p:ph type="dt" sz="half" idx="10"/>
          </p:nvPr>
        </p:nvSpPr>
        <p:spPr/>
        <p:txBody>
          <a:bodyPr rtlCol="0"/>
          <a:lstStyle>
            <a:lvl1pPr>
              <a:defRPr i="0"/>
            </a:lvl1pPr>
          </a:lstStyle>
          <a:p>
            <a:fld id="{5A47A51A-43EF-44FD-8F3E-B3EC2E64E927}" type="datetime1">
              <a:rPr lang="ja-JP" altLang="en-US" smtClean="0"/>
              <a:t>2026/7/23</a:t>
            </a:fld>
            <a:endParaRPr lang="ja-JP" altLang="en-US" dirty="0"/>
          </a:p>
        </p:txBody>
      </p:sp>
      <p:sp>
        <p:nvSpPr>
          <p:cNvPr id="5" name="フッター プレースホルダー 4">
            <a:extLst>
              <a:ext uri="{FF2B5EF4-FFF2-40B4-BE49-F238E27FC236}">
                <a16:creationId xmlns:a16="http://schemas.microsoft.com/office/drawing/2014/main" id="{6344C8D5-F898-4318-A76D-1FBD87329198}"/>
              </a:ext>
            </a:extLst>
          </p:cNvPr>
          <p:cNvSpPr>
            <a:spLocks noGrp="1"/>
          </p:cNvSpPr>
          <p:nvPr>
            <p:ph type="ftr" sz="quarter" idx="11"/>
          </p:nvPr>
        </p:nvSpPr>
        <p:spPr/>
        <p:txBody>
          <a:bodyPr rtlCol="0"/>
          <a:lstStyle>
            <a:lvl1pPr>
              <a:defRPr i="0"/>
            </a:lvl1pPr>
          </a:lstStyle>
          <a:p>
            <a:endParaRPr lang="ja-JP" altLang="en-US" dirty="0"/>
          </a:p>
        </p:txBody>
      </p:sp>
      <p:sp>
        <p:nvSpPr>
          <p:cNvPr id="6" name="スライド番号プレースホルダー 5">
            <a:extLst>
              <a:ext uri="{FF2B5EF4-FFF2-40B4-BE49-F238E27FC236}">
                <a16:creationId xmlns:a16="http://schemas.microsoft.com/office/drawing/2014/main" id="{2976EC76-E8E8-4FFA-B671-7FA2F3EF5DEF}"/>
              </a:ext>
            </a:extLst>
          </p:cNvPr>
          <p:cNvSpPr>
            <a:spLocks noGrp="1"/>
          </p:cNvSpPr>
          <p:nvPr>
            <p:ph type="sldNum" sz="quarter" idx="12"/>
          </p:nvPr>
        </p:nvSpPr>
        <p:spPr/>
        <p:txBody>
          <a:bodyPr rtlCol="0"/>
          <a:lstStyle>
            <a:lvl1pPr>
              <a:defRPr i="0"/>
            </a:lvl1pPr>
          </a:lstStyle>
          <a:p>
            <a:fld id="{06FEDF93-2BFD-41CA-ABC7-B039102F3792}" type="slidenum">
              <a:rPr lang="en-US" altLang="ja-JP" smtClean="0"/>
              <a:pPr/>
              <a:t>‹#›</a:t>
            </a:fld>
            <a:endParaRPr lang="ja-JP" altLang="en-US" dirty="0"/>
          </a:p>
        </p:txBody>
      </p:sp>
    </p:spTree>
    <p:extLst>
      <p:ext uri="{BB962C8B-B14F-4D97-AF65-F5344CB8AC3E}">
        <p14:creationId xmlns:p14="http://schemas.microsoft.com/office/powerpoint/2010/main" val="27892872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 ヘッダー">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6C2CABF-E3C1-431A-A69C-D4881CC43F0F}"/>
              </a:ext>
            </a:extLst>
          </p:cNvPr>
          <p:cNvSpPr>
            <a:spLocks noGrp="1"/>
          </p:cNvSpPr>
          <p:nvPr>
            <p:ph type="title"/>
          </p:nvPr>
        </p:nvSpPr>
        <p:spPr>
          <a:xfrm>
            <a:off x="675880" y="1709748"/>
            <a:ext cx="8543925" cy="2852737"/>
          </a:xfrm>
        </p:spPr>
        <p:txBody>
          <a:bodyPr rtlCol="0" anchor="b"/>
          <a:lstStyle>
            <a:lvl1pPr>
              <a:defRPr sz="4500" i="0"/>
            </a:lvl1pPr>
          </a:lstStyle>
          <a:p>
            <a:pPr rtl="0"/>
            <a:r>
              <a:rPr lang="ja-JP" altLang="en-US" noProof="0"/>
              <a:t>マスター タイトルの書式設定</a:t>
            </a:r>
            <a:endParaRPr lang="ja-JP" altLang="en-US" noProof="0" dirty="0"/>
          </a:p>
        </p:txBody>
      </p:sp>
      <p:sp>
        <p:nvSpPr>
          <p:cNvPr id="3" name="テキスト プレースホルダー 2">
            <a:extLst>
              <a:ext uri="{FF2B5EF4-FFF2-40B4-BE49-F238E27FC236}">
                <a16:creationId xmlns:a16="http://schemas.microsoft.com/office/drawing/2014/main" id="{D5584226-69DA-4211-B2C8-C29FD05A4A69}"/>
              </a:ext>
            </a:extLst>
          </p:cNvPr>
          <p:cNvSpPr>
            <a:spLocks noGrp="1"/>
          </p:cNvSpPr>
          <p:nvPr>
            <p:ph type="body" idx="1"/>
          </p:nvPr>
        </p:nvSpPr>
        <p:spPr>
          <a:xfrm>
            <a:off x="675880" y="4589473"/>
            <a:ext cx="8543925" cy="1500187"/>
          </a:xfrm>
        </p:spPr>
        <p:txBody>
          <a:bodyPr rtlCol="0"/>
          <a:lstStyle>
            <a:lvl1pPr marL="0" indent="0">
              <a:buNone/>
              <a:defRPr sz="1800" i="0">
                <a:solidFill>
                  <a:schemeClr val="tx1">
                    <a:tint val="75000"/>
                  </a:schemeClr>
                </a:solidFill>
              </a:defRPr>
            </a:lvl1pPr>
            <a:lvl2pPr marL="342882" indent="0">
              <a:buNone/>
              <a:defRPr sz="1500">
                <a:solidFill>
                  <a:schemeClr val="tx1">
                    <a:tint val="75000"/>
                  </a:schemeClr>
                </a:solidFill>
              </a:defRPr>
            </a:lvl2pPr>
            <a:lvl3pPr marL="685762" indent="0">
              <a:buNone/>
              <a:defRPr sz="1350">
                <a:solidFill>
                  <a:schemeClr val="tx1">
                    <a:tint val="75000"/>
                  </a:schemeClr>
                </a:solidFill>
              </a:defRPr>
            </a:lvl3pPr>
            <a:lvl4pPr marL="1028643" indent="0">
              <a:buNone/>
              <a:defRPr sz="1200">
                <a:solidFill>
                  <a:schemeClr val="tx1">
                    <a:tint val="75000"/>
                  </a:schemeClr>
                </a:solidFill>
              </a:defRPr>
            </a:lvl4pPr>
            <a:lvl5pPr marL="1371524" indent="0">
              <a:buNone/>
              <a:defRPr sz="1200">
                <a:solidFill>
                  <a:schemeClr val="tx1">
                    <a:tint val="75000"/>
                  </a:schemeClr>
                </a:solidFill>
              </a:defRPr>
            </a:lvl5pPr>
            <a:lvl6pPr marL="1714405" indent="0">
              <a:buNone/>
              <a:defRPr sz="1200">
                <a:solidFill>
                  <a:schemeClr val="tx1">
                    <a:tint val="75000"/>
                  </a:schemeClr>
                </a:solidFill>
              </a:defRPr>
            </a:lvl6pPr>
            <a:lvl7pPr marL="2057285" indent="0">
              <a:buNone/>
              <a:defRPr sz="1200">
                <a:solidFill>
                  <a:schemeClr val="tx1">
                    <a:tint val="75000"/>
                  </a:schemeClr>
                </a:solidFill>
              </a:defRPr>
            </a:lvl7pPr>
            <a:lvl8pPr marL="2400166" indent="0">
              <a:buNone/>
              <a:defRPr sz="1200">
                <a:solidFill>
                  <a:schemeClr val="tx1">
                    <a:tint val="75000"/>
                  </a:schemeClr>
                </a:solidFill>
              </a:defRPr>
            </a:lvl8pPr>
            <a:lvl9pPr marL="2743048" indent="0">
              <a:buNone/>
              <a:defRPr sz="1200">
                <a:solidFill>
                  <a:schemeClr val="tx1">
                    <a:tint val="75000"/>
                  </a:schemeClr>
                </a:solidFill>
              </a:defRPr>
            </a:lvl9pPr>
          </a:lstStyle>
          <a:p>
            <a:pPr lvl="0" rtl="0"/>
            <a:r>
              <a:rPr lang="ja-JP" altLang="en-US" noProof="0"/>
              <a:t>マスター テキストの書式設定</a:t>
            </a:r>
          </a:p>
        </p:txBody>
      </p:sp>
      <p:sp>
        <p:nvSpPr>
          <p:cNvPr id="4" name="日付プレースホルダー 3">
            <a:extLst>
              <a:ext uri="{FF2B5EF4-FFF2-40B4-BE49-F238E27FC236}">
                <a16:creationId xmlns:a16="http://schemas.microsoft.com/office/drawing/2014/main" id="{D5FF82DB-B518-40FD-8A66-44B874C055FB}"/>
              </a:ext>
            </a:extLst>
          </p:cNvPr>
          <p:cNvSpPr>
            <a:spLocks noGrp="1"/>
          </p:cNvSpPr>
          <p:nvPr>
            <p:ph type="dt" sz="half" idx="10"/>
          </p:nvPr>
        </p:nvSpPr>
        <p:spPr/>
        <p:txBody>
          <a:bodyPr rtlCol="0"/>
          <a:lstStyle>
            <a:lvl1pPr>
              <a:defRPr i="0"/>
            </a:lvl1pPr>
          </a:lstStyle>
          <a:p>
            <a:fld id="{0682DCBF-2ADA-4EC4-A68C-F99AB810DF33}" type="datetime1">
              <a:rPr lang="ja-JP" altLang="en-US" smtClean="0"/>
              <a:t>2026/7/23</a:t>
            </a:fld>
            <a:endParaRPr lang="ja-JP" altLang="en-US" dirty="0"/>
          </a:p>
        </p:txBody>
      </p:sp>
      <p:sp>
        <p:nvSpPr>
          <p:cNvPr id="5" name="フッター プレースホルダー 4">
            <a:extLst>
              <a:ext uri="{FF2B5EF4-FFF2-40B4-BE49-F238E27FC236}">
                <a16:creationId xmlns:a16="http://schemas.microsoft.com/office/drawing/2014/main" id="{FCC1CCEE-725F-4745-837B-87EFB70E71D8}"/>
              </a:ext>
            </a:extLst>
          </p:cNvPr>
          <p:cNvSpPr>
            <a:spLocks noGrp="1"/>
          </p:cNvSpPr>
          <p:nvPr>
            <p:ph type="ftr" sz="quarter" idx="11"/>
          </p:nvPr>
        </p:nvSpPr>
        <p:spPr/>
        <p:txBody>
          <a:bodyPr rtlCol="0"/>
          <a:lstStyle>
            <a:lvl1pPr>
              <a:defRPr i="0"/>
            </a:lvl1pPr>
          </a:lstStyle>
          <a:p>
            <a:endParaRPr lang="ja-JP" altLang="en-US" dirty="0"/>
          </a:p>
        </p:txBody>
      </p:sp>
      <p:sp>
        <p:nvSpPr>
          <p:cNvPr id="6" name="スライド番号プレースホルダー 5">
            <a:extLst>
              <a:ext uri="{FF2B5EF4-FFF2-40B4-BE49-F238E27FC236}">
                <a16:creationId xmlns:a16="http://schemas.microsoft.com/office/drawing/2014/main" id="{C561522A-E0E6-406B-BF30-A7C7A57294BE}"/>
              </a:ext>
            </a:extLst>
          </p:cNvPr>
          <p:cNvSpPr>
            <a:spLocks noGrp="1"/>
          </p:cNvSpPr>
          <p:nvPr>
            <p:ph type="sldNum" sz="quarter" idx="12"/>
          </p:nvPr>
        </p:nvSpPr>
        <p:spPr/>
        <p:txBody>
          <a:bodyPr rtlCol="0"/>
          <a:lstStyle>
            <a:lvl1pPr>
              <a:defRPr i="0"/>
            </a:lvl1pPr>
          </a:lstStyle>
          <a:p>
            <a:fld id="{06FEDF93-2BFD-41CA-ABC7-B039102F3792}" type="slidenum">
              <a:rPr lang="en-US" altLang="ja-JP" smtClean="0"/>
              <a:pPr/>
              <a:t>‹#›</a:t>
            </a:fld>
            <a:endParaRPr lang="ja-JP" altLang="en-US" dirty="0"/>
          </a:p>
        </p:txBody>
      </p:sp>
    </p:spTree>
    <p:extLst>
      <p:ext uri="{BB962C8B-B14F-4D97-AF65-F5344CB8AC3E}">
        <p14:creationId xmlns:p14="http://schemas.microsoft.com/office/powerpoint/2010/main" val="1230041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段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BCC9BDC-6F21-4EF5-A8DD-E35E27EACA58}"/>
              </a:ext>
            </a:extLst>
          </p:cNvPr>
          <p:cNvSpPr>
            <a:spLocks noGrp="1"/>
          </p:cNvSpPr>
          <p:nvPr>
            <p:ph type="title"/>
          </p:nvPr>
        </p:nvSpPr>
        <p:spPr/>
        <p:txBody>
          <a:bodyPr rtlCol="0"/>
          <a:lstStyle>
            <a:lvl1pPr>
              <a:defRPr i="0"/>
            </a:lvl1pPr>
          </a:lstStyle>
          <a:p>
            <a:pPr rtl="0"/>
            <a:r>
              <a:rPr lang="ja-JP" altLang="en-US" noProof="0"/>
              <a:t>マスター タイトルの書式設定</a:t>
            </a:r>
            <a:endParaRPr lang="ja-JP" altLang="en-US" noProof="0" dirty="0"/>
          </a:p>
        </p:txBody>
      </p:sp>
      <p:sp>
        <p:nvSpPr>
          <p:cNvPr id="3" name="コンテンツ プレースホルダー 2">
            <a:extLst>
              <a:ext uri="{FF2B5EF4-FFF2-40B4-BE49-F238E27FC236}">
                <a16:creationId xmlns:a16="http://schemas.microsoft.com/office/drawing/2014/main" id="{6B968D5F-2AB6-42D3-A54E-AB3E60325170}"/>
              </a:ext>
            </a:extLst>
          </p:cNvPr>
          <p:cNvSpPr>
            <a:spLocks noGrp="1"/>
          </p:cNvSpPr>
          <p:nvPr>
            <p:ph sz="half" idx="1"/>
          </p:nvPr>
        </p:nvSpPr>
        <p:spPr>
          <a:xfrm>
            <a:off x="681038" y="1825625"/>
            <a:ext cx="4210050" cy="4351338"/>
          </a:xfrm>
        </p:spPr>
        <p:txBody>
          <a:bodyPr rtlCol="0"/>
          <a:lstStyle>
            <a:lvl1pPr>
              <a:defRPr i="0"/>
            </a:lvl1pPr>
            <a:lvl2pPr>
              <a:defRPr i="0"/>
            </a:lvl2pPr>
            <a:lvl3pPr>
              <a:defRPr i="0"/>
            </a:lvl3pPr>
            <a:lvl4pPr>
              <a:defRPr i="0"/>
            </a:lvl4pPr>
            <a:lvl5pPr>
              <a:defRPr i="0"/>
            </a:lvl5pPr>
          </a:lstStyle>
          <a:p>
            <a:pPr lvl="0" rtl="0"/>
            <a:r>
              <a:rPr lang="ja-JP" altLang="en-US" noProof="0"/>
              <a:t>マスター テキストの書式設定</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endParaRPr lang="ja-JP" altLang="en-US" noProof="0" dirty="0"/>
          </a:p>
        </p:txBody>
      </p:sp>
      <p:sp>
        <p:nvSpPr>
          <p:cNvPr id="4" name="コンテンツ プレースホルダー 3">
            <a:extLst>
              <a:ext uri="{FF2B5EF4-FFF2-40B4-BE49-F238E27FC236}">
                <a16:creationId xmlns:a16="http://schemas.microsoft.com/office/drawing/2014/main" id="{465AB07F-D5F7-402A-AE4E-027BF1CA9127}"/>
              </a:ext>
            </a:extLst>
          </p:cNvPr>
          <p:cNvSpPr>
            <a:spLocks noGrp="1"/>
          </p:cNvSpPr>
          <p:nvPr>
            <p:ph sz="half" idx="2"/>
          </p:nvPr>
        </p:nvSpPr>
        <p:spPr>
          <a:xfrm>
            <a:off x="5014913" y="1825625"/>
            <a:ext cx="4210050" cy="4351338"/>
          </a:xfrm>
        </p:spPr>
        <p:txBody>
          <a:bodyPr rtlCol="0"/>
          <a:lstStyle>
            <a:lvl1pPr>
              <a:defRPr i="0"/>
            </a:lvl1pPr>
            <a:lvl2pPr>
              <a:defRPr i="0"/>
            </a:lvl2pPr>
            <a:lvl3pPr>
              <a:defRPr i="0"/>
            </a:lvl3pPr>
            <a:lvl4pPr>
              <a:defRPr i="0"/>
            </a:lvl4pPr>
            <a:lvl5pPr>
              <a:defRPr i="0"/>
            </a:lvl5pPr>
          </a:lstStyle>
          <a:p>
            <a:pPr lvl="0" rtl="0"/>
            <a:r>
              <a:rPr lang="ja-JP" altLang="en-US" noProof="0"/>
              <a:t>マスター テキストの書式設定</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endParaRPr lang="ja-JP" altLang="en-US" noProof="0" dirty="0"/>
          </a:p>
        </p:txBody>
      </p:sp>
      <p:sp>
        <p:nvSpPr>
          <p:cNvPr id="5" name="日付プレースホルダー 4">
            <a:extLst>
              <a:ext uri="{FF2B5EF4-FFF2-40B4-BE49-F238E27FC236}">
                <a16:creationId xmlns:a16="http://schemas.microsoft.com/office/drawing/2014/main" id="{85108EDC-3863-43B9-93C7-37465DC73B28}"/>
              </a:ext>
            </a:extLst>
          </p:cNvPr>
          <p:cNvSpPr>
            <a:spLocks noGrp="1"/>
          </p:cNvSpPr>
          <p:nvPr>
            <p:ph type="dt" sz="half" idx="10"/>
          </p:nvPr>
        </p:nvSpPr>
        <p:spPr/>
        <p:txBody>
          <a:bodyPr rtlCol="0"/>
          <a:lstStyle>
            <a:lvl1pPr>
              <a:defRPr i="0"/>
            </a:lvl1pPr>
          </a:lstStyle>
          <a:p>
            <a:fld id="{13E137DE-5E1A-4A55-9AA6-D752A3924CF2}" type="datetime1">
              <a:rPr lang="ja-JP" altLang="en-US" smtClean="0"/>
              <a:t>2026/7/23</a:t>
            </a:fld>
            <a:endParaRPr lang="ja-JP" altLang="en-US" dirty="0"/>
          </a:p>
        </p:txBody>
      </p:sp>
      <p:sp>
        <p:nvSpPr>
          <p:cNvPr id="6" name="フッター プレースホルダー 5">
            <a:extLst>
              <a:ext uri="{FF2B5EF4-FFF2-40B4-BE49-F238E27FC236}">
                <a16:creationId xmlns:a16="http://schemas.microsoft.com/office/drawing/2014/main" id="{A777D452-958D-4159-A9A4-16DD29680A04}"/>
              </a:ext>
            </a:extLst>
          </p:cNvPr>
          <p:cNvSpPr>
            <a:spLocks noGrp="1"/>
          </p:cNvSpPr>
          <p:nvPr>
            <p:ph type="ftr" sz="quarter" idx="11"/>
          </p:nvPr>
        </p:nvSpPr>
        <p:spPr/>
        <p:txBody>
          <a:bodyPr rtlCol="0"/>
          <a:lstStyle>
            <a:lvl1pPr>
              <a:defRPr i="0"/>
            </a:lvl1pPr>
          </a:lstStyle>
          <a:p>
            <a:endParaRPr lang="ja-JP" altLang="en-US" dirty="0"/>
          </a:p>
        </p:txBody>
      </p:sp>
      <p:sp>
        <p:nvSpPr>
          <p:cNvPr id="7" name="スライド番号プレースホルダー 6">
            <a:extLst>
              <a:ext uri="{FF2B5EF4-FFF2-40B4-BE49-F238E27FC236}">
                <a16:creationId xmlns:a16="http://schemas.microsoft.com/office/drawing/2014/main" id="{289654B6-1460-48B9-AC7E-592F68BAB276}"/>
              </a:ext>
            </a:extLst>
          </p:cNvPr>
          <p:cNvSpPr>
            <a:spLocks noGrp="1"/>
          </p:cNvSpPr>
          <p:nvPr>
            <p:ph type="sldNum" sz="quarter" idx="12"/>
          </p:nvPr>
        </p:nvSpPr>
        <p:spPr/>
        <p:txBody>
          <a:bodyPr rtlCol="0"/>
          <a:lstStyle>
            <a:lvl1pPr>
              <a:defRPr i="0"/>
            </a:lvl1pPr>
          </a:lstStyle>
          <a:p>
            <a:fld id="{06FEDF93-2BFD-41CA-ABC7-B039102F3792}" type="slidenum">
              <a:rPr lang="en-US" altLang="ja-JP" smtClean="0"/>
              <a:pPr/>
              <a:t>‹#›</a:t>
            </a:fld>
            <a:endParaRPr lang="ja-JP" altLang="en-US" dirty="0"/>
          </a:p>
        </p:txBody>
      </p:sp>
    </p:spTree>
    <p:extLst>
      <p:ext uri="{BB962C8B-B14F-4D97-AF65-F5344CB8AC3E}">
        <p14:creationId xmlns:p14="http://schemas.microsoft.com/office/powerpoint/2010/main" val="3974041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EE8C848-926A-4FD3-A311-A100A2662BE1}"/>
              </a:ext>
            </a:extLst>
          </p:cNvPr>
          <p:cNvSpPr>
            <a:spLocks noGrp="1"/>
          </p:cNvSpPr>
          <p:nvPr>
            <p:ph type="title"/>
          </p:nvPr>
        </p:nvSpPr>
        <p:spPr>
          <a:xfrm>
            <a:off x="682329" y="365129"/>
            <a:ext cx="8543925" cy="1325563"/>
          </a:xfrm>
        </p:spPr>
        <p:txBody>
          <a:bodyPr rtlCol="0"/>
          <a:lstStyle>
            <a:lvl1pPr>
              <a:defRPr i="0"/>
            </a:lvl1pPr>
          </a:lstStyle>
          <a:p>
            <a:pPr rtl="0"/>
            <a:r>
              <a:rPr lang="ja-JP" altLang="en-US" noProof="0"/>
              <a:t>マスター タイトルの書式設定</a:t>
            </a:r>
            <a:endParaRPr lang="ja-JP" altLang="en-US" noProof="0" dirty="0"/>
          </a:p>
        </p:txBody>
      </p:sp>
      <p:sp>
        <p:nvSpPr>
          <p:cNvPr id="3" name="テキスト プレースホルダー 2">
            <a:extLst>
              <a:ext uri="{FF2B5EF4-FFF2-40B4-BE49-F238E27FC236}">
                <a16:creationId xmlns:a16="http://schemas.microsoft.com/office/drawing/2014/main" id="{3C8ECD90-B4F0-4DFB-BB3D-F2310207896F}"/>
              </a:ext>
            </a:extLst>
          </p:cNvPr>
          <p:cNvSpPr>
            <a:spLocks noGrp="1"/>
          </p:cNvSpPr>
          <p:nvPr>
            <p:ph type="body" idx="1"/>
          </p:nvPr>
        </p:nvSpPr>
        <p:spPr>
          <a:xfrm>
            <a:off x="682329" y="1681163"/>
            <a:ext cx="4190702" cy="823912"/>
          </a:xfrm>
        </p:spPr>
        <p:txBody>
          <a:bodyPr rtlCol="0" anchor="b"/>
          <a:lstStyle>
            <a:lvl1pPr marL="0" indent="0">
              <a:buNone/>
              <a:defRPr sz="1800" b="1" i="0"/>
            </a:lvl1pPr>
            <a:lvl2pPr marL="342882" indent="0">
              <a:buNone/>
              <a:defRPr sz="1500" b="1"/>
            </a:lvl2pPr>
            <a:lvl3pPr marL="685762" indent="0">
              <a:buNone/>
              <a:defRPr sz="1350" b="1"/>
            </a:lvl3pPr>
            <a:lvl4pPr marL="1028643" indent="0">
              <a:buNone/>
              <a:defRPr sz="1200" b="1"/>
            </a:lvl4pPr>
            <a:lvl5pPr marL="1371524" indent="0">
              <a:buNone/>
              <a:defRPr sz="1200" b="1"/>
            </a:lvl5pPr>
            <a:lvl6pPr marL="1714405" indent="0">
              <a:buNone/>
              <a:defRPr sz="1200" b="1"/>
            </a:lvl6pPr>
            <a:lvl7pPr marL="2057285" indent="0">
              <a:buNone/>
              <a:defRPr sz="1200" b="1"/>
            </a:lvl7pPr>
            <a:lvl8pPr marL="2400166" indent="0">
              <a:buNone/>
              <a:defRPr sz="1200" b="1"/>
            </a:lvl8pPr>
            <a:lvl9pPr marL="2743048" indent="0">
              <a:buNone/>
              <a:defRPr sz="1200" b="1"/>
            </a:lvl9pPr>
          </a:lstStyle>
          <a:p>
            <a:pPr lvl="0" rtl="0"/>
            <a:r>
              <a:rPr lang="ja-JP" altLang="en-US" noProof="0"/>
              <a:t>マスター テキストの書式設定</a:t>
            </a:r>
          </a:p>
        </p:txBody>
      </p:sp>
      <p:sp>
        <p:nvSpPr>
          <p:cNvPr id="4" name="コンテンツ プレースホルダー 3">
            <a:extLst>
              <a:ext uri="{FF2B5EF4-FFF2-40B4-BE49-F238E27FC236}">
                <a16:creationId xmlns:a16="http://schemas.microsoft.com/office/drawing/2014/main" id="{335A6C3A-033E-474B-AB97-D8291A04E7DD}"/>
              </a:ext>
            </a:extLst>
          </p:cNvPr>
          <p:cNvSpPr>
            <a:spLocks noGrp="1"/>
          </p:cNvSpPr>
          <p:nvPr>
            <p:ph sz="half" idx="2"/>
          </p:nvPr>
        </p:nvSpPr>
        <p:spPr>
          <a:xfrm>
            <a:off x="682329" y="2505075"/>
            <a:ext cx="4190702" cy="3684588"/>
          </a:xfrm>
        </p:spPr>
        <p:txBody>
          <a:bodyPr rtlCol="0"/>
          <a:lstStyle>
            <a:lvl1pPr>
              <a:defRPr i="0"/>
            </a:lvl1pPr>
            <a:lvl2pPr>
              <a:defRPr i="0"/>
            </a:lvl2pPr>
            <a:lvl3pPr>
              <a:defRPr i="0"/>
            </a:lvl3pPr>
            <a:lvl4pPr>
              <a:defRPr i="0"/>
            </a:lvl4pPr>
            <a:lvl5pPr>
              <a:defRPr i="0"/>
            </a:lvl5pPr>
          </a:lstStyle>
          <a:p>
            <a:pPr lvl="0" rtl="0"/>
            <a:r>
              <a:rPr lang="ja-JP" altLang="en-US" noProof="0"/>
              <a:t>マスター テキストの書式設定</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endParaRPr lang="ja-JP" altLang="en-US" noProof="0" dirty="0"/>
          </a:p>
        </p:txBody>
      </p:sp>
      <p:sp>
        <p:nvSpPr>
          <p:cNvPr id="5" name="テキスト プレースホルダー 4">
            <a:extLst>
              <a:ext uri="{FF2B5EF4-FFF2-40B4-BE49-F238E27FC236}">
                <a16:creationId xmlns:a16="http://schemas.microsoft.com/office/drawing/2014/main" id="{A532B928-3A23-4FCA-AD1F-E45A467B54F5}"/>
              </a:ext>
            </a:extLst>
          </p:cNvPr>
          <p:cNvSpPr>
            <a:spLocks noGrp="1"/>
          </p:cNvSpPr>
          <p:nvPr>
            <p:ph type="body" sz="quarter" idx="3"/>
          </p:nvPr>
        </p:nvSpPr>
        <p:spPr>
          <a:xfrm>
            <a:off x="5014915" y="1681163"/>
            <a:ext cx="4211340" cy="823912"/>
          </a:xfrm>
        </p:spPr>
        <p:txBody>
          <a:bodyPr rtlCol="0" anchor="b"/>
          <a:lstStyle>
            <a:lvl1pPr marL="0" indent="0">
              <a:buNone/>
              <a:defRPr sz="1800" b="1" i="0"/>
            </a:lvl1pPr>
            <a:lvl2pPr marL="342882" indent="0">
              <a:buNone/>
              <a:defRPr sz="1500" b="1"/>
            </a:lvl2pPr>
            <a:lvl3pPr marL="685762" indent="0">
              <a:buNone/>
              <a:defRPr sz="1350" b="1"/>
            </a:lvl3pPr>
            <a:lvl4pPr marL="1028643" indent="0">
              <a:buNone/>
              <a:defRPr sz="1200" b="1"/>
            </a:lvl4pPr>
            <a:lvl5pPr marL="1371524" indent="0">
              <a:buNone/>
              <a:defRPr sz="1200" b="1"/>
            </a:lvl5pPr>
            <a:lvl6pPr marL="1714405" indent="0">
              <a:buNone/>
              <a:defRPr sz="1200" b="1"/>
            </a:lvl6pPr>
            <a:lvl7pPr marL="2057285" indent="0">
              <a:buNone/>
              <a:defRPr sz="1200" b="1"/>
            </a:lvl7pPr>
            <a:lvl8pPr marL="2400166" indent="0">
              <a:buNone/>
              <a:defRPr sz="1200" b="1"/>
            </a:lvl8pPr>
            <a:lvl9pPr marL="2743048" indent="0">
              <a:buNone/>
              <a:defRPr sz="1200" b="1"/>
            </a:lvl9pPr>
          </a:lstStyle>
          <a:p>
            <a:pPr lvl="0" rtl="0"/>
            <a:r>
              <a:rPr lang="ja-JP" altLang="en-US" noProof="0"/>
              <a:t>マスター テキストの書式設定</a:t>
            </a:r>
          </a:p>
        </p:txBody>
      </p:sp>
      <p:sp>
        <p:nvSpPr>
          <p:cNvPr id="6" name="コンテンツ プレースホルダー 5">
            <a:extLst>
              <a:ext uri="{FF2B5EF4-FFF2-40B4-BE49-F238E27FC236}">
                <a16:creationId xmlns:a16="http://schemas.microsoft.com/office/drawing/2014/main" id="{3BDC8376-6FC6-4A11-B0DB-9A148E9C00E2}"/>
              </a:ext>
            </a:extLst>
          </p:cNvPr>
          <p:cNvSpPr>
            <a:spLocks noGrp="1"/>
          </p:cNvSpPr>
          <p:nvPr>
            <p:ph sz="quarter" idx="4"/>
          </p:nvPr>
        </p:nvSpPr>
        <p:spPr>
          <a:xfrm>
            <a:off x="5014915" y="2505075"/>
            <a:ext cx="4211340" cy="3684588"/>
          </a:xfrm>
        </p:spPr>
        <p:txBody>
          <a:bodyPr rtlCol="0"/>
          <a:lstStyle>
            <a:lvl1pPr>
              <a:defRPr i="0"/>
            </a:lvl1pPr>
            <a:lvl2pPr>
              <a:defRPr i="0"/>
            </a:lvl2pPr>
            <a:lvl3pPr>
              <a:defRPr i="0"/>
            </a:lvl3pPr>
            <a:lvl4pPr>
              <a:defRPr i="0"/>
            </a:lvl4pPr>
            <a:lvl5pPr>
              <a:defRPr i="0"/>
            </a:lvl5pPr>
          </a:lstStyle>
          <a:p>
            <a:pPr lvl="0" rtl="0"/>
            <a:r>
              <a:rPr lang="ja-JP" altLang="en-US" noProof="0"/>
              <a:t>マスター テキストの書式設定</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endParaRPr lang="ja-JP" altLang="en-US" noProof="0" dirty="0"/>
          </a:p>
        </p:txBody>
      </p:sp>
      <p:sp>
        <p:nvSpPr>
          <p:cNvPr id="7" name="日付プレースホルダー 6">
            <a:extLst>
              <a:ext uri="{FF2B5EF4-FFF2-40B4-BE49-F238E27FC236}">
                <a16:creationId xmlns:a16="http://schemas.microsoft.com/office/drawing/2014/main" id="{6E80206F-8846-425C-A56E-16FFBA442014}"/>
              </a:ext>
            </a:extLst>
          </p:cNvPr>
          <p:cNvSpPr>
            <a:spLocks noGrp="1"/>
          </p:cNvSpPr>
          <p:nvPr>
            <p:ph type="dt" sz="half" idx="10"/>
          </p:nvPr>
        </p:nvSpPr>
        <p:spPr/>
        <p:txBody>
          <a:bodyPr rtlCol="0"/>
          <a:lstStyle>
            <a:lvl1pPr>
              <a:defRPr i="0"/>
            </a:lvl1pPr>
          </a:lstStyle>
          <a:p>
            <a:fld id="{83EAC525-530B-45B1-A51C-37A178C40383}" type="datetime1">
              <a:rPr lang="ja-JP" altLang="en-US" smtClean="0"/>
              <a:t>2026/7/23</a:t>
            </a:fld>
            <a:endParaRPr lang="ja-JP" altLang="en-US" dirty="0"/>
          </a:p>
        </p:txBody>
      </p:sp>
      <p:sp>
        <p:nvSpPr>
          <p:cNvPr id="8" name="フッター プレースホルダー 7">
            <a:extLst>
              <a:ext uri="{FF2B5EF4-FFF2-40B4-BE49-F238E27FC236}">
                <a16:creationId xmlns:a16="http://schemas.microsoft.com/office/drawing/2014/main" id="{6A45E89F-12CF-4561-A5F2-1E05783A3063}"/>
              </a:ext>
            </a:extLst>
          </p:cNvPr>
          <p:cNvSpPr>
            <a:spLocks noGrp="1"/>
          </p:cNvSpPr>
          <p:nvPr>
            <p:ph type="ftr" sz="quarter" idx="11"/>
          </p:nvPr>
        </p:nvSpPr>
        <p:spPr/>
        <p:txBody>
          <a:bodyPr rtlCol="0"/>
          <a:lstStyle>
            <a:lvl1pPr>
              <a:defRPr i="0"/>
            </a:lvl1pPr>
          </a:lstStyle>
          <a:p>
            <a:endParaRPr lang="ja-JP" altLang="en-US" dirty="0"/>
          </a:p>
        </p:txBody>
      </p:sp>
      <p:sp>
        <p:nvSpPr>
          <p:cNvPr id="9" name="スライド番号プレースホルダー 8">
            <a:extLst>
              <a:ext uri="{FF2B5EF4-FFF2-40B4-BE49-F238E27FC236}">
                <a16:creationId xmlns:a16="http://schemas.microsoft.com/office/drawing/2014/main" id="{9EB4DFE4-927C-43B1-A061-5CB97FFB33BE}"/>
              </a:ext>
            </a:extLst>
          </p:cNvPr>
          <p:cNvSpPr>
            <a:spLocks noGrp="1"/>
          </p:cNvSpPr>
          <p:nvPr>
            <p:ph type="sldNum" sz="quarter" idx="12"/>
          </p:nvPr>
        </p:nvSpPr>
        <p:spPr/>
        <p:txBody>
          <a:bodyPr rtlCol="0"/>
          <a:lstStyle>
            <a:lvl1pPr>
              <a:defRPr i="0"/>
            </a:lvl1pPr>
          </a:lstStyle>
          <a:p>
            <a:fld id="{06FEDF93-2BFD-41CA-ABC7-B039102F3792}" type="slidenum">
              <a:rPr lang="en-US" altLang="ja-JP" smtClean="0"/>
              <a:pPr/>
              <a:t>‹#›</a:t>
            </a:fld>
            <a:endParaRPr lang="ja-JP" altLang="en-US" dirty="0"/>
          </a:p>
        </p:txBody>
      </p:sp>
    </p:spTree>
    <p:extLst>
      <p:ext uri="{BB962C8B-B14F-4D97-AF65-F5344CB8AC3E}">
        <p14:creationId xmlns:p14="http://schemas.microsoft.com/office/powerpoint/2010/main" val="4690582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560E367-8DA0-4655-BCBC-F4280D8642CD}"/>
              </a:ext>
            </a:extLst>
          </p:cNvPr>
          <p:cNvSpPr>
            <a:spLocks noGrp="1"/>
          </p:cNvSpPr>
          <p:nvPr>
            <p:ph type="title"/>
          </p:nvPr>
        </p:nvSpPr>
        <p:spPr/>
        <p:txBody>
          <a:bodyPr rtlCol="0"/>
          <a:lstStyle>
            <a:lvl1pPr>
              <a:defRPr i="0"/>
            </a:lvl1pPr>
          </a:lstStyle>
          <a:p>
            <a:pPr rtl="0"/>
            <a:r>
              <a:rPr lang="ja-JP" altLang="en-US" noProof="0"/>
              <a:t>マスター タイトルの書式設定</a:t>
            </a:r>
            <a:endParaRPr lang="ja-JP" altLang="en-US" noProof="0" dirty="0"/>
          </a:p>
        </p:txBody>
      </p:sp>
      <p:sp>
        <p:nvSpPr>
          <p:cNvPr id="3" name="日付プレースホルダー 2">
            <a:extLst>
              <a:ext uri="{FF2B5EF4-FFF2-40B4-BE49-F238E27FC236}">
                <a16:creationId xmlns:a16="http://schemas.microsoft.com/office/drawing/2014/main" id="{2FEF9592-AA3C-4CF8-A5DB-4D010195A438}"/>
              </a:ext>
            </a:extLst>
          </p:cNvPr>
          <p:cNvSpPr>
            <a:spLocks noGrp="1"/>
          </p:cNvSpPr>
          <p:nvPr>
            <p:ph type="dt" sz="half" idx="10"/>
          </p:nvPr>
        </p:nvSpPr>
        <p:spPr/>
        <p:txBody>
          <a:bodyPr rtlCol="0"/>
          <a:lstStyle>
            <a:lvl1pPr>
              <a:defRPr i="0"/>
            </a:lvl1pPr>
          </a:lstStyle>
          <a:p>
            <a:fld id="{AED717A1-44B7-4B10-8110-9730C585BB85}" type="datetime1">
              <a:rPr lang="ja-JP" altLang="en-US" smtClean="0"/>
              <a:t>2026/7/23</a:t>
            </a:fld>
            <a:endParaRPr lang="ja-JP" altLang="en-US" dirty="0"/>
          </a:p>
        </p:txBody>
      </p:sp>
      <p:sp>
        <p:nvSpPr>
          <p:cNvPr id="4" name="フッター プレースホルダー 3">
            <a:extLst>
              <a:ext uri="{FF2B5EF4-FFF2-40B4-BE49-F238E27FC236}">
                <a16:creationId xmlns:a16="http://schemas.microsoft.com/office/drawing/2014/main" id="{3C2C9377-F93E-4515-852A-264707755154}"/>
              </a:ext>
            </a:extLst>
          </p:cNvPr>
          <p:cNvSpPr>
            <a:spLocks noGrp="1"/>
          </p:cNvSpPr>
          <p:nvPr>
            <p:ph type="ftr" sz="quarter" idx="11"/>
          </p:nvPr>
        </p:nvSpPr>
        <p:spPr/>
        <p:txBody>
          <a:bodyPr rtlCol="0"/>
          <a:lstStyle>
            <a:lvl1pPr>
              <a:defRPr i="0"/>
            </a:lvl1pPr>
          </a:lstStyle>
          <a:p>
            <a:endParaRPr lang="ja-JP" altLang="en-US" dirty="0"/>
          </a:p>
        </p:txBody>
      </p:sp>
      <p:sp>
        <p:nvSpPr>
          <p:cNvPr id="5" name="スライド番号プレースホルダー 4">
            <a:extLst>
              <a:ext uri="{FF2B5EF4-FFF2-40B4-BE49-F238E27FC236}">
                <a16:creationId xmlns:a16="http://schemas.microsoft.com/office/drawing/2014/main" id="{9AED076D-476B-42BA-8795-14FE6C1E6974}"/>
              </a:ext>
            </a:extLst>
          </p:cNvPr>
          <p:cNvSpPr>
            <a:spLocks noGrp="1"/>
          </p:cNvSpPr>
          <p:nvPr>
            <p:ph type="sldNum" sz="quarter" idx="12"/>
          </p:nvPr>
        </p:nvSpPr>
        <p:spPr/>
        <p:txBody>
          <a:bodyPr rtlCol="0"/>
          <a:lstStyle>
            <a:lvl1pPr>
              <a:defRPr i="0"/>
            </a:lvl1pPr>
          </a:lstStyle>
          <a:p>
            <a:fld id="{06FEDF93-2BFD-41CA-ABC7-B039102F3792}" type="slidenum">
              <a:rPr lang="en-US" altLang="ja-JP" smtClean="0"/>
              <a:pPr/>
              <a:t>‹#›</a:t>
            </a:fld>
            <a:endParaRPr lang="ja-JP" altLang="en-US" dirty="0"/>
          </a:p>
        </p:txBody>
      </p:sp>
    </p:spTree>
    <p:extLst>
      <p:ext uri="{BB962C8B-B14F-4D97-AF65-F5344CB8AC3E}">
        <p14:creationId xmlns:p14="http://schemas.microsoft.com/office/powerpoint/2010/main" val="36255511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1EA599B4-6AB2-4190-82B5-7667EE1E922A}"/>
              </a:ext>
            </a:extLst>
          </p:cNvPr>
          <p:cNvSpPr>
            <a:spLocks noGrp="1"/>
          </p:cNvSpPr>
          <p:nvPr>
            <p:ph type="dt" sz="half" idx="10"/>
          </p:nvPr>
        </p:nvSpPr>
        <p:spPr/>
        <p:txBody>
          <a:bodyPr rtlCol="0"/>
          <a:lstStyle>
            <a:lvl1pPr>
              <a:defRPr i="0"/>
            </a:lvl1pPr>
          </a:lstStyle>
          <a:p>
            <a:fld id="{3769C717-2B06-483A-AA07-91CF16426FFF}" type="datetime1">
              <a:rPr lang="ja-JP" altLang="en-US" smtClean="0"/>
              <a:t>2026/7/23</a:t>
            </a:fld>
            <a:endParaRPr lang="ja-JP" altLang="en-US" dirty="0"/>
          </a:p>
        </p:txBody>
      </p:sp>
      <p:sp>
        <p:nvSpPr>
          <p:cNvPr id="3" name="フッター プレースホルダー 2">
            <a:extLst>
              <a:ext uri="{FF2B5EF4-FFF2-40B4-BE49-F238E27FC236}">
                <a16:creationId xmlns:a16="http://schemas.microsoft.com/office/drawing/2014/main" id="{1B8FBFB3-AD86-4E39-B8AE-B4EC14528156}"/>
              </a:ext>
            </a:extLst>
          </p:cNvPr>
          <p:cNvSpPr>
            <a:spLocks noGrp="1"/>
          </p:cNvSpPr>
          <p:nvPr>
            <p:ph type="ftr" sz="quarter" idx="11"/>
          </p:nvPr>
        </p:nvSpPr>
        <p:spPr/>
        <p:txBody>
          <a:bodyPr rtlCol="0"/>
          <a:lstStyle>
            <a:lvl1pPr>
              <a:defRPr i="0"/>
            </a:lvl1pPr>
          </a:lstStyle>
          <a:p>
            <a:endParaRPr lang="ja-JP" altLang="en-US" dirty="0"/>
          </a:p>
        </p:txBody>
      </p:sp>
      <p:sp>
        <p:nvSpPr>
          <p:cNvPr id="4" name="スライド番号プレースホルダー 3">
            <a:extLst>
              <a:ext uri="{FF2B5EF4-FFF2-40B4-BE49-F238E27FC236}">
                <a16:creationId xmlns:a16="http://schemas.microsoft.com/office/drawing/2014/main" id="{B9A4AF55-C114-4B60-9A20-56B00A11B3BF}"/>
              </a:ext>
            </a:extLst>
          </p:cNvPr>
          <p:cNvSpPr>
            <a:spLocks noGrp="1"/>
          </p:cNvSpPr>
          <p:nvPr>
            <p:ph type="sldNum" sz="quarter" idx="12"/>
          </p:nvPr>
        </p:nvSpPr>
        <p:spPr/>
        <p:txBody>
          <a:bodyPr rtlCol="0"/>
          <a:lstStyle>
            <a:lvl1pPr>
              <a:defRPr i="0"/>
            </a:lvl1pPr>
          </a:lstStyle>
          <a:p>
            <a:fld id="{06FEDF93-2BFD-41CA-ABC7-B039102F3792}" type="slidenum">
              <a:rPr lang="en-US" altLang="ja-JP" smtClean="0"/>
              <a:pPr/>
              <a:t>‹#›</a:t>
            </a:fld>
            <a:endParaRPr lang="ja-JP" altLang="en-US" dirty="0"/>
          </a:p>
        </p:txBody>
      </p:sp>
    </p:spTree>
    <p:extLst>
      <p:ext uri="{BB962C8B-B14F-4D97-AF65-F5344CB8AC3E}">
        <p14:creationId xmlns:p14="http://schemas.microsoft.com/office/powerpoint/2010/main" val="30582002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キャプション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883DA1-5CB8-405D-9613-8A9B7BC5664C}"/>
              </a:ext>
            </a:extLst>
          </p:cNvPr>
          <p:cNvSpPr>
            <a:spLocks noGrp="1"/>
          </p:cNvSpPr>
          <p:nvPr>
            <p:ph type="title"/>
          </p:nvPr>
        </p:nvSpPr>
        <p:spPr>
          <a:xfrm>
            <a:off x="682329" y="457200"/>
            <a:ext cx="3194943" cy="1600200"/>
          </a:xfrm>
        </p:spPr>
        <p:txBody>
          <a:bodyPr rtlCol="0" anchor="b"/>
          <a:lstStyle>
            <a:lvl1pPr>
              <a:defRPr sz="2400" i="0"/>
            </a:lvl1pPr>
          </a:lstStyle>
          <a:p>
            <a:pPr rtl="0"/>
            <a:r>
              <a:rPr lang="ja-JP" altLang="en-US" noProof="0"/>
              <a:t>マスター タイトルの書式設定</a:t>
            </a:r>
            <a:endParaRPr lang="ja-JP" altLang="en-US" noProof="0" dirty="0"/>
          </a:p>
        </p:txBody>
      </p:sp>
      <p:sp>
        <p:nvSpPr>
          <p:cNvPr id="3" name="コンテンツ プレースホルダー 2">
            <a:extLst>
              <a:ext uri="{FF2B5EF4-FFF2-40B4-BE49-F238E27FC236}">
                <a16:creationId xmlns:a16="http://schemas.microsoft.com/office/drawing/2014/main" id="{9842BB15-A24D-42E9-9CAE-BB827226301E}"/>
              </a:ext>
            </a:extLst>
          </p:cNvPr>
          <p:cNvSpPr>
            <a:spLocks noGrp="1"/>
          </p:cNvSpPr>
          <p:nvPr>
            <p:ph idx="1"/>
          </p:nvPr>
        </p:nvSpPr>
        <p:spPr>
          <a:xfrm>
            <a:off x="4211340" y="987435"/>
            <a:ext cx="5014913" cy="4873625"/>
          </a:xfrm>
        </p:spPr>
        <p:txBody>
          <a:bodyPr rtlCol="0"/>
          <a:lstStyle>
            <a:lvl1pPr>
              <a:defRPr sz="2400" i="0"/>
            </a:lvl1pPr>
            <a:lvl2pPr>
              <a:defRPr sz="2100" i="0"/>
            </a:lvl2pPr>
            <a:lvl3pPr>
              <a:defRPr sz="1800" i="0"/>
            </a:lvl3pPr>
            <a:lvl4pPr>
              <a:defRPr sz="1500" i="0"/>
            </a:lvl4pPr>
            <a:lvl5pPr>
              <a:defRPr sz="1500" i="0"/>
            </a:lvl5pPr>
            <a:lvl6pPr>
              <a:defRPr sz="1500"/>
            </a:lvl6pPr>
            <a:lvl7pPr>
              <a:defRPr sz="1500"/>
            </a:lvl7pPr>
            <a:lvl8pPr>
              <a:defRPr sz="1500"/>
            </a:lvl8pPr>
            <a:lvl9pPr>
              <a:defRPr sz="1500"/>
            </a:lvl9pPr>
          </a:lstStyle>
          <a:p>
            <a:pPr lvl="0" rtl="0"/>
            <a:r>
              <a:rPr lang="ja-JP" altLang="en-US" noProof="0"/>
              <a:t>マスター テキストの書式設定</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endParaRPr lang="ja-JP" altLang="en-US" noProof="0" dirty="0"/>
          </a:p>
        </p:txBody>
      </p:sp>
      <p:sp>
        <p:nvSpPr>
          <p:cNvPr id="4" name="テキスト プレースホルダー 3">
            <a:extLst>
              <a:ext uri="{FF2B5EF4-FFF2-40B4-BE49-F238E27FC236}">
                <a16:creationId xmlns:a16="http://schemas.microsoft.com/office/drawing/2014/main" id="{78F0849D-D3C3-462A-9751-4EAB0B9145E4}"/>
              </a:ext>
            </a:extLst>
          </p:cNvPr>
          <p:cNvSpPr>
            <a:spLocks noGrp="1"/>
          </p:cNvSpPr>
          <p:nvPr>
            <p:ph type="body" sz="half" idx="2"/>
          </p:nvPr>
        </p:nvSpPr>
        <p:spPr>
          <a:xfrm>
            <a:off x="682329" y="2057400"/>
            <a:ext cx="3194943" cy="3811588"/>
          </a:xfrm>
        </p:spPr>
        <p:txBody>
          <a:bodyPr rtlCol="0"/>
          <a:lstStyle>
            <a:lvl1pPr marL="0" indent="0">
              <a:buNone/>
              <a:defRPr sz="1200" i="0"/>
            </a:lvl1pPr>
            <a:lvl2pPr marL="342882" indent="0">
              <a:buNone/>
              <a:defRPr sz="1050"/>
            </a:lvl2pPr>
            <a:lvl3pPr marL="685762" indent="0">
              <a:buNone/>
              <a:defRPr sz="900"/>
            </a:lvl3pPr>
            <a:lvl4pPr marL="1028643" indent="0">
              <a:buNone/>
              <a:defRPr sz="750"/>
            </a:lvl4pPr>
            <a:lvl5pPr marL="1371524" indent="0">
              <a:buNone/>
              <a:defRPr sz="750"/>
            </a:lvl5pPr>
            <a:lvl6pPr marL="1714405" indent="0">
              <a:buNone/>
              <a:defRPr sz="750"/>
            </a:lvl6pPr>
            <a:lvl7pPr marL="2057285" indent="0">
              <a:buNone/>
              <a:defRPr sz="750"/>
            </a:lvl7pPr>
            <a:lvl8pPr marL="2400166" indent="0">
              <a:buNone/>
              <a:defRPr sz="750"/>
            </a:lvl8pPr>
            <a:lvl9pPr marL="2743048" indent="0">
              <a:buNone/>
              <a:defRPr sz="750"/>
            </a:lvl9pPr>
          </a:lstStyle>
          <a:p>
            <a:pPr lvl="0" rtl="0"/>
            <a:r>
              <a:rPr lang="ja-JP" altLang="en-US" noProof="0"/>
              <a:t>マスター テキストの書式設定</a:t>
            </a:r>
          </a:p>
        </p:txBody>
      </p:sp>
      <p:sp>
        <p:nvSpPr>
          <p:cNvPr id="5" name="日付プレースホルダー 4">
            <a:extLst>
              <a:ext uri="{FF2B5EF4-FFF2-40B4-BE49-F238E27FC236}">
                <a16:creationId xmlns:a16="http://schemas.microsoft.com/office/drawing/2014/main" id="{F180DD20-7A20-4574-98A4-427795876739}"/>
              </a:ext>
            </a:extLst>
          </p:cNvPr>
          <p:cNvSpPr>
            <a:spLocks noGrp="1"/>
          </p:cNvSpPr>
          <p:nvPr>
            <p:ph type="dt" sz="half" idx="10"/>
          </p:nvPr>
        </p:nvSpPr>
        <p:spPr/>
        <p:txBody>
          <a:bodyPr rtlCol="0"/>
          <a:lstStyle>
            <a:lvl1pPr>
              <a:defRPr i="0"/>
            </a:lvl1pPr>
          </a:lstStyle>
          <a:p>
            <a:fld id="{FCB10F74-321A-4FBD-BE91-86C6E2856F34}" type="datetime1">
              <a:rPr lang="ja-JP" altLang="en-US" smtClean="0"/>
              <a:t>2026/7/23</a:t>
            </a:fld>
            <a:endParaRPr lang="ja-JP" altLang="en-US" dirty="0"/>
          </a:p>
        </p:txBody>
      </p:sp>
      <p:sp>
        <p:nvSpPr>
          <p:cNvPr id="6" name="フッター プレースホルダー 5">
            <a:extLst>
              <a:ext uri="{FF2B5EF4-FFF2-40B4-BE49-F238E27FC236}">
                <a16:creationId xmlns:a16="http://schemas.microsoft.com/office/drawing/2014/main" id="{54D0ED2B-71C4-421A-9DB0-676E00C10BDC}"/>
              </a:ext>
            </a:extLst>
          </p:cNvPr>
          <p:cNvSpPr>
            <a:spLocks noGrp="1"/>
          </p:cNvSpPr>
          <p:nvPr>
            <p:ph type="ftr" sz="quarter" idx="11"/>
          </p:nvPr>
        </p:nvSpPr>
        <p:spPr/>
        <p:txBody>
          <a:bodyPr rtlCol="0"/>
          <a:lstStyle>
            <a:lvl1pPr>
              <a:defRPr i="0"/>
            </a:lvl1pPr>
          </a:lstStyle>
          <a:p>
            <a:endParaRPr lang="ja-JP" altLang="en-US" dirty="0"/>
          </a:p>
        </p:txBody>
      </p:sp>
      <p:sp>
        <p:nvSpPr>
          <p:cNvPr id="7" name="スライド番号プレースホルダー 6">
            <a:extLst>
              <a:ext uri="{FF2B5EF4-FFF2-40B4-BE49-F238E27FC236}">
                <a16:creationId xmlns:a16="http://schemas.microsoft.com/office/drawing/2014/main" id="{78C4572A-ADFC-4C53-BCA2-42BDF693BC4D}"/>
              </a:ext>
            </a:extLst>
          </p:cNvPr>
          <p:cNvSpPr>
            <a:spLocks noGrp="1"/>
          </p:cNvSpPr>
          <p:nvPr>
            <p:ph type="sldNum" sz="quarter" idx="12"/>
          </p:nvPr>
        </p:nvSpPr>
        <p:spPr/>
        <p:txBody>
          <a:bodyPr rtlCol="0"/>
          <a:lstStyle>
            <a:lvl1pPr>
              <a:defRPr i="0"/>
            </a:lvl1pPr>
          </a:lstStyle>
          <a:p>
            <a:fld id="{06FEDF93-2BFD-41CA-ABC7-B039102F3792}" type="slidenum">
              <a:rPr lang="en-US" altLang="ja-JP" smtClean="0"/>
              <a:pPr/>
              <a:t>‹#›</a:t>
            </a:fld>
            <a:endParaRPr lang="ja-JP" altLang="en-US" dirty="0"/>
          </a:p>
        </p:txBody>
      </p:sp>
    </p:spTree>
    <p:extLst>
      <p:ext uri="{BB962C8B-B14F-4D97-AF65-F5344CB8AC3E}">
        <p14:creationId xmlns:p14="http://schemas.microsoft.com/office/powerpoint/2010/main" val="32309509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キャプション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28F5C67-EEEC-4AB0-9653-0F80D6B10941}"/>
              </a:ext>
            </a:extLst>
          </p:cNvPr>
          <p:cNvSpPr>
            <a:spLocks noGrp="1"/>
          </p:cNvSpPr>
          <p:nvPr>
            <p:ph type="title"/>
          </p:nvPr>
        </p:nvSpPr>
        <p:spPr>
          <a:xfrm>
            <a:off x="682329" y="457200"/>
            <a:ext cx="3194943" cy="1600200"/>
          </a:xfrm>
        </p:spPr>
        <p:txBody>
          <a:bodyPr rtlCol="0" anchor="b"/>
          <a:lstStyle>
            <a:lvl1pPr>
              <a:defRPr sz="2400" i="0"/>
            </a:lvl1pPr>
          </a:lstStyle>
          <a:p>
            <a:pPr rtl="0"/>
            <a:r>
              <a:rPr lang="ja-JP" altLang="en-US" noProof="0"/>
              <a:t>マスター タイトルの書式設定</a:t>
            </a:r>
            <a:endParaRPr lang="ja-JP" altLang="en-US" noProof="0" dirty="0"/>
          </a:p>
        </p:txBody>
      </p:sp>
      <p:sp>
        <p:nvSpPr>
          <p:cNvPr id="3" name="図プレースホルダー 2">
            <a:extLst>
              <a:ext uri="{FF2B5EF4-FFF2-40B4-BE49-F238E27FC236}">
                <a16:creationId xmlns:a16="http://schemas.microsoft.com/office/drawing/2014/main" id="{1DD50D6D-5277-4324-AF23-5FAF007834EB}"/>
              </a:ext>
            </a:extLst>
          </p:cNvPr>
          <p:cNvSpPr>
            <a:spLocks noGrp="1"/>
          </p:cNvSpPr>
          <p:nvPr>
            <p:ph type="pic" idx="1"/>
          </p:nvPr>
        </p:nvSpPr>
        <p:spPr>
          <a:xfrm>
            <a:off x="4211340" y="987435"/>
            <a:ext cx="5014913" cy="4873625"/>
          </a:xfrm>
        </p:spPr>
        <p:txBody>
          <a:bodyPr rtlCol="0"/>
          <a:lstStyle>
            <a:lvl1pPr marL="0" indent="0">
              <a:buNone/>
              <a:defRPr sz="2400" i="0"/>
            </a:lvl1pPr>
            <a:lvl2pPr marL="342882" indent="0">
              <a:buNone/>
              <a:defRPr sz="2100"/>
            </a:lvl2pPr>
            <a:lvl3pPr marL="685762" indent="0">
              <a:buNone/>
              <a:defRPr sz="1800"/>
            </a:lvl3pPr>
            <a:lvl4pPr marL="1028643" indent="0">
              <a:buNone/>
              <a:defRPr sz="1500"/>
            </a:lvl4pPr>
            <a:lvl5pPr marL="1371524" indent="0">
              <a:buNone/>
              <a:defRPr sz="1500"/>
            </a:lvl5pPr>
            <a:lvl6pPr marL="1714405" indent="0">
              <a:buNone/>
              <a:defRPr sz="1500"/>
            </a:lvl6pPr>
            <a:lvl7pPr marL="2057285" indent="0">
              <a:buNone/>
              <a:defRPr sz="1500"/>
            </a:lvl7pPr>
            <a:lvl8pPr marL="2400166" indent="0">
              <a:buNone/>
              <a:defRPr sz="1500"/>
            </a:lvl8pPr>
            <a:lvl9pPr marL="2743048" indent="0">
              <a:buNone/>
              <a:defRPr sz="1500"/>
            </a:lvl9pPr>
          </a:lstStyle>
          <a:p>
            <a:pPr rtl="0"/>
            <a:r>
              <a:rPr lang="ja-JP" altLang="en-US" noProof="0"/>
              <a:t>図を追加</a:t>
            </a:r>
            <a:endParaRPr lang="ja-JP" altLang="en-US" noProof="0" dirty="0"/>
          </a:p>
        </p:txBody>
      </p:sp>
      <p:sp>
        <p:nvSpPr>
          <p:cNvPr id="4" name="テキスト プレースホルダー 3">
            <a:extLst>
              <a:ext uri="{FF2B5EF4-FFF2-40B4-BE49-F238E27FC236}">
                <a16:creationId xmlns:a16="http://schemas.microsoft.com/office/drawing/2014/main" id="{75275657-2BF9-4761-96B6-50EE3CFCFAD0}"/>
              </a:ext>
            </a:extLst>
          </p:cNvPr>
          <p:cNvSpPr>
            <a:spLocks noGrp="1"/>
          </p:cNvSpPr>
          <p:nvPr>
            <p:ph type="body" sz="half" idx="2"/>
          </p:nvPr>
        </p:nvSpPr>
        <p:spPr>
          <a:xfrm>
            <a:off x="682329" y="2057400"/>
            <a:ext cx="3194943" cy="3811588"/>
          </a:xfrm>
        </p:spPr>
        <p:txBody>
          <a:bodyPr rtlCol="0"/>
          <a:lstStyle>
            <a:lvl1pPr marL="0" indent="0">
              <a:buNone/>
              <a:defRPr sz="1200" i="0"/>
            </a:lvl1pPr>
            <a:lvl2pPr marL="342882" indent="0">
              <a:buNone/>
              <a:defRPr sz="1050"/>
            </a:lvl2pPr>
            <a:lvl3pPr marL="685762" indent="0">
              <a:buNone/>
              <a:defRPr sz="900"/>
            </a:lvl3pPr>
            <a:lvl4pPr marL="1028643" indent="0">
              <a:buNone/>
              <a:defRPr sz="750"/>
            </a:lvl4pPr>
            <a:lvl5pPr marL="1371524" indent="0">
              <a:buNone/>
              <a:defRPr sz="750"/>
            </a:lvl5pPr>
            <a:lvl6pPr marL="1714405" indent="0">
              <a:buNone/>
              <a:defRPr sz="750"/>
            </a:lvl6pPr>
            <a:lvl7pPr marL="2057285" indent="0">
              <a:buNone/>
              <a:defRPr sz="750"/>
            </a:lvl7pPr>
            <a:lvl8pPr marL="2400166" indent="0">
              <a:buNone/>
              <a:defRPr sz="750"/>
            </a:lvl8pPr>
            <a:lvl9pPr marL="2743048" indent="0">
              <a:buNone/>
              <a:defRPr sz="750"/>
            </a:lvl9pPr>
          </a:lstStyle>
          <a:p>
            <a:pPr lvl="0" rtl="0"/>
            <a:r>
              <a:rPr lang="ja-JP" altLang="en-US" noProof="0"/>
              <a:t>マスター テキストの書式設定</a:t>
            </a:r>
          </a:p>
        </p:txBody>
      </p:sp>
      <p:sp>
        <p:nvSpPr>
          <p:cNvPr id="5" name="日付プレースホルダー 4">
            <a:extLst>
              <a:ext uri="{FF2B5EF4-FFF2-40B4-BE49-F238E27FC236}">
                <a16:creationId xmlns:a16="http://schemas.microsoft.com/office/drawing/2014/main" id="{5C3C3F7B-A4C8-4F9D-8165-BC5186EA0929}"/>
              </a:ext>
            </a:extLst>
          </p:cNvPr>
          <p:cNvSpPr>
            <a:spLocks noGrp="1"/>
          </p:cNvSpPr>
          <p:nvPr>
            <p:ph type="dt" sz="half" idx="10"/>
          </p:nvPr>
        </p:nvSpPr>
        <p:spPr/>
        <p:txBody>
          <a:bodyPr rtlCol="0"/>
          <a:lstStyle>
            <a:lvl1pPr>
              <a:defRPr i="0"/>
            </a:lvl1pPr>
          </a:lstStyle>
          <a:p>
            <a:fld id="{928CA850-D19A-43F8-9944-FFD763D61EA9}" type="datetime1">
              <a:rPr lang="ja-JP" altLang="en-US" smtClean="0"/>
              <a:t>2026/7/23</a:t>
            </a:fld>
            <a:endParaRPr lang="ja-JP" altLang="en-US" dirty="0"/>
          </a:p>
        </p:txBody>
      </p:sp>
      <p:sp>
        <p:nvSpPr>
          <p:cNvPr id="6" name="フッター プレースホルダー 5">
            <a:extLst>
              <a:ext uri="{FF2B5EF4-FFF2-40B4-BE49-F238E27FC236}">
                <a16:creationId xmlns:a16="http://schemas.microsoft.com/office/drawing/2014/main" id="{DE696EA5-2FA2-464D-982F-C53E6426A843}"/>
              </a:ext>
            </a:extLst>
          </p:cNvPr>
          <p:cNvSpPr>
            <a:spLocks noGrp="1"/>
          </p:cNvSpPr>
          <p:nvPr>
            <p:ph type="ftr" sz="quarter" idx="11"/>
          </p:nvPr>
        </p:nvSpPr>
        <p:spPr/>
        <p:txBody>
          <a:bodyPr rtlCol="0"/>
          <a:lstStyle>
            <a:lvl1pPr>
              <a:defRPr i="0"/>
            </a:lvl1pPr>
          </a:lstStyle>
          <a:p>
            <a:endParaRPr lang="ja-JP" altLang="en-US" dirty="0"/>
          </a:p>
        </p:txBody>
      </p:sp>
      <p:sp>
        <p:nvSpPr>
          <p:cNvPr id="7" name="スライド番号プレースホルダー 6">
            <a:extLst>
              <a:ext uri="{FF2B5EF4-FFF2-40B4-BE49-F238E27FC236}">
                <a16:creationId xmlns:a16="http://schemas.microsoft.com/office/drawing/2014/main" id="{8911B398-191B-4AB1-86ED-00D0046EACF5}"/>
              </a:ext>
            </a:extLst>
          </p:cNvPr>
          <p:cNvSpPr>
            <a:spLocks noGrp="1"/>
          </p:cNvSpPr>
          <p:nvPr>
            <p:ph type="sldNum" sz="quarter" idx="12"/>
          </p:nvPr>
        </p:nvSpPr>
        <p:spPr/>
        <p:txBody>
          <a:bodyPr rtlCol="0"/>
          <a:lstStyle>
            <a:lvl1pPr>
              <a:defRPr i="0"/>
            </a:lvl1pPr>
          </a:lstStyle>
          <a:p>
            <a:fld id="{06FEDF93-2BFD-41CA-ABC7-B039102F3792}" type="slidenum">
              <a:rPr lang="en-US" altLang="ja-JP" smtClean="0"/>
              <a:pPr/>
              <a:t>‹#›</a:t>
            </a:fld>
            <a:endParaRPr lang="ja-JP" altLang="en-US" dirty="0"/>
          </a:p>
        </p:txBody>
      </p:sp>
    </p:spTree>
    <p:extLst>
      <p:ext uri="{BB962C8B-B14F-4D97-AF65-F5344CB8AC3E}">
        <p14:creationId xmlns:p14="http://schemas.microsoft.com/office/powerpoint/2010/main" val="15866011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7B3445CA-54C1-4DDE-A216-DD2414E3F593}"/>
              </a:ext>
            </a:extLst>
          </p:cNvPr>
          <p:cNvSpPr>
            <a:spLocks noGrp="1"/>
          </p:cNvSpPr>
          <p:nvPr>
            <p:ph type="title"/>
          </p:nvPr>
        </p:nvSpPr>
        <p:spPr>
          <a:xfrm>
            <a:off x="681039" y="365129"/>
            <a:ext cx="8543925" cy="1325563"/>
          </a:xfrm>
          <a:prstGeom prst="rect">
            <a:avLst/>
          </a:prstGeom>
        </p:spPr>
        <p:txBody>
          <a:bodyPr vert="horz" lIns="91440" tIns="45720" rIns="91440" bIns="45720" rtlCol="0" anchor="ctr">
            <a:normAutofit/>
          </a:bodyPr>
          <a:lstStyle/>
          <a:p>
            <a:pPr rtl="0"/>
            <a:r>
              <a:rPr lang="ja-JP" altLang="en-US" noProof="0" dirty="0"/>
              <a:t>マスター タイトルの書式設定</a:t>
            </a:r>
          </a:p>
        </p:txBody>
      </p:sp>
      <p:sp>
        <p:nvSpPr>
          <p:cNvPr id="3" name="テキスト プレースホルダー 2">
            <a:extLst>
              <a:ext uri="{FF2B5EF4-FFF2-40B4-BE49-F238E27FC236}">
                <a16:creationId xmlns:a16="http://schemas.microsoft.com/office/drawing/2014/main" id="{0306395A-6879-4E93-B24E-067F88AC1D69}"/>
              </a:ext>
            </a:extLst>
          </p:cNvPr>
          <p:cNvSpPr>
            <a:spLocks noGrp="1"/>
          </p:cNvSpPr>
          <p:nvPr>
            <p:ph type="body" idx="1"/>
          </p:nvPr>
        </p:nvSpPr>
        <p:spPr>
          <a:xfrm>
            <a:off x="681039" y="1825625"/>
            <a:ext cx="8543925" cy="4351338"/>
          </a:xfrm>
          <a:prstGeom prst="rect">
            <a:avLst/>
          </a:prstGeom>
        </p:spPr>
        <p:txBody>
          <a:bodyPr vert="horz" lIns="91440" tIns="45720" rIns="91440" bIns="45720" rtlCol="0">
            <a:normAutofit/>
          </a:bodyPr>
          <a:lstStyle/>
          <a:p>
            <a:pPr lvl="0" rtl="0"/>
            <a:r>
              <a:rPr lang="ja-JP" altLang="en-US" noProof="0" dirty="0"/>
              <a:t>マスター テキストのスタイルを編集する</a:t>
            </a:r>
          </a:p>
          <a:p>
            <a:pPr lvl="1" rtl="0"/>
            <a:r>
              <a:rPr lang="ja-JP" altLang="en-US" noProof="0" dirty="0"/>
              <a:t>第 </a:t>
            </a:r>
            <a:r>
              <a:rPr lang="en-US" altLang="ja-JP" noProof="0" dirty="0"/>
              <a:t>2 </a:t>
            </a:r>
            <a:r>
              <a:rPr lang="ja-JP" altLang="en-US" noProof="0" dirty="0"/>
              <a:t>レベル</a:t>
            </a:r>
          </a:p>
          <a:p>
            <a:pPr lvl="2" rtl="0"/>
            <a:r>
              <a:rPr lang="ja-JP" altLang="en-US" noProof="0" dirty="0"/>
              <a:t>第 </a:t>
            </a:r>
            <a:r>
              <a:rPr lang="en-US" altLang="ja-JP" noProof="0" dirty="0"/>
              <a:t>3 </a:t>
            </a:r>
            <a:r>
              <a:rPr lang="ja-JP" altLang="en-US" noProof="0" dirty="0"/>
              <a:t>レベル</a:t>
            </a:r>
          </a:p>
          <a:p>
            <a:pPr lvl="3" rtl="0"/>
            <a:r>
              <a:rPr lang="ja-JP" altLang="en-US" noProof="0" dirty="0"/>
              <a:t>第 </a:t>
            </a:r>
            <a:r>
              <a:rPr lang="en-US" altLang="ja-JP" noProof="0" dirty="0"/>
              <a:t>4 </a:t>
            </a:r>
            <a:r>
              <a:rPr lang="ja-JP" altLang="en-US" noProof="0" dirty="0"/>
              <a:t>レベル</a:t>
            </a:r>
          </a:p>
          <a:p>
            <a:pPr lvl="4" rtl="0"/>
            <a:r>
              <a:rPr lang="ja-JP" altLang="en-US" noProof="0" dirty="0"/>
              <a:t>第 </a:t>
            </a:r>
            <a:r>
              <a:rPr lang="en-US" altLang="ja-JP" noProof="0" dirty="0"/>
              <a:t>5 </a:t>
            </a:r>
            <a:r>
              <a:rPr lang="ja-JP" altLang="en-US" noProof="0" dirty="0"/>
              <a:t>レベル</a:t>
            </a:r>
          </a:p>
        </p:txBody>
      </p:sp>
      <p:sp>
        <p:nvSpPr>
          <p:cNvPr id="4" name="日付プレースホルダー 3">
            <a:extLst>
              <a:ext uri="{FF2B5EF4-FFF2-40B4-BE49-F238E27FC236}">
                <a16:creationId xmlns:a16="http://schemas.microsoft.com/office/drawing/2014/main" id="{9450FF5B-A6A6-4F0F-AA5D-3F0F69A43AEB}"/>
              </a:ext>
            </a:extLst>
          </p:cNvPr>
          <p:cNvSpPr>
            <a:spLocks noGrp="1"/>
          </p:cNvSpPr>
          <p:nvPr>
            <p:ph type="dt" sz="half" idx="2"/>
          </p:nvPr>
        </p:nvSpPr>
        <p:spPr>
          <a:xfrm>
            <a:off x="681038" y="6356360"/>
            <a:ext cx="2228850" cy="365125"/>
          </a:xfrm>
          <a:prstGeom prst="rect">
            <a:avLst/>
          </a:prstGeom>
        </p:spPr>
        <p:txBody>
          <a:bodyPr vert="horz" lIns="91440" tIns="45720" rIns="91440" bIns="45720" rtlCol="0" anchor="ctr"/>
          <a:lstStyle>
            <a:lvl1pPr algn="l">
              <a:defRPr sz="900" i="0">
                <a:solidFill>
                  <a:schemeClr val="tx1">
                    <a:tint val="75000"/>
                  </a:schemeClr>
                </a:solidFill>
                <a:latin typeface="Meiryo UI" panose="020B0604030504040204" pitchFamily="50" charset="-128"/>
                <a:ea typeface="Meiryo UI" panose="020B0604030504040204" pitchFamily="50" charset="-128"/>
              </a:defRPr>
            </a:lvl1pPr>
          </a:lstStyle>
          <a:p>
            <a:fld id="{BA5226E7-3222-498D-9612-2B9AD8F3F97D}" type="datetime1">
              <a:rPr lang="ja-JP" altLang="en-US" smtClean="0"/>
              <a:t>2026/7/23</a:t>
            </a:fld>
            <a:endParaRPr lang="ja-JP" altLang="en-US" dirty="0"/>
          </a:p>
        </p:txBody>
      </p:sp>
      <p:sp>
        <p:nvSpPr>
          <p:cNvPr id="5" name="フッター プレースホルダー 4">
            <a:extLst>
              <a:ext uri="{FF2B5EF4-FFF2-40B4-BE49-F238E27FC236}">
                <a16:creationId xmlns:a16="http://schemas.microsoft.com/office/drawing/2014/main" id="{FA798FAA-76CC-42EF-8BE0-466A41BBAB09}"/>
              </a:ext>
            </a:extLst>
          </p:cNvPr>
          <p:cNvSpPr>
            <a:spLocks noGrp="1"/>
          </p:cNvSpPr>
          <p:nvPr>
            <p:ph type="ftr" sz="quarter" idx="3"/>
          </p:nvPr>
        </p:nvSpPr>
        <p:spPr>
          <a:xfrm>
            <a:off x="3281364" y="6356360"/>
            <a:ext cx="3343275" cy="365125"/>
          </a:xfrm>
          <a:prstGeom prst="rect">
            <a:avLst/>
          </a:prstGeom>
        </p:spPr>
        <p:txBody>
          <a:bodyPr vert="horz" lIns="91440" tIns="45720" rIns="91440" bIns="45720" rtlCol="0" anchor="ctr"/>
          <a:lstStyle>
            <a:lvl1pPr algn="ctr">
              <a:defRPr sz="900" i="0">
                <a:solidFill>
                  <a:schemeClr val="tx1">
                    <a:tint val="75000"/>
                  </a:schemeClr>
                </a:solidFill>
                <a:latin typeface="Meiryo UI" panose="020B0604030504040204" pitchFamily="50" charset="-128"/>
                <a:ea typeface="Meiryo UI" panose="020B0604030504040204" pitchFamily="50" charset="-128"/>
              </a:defRPr>
            </a:lvl1pPr>
          </a:lstStyle>
          <a:p>
            <a:endParaRPr lang="ja-JP" altLang="en-US" dirty="0"/>
          </a:p>
        </p:txBody>
      </p:sp>
      <p:sp>
        <p:nvSpPr>
          <p:cNvPr id="6" name="スライド番号プレースホルダー 5">
            <a:extLst>
              <a:ext uri="{FF2B5EF4-FFF2-40B4-BE49-F238E27FC236}">
                <a16:creationId xmlns:a16="http://schemas.microsoft.com/office/drawing/2014/main" id="{5149FF02-6890-4E10-B958-1097AD32C6FA}"/>
              </a:ext>
            </a:extLst>
          </p:cNvPr>
          <p:cNvSpPr>
            <a:spLocks noGrp="1"/>
          </p:cNvSpPr>
          <p:nvPr>
            <p:ph type="sldNum" sz="quarter" idx="4"/>
          </p:nvPr>
        </p:nvSpPr>
        <p:spPr>
          <a:xfrm>
            <a:off x="6996113" y="6356360"/>
            <a:ext cx="2228850" cy="365125"/>
          </a:xfrm>
          <a:prstGeom prst="rect">
            <a:avLst/>
          </a:prstGeom>
        </p:spPr>
        <p:txBody>
          <a:bodyPr vert="horz" lIns="91440" tIns="45720" rIns="91440" bIns="45720" rtlCol="0" anchor="ctr"/>
          <a:lstStyle>
            <a:lvl1pPr algn="r">
              <a:defRPr sz="900" i="0">
                <a:solidFill>
                  <a:schemeClr val="tx1">
                    <a:tint val="75000"/>
                  </a:schemeClr>
                </a:solidFill>
                <a:latin typeface="Meiryo UI" panose="020B0604030504040204" pitchFamily="50" charset="-128"/>
                <a:ea typeface="Meiryo UI" panose="020B0604030504040204" pitchFamily="50" charset="-128"/>
              </a:defRPr>
            </a:lvl1pPr>
          </a:lstStyle>
          <a:p>
            <a:fld id="{06FEDF93-2BFD-41CA-ABC7-B039102F3792}" type="slidenum">
              <a:rPr lang="en-US" altLang="ja-JP" smtClean="0"/>
              <a:pPr/>
              <a:t>‹#›</a:t>
            </a:fld>
            <a:endParaRPr lang="ja-JP" altLang="en-US" dirty="0"/>
          </a:p>
        </p:txBody>
      </p:sp>
    </p:spTree>
    <p:extLst>
      <p:ext uri="{BB962C8B-B14F-4D97-AF65-F5344CB8AC3E}">
        <p14:creationId xmlns:p14="http://schemas.microsoft.com/office/powerpoint/2010/main" val="26037897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685762" rtl="0" eaLnBrk="1" latinLnBrk="0" hangingPunct="1">
        <a:lnSpc>
          <a:spcPct val="90000"/>
        </a:lnSpc>
        <a:spcBef>
          <a:spcPct val="0"/>
        </a:spcBef>
        <a:buNone/>
        <a:defRPr kumimoji="1" sz="3300" i="0" kern="1200">
          <a:solidFill>
            <a:schemeClr val="tx1"/>
          </a:solidFill>
          <a:latin typeface="Meiryo UI" panose="020B0604030504040204" pitchFamily="50" charset="-128"/>
          <a:ea typeface="Meiryo UI" panose="020B0604030504040204" pitchFamily="50" charset="-128"/>
          <a:cs typeface="+mj-cs"/>
        </a:defRPr>
      </a:lvl1pPr>
    </p:titleStyle>
    <p:bodyStyle>
      <a:lvl1pPr marL="171441" indent="-171441" algn="l" defTabSz="685762" rtl="0" eaLnBrk="1" latinLnBrk="0" hangingPunct="1">
        <a:lnSpc>
          <a:spcPct val="90000"/>
        </a:lnSpc>
        <a:spcBef>
          <a:spcPts val="750"/>
        </a:spcBef>
        <a:buFont typeface="Arial" panose="020B0604020202020204" pitchFamily="34" charset="0"/>
        <a:buChar char="•"/>
        <a:defRPr kumimoji="1" sz="2100" i="0" kern="1200">
          <a:solidFill>
            <a:schemeClr val="tx1"/>
          </a:solidFill>
          <a:latin typeface="Meiryo UI" panose="020B0604030504040204" pitchFamily="50" charset="-128"/>
          <a:ea typeface="Meiryo UI" panose="020B0604030504040204" pitchFamily="50" charset="-128"/>
          <a:cs typeface="+mn-cs"/>
        </a:defRPr>
      </a:lvl1pPr>
      <a:lvl2pPr marL="514322" indent="-171441" algn="l" defTabSz="685762" rtl="0" eaLnBrk="1" latinLnBrk="0" hangingPunct="1">
        <a:lnSpc>
          <a:spcPct val="90000"/>
        </a:lnSpc>
        <a:spcBef>
          <a:spcPts val="375"/>
        </a:spcBef>
        <a:buFont typeface="Arial" panose="020B0604020202020204" pitchFamily="34" charset="0"/>
        <a:buChar char="•"/>
        <a:defRPr kumimoji="1" sz="1800" i="0" kern="1200">
          <a:solidFill>
            <a:schemeClr val="tx1"/>
          </a:solidFill>
          <a:latin typeface="Meiryo UI" panose="020B0604030504040204" pitchFamily="50" charset="-128"/>
          <a:ea typeface="Meiryo UI" panose="020B0604030504040204" pitchFamily="50" charset="-128"/>
          <a:cs typeface="+mn-cs"/>
        </a:defRPr>
      </a:lvl2pPr>
      <a:lvl3pPr marL="857202" indent="-171441" algn="l" defTabSz="685762" rtl="0" eaLnBrk="1" latinLnBrk="0" hangingPunct="1">
        <a:lnSpc>
          <a:spcPct val="90000"/>
        </a:lnSpc>
        <a:spcBef>
          <a:spcPts val="375"/>
        </a:spcBef>
        <a:buFont typeface="Arial" panose="020B0604020202020204" pitchFamily="34" charset="0"/>
        <a:buChar char="•"/>
        <a:defRPr kumimoji="1" sz="1500" i="0" kern="1200">
          <a:solidFill>
            <a:schemeClr val="tx1"/>
          </a:solidFill>
          <a:latin typeface="Meiryo UI" panose="020B0604030504040204" pitchFamily="50" charset="-128"/>
          <a:ea typeface="Meiryo UI" panose="020B0604030504040204" pitchFamily="50" charset="-128"/>
          <a:cs typeface="+mn-cs"/>
        </a:defRPr>
      </a:lvl3pPr>
      <a:lvl4pPr marL="1200083" indent="-171441" algn="l" defTabSz="685762" rtl="0" eaLnBrk="1" latinLnBrk="0" hangingPunct="1">
        <a:lnSpc>
          <a:spcPct val="90000"/>
        </a:lnSpc>
        <a:spcBef>
          <a:spcPts val="375"/>
        </a:spcBef>
        <a:buFont typeface="Arial" panose="020B0604020202020204" pitchFamily="34" charset="0"/>
        <a:buChar char="•"/>
        <a:defRPr kumimoji="1" sz="1350" i="0" kern="1200">
          <a:solidFill>
            <a:schemeClr val="tx1"/>
          </a:solidFill>
          <a:latin typeface="Meiryo UI" panose="020B0604030504040204" pitchFamily="50" charset="-128"/>
          <a:ea typeface="Meiryo UI" panose="020B0604030504040204" pitchFamily="50" charset="-128"/>
          <a:cs typeface="+mn-cs"/>
        </a:defRPr>
      </a:lvl4pPr>
      <a:lvl5pPr marL="1542965" indent="-171441" algn="l" defTabSz="685762" rtl="0" eaLnBrk="1" latinLnBrk="0" hangingPunct="1">
        <a:lnSpc>
          <a:spcPct val="90000"/>
        </a:lnSpc>
        <a:spcBef>
          <a:spcPts val="375"/>
        </a:spcBef>
        <a:buFont typeface="Arial" panose="020B0604020202020204" pitchFamily="34" charset="0"/>
        <a:buChar char="•"/>
        <a:defRPr kumimoji="1" sz="1350" i="0" kern="1200">
          <a:solidFill>
            <a:schemeClr val="tx1"/>
          </a:solidFill>
          <a:latin typeface="Meiryo UI" panose="020B0604030504040204" pitchFamily="50" charset="-128"/>
          <a:ea typeface="Meiryo UI" panose="020B0604030504040204" pitchFamily="50" charset="-128"/>
          <a:cs typeface="+mn-cs"/>
        </a:defRPr>
      </a:lvl5pPr>
      <a:lvl6pPr marL="1885845" indent="-171441" algn="l" defTabSz="685762"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726" indent="-171441" algn="l" defTabSz="685762"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607" indent="-171441" algn="l" defTabSz="685762"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488" indent="-171441" algn="l" defTabSz="685762"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762" rtl="0" eaLnBrk="1" latinLnBrk="0" hangingPunct="1">
        <a:defRPr kumimoji="1" sz="1350" kern="1200">
          <a:solidFill>
            <a:schemeClr val="tx1"/>
          </a:solidFill>
          <a:latin typeface="+mn-lt"/>
          <a:ea typeface="+mn-ea"/>
          <a:cs typeface="+mn-cs"/>
        </a:defRPr>
      </a:lvl1pPr>
      <a:lvl2pPr marL="342882" algn="l" defTabSz="685762" rtl="0" eaLnBrk="1" latinLnBrk="0" hangingPunct="1">
        <a:defRPr kumimoji="1" sz="1350" kern="1200">
          <a:solidFill>
            <a:schemeClr val="tx1"/>
          </a:solidFill>
          <a:latin typeface="+mn-lt"/>
          <a:ea typeface="+mn-ea"/>
          <a:cs typeface="+mn-cs"/>
        </a:defRPr>
      </a:lvl2pPr>
      <a:lvl3pPr marL="685762" algn="l" defTabSz="685762" rtl="0" eaLnBrk="1" latinLnBrk="0" hangingPunct="1">
        <a:defRPr kumimoji="1" sz="1350" kern="1200">
          <a:solidFill>
            <a:schemeClr val="tx1"/>
          </a:solidFill>
          <a:latin typeface="+mn-lt"/>
          <a:ea typeface="+mn-ea"/>
          <a:cs typeface="+mn-cs"/>
        </a:defRPr>
      </a:lvl3pPr>
      <a:lvl4pPr marL="1028643" algn="l" defTabSz="685762" rtl="0" eaLnBrk="1" latinLnBrk="0" hangingPunct="1">
        <a:defRPr kumimoji="1" sz="1350" kern="1200">
          <a:solidFill>
            <a:schemeClr val="tx1"/>
          </a:solidFill>
          <a:latin typeface="+mn-lt"/>
          <a:ea typeface="+mn-ea"/>
          <a:cs typeface="+mn-cs"/>
        </a:defRPr>
      </a:lvl4pPr>
      <a:lvl5pPr marL="1371524" algn="l" defTabSz="685762" rtl="0" eaLnBrk="1" latinLnBrk="0" hangingPunct="1">
        <a:defRPr kumimoji="1" sz="1350" kern="1200">
          <a:solidFill>
            <a:schemeClr val="tx1"/>
          </a:solidFill>
          <a:latin typeface="+mn-lt"/>
          <a:ea typeface="+mn-ea"/>
          <a:cs typeface="+mn-cs"/>
        </a:defRPr>
      </a:lvl5pPr>
      <a:lvl6pPr marL="1714405" algn="l" defTabSz="685762" rtl="0" eaLnBrk="1" latinLnBrk="0" hangingPunct="1">
        <a:defRPr kumimoji="1" sz="1350" kern="1200">
          <a:solidFill>
            <a:schemeClr val="tx1"/>
          </a:solidFill>
          <a:latin typeface="+mn-lt"/>
          <a:ea typeface="+mn-ea"/>
          <a:cs typeface="+mn-cs"/>
        </a:defRPr>
      </a:lvl6pPr>
      <a:lvl7pPr marL="2057285" algn="l" defTabSz="685762" rtl="0" eaLnBrk="1" latinLnBrk="0" hangingPunct="1">
        <a:defRPr kumimoji="1" sz="1350" kern="1200">
          <a:solidFill>
            <a:schemeClr val="tx1"/>
          </a:solidFill>
          <a:latin typeface="+mn-lt"/>
          <a:ea typeface="+mn-ea"/>
          <a:cs typeface="+mn-cs"/>
        </a:defRPr>
      </a:lvl7pPr>
      <a:lvl8pPr marL="2400166" algn="l" defTabSz="685762" rtl="0" eaLnBrk="1" latinLnBrk="0" hangingPunct="1">
        <a:defRPr kumimoji="1" sz="1350" kern="1200">
          <a:solidFill>
            <a:schemeClr val="tx1"/>
          </a:solidFill>
          <a:latin typeface="+mn-lt"/>
          <a:ea typeface="+mn-ea"/>
          <a:cs typeface="+mn-cs"/>
        </a:defRPr>
      </a:lvl8pPr>
      <a:lvl9pPr marL="2743048" algn="l" defTabSz="685762" rtl="0" eaLnBrk="1" latinLnBrk="0" hangingPunct="1">
        <a:defRPr kumimoji="1"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81039" y="365129"/>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1039"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81038" y="6356360"/>
            <a:ext cx="222885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E19D1DA4-34AA-4729-BD66-042005463291}" type="datetime1">
              <a:rPr kumimoji="1" lang="ja-JP" altLang="en-US" smtClean="0"/>
              <a:t>2026/7/23</a:t>
            </a:fld>
            <a:endParaRPr kumimoji="1" lang="ja-JP" altLang="en-US"/>
          </a:p>
        </p:txBody>
      </p:sp>
      <p:sp>
        <p:nvSpPr>
          <p:cNvPr id="5" name="フッター プレースホルダー 4"/>
          <p:cNvSpPr>
            <a:spLocks noGrp="1"/>
          </p:cNvSpPr>
          <p:nvPr>
            <p:ph type="ftr" sz="quarter" idx="3"/>
          </p:nvPr>
        </p:nvSpPr>
        <p:spPr>
          <a:xfrm>
            <a:off x="3281364" y="6356360"/>
            <a:ext cx="3343275"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996113" y="6356360"/>
            <a:ext cx="222885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DBE2A86-7F05-41B4-8F07-5B31971C6D26}" type="slidenum">
              <a:rPr kumimoji="1" lang="ja-JP" altLang="en-US" smtClean="0"/>
              <a:t>‹#›</a:t>
            </a:fld>
            <a:endParaRPr kumimoji="1" lang="ja-JP" altLang="en-US"/>
          </a:p>
        </p:txBody>
      </p:sp>
      <p:grpSp>
        <p:nvGrpSpPr>
          <p:cNvPr id="7" name="グループ化 6"/>
          <p:cNvGrpSpPr/>
          <p:nvPr userDrawn="1"/>
        </p:nvGrpSpPr>
        <p:grpSpPr>
          <a:xfrm>
            <a:off x="4" y="0"/>
            <a:ext cx="157596" cy="6858000"/>
            <a:chOff x="0" y="2070500"/>
            <a:chExt cx="656713" cy="2743756"/>
          </a:xfrm>
        </p:grpSpPr>
        <p:sp>
          <p:nvSpPr>
            <p:cNvPr id="8" name="正方形/長方形 7"/>
            <p:cNvSpPr/>
            <p:nvPr/>
          </p:nvSpPr>
          <p:spPr>
            <a:xfrm>
              <a:off x="0" y="2070500"/>
              <a:ext cx="656713" cy="914400"/>
            </a:xfrm>
            <a:prstGeom prst="rect">
              <a:avLst/>
            </a:prstGeom>
            <a:solidFill>
              <a:srgbClr val="0238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9" name="正方形/長方形 8"/>
            <p:cNvSpPr/>
            <p:nvPr/>
          </p:nvSpPr>
          <p:spPr>
            <a:xfrm>
              <a:off x="0" y="2985456"/>
              <a:ext cx="656713" cy="914400"/>
            </a:xfrm>
            <a:prstGeom prst="rect">
              <a:avLst/>
            </a:prstGeom>
            <a:solidFill>
              <a:srgbClr val="B0CE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0" name="正方形/長方形 9"/>
            <p:cNvSpPr/>
            <p:nvPr/>
          </p:nvSpPr>
          <p:spPr>
            <a:xfrm>
              <a:off x="0" y="3899856"/>
              <a:ext cx="656713" cy="914400"/>
            </a:xfrm>
            <a:prstGeom prst="rect">
              <a:avLst/>
            </a:prstGeom>
            <a:solidFill>
              <a:srgbClr val="7BA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grpSp>
      <p:sp>
        <p:nvSpPr>
          <p:cNvPr id="11" name="正方形/長方形 10"/>
          <p:cNvSpPr/>
          <p:nvPr userDrawn="1"/>
        </p:nvSpPr>
        <p:spPr>
          <a:xfrm>
            <a:off x="2260158" y="3642265"/>
            <a:ext cx="5543290" cy="11118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800" b="1" dirty="0">
                <a:solidFill>
                  <a:schemeClr val="tx1"/>
                </a:solidFill>
                <a:latin typeface="BIZ UDゴシック" panose="020B0400000000000000" pitchFamily="49" charset="-128"/>
                <a:ea typeface="BIZ UDゴシック" panose="020B0400000000000000" pitchFamily="49" charset="-128"/>
              </a:rPr>
              <a:t>令和４年２月１７日（木） 知事記者レク資料</a:t>
            </a:r>
          </a:p>
        </p:txBody>
      </p:sp>
      <p:pic>
        <p:nvPicPr>
          <p:cNvPr id="12" name="図 11"/>
          <p:cNvPicPr>
            <a:picLocks noChangeAspect="1"/>
          </p:cNvPicPr>
          <p:nvPr userDrawn="1"/>
        </p:nvPicPr>
        <p:blipFill rotWithShape="1">
          <a:blip r:embed="rId3">
            <a:extLst>
              <a:ext uri="{28A0092B-C50C-407E-A947-70E740481C1C}">
                <a14:useLocalDpi xmlns:a14="http://schemas.microsoft.com/office/drawing/2010/main" val="0"/>
              </a:ext>
            </a:extLst>
          </a:blip>
          <a:srcRect r="60813"/>
          <a:stretch/>
        </p:blipFill>
        <p:spPr>
          <a:xfrm>
            <a:off x="870897" y="412683"/>
            <a:ext cx="1346698" cy="1219370"/>
          </a:xfrm>
          <a:prstGeom prst="rect">
            <a:avLst/>
          </a:prstGeom>
        </p:spPr>
      </p:pic>
      <p:sp>
        <p:nvSpPr>
          <p:cNvPr id="13" name="正方形/長方形 12"/>
          <p:cNvSpPr/>
          <p:nvPr userDrawn="1"/>
        </p:nvSpPr>
        <p:spPr>
          <a:xfrm>
            <a:off x="-1" y="2211484"/>
            <a:ext cx="9906000" cy="158417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ja-JP" altLang="en-US" sz="4500" b="1" spc="525" dirty="0">
                <a:solidFill>
                  <a:schemeClr val="tx1"/>
                </a:solidFill>
                <a:latin typeface="BIZ UDゴシック" panose="020B0400000000000000" pitchFamily="49" charset="-128"/>
                <a:ea typeface="BIZ UDゴシック" panose="020B0400000000000000" pitchFamily="49" charset="-128"/>
              </a:rPr>
              <a:t>令和４年度当初予算案</a:t>
            </a:r>
          </a:p>
        </p:txBody>
      </p:sp>
    </p:spTree>
    <p:extLst>
      <p:ext uri="{BB962C8B-B14F-4D97-AF65-F5344CB8AC3E}">
        <p14:creationId xmlns:p14="http://schemas.microsoft.com/office/powerpoint/2010/main" val="3920567887"/>
      </p:ext>
    </p:extLst>
  </p:cSld>
  <p:clrMap bg1="lt1" tx1="dk1" bg2="lt2" tx2="dk2" accent1="accent1" accent2="accent2" accent3="accent3" accent4="accent4" accent5="accent5" accent6="accent6" hlink="hlink" folHlink="folHlink"/>
  <p:sldLayoutIdLst>
    <p:sldLayoutId id="2147483661" r:id="rId1"/>
  </p:sldLayoutIdLst>
  <p:hf hdr="0" ftr="0" dt="0"/>
  <p:txStyles>
    <p:titleStyle>
      <a:lvl1pPr algn="l" defTabSz="685762"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41" indent="-171441" algn="l" defTabSz="685762"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22" indent="-171441" algn="l" defTabSz="685762"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02" indent="-171441" algn="l" defTabSz="685762"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083" indent="-171441" algn="l" defTabSz="685762"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2965" indent="-171441" algn="l" defTabSz="685762"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845" indent="-171441" algn="l" defTabSz="685762"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726" indent="-171441" algn="l" defTabSz="685762"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607" indent="-171441" algn="l" defTabSz="685762"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488" indent="-171441" algn="l" defTabSz="685762"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762" rtl="0" eaLnBrk="1" latinLnBrk="0" hangingPunct="1">
        <a:defRPr kumimoji="1" sz="1350" kern="1200">
          <a:solidFill>
            <a:schemeClr val="tx1"/>
          </a:solidFill>
          <a:latin typeface="+mn-lt"/>
          <a:ea typeface="+mn-ea"/>
          <a:cs typeface="+mn-cs"/>
        </a:defRPr>
      </a:lvl1pPr>
      <a:lvl2pPr marL="342882" algn="l" defTabSz="685762" rtl="0" eaLnBrk="1" latinLnBrk="0" hangingPunct="1">
        <a:defRPr kumimoji="1" sz="1350" kern="1200">
          <a:solidFill>
            <a:schemeClr val="tx1"/>
          </a:solidFill>
          <a:latin typeface="+mn-lt"/>
          <a:ea typeface="+mn-ea"/>
          <a:cs typeface="+mn-cs"/>
        </a:defRPr>
      </a:lvl2pPr>
      <a:lvl3pPr marL="685762" algn="l" defTabSz="685762" rtl="0" eaLnBrk="1" latinLnBrk="0" hangingPunct="1">
        <a:defRPr kumimoji="1" sz="1350" kern="1200">
          <a:solidFill>
            <a:schemeClr val="tx1"/>
          </a:solidFill>
          <a:latin typeface="+mn-lt"/>
          <a:ea typeface="+mn-ea"/>
          <a:cs typeface="+mn-cs"/>
        </a:defRPr>
      </a:lvl3pPr>
      <a:lvl4pPr marL="1028643" algn="l" defTabSz="685762" rtl="0" eaLnBrk="1" latinLnBrk="0" hangingPunct="1">
        <a:defRPr kumimoji="1" sz="1350" kern="1200">
          <a:solidFill>
            <a:schemeClr val="tx1"/>
          </a:solidFill>
          <a:latin typeface="+mn-lt"/>
          <a:ea typeface="+mn-ea"/>
          <a:cs typeface="+mn-cs"/>
        </a:defRPr>
      </a:lvl4pPr>
      <a:lvl5pPr marL="1371524" algn="l" defTabSz="685762" rtl="0" eaLnBrk="1" latinLnBrk="0" hangingPunct="1">
        <a:defRPr kumimoji="1" sz="1350" kern="1200">
          <a:solidFill>
            <a:schemeClr val="tx1"/>
          </a:solidFill>
          <a:latin typeface="+mn-lt"/>
          <a:ea typeface="+mn-ea"/>
          <a:cs typeface="+mn-cs"/>
        </a:defRPr>
      </a:lvl5pPr>
      <a:lvl6pPr marL="1714405" algn="l" defTabSz="685762" rtl="0" eaLnBrk="1" latinLnBrk="0" hangingPunct="1">
        <a:defRPr kumimoji="1" sz="1350" kern="1200">
          <a:solidFill>
            <a:schemeClr val="tx1"/>
          </a:solidFill>
          <a:latin typeface="+mn-lt"/>
          <a:ea typeface="+mn-ea"/>
          <a:cs typeface="+mn-cs"/>
        </a:defRPr>
      </a:lvl6pPr>
      <a:lvl7pPr marL="2057285" algn="l" defTabSz="685762" rtl="0" eaLnBrk="1" latinLnBrk="0" hangingPunct="1">
        <a:defRPr kumimoji="1" sz="1350" kern="1200">
          <a:solidFill>
            <a:schemeClr val="tx1"/>
          </a:solidFill>
          <a:latin typeface="+mn-lt"/>
          <a:ea typeface="+mn-ea"/>
          <a:cs typeface="+mn-cs"/>
        </a:defRPr>
      </a:lvl7pPr>
      <a:lvl8pPr marL="2400166" algn="l" defTabSz="685762" rtl="0" eaLnBrk="1" latinLnBrk="0" hangingPunct="1">
        <a:defRPr kumimoji="1" sz="1350" kern="1200">
          <a:solidFill>
            <a:schemeClr val="tx1"/>
          </a:solidFill>
          <a:latin typeface="+mn-lt"/>
          <a:ea typeface="+mn-ea"/>
          <a:cs typeface="+mn-cs"/>
        </a:defRPr>
      </a:lvl8pPr>
      <a:lvl9pPr marL="2743048" algn="l" defTabSz="685762"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4E3F5479-058B-4FA8-92E9-18CAB8CDC5C5}"/>
              </a:ext>
            </a:extLst>
          </p:cNvPr>
          <p:cNvSpPr txBox="1">
            <a:spLocks/>
          </p:cNvSpPr>
          <p:nvPr/>
        </p:nvSpPr>
        <p:spPr>
          <a:xfrm>
            <a:off x="655707" y="2515572"/>
            <a:ext cx="8930746" cy="1030539"/>
          </a:xfrm>
          <a:prstGeom prst="rect">
            <a:avLst/>
          </a:prstGeom>
        </p:spPr>
        <p:txBody>
          <a:bodyPr vert="horz" wrap="square" lIns="0" tIns="0" rIns="0" bIns="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rtl="0">
              <a:lnSpc>
                <a:spcPct val="150000"/>
              </a:lnSpc>
            </a:pPr>
            <a:r>
              <a:rPr lang="ja-JP" altLang="en-US" sz="2400" b="1" spc="60" dirty="0">
                <a:latin typeface="Meiryo UI" panose="020B0604030504040204" pitchFamily="50" charset="-128"/>
                <a:ea typeface="Meiryo UI" panose="020B0604030504040204" pitchFamily="50" charset="-128"/>
              </a:rPr>
              <a:t>参考資料</a:t>
            </a:r>
            <a:endParaRPr lang="en-US" altLang="ja-JP" sz="2400" b="1" spc="60" dirty="0">
              <a:latin typeface="Meiryo UI" panose="020B0604030504040204" pitchFamily="50" charset="-128"/>
              <a:ea typeface="Meiryo UI" panose="020B0604030504040204" pitchFamily="50" charset="-128"/>
            </a:endParaRPr>
          </a:p>
          <a:p>
            <a:pPr rtl="0">
              <a:lnSpc>
                <a:spcPct val="150000"/>
              </a:lnSpc>
            </a:pPr>
            <a:r>
              <a:rPr lang="ja-JP" altLang="en-US" sz="2400" b="1" spc="60" dirty="0">
                <a:latin typeface="Meiryo UI" panose="020B0604030504040204" pitchFamily="50" charset="-128"/>
                <a:ea typeface="Meiryo UI" panose="020B0604030504040204" pitchFamily="50" charset="-128"/>
              </a:rPr>
              <a:t> 令和７年度包括連携協定締結企業等との公民連携の取組み</a:t>
            </a:r>
            <a:endParaRPr lang="en-US" altLang="ja-JP" sz="2400" b="1" spc="60" dirty="0">
              <a:latin typeface="Meiryo UI" panose="020B0604030504040204" pitchFamily="50" charset="-128"/>
              <a:ea typeface="Meiryo UI" panose="020B0604030504040204" pitchFamily="50" charset="-128"/>
            </a:endParaRPr>
          </a:p>
        </p:txBody>
      </p:sp>
      <p:cxnSp>
        <p:nvCxnSpPr>
          <p:cNvPr id="7" name="直線コネクタ 6"/>
          <p:cNvCxnSpPr/>
          <p:nvPr/>
        </p:nvCxnSpPr>
        <p:spPr>
          <a:xfrm>
            <a:off x="655707" y="3777998"/>
            <a:ext cx="8604203" cy="0"/>
          </a:xfrm>
          <a:prstGeom prst="line">
            <a:avLst/>
          </a:prstGeom>
          <a:ln w="38100">
            <a:solidFill>
              <a:srgbClr val="0D8295"/>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862681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タイトル 8" hidden="1">
            <a:extLst>
              <a:ext uri="{FF2B5EF4-FFF2-40B4-BE49-F238E27FC236}">
                <a16:creationId xmlns:a16="http://schemas.microsoft.com/office/drawing/2014/main" id="{9FDB6406-0CDB-4213-A1B6-DE47D953FED3}"/>
              </a:ext>
            </a:extLst>
          </p:cNvPr>
          <p:cNvSpPr>
            <a:spLocks noGrp="1"/>
          </p:cNvSpPr>
          <p:nvPr>
            <p:ph type="title" idx="4294967295"/>
          </p:nvPr>
        </p:nvSpPr>
        <p:spPr>
          <a:xfrm>
            <a:off x="381000" y="1131094"/>
            <a:ext cx="7886700" cy="994172"/>
          </a:xfrm>
        </p:spPr>
        <p:txBody>
          <a:bodyPr rtlCol="0"/>
          <a:lstStyle/>
          <a:p>
            <a:r>
              <a:rPr lang="ja-JP" altLang="en-US" dirty="0">
                <a:latin typeface="Meiryo UI" panose="020B0604030504040204" pitchFamily="50" charset="-128"/>
                <a:ea typeface="Meiryo UI" panose="020B0604030504040204" pitchFamily="50" charset="-128"/>
              </a:rPr>
              <a:t>プロジェクト分析スライド </a:t>
            </a:r>
            <a:r>
              <a:rPr lang="en-US" altLang="ja-JP" dirty="0">
                <a:latin typeface="Meiryo UI" panose="020B0604030504040204" pitchFamily="50" charset="-128"/>
                <a:ea typeface="Meiryo UI" panose="020B0604030504040204" pitchFamily="50" charset="-128"/>
              </a:rPr>
              <a:t>3</a:t>
            </a:r>
          </a:p>
        </p:txBody>
      </p:sp>
      <p:sp>
        <p:nvSpPr>
          <p:cNvPr id="5" name="スライド番号プレースホルダー 4"/>
          <p:cNvSpPr>
            <a:spLocks noGrp="1"/>
          </p:cNvSpPr>
          <p:nvPr>
            <p:ph type="sldNum" sz="quarter" idx="12"/>
          </p:nvPr>
        </p:nvSpPr>
        <p:spPr>
          <a:xfrm>
            <a:off x="7677150" y="6482444"/>
            <a:ext cx="2228850" cy="365125"/>
          </a:xfrm>
        </p:spPr>
        <p:txBody>
          <a:bodyPr/>
          <a:lstStyle/>
          <a:p>
            <a:fld id="{06FEDF93-2BFD-41CA-ABC7-B039102F3792}" type="slidenum">
              <a:rPr lang="en-US" altLang="ja-JP" smtClean="0"/>
              <a:pPr/>
              <a:t>9</a:t>
            </a:fld>
            <a:endParaRPr lang="ja-JP" altLang="en-US" dirty="0"/>
          </a:p>
        </p:txBody>
      </p:sp>
      <p:sp>
        <p:nvSpPr>
          <p:cNvPr id="11" name="テキスト ボックス 10">
            <a:extLst>
              <a:ext uri="{FF2B5EF4-FFF2-40B4-BE49-F238E27FC236}">
                <a16:creationId xmlns:a16="http://schemas.microsoft.com/office/drawing/2014/main" id="{EFBCD5C2-E3A4-4BBF-AD7D-D3C417CFCB8C}"/>
              </a:ext>
            </a:extLst>
          </p:cNvPr>
          <p:cNvSpPr txBox="1"/>
          <p:nvPr/>
        </p:nvSpPr>
        <p:spPr>
          <a:xfrm>
            <a:off x="394181" y="991953"/>
            <a:ext cx="2211503" cy="400110"/>
          </a:xfrm>
          <a:prstGeom prst="rect">
            <a:avLst/>
          </a:prstGeom>
          <a:noFill/>
        </p:spPr>
        <p:txBody>
          <a:bodyPr wrap="none" rtlCol="0">
            <a:spAutoFit/>
          </a:bodyPr>
          <a:lstStyle/>
          <a:p>
            <a:r>
              <a:rPr lang="ja-JP" altLang="en-US" sz="2000" b="1" spc="60" dirty="0">
                <a:latin typeface="Meiryo UI" panose="020B0604030504040204" pitchFamily="50" charset="-128"/>
                <a:ea typeface="Meiryo UI" panose="020B0604030504040204" pitchFamily="50" charset="-128"/>
              </a:rPr>
              <a:t>卸売業、小売業①</a:t>
            </a:r>
            <a:endParaRPr kumimoji="1" lang="ja-JP" altLang="en-US" sz="2000" b="1" dirty="0">
              <a:latin typeface="Meiryo UI" panose="020B0604030504040204" pitchFamily="50" charset="-128"/>
              <a:ea typeface="Meiryo UI" panose="020B0604030504040204" pitchFamily="50" charset="-128"/>
            </a:endParaRPr>
          </a:p>
        </p:txBody>
      </p:sp>
      <p:grpSp>
        <p:nvGrpSpPr>
          <p:cNvPr id="13" name="グループ化 12">
            <a:extLst>
              <a:ext uri="{FF2B5EF4-FFF2-40B4-BE49-F238E27FC236}">
                <a16:creationId xmlns:a16="http://schemas.microsoft.com/office/drawing/2014/main" id="{404EF838-A69B-471A-8227-D3433919C043}"/>
              </a:ext>
            </a:extLst>
          </p:cNvPr>
          <p:cNvGrpSpPr/>
          <p:nvPr/>
        </p:nvGrpSpPr>
        <p:grpSpPr>
          <a:xfrm>
            <a:off x="394181" y="300852"/>
            <a:ext cx="9173036" cy="475850"/>
            <a:chOff x="394181" y="465236"/>
            <a:chExt cx="9173036" cy="475850"/>
          </a:xfrm>
        </p:grpSpPr>
        <p:sp>
          <p:nvSpPr>
            <p:cNvPr id="14" name="テキスト ボックス 13">
              <a:extLst>
                <a:ext uri="{FF2B5EF4-FFF2-40B4-BE49-F238E27FC236}">
                  <a16:creationId xmlns:a16="http://schemas.microsoft.com/office/drawing/2014/main" id="{5475B788-2F15-4475-93DD-4856718D0209}"/>
                </a:ext>
              </a:extLst>
            </p:cNvPr>
            <p:cNvSpPr txBox="1"/>
            <p:nvPr/>
          </p:nvSpPr>
          <p:spPr>
            <a:xfrm>
              <a:off x="474667" y="465236"/>
              <a:ext cx="2763898" cy="400110"/>
            </a:xfrm>
            <a:prstGeom prst="rect">
              <a:avLst/>
            </a:prstGeom>
            <a:noFill/>
          </p:spPr>
          <p:txBody>
            <a:bodyPr wrap="none" rtlCol="0">
              <a:spAutoFit/>
            </a:bodyPr>
            <a:lstStyle/>
            <a:p>
              <a:r>
                <a:rPr lang="ja-JP" altLang="en-US" sz="2000" b="1" spc="60" dirty="0">
                  <a:latin typeface="Meiryo UI" panose="020B0604030504040204" pitchFamily="50" charset="-128"/>
                  <a:ea typeface="Meiryo UI" panose="020B0604030504040204" pitchFamily="50" charset="-128"/>
                </a:rPr>
                <a:t>（業種別）主な取組み</a:t>
              </a:r>
              <a:endParaRPr kumimoji="1" lang="ja-JP" altLang="en-US" sz="2000" b="1" dirty="0">
                <a:latin typeface="Meiryo UI" panose="020B0604030504040204" pitchFamily="50" charset="-128"/>
                <a:ea typeface="Meiryo UI" panose="020B0604030504040204" pitchFamily="50" charset="-128"/>
              </a:endParaRPr>
            </a:p>
          </p:txBody>
        </p:sp>
        <p:cxnSp>
          <p:nvCxnSpPr>
            <p:cNvPr id="17" name="直線コネクタ 16">
              <a:extLst>
                <a:ext uri="{FF2B5EF4-FFF2-40B4-BE49-F238E27FC236}">
                  <a16:creationId xmlns:a16="http://schemas.microsoft.com/office/drawing/2014/main" id="{373FEF3D-D8CC-46BA-9DBE-A1588AE45F45}"/>
                </a:ext>
              </a:extLst>
            </p:cNvPr>
            <p:cNvCxnSpPr/>
            <p:nvPr/>
          </p:nvCxnSpPr>
          <p:spPr>
            <a:xfrm>
              <a:off x="394181" y="941086"/>
              <a:ext cx="9173036" cy="0"/>
            </a:xfrm>
            <a:prstGeom prst="line">
              <a:avLst/>
            </a:prstGeom>
            <a:ln w="38100">
              <a:solidFill>
                <a:srgbClr val="0D8295"/>
              </a:solidFill>
            </a:ln>
          </p:spPr>
          <p:style>
            <a:lnRef idx="1">
              <a:schemeClr val="accent1"/>
            </a:lnRef>
            <a:fillRef idx="0">
              <a:schemeClr val="accent1"/>
            </a:fillRef>
            <a:effectRef idx="0">
              <a:schemeClr val="accent1"/>
            </a:effectRef>
            <a:fontRef idx="minor">
              <a:schemeClr val="tx1"/>
            </a:fontRef>
          </p:style>
        </p:cxnSp>
      </p:grpSp>
      <p:graphicFrame>
        <p:nvGraphicFramePr>
          <p:cNvPr id="10" name="表 2">
            <a:extLst>
              <a:ext uri="{FF2B5EF4-FFF2-40B4-BE49-F238E27FC236}">
                <a16:creationId xmlns:a16="http://schemas.microsoft.com/office/drawing/2014/main" id="{B22D4400-A94F-4435-AB07-F7688DDFAFF9}"/>
              </a:ext>
            </a:extLst>
          </p:cNvPr>
          <p:cNvGraphicFramePr>
            <a:graphicFrameLocks noGrp="1"/>
          </p:cNvGraphicFramePr>
          <p:nvPr>
            <p:extLst>
              <p:ext uri="{D42A27DB-BD31-4B8C-83A1-F6EECF244321}">
                <p14:modId xmlns:p14="http://schemas.microsoft.com/office/powerpoint/2010/main" val="4012404219"/>
              </p:ext>
            </p:extLst>
          </p:nvPr>
        </p:nvGraphicFramePr>
        <p:xfrm>
          <a:off x="474667" y="1379818"/>
          <a:ext cx="8941575" cy="3556058"/>
        </p:xfrm>
        <a:graphic>
          <a:graphicData uri="http://schemas.openxmlformats.org/drawingml/2006/table">
            <a:tbl>
              <a:tblPr firstRow="1" bandRow="1">
                <a:tableStyleId>{1FECB4D8-DB02-4DC6-A0A2-4F2EBAE1DC90}</a:tableStyleId>
              </a:tblPr>
              <a:tblGrid>
                <a:gridCol w="2862567">
                  <a:extLst>
                    <a:ext uri="{9D8B030D-6E8A-4147-A177-3AD203B41FA5}">
                      <a16:colId xmlns:a16="http://schemas.microsoft.com/office/drawing/2014/main" val="911289907"/>
                    </a:ext>
                  </a:extLst>
                </a:gridCol>
                <a:gridCol w="6079008">
                  <a:extLst>
                    <a:ext uri="{9D8B030D-6E8A-4147-A177-3AD203B41FA5}">
                      <a16:colId xmlns:a16="http://schemas.microsoft.com/office/drawing/2014/main" val="1977037378"/>
                    </a:ext>
                  </a:extLst>
                </a:gridCol>
              </a:tblGrid>
              <a:tr h="355658">
                <a:tc>
                  <a:txBody>
                    <a:bodyPr/>
                    <a:lstStyle/>
                    <a:p>
                      <a:pPr algn="ctr"/>
                      <a:r>
                        <a:rPr kumimoji="1" lang="ja-JP" altLang="en-US" sz="1400" dirty="0">
                          <a:solidFill>
                            <a:schemeClr val="bg1"/>
                          </a:solidFill>
                          <a:latin typeface="Meiryo UI" panose="020B0604030504040204" pitchFamily="50" charset="-128"/>
                          <a:ea typeface="Meiryo UI" panose="020B0604030504040204" pitchFamily="50" charset="-128"/>
                        </a:rPr>
                        <a:t>企業等</a:t>
                      </a:r>
                      <a:endParaRPr kumimoji="1" lang="ja-JP" altLang="en-US" sz="1400" dirty="0">
                        <a:latin typeface="Meiryo UI" panose="020B0604030504040204" pitchFamily="50" charset="-128"/>
                        <a:ea typeface="Meiryo UI" panose="020B0604030504040204" pitchFamily="50" charset="-128"/>
                      </a:endParaRPr>
                    </a:p>
                  </a:txBody>
                  <a:tcPr anchor="ctr">
                    <a:lnR w="28575" cap="flat" cmpd="sng" algn="ctr">
                      <a:solidFill>
                        <a:schemeClr val="bg1"/>
                      </a:solidFill>
                      <a:prstDash val="solid"/>
                      <a:round/>
                      <a:headEnd type="none" w="med" len="med"/>
                      <a:tailEnd type="none" w="med" len="med"/>
                    </a:lnR>
                  </a:tcPr>
                </a:tc>
                <a:tc>
                  <a:txBody>
                    <a:bodyPr/>
                    <a:lstStyle/>
                    <a:p>
                      <a:pPr algn="ctr"/>
                      <a:r>
                        <a:rPr kumimoji="1" lang="ja-JP" altLang="en-US" sz="1400" dirty="0">
                          <a:latin typeface="Meiryo UI" panose="020B0604030504040204" pitchFamily="50" charset="-128"/>
                          <a:ea typeface="Meiryo UI" panose="020B0604030504040204" pitchFamily="50" charset="-128"/>
                        </a:rPr>
                        <a:t>事例</a:t>
                      </a:r>
                    </a:p>
                  </a:txBody>
                  <a:tcPr anchor="ctr">
                    <a:lnL w="28575"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3150671313"/>
                  </a:ext>
                </a:extLst>
              </a:tr>
              <a:tr h="370840">
                <a:tc>
                  <a:txBody>
                    <a:bodyPr/>
                    <a:lstStyle/>
                    <a:p>
                      <a:pPr algn="ctr"/>
                      <a:r>
                        <a:rPr kumimoji="1" lang="ja-JP" altLang="en-US" sz="1200" dirty="0">
                          <a:latin typeface="Meiryo UI" panose="020B0604030504040204" pitchFamily="50" charset="-128"/>
                          <a:ea typeface="Meiryo UI" panose="020B0604030504040204" pitchFamily="50" charset="-128"/>
                        </a:rPr>
                        <a:t>アカカベ</a:t>
                      </a:r>
                    </a:p>
                  </a:txBody>
                  <a:tcPr anchor="ctr">
                    <a:lnR w="28575" cap="flat" cmpd="sng" algn="ctr">
                      <a:solidFill>
                        <a:srgbClr val="11AEC7"/>
                      </a:solidFill>
                      <a:prstDash val="solid"/>
                      <a:round/>
                      <a:headEnd type="none" w="med" len="med"/>
                      <a:tailEnd type="none" w="med" len="med"/>
                    </a:lnR>
                  </a:tcPr>
                </a:tc>
                <a:tc>
                  <a:txBody>
                    <a:bodyPr/>
                    <a:lstStyle/>
                    <a:p>
                      <a:pPr algn="l"/>
                      <a:r>
                        <a:rPr kumimoji="1" lang="ja-JP" altLang="en-US" sz="1200" dirty="0">
                          <a:solidFill>
                            <a:schemeClr val="tx1"/>
                          </a:solidFill>
                          <a:latin typeface="Meiryo UI" panose="020B0604030504040204" pitchFamily="50" charset="-128"/>
                          <a:ea typeface="Meiryo UI" panose="020B0604030504040204" pitchFamily="50" charset="-128"/>
                        </a:rPr>
                        <a:t>・アカカベいきいきウォーキングでの府ブース出展協力</a:t>
                      </a:r>
                      <a:endParaRPr kumimoji="1" lang="en-US" altLang="ja-JP" sz="1200" dirty="0">
                        <a:solidFill>
                          <a:schemeClr val="tx1"/>
                        </a:solidFill>
                        <a:latin typeface="Meiryo UI" panose="020B0604030504040204" pitchFamily="50" charset="-128"/>
                        <a:ea typeface="Meiryo UI" panose="020B0604030504040204" pitchFamily="50" charset="-128"/>
                      </a:endParaRPr>
                    </a:p>
                    <a:p>
                      <a:pPr algn="l"/>
                      <a:r>
                        <a:rPr kumimoji="1" lang="ja-JP" altLang="en-US" sz="1200" dirty="0">
                          <a:solidFill>
                            <a:schemeClr val="tx1"/>
                          </a:solidFill>
                          <a:latin typeface="Meiryo UI" panose="020B0604030504040204" pitchFamily="50" charset="-128"/>
                          <a:ea typeface="Meiryo UI" panose="020B0604030504040204" pitchFamily="50" charset="-128"/>
                        </a:rPr>
                        <a:t>・外国人向け急病時の相談ポータルサイトの啓発物品の店舗での展開</a:t>
                      </a:r>
                    </a:p>
                  </a:txBody>
                  <a:tcPr anchor="ctr">
                    <a:lnL w="28575" cap="flat" cmpd="sng" algn="ctr">
                      <a:solidFill>
                        <a:srgbClr val="11AEC7"/>
                      </a:solidFill>
                      <a:prstDash val="solid"/>
                      <a:round/>
                      <a:headEnd type="none" w="med" len="med"/>
                      <a:tailEnd type="none" w="med" len="med"/>
                    </a:lnL>
                  </a:tcPr>
                </a:tc>
                <a:extLst>
                  <a:ext uri="{0D108BD9-81ED-4DB2-BD59-A6C34878D82A}">
                    <a16:rowId xmlns:a16="http://schemas.microsoft.com/office/drawing/2014/main" val="1309523163"/>
                  </a:ext>
                </a:extLst>
              </a:tr>
              <a:tr h="370840">
                <a:tc>
                  <a:txBody>
                    <a:bodyPr/>
                    <a:lstStyle/>
                    <a:p>
                      <a:pPr algn="ctr"/>
                      <a:r>
                        <a:rPr kumimoji="1" lang="ja-JP" altLang="en-US" sz="1200" dirty="0">
                          <a:latin typeface="Meiryo UI" panose="020B0604030504040204" pitchFamily="50" charset="-128"/>
                          <a:ea typeface="Meiryo UI" panose="020B0604030504040204" pitchFamily="50" charset="-128"/>
                        </a:rPr>
                        <a:t>イオン</a:t>
                      </a:r>
                    </a:p>
                  </a:txBody>
                  <a:tcPr anchor="ctr">
                    <a:lnR w="28575" cap="flat" cmpd="sng" algn="ctr">
                      <a:solidFill>
                        <a:srgbClr val="11AEC7"/>
                      </a:solidFill>
                      <a:prstDash val="solid"/>
                      <a:round/>
                      <a:headEnd type="none" w="med" len="med"/>
                      <a:tailEnd type="none" w="med" len="med"/>
                    </a:lnR>
                  </a:tcPr>
                </a:tc>
                <a:tc>
                  <a:txBody>
                    <a:bodyPr/>
                    <a:lstStyle/>
                    <a:p>
                      <a:pPr algn="l"/>
                      <a:r>
                        <a:rPr kumimoji="1" lang="ja-JP" altLang="en-US" sz="1200" dirty="0">
                          <a:solidFill>
                            <a:schemeClr val="tx1"/>
                          </a:solidFill>
                          <a:latin typeface="Meiryo UI" panose="020B0604030504040204" pitchFamily="50" charset="-128"/>
                          <a:ea typeface="Meiryo UI" panose="020B0604030504040204" pitchFamily="50" charset="-128"/>
                        </a:rPr>
                        <a:t>・府イベントに係る会場提供等、事業への啓発協力</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0" marR="0" lvl="0" indent="0" algn="l" defTabSz="685762"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Meiryo UI" panose="020B0604030504040204" pitchFamily="50" charset="-128"/>
                          <a:ea typeface="Meiryo UI" panose="020B0604030504040204" pitchFamily="50" charset="-128"/>
                        </a:rPr>
                        <a:t>・ミュージアム</a:t>
                      </a:r>
                      <a:r>
                        <a:rPr kumimoji="1" lang="en-US" altLang="ja-JP" sz="1200" dirty="0">
                          <a:solidFill>
                            <a:schemeClr val="tx1"/>
                          </a:solidFill>
                          <a:latin typeface="Meiryo UI" panose="020B0604030504040204" pitchFamily="50" charset="-128"/>
                          <a:ea typeface="Meiryo UI" panose="020B0604030504040204" pitchFamily="50" charset="-128"/>
                        </a:rPr>
                        <a:t>WAON</a:t>
                      </a:r>
                      <a:r>
                        <a:rPr kumimoji="1" lang="ja-JP" altLang="en-US" sz="1200" dirty="0">
                          <a:solidFill>
                            <a:schemeClr val="tx1"/>
                          </a:solidFill>
                          <a:latin typeface="Meiryo UI" panose="020B0604030504040204" pitchFamily="50" charset="-128"/>
                          <a:ea typeface="Meiryo UI" panose="020B0604030504040204" pitchFamily="50" charset="-128"/>
                        </a:rPr>
                        <a:t>を通じた大阪ミュージアム基金への寄附</a:t>
                      </a:r>
                    </a:p>
                  </a:txBody>
                  <a:tcPr anchor="ctr">
                    <a:lnL w="28575" cap="flat" cmpd="sng" algn="ctr">
                      <a:solidFill>
                        <a:srgbClr val="11AEC7"/>
                      </a:solidFill>
                      <a:prstDash val="solid"/>
                      <a:round/>
                      <a:headEnd type="none" w="med" len="med"/>
                      <a:tailEnd type="none" w="med" len="med"/>
                    </a:lnL>
                  </a:tcPr>
                </a:tc>
                <a:extLst>
                  <a:ext uri="{0D108BD9-81ED-4DB2-BD59-A6C34878D82A}">
                    <a16:rowId xmlns:a16="http://schemas.microsoft.com/office/drawing/2014/main" val="704396629"/>
                  </a:ext>
                </a:extLst>
              </a:tr>
              <a:tr h="370840">
                <a:tc>
                  <a:txBody>
                    <a:bodyPr/>
                    <a:lstStyle/>
                    <a:p>
                      <a:pPr algn="ctr"/>
                      <a:r>
                        <a:rPr kumimoji="1" lang="ja-JP" altLang="en-US" sz="1200" dirty="0">
                          <a:latin typeface="Meiryo UI" panose="020B0604030504040204" pitchFamily="50" charset="-128"/>
                          <a:ea typeface="Meiryo UI" panose="020B0604030504040204" pitchFamily="50" charset="-128"/>
                        </a:rPr>
                        <a:t>エイチ・ツー・オー リテイリング</a:t>
                      </a:r>
                    </a:p>
                  </a:txBody>
                  <a:tcPr anchor="ctr">
                    <a:lnR w="28575" cap="flat" cmpd="sng" algn="ctr">
                      <a:solidFill>
                        <a:srgbClr val="11AEC7"/>
                      </a:solidFill>
                      <a:prstDash val="solid"/>
                      <a:round/>
                      <a:headEnd type="none" w="med" len="med"/>
                      <a:tailEnd type="none" w="med" len="med"/>
                    </a:lnR>
                  </a:tcPr>
                </a:tc>
                <a:tc>
                  <a:txBody>
                    <a:bodyPr/>
                    <a:lstStyle/>
                    <a:p>
                      <a:pPr algn="l"/>
                      <a:r>
                        <a:rPr kumimoji="1" lang="ja-JP" altLang="en-US" sz="1200" dirty="0">
                          <a:solidFill>
                            <a:schemeClr val="tx1"/>
                          </a:solidFill>
                          <a:latin typeface="Meiryo UI" panose="020B0604030504040204" pitchFamily="50" charset="-128"/>
                          <a:ea typeface="Meiryo UI" panose="020B0604030504040204" pitchFamily="50" charset="-128"/>
                        </a:rPr>
                        <a:t>・サステナブルファッションに関する取組の共同実施</a:t>
                      </a:r>
                      <a:endParaRPr kumimoji="1" lang="en-US" altLang="ja-JP" sz="1200" dirty="0">
                        <a:solidFill>
                          <a:schemeClr val="tx1"/>
                        </a:solidFill>
                        <a:latin typeface="Meiryo UI" panose="020B0604030504040204" pitchFamily="50" charset="-128"/>
                        <a:ea typeface="Meiryo UI" panose="020B0604030504040204" pitchFamily="50" charset="-128"/>
                      </a:endParaRPr>
                    </a:p>
                    <a:p>
                      <a:pPr algn="l"/>
                      <a:r>
                        <a:rPr kumimoji="1" lang="ja-JP" altLang="en-US" sz="1200" dirty="0">
                          <a:solidFill>
                            <a:schemeClr val="tx1"/>
                          </a:solidFill>
                          <a:latin typeface="Meiryo UI" panose="020B0604030504040204" pitchFamily="50" charset="-128"/>
                          <a:ea typeface="Meiryo UI" panose="020B0604030504040204" pitchFamily="50" charset="-128"/>
                        </a:rPr>
                        <a:t>・おおさかユニバーサルデザインマップへの登録</a:t>
                      </a:r>
                    </a:p>
                  </a:txBody>
                  <a:tcPr anchor="ctr">
                    <a:lnL w="28575" cap="flat" cmpd="sng" algn="ctr">
                      <a:solidFill>
                        <a:srgbClr val="11AEC7"/>
                      </a:solidFill>
                      <a:prstDash val="solid"/>
                      <a:round/>
                      <a:headEnd type="none" w="med" len="med"/>
                      <a:tailEnd type="none" w="med" len="med"/>
                    </a:lnL>
                  </a:tcPr>
                </a:tc>
                <a:extLst>
                  <a:ext uri="{0D108BD9-81ED-4DB2-BD59-A6C34878D82A}">
                    <a16:rowId xmlns:a16="http://schemas.microsoft.com/office/drawing/2014/main" val="4199714544"/>
                  </a:ext>
                </a:extLst>
              </a:tr>
              <a:tr h="370840">
                <a:tc>
                  <a:txBody>
                    <a:bodyPr/>
                    <a:lstStyle/>
                    <a:p>
                      <a:pPr algn="ctr"/>
                      <a:r>
                        <a:rPr kumimoji="1" lang="ja-JP" altLang="en-US" sz="1200" dirty="0">
                          <a:latin typeface="Meiryo UI" panose="020B0604030504040204" pitchFamily="50" charset="-128"/>
                          <a:ea typeface="Meiryo UI" panose="020B0604030504040204" pitchFamily="50" charset="-128"/>
                        </a:rPr>
                        <a:t>大阪いずみ市民生活協同組合</a:t>
                      </a:r>
                    </a:p>
                  </a:txBody>
                  <a:tcPr anchor="ctr">
                    <a:lnR w="28575" cap="flat" cmpd="sng" algn="ctr">
                      <a:solidFill>
                        <a:srgbClr val="11AEC7"/>
                      </a:solidFill>
                      <a:prstDash val="solid"/>
                      <a:round/>
                      <a:headEnd type="none" w="med" len="med"/>
                      <a:tailEnd type="none" w="med" len="med"/>
                    </a:lnR>
                  </a:tcPr>
                </a:tc>
                <a:tc>
                  <a:txBody>
                    <a:bodyPr/>
                    <a:lstStyle/>
                    <a:p>
                      <a:pPr algn="l"/>
                      <a:r>
                        <a:rPr kumimoji="1" lang="ja-JP" altLang="en-US" sz="1200" dirty="0">
                          <a:solidFill>
                            <a:schemeClr val="tx1"/>
                          </a:solidFill>
                          <a:latin typeface="Meiryo UI" panose="020B0604030504040204" pitchFamily="50" charset="-128"/>
                          <a:ea typeface="Meiryo UI" panose="020B0604030504040204" pitchFamily="50" charset="-128"/>
                        </a:rPr>
                        <a:t>・「はじまるばこ」の希望家庭へのお届け</a:t>
                      </a:r>
                      <a:endParaRPr kumimoji="1" lang="en-US" altLang="ja-JP" sz="1200" dirty="0">
                        <a:solidFill>
                          <a:schemeClr val="tx1"/>
                        </a:solidFill>
                        <a:latin typeface="Meiryo UI" panose="020B0604030504040204" pitchFamily="50" charset="-128"/>
                        <a:ea typeface="Meiryo UI" panose="020B0604030504040204" pitchFamily="50" charset="-128"/>
                      </a:endParaRPr>
                    </a:p>
                    <a:p>
                      <a:pPr algn="l"/>
                      <a:r>
                        <a:rPr kumimoji="1" lang="ja-JP" altLang="en-US" sz="1200" dirty="0">
                          <a:solidFill>
                            <a:schemeClr val="tx1"/>
                          </a:solidFill>
                          <a:latin typeface="Meiryo UI" panose="020B0604030504040204" pitchFamily="50" charset="-128"/>
                          <a:ea typeface="Meiryo UI" panose="020B0604030504040204" pitchFamily="50" charset="-128"/>
                        </a:rPr>
                        <a:t>・「こころの再生」パートナー協定に基づく子どもたちの支援（絵本寄贈や子育てひろば運営等）</a:t>
                      </a:r>
                    </a:p>
                  </a:txBody>
                  <a:tcPr anchor="ctr">
                    <a:lnL w="28575" cap="flat" cmpd="sng" algn="ctr">
                      <a:solidFill>
                        <a:srgbClr val="11AEC7"/>
                      </a:solidFill>
                      <a:prstDash val="solid"/>
                      <a:round/>
                      <a:headEnd type="none" w="med" len="med"/>
                      <a:tailEnd type="none" w="med" len="med"/>
                    </a:lnL>
                  </a:tcPr>
                </a:tc>
                <a:extLst>
                  <a:ext uri="{0D108BD9-81ED-4DB2-BD59-A6C34878D82A}">
                    <a16:rowId xmlns:a16="http://schemas.microsoft.com/office/drawing/2014/main" val="868396100"/>
                  </a:ext>
                </a:extLst>
              </a:tr>
              <a:tr h="370840">
                <a:tc>
                  <a:txBody>
                    <a:bodyPr/>
                    <a:lstStyle/>
                    <a:p>
                      <a:pPr algn="ctr"/>
                      <a:r>
                        <a:rPr kumimoji="1" lang="ja-JP" altLang="en-US" sz="1200" dirty="0">
                          <a:latin typeface="Meiryo UI" panose="020B0604030504040204" pitchFamily="50" charset="-128"/>
                          <a:ea typeface="Meiryo UI" panose="020B0604030504040204" pitchFamily="50" charset="-128"/>
                        </a:rPr>
                        <a:t>大阪地区オールトヨタ</a:t>
                      </a:r>
                    </a:p>
                  </a:txBody>
                  <a:tcPr anchor="ctr">
                    <a:lnR w="28575" cap="flat" cmpd="sng" algn="ctr">
                      <a:solidFill>
                        <a:srgbClr val="11AEC7"/>
                      </a:solidFill>
                      <a:prstDash val="solid"/>
                      <a:round/>
                      <a:headEnd type="none" w="med" len="med"/>
                      <a:tailEnd type="none" w="med" len="med"/>
                    </a:lnR>
                  </a:tcPr>
                </a:tc>
                <a:tc>
                  <a:txBody>
                    <a:bodyPr/>
                    <a:lstStyle/>
                    <a:p>
                      <a:pPr algn="l"/>
                      <a:r>
                        <a:rPr kumimoji="1" lang="ja-JP" altLang="en-US" sz="1200" dirty="0">
                          <a:solidFill>
                            <a:schemeClr val="tx1"/>
                          </a:solidFill>
                          <a:latin typeface="Meiryo UI" panose="020B0604030504040204" pitchFamily="50" charset="-128"/>
                          <a:ea typeface="Meiryo UI" panose="020B0604030504040204" pitchFamily="50" charset="-128"/>
                        </a:rPr>
                        <a:t>・エコドライブ・セーフティドライブ講習会への講師派遣</a:t>
                      </a:r>
                      <a:endParaRPr kumimoji="1" lang="en-US" altLang="ja-JP" sz="1200" dirty="0">
                        <a:solidFill>
                          <a:schemeClr val="tx1"/>
                        </a:solidFill>
                        <a:latin typeface="Meiryo UI" panose="020B0604030504040204" pitchFamily="50" charset="-128"/>
                        <a:ea typeface="Meiryo UI" panose="020B0604030504040204" pitchFamily="50" charset="-128"/>
                      </a:endParaRPr>
                    </a:p>
                    <a:p>
                      <a:pPr algn="l"/>
                      <a:r>
                        <a:rPr kumimoji="1" lang="ja-JP" altLang="en-US" sz="1200" dirty="0">
                          <a:solidFill>
                            <a:schemeClr val="tx1"/>
                          </a:solidFill>
                          <a:latin typeface="Meiryo UI" panose="020B0604030504040204" pitchFamily="50" charset="-128"/>
                          <a:ea typeface="Meiryo UI" panose="020B0604030504040204" pitchFamily="50" charset="-128"/>
                        </a:rPr>
                        <a:t>・交通安全冊子、キーホルダーの寄贈</a:t>
                      </a:r>
                    </a:p>
                  </a:txBody>
                  <a:tcPr anchor="ctr">
                    <a:lnL w="28575" cap="flat" cmpd="sng" algn="ctr">
                      <a:solidFill>
                        <a:srgbClr val="11AEC7"/>
                      </a:solidFill>
                      <a:prstDash val="solid"/>
                      <a:round/>
                      <a:headEnd type="none" w="med" len="med"/>
                      <a:tailEnd type="none" w="med" len="med"/>
                    </a:lnL>
                  </a:tcPr>
                </a:tc>
                <a:extLst>
                  <a:ext uri="{0D108BD9-81ED-4DB2-BD59-A6C34878D82A}">
                    <a16:rowId xmlns:a16="http://schemas.microsoft.com/office/drawing/2014/main" val="788010374"/>
                  </a:ext>
                </a:extLst>
              </a:tr>
              <a:tr h="370840">
                <a:tc>
                  <a:txBody>
                    <a:bodyPr/>
                    <a:lstStyle/>
                    <a:p>
                      <a:pPr algn="ctr"/>
                      <a:r>
                        <a:rPr kumimoji="1" lang="ja-JP" altLang="en-US" sz="1200" dirty="0">
                          <a:latin typeface="Meiryo UI" panose="020B0604030504040204" pitchFamily="50" charset="-128"/>
                          <a:ea typeface="Meiryo UI" panose="020B0604030504040204" pitchFamily="50" charset="-128"/>
                        </a:rPr>
                        <a:t>キリン堂</a:t>
                      </a:r>
                    </a:p>
                  </a:txBody>
                  <a:tcPr anchor="ctr">
                    <a:lnR w="28575" cap="flat" cmpd="sng" algn="ctr">
                      <a:solidFill>
                        <a:srgbClr val="11AEC7"/>
                      </a:solidFill>
                      <a:prstDash val="solid"/>
                      <a:round/>
                      <a:headEnd type="none" w="med" len="med"/>
                      <a:tailEnd type="none" w="med" len="med"/>
                    </a:lnR>
                  </a:tcPr>
                </a:tc>
                <a:tc>
                  <a:txBody>
                    <a:bodyPr/>
                    <a:lstStyle/>
                    <a:p>
                      <a:pPr algn="l"/>
                      <a:r>
                        <a:rPr kumimoji="1" lang="ja-JP" altLang="en-US" sz="1200" dirty="0">
                          <a:solidFill>
                            <a:schemeClr val="tx1"/>
                          </a:solidFill>
                          <a:latin typeface="Meiryo UI" panose="020B0604030504040204" pitchFamily="50" charset="-128"/>
                          <a:ea typeface="Meiryo UI" panose="020B0604030504040204" pitchFamily="50" charset="-128"/>
                        </a:rPr>
                        <a:t>・キリン堂公式</a:t>
                      </a:r>
                      <a:r>
                        <a:rPr kumimoji="1" lang="en-US" altLang="ja-JP" sz="1200" dirty="0">
                          <a:solidFill>
                            <a:schemeClr val="tx1"/>
                          </a:solidFill>
                          <a:latin typeface="Meiryo UI" panose="020B0604030504040204" pitchFamily="50" charset="-128"/>
                          <a:ea typeface="Meiryo UI" panose="020B0604030504040204" pitchFamily="50" charset="-128"/>
                        </a:rPr>
                        <a:t>X</a:t>
                      </a:r>
                      <a:r>
                        <a:rPr kumimoji="1" lang="ja-JP" altLang="en-US" sz="1200" dirty="0">
                          <a:solidFill>
                            <a:schemeClr val="tx1"/>
                          </a:solidFill>
                          <a:latin typeface="Meiryo UI" panose="020B0604030504040204" pitchFamily="50" charset="-128"/>
                          <a:ea typeface="Meiryo UI" panose="020B0604030504040204" pitchFamily="50" charset="-128"/>
                        </a:rPr>
                        <a:t>での府政情報の発信</a:t>
                      </a:r>
                      <a:endParaRPr kumimoji="1" lang="en-US" altLang="ja-JP" sz="1200" dirty="0">
                        <a:solidFill>
                          <a:schemeClr val="tx1"/>
                        </a:solidFill>
                        <a:latin typeface="Meiryo UI" panose="020B0604030504040204" pitchFamily="50" charset="-128"/>
                        <a:ea typeface="Meiryo UI" panose="020B0604030504040204" pitchFamily="50" charset="-128"/>
                      </a:endParaRPr>
                    </a:p>
                    <a:p>
                      <a:pPr algn="l"/>
                      <a:r>
                        <a:rPr kumimoji="1" lang="ja-JP" altLang="en-US" sz="1200" dirty="0">
                          <a:solidFill>
                            <a:schemeClr val="tx1"/>
                          </a:solidFill>
                          <a:latin typeface="Meiryo UI" panose="020B0604030504040204" pitchFamily="50" charset="-128"/>
                          <a:ea typeface="Meiryo UI" panose="020B0604030504040204" pitchFamily="50" charset="-128"/>
                        </a:rPr>
                        <a:t>・キリン堂店舗内における府政情報の発信（ポスター掲示や店内放送など）</a:t>
                      </a:r>
                    </a:p>
                  </a:txBody>
                  <a:tcPr anchor="ctr">
                    <a:lnL w="28575" cap="flat" cmpd="sng" algn="ctr">
                      <a:solidFill>
                        <a:srgbClr val="11AEC7"/>
                      </a:solidFill>
                      <a:prstDash val="solid"/>
                      <a:round/>
                      <a:headEnd type="none" w="med" len="med"/>
                      <a:tailEnd type="none" w="med" len="med"/>
                    </a:lnL>
                  </a:tcPr>
                </a:tc>
                <a:extLst>
                  <a:ext uri="{0D108BD9-81ED-4DB2-BD59-A6C34878D82A}">
                    <a16:rowId xmlns:a16="http://schemas.microsoft.com/office/drawing/2014/main" val="366895585"/>
                  </a:ext>
                </a:extLst>
              </a:tr>
              <a:tr h="370840">
                <a:tc>
                  <a:txBody>
                    <a:bodyPr/>
                    <a:lstStyle/>
                    <a:p>
                      <a:pPr algn="ctr"/>
                      <a:r>
                        <a:rPr kumimoji="1" lang="en-US" altLang="ja-JP" sz="1200" dirty="0">
                          <a:latin typeface="Meiryo UI" panose="020B0604030504040204" pitchFamily="50" charset="-128"/>
                          <a:ea typeface="Meiryo UI" panose="020B0604030504040204" pitchFamily="50" charset="-128"/>
                        </a:rPr>
                        <a:t>Joshin</a:t>
                      </a:r>
                      <a:endParaRPr kumimoji="1" lang="ja-JP" altLang="en-US" sz="1200" dirty="0">
                        <a:latin typeface="Meiryo UI" panose="020B0604030504040204" pitchFamily="50" charset="-128"/>
                        <a:ea typeface="Meiryo UI" panose="020B0604030504040204" pitchFamily="50" charset="-128"/>
                      </a:endParaRPr>
                    </a:p>
                  </a:txBody>
                  <a:tcPr anchor="ctr">
                    <a:lnR w="28575" cap="flat" cmpd="sng" algn="ctr">
                      <a:solidFill>
                        <a:srgbClr val="11AEC7"/>
                      </a:solidFill>
                      <a:prstDash val="solid"/>
                      <a:round/>
                      <a:headEnd type="none" w="med" len="med"/>
                      <a:tailEnd type="none" w="med" len="med"/>
                    </a:lnR>
                  </a:tcPr>
                </a:tc>
                <a:tc>
                  <a:txBody>
                    <a:bodyPr/>
                    <a:lstStyle/>
                    <a:p>
                      <a:pPr algn="l"/>
                      <a:r>
                        <a:rPr kumimoji="1" lang="ja-JP" altLang="en-US" sz="1200" dirty="0">
                          <a:solidFill>
                            <a:schemeClr val="tx1"/>
                          </a:solidFill>
                          <a:latin typeface="Meiryo UI" panose="020B0604030504040204" pitchFamily="50" charset="-128"/>
                          <a:ea typeface="Meiryo UI" panose="020B0604030504040204" pitchFamily="50" charset="-128"/>
                        </a:rPr>
                        <a:t>・「おおさかメディカルネット </a:t>
                      </a:r>
                      <a:r>
                        <a:rPr kumimoji="1" lang="en-US" altLang="ja-JP" sz="1200" dirty="0">
                          <a:solidFill>
                            <a:schemeClr val="tx1"/>
                          </a:solidFill>
                          <a:latin typeface="Meiryo UI" panose="020B0604030504040204" pitchFamily="50" charset="-128"/>
                          <a:ea typeface="Meiryo UI" panose="020B0604030504040204" pitchFamily="50" charset="-128"/>
                        </a:rPr>
                        <a:t>for Foreigners</a:t>
                      </a:r>
                      <a:r>
                        <a:rPr kumimoji="1" lang="ja-JP" altLang="en-US" sz="1200" dirty="0">
                          <a:solidFill>
                            <a:schemeClr val="tx1"/>
                          </a:solidFill>
                          <a:latin typeface="Meiryo UI" panose="020B0604030504040204" pitchFamily="50" charset="-128"/>
                          <a:ea typeface="Meiryo UI" panose="020B0604030504040204" pitchFamily="50" charset="-128"/>
                        </a:rPr>
                        <a:t>」啓発用資材の店舗への配架</a:t>
                      </a:r>
                      <a:endParaRPr kumimoji="1" lang="en-US" altLang="ja-JP" sz="1200" dirty="0">
                        <a:solidFill>
                          <a:schemeClr val="tx1"/>
                        </a:solidFill>
                        <a:latin typeface="Meiryo UI" panose="020B0604030504040204" pitchFamily="50" charset="-128"/>
                        <a:ea typeface="Meiryo UI" panose="020B0604030504040204" pitchFamily="50" charset="-128"/>
                      </a:endParaRPr>
                    </a:p>
                    <a:p>
                      <a:pPr algn="l"/>
                      <a:r>
                        <a:rPr kumimoji="1" lang="ja-JP" altLang="en-US" sz="1200" dirty="0">
                          <a:solidFill>
                            <a:schemeClr val="tx1"/>
                          </a:solidFill>
                          <a:latin typeface="Meiryo UI" panose="020B0604030504040204" pitchFamily="50" charset="-128"/>
                          <a:ea typeface="Meiryo UI" panose="020B0604030504040204" pitchFamily="50" charset="-128"/>
                        </a:rPr>
                        <a:t>・「第３回ぐるっと大阪湾フォトコンテスト」入賞作品の展示に係るチラシ・ポスター掲示</a:t>
                      </a:r>
                    </a:p>
                  </a:txBody>
                  <a:tcPr anchor="ctr">
                    <a:lnL w="28575" cap="flat" cmpd="sng" algn="ctr">
                      <a:solidFill>
                        <a:srgbClr val="11AEC7"/>
                      </a:solidFill>
                      <a:prstDash val="solid"/>
                      <a:round/>
                      <a:headEnd type="none" w="med" len="med"/>
                      <a:tailEnd type="none" w="med" len="med"/>
                    </a:lnL>
                  </a:tcPr>
                </a:tc>
                <a:extLst>
                  <a:ext uri="{0D108BD9-81ED-4DB2-BD59-A6C34878D82A}">
                    <a16:rowId xmlns:a16="http://schemas.microsoft.com/office/drawing/2014/main" val="569636130"/>
                  </a:ext>
                </a:extLst>
              </a:tr>
            </a:tbl>
          </a:graphicData>
        </a:graphic>
      </p:graphicFrame>
    </p:spTree>
    <p:extLst>
      <p:ext uri="{BB962C8B-B14F-4D97-AF65-F5344CB8AC3E}">
        <p14:creationId xmlns:p14="http://schemas.microsoft.com/office/powerpoint/2010/main" val="8619849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タイトル 8" hidden="1">
            <a:extLst>
              <a:ext uri="{FF2B5EF4-FFF2-40B4-BE49-F238E27FC236}">
                <a16:creationId xmlns:a16="http://schemas.microsoft.com/office/drawing/2014/main" id="{9FDB6406-0CDB-4213-A1B6-DE47D953FED3}"/>
              </a:ext>
            </a:extLst>
          </p:cNvPr>
          <p:cNvSpPr>
            <a:spLocks noGrp="1"/>
          </p:cNvSpPr>
          <p:nvPr>
            <p:ph type="title" idx="4294967295"/>
          </p:nvPr>
        </p:nvSpPr>
        <p:spPr>
          <a:xfrm>
            <a:off x="381000" y="1131094"/>
            <a:ext cx="7886700" cy="994172"/>
          </a:xfrm>
        </p:spPr>
        <p:txBody>
          <a:bodyPr rtlCol="0"/>
          <a:lstStyle/>
          <a:p>
            <a:r>
              <a:rPr lang="ja-JP" altLang="en-US" dirty="0">
                <a:latin typeface="Meiryo UI" panose="020B0604030504040204" pitchFamily="50" charset="-128"/>
                <a:ea typeface="Meiryo UI" panose="020B0604030504040204" pitchFamily="50" charset="-128"/>
              </a:rPr>
              <a:t>プロジェクト分析スライド </a:t>
            </a:r>
            <a:r>
              <a:rPr lang="en-US" altLang="ja-JP" dirty="0">
                <a:latin typeface="Meiryo UI" panose="020B0604030504040204" pitchFamily="50" charset="-128"/>
                <a:ea typeface="Meiryo UI" panose="020B0604030504040204" pitchFamily="50" charset="-128"/>
              </a:rPr>
              <a:t>3</a:t>
            </a:r>
          </a:p>
        </p:txBody>
      </p:sp>
      <p:sp>
        <p:nvSpPr>
          <p:cNvPr id="5" name="スライド番号プレースホルダー 4"/>
          <p:cNvSpPr>
            <a:spLocks noGrp="1"/>
          </p:cNvSpPr>
          <p:nvPr>
            <p:ph type="sldNum" sz="quarter" idx="12"/>
          </p:nvPr>
        </p:nvSpPr>
        <p:spPr>
          <a:xfrm>
            <a:off x="7677150" y="6482444"/>
            <a:ext cx="2228850" cy="365125"/>
          </a:xfrm>
        </p:spPr>
        <p:txBody>
          <a:bodyPr/>
          <a:lstStyle/>
          <a:p>
            <a:fld id="{06FEDF93-2BFD-41CA-ABC7-B039102F3792}" type="slidenum">
              <a:rPr lang="en-US" altLang="ja-JP" smtClean="0"/>
              <a:pPr/>
              <a:t>10</a:t>
            </a:fld>
            <a:endParaRPr lang="ja-JP" altLang="en-US" dirty="0"/>
          </a:p>
        </p:txBody>
      </p:sp>
      <p:sp>
        <p:nvSpPr>
          <p:cNvPr id="11" name="テキスト ボックス 10">
            <a:extLst>
              <a:ext uri="{FF2B5EF4-FFF2-40B4-BE49-F238E27FC236}">
                <a16:creationId xmlns:a16="http://schemas.microsoft.com/office/drawing/2014/main" id="{EFBCD5C2-E3A4-4BBF-AD7D-D3C417CFCB8C}"/>
              </a:ext>
            </a:extLst>
          </p:cNvPr>
          <p:cNvSpPr txBox="1"/>
          <p:nvPr/>
        </p:nvSpPr>
        <p:spPr>
          <a:xfrm>
            <a:off x="394181" y="991953"/>
            <a:ext cx="2211503" cy="400110"/>
          </a:xfrm>
          <a:prstGeom prst="rect">
            <a:avLst/>
          </a:prstGeom>
          <a:noFill/>
        </p:spPr>
        <p:txBody>
          <a:bodyPr wrap="none" rtlCol="0">
            <a:spAutoFit/>
          </a:bodyPr>
          <a:lstStyle/>
          <a:p>
            <a:r>
              <a:rPr lang="ja-JP" altLang="en-US" sz="2000" b="1" spc="60" dirty="0">
                <a:latin typeface="Meiryo UI" panose="020B0604030504040204" pitchFamily="50" charset="-128"/>
                <a:ea typeface="Meiryo UI" panose="020B0604030504040204" pitchFamily="50" charset="-128"/>
              </a:rPr>
              <a:t>卸売業、小売業②</a:t>
            </a:r>
            <a:endParaRPr kumimoji="1" lang="ja-JP" altLang="en-US" sz="2000" b="1" dirty="0">
              <a:latin typeface="Meiryo UI" panose="020B0604030504040204" pitchFamily="50" charset="-128"/>
              <a:ea typeface="Meiryo UI" panose="020B0604030504040204" pitchFamily="50" charset="-128"/>
            </a:endParaRPr>
          </a:p>
        </p:txBody>
      </p:sp>
      <p:grpSp>
        <p:nvGrpSpPr>
          <p:cNvPr id="13" name="グループ化 12">
            <a:extLst>
              <a:ext uri="{FF2B5EF4-FFF2-40B4-BE49-F238E27FC236}">
                <a16:creationId xmlns:a16="http://schemas.microsoft.com/office/drawing/2014/main" id="{404EF838-A69B-471A-8227-D3433919C043}"/>
              </a:ext>
            </a:extLst>
          </p:cNvPr>
          <p:cNvGrpSpPr/>
          <p:nvPr/>
        </p:nvGrpSpPr>
        <p:grpSpPr>
          <a:xfrm>
            <a:off x="394181" y="300852"/>
            <a:ext cx="9173036" cy="475850"/>
            <a:chOff x="394181" y="465236"/>
            <a:chExt cx="9173036" cy="475850"/>
          </a:xfrm>
        </p:grpSpPr>
        <p:sp>
          <p:nvSpPr>
            <p:cNvPr id="14" name="テキスト ボックス 13">
              <a:extLst>
                <a:ext uri="{FF2B5EF4-FFF2-40B4-BE49-F238E27FC236}">
                  <a16:creationId xmlns:a16="http://schemas.microsoft.com/office/drawing/2014/main" id="{5475B788-2F15-4475-93DD-4856718D0209}"/>
                </a:ext>
              </a:extLst>
            </p:cNvPr>
            <p:cNvSpPr txBox="1"/>
            <p:nvPr/>
          </p:nvSpPr>
          <p:spPr>
            <a:xfrm>
              <a:off x="474667" y="465236"/>
              <a:ext cx="2763898" cy="400110"/>
            </a:xfrm>
            <a:prstGeom prst="rect">
              <a:avLst/>
            </a:prstGeom>
            <a:noFill/>
          </p:spPr>
          <p:txBody>
            <a:bodyPr wrap="none" rtlCol="0">
              <a:spAutoFit/>
            </a:bodyPr>
            <a:lstStyle/>
            <a:p>
              <a:r>
                <a:rPr lang="ja-JP" altLang="en-US" sz="2000" b="1" spc="60" dirty="0">
                  <a:latin typeface="Meiryo UI" panose="020B0604030504040204" pitchFamily="50" charset="-128"/>
                  <a:ea typeface="Meiryo UI" panose="020B0604030504040204" pitchFamily="50" charset="-128"/>
                </a:rPr>
                <a:t>（業種別）主な取組み</a:t>
              </a:r>
              <a:endParaRPr kumimoji="1" lang="ja-JP" altLang="en-US" sz="2000" b="1" dirty="0">
                <a:latin typeface="Meiryo UI" panose="020B0604030504040204" pitchFamily="50" charset="-128"/>
                <a:ea typeface="Meiryo UI" panose="020B0604030504040204" pitchFamily="50" charset="-128"/>
              </a:endParaRPr>
            </a:p>
          </p:txBody>
        </p:sp>
        <p:cxnSp>
          <p:nvCxnSpPr>
            <p:cNvPr id="17" name="直線コネクタ 16">
              <a:extLst>
                <a:ext uri="{FF2B5EF4-FFF2-40B4-BE49-F238E27FC236}">
                  <a16:creationId xmlns:a16="http://schemas.microsoft.com/office/drawing/2014/main" id="{373FEF3D-D8CC-46BA-9DBE-A1588AE45F45}"/>
                </a:ext>
              </a:extLst>
            </p:cNvPr>
            <p:cNvCxnSpPr/>
            <p:nvPr/>
          </p:nvCxnSpPr>
          <p:spPr>
            <a:xfrm>
              <a:off x="394181" y="941086"/>
              <a:ext cx="9173036" cy="0"/>
            </a:xfrm>
            <a:prstGeom prst="line">
              <a:avLst/>
            </a:prstGeom>
            <a:ln w="38100">
              <a:solidFill>
                <a:srgbClr val="0D8295"/>
              </a:solidFill>
            </a:ln>
          </p:spPr>
          <p:style>
            <a:lnRef idx="1">
              <a:schemeClr val="accent1"/>
            </a:lnRef>
            <a:fillRef idx="0">
              <a:schemeClr val="accent1"/>
            </a:fillRef>
            <a:effectRef idx="0">
              <a:schemeClr val="accent1"/>
            </a:effectRef>
            <a:fontRef idx="minor">
              <a:schemeClr val="tx1"/>
            </a:fontRef>
          </p:style>
        </p:cxnSp>
      </p:grpSp>
      <p:graphicFrame>
        <p:nvGraphicFramePr>
          <p:cNvPr id="10" name="表 2">
            <a:extLst>
              <a:ext uri="{FF2B5EF4-FFF2-40B4-BE49-F238E27FC236}">
                <a16:creationId xmlns:a16="http://schemas.microsoft.com/office/drawing/2014/main" id="{B22D4400-A94F-4435-AB07-F7688DDFAFF9}"/>
              </a:ext>
            </a:extLst>
          </p:cNvPr>
          <p:cNvGraphicFramePr>
            <a:graphicFrameLocks noGrp="1"/>
          </p:cNvGraphicFramePr>
          <p:nvPr>
            <p:extLst>
              <p:ext uri="{D42A27DB-BD31-4B8C-83A1-F6EECF244321}">
                <p14:modId xmlns:p14="http://schemas.microsoft.com/office/powerpoint/2010/main" val="2271115148"/>
              </p:ext>
            </p:extLst>
          </p:nvPr>
        </p:nvGraphicFramePr>
        <p:xfrm>
          <a:off x="474667" y="1379818"/>
          <a:ext cx="8941575" cy="2184458"/>
        </p:xfrm>
        <a:graphic>
          <a:graphicData uri="http://schemas.openxmlformats.org/drawingml/2006/table">
            <a:tbl>
              <a:tblPr firstRow="1" bandRow="1">
                <a:tableStyleId>{1FECB4D8-DB02-4DC6-A0A2-4F2EBAE1DC90}</a:tableStyleId>
              </a:tblPr>
              <a:tblGrid>
                <a:gridCol w="2862567">
                  <a:extLst>
                    <a:ext uri="{9D8B030D-6E8A-4147-A177-3AD203B41FA5}">
                      <a16:colId xmlns:a16="http://schemas.microsoft.com/office/drawing/2014/main" val="911289907"/>
                    </a:ext>
                  </a:extLst>
                </a:gridCol>
                <a:gridCol w="6079008">
                  <a:extLst>
                    <a:ext uri="{9D8B030D-6E8A-4147-A177-3AD203B41FA5}">
                      <a16:colId xmlns:a16="http://schemas.microsoft.com/office/drawing/2014/main" val="1977037378"/>
                    </a:ext>
                  </a:extLst>
                </a:gridCol>
              </a:tblGrid>
              <a:tr h="355658">
                <a:tc>
                  <a:txBody>
                    <a:bodyPr/>
                    <a:lstStyle/>
                    <a:p>
                      <a:pPr algn="ctr"/>
                      <a:r>
                        <a:rPr kumimoji="1" lang="ja-JP" altLang="en-US" sz="1400" dirty="0">
                          <a:solidFill>
                            <a:schemeClr val="bg1"/>
                          </a:solidFill>
                          <a:latin typeface="Meiryo UI" panose="020B0604030504040204" pitchFamily="50" charset="-128"/>
                          <a:ea typeface="Meiryo UI" panose="020B0604030504040204" pitchFamily="50" charset="-128"/>
                        </a:rPr>
                        <a:t>企業等</a:t>
                      </a:r>
                      <a:endParaRPr kumimoji="1" lang="ja-JP" altLang="en-US" sz="1400" dirty="0">
                        <a:latin typeface="Meiryo UI" panose="020B0604030504040204" pitchFamily="50" charset="-128"/>
                        <a:ea typeface="Meiryo UI" panose="020B0604030504040204" pitchFamily="50" charset="-128"/>
                      </a:endParaRPr>
                    </a:p>
                  </a:txBody>
                  <a:tcPr anchor="ctr">
                    <a:lnR w="28575" cap="flat" cmpd="sng" algn="ctr">
                      <a:solidFill>
                        <a:schemeClr val="bg1"/>
                      </a:solidFill>
                      <a:prstDash val="solid"/>
                      <a:round/>
                      <a:headEnd type="none" w="med" len="med"/>
                      <a:tailEnd type="none" w="med" len="med"/>
                    </a:lnR>
                  </a:tcPr>
                </a:tc>
                <a:tc>
                  <a:txBody>
                    <a:bodyPr/>
                    <a:lstStyle/>
                    <a:p>
                      <a:pPr algn="ctr"/>
                      <a:r>
                        <a:rPr kumimoji="1" lang="ja-JP" altLang="en-US" sz="1400" dirty="0">
                          <a:latin typeface="Meiryo UI" panose="020B0604030504040204" pitchFamily="50" charset="-128"/>
                          <a:ea typeface="Meiryo UI" panose="020B0604030504040204" pitchFamily="50" charset="-128"/>
                        </a:rPr>
                        <a:t>事例</a:t>
                      </a:r>
                    </a:p>
                  </a:txBody>
                  <a:tcPr anchor="ctr">
                    <a:lnL w="28575"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3150671313"/>
                  </a:ext>
                </a:extLst>
              </a:tr>
              <a:tr h="370840">
                <a:tc>
                  <a:txBody>
                    <a:bodyPr/>
                    <a:lstStyle/>
                    <a:p>
                      <a:pPr algn="ctr"/>
                      <a:r>
                        <a:rPr kumimoji="1" lang="ja-JP" altLang="en-US" sz="1200" dirty="0">
                          <a:latin typeface="Meiryo UI" panose="020B0604030504040204" pitchFamily="50" charset="-128"/>
                          <a:ea typeface="Meiryo UI" panose="020B0604030504040204" pitchFamily="50" charset="-128"/>
                        </a:rPr>
                        <a:t>セブン</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イレブン・ジャパン</a:t>
                      </a:r>
                    </a:p>
                  </a:txBody>
                  <a:tcPr anchor="ctr">
                    <a:lnR w="28575" cap="flat" cmpd="sng" algn="ctr">
                      <a:solidFill>
                        <a:srgbClr val="11AEC7"/>
                      </a:solidFill>
                      <a:prstDash val="solid"/>
                      <a:round/>
                      <a:headEnd type="none" w="med" len="med"/>
                      <a:tailEnd type="none" w="med" len="med"/>
                    </a:lnR>
                  </a:tcPr>
                </a:tc>
                <a:tc>
                  <a:txBody>
                    <a:bodyPr/>
                    <a:lstStyle/>
                    <a:p>
                      <a:pPr algn="l"/>
                      <a:r>
                        <a:rPr kumimoji="1" lang="ja-JP" altLang="en-US" sz="1200" dirty="0">
                          <a:solidFill>
                            <a:schemeClr val="tx1"/>
                          </a:solidFill>
                          <a:latin typeface="Meiryo UI" panose="020B0604030504040204" pitchFamily="50" charset="-128"/>
                          <a:ea typeface="Meiryo UI" panose="020B0604030504040204" pitchFamily="50" charset="-128"/>
                        </a:rPr>
                        <a:t>・大阪・関西万博会場内での大阪産（もん）コラボ商品「コロロ太子町みかん味」の販売</a:t>
                      </a:r>
                      <a:endParaRPr kumimoji="1" lang="en-US" altLang="ja-JP" sz="1200" dirty="0">
                        <a:solidFill>
                          <a:schemeClr val="tx1"/>
                        </a:solidFill>
                        <a:latin typeface="Meiryo UI" panose="020B0604030504040204" pitchFamily="50" charset="-128"/>
                        <a:ea typeface="Meiryo UI" panose="020B0604030504040204" pitchFamily="50" charset="-128"/>
                      </a:endParaRPr>
                    </a:p>
                    <a:p>
                      <a:pPr algn="l"/>
                      <a:r>
                        <a:rPr kumimoji="1" lang="ja-JP" altLang="en-US" sz="1200" dirty="0">
                          <a:solidFill>
                            <a:schemeClr val="tx1"/>
                          </a:solidFill>
                          <a:latin typeface="Meiryo UI" panose="020B0604030504040204" pitchFamily="50" charset="-128"/>
                          <a:ea typeface="Meiryo UI" panose="020B0604030504040204" pitchFamily="50" charset="-128"/>
                        </a:rPr>
                        <a:t>・セブン</a:t>
                      </a:r>
                      <a:r>
                        <a:rPr kumimoji="1" lang="en-US" altLang="ja-JP"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イレブンアプリ内のバナー広告にて「大塚製薬</a:t>
                      </a:r>
                      <a:r>
                        <a:rPr kumimoji="1" lang="en-US" altLang="ja-JP"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セブン</a:t>
                      </a:r>
                      <a:r>
                        <a:rPr kumimoji="1" lang="en-US" altLang="ja-JP"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イレブン・ジャパン」熱中症啓発配信</a:t>
                      </a:r>
                    </a:p>
                  </a:txBody>
                  <a:tcPr anchor="ctr">
                    <a:lnL w="28575" cap="flat" cmpd="sng" algn="ctr">
                      <a:solidFill>
                        <a:srgbClr val="11AEC7"/>
                      </a:solidFill>
                      <a:prstDash val="solid"/>
                      <a:round/>
                      <a:headEnd type="none" w="med" len="med"/>
                      <a:tailEnd type="none" w="med" len="med"/>
                    </a:lnL>
                  </a:tcPr>
                </a:tc>
                <a:extLst>
                  <a:ext uri="{0D108BD9-81ED-4DB2-BD59-A6C34878D82A}">
                    <a16:rowId xmlns:a16="http://schemas.microsoft.com/office/drawing/2014/main" val="414558752"/>
                  </a:ext>
                </a:extLst>
              </a:tr>
              <a:tr h="370840">
                <a:tc>
                  <a:txBody>
                    <a:bodyPr/>
                    <a:lstStyle/>
                    <a:p>
                      <a:pPr algn="ctr"/>
                      <a:r>
                        <a:rPr kumimoji="1" lang="ja-JP" altLang="en-US" sz="1200" dirty="0">
                          <a:latin typeface="Meiryo UI" panose="020B0604030504040204" pitchFamily="50" charset="-128"/>
                          <a:ea typeface="Meiryo UI" panose="020B0604030504040204" pitchFamily="50" charset="-128"/>
                        </a:rPr>
                        <a:t>日産大阪販売</a:t>
                      </a:r>
                    </a:p>
                  </a:txBody>
                  <a:tcPr anchor="ctr">
                    <a:lnR w="28575" cap="flat" cmpd="sng" algn="ctr">
                      <a:solidFill>
                        <a:srgbClr val="11AEC7"/>
                      </a:solidFill>
                      <a:prstDash val="solid"/>
                      <a:round/>
                      <a:headEnd type="none" w="med" len="med"/>
                      <a:tailEnd type="none" w="med" len="med"/>
                    </a:lnR>
                  </a:tcPr>
                </a:tc>
                <a:tc>
                  <a:txBody>
                    <a:bodyPr/>
                    <a:lstStyle/>
                    <a:p>
                      <a:pPr algn="l"/>
                      <a:r>
                        <a:rPr kumimoji="1" lang="ja-JP" altLang="en-US" sz="1200" dirty="0">
                          <a:solidFill>
                            <a:schemeClr val="tx1"/>
                          </a:solidFill>
                          <a:latin typeface="Meiryo UI" panose="020B0604030504040204" pitchFamily="50" charset="-128"/>
                          <a:ea typeface="Meiryo UI" panose="020B0604030504040204" pitchFamily="50" charset="-128"/>
                        </a:rPr>
                        <a:t>・店舗での自動車税納期限等を周知するための三角立て</a:t>
                      </a:r>
                      <a:r>
                        <a:rPr kumimoji="1" lang="en-US" altLang="ja-JP" sz="1200" dirty="0">
                          <a:solidFill>
                            <a:schemeClr val="tx1"/>
                          </a:solidFill>
                          <a:latin typeface="Meiryo UI" panose="020B0604030504040204" pitchFamily="50" charset="-128"/>
                          <a:ea typeface="Meiryo UI" panose="020B0604030504040204" pitchFamily="50" charset="-128"/>
                        </a:rPr>
                        <a:t>POP</a:t>
                      </a:r>
                      <a:r>
                        <a:rPr kumimoji="1" lang="ja-JP" altLang="en-US" sz="1200" dirty="0">
                          <a:solidFill>
                            <a:schemeClr val="tx1"/>
                          </a:solidFill>
                          <a:latin typeface="Meiryo UI" panose="020B0604030504040204" pitchFamily="50" charset="-128"/>
                          <a:ea typeface="Meiryo UI" panose="020B0604030504040204" pitchFamily="50" charset="-128"/>
                        </a:rPr>
                        <a:t>の設置</a:t>
                      </a:r>
                      <a:endParaRPr kumimoji="1" lang="en-US" altLang="ja-JP" sz="1200" dirty="0">
                        <a:solidFill>
                          <a:schemeClr val="tx1"/>
                        </a:solidFill>
                        <a:latin typeface="Meiryo UI" panose="020B0604030504040204" pitchFamily="50" charset="-128"/>
                        <a:ea typeface="Meiryo UI" panose="020B0604030504040204" pitchFamily="50" charset="-128"/>
                      </a:endParaRPr>
                    </a:p>
                    <a:p>
                      <a:pPr algn="l"/>
                      <a:r>
                        <a:rPr kumimoji="1" lang="ja-JP" altLang="en-US" sz="1200" dirty="0">
                          <a:solidFill>
                            <a:schemeClr val="tx1"/>
                          </a:solidFill>
                          <a:latin typeface="Meiryo UI" panose="020B0604030504040204" pitchFamily="50" charset="-128"/>
                          <a:ea typeface="Meiryo UI" panose="020B0604030504040204" pitchFamily="50" charset="-128"/>
                        </a:rPr>
                        <a:t>・環境と車をテーマにした小学校向けの出前授業「日産わくわくエコスクール」の実施</a:t>
                      </a:r>
                    </a:p>
                  </a:txBody>
                  <a:tcPr anchor="ctr">
                    <a:lnL w="28575" cap="flat" cmpd="sng" algn="ctr">
                      <a:solidFill>
                        <a:srgbClr val="11AEC7"/>
                      </a:solidFill>
                      <a:prstDash val="solid"/>
                      <a:round/>
                      <a:headEnd type="none" w="med" len="med"/>
                      <a:tailEnd type="none" w="med" len="med"/>
                    </a:lnL>
                  </a:tcPr>
                </a:tc>
                <a:extLst>
                  <a:ext uri="{0D108BD9-81ED-4DB2-BD59-A6C34878D82A}">
                    <a16:rowId xmlns:a16="http://schemas.microsoft.com/office/drawing/2014/main" val="1304228302"/>
                  </a:ext>
                </a:extLst>
              </a:tr>
              <a:tr h="370840">
                <a:tc>
                  <a:txBody>
                    <a:bodyPr/>
                    <a:lstStyle/>
                    <a:p>
                      <a:pPr algn="ctr"/>
                      <a:r>
                        <a:rPr kumimoji="1" lang="ja-JP" altLang="en-US" sz="1200" dirty="0">
                          <a:latin typeface="Meiryo UI" panose="020B0604030504040204" pitchFamily="50" charset="-128"/>
                          <a:ea typeface="Meiryo UI" panose="020B0604030504040204" pitchFamily="50" charset="-128"/>
                        </a:rPr>
                        <a:t>ファミリーマート</a:t>
                      </a:r>
                    </a:p>
                  </a:txBody>
                  <a:tcPr anchor="ctr">
                    <a:lnR w="28575" cap="flat" cmpd="sng" algn="ctr">
                      <a:solidFill>
                        <a:srgbClr val="11AEC7"/>
                      </a:solidFill>
                      <a:prstDash val="solid"/>
                      <a:round/>
                      <a:headEnd type="none" w="med" len="med"/>
                      <a:tailEnd type="none" w="med" len="med"/>
                    </a:lnR>
                  </a:tcPr>
                </a:tc>
                <a:tc>
                  <a:txBody>
                    <a:bodyPr/>
                    <a:lstStyle/>
                    <a:p>
                      <a:pPr algn="l"/>
                      <a:r>
                        <a:rPr kumimoji="1" lang="ja-JP" altLang="en-US" sz="1200" dirty="0">
                          <a:solidFill>
                            <a:schemeClr val="tx1"/>
                          </a:solidFill>
                          <a:latin typeface="Meiryo UI" panose="020B0604030504040204" pitchFamily="50" charset="-128"/>
                          <a:ea typeface="Meiryo UI" panose="020B0604030504040204" pitchFamily="50" charset="-128"/>
                        </a:rPr>
                        <a:t>・「わくわく・どきどき　</a:t>
                      </a:r>
                      <a:r>
                        <a:rPr kumimoji="1" lang="en-US" altLang="ja-JP" sz="1200" dirty="0">
                          <a:solidFill>
                            <a:schemeClr val="tx1"/>
                          </a:solidFill>
                          <a:latin typeface="Meiryo UI" panose="020B0604030504040204" pitchFamily="50" charset="-128"/>
                          <a:ea typeface="Meiryo UI" panose="020B0604030504040204" pitchFamily="50" charset="-128"/>
                        </a:rPr>
                        <a:t>SDGs</a:t>
                      </a:r>
                      <a:r>
                        <a:rPr kumimoji="1" lang="ja-JP" altLang="en-US" sz="1200" dirty="0">
                          <a:solidFill>
                            <a:schemeClr val="tx1"/>
                          </a:solidFill>
                          <a:latin typeface="Meiryo UI" panose="020B0604030504040204" pitchFamily="50" charset="-128"/>
                          <a:ea typeface="Meiryo UI" panose="020B0604030504040204" pitchFamily="50" charset="-128"/>
                        </a:rPr>
                        <a:t>　ジュニアプロジェクト」のアイデアミーティングへの協力</a:t>
                      </a:r>
                      <a:endParaRPr kumimoji="1" lang="en-US" altLang="ja-JP" sz="1200" dirty="0">
                        <a:solidFill>
                          <a:schemeClr val="tx1"/>
                        </a:solidFill>
                        <a:latin typeface="Meiryo UI" panose="020B0604030504040204" pitchFamily="50" charset="-128"/>
                        <a:ea typeface="Meiryo UI" panose="020B0604030504040204" pitchFamily="50" charset="-128"/>
                      </a:endParaRPr>
                    </a:p>
                    <a:p>
                      <a:pPr algn="l"/>
                      <a:r>
                        <a:rPr kumimoji="1" lang="ja-JP" altLang="en-US" sz="1200" dirty="0">
                          <a:solidFill>
                            <a:schemeClr val="tx1"/>
                          </a:solidFill>
                          <a:latin typeface="Meiryo UI" panose="020B0604030504040204" pitchFamily="50" charset="-128"/>
                          <a:ea typeface="Meiryo UI" panose="020B0604030504040204" pitchFamily="50" charset="-128"/>
                        </a:rPr>
                        <a:t>・インターネット誹謗中傷・トラブル相談窓口「ネットハーモニー」のイートイン店舗での周知協力</a:t>
                      </a:r>
                    </a:p>
                  </a:txBody>
                  <a:tcPr anchor="ctr">
                    <a:lnL w="28575" cap="flat" cmpd="sng" algn="ctr">
                      <a:solidFill>
                        <a:srgbClr val="11AEC7"/>
                      </a:solidFill>
                      <a:prstDash val="solid"/>
                      <a:round/>
                      <a:headEnd type="none" w="med" len="med"/>
                      <a:tailEnd type="none" w="med" len="med"/>
                    </a:lnL>
                  </a:tcPr>
                </a:tc>
                <a:extLst>
                  <a:ext uri="{0D108BD9-81ED-4DB2-BD59-A6C34878D82A}">
                    <a16:rowId xmlns:a16="http://schemas.microsoft.com/office/drawing/2014/main" val="1826552927"/>
                  </a:ext>
                </a:extLst>
              </a:tr>
              <a:tr h="370840">
                <a:tc>
                  <a:txBody>
                    <a:bodyPr/>
                    <a:lstStyle/>
                    <a:p>
                      <a:pPr algn="ctr"/>
                      <a:r>
                        <a:rPr kumimoji="1" lang="ja-JP" altLang="en-US" sz="1200" dirty="0">
                          <a:latin typeface="Meiryo UI" panose="020B0604030504040204" pitchFamily="50" charset="-128"/>
                          <a:ea typeface="Meiryo UI" panose="020B0604030504040204" pitchFamily="50" charset="-128"/>
                        </a:rPr>
                        <a:t>ローソン</a:t>
                      </a:r>
                    </a:p>
                  </a:txBody>
                  <a:tcPr anchor="ctr">
                    <a:lnR w="28575" cap="flat" cmpd="sng" algn="ctr">
                      <a:solidFill>
                        <a:srgbClr val="11AEC7"/>
                      </a:solidFill>
                      <a:prstDash val="solid"/>
                      <a:round/>
                      <a:headEnd type="none" w="med" len="med"/>
                      <a:tailEnd type="none" w="med" len="med"/>
                    </a:lnR>
                  </a:tcPr>
                </a:tc>
                <a:tc>
                  <a:txBody>
                    <a:bodyPr/>
                    <a:lstStyle/>
                    <a:p>
                      <a:pPr algn="l"/>
                      <a:r>
                        <a:rPr kumimoji="1" lang="ja-JP" altLang="en-US" sz="1200" dirty="0">
                          <a:solidFill>
                            <a:schemeClr val="tx1"/>
                          </a:solidFill>
                          <a:latin typeface="Meiryo UI" panose="020B0604030504040204" pitchFamily="50" charset="-128"/>
                          <a:ea typeface="Meiryo UI" panose="020B0604030504040204" pitchFamily="50" charset="-128"/>
                        </a:rPr>
                        <a:t>・</a:t>
                      </a:r>
                      <a:r>
                        <a:rPr kumimoji="1" lang="ja-JP" altLang="en-US" sz="1100" dirty="0">
                          <a:solidFill>
                            <a:schemeClr val="tx1"/>
                          </a:solidFill>
                          <a:latin typeface="Meiryo UI" panose="020B0604030504040204" pitchFamily="50" charset="-128"/>
                          <a:ea typeface="Meiryo UI" panose="020B0604030504040204" pitchFamily="50" charset="-128"/>
                        </a:rPr>
                        <a:t>大阪産（もん）を使用した商品の販売と、一部商品の売上数に応じた「子ども輝く未来基金」への寄付</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l"/>
                      <a:r>
                        <a:rPr kumimoji="1" lang="ja-JP" altLang="en-US" sz="1200" dirty="0">
                          <a:solidFill>
                            <a:schemeClr val="tx1"/>
                          </a:solidFill>
                          <a:latin typeface="Meiryo UI" panose="020B0604030504040204" pitchFamily="50" charset="-128"/>
                          <a:ea typeface="Meiryo UI" panose="020B0604030504040204" pitchFamily="50" charset="-128"/>
                        </a:rPr>
                        <a:t>・府政だよりの店舗への配架協力</a:t>
                      </a:r>
                    </a:p>
                  </a:txBody>
                  <a:tcPr anchor="ctr">
                    <a:lnL w="28575" cap="flat" cmpd="sng" algn="ctr">
                      <a:solidFill>
                        <a:srgbClr val="11AEC7"/>
                      </a:solidFill>
                      <a:prstDash val="solid"/>
                      <a:round/>
                      <a:headEnd type="none" w="med" len="med"/>
                      <a:tailEnd type="none" w="med" len="med"/>
                    </a:lnL>
                  </a:tcPr>
                </a:tc>
                <a:extLst>
                  <a:ext uri="{0D108BD9-81ED-4DB2-BD59-A6C34878D82A}">
                    <a16:rowId xmlns:a16="http://schemas.microsoft.com/office/drawing/2014/main" val="1474021300"/>
                  </a:ext>
                </a:extLst>
              </a:tr>
            </a:tbl>
          </a:graphicData>
        </a:graphic>
      </p:graphicFrame>
    </p:spTree>
    <p:extLst>
      <p:ext uri="{BB962C8B-B14F-4D97-AF65-F5344CB8AC3E}">
        <p14:creationId xmlns:p14="http://schemas.microsoft.com/office/powerpoint/2010/main" val="23978536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タイトル 8" hidden="1">
            <a:extLst>
              <a:ext uri="{FF2B5EF4-FFF2-40B4-BE49-F238E27FC236}">
                <a16:creationId xmlns:a16="http://schemas.microsoft.com/office/drawing/2014/main" id="{9FDB6406-0CDB-4213-A1B6-DE47D953FED3}"/>
              </a:ext>
            </a:extLst>
          </p:cNvPr>
          <p:cNvSpPr>
            <a:spLocks noGrp="1"/>
          </p:cNvSpPr>
          <p:nvPr>
            <p:ph type="title" idx="4294967295"/>
          </p:nvPr>
        </p:nvSpPr>
        <p:spPr>
          <a:xfrm>
            <a:off x="381000" y="1131094"/>
            <a:ext cx="7886700" cy="994172"/>
          </a:xfrm>
        </p:spPr>
        <p:txBody>
          <a:bodyPr rtlCol="0"/>
          <a:lstStyle/>
          <a:p>
            <a:r>
              <a:rPr lang="ja-JP" altLang="en-US" dirty="0">
                <a:latin typeface="Meiryo UI" panose="020B0604030504040204" pitchFamily="50" charset="-128"/>
                <a:ea typeface="Meiryo UI" panose="020B0604030504040204" pitchFamily="50" charset="-128"/>
              </a:rPr>
              <a:t>プロジェクト分析スライド </a:t>
            </a:r>
            <a:r>
              <a:rPr lang="en-US" altLang="ja-JP" dirty="0">
                <a:latin typeface="Meiryo UI" panose="020B0604030504040204" pitchFamily="50" charset="-128"/>
                <a:ea typeface="Meiryo UI" panose="020B0604030504040204" pitchFamily="50" charset="-128"/>
              </a:rPr>
              <a:t>3</a:t>
            </a:r>
          </a:p>
        </p:txBody>
      </p:sp>
      <p:sp>
        <p:nvSpPr>
          <p:cNvPr id="5" name="スライド番号プレースホルダー 4"/>
          <p:cNvSpPr>
            <a:spLocks noGrp="1"/>
          </p:cNvSpPr>
          <p:nvPr>
            <p:ph type="sldNum" sz="quarter" idx="12"/>
          </p:nvPr>
        </p:nvSpPr>
        <p:spPr>
          <a:xfrm>
            <a:off x="7677150" y="6482444"/>
            <a:ext cx="2228850" cy="365125"/>
          </a:xfrm>
        </p:spPr>
        <p:txBody>
          <a:bodyPr/>
          <a:lstStyle/>
          <a:p>
            <a:fld id="{06FEDF93-2BFD-41CA-ABC7-B039102F3792}" type="slidenum">
              <a:rPr lang="en-US" altLang="ja-JP" smtClean="0"/>
              <a:pPr/>
              <a:t>11</a:t>
            </a:fld>
            <a:endParaRPr lang="ja-JP" altLang="en-US" dirty="0"/>
          </a:p>
        </p:txBody>
      </p:sp>
      <p:graphicFrame>
        <p:nvGraphicFramePr>
          <p:cNvPr id="2" name="表 2">
            <a:extLst>
              <a:ext uri="{FF2B5EF4-FFF2-40B4-BE49-F238E27FC236}">
                <a16:creationId xmlns:a16="http://schemas.microsoft.com/office/drawing/2014/main" id="{8149A1CE-A000-4870-A0B1-EEB3DD10ADF8}"/>
              </a:ext>
            </a:extLst>
          </p:cNvPr>
          <p:cNvGraphicFramePr>
            <a:graphicFrameLocks noGrp="1"/>
          </p:cNvGraphicFramePr>
          <p:nvPr>
            <p:extLst>
              <p:ext uri="{D42A27DB-BD31-4B8C-83A1-F6EECF244321}">
                <p14:modId xmlns:p14="http://schemas.microsoft.com/office/powerpoint/2010/main" val="357460869"/>
              </p:ext>
            </p:extLst>
          </p:nvPr>
        </p:nvGraphicFramePr>
        <p:xfrm>
          <a:off x="509911" y="1415454"/>
          <a:ext cx="8941575" cy="5149053"/>
        </p:xfrm>
        <a:graphic>
          <a:graphicData uri="http://schemas.openxmlformats.org/drawingml/2006/table">
            <a:tbl>
              <a:tblPr firstRow="1" bandRow="1">
                <a:tableStyleId>{1FECB4D8-DB02-4DC6-A0A2-4F2EBAE1DC90}</a:tableStyleId>
              </a:tblPr>
              <a:tblGrid>
                <a:gridCol w="2862567">
                  <a:extLst>
                    <a:ext uri="{9D8B030D-6E8A-4147-A177-3AD203B41FA5}">
                      <a16:colId xmlns:a16="http://schemas.microsoft.com/office/drawing/2014/main" val="911289907"/>
                    </a:ext>
                  </a:extLst>
                </a:gridCol>
                <a:gridCol w="6079008">
                  <a:extLst>
                    <a:ext uri="{9D8B030D-6E8A-4147-A177-3AD203B41FA5}">
                      <a16:colId xmlns:a16="http://schemas.microsoft.com/office/drawing/2014/main" val="1977037378"/>
                    </a:ext>
                  </a:extLst>
                </a:gridCol>
              </a:tblGrid>
              <a:tr h="355658">
                <a:tc>
                  <a:txBody>
                    <a:bodyPr/>
                    <a:lstStyle/>
                    <a:p>
                      <a:pPr algn="ctr"/>
                      <a:r>
                        <a:rPr kumimoji="1" lang="ja-JP" altLang="en-US" sz="1400" dirty="0">
                          <a:solidFill>
                            <a:schemeClr val="bg1"/>
                          </a:solidFill>
                          <a:latin typeface="Meiryo UI" panose="020B0604030504040204" pitchFamily="50" charset="-128"/>
                          <a:ea typeface="Meiryo UI" panose="020B0604030504040204" pitchFamily="50" charset="-128"/>
                        </a:rPr>
                        <a:t>企業等</a:t>
                      </a:r>
                      <a:endParaRPr kumimoji="1" lang="ja-JP" altLang="en-US" sz="1400" dirty="0">
                        <a:latin typeface="Meiryo UI" panose="020B0604030504040204" pitchFamily="50" charset="-128"/>
                        <a:ea typeface="Meiryo UI" panose="020B0604030504040204" pitchFamily="50" charset="-128"/>
                      </a:endParaRPr>
                    </a:p>
                  </a:txBody>
                  <a:tcPr anchor="ctr">
                    <a:lnR w="28575" cap="flat" cmpd="sng" algn="ctr">
                      <a:solidFill>
                        <a:schemeClr val="bg1"/>
                      </a:solidFill>
                      <a:prstDash val="solid"/>
                      <a:round/>
                      <a:headEnd type="none" w="med" len="med"/>
                      <a:tailEnd type="none" w="med" len="med"/>
                    </a:lnR>
                  </a:tcPr>
                </a:tc>
                <a:tc>
                  <a:txBody>
                    <a:bodyPr/>
                    <a:lstStyle/>
                    <a:p>
                      <a:pPr algn="ctr"/>
                      <a:r>
                        <a:rPr kumimoji="1" lang="ja-JP" altLang="en-US" sz="1400" dirty="0">
                          <a:latin typeface="Meiryo UI" panose="020B0604030504040204" pitchFamily="50" charset="-128"/>
                          <a:ea typeface="Meiryo UI" panose="020B0604030504040204" pitchFamily="50" charset="-128"/>
                        </a:rPr>
                        <a:t>事例</a:t>
                      </a:r>
                    </a:p>
                  </a:txBody>
                  <a:tcPr anchor="ctr">
                    <a:lnL w="28575"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3150671313"/>
                  </a:ext>
                </a:extLst>
              </a:tr>
              <a:tr h="394115">
                <a:tc>
                  <a:txBody>
                    <a:bodyPr/>
                    <a:lstStyle/>
                    <a:p>
                      <a:pPr algn="ctr"/>
                      <a:r>
                        <a:rPr kumimoji="1" lang="ja-JP" altLang="en-US" sz="1200" dirty="0">
                          <a:latin typeface="Meiryo UI" panose="020B0604030504040204" pitchFamily="50" charset="-128"/>
                          <a:ea typeface="Meiryo UI" panose="020B0604030504040204" pitchFamily="50" charset="-128"/>
                        </a:rPr>
                        <a:t>あいおいニッセイ同和損害保険</a:t>
                      </a:r>
                      <a:endParaRPr kumimoji="1" lang="en-US" altLang="ja-JP" sz="1200" dirty="0">
                        <a:latin typeface="Meiryo UI" panose="020B0604030504040204" pitchFamily="50" charset="-128"/>
                        <a:ea typeface="Meiryo UI" panose="020B0604030504040204" pitchFamily="50" charset="-128"/>
                      </a:endParaRPr>
                    </a:p>
                  </a:txBody>
                  <a:tcPr anchor="ctr">
                    <a:lnR w="28575" cap="flat" cmpd="sng" algn="ctr">
                      <a:solidFill>
                        <a:srgbClr val="11AEC7"/>
                      </a:solidFill>
                      <a:prstDash val="solid"/>
                      <a:round/>
                      <a:headEnd type="none" w="med" len="med"/>
                      <a:tailEnd type="none" w="med" len="med"/>
                    </a:lnR>
                  </a:tcPr>
                </a:tc>
                <a:tc>
                  <a:txBody>
                    <a:bodyPr/>
                    <a:lstStyle/>
                    <a:p>
                      <a:pPr algn="l"/>
                      <a:r>
                        <a:rPr kumimoji="1" lang="ja-JP" altLang="en-US" sz="1200" dirty="0">
                          <a:solidFill>
                            <a:schemeClr val="tx1"/>
                          </a:solidFill>
                          <a:latin typeface="Meiryo UI" panose="020B0604030504040204" pitchFamily="50" charset="-128"/>
                          <a:ea typeface="Meiryo UI" panose="020B0604030504040204" pitchFamily="50" charset="-128"/>
                        </a:rPr>
                        <a:t>・「わくわく・どきどき　</a:t>
                      </a:r>
                      <a:r>
                        <a:rPr kumimoji="1" lang="en-US" altLang="ja-JP" sz="1200" dirty="0">
                          <a:solidFill>
                            <a:schemeClr val="tx1"/>
                          </a:solidFill>
                          <a:latin typeface="Meiryo UI" panose="020B0604030504040204" pitchFamily="50" charset="-128"/>
                          <a:ea typeface="Meiryo UI" panose="020B0604030504040204" pitchFamily="50" charset="-128"/>
                        </a:rPr>
                        <a:t>SDGs</a:t>
                      </a:r>
                      <a:r>
                        <a:rPr kumimoji="1" lang="ja-JP" altLang="en-US" sz="1200" dirty="0">
                          <a:solidFill>
                            <a:schemeClr val="tx1"/>
                          </a:solidFill>
                          <a:latin typeface="Meiryo UI" panose="020B0604030504040204" pitchFamily="50" charset="-128"/>
                          <a:ea typeface="Meiryo UI" panose="020B0604030504040204" pitchFamily="50" charset="-128"/>
                        </a:rPr>
                        <a:t>　ジュニアプロジェクト」のアイデアミーティングへの協力</a:t>
                      </a:r>
                    </a:p>
                  </a:txBody>
                  <a:tcPr anchor="ctr">
                    <a:lnL w="28575" cap="flat" cmpd="sng" algn="ctr">
                      <a:solidFill>
                        <a:srgbClr val="11AEC7"/>
                      </a:solidFill>
                      <a:prstDash val="solid"/>
                      <a:round/>
                      <a:headEnd type="none" w="med" len="med"/>
                      <a:tailEnd type="none" w="med" len="med"/>
                    </a:lnL>
                  </a:tcPr>
                </a:tc>
                <a:extLst>
                  <a:ext uri="{0D108BD9-81ED-4DB2-BD59-A6C34878D82A}">
                    <a16:rowId xmlns:a16="http://schemas.microsoft.com/office/drawing/2014/main" val="3541869747"/>
                  </a:ext>
                </a:extLst>
              </a:tr>
              <a:tr h="394115">
                <a:tc>
                  <a:txBody>
                    <a:bodyPr/>
                    <a:lstStyle/>
                    <a:p>
                      <a:pPr algn="ctr"/>
                      <a:r>
                        <a:rPr kumimoji="1" lang="ja-JP" altLang="en-US" sz="1200" dirty="0">
                          <a:latin typeface="Meiryo UI" panose="020B0604030504040204" pitchFamily="50" charset="-128"/>
                          <a:ea typeface="Meiryo UI" panose="020B0604030504040204" pitchFamily="50" charset="-128"/>
                        </a:rPr>
                        <a:t>大阪信用金庫</a:t>
                      </a:r>
                    </a:p>
                  </a:txBody>
                  <a:tcPr anchor="ctr">
                    <a:lnR w="28575" cap="flat" cmpd="sng" algn="ctr">
                      <a:solidFill>
                        <a:srgbClr val="11AEC7"/>
                      </a:solidFill>
                      <a:prstDash val="solid"/>
                      <a:round/>
                      <a:headEnd type="none" w="med" len="med"/>
                      <a:tailEnd type="none" w="med" len="med"/>
                    </a:lnR>
                  </a:tcPr>
                </a:tc>
                <a:tc>
                  <a:txBody>
                    <a:bodyPr/>
                    <a:lstStyle/>
                    <a:p>
                      <a:pPr algn="l"/>
                      <a:r>
                        <a:rPr kumimoji="1" lang="ja-JP" altLang="en-US" sz="1200" dirty="0">
                          <a:solidFill>
                            <a:schemeClr val="tx1"/>
                          </a:solidFill>
                          <a:latin typeface="Meiryo UI" panose="020B0604030504040204" pitchFamily="50" charset="-128"/>
                          <a:ea typeface="Meiryo UI" panose="020B0604030504040204" pitchFamily="50" charset="-128"/>
                        </a:rPr>
                        <a:t>・サイネージ放映による府政情報の発信</a:t>
                      </a:r>
                      <a:endParaRPr kumimoji="1" lang="en-US" altLang="ja-JP" sz="1200" dirty="0">
                        <a:solidFill>
                          <a:schemeClr val="tx1"/>
                        </a:solidFill>
                        <a:latin typeface="Meiryo UI" panose="020B0604030504040204" pitchFamily="50" charset="-128"/>
                        <a:ea typeface="Meiryo UI" panose="020B0604030504040204" pitchFamily="50" charset="-128"/>
                      </a:endParaRPr>
                    </a:p>
                    <a:p>
                      <a:pPr algn="l"/>
                      <a:r>
                        <a:rPr kumimoji="1" lang="ja-JP" altLang="en-US" sz="1200" dirty="0">
                          <a:solidFill>
                            <a:schemeClr val="tx1"/>
                          </a:solidFill>
                          <a:latin typeface="Meiryo UI" panose="020B0604030504040204" pitchFamily="50" charset="-128"/>
                          <a:ea typeface="Meiryo UI" panose="020B0604030504040204" pitchFamily="50" charset="-128"/>
                        </a:rPr>
                        <a:t>・工業系高校への空調ウェアの寄贈（だいしんふれあいスマイル基金）</a:t>
                      </a:r>
                    </a:p>
                  </a:txBody>
                  <a:tcPr anchor="ctr">
                    <a:lnL w="28575" cap="flat" cmpd="sng" algn="ctr">
                      <a:solidFill>
                        <a:srgbClr val="11AEC7"/>
                      </a:solidFill>
                      <a:prstDash val="solid"/>
                      <a:round/>
                      <a:headEnd type="none" w="med" len="med"/>
                      <a:tailEnd type="none" w="med" len="med"/>
                    </a:lnL>
                  </a:tcPr>
                </a:tc>
                <a:extLst>
                  <a:ext uri="{0D108BD9-81ED-4DB2-BD59-A6C34878D82A}">
                    <a16:rowId xmlns:a16="http://schemas.microsoft.com/office/drawing/2014/main" val="2009436375"/>
                  </a:ext>
                </a:extLst>
              </a:tr>
              <a:tr h="370840">
                <a:tc>
                  <a:txBody>
                    <a:bodyPr/>
                    <a:lstStyle/>
                    <a:p>
                      <a:pPr algn="ctr"/>
                      <a:r>
                        <a:rPr kumimoji="1" lang="ja-JP" altLang="en-US" sz="1200" dirty="0">
                          <a:latin typeface="Meiryo UI" panose="020B0604030504040204" pitchFamily="50" charset="-128"/>
                          <a:ea typeface="Meiryo UI" panose="020B0604030504040204" pitchFamily="50" charset="-128"/>
                        </a:rPr>
                        <a:t>住友生命保険</a:t>
                      </a:r>
                    </a:p>
                  </a:txBody>
                  <a:tcPr anchor="ctr">
                    <a:lnR w="28575" cap="flat" cmpd="sng" algn="ctr">
                      <a:solidFill>
                        <a:srgbClr val="11AEC7"/>
                      </a:solidFill>
                      <a:prstDash val="solid"/>
                      <a:round/>
                      <a:headEnd type="none" w="med" len="med"/>
                      <a:tailEnd type="none" w="med" len="med"/>
                    </a:lnR>
                  </a:tcPr>
                </a:tc>
                <a:tc>
                  <a:txBody>
                    <a:bodyPr/>
                    <a:lstStyle/>
                    <a:p>
                      <a:pPr marL="0" marR="0" lvl="0" indent="0" algn="l" defTabSz="685762"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Meiryo UI" panose="020B0604030504040204" pitchFamily="50" charset="-128"/>
                          <a:ea typeface="Meiryo UI" panose="020B0604030504040204" pitchFamily="50" charset="-128"/>
                        </a:rPr>
                        <a:t>・健康づくり支援アプリ「</a:t>
                      </a:r>
                      <a:r>
                        <a:rPr kumimoji="1" lang="en-US" altLang="ja-JP" sz="1200" dirty="0">
                          <a:solidFill>
                            <a:schemeClr val="tx1"/>
                          </a:solidFill>
                          <a:latin typeface="Meiryo UI" panose="020B0604030504040204" pitchFamily="50" charset="-128"/>
                          <a:ea typeface="Meiryo UI" panose="020B0604030504040204" pitchFamily="50" charset="-128"/>
                        </a:rPr>
                        <a:t>Vitality</a:t>
                      </a:r>
                      <a:r>
                        <a:rPr kumimoji="1" lang="ja-JP" altLang="en-US" sz="1200" dirty="0">
                          <a:solidFill>
                            <a:schemeClr val="tx1"/>
                          </a:solidFill>
                          <a:latin typeface="Meiryo UI" panose="020B0604030504040204" pitchFamily="50" charset="-128"/>
                          <a:ea typeface="Meiryo UI" panose="020B0604030504040204" pitchFamily="50" charset="-128"/>
                        </a:rPr>
                        <a:t>」を活用した府民・企業の従業員の健康づくりの促進</a:t>
                      </a:r>
                    </a:p>
                    <a:p>
                      <a:pPr marL="0" marR="0" lvl="0" indent="0" algn="l" defTabSz="685762"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Meiryo UI" panose="020B0604030504040204" pitchFamily="50" charset="-128"/>
                          <a:ea typeface="Meiryo UI" panose="020B0604030504040204" pitchFamily="50" charset="-128"/>
                        </a:rPr>
                        <a:t>・営業職員のチラシ配布による府政情報の発信</a:t>
                      </a:r>
                      <a:endParaRPr kumimoji="1" lang="en-US" altLang="ja-JP" sz="1200" dirty="0">
                        <a:solidFill>
                          <a:schemeClr val="tx1"/>
                        </a:solidFill>
                        <a:latin typeface="Meiryo UI" panose="020B0604030504040204" pitchFamily="50" charset="-128"/>
                        <a:ea typeface="Meiryo UI" panose="020B0604030504040204" pitchFamily="50" charset="-128"/>
                      </a:endParaRPr>
                    </a:p>
                  </a:txBody>
                  <a:tcPr anchor="ctr">
                    <a:lnL w="28575" cap="flat" cmpd="sng" algn="ctr">
                      <a:solidFill>
                        <a:srgbClr val="11AEC7"/>
                      </a:solidFill>
                      <a:prstDash val="solid"/>
                      <a:round/>
                      <a:headEnd type="none" w="med" len="med"/>
                      <a:tailEnd type="none" w="med" len="med"/>
                    </a:lnL>
                  </a:tcPr>
                </a:tc>
                <a:extLst>
                  <a:ext uri="{0D108BD9-81ED-4DB2-BD59-A6C34878D82A}">
                    <a16:rowId xmlns:a16="http://schemas.microsoft.com/office/drawing/2014/main" val="751532412"/>
                  </a:ext>
                </a:extLst>
              </a:tr>
              <a:tr h="370840">
                <a:tc>
                  <a:txBody>
                    <a:bodyPr/>
                    <a:lstStyle/>
                    <a:p>
                      <a:pPr algn="ctr"/>
                      <a:r>
                        <a:rPr kumimoji="1" lang="ja-JP" altLang="en-US" sz="1200" dirty="0">
                          <a:latin typeface="Meiryo UI" panose="020B0604030504040204" pitchFamily="50" charset="-128"/>
                          <a:ea typeface="Meiryo UI" panose="020B0604030504040204" pitchFamily="50" charset="-128"/>
                        </a:rPr>
                        <a:t>損害保険ジャパン</a:t>
                      </a:r>
                    </a:p>
                  </a:txBody>
                  <a:tcPr anchor="ctr">
                    <a:lnR w="28575" cap="flat" cmpd="sng" algn="ctr">
                      <a:solidFill>
                        <a:srgbClr val="11AEC7"/>
                      </a:solidFill>
                      <a:prstDash val="solid"/>
                      <a:round/>
                      <a:headEnd type="none" w="med" len="med"/>
                      <a:tailEnd type="none" w="med" len="med"/>
                    </a:lnR>
                  </a:tcPr>
                </a:tc>
                <a:tc>
                  <a:txBody>
                    <a:bodyPr/>
                    <a:lstStyle/>
                    <a:p>
                      <a:pPr algn="l"/>
                      <a:r>
                        <a:rPr kumimoji="1" lang="ja-JP" altLang="en-US" sz="1200" dirty="0">
                          <a:solidFill>
                            <a:schemeClr val="tx1"/>
                          </a:solidFill>
                          <a:latin typeface="Meiryo UI" panose="020B0604030504040204" pitchFamily="50" charset="-128"/>
                          <a:ea typeface="Meiryo UI" panose="020B0604030504040204" pitchFamily="50" charset="-128"/>
                        </a:rPr>
                        <a:t>・大阪防災アプリ 利用促進への協力</a:t>
                      </a:r>
                    </a:p>
                  </a:txBody>
                  <a:tcPr anchor="ctr">
                    <a:lnL w="28575" cap="flat" cmpd="sng" algn="ctr">
                      <a:solidFill>
                        <a:srgbClr val="11AEC7"/>
                      </a:solidFill>
                      <a:prstDash val="solid"/>
                      <a:round/>
                      <a:headEnd type="none" w="med" len="med"/>
                      <a:tailEnd type="none" w="med" len="med"/>
                    </a:lnL>
                  </a:tcPr>
                </a:tc>
                <a:extLst>
                  <a:ext uri="{0D108BD9-81ED-4DB2-BD59-A6C34878D82A}">
                    <a16:rowId xmlns:a16="http://schemas.microsoft.com/office/drawing/2014/main" val="4209562438"/>
                  </a:ext>
                </a:extLst>
              </a:tr>
              <a:tr h="370840">
                <a:tc>
                  <a:txBody>
                    <a:bodyPr/>
                    <a:lstStyle/>
                    <a:p>
                      <a:pPr algn="ctr"/>
                      <a:r>
                        <a:rPr kumimoji="1" lang="ja-JP" altLang="en-US" sz="1200" dirty="0">
                          <a:latin typeface="Meiryo UI" panose="020B0604030504040204" pitchFamily="50" charset="-128"/>
                          <a:ea typeface="Meiryo UI" panose="020B0604030504040204" pitchFamily="50" charset="-128"/>
                        </a:rPr>
                        <a:t>第一生命保険</a:t>
                      </a:r>
                    </a:p>
                  </a:txBody>
                  <a:tcPr anchor="ctr">
                    <a:lnR w="28575" cap="flat" cmpd="sng" algn="ctr">
                      <a:solidFill>
                        <a:srgbClr val="11AEC7"/>
                      </a:solidFill>
                      <a:prstDash val="solid"/>
                      <a:round/>
                      <a:headEnd type="none" w="med" len="med"/>
                      <a:tailEnd type="none" w="med" len="med"/>
                    </a:lnR>
                  </a:tcPr>
                </a:tc>
                <a:tc>
                  <a:txBody>
                    <a:bodyPr/>
                    <a:lstStyle/>
                    <a:p>
                      <a:pPr algn="l"/>
                      <a:r>
                        <a:rPr kumimoji="1" lang="ja-JP" altLang="en-US" sz="1200" dirty="0">
                          <a:solidFill>
                            <a:schemeClr val="tx1"/>
                          </a:solidFill>
                          <a:latin typeface="Meiryo UI" panose="020B0604030504040204" pitchFamily="50" charset="-128"/>
                          <a:ea typeface="Meiryo UI" panose="020B0604030504040204" pitchFamily="50" charset="-128"/>
                        </a:rPr>
                        <a:t>・営業職員のチラシ配布による府政情報の発信</a:t>
                      </a:r>
                      <a:endParaRPr kumimoji="1" lang="en-US" altLang="ja-JP" sz="1200" dirty="0">
                        <a:solidFill>
                          <a:schemeClr val="tx1"/>
                        </a:solidFill>
                        <a:latin typeface="Meiryo UI" panose="020B0604030504040204" pitchFamily="50" charset="-128"/>
                        <a:ea typeface="Meiryo UI" panose="020B0604030504040204" pitchFamily="50" charset="-128"/>
                      </a:endParaRPr>
                    </a:p>
                    <a:p>
                      <a:pPr algn="l"/>
                      <a:r>
                        <a:rPr kumimoji="1" lang="ja-JP" altLang="en-US" sz="1200" dirty="0">
                          <a:solidFill>
                            <a:schemeClr val="tx1"/>
                          </a:solidFill>
                          <a:latin typeface="Meiryo UI" panose="020B0604030504040204" pitchFamily="50" charset="-128"/>
                          <a:ea typeface="Meiryo UI" panose="020B0604030504040204" pitchFamily="50" charset="-128"/>
                        </a:rPr>
                        <a:t>・関西ビジネスミーティングへのブース出展</a:t>
                      </a:r>
                    </a:p>
                  </a:txBody>
                  <a:tcPr anchor="ctr">
                    <a:lnL w="28575" cap="flat" cmpd="sng" algn="ctr">
                      <a:solidFill>
                        <a:srgbClr val="11AEC7"/>
                      </a:solidFill>
                      <a:prstDash val="solid"/>
                      <a:round/>
                      <a:headEnd type="none" w="med" len="med"/>
                      <a:tailEnd type="none" w="med" len="med"/>
                    </a:lnL>
                  </a:tcPr>
                </a:tc>
                <a:extLst>
                  <a:ext uri="{0D108BD9-81ED-4DB2-BD59-A6C34878D82A}">
                    <a16:rowId xmlns:a16="http://schemas.microsoft.com/office/drawing/2014/main" val="27530221"/>
                  </a:ext>
                </a:extLst>
              </a:tr>
              <a:tr h="370840">
                <a:tc>
                  <a:txBody>
                    <a:bodyPr/>
                    <a:lstStyle/>
                    <a:p>
                      <a:pPr algn="ctr"/>
                      <a:r>
                        <a:rPr kumimoji="1" lang="ja-JP" altLang="en-US" sz="1200" dirty="0">
                          <a:latin typeface="Meiryo UI" panose="020B0604030504040204" pitchFamily="50" charset="-128"/>
                          <a:ea typeface="Meiryo UI" panose="020B0604030504040204" pitchFamily="50" charset="-128"/>
                        </a:rPr>
                        <a:t>大同生命保険</a:t>
                      </a:r>
                    </a:p>
                  </a:txBody>
                  <a:tcPr anchor="ctr">
                    <a:lnR w="28575" cap="flat" cmpd="sng" algn="ctr">
                      <a:solidFill>
                        <a:srgbClr val="11AEC7"/>
                      </a:solidFill>
                      <a:prstDash val="solid"/>
                      <a:round/>
                      <a:headEnd type="none" w="med" len="med"/>
                      <a:tailEnd type="none" w="med" len="med"/>
                    </a:lnR>
                  </a:tcPr>
                </a:tc>
                <a:tc>
                  <a:txBody>
                    <a:bodyPr/>
                    <a:lstStyle/>
                    <a:p>
                      <a:pPr algn="l"/>
                      <a:r>
                        <a:rPr kumimoji="1" lang="ja-JP" altLang="en-US" sz="1200" dirty="0">
                          <a:solidFill>
                            <a:schemeClr val="tx1"/>
                          </a:solidFill>
                          <a:latin typeface="Meiryo UI" panose="020B0604030504040204" pitchFamily="50" charset="-128"/>
                          <a:ea typeface="Meiryo UI" panose="020B0604030504040204" pitchFamily="50" charset="-128"/>
                        </a:rPr>
                        <a:t>・大阪府障がい者スポーツ大会へのボランティア参加</a:t>
                      </a:r>
                      <a:endParaRPr kumimoji="1" lang="en-US" altLang="ja-JP" sz="1200" dirty="0">
                        <a:solidFill>
                          <a:schemeClr val="tx1"/>
                        </a:solidFill>
                        <a:latin typeface="Meiryo UI" panose="020B0604030504040204" pitchFamily="50" charset="-128"/>
                        <a:ea typeface="Meiryo UI" panose="020B0604030504040204" pitchFamily="50" charset="-128"/>
                      </a:endParaRPr>
                    </a:p>
                    <a:p>
                      <a:pPr algn="l"/>
                      <a:r>
                        <a:rPr kumimoji="1" lang="ja-JP" altLang="en-US" sz="1200">
                          <a:solidFill>
                            <a:schemeClr val="tx1"/>
                          </a:solidFill>
                          <a:latin typeface="Meiryo UI" panose="020B0604030504040204" pitchFamily="50" charset="-128"/>
                          <a:ea typeface="Meiryo UI" panose="020B0604030504040204" pitchFamily="50" charset="-128"/>
                        </a:rPr>
                        <a:t>・健康経営セミナーのチラシ配布</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lnL w="28575" cap="flat" cmpd="sng" algn="ctr">
                      <a:solidFill>
                        <a:srgbClr val="11AEC7"/>
                      </a:solidFill>
                      <a:prstDash val="solid"/>
                      <a:round/>
                      <a:headEnd type="none" w="med" len="med"/>
                      <a:tailEnd type="none" w="med" len="med"/>
                    </a:lnL>
                  </a:tcPr>
                </a:tc>
                <a:extLst>
                  <a:ext uri="{0D108BD9-81ED-4DB2-BD59-A6C34878D82A}">
                    <a16:rowId xmlns:a16="http://schemas.microsoft.com/office/drawing/2014/main" val="2661602010"/>
                  </a:ext>
                </a:extLst>
              </a:tr>
              <a:tr h="370840">
                <a:tc>
                  <a:txBody>
                    <a:bodyPr/>
                    <a:lstStyle/>
                    <a:p>
                      <a:pPr algn="ctr"/>
                      <a:r>
                        <a:rPr kumimoji="1" lang="ja-JP" altLang="en-US" sz="1200" dirty="0">
                          <a:latin typeface="Meiryo UI" panose="020B0604030504040204" pitchFamily="50" charset="-128"/>
                          <a:ea typeface="Meiryo UI" panose="020B0604030504040204" pitchFamily="50" charset="-128"/>
                        </a:rPr>
                        <a:t>東京海上日動火災保険</a:t>
                      </a:r>
                    </a:p>
                  </a:txBody>
                  <a:tcPr anchor="ctr">
                    <a:lnR w="28575" cap="flat" cmpd="sng" algn="ctr">
                      <a:solidFill>
                        <a:srgbClr val="11AEC7"/>
                      </a:solidFill>
                      <a:prstDash val="solid"/>
                      <a:round/>
                      <a:headEnd type="none" w="med" len="med"/>
                      <a:tailEnd type="none" w="med" len="med"/>
                    </a:lnR>
                  </a:tcPr>
                </a:tc>
                <a:tc>
                  <a:txBody>
                    <a:bodyPr/>
                    <a:lstStyle/>
                    <a:p>
                      <a:pPr algn="l"/>
                      <a:r>
                        <a:rPr kumimoji="1" lang="ja-JP" altLang="en-US" sz="1200" dirty="0">
                          <a:solidFill>
                            <a:schemeClr val="tx1"/>
                          </a:solidFill>
                          <a:latin typeface="Meiryo UI" panose="020B0604030504040204" pitchFamily="50" charset="-128"/>
                          <a:ea typeface="Meiryo UI" panose="020B0604030504040204" pitchFamily="50" charset="-128"/>
                        </a:rPr>
                        <a:t>・中小企業における</a:t>
                      </a:r>
                      <a:r>
                        <a:rPr kumimoji="1" lang="en-US" altLang="ja-JP" sz="1200" dirty="0">
                          <a:solidFill>
                            <a:schemeClr val="tx1"/>
                          </a:solidFill>
                          <a:latin typeface="Meiryo UI" panose="020B0604030504040204" pitchFamily="50" charset="-128"/>
                          <a:ea typeface="Meiryo UI" panose="020B0604030504040204" pitchFamily="50" charset="-128"/>
                        </a:rPr>
                        <a:t>BCP</a:t>
                      </a:r>
                      <a:r>
                        <a:rPr kumimoji="1" lang="ja-JP" altLang="en-US" sz="1200" dirty="0">
                          <a:solidFill>
                            <a:schemeClr val="tx1"/>
                          </a:solidFill>
                          <a:latin typeface="Meiryo UI" panose="020B0604030504040204" pitchFamily="50" charset="-128"/>
                          <a:ea typeface="Meiryo UI" panose="020B0604030504040204" pitchFamily="50" charset="-128"/>
                        </a:rPr>
                        <a:t>普及啓発・策定支援</a:t>
                      </a:r>
                    </a:p>
                  </a:txBody>
                  <a:tcPr anchor="ctr">
                    <a:lnL w="28575" cap="flat" cmpd="sng" algn="ctr">
                      <a:solidFill>
                        <a:srgbClr val="11AEC7"/>
                      </a:solidFill>
                      <a:prstDash val="solid"/>
                      <a:round/>
                      <a:headEnd type="none" w="med" len="med"/>
                      <a:tailEnd type="none" w="med" len="med"/>
                    </a:lnL>
                  </a:tcPr>
                </a:tc>
                <a:extLst>
                  <a:ext uri="{0D108BD9-81ED-4DB2-BD59-A6C34878D82A}">
                    <a16:rowId xmlns:a16="http://schemas.microsoft.com/office/drawing/2014/main" val="1566861304"/>
                  </a:ext>
                </a:extLst>
              </a:tr>
              <a:tr h="370840">
                <a:tc>
                  <a:txBody>
                    <a:bodyPr/>
                    <a:lstStyle/>
                    <a:p>
                      <a:pPr algn="ctr"/>
                      <a:r>
                        <a:rPr kumimoji="1" lang="ja-JP" altLang="en-US" sz="1200" dirty="0">
                          <a:latin typeface="Meiryo UI" panose="020B0604030504040204" pitchFamily="50" charset="-128"/>
                          <a:ea typeface="Meiryo UI" panose="020B0604030504040204" pitchFamily="50" charset="-128"/>
                        </a:rPr>
                        <a:t>日本生命保険</a:t>
                      </a:r>
                    </a:p>
                  </a:txBody>
                  <a:tcPr anchor="ctr">
                    <a:lnR w="28575" cap="flat" cmpd="sng" algn="ctr">
                      <a:solidFill>
                        <a:srgbClr val="11AEC7"/>
                      </a:solidFill>
                      <a:prstDash val="solid"/>
                      <a:round/>
                      <a:headEnd type="none" w="med" len="med"/>
                      <a:tailEnd type="none" w="med" len="med"/>
                    </a:lnR>
                  </a:tcPr>
                </a:tc>
                <a:tc>
                  <a:txBody>
                    <a:bodyPr/>
                    <a:lstStyle/>
                    <a:p>
                      <a:pPr algn="l"/>
                      <a:r>
                        <a:rPr kumimoji="1" lang="ja-JP" altLang="en-US" sz="1200" dirty="0">
                          <a:solidFill>
                            <a:schemeClr val="tx1"/>
                          </a:solidFill>
                          <a:latin typeface="Meiryo UI" panose="020B0604030504040204" pitchFamily="50" charset="-128"/>
                          <a:ea typeface="Meiryo UI" panose="020B0604030504040204" pitchFamily="50" charset="-128"/>
                        </a:rPr>
                        <a:t>・サイネージ放映、営業職員のチラシ配布による府政情報の発信</a:t>
                      </a:r>
                      <a:endParaRPr kumimoji="1" lang="en-US" altLang="ja-JP" sz="1200" dirty="0">
                        <a:solidFill>
                          <a:schemeClr val="tx1"/>
                        </a:solidFill>
                        <a:latin typeface="Meiryo UI" panose="020B0604030504040204" pitchFamily="50" charset="-128"/>
                        <a:ea typeface="Meiryo UI" panose="020B0604030504040204" pitchFamily="50" charset="-128"/>
                      </a:endParaRPr>
                    </a:p>
                    <a:p>
                      <a:pPr algn="l"/>
                      <a:r>
                        <a:rPr kumimoji="1" lang="ja-JP" altLang="en-US" sz="1200" dirty="0">
                          <a:solidFill>
                            <a:schemeClr val="tx1"/>
                          </a:solidFill>
                          <a:latin typeface="Meiryo UI" panose="020B0604030504040204" pitchFamily="50" charset="-128"/>
                          <a:ea typeface="Meiryo UI" panose="020B0604030504040204" pitchFamily="50" charset="-128"/>
                        </a:rPr>
                        <a:t>・ニッセイ医療費白書の贈呈</a:t>
                      </a:r>
                    </a:p>
                  </a:txBody>
                  <a:tcPr anchor="ctr">
                    <a:lnL w="28575" cap="flat" cmpd="sng" algn="ctr">
                      <a:solidFill>
                        <a:srgbClr val="11AEC7"/>
                      </a:solidFill>
                      <a:prstDash val="solid"/>
                      <a:round/>
                      <a:headEnd type="none" w="med" len="med"/>
                      <a:tailEnd type="none" w="med" len="med"/>
                    </a:lnL>
                  </a:tcPr>
                </a:tc>
                <a:extLst>
                  <a:ext uri="{0D108BD9-81ED-4DB2-BD59-A6C34878D82A}">
                    <a16:rowId xmlns:a16="http://schemas.microsoft.com/office/drawing/2014/main" val="131023287"/>
                  </a:ext>
                </a:extLst>
              </a:tr>
              <a:tr h="370840">
                <a:tc>
                  <a:txBody>
                    <a:bodyPr/>
                    <a:lstStyle/>
                    <a:p>
                      <a:pPr algn="ctr"/>
                      <a:r>
                        <a:rPr kumimoji="1" lang="ja-JP" altLang="en-US" sz="1200" dirty="0">
                          <a:latin typeface="Meiryo UI" panose="020B0604030504040204" pitchFamily="50" charset="-128"/>
                          <a:ea typeface="Meiryo UI" panose="020B0604030504040204" pitchFamily="50" charset="-128"/>
                        </a:rPr>
                        <a:t>三井住友海上火災保険</a:t>
                      </a:r>
                    </a:p>
                  </a:txBody>
                  <a:tcPr anchor="ctr">
                    <a:lnR w="28575" cap="flat" cmpd="sng" algn="ctr">
                      <a:solidFill>
                        <a:srgbClr val="11AEC7"/>
                      </a:solidFill>
                      <a:prstDash val="solid"/>
                      <a:round/>
                      <a:headEnd type="none" w="med" len="med"/>
                      <a:tailEnd type="none" w="med" len="med"/>
                    </a:lnR>
                  </a:tcPr>
                </a:tc>
                <a:tc>
                  <a:txBody>
                    <a:bodyPr/>
                    <a:lstStyle/>
                    <a:p>
                      <a:pPr algn="l"/>
                      <a:r>
                        <a:rPr kumimoji="1" lang="ja-JP" altLang="en-US" sz="1200" dirty="0">
                          <a:solidFill>
                            <a:schemeClr val="tx1"/>
                          </a:solidFill>
                          <a:latin typeface="Meiryo UI" panose="020B0604030504040204" pitchFamily="50" charset="-128"/>
                          <a:ea typeface="Meiryo UI" panose="020B0604030504040204" pitchFamily="50" charset="-128"/>
                        </a:rPr>
                        <a:t>・里親家庭に向けた、野球観戦チケットの寄贈</a:t>
                      </a:r>
                      <a:endParaRPr kumimoji="1" lang="en-US" altLang="ja-JP" sz="1200" dirty="0">
                        <a:solidFill>
                          <a:schemeClr val="tx1"/>
                        </a:solidFill>
                        <a:latin typeface="Meiryo UI" panose="020B0604030504040204" pitchFamily="50" charset="-128"/>
                        <a:ea typeface="Meiryo UI" panose="020B0604030504040204" pitchFamily="50" charset="-128"/>
                      </a:endParaRPr>
                    </a:p>
                    <a:p>
                      <a:pPr algn="l"/>
                      <a:r>
                        <a:rPr kumimoji="1" lang="ja-JP" altLang="en-US" sz="1200" dirty="0">
                          <a:solidFill>
                            <a:schemeClr val="tx1"/>
                          </a:solidFill>
                          <a:latin typeface="Meiryo UI" panose="020B0604030504040204" pitchFamily="50" charset="-128"/>
                          <a:ea typeface="Meiryo UI" panose="020B0604030504040204" pitchFamily="50" charset="-128"/>
                        </a:rPr>
                        <a:t>・大阪</a:t>
                      </a:r>
                      <a:r>
                        <a:rPr kumimoji="1" lang="en-US" altLang="ja-JP" sz="1200" dirty="0">
                          <a:solidFill>
                            <a:schemeClr val="tx1"/>
                          </a:solidFill>
                          <a:latin typeface="Meiryo UI" panose="020B0604030504040204" pitchFamily="50" charset="-128"/>
                          <a:ea typeface="Meiryo UI" panose="020B0604030504040204" pitchFamily="50" charset="-128"/>
                        </a:rPr>
                        <a:t>880</a:t>
                      </a:r>
                      <a:r>
                        <a:rPr kumimoji="1" lang="ja-JP" altLang="en-US" sz="1200" dirty="0">
                          <a:solidFill>
                            <a:schemeClr val="tx1"/>
                          </a:solidFill>
                          <a:latin typeface="Meiryo UI" panose="020B0604030504040204" pitchFamily="50" charset="-128"/>
                          <a:ea typeface="Meiryo UI" panose="020B0604030504040204" pitchFamily="50" charset="-128"/>
                        </a:rPr>
                        <a:t>万人訓練ポスター及びチラシの作成・配布協力</a:t>
                      </a:r>
                    </a:p>
                  </a:txBody>
                  <a:tcPr anchor="ctr">
                    <a:lnL w="28575" cap="flat" cmpd="sng" algn="ctr">
                      <a:solidFill>
                        <a:srgbClr val="11AEC7"/>
                      </a:solidFill>
                      <a:prstDash val="solid"/>
                      <a:round/>
                      <a:headEnd type="none" w="med" len="med"/>
                      <a:tailEnd type="none" w="med" len="med"/>
                    </a:lnL>
                  </a:tcPr>
                </a:tc>
                <a:extLst>
                  <a:ext uri="{0D108BD9-81ED-4DB2-BD59-A6C34878D82A}">
                    <a16:rowId xmlns:a16="http://schemas.microsoft.com/office/drawing/2014/main" val="4081291367"/>
                  </a:ext>
                </a:extLst>
              </a:tr>
              <a:tr h="370840">
                <a:tc>
                  <a:txBody>
                    <a:bodyPr/>
                    <a:lstStyle/>
                    <a:p>
                      <a:pPr algn="ctr"/>
                      <a:r>
                        <a:rPr kumimoji="1" lang="ja-JP" altLang="en-US" sz="1200" dirty="0">
                          <a:latin typeface="Meiryo UI" panose="020B0604030504040204" pitchFamily="50" charset="-128"/>
                          <a:ea typeface="Meiryo UI" panose="020B0604030504040204" pitchFamily="50" charset="-128"/>
                        </a:rPr>
                        <a:t>明治安田生命保険</a:t>
                      </a:r>
                    </a:p>
                  </a:txBody>
                  <a:tcPr anchor="ctr">
                    <a:lnR w="28575" cap="flat" cmpd="sng" algn="ctr">
                      <a:solidFill>
                        <a:srgbClr val="11AEC7"/>
                      </a:solidFill>
                      <a:prstDash val="solid"/>
                      <a:round/>
                      <a:headEnd type="none" w="med" len="med"/>
                      <a:tailEnd type="none" w="med" len="med"/>
                    </a:lnR>
                  </a:tcPr>
                </a:tc>
                <a:tc>
                  <a:txBody>
                    <a:bodyPr/>
                    <a:lstStyle/>
                    <a:p>
                      <a:pPr algn="l"/>
                      <a:r>
                        <a:rPr kumimoji="1" lang="ja-JP" altLang="en-US" sz="1200" dirty="0">
                          <a:solidFill>
                            <a:schemeClr val="tx1"/>
                          </a:solidFill>
                          <a:latin typeface="Meiryo UI" panose="020B0604030504040204" pitchFamily="50" charset="-128"/>
                          <a:ea typeface="Meiryo UI" panose="020B0604030504040204" pitchFamily="50" charset="-128"/>
                        </a:rPr>
                        <a:t>・健活</a:t>
                      </a:r>
                      <a:r>
                        <a:rPr kumimoji="1" lang="en-US" altLang="ja-JP" sz="1200" dirty="0">
                          <a:solidFill>
                            <a:schemeClr val="tx1"/>
                          </a:solidFill>
                          <a:latin typeface="Meiryo UI" panose="020B0604030504040204" pitchFamily="50" charset="-128"/>
                          <a:ea typeface="Meiryo UI" panose="020B0604030504040204" pitchFamily="50" charset="-128"/>
                        </a:rPr>
                        <a:t>10</a:t>
                      </a:r>
                      <a:r>
                        <a:rPr kumimoji="1" lang="ja-JP" altLang="en-US" sz="1200" dirty="0">
                          <a:solidFill>
                            <a:schemeClr val="tx1"/>
                          </a:solidFill>
                          <a:latin typeface="Meiryo UI" panose="020B0604030504040204" pitchFamily="50" charset="-128"/>
                          <a:ea typeface="Meiryo UI" panose="020B0604030504040204" pitchFamily="50" charset="-128"/>
                        </a:rPr>
                        <a:t>啓発チラシの共同作成と、府庁イベント等での健康測定会の実施</a:t>
                      </a:r>
                      <a:endParaRPr kumimoji="1" lang="en-US" altLang="ja-JP" sz="1200" dirty="0">
                        <a:solidFill>
                          <a:schemeClr val="tx1"/>
                        </a:solidFill>
                        <a:latin typeface="Meiryo UI" panose="020B0604030504040204" pitchFamily="50" charset="-128"/>
                        <a:ea typeface="Meiryo UI" panose="020B0604030504040204" pitchFamily="50" charset="-128"/>
                      </a:endParaRPr>
                    </a:p>
                    <a:p>
                      <a:pPr algn="l"/>
                      <a:r>
                        <a:rPr kumimoji="1" lang="ja-JP" altLang="en-US" sz="1200" dirty="0">
                          <a:solidFill>
                            <a:schemeClr val="tx1"/>
                          </a:solidFill>
                          <a:latin typeface="Meiryo UI" panose="020B0604030504040204" pitchFamily="50" charset="-128"/>
                          <a:ea typeface="Meiryo UI" panose="020B0604030504040204" pitchFamily="50" charset="-128"/>
                        </a:rPr>
                        <a:t>・里親支援ソ－シャルワーカー研修会への講師派遣</a:t>
                      </a:r>
                    </a:p>
                  </a:txBody>
                  <a:tcPr anchor="ctr">
                    <a:lnL w="28575" cap="flat" cmpd="sng" algn="ctr">
                      <a:solidFill>
                        <a:srgbClr val="11AEC7"/>
                      </a:solidFill>
                      <a:prstDash val="solid"/>
                      <a:round/>
                      <a:headEnd type="none" w="med" len="med"/>
                      <a:tailEnd type="none" w="med" len="med"/>
                    </a:lnL>
                  </a:tcPr>
                </a:tc>
                <a:extLst>
                  <a:ext uri="{0D108BD9-81ED-4DB2-BD59-A6C34878D82A}">
                    <a16:rowId xmlns:a16="http://schemas.microsoft.com/office/drawing/2014/main" val="3418071098"/>
                  </a:ext>
                </a:extLst>
              </a:tr>
              <a:tr h="370840">
                <a:tc>
                  <a:txBody>
                    <a:bodyPr/>
                    <a:lstStyle/>
                    <a:p>
                      <a:pPr marL="0" marR="0" lvl="0" indent="0" algn="ctr" defTabSz="685762"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りそな銀行</a:t>
                      </a:r>
                    </a:p>
                  </a:txBody>
                  <a:tcPr anchor="ctr">
                    <a:lnR w="28575" cap="flat" cmpd="sng" algn="ctr">
                      <a:solidFill>
                        <a:srgbClr val="11AEC7"/>
                      </a:solidFill>
                      <a:prstDash val="solid"/>
                      <a:round/>
                      <a:headEnd type="none" w="med" len="med"/>
                      <a:tailEnd type="none" w="med" len="med"/>
                    </a:lnR>
                  </a:tcPr>
                </a:tc>
                <a:tc>
                  <a:txBody>
                    <a:bodyPr/>
                    <a:lstStyle/>
                    <a:p>
                      <a:pPr algn="l"/>
                      <a:r>
                        <a:rPr kumimoji="1" lang="ja-JP" altLang="en-US" sz="1200" dirty="0">
                          <a:solidFill>
                            <a:schemeClr val="tx1"/>
                          </a:solidFill>
                          <a:latin typeface="Meiryo UI" panose="020B0604030504040204" pitchFamily="50" charset="-128"/>
                          <a:ea typeface="Meiryo UI" panose="020B0604030504040204" pitchFamily="50" charset="-128"/>
                        </a:rPr>
                        <a:t>・鶴見商業高校での手帳製作の授業への講師登壇協力</a:t>
                      </a:r>
                      <a:endParaRPr kumimoji="1" lang="en-US" altLang="ja-JP" sz="1200" dirty="0">
                        <a:solidFill>
                          <a:schemeClr val="tx1"/>
                        </a:solidFill>
                        <a:latin typeface="Meiryo UI" panose="020B0604030504040204" pitchFamily="50" charset="-128"/>
                        <a:ea typeface="Meiryo UI" panose="020B0604030504040204" pitchFamily="50" charset="-128"/>
                      </a:endParaRPr>
                    </a:p>
                    <a:p>
                      <a:pPr algn="l"/>
                      <a:r>
                        <a:rPr kumimoji="1" lang="ja-JP" altLang="en-US" sz="1200" dirty="0">
                          <a:solidFill>
                            <a:schemeClr val="tx1"/>
                          </a:solidFill>
                          <a:latin typeface="Meiryo UI" panose="020B0604030504040204" pitchFamily="50" charset="-128"/>
                          <a:ea typeface="Meiryo UI" panose="020B0604030504040204" pitchFamily="50" charset="-128"/>
                        </a:rPr>
                        <a:t>・行政と民間企業の異業種交流会の実施</a:t>
                      </a:r>
                    </a:p>
                  </a:txBody>
                  <a:tcPr anchor="ctr">
                    <a:lnL w="28575" cap="flat" cmpd="sng" algn="ctr">
                      <a:solidFill>
                        <a:srgbClr val="11AEC7"/>
                      </a:solidFill>
                      <a:prstDash val="solid"/>
                      <a:round/>
                      <a:headEnd type="none" w="med" len="med"/>
                      <a:tailEnd type="none" w="med" len="med"/>
                    </a:lnL>
                  </a:tcPr>
                </a:tc>
                <a:extLst>
                  <a:ext uri="{0D108BD9-81ED-4DB2-BD59-A6C34878D82A}">
                    <a16:rowId xmlns:a16="http://schemas.microsoft.com/office/drawing/2014/main" val="1202100509"/>
                  </a:ext>
                </a:extLst>
              </a:tr>
            </a:tbl>
          </a:graphicData>
        </a:graphic>
      </p:graphicFrame>
      <p:sp>
        <p:nvSpPr>
          <p:cNvPr id="11" name="テキスト ボックス 10">
            <a:extLst>
              <a:ext uri="{FF2B5EF4-FFF2-40B4-BE49-F238E27FC236}">
                <a16:creationId xmlns:a16="http://schemas.microsoft.com/office/drawing/2014/main" id="{EFBCD5C2-E3A4-4BBF-AD7D-D3C417CFCB8C}"/>
              </a:ext>
            </a:extLst>
          </p:cNvPr>
          <p:cNvSpPr txBox="1"/>
          <p:nvPr/>
        </p:nvSpPr>
        <p:spPr>
          <a:xfrm>
            <a:off x="394181" y="1042819"/>
            <a:ext cx="1910459" cy="400110"/>
          </a:xfrm>
          <a:prstGeom prst="rect">
            <a:avLst/>
          </a:prstGeom>
          <a:noFill/>
        </p:spPr>
        <p:txBody>
          <a:bodyPr wrap="none" rtlCol="0">
            <a:spAutoFit/>
          </a:bodyPr>
          <a:lstStyle/>
          <a:p>
            <a:r>
              <a:rPr lang="ja-JP" altLang="en-US" sz="2000" b="1" spc="60" dirty="0">
                <a:latin typeface="Meiryo UI" panose="020B0604030504040204" pitchFamily="50" charset="-128"/>
                <a:ea typeface="Meiryo UI" panose="020B0604030504040204" pitchFamily="50" charset="-128"/>
              </a:rPr>
              <a:t>金融業・保険業</a:t>
            </a:r>
            <a:endParaRPr kumimoji="1" lang="ja-JP" altLang="en-US" sz="2000" b="1" dirty="0">
              <a:latin typeface="Meiryo UI" panose="020B0604030504040204" pitchFamily="50" charset="-128"/>
              <a:ea typeface="Meiryo UI" panose="020B0604030504040204" pitchFamily="50" charset="-128"/>
            </a:endParaRPr>
          </a:p>
        </p:txBody>
      </p:sp>
      <p:grpSp>
        <p:nvGrpSpPr>
          <p:cNvPr id="14" name="グループ化 13">
            <a:extLst>
              <a:ext uri="{FF2B5EF4-FFF2-40B4-BE49-F238E27FC236}">
                <a16:creationId xmlns:a16="http://schemas.microsoft.com/office/drawing/2014/main" id="{25267FB9-5CA7-4231-A5E8-188DFF70C02E}"/>
              </a:ext>
            </a:extLst>
          </p:cNvPr>
          <p:cNvGrpSpPr/>
          <p:nvPr/>
        </p:nvGrpSpPr>
        <p:grpSpPr>
          <a:xfrm>
            <a:off x="394181" y="465236"/>
            <a:ext cx="9173036" cy="475850"/>
            <a:chOff x="394181" y="465236"/>
            <a:chExt cx="9173036" cy="475850"/>
          </a:xfrm>
        </p:grpSpPr>
        <p:sp>
          <p:nvSpPr>
            <p:cNvPr id="15" name="テキスト ボックス 14">
              <a:extLst>
                <a:ext uri="{FF2B5EF4-FFF2-40B4-BE49-F238E27FC236}">
                  <a16:creationId xmlns:a16="http://schemas.microsoft.com/office/drawing/2014/main" id="{4B0B7674-67DA-477F-981A-8420F6D2D2A0}"/>
                </a:ext>
              </a:extLst>
            </p:cNvPr>
            <p:cNvSpPr txBox="1"/>
            <p:nvPr/>
          </p:nvSpPr>
          <p:spPr>
            <a:xfrm>
              <a:off x="474667" y="465236"/>
              <a:ext cx="2763898" cy="400110"/>
            </a:xfrm>
            <a:prstGeom prst="rect">
              <a:avLst/>
            </a:prstGeom>
            <a:noFill/>
          </p:spPr>
          <p:txBody>
            <a:bodyPr wrap="none" rtlCol="0">
              <a:spAutoFit/>
            </a:bodyPr>
            <a:lstStyle/>
            <a:p>
              <a:r>
                <a:rPr lang="ja-JP" altLang="en-US" sz="2000" b="1" spc="60" dirty="0">
                  <a:latin typeface="Meiryo UI" panose="020B0604030504040204" pitchFamily="50" charset="-128"/>
                  <a:ea typeface="Meiryo UI" panose="020B0604030504040204" pitchFamily="50" charset="-128"/>
                </a:rPr>
                <a:t>（業種別）主な取組み</a:t>
              </a:r>
              <a:endParaRPr kumimoji="1" lang="ja-JP" altLang="en-US" sz="2000" b="1" dirty="0">
                <a:latin typeface="Meiryo UI" panose="020B0604030504040204" pitchFamily="50" charset="-128"/>
                <a:ea typeface="Meiryo UI" panose="020B0604030504040204" pitchFamily="50" charset="-128"/>
              </a:endParaRPr>
            </a:p>
          </p:txBody>
        </p:sp>
        <p:cxnSp>
          <p:nvCxnSpPr>
            <p:cNvPr id="16" name="直線コネクタ 15">
              <a:extLst>
                <a:ext uri="{FF2B5EF4-FFF2-40B4-BE49-F238E27FC236}">
                  <a16:creationId xmlns:a16="http://schemas.microsoft.com/office/drawing/2014/main" id="{56E2A93B-CD99-4F65-ABCB-B7D16A22B904}"/>
                </a:ext>
              </a:extLst>
            </p:cNvPr>
            <p:cNvCxnSpPr/>
            <p:nvPr/>
          </p:nvCxnSpPr>
          <p:spPr>
            <a:xfrm>
              <a:off x="394181" y="941086"/>
              <a:ext cx="9173036" cy="0"/>
            </a:xfrm>
            <a:prstGeom prst="line">
              <a:avLst/>
            </a:prstGeom>
            <a:ln w="38100">
              <a:solidFill>
                <a:srgbClr val="0D8295"/>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2514115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タイトル 8" hidden="1">
            <a:extLst>
              <a:ext uri="{FF2B5EF4-FFF2-40B4-BE49-F238E27FC236}">
                <a16:creationId xmlns:a16="http://schemas.microsoft.com/office/drawing/2014/main" id="{9FDB6406-0CDB-4213-A1B6-DE47D953FED3}"/>
              </a:ext>
            </a:extLst>
          </p:cNvPr>
          <p:cNvSpPr>
            <a:spLocks noGrp="1"/>
          </p:cNvSpPr>
          <p:nvPr>
            <p:ph type="title" idx="4294967295"/>
          </p:nvPr>
        </p:nvSpPr>
        <p:spPr>
          <a:xfrm>
            <a:off x="381000" y="1131094"/>
            <a:ext cx="7886700" cy="994172"/>
          </a:xfrm>
        </p:spPr>
        <p:txBody>
          <a:bodyPr rtlCol="0"/>
          <a:lstStyle/>
          <a:p>
            <a:r>
              <a:rPr lang="ja-JP" altLang="en-US" dirty="0">
                <a:latin typeface="Meiryo UI" panose="020B0604030504040204" pitchFamily="50" charset="-128"/>
                <a:ea typeface="Meiryo UI" panose="020B0604030504040204" pitchFamily="50" charset="-128"/>
              </a:rPr>
              <a:t>プロジェクト分析スライド </a:t>
            </a:r>
            <a:r>
              <a:rPr lang="en-US" altLang="ja-JP" dirty="0">
                <a:latin typeface="Meiryo UI" panose="020B0604030504040204" pitchFamily="50" charset="-128"/>
                <a:ea typeface="Meiryo UI" panose="020B0604030504040204" pitchFamily="50" charset="-128"/>
              </a:rPr>
              <a:t>3</a:t>
            </a:r>
          </a:p>
        </p:txBody>
      </p:sp>
      <p:sp>
        <p:nvSpPr>
          <p:cNvPr id="5" name="スライド番号プレースホルダー 4"/>
          <p:cNvSpPr>
            <a:spLocks noGrp="1"/>
          </p:cNvSpPr>
          <p:nvPr>
            <p:ph type="sldNum" sz="quarter" idx="12"/>
          </p:nvPr>
        </p:nvSpPr>
        <p:spPr>
          <a:xfrm>
            <a:off x="7677150" y="6482444"/>
            <a:ext cx="2228850" cy="365125"/>
          </a:xfrm>
        </p:spPr>
        <p:txBody>
          <a:bodyPr/>
          <a:lstStyle/>
          <a:p>
            <a:fld id="{06FEDF93-2BFD-41CA-ABC7-B039102F3792}" type="slidenum">
              <a:rPr lang="en-US" altLang="ja-JP" smtClean="0"/>
              <a:pPr/>
              <a:t>12</a:t>
            </a:fld>
            <a:endParaRPr lang="ja-JP" altLang="en-US" dirty="0"/>
          </a:p>
        </p:txBody>
      </p:sp>
      <p:graphicFrame>
        <p:nvGraphicFramePr>
          <p:cNvPr id="2" name="表 2">
            <a:extLst>
              <a:ext uri="{FF2B5EF4-FFF2-40B4-BE49-F238E27FC236}">
                <a16:creationId xmlns:a16="http://schemas.microsoft.com/office/drawing/2014/main" id="{8149A1CE-A000-4870-A0B1-EEB3DD10ADF8}"/>
              </a:ext>
            </a:extLst>
          </p:cNvPr>
          <p:cNvGraphicFramePr>
            <a:graphicFrameLocks noGrp="1"/>
          </p:cNvGraphicFramePr>
          <p:nvPr>
            <p:extLst>
              <p:ext uri="{D42A27DB-BD31-4B8C-83A1-F6EECF244321}">
                <p14:modId xmlns:p14="http://schemas.microsoft.com/office/powerpoint/2010/main" val="3305337128"/>
              </p:ext>
            </p:extLst>
          </p:nvPr>
        </p:nvGraphicFramePr>
        <p:xfrm>
          <a:off x="509911" y="1559572"/>
          <a:ext cx="8941575" cy="812858"/>
        </p:xfrm>
        <a:graphic>
          <a:graphicData uri="http://schemas.openxmlformats.org/drawingml/2006/table">
            <a:tbl>
              <a:tblPr firstRow="1" bandRow="1">
                <a:tableStyleId>{1FECB4D8-DB02-4DC6-A0A2-4F2EBAE1DC90}</a:tableStyleId>
              </a:tblPr>
              <a:tblGrid>
                <a:gridCol w="2862567">
                  <a:extLst>
                    <a:ext uri="{9D8B030D-6E8A-4147-A177-3AD203B41FA5}">
                      <a16:colId xmlns:a16="http://schemas.microsoft.com/office/drawing/2014/main" val="911289907"/>
                    </a:ext>
                  </a:extLst>
                </a:gridCol>
                <a:gridCol w="6079008">
                  <a:extLst>
                    <a:ext uri="{9D8B030D-6E8A-4147-A177-3AD203B41FA5}">
                      <a16:colId xmlns:a16="http://schemas.microsoft.com/office/drawing/2014/main" val="1977037378"/>
                    </a:ext>
                  </a:extLst>
                </a:gridCol>
              </a:tblGrid>
              <a:tr h="355658">
                <a:tc>
                  <a:txBody>
                    <a:bodyPr/>
                    <a:lstStyle/>
                    <a:p>
                      <a:pPr algn="ctr"/>
                      <a:r>
                        <a:rPr kumimoji="1" lang="ja-JP" altLang="en-US" sz="1400" dirty="0">
                          <a:solidFill>
                            <a:schemeClr val="bg1"/>
                          </a:solidFill>
                          <a:latin typeface="Meiryo UI" panose="020B0604030504040204" pitchFamily="50" charset="-128"/>
                          <a:ea typeface="Meiryo UI" panose="020B0604030504040204" pitchFamily="50" charset="-128"/>
                        </a:rPr>
                        <a:t>企業等</a:t>
                      </a:r>
                      <a:endParaRPr kumimoji="1" lang="ja-JP" altLang="en-US" sz="1400" dirty="0">
                        <a:latin typeface="Meiryo UI" panose="020B0604030504040204" pitchFamily="50" charset="-128"/>
                        <a:ea typeface="Meiryo UI" panose="020B0604030504040204" pitchFamily="50" charset="-128"/>
                      </a:endParaRPr>
                    </a:p>
                  </a:txBody>
                  <a:tcPr anchor="ctr">
                    <a:lnR w="28575" cap="flat" cmpd="sng" algn="ctr">
                      <a:solidFill>
                        <a:schemeClr val="bg1"/>
                      </a:solidFill>
                      <a:prstDash val="solid"/>
                      <a:round/>
                      <a:headEnd type="none" w="med" len="med"/>
                      <a:tailEnd type="none" w="med" len="med"/>
                    </a:lnR>
                  </a:tcPr>
                </a:tc>
                <a:tc>
                  <a:txBody>
                    <a:bodyPr/>
                    <a:lstStyle/>
                    <a:p>
                      <a:pPr algn="ctr"/>
                      <a:r>
                        <a:rPr kumimoji="1" lang="ja-JP" altLang="en-US" sz="1400" dirty="0">
                          <a:latin typeface="Meiryo UI" panose="020B0604030504040204" pitchFamily="50" charset="-128"/>
                          <a:ea typeface="Meiryo UI" panose="020B0604030504040204" pitchFamily="50" charset="-128"/>
                        </a:rPr>
                        <a:t>事例</a:t>
                      </a:r>
                    </a:p>
                  </a:txBody>
                  <a:tcPr anchor="ctr">
                    <a:lnL w="28575"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3150671313"/>
                  </a:ext>
                </a:extLst>
              </a:tr>
              <a:tr h="370840">
                <a:tc>
                  <a:txBody>
                    <a:bodyPr/>
                    <a:lstStyle/>
                    <a:p>
                      <a:pPr algn="ctr"/>
                      <a:r>
                        <a:rPr kumimoji="1" lang="ja-JP" altLang="en-US" sz="1200" dirty="0">
                          <a:latin typeface="Meiryo UI" panose="020B0604030504040204" pitchFamily="50" charset="-128"/>
                          <a:ea typeface="Meiryo UI" panose="020B0604030504040204" pitchFamily="50" charset="-128"/>
                        </a:rPr>
                        <a:t>三井不動産</a:t>
                      </a:r>
                    </a:p>
                  </a:txBody>
                  <a:tcPr anchor="ctr">
                    <a:lnR w="28575" cap="flat" cmpd="sng" algn="ctr">
                      <a:solidFill>
                        <a:srgbClr val="11AEC7"/>
                      </a:solidFill>
                      <a:prstDash val="solid"/>
                      <a:round/>
                      <a:headEnd type="none" w="med" len="med"/>
                      <a:tailEnd type="none" w="med" len="med"/>
                    </a:lnR>
                  </a:tcPr>
                </a:tc>
                <a:tc>
                  <a:txBody>
                    <a:bodyPr/>
                    <a:lstStyle/>
                    <a:p>
                      <a:pPr marL="0" marR="0" lvl="0" indent="0" algn="l" defTabSz="685762"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・府イベントに係る会場提供等、事業への啓発協力</a:t>
                      </a:r>
                      <a:endParaRPr kumimoji="1" lang="en-US" altLang="ja-JP" sz="1200" dirty="0">
                        <a:latin typeface="Meiryo UI" panose="020B0604030504040204" pitchFamily="50" charset="-128"/>
                        <a:ea typeface="Meiryo UI" panose="020B0604030504040204" pitchFamily="50" charset="-128"/>
                      </a:endParaRPr>
                    </a:p>
                    <a:p>
                      <a:pPr algn="l"/>
                      <a:r>
                        <a:rPr kumimoji="1" lang="ja-JP" altLang="en-US" sz="1200" dirty="0">
                          <a:latin typeface="Meiryo UI" panose="020B0604030504040204" pitchFamily="50" charset="-128"/>
                          <a:ea typeface="Meiryo UI" panose="020B0604030504040204" pitchFamily="50" charset="-128"/>
                        </a:rPr>
                        <a:t>・ららぽーと４施設での府政情報に関するサイネージ放映</a:t>
                      </a:r>
                      <a:endParaRPr kumimoji="1" lang="en-US" altLang="ja-JP" sz="1200" dirty="0">
                        <a:latin typeface="Meiryo UI" panose="020B0604030504040204" pitchFamily="50" charset="-128"/>
                        <a:ea typeface="Meiryo UI" panose="020B0604030504040204" pitchFamily="50" charset="-128"/>
                      </a:endParaRPr>
                    </a:p>
                  </a:txBody>
                  <a:tcPr anchor="ctr">
                    <a:lnL w="28575" cap="flat" cmpd="sng" algn="ctr">
                      <a:solidFill>
                        <a:srgbClr val="11AEC7"/>
                      </a:solidFill>
                      <a:prstDash val="solid"/>
                      <a:round/>
                      <a:headEnd type="none" w="med" len="med"/>
                      <a:tailEnd type="none" w="med" len="med"/>
                    </a:lnL>
                  </a:tcPr>
                </a:tc>
                <a:extLst>
                  <a:ext uri="{0D108BD9-81ED-4DB2-BD59-A6C34878D82A}">
                    <a16:rowId xmlns:a16="http://schemas.microsoft.com/office/drawing/2014/main" val="2963900581"/>
                  </a:ext>
                </a:extLst>
              </a:tr>
            </a:tbl>
          </a:graphicData>
        </a:graphic>
      </p:graphicFrame>
      <p:sp>
        <p:nvSpPr>
          <p:cNvPr id="11" name="テキスト ボックス 10">
            <a:extLst>
              <a:ext uri="{FF2B5EF4-FFF2-40B4-BE49-F238E27FC236}">
                <a16:creationId xmlns:a16="http://schemas.microsoft.com/office/drawing/2014/main" id="{EFBCD5C2-E3A4-4BBF-AD7D-D3C417CFCB8C}"/>
              </a:ext>
            </a:extLst>
          </p:cNvPr>
          <p:cNvSpPr txBox="1"/>
          <p:nvPr/>
        </p:nvSpPr>
        <p:spPr>
          <a:xfrm>
            <a:off x="394181" y="1042819"/>
            <a:ext cx="2739853" cy="400110"/>
          </a:xfrm>
          <a:prstGeom prst="rect">
            <a:avLst/>
          </a:prstGeom>
          <a:noFill/>
        </p:spPr>
        <p:txBody>
          <a:bodyPr wrap="none" rtlCol="0">
            <a:spAutoFit/>
          </a:bodyPr>
          <a:lstStyle/>
          <a:p>
            <a:r>
              <a:rPr lang="zh-TW" altLang="en-US" sz="2000" b="1" spc="60" dirty="0">
                <a:latin typeface="Meiryo UI" panose="020B0604030504040204" pitchFamily="50" charset="-128"/>
                <a:ea typeface="Meiryo UI" panose="020B0604030504040204" pitchFamily="50" charset="-128"/>
              </a:rPr>
              <a:t>不動産業</a:t>
            </a:r>
            <a:r>
              <a:rPr lang="ja-JP" altLang="en-US" sz="2000" b="1" spc="60" dirty="0">
                <a:latin typeface="Meiryo UI" panose="020B0604030504040204" pitchFamily="50" charset="-128"/>
                <a:ea typeface="Meiryo UI" panose="020B0604030504040204" pitchFamily="50" charset="-128"/>
              </a:rPr>
              <a:t>、</a:t>
            </a:r>
            <a:r>
              <a:rPr lang="zh-TW" altLang="en-US" sz="2000" b="1" spc="60" dirty="0">
                <a:latin typeface="Meiryo UI" panose="020B0604030504040204" pitchFamily="50" charset="-128"/>
                <a:ea typeface="Meiryo UI" panose="020B0604030504040204" pitchFamily="50" charset="-128"/>
              </a:rPr>
              <a:t>物品賃貸業</a:t>
            </a:r>
            <a:endParaRPr kumimoji="1" lang="ja-JP" altLang="en-US" sz="2000" b="1" dirty="0">
              <a:latin typeface="Meiryo UI" panose="020B0604030504040204" pitchFamily="50" charset="-128"/>
              <a:ea typeface="Meiryo UI" panose="020B0604030504040204" pitchFamily="50" charset="-128"/>
            </a:endParaRPr>
          </a:p>
        </p:txBody>
      </p:sp>
      <p:graphicFrame>
        <p:nvGraphicFramePr>
          <p:cNvPr id="12" name="表 2">
            <a:extLst>
              <a:ext uri="{FF2B5EF4-FFF2-40B4-BE49-F238E27FC236}">
                <a16:creationId xmlns:a16="http://schemas.microsoft.com/office/drawing/2014/main" id="{489B9111-27AC-4E50-802C-80421A60202D}"/>
              </a:ext>
            </a:extLst>
          </p:cNvPr>
          <p:cNvGraphicFramePr>
            <a:graphicFrameLocks noGrp="1"/>
          </p:cNvGraphicFramePr>
          <p:nvPr>
            <p:extLst>
              <p:ext uri="{D42A27DB-BD31-4B8C-83A1-F6EECF244321}">
                <p14:modId xmlns:p14="http://schemas.microsoft.com/office/powerpoint/2010/main" val="2077111470"/>
              </p:ext>
            </p:extLst>
          </p:nvPr>
        </p:nvGraphicFramePr>
        <p:xfrm>
          <a:off x="509911" y="2889184"/>
          <a:ext cx="8941575" cy="2225913"/>
        </p:xfrm>
        <a:graphic>
          <a:graphicData uri="http://schemas.openxmlformats.org/drawingml/2006/table">
            <a:tbl>
              <a:tblPr firstRow="1" bandRow="1">
                <a:tableStyleId>{1FECB4D8-DB02-4DC6-A0A2-4F2EBAE1DC90}</a:tableStyleId>
              </a:tblPr>
              <a:tblGrid>
                <a:gridCol w="2862567">
                  <a:extLst>
                    <a:ext uri="{9D8B030D-6E8A-4147-A177-3AD203B41FA5}">
                      <a16:colId xmlns:a16="http://schemas.microsoft.com/office/drawing/2014/main" val="911289907"/>
                    </a:ext>
                  </a:extLst>
                </a:gridCol>
                <a:gridCol w="6079008">
                  <a:extLst>
                    <a:ext uri="{9D8B030D-6E8A-4147-A177-3AD203B41FA5}">
                      <a16:colId xmlns:a16="http://schemas.microsoft.com/office/drawing/2014/main" val="1977037378"/>
                    </a:ext>
                  </a:extLst>
                </a:gridCol>
              </a:tblGrid>
              <a:tr h="364194">
                <a:tc>
                  <a:txBody>
                    <a:bodyPr/>
                    <a:lstStyle/>
                    <a:p>
                      <a:pPr algn="ctr"/>
                      <a:r>
                        <a:rPr kumimoji="1" lang="ja-JP" altLang="en-US" sz="1400" dirty="0">
                          <a:solidFill>
                            <a:schemeClr val="bg1"/>
                          </a:solidFill>
                          <a:latin typeface="Meiryo UI" panose="020B0604030504040204" pitchFamily="50" charset="-128"/>
                          <a:ea typeface="Meiryo UI" panose="020B0604030504040204" pitchFamily="50" charset="-128"/>
                        </a:rPr>
                        <a:t>企業等</a:t>
                      </a:r>
                      <a:endParaRPr kumimoji="1" lang="ja-JP" altLang="en-US" sz="1400" dirty="0">
                        <a:latin typeface="Meiryo UI" panose="020B0604030504040204" pitchFamily="50" charset="-128"/>
                        <a:ea typeface="Meiryo UI" panose="020B0604030504040204" pitchFamily="50" charset="-128"/>
                      </a:endParaRPr>
                    </a:p>
                  </a:txBody>
                  <a:tcPr anchor="ctr">
                    <a:lnR w="28575" cap="flat" cmpd="sng" algn="ctr">
                      <a:solidFill>
                        <a:schemeClr val="bg1"/>
                      </a:solidFill>
                      <a:prstDash val="solid"/>
                      <a:round/>
                      <a:headEnd type="none" w="med" len="med"/>
                      <a:tailEnd type="none" w="med" len="med"/>
                    </a:lnR>
                  </a:tcPr>
                </a:tc>
                <a:tc>
                  <a:txBody>
                    <a:bodyPr/>
                    <a:lstStyle/>
                    <a:p>
                      <a:pPr algn="ctr"/>
                      <a:r>
                        <a:rPr kumimoji="1" lang="ja-JP" altLang="en-US" sz="1400" dirty="0">
                          <a:latin typeface="Meiryo UI" panose="020B0604030504040204" pitchFamily="50" charset="-128"/>
                          <a:ea typeface="Meiryo UI" panose="020B0604030504040204" pitchFamily="50" charset="-128"/>
                        </a:rPr>
                        <a:t>事例</a:t>
                      </a:r>
                    </a:p>
                  </a:txBody>
                  <a:tcPr anchor="ctr">
                    <a:lnL w="28575"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3150671313"/>
                  </a:ext>
                </a:extLst>
              </a:tr>
              <a:tr h="468173">
                <a:tc>
                  <a:txBody>
                    <a:bodyPr/>
                    <a:lstStyle/>
                    <a:p>
                      <a:pPr algn="ctr"/>
                      <a:r>
                        <a:rPr kumimoji="1" lang="ja-JP" altLang="en-US" sz="1200" dirty="0">
                          <a:latin typeface="Meiryo UI" panose="020B0604030504040204" pitchFamily="50" charset="-128"/>
                          <a:ea typeface="Meiryo UI" panose="020B0604030504040204" pitchFamily="50" charset="-128"/>
                        </a:rPr>
                        <a:t>大阪大学</a:t>
                      </a:r>
                    </a:p>
                  </a:txBody>
                  <a:tcPr anchor="ctr">
                    <a:lnR w="28575" cap="flat" cmpd="sng" algn="ctr">
                      <a:solidFill>
                        <a:srgbClr val="11AEC7"/>
                      </a:solidFill>
                      <a:prstDash val="solid"/>
                      <a:round/>
                      <a:headEnd type="none" w="med" len="med"/>
                      <a:tailEnd type="none" w="med" len="med"/>
                    </a:lnR>
                  </a:tcPr>
                </a:tc>
                <a:tc>
                  <a:txBody>
                    <a:bodyPr/>
                    <a:lstStyle/>
                    <a:p>
                      <a:pPr algn="l"/>
                      <a:r>
                        <a:rPr kumimoji="1" lang="ja-JP" altLang="en-US" sz="1200" dirty="0">
                          <a:latin typeface="Meiryo UI" panose="020B0604030504040204" pitchFamily="50" charset="-128"/>
                          <a:ea typeface="Meiryo UI" panose="020B0604030504040204" pitchFamily="50" charset="-128"/>
                        </a:rPr>
                        <a:t>・大阪府・大阪大学共催セミナー「経済予測は可能か？」の実施</a:t>
                      </a:r>
                      <a:endParaRPr kumimoji="1" lang="en-US" altLang="ja-JP" sz="1200" dirty="0">
                        <a:latin typeface="Meiryo UI" panose="020B0604030504040204" pitchFamily="50" charset="-128"/>
                        <a:ea typeface="Meiryo UI" panose="020B0604030504040204" pitchFamily="50" charset="-128"/>
                      </a:endParaRPr>
                    </a:p>
                    <a:p>
                      <a:pPr algn="l"/>
                      <a:r>
                        <a:rPr kumimoji="1" lang="ja-JP" altLang="en-US" sz="1200" dirty="0">
                          <a:latin typeface="Meiryo UI" panose="020B0604030504040204" pitchFamily="50" charset="-128"/>
                          <a:ea typeface="Meiryo UI" panose="020B0604030504040204" pitchFamily="50" charset="-128"/>
                        </a:rPr>
                        <a:t>・学内サイネージや学内ポータルサイトでの府政情報の発信</a:t>
                      </a:r>
                      <a:endParaRPr kumimoji="1" lang="en-US" altLang="ja-JP" sz="1200" dirty="0">
                        <a:latin typeface="Meiryo UI" panose="020B0604030504040204" pitchFamily="50" charset="-128"/>
                        <a:ea typeface="Meiryo UI" panose="020B0604030504040204" pitchFamily="50" charset="-128"/>
                      </a:endParaRPr>
                    </a:p>
                  </a:txBody>
                  <a:tcPr anchor="ctr">
                    <a:lnL w="28575" cap="flat" cmpd="sng" algn="ctr">
                      <a:solidFill>
                        <a:srgbClr val="11AEC7"/>
                      </a:solidFill>
                      <a:prstDash val="solid"/>
                      <a:round/>
                      <a:headEnd type="none" w="med" len="med"/>
                      <a:tailEnd type="none" w="med" len="med"/>
                    </a:lnL>
                  </a:tcPr>
                </a:tc>
                <a:extLst>
                  <a:ext uri="{0D108BD9-81ED-4DB2-BD59-A6C34878D82A}">
                    <a16:rowId xmlns:a16="http://schemas.microsoft.com/office/drawing/2014/main" val="2963900581"/>
                  </a:ext>
                </a:extLst>
              </a:tr>
              <a:tr h="468173">
                <a:tc>
                  <a:txBody>
                    <a:bodyPr/>
                    <a:lstStyle/>
                    <a:p>
                      <a:pPr algn="ctr"/>
                      <a:r>
                        <a:rPr kumimoji="1" lang="ja-JP" altLang="en-US" sz="1200" dirty="0">
                          <a:latin typeface="Meiryo UI" panose="020B0604030504040204" pitchFamily="50" charset="-128"/>
                          <a:ea typeface="Meiryo UI" panose="020B0604030504040204" pitchFamily="50" charset="-128"/>
                        </a:rPr>
                        <a:t>関西大学</a:t>
                      </a:r>
                    </a:p>
                  </a:txBody>
                  <a:tcPr anchor="ctr">
                    <a:lnR w="28575" cap="flat" cmpd="sng" algn="ctr">
                      <a:solidFill>
                        <a:srgbClr val="11AEC7"/>
                      </a:solidFill>
                      <a:prstDash val="solid"/>
                      <a:round/>
                      <a:headEnd type="none" w="med" len="med"/>
                      <a:tailEnd type="none" w="med" len="med"/>
                    </a:lnR>
                  </a:tcPr>
                </a:tc>
                <a:tc>
                  <a:txBody>
                    <a:bodyPr/>
                    <a:lstStyle/>
                    <a:p>
                      <a:pPr algn="l"/>
                      <a:r>
                        <a:rPr kumimoji="1" lang="ja-JP" altLang="en-US" sz="1200" dirty="0">
                          <a:latin typeface="Meiryo UI" panose="020B0604030504040204" pitchFamily="50" charset="-128"/>
                          <a:ea typeface="Meiryo UI" panose="020B0604030504040204" pitchFamily="50" charset="-128"/>
                        </a:rPr>
                        <a:t>・大学</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大阪府プロジェクト「大阪府の家庭教育支援～学校・家庭・地域の連携・協働～」の実施</a:t>
                      </a:r>
                      <a:endParaRPr kumimoji="1" lang="en-US" altLang="ja-JP" sz="1200" dirty="0">
                        <a:latin typeface="Meiryo UI" panose="020B0604030504040204" pitchFamily="50" charset="-128"/>
                        <a:ea typeface="Meiryo UI" panose="020B0604030504040204" pitchFamily="50" charset="-128"/>
                      </a:endParaRPr>
                    </a:p>
                    <a:p>
                      <a:pPr algn="l"/>
                      <a:r>
                        <a:rPr kumimoji="1" lang="ja-JP" altLang="en-US" sz="1200" dirty="0">
                          <a:latin typeface="Meiryo UI" panose="020B0604030504040204" pitchFamily="50" charset="-128"/>
                          <a:ea typeface="Meiryo UI" panose="020B0604030504040204" pitchFamily="50" charset="-128"/>
                        </a:rPr>
                        <a:t>・学内サイネージや学内ポータルサイトでの府政情報の発信</a:t>
                      </a:r>
                      <a:endParaRPr kumimoji="1" lang="en-US" altLang="ja-JP" sz="1200" dirty="0">
                        <a:latin typeface="Meiryo UI" panose="020B0604030504040204" pitchFamily="50" charset="-128"/>
                        <a:ea typeface="Meiryo UI" panose="020B0604030504040204" pitchFamily="50" charset="-128"/>
                      </a:endParaRPr>
                    </a:p>
                  </a:txBody>
                  <a:tcPr anchor="ctr">
                    <a:lnL w="28575" cap="flat" cmpd="sng" algn="ctr">
                      <a:solidFill>
                        <a:srgbClr val="11AEC7"/>
                      </a:solidFill>
                      <a:prstDash val="solid"/>
                      <a:round/>
                      <a:headEnd type="none" w="med" len="med"/>
                      <a:tailEnd type="none" w="med" len="med"/>
                    </a:lnL>
                  </a:tcPr>
                </a:tc>
                <a:extLst>
                  <a:ext uri="{0D108BD9-81ED-4DB2-BD59-A6C34878D82A}">
                    <a16:rowId xmlns:a16="http://schemas.microsoft.com/office/drawing/2014/main" val="2521113284"/>
                  </a:ext>
                </a:extLst>
              </a:tr>
              <a:tr h="455428">
                <a:tc>
                  <a:txBody>
                    <a:bodyPr/>
                    <a:lstStyle/>
                    <a:p>
                      <a:pPr algn="ctr"/>
                      <a:r>
                        <a:rPr kumimoji="1" lang="ja-JP" altLang="en-US" sz="1200" dirty="0">
                          <a:latin typeface="Meiryo UI" panose="020B0604030504040204" pitchFamily="50" charset="-128"/>
                          <a:ea typeface="Meiryo UI" panose="020B0604030504040204" pitchFamily="50" charset="-128"/>
                        </a:rPr>
                        <a:t>近畿大学</a:t>
                      </a:r>
                    </a:p>
                  </a:txBody>
                  <a:tcPr anchor="ctr">
                    <a:lnR w="28575" cap="flat" cmpd="sng" algn="ctr">
                      <a:solidFill>
                        <a:srgbClr val="11AEC7"/>
                      </a:solidFill>
                      <a:prstDash val="solid"/>
                      <a:round/>
                      <a:headEnd type="none" w="med" len="med"/>
                      <a:tailEnd type="none" w="med" len="med"/>
                    </a:lnR>
                  </a:tcPr>
                </a:tc>
                <a:tc>
                  <a:txBody>
                    <a:bodyPr/>
                    <a:lstStyle/>
                    <a:p>
                      <a:pPr algn="l"/>
                      <a:r>
                        <a:rPr kumimoji="1" lang="ja-JP" altLang="en-US" sz="1200" dirty="0">
                          <a:latin typeface="Meiryo UI" panose="020B0604030504040204" pitchFamily="50" charset="-128"/>
                          <a:ea typeface="Meiryo UI" panose="020B0604030504040204" pitchFamily="50" charset="-128"/>
                        </a:rPr>
                        <a:t>・体組成測定・栄養指導を受けられる「健康</a:t>
                      </a:r>
                      <a:r>
                        <a:rPr kumimoji="1" lang="ja-JP" altLang="en-US" sz="1200" dirty="0">
                          <a:solidFill>
                            <a:schemeClr val="tx1"/>
                          </a:solidFill>
                          <a:latin typeface="Meiryo UI" panose="020B0604030504040204" pitchFamily="50" charset="-128"/>
                          <a:ea typeface="Meiryo UI" panose="020B0604030504040204" pitchFamily="50" charset="-128"/>
                        </a:rPr>
                        <a:t>キャンパスプロジェクト</a:t>
                      </a:r>
                      <a:r>
                        <a:rPr kumimoji="1" lang="ja-JP" altLang="en-US" sz="1000" dirty="0">
                          <a:solidFill>
                            <a:schemeClr val="tx1"/>
                          </a:solidFill>
                          <a:latin typeface="Meiryo UI" panose="020B0604030504040204" pitchFamily="50" charset="-128"/>
                          <a:ea typeface="Meiryo UI" panose="020B0604030504040204" pitchFamily="50" charset="-128"/>
                        </a:rPr>
                        <a:t>（やせ・肥満モデル事業）</a:t>
                      </a:r>
                      <a:r>
                        <a:rPr kumimoji="1" lang="ja-JP" altLang="en-US" sz="1200" dirty="0">
                          <a:latin typeface="Meiryo UI" panose="020B0604030504040204" pitchFamily="50" charset="-128"/>
                          <a:ea typeface="Meiryo UI" panose="020B0604030504040204" pitchFamily="50" charset="-128"/>
                        </a:rPr>
                        <a:t>」　を実施</a:t>
                      </a:r>
                      <a:endParaRPr kumimoji="1" lang="en-US" altLang="ja-JP" sz="1200" dirty="0">
                        <a:latin typeface="Meiryo UI" panose="020B0604030504040204" pitchFamily="50" charset="-128"/>
                        <a:ea typeface="Meiryo UI" panose="020B0604030504040204" pitchFamily="50" charset="-128"/>
                      </a:endParaRPr>
                    </a:p>
                    <a:p>
                      <a:pPr algn="l"/>
                      <a:r>
                        <a:rPr kumimoji="1" lang="ja-JP" altLang="en-US" sz="1200" dirty="0">
                          <a:latin typeface="Meiryo UI" panose="020B0604030504040204" pitchFamily="50" charset="-128"/>
                          <a:ea typeface="Meiryo UI" panose="020B0604030504040204" pitchFamily="50" charset="-128"/>
                        </a:rPr>
                        <a:t>・学内ポータルサイトや学生用共有サイトなどでの府政情報の発信</a:t>
                      </a:r>
                      <a:endParaRPr kumimoji="1" lang="en-US" altLang="ja-JP" sz="1200" dirty="0">
                        <a:latin typeface="Meiryo UI" panose="020B0604030504040204" pitchFamily="50" charset="-128"/>
                        <a:ea typeface="Meiryo UI" panose="020B0604030504040204" pitchFamily="50" charset="-128"/>
                      </a:endParaRPr>
                    </a:p>
                  </a:txBody>
                  <a:tcPr anchor="ctr">
                    <a:lnL w="28575" cap="flat" cmpd="sng" algn="ctr">
                      <a:solidFill>
                        <a:srgbClr val="11AEC7"/>
                      </a:solidFill>
                      <a:prstDash val="solid"/>
                      <a:round/>
                      <a:headEnd type="none" w="med" len="med"/>
                      <a:tailEnd type="none" w="med" len="med"/>
                    </a:lnL>
                  </a:tcPr>
                </a:tc>
                <a:extLst>
                  <a:ext uri="{0D108BD9-81ED-4DB2-BD59-A6C34878D82A}">
                    <a16:rowId xmlns:a16="http://schemas.microsoft.com/office/drawing/2014/main" val="340077428"/>
                  </a:ext>
                </a:extLst>
              </a:tr>
              <a:tr h="468173">
                <a:tc>
                  <a:txBody>
                    <a:bodyPr/>
                    <a:lstStyle/>
                    <a:p>
                      <a:pPr algn="ctr"/>
                      <a:r>
                        <a:rPr kumimoji="1" lang="ja-JP" altLang="en-US" sz="1200" dirty="0">
                          <a:latin typeface="Meiryo UI" panose="020B0604030504040204" pitchFamily="50" charset="-128"/>
                          <a:ea typeface="Meiryo UI" panose="020B0604030504040204" pitchFamily="50" charset="-128"/>
                        </a:rPr>
                        <a:t>立命館大学</a:t>
                      </a:r>
                    </a:p>
                  </a:txBody>
                  <a:tcPr anchor="ctr">
                    <a:lnR w="28575" cap="flat" cmpd="sng" algn="ctr">
                      <a:solidFill>
                        <a:srgbClr val="11AEC7"/>
                      </a:solidFill>
                      <a:prstDash val="solid"/>
                      <a:round/>
                      <a:headEnd type="none" w="med" len="med"/>
                      <a:tailEnd type="none" w="med" len="med"/>
                    </a:lnR>
                  </a:tcPr>
                </a:tc>
                <a:tc>
                  <a:txBody>
                    <a:bodyPr/>
                    <a:lstStyle/>
                    <a:p>
                      <a:pPr algn="l"/>
                      <a:r>
                        <a:rPr kumimoji="1" lang="ja-JP" altLang="en-US" sz="1200" dirty="0">
                          <a:latin typeface="Meiryo UI" panose="020B0604030504040204" pitchFamily="50" charset="-128"/>
                          <a:ea typeface="Meiryo UI" panose="020B0604030504040204" pitchFamily="50" charset="-128"/>
                        </a:rPr>
                        <a:t>・</a:t>
                      </a:r>
                      <a:r>
                        <a:rPr kumimoji="1" lang="en-US" altLang="ja-JP" sz="1200" dirty="0">
                          <a:latin typeface="Meiryo UI" panose="020B0604030504040204" pitchFamily="50" charset="-128"/>
                          <a:ea typeface="Meiryo UI" panose="020B0604030504040204" pitchFamily="50" charset="-128"/>
                        </a:rPr>
                        <a:t>SDGs</a:t>
                      </a:r>
                      <a:r>
                        <a:rPr kumimoji="1" lang="ja-JP" altLang="en-US" sz="1200" dirty="0">
                          <a:latin typeface="Meiryo UI" panose="020B0604030504040204" pitchFamily="50" charset="-128"/>
                          <a:ea typeface="Meiryo UI" panose="020B0604030504040204" pitchFamily="50" charset="-128"/>
                        </a:rPr>
                        <a:t>フォーラムへの登壇、共創実績紹介</a:t>
                      </a:r>
                      <a:r>
                        <a:rPr kumimoji="1" lang="ja-JP" altLang="en-US" sz="1100" dirty="0">
                          <a:latin typeface="Meiryo UI" panose="020B0604030504040204" pitchFamily="50" charset="-128"/>
                          <a:ea typeface="Meiryo UI" panose="020B0604030504040204" pitchFamily="50" charset="-128"/>
                        </a:rPr>
                        <a:t>（大阪・関西万博会場内　</a:t>
                      </a:r>
                      <a:r>
                        <a:rPr kumimoji="1" lang="en-US" altLang="ja-JP" sz="1100" dirty="0">
                          <a:latin typeface="Meiryo UI" panose="020B0604030504040204" pitchFamily="50" charset="-128"/>
                          <a:ea typeface="Meiryo UI" panose="020B0604030504040204" pitchFamily="50" charset="-128"/>
                        </a:rPr>
                        <a:t>EXPO</a:t>
                      </a:r>
                      <a:r>
                        <a:rPr kumimoji="1" lang="ja-JP" altLang="en-US" sz="1100" dirty="0">
                          <a:latin typeface="Meiryo UI" panose="020B0604030504040204" pitchFamily="50" charset="-128"/>
                          <a:ea typeface="Meiryo UI" panose="020B0604030504040204" pitchFamily="50" charset="-128"/>
                        </a:rPr>
                        <a:t>ホール「シャインハット」）</a:t>
                      </a:r>
                    </a:p>
                    <a:p>
                      <a:pPr marL="0" marR="0" lvl="0" indent="0" algn="l" defTabSz="685762"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Meiryo UI" panose="020B0604030504040204" pitchFamily="50" charset="-128"/>
                          <a:ea typeface="Meiryo UI" panose="020B0604030504040204" pitchFamily="50" charset="-128"/>
                        </a:rPr>
                        <a:t>・立命館</a:t>
                      </a:r>
                      <a:r>
                        <a:rPr kumimoji="1" lang="en-US" altLang="ja-JP"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マイクロソフト</a:t>
                      </a:r>
                      <a:r>
                        <a:rPr kumimoji="1" lang="en-US" altLang="ja-JP"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大阪府連携による創発性人材育成プラットフォームの運営</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anchor="ctr">
                    <a:lnL w="28575" cap="flat" cmpd="sng" algn="ctr">
                      <a:solidFill>
                        <a:srgbClr val="11AEC7"/>
                      </a:solidFill>
                      <a:prstDash val="solid"/>
                      <a:round/>
                      <a:headEnd type="none" w="med" len="med"/>
                      <a:tailEnd type="none" w="med" len="med"/>
                    </a:lnL>
                  </a:tcPr>
                </a:tc>
                <a:extLst>
                  <a:ext uri="{0D108BD9-81ED-4DB2-BD59-A6C34878D82A}">
                    <a16:rowId xmlns:a16="http://schemas.microsoft.com/office/drawing/2014/main" val="222949890"/>
                  </a:ext>
                </a:extLst>
              </a:tr>
            </a:tbl>
          </a:graphicData>
        </a:graphic>
      </p:graphicFrame>
      <p:sp>
        <p:nvSpPr>
          <p:cNvPr id="13" name="テキスト ボックス 12">
            <a:extLst>
              <a:ext uri="{FF2B5EF4-FFF2-40B4-BE49-F238E27FC236}">
                <a16:creationId xmlns:a16="http://schemas.microsoft.com/office/drawing/2014/main" id="{C86F7EE5-358C-4C92-920C-030CA9668877}"/>
              </a:ext>
            </a:extLst>
          </p:cNvPr>
          <p:cNvSpPr txBox="1"/>
          <p:nvPr/>
        </p:nvSpPr>
        <p:spPr>
          <a:xfrm>
            <a:off x="394181" y="2489073"/>
            <a:ext cx="3748142" cy="400110"/>
          </a:xfrm>
          <a:prstGeom prst="rect">
            <a:avLst/>
          </a:prstGeom>
          <a:noFill/>
        </p:spPr>
        <p:txBody>
          <a:bodyPr wrap="none" rtlCol="0">
            <a:spAutoFit/>
          </a:bodyPr>
          <a:lstStyle/>
          <a:p>
            <a:r>
              <a:rPr lang="ja-JP" altLang="en-US" sz="2000" b="1" spc="60" dirty="0">
                <a:latin typeface="Meiryo UI" panose="020B0604030504040204" pitchFamily="50" charset="-128"/>
                <a:ea typeface="Meiryo UI" panose="020B0604030504040204" pitchFamily="50" charset="-128"/>
              </a:rPr>
              <a:t>学術研究、専門・技術サービス業</a:t>
            </a:r>
            <a:endParaRPr kumimoji="1" lang="ja-JP" altLang="en-US" sz="2000" b="1" dirty="0">
              <a:latin typeface="Meiryo UI" panose="020B0604030504040204" pitchFamily="50" charset="-128"/>
              <a:ea typeface="Meiryo UI" panose="020B0604030504040204" pitchFamily="50" charset="-128"/>
            </a:endParaRPr>
          </a:p>
        </p:txBody>
      </p:sp>
      <p:graphicFrame>
        <p:nvGraphicFramePr>
          <p:cNvPr id="16" name="表 2">
            <a:extLst>
              <a:ext uri="{FF2B5EF4-FFF2-40B4-BE49-F238E27FC236}">
                <a16:creationId xmlns:a16="http://schemas.microsoft.com/office/drawing/2014/main" id="{A78EE97F-08A3-4E21-A1EE-A3E3864927C3}"/>
              </a:ext>
            </a:extLst>
          </p:cNvPr>
          <p:cNvGraphicFramePr>
            <a:graphicFrameLocks noGrp="1"/>
          </p:cNvGraphicFramePr>
          <p:nvPr>
            <p:extLst>
              <p:ext uri="{D42A27DB-BD31-4B8C-83A1-F6EECF244321}">
                <p14:modId xmlns:p14="http://schemas.microsoft.com/office/powerpoint/2010/main" val="483591641"/>
              </p:ext>
            </p:extLst>
          </p:nvPr>
        </p:nvGraphicFramePr>
        <p:xfrm>
          <a:off x="509911" y="5815181"/>
          <a:ext cx="8941575" cy="726498"/>
        </p:xfrm>
        <a:graphic>
          <a:graphicData uri="http://schemas.openxmlformats.org/drawingml/2006/table">
            <a:tbl>
              <a:tblPr firstRow="1" bandRow="1">
                <a:tableStyleId>{1FECB4D8-DB02-4DC6-A0A2-4F2EBAE1DC90}</a:tableStyleId>
              </a:tblPr>
              <a:tblGrid>
                <a:gridCol w="2862567">
                  <a:extLst>
                    <a:ext uri="{9D8B030D-6E8A-4147-A177-3AD203B41FA5}">
                      <a16:colId xmlns:a16="http://schemas.microsoft.com/office/drawing/2014/main" val="911289907"/>
                    </a:ext>
                  </a:extLst>
                </a:gridCol>
                <a:gridCol w="6079008">
                  <a:extLst>
                    <a:ext uri="{9D8B030D-6E8A-4147-A177-3AD203B41FA5}">
                      <a16:colId xmlns:a16="http://schemas.microsoft.com/office/drawing/2014/main" val="1977037378"/>
                    </a:ext>
                  </a:extLst>
                </a:gridCol>
              </a:tblGrid>
              <a:tr h="355658">
                <a:tc>
                  <a:txBody>
                    <a:bodyPr/>
                    <a:lstStyle/>
                    <a:p>
                      <a:pPr algn="ctr"/>
                      <a:r>
                        <a:rPr kumimoji="1" lang="ja-JP" altLang="en-US" sz="1400" dirty="0">
                          <a:solidFill>
                            <a:schemeClr val="bg1"/>
                          </a:solidFill>
                          <a:latin typeface="Meiryo UI" panose="020B0604030504040204" pitchFamily="50" charset="-128"/>
                          <a:ea typeface="Meiryo UI" panose="020B0604030504040204" pitchFamily="50" charset="-128"/>
                        </a:rPr>
                        <a:t>企業等</a:t>
                      </a:r>
                      <a:endParaRPr kumimoji="1" lang="ja-JP" altLang="en-US" sz="1400" dirty="0">
                        <a:latin typeface="Meiryo UI" panose="020B0604030504040204" pitchFamily="50" charset="-128"/>
                        <a:ea typeface="Meiryo UI" panose="020B0604030504040204" pitchFamily="50" charset="-128"/>
                      </a:endParaRPr>
                    </a:p>
                  </a:txBody>
                  <a:tcPr anchor="ctr">
                    <a:lnR w="28575" cap="flat" cmpd="sng" algn="ctr">
                      <a:solidFill>
                        <a:schemeClr val="bg1"/>
                      </a:solidFill>
                      <a:prstDash val="solid"/>
                      <a:round/>
                      <a:headEnd type="none" w="med" len="med"/>
                      <a:tailEnd type="none" w="med" len="med"/>
                    </a:lnR>
                  </a:tcPr>
                </a:tc>
                <a:tc>
                  <a:txBody>
                    <a:bodyPr/>
                    <a:lstStyle/>
                    <a:p>
                      <a:pPr algn="ctr"/>
                      <a:r>
                        <a:rPr kumimoji="1" lang="ja-JP" altLang="en-US" sz="1400" dirty="0">
                          <a:latin typeface="Meiryo UI" panose="020B0604030504040204" pitchFamily="50" charset="-128"/>
                          <a:ea typeface="Meiryo UI" panose="020B0604030504040204" pitchFamily="50" charset="-128"/>
                        </a:rPr>
                        <a:t>事例</a:t>
                      </a:r>
                    </a:p>
                  </a:txBody>
                  <a:tcPr anchor="ctr">
                    <a:lnL w="28575"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3150671313"/>
                  </a:ext>
                </a:extLst>
              </a:tr>
              <a:tr h="370840">
                <a:tc>
                  <a:txBody>
                    <a:bodyPr/>
                    <a:lstStyle/>
                    <a:p>
                      <a:pPr algn="ctr"/>
                      <a:r>
                        <a:rPr kumimoji="1" lang="ja-JP" altLang="en-US" sz="1200" dirty="0">
                          <a:latin typeface="Meiryo UI" panose="020B0604030504040204" pitchFamily="50" charset="-128"/>
                          <a:ea typeface="Meiryo UI" panose="020B0604030504040204" pitchFamily="50" charset="-128"/>
                        </a:rPr>
                        <a:t>ハークスレイ</a:t>
                      </a:r>
                    </a:p>
                  </a:txBody>
                  <a:tcPr anchor="ctr">
                    <a:lnR w="28575" cap="flat" cmpd="sng" algn="ctr">
                      <a:solidFill>
                        <a:srgbClr val="11AEC7"/>
                      </a:solidFill>
                      <a:prstDash val="solid"/>
                      <a:round/>
                      <a:headEnd type="none" w="med" len="med"/>
                      <a:tailEnd type="none" w="med" len="med"/>
                    </a:lnR>
                  </a:tcPr>
                </a:tc>
                <a:tc>
                  <a:txBody>
                    <a:bodyPr/>
                    <a:lstStyle/>
                    <a:p>
                      <a:pPr marL="0" marR="0" lvl="0" indent="0" algn="l" defTabSz="685762"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・ほっかビジョンを活用した府政情報の発信</a:t>
                      </a:r>
                    </a:p>
                  </a:txBody>
                  <a:tcPr anchor="ctr">
                    <a:lnL w="28575" cap="flat" cmpd="sng" algn="ctr">
                      <a:solidFill>
                        <a:srgbClr val="11AEC7"/>
                      </a:solidFill>
                      <a:prstDash val="solid"/>
                      <a:round/>
                      <a:headEnd type="none" w="med" len="med"/>
                      <a:tailEnd type="none" w="med" len="med"/>
                    </a:lnL>
                  </a:tcPr>
                </a:tc>
                <a:extLst>
                  <a:ext uri="{0D108BD9-81ED-4DB2-BD59-A6C34878D82A}">
                    <a16:rowId xmlns:a16="http://schemas.microsoft.com/office/drawing/2014/main" val="2963900581"/>
                  </a:ext>
                </a:extLst>
              </a:tr>
            </a:tbl>
          </a:graphicData>
        </a:graphic>
      </p:graphicFrame>
      <p:sp>
        <p:nvSpPr>
          <p:cNvPr id="17" name="テキスト ボックス 16">
            <a:extLst>
              <a:ext uri="{FF2B5EF4-FFF2-40B4-BE49-F238E27FC236}">
                <a16:creationId xmlns:a16="http://schemas.microsoft.com/office/drawing/2014/main" id="{4F0DBD9A-59CA-465B-9F0F-C49C3ECDF161}"/>
              </a:ext>
            </a:extLst>
          </p:cNvPr>
          <p:cNvSpPr txBox="1"/>
          <p:nvPr/>
        </p:nvSpPr>
        <p:spPr>
          <a:xfrm>
            <a:off x="394181" y="5313339"/>
            <a:ext cx="2814873" cy="400110"/>
          </a:xfrm>
          <a:prstGeom prst="rect">
            <a:avLst/>
          </a:prstGeom>
          <a:noFill/>
        </p:spPr>
        <p:txBody>
          <a:bodyPr wrap="none" rtlCol="0">
            <a:spAutoFit/>
          </a:bodyPr>
          <a:lstStyle/>
          <a:p>
            <a:r>
              <a:rPr lang="ja-JP" altLang="en-US" sz="2000" b="1" spc="60" dirty="0">
                <a:latin typeface="Meiryo UI" panose="020B0604030504040204" pitchFamily="50" charset="-128"/>
                <a:ea typeface="Meiryo UI" panose="020B0604030504040204" pitchFamily="50" charset="-128"/>
              </a:rPr>
              <a:t>宿泊業、飲食サービス業</a:t>
            </a:r>
          </a:p>
        </p:txBody>
      </p:sp>
      <p:grpSp>
        <p:nvGrpSpPr>
          <p:cNvPr id="15" name="グループ化 14">
            <a:extLst>
              <a:ext uri="{FF2B5EF4-FFF2-40B4-BE49-F238E27FC236}">
                <a16:creationId xmlns:a16="http://schemas.microsoft.com/office/drawing/2014/main" id="{3C97310A-82D7-4B01-B807-1DA21B2E0172}"/>
              </a:ext>
            </a:extLst>
          </p:cNvPr>
          <p:cNvGrpSpPr/>
          <p:nvPr/>
        </p:nvGrpSpPr>
        <p:grpSpPr>
          <a:xfrm>
            <a:off x="394181" y="465236"/>
            <a:ext cx="9173036" cy="475850"/>
            <a:chOff x="394181" y="465236"/>
            <a:chExt cx="9173036" cy="475850"/>
          </a:xfrm>
        </p:grpSpPr>
        <p:sp>
          <p:nvSpPr>
            <p:cNvPr id="18" name="テキスト ボックス 17">
              <a:extLst>
                <a:ext uri="{FF2B5EF4-FFF2-40B4-BE49-F238E27FC236}">
                  <a16:creationId xmlns:a16="http://schemas.microsoft.com/office/drawing/2014/main" id="{98F0ECF0-9EAB-4215-A390-71FFC558C50A}"/>
                </a:ext>
              </a:extLst>
            </p:cNvPr>
            <p:cNvSpPr txBox="1"/>
            <p:nvPr/>
          </p:nvSpPr>
          <p:spPr>
            <a:xfrm>
              <a:off x="474667" y="465236"/>
              <a:ext cx="2763898" cy="400110"/>
            </a:xfrm>
            <a:prstGeom prst="rect">
              <a:avLst/>
            </a:prstGeom>
            <a:noFill/>
          </p:spPr>
          <p:txBody>
            <a:bodyPr wrap="none" rtlCol="0">
              <a:spAutoFit/>
            </a:bodyPr>
            <a:lstStyle/>
            <a:p>
              <a:r>
                <a:rPr lang="ja-JP" altLang="en-US" sz="2000" b="1" spc="60" dirty="0">
                  <a:latin typeface="Meiryo UI" panose="020B0604030504040204" pitchFamily="50" charset="-128"/>
                  <a:ea typeface="Meiryo UI" panose="020B0604030504040204" pitchFamily="50" charset="-128"/>
                </a:rPr>
                <a:t>（業種別）主な取組み</a:t>
              </a:r>
              <a:endParaRPr kumimoji="1" lang="ja-JP" altLang="en-US" sz="2000" b="1" dirty="0">
                <a:latin typeface="Meiryo UI" panose="020B0604030504040204" pitchFamily="50" charset="-128"/>
                <a:ea typeface="Meiryo UI" panose="020B0604030504040204" pitchFamily="50" charset="-128"/>
              </a:endParaRPr>
            </a:p>
          </p:txBody>
        </p:sp>
        <p:cxnSp>
          <p:nvCxnSpPr>
            <p:cNvPr id="21" name="直線コネクタ 20">
              <a:extLst>
                <a:ext uri="{FF2B5EF4-FFF2-40B4-BE49-F238E27FC236}">
                  <a16:creationId xmlns:a16="http://schemas.microsoft.com/office/drawing/2014/main" id="{4E22E8C9-367E-490B-A5DA-85E877A81C1E}"/>
                </a:ext>
              </a:extLst>
            </p:cNvPr>
            <p:cNvCxnSpPr/>
            <p:nvPr/>
          </p:nvCxnSpPr>
          <p:spPr>
            <a:xfrm>
              <a:off x="394181" y="941086"/>
              <a:ext cx="9173036" cy="0"/>
            </a:xfrm>
            <a:prstGeom prst="line">
              <a:avLst/>
            </a:prstGeom>
            <a:ln w="38100">
              <a:solidFill>
                <a:srgbClr val="0D8295"/>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6561345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タイトル 8" hidden="1">
            <a:extLst>
              <a:ext uri="{FF2B5EF4-FFF2-40B4-BE49-F238E27FC236}">
                <a16:creationId xmlns:a16="http://schemas.microsoft.com/office/drawing/2014/main" id="{9FDB6406-0CDB-4213-A1B6-DE47D953FED3}"/>
              </a:ext>
            </a:extLst>
          </p:cNvPr>
          <p:cNvSpPr>
            <a:spLocks noGrp="1"/>
          </p:cNvSpPr>
          <p:nvPr>
            <p:ph type="title" idx="4294967295"/>
          </p:nvPr>
        </p:nvSpPr>
        <p:spPr>
          <a:xfrm>
            <a:off x="381000" y="1131094"/>
            <a:ext cx="7886700" cy="994172"/>
          </a:xfrm>
        </p:spPr>
        <p:txBody>
          <a:bodyPr rtlCol="0"/>
          <a:lstStyle/>
          <a:p>
            <a:r>
              <a:rPr lang="ja-JP" altLang="en-US" dirty="0">
                <a:latin typeface="Meiryo UI" panose="020B0604030504040204" pitchFamily="50" charset="-128"/>
                <a:ea typeface="Meiryo UI" panose="020B0604030504040204" pitchFamily="50" charset="-128"/>
              </a:rPr>
              <a:t>プロジェクト分析スライド </a:t>
            </a:r>
            <a:r>
              <a:rPr lang="en-US" altLang="ja-JP" dirty="0">
                <a:latin typeface="Meiryo UI" panose="020B0604030504040204" pitchFamily="50" charset="-128"/>
                <a:ea typeface="Meiryo UI" panose="020B0604030504040204" pitchFamily="50" charset="-128"/>
              </a:rPr>
              <a:t>3</a:t>
            </a:r>
          </a:p>
        </p:txBody>
      </p:sp>
      <p:sp>
        <p:nvSpPr>
          <p:cNvPr id="5" name="スライド番号プレースホルダー 4"/>
          <p:cNvSpPr>
            <a:spLocks noGrp="1"/>
          </p:cNvSpPr>
          <p:nvPr>
            <p:ph type="sldNum" sz="quarter" idx="12"/>
          </p:nvPr>
        </p:nvSpPr>
        <p:spPr>
          <a:xfrm>
            <a:off x="7677150" y="6482444"/>
            <a:ext cx="2228850" cy="365125"/>
          </a:xfrm>
        </p:spPr>
        <p:txBody>
          <a:bodyPr/>
          <a:lstStyle/>
          <a:p>
            <a:fld id="{06FEDF93-2BFD-41CA-ABC7-B039102F3792}" type="slidenum">
              <a:rPr lang="en-US" altLang="ja-JP" smtClean="0"/>
              <a:pPr/>
              <a:t>13</a:t>
            </a:fld>
            <a:endParaRPr lang="ja-JP" altLang="en-US" dirty="0"/>
          </a:p>
        </p:txBody>
      </p:sp>
      <p:graphicFrame>
        <p:nvGraphicFramePr>
          <p:cNvPr id="2" name="表 2">
            <a:extLst>
              <a:ext uri="{FF2B5EF4-FFF2-40B4-BE49-F238E27FC236}">
                <a16:creationId xmlns:a16="http://schemas.microsoft.com/office/drawing/2014/main" id="{8149A1CE-A000-4870-A0B1-EEB3DD10ADF8}"/>
              </a:ext>
            </a:extLst>
          </p:cNvPr>
          <p:cNvGraphicFramePr>
            <a:graphicFrameLocks noGrp="1"/>
          </p:cNvGraphicFramePr>
          <p:nvPr>
            <p:extLst>
              <p:ext uri="{D42A27DB-BD31-4B8C-83A1-F6EECF244321}">
                <p14:modId xmlns:p14="http://schemas.microsoft.com/office/powerpoint/2010/main" val="3842665937"/>
              </p:ext>
            </p:extLst>
          </p:nvPr>
        </p:nvGraphicFramePr>
        <p:xfrm>
          <a:off x="509911" y="1544661"/>
          <a:ext cx="8941575" cy="2184458"/>
        </p:xfrm>
        <a:graphic>
          <a:graphicData uri="http://schemas.openxmlformats.org/drawingml/2006/table">
            <a:tbl>
              <a:tblPr firstRow="1" bandRow="1">
                <a:tableStyleId>{1FECB4D8-DB02-4DC6-A0A2-4F2EBAE1DC90}</a:tableStyleId>
              </a:tblPr>
              <a:tblGrid>
                <a:gridCol w="2862567">
                  <a:extLst>
                    <a:ext uri="{9D8B030D-6E8A-4147-A177-3AD203B41FA5}">
                      <a16:colId xmlns:a16="http://schemas.microsoft.com/office/drawing/2014/main" val="911289907"/>
                    </a:ext>
                  </a:extLst>
                </a:gridCol>
                <a:gridCol w="6079008">
                  <a:extLst>
                    <a:ext uri="{9D8B030D-6E8A-4147-A177-3AD203B41FA5}">
                      <a16:colId xmlns:a16="http://schemas.microsoft.com/office/drawing/2014/main" val="1977037378"/>
                    </a:ext>
                  </a:extLst>
                </a:gridCol>
              </a:tblGrid>
              <a:tr h="355658">
                <a:tc>
                  <a:txBody>
                    <a:bodyPr/>
                    <a:lstStyle/>
                    <a:p>
                      <a:pPr algn="ctr"/>
                      <a:r>
                        <a:rPr kumimoji="1" lang="ja-JP" altLang="en-US" sz="1400" dirty="0">
                          <a:solidFill>
                            <a:schemeClr val="bg1"/>
                          </a:solidFill>
                          <a:latin typeface="Meiryo UI" panose="020B0604030504040204" pitchFamily="50" charset="-128"/>
                          <a:ea typeface="Meiryo UI" panose="020B0604030504040204" pitchFamily="50" charset="-128"/>
                        </a:rPr>
                        <a:t>企業等</a:t>
                      </a:r>
                      <a:endParaRPr kumimoji="1" lang="ja-JP" altLang="en-US" sz="1400" dirty="0">
                        <a:latin typeface="Meiryo UI" panose="020B0604030504040204" pitchFamily="50" charset="-128"/>
                        <a:ea typeface="Meiryo UI" panose="020B0604030504040204" pitchFamily="50" charset="-128"/>
                      </a:endParaRPr>
                    </a:p>
                  </a:txBody>
                  <a:tcPr anchor="ctr">
                    <a:lnR w="28575" cap="flat" cmpd="sng" algn="ctr">
                      <a:solidFill>
                        <a:schemeClr val="bg1"/>
                      </a:solidFill>
                      <a:prstDash val="solid"/>
                      <a:round/>
                      <a:headEnd type="none" w="med" len="med"/>
                      <a:tailEnd type="none" w="med" len="med"/>
                    </a:lnR>
                  </a:tcPr>
                </a:tc>
                <a:tc>
                  <a:txBody>
                    <a:bodyPr/>
                    <a:lstStyle/>
                    <a:p>
                      <a:pPr algn="ctr"/>
                      <a:r>
                        <a:rPr kumimoji="1" lang="ja-JP" altLang="en-US" sz="1400" dirty="0">
                          <a:latin typeface="Meiryo UI" panose="020B0604030504040204" pitchFamily="50" charset="-128"/>
                          <a:ea typeface="Meiryo UI" panose="020B0604030504040204" pitchFamily="50" charset="-128"/>
                        </a:rPr>
                        <a:t>事例</a:t>
                      </a:r>
                    </a:p>
                  </a:txBody>
                  <a:tcPr anchor="ctr">
                    <a:lnL w="28575"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3150671313"/>
                  </a:ext>
                </a:extLst>
              </a:tr>
              <a:tr h="370840">
                <a:tc>
                  <a:txBody>
                    <a:bodyPr/>
                    <a:lstStyle/>
                    <a:p>
                      <a:pPr algn="ctr"/>
                      <a:r>
                        <a:rPr kumimoji="1" lang="en-US" altLang="ja-JP" sz="1200" dirty="0">
                          <a:latin typeface="Meiryo UI" panose="020B0604030504040204" pitchFamily="50" charset="-128"/>
                          <a:ea typeface="Meiryo UI" panose="020B0604030504040204" pitchFamily="50" charset="-128"/>
                        </a:rPr>
                        <a:t>F.C.</a:t>
                      </a:r>
                      <a:r>
                        <a:rPr kumimoji="1" lang="ja-JP" altLang="en-US" sz="1200" dirty="0">
                          <a:latin typeface="Meiryo UI" panose="020B0604030504040204" pitchFamily="50" charset="-128"/>
                          <a:ea typeface="Meiryo UI" panose="020B0604030504040204" pitchFamily="50" charset="-128"/>
                        </a:rPr>
                        <a:t>大阪</a:t>
                      </a:r>
                    </a:p>
                  </a:txBody>
                  <a:tcPr anchor="ctr">
                    <a:lnR w="28575" cap="flat" cmpd="sng" algn="ctr">
                      <a:solidFill>
                        <a:srgbClr val="11AEC7"/>
                      </a:solidFill>
                      <a:prstDash val="solid"/>
                      <a:round/>
                      <a:headEnd type="none" w="med" len="med"/>
                      <a:tailEnd type="none" w="med" len="med"/>
                    </a:lnR>
                  </a:tcPr>
                </a:tc>
                <a:tc>
                  <a:txBody>
                    <a:bodyPr/>
                    <a:lstStyle/>
                    <a:p>
                      <a:pPr algn="l"/>
                      <a:r>
                        <a:rPr kumimoji="1" lang="ja-JP" altLang="en-US" sz="1200" dirty="0">
                          <a:latin typeface="Meiryo UI" panose="020B0604030504040204" pitchFamily="50" charset="-128"/>
                          <a:ea typeface="Meiryo UI" panose="020B0604030504040204" pitchFamily="50" charset="-128"/>
                        </a:rPr>
                        <a:t>・「</a:t>
                      </a:r>
                      <a:r>
                        <a:rPr kumimoji="1" lang="en-US" altLang="ja-JP" sz="1200" dirty="0">
                          <a:latin typeface="Meiryo UI" panose="020B0604030504040204" pitchFamily="50" charset="-128"/>
                          <a:ea typeface="Meiryo UI" panose="020B0604030504040204" pitchFamily="50" charset="-128"/>
                        </a:rPr>
                        <a:t>OSAKA KOUMIN GROWTH DRIVE2025</a:t>
                      </a:r>
                      <a:r>
                        <a:rPr kumimoji="1" lang="ja-JP" altLang="en-US" sz="1200" dirty="0">
                          <a:latin typeface="Meiryo UI" panose="020B0604030504040204" pitchFamily="50" charset="-128"/>
                          <a:ea typeface="Meiryo UI" panose="020B0604030504040204" pitchFamily="50" charset="-128"/>
                        </a:rPr>
                        <a:t>」の共同開催</a:t>
                      </a:r>
                      <a:endParaRPr kumimoji="1" lang="en-US" altLang="ja-JP" sz="1200" dirty="0">
                        <a:latin typeface="Meiryo UI" panose="020B0604030504040204" pitchFamily="50" charset="-128"/>
                        <a:ea typeface="Meiryo UI" panose="020B0604030504040204" pitchFamily="50" charset="-128"/>
                      </a:endParaRPr>
                    </a:p>
                    <a:p>
                      <a:pPr algn="l"/>
                      <a:r>
                        <a:rPr kumimoji="1" lang="ja-JP" altLang="en-US" sz="1200" dirty="0">
                          <a:latin typeface="Meiryo UI" panose="020B0604030504040204" pitchFamily="50" charset="-128"/>
                          <a:ea typeface="Meiryo UI" panose="020B0604030504040204" pitchFamily="50" charset="-128"/>
                        </a:rPr>
                        <a:t>・</a:t>
                      </a:r>
                      <a:r>
                        <a:rPr kumimoji="1" lang="en-US" altLang="ja-JP" sz="1200" dirty="0">
                          <a:latin typeface="Meiryo UI" panose="020B0604030504040204" pitchFamily="50" charset="-128"/>
                          <a:ea typeface="Meiryo UI" panose="020B0604030504040204" pitchFamily="50" charset="-128"/>
                        </a:rPr>
                        <a:t>FC</a:t>
                      </a:r>
                      <a:r>
                        <a:rPr kumimoji="1" lang="ja-JP" altLang="en-US" sz="1200" dirty="0">
                          <a:latin typeface="Meiryo UI" panose="020B0604030504040204" pitchFamily="50" charset="-128"/>
                          <a:ea typeface="Meiryo UI" panose="020B0604030504040204" pitchFamily="50" charset="-128"/>
                        </a:rPr>
                        <a:t>大阪ホームゲームへ児童養護施設の子どもたちの招待</a:t>
                      </a:r>
                      <a:endParaRPr kumimoji="1" lang="en-US" altLang="ja-JP" sz="1200" dirty="0">
                        <a:latin typeface="Meiryo UI" panose="020B0604030504040204" pitchFamily="50" charset="-128"/>
                        <a:ea typeface="Meiryo UI" panose="020B0604030504040204" pitchFamily="50" charset="-128"/>
                      </a:endParaRPr>
                    </a:p>
                  </a:txBody>
                  <a:tcPr anchor="ctr">
                    <a:lnL w="28575" cap="flat" cmpd="sng" algn="ctr">
                      <a:solidFill>
                        <a:srgbClr val="11AEC7"/>
                      </a:solidFill>
                      <a:prstDash val="solid"/>
                      <a:round/>
                      <a:headEnd type="none" w="med" len="med"/>
                      <a:tailEnd type="none" w="med" len="med"/>
                    </a:lnL>
                  </a:tcPr>
                </a:tc>
                <a:extLst>
                  <a:ext uri="{0D108BD9-81ED-4DB2-BD59-A6C34878D82A}">
                    <a16:rowId xmlns:a16="http://schemas.microsoft.com/office/drawing/2014/main" val="2963900581"/>
                  </a:ext>
                </a:extLst>
              </a:tr>
              <a:tr h="370840">
                <a:tc>
                  <a:txBody>
                    <a:bodyPr/>
                    <a:lstStyle/>
                    <a:p>
                      <a:pPr algn="ctr"/>
                      <a:r>
                        <a:rPr kumimoji="1" lang="ja-JP" altLang="en-US" sz="1200" dirty="0">
                          <a:latin typeface="Meiryo UI" panose="020B0604030504040204" pitchFamily="50" charset="-128"/>
                          <a:ea typeface="Meiryo UI" panose="020B0604030504040204" pitchFamily="50" charset="-128"/>
                        </a:rPr>
                        <a:t>セレッソ大阪</a:t>
                      </a:r>
                    </a:p>
                  </a:txBody>
                  <a:tcPr anchor="ctr">
                    <a:lnR w="28575" cap="flat" cmpd="sng" algn="ctr">
                      <a:solidFill>
                        <a:srgbClr val="11AEC7"/>
                      </a:solidFill>
                      <a:prstDash val="solid"/>
                      <a:round/>
                      <a:headEnd type="none" w="med" len="med"/>
                      <a:tailEnd type="none" w="med" len="med"/>
                    </a:lnR>
                  </a:tcPr>
                </a:tc>
                <a:tc>
                  <a:txBody>
                    <a:bodyPr/>
                    <a:lstStyle/>
                    <a:p>
                      <a:pPr algn="l"/>
                      <a:r>
                        <a:rPr kumimoji="1" lang="ja-JP" altLang="en-US" sz="1200" dirty="0">
                          <a:latin typeface="Meiryo UI" panose="020B0604030504040204" pitchFamily="50" charset="-128"/>
                          <a:ea typeface="Meiryo UI" panose="020B0604030504040204" pitchFamily="50" charset="-128"/>
                        </a:rPr>
                        <a:t>・夏の交通事故防止運動の啓発等のホームゲーム前のブース出展</a:t>
                      </a:r>
                      <a:endParaRPr kumimoji="1" lang="en-US" altLang="ja-JP" sz="1200" dirty="0">
                        <a:latin typeface="Meiryo UI" panose="020B0604030504040204" pitchFamily="50" charset="-128"/>
                        <a:ea typeface="Meiryo UI" panose="020B0604030504040204" pitchFamily="50" charset="-128"/>
                      </a:endParaRPr>
                    </a:p>
                    <a:p>
                      <a:pPr algn="l"/>
                      <a:r>
                        <a:rPr kumimoji="1" lang="ja-JP" altLang="en-US" sz="1200" dirty="0">
                          <a:latin typeface="Meiryo UI" panose="020B0604030504040204" pitchFamily="50" charset="-128"/>
                          <a:ea typeface="Meiryo UI" panose="020B0604030504040204" pitchFamily="50" charset="-128"/>
                        </a:rPr>
                        <a:t>・「大阪の未来社会を支える若者・企業応援事業」での学生向けイベントの実施</a:t>
                      </a:r>
                      <a:endParaRPr kumimoji="1" lang="en-US" altLang="ja-JP" sz="1200" dirty="0">
                        <a:latin typeface="Meiryo UI" panose="020B0604030504040204" pitchFamily="50" charset="-128"/>
                        <a:ea typeface="Meiryo UI" panose="020B0604030504040204" pitchFamily="50" charset="-128"/>
                      </a:endParaRPr>
                    </a:p>
                  </a:txBody>
                  <a:tcPr anchor="ctr">
                    <a:lnL w="28575" cap="flat" cmpd="sng" algn="ctr">
                      <a:solidFill>
                        <a:srgbClr val="11AEC7"/>
                      </a:solidFill>
                      <a:prstDash val="solid"/>
                      <a:round/>
                      <a:headEnd type="none" w="med" len="med"/>
                      <a:tailEnd type="none" w="med" len="med"/>
                    </a:lnL>
                  </a:tcPr>
                </a:tc>
                <a:extLst>
                  <a:ext uri="{0D108BD9-81ED-4DB2-BD59-A6C34878D82A}">
                    <a16:rowId xmlns:a16="http://schemas.microsoft.com/office/drawing/2014/main" val="888430596"/>
                  </a:ext>
                </a:extLst>
              </a:tr>
              <a:tr h="370840">
                <a:tc>
                  <a:txBody>
                    <a:bodyPr/>
                    <a:lstStyle/>
                    <a:p>
                      <a:pPr algn="ctr"/>
                      <a:r>
                        <a:rPr kumimoji="1" lang="ja-JP" altLang="en-US" sz="1200" dirty="0">
                          <a:latin typeface="Meiryo UI" panose="020B0604030504040204" pitchFamily="50" charset="-128"/>
                          <a:ea typeface="Meiryo UI" panose="020B0604030504040204" pitchFamily="50" charset="-128"/>
                        </a:rPr>
                        <a:t>ダスキン</a:t>
                      </a:r>
                    </a:p>
                  </a:txBody>
                  <a:tcPr anchor="ctr">
                    <a:lnR w="28575" cap="flat" cmpd="sng" algn="ctr">
                      <a:solidFill>
                        <a:srgbClr val="11AEC7"/>
                      </a:solidFill>
                      <a:prstDash val="solid"/>
                      <a:round/>
                      <a:headEnd type="none" w="med" len="med"/>
                      <a:tailEnd type="none" w="med" len="med"/>
                    </a:lnR>
                  </a:tcPr>
                </a:tc>
                <a:tc>
                  <a:txBody>
                    <a:bodyPr/>
                    <a:lstStyle/>
                    <a:p>
                      <a:pPr algn="l"/>
                      <a:r>
                        <a:rPr kumimoji="1" lang="ja-JP" altLang="en-US" sz="1200" dirty="0">
                          <a:latin typeface="Meiryo UI" panose="020B0604030504040204" pitchFamily="50" charset="-128"/>
                          <a:ea typeface="Meiryo UI" panose="020B0604030504040204" pitchFamily="50" charset="-128"/>
                        </a:rPr>
                        <a:t>・大阪府警察と連携した「防犯セミナー」開催</a:t>
                      </a:r>
                      <a:endParaRPr kumimoji="1" lang="en-US" altLang="ja-JP" sz="1200" dirty="0">
                        <a:latin typeface="Meiryo UI" panose="020B0604030504040204" pitchFamily="50" charset="-128"/>
                        <a:ea typeface="Meiryo UI" panose="020B0604030504040204" pitchFamily="50" charset="-128"/>
                      </a:endParaRPr>
                    </a:p>
                    <a:p>
                      <a:pPr algn="l"/>
                      <a:r>
                        <a:rPr kumimoji="1" lang="ja-JP" altLang="en-US" sz="1200" dirty="0">
                          <a:latin typeface="Meiryo UI" panose="020B0604030504040204" pitchFamily="50" charset="-128"/>
                          <a:ea typeface="Meiryo UI" panose="020B0604030504040204" pitchFamily="50" charset="-128"/>
                        </a:rPr>
                        <a:t>・おそうじ手帳を活用した出前授業の実施</a:t>
                      </a:r>
                      <a:endParaRPr kumimoji="1" lang="en-US" altLang="ja-JP" sz="1200" dirty="0">
                        <a:latin typeface="Meiryo UI" panose="020B0604030504040204" pitchFamily="50" charset="-128"/>
                        <a:ea typeface="Meiryo UI" panose="020B0604030504040204" pitchFamily="50" charset="-128"/>
                      </a:endParaRPr>
                    </a:p>
                  </a:txBody>
                  <a:tcPr anchor="ctr">
                    <a:lnL w="28575" cap="flat" cmpd="sng" algn="ctr">
                      <a:solidFill>
                        <a:srgbClr val="11AEC7"/>
                      </a:solidFill>
                      <a:prstDash val="solid"/>
                      <a:round/>
                      <a:headEnd type="none" w="med" len="med"/>
                      <a:tailEnd type="none" w="med" len="med"/>
                    </a:lnL>
                  </a:tcPr>
                </a:tc>
                <a:extLst>
                  <a:ext uri="{0D108BD9-81ED-4DB2-BD59-A6C34878D82A}">
                    <a16:rowId xmlns:a16="http://schemas.microsoft.com/office/drawing/2014/main" val="1078264150"/>
                  </a:ext>
                </a:extLst>
              </a:tr>
              <a:tr h="370840">
                <a:tc>
                  <a:txBody>
                    <a:bodyPr/>
                    <a:lstStyle/>
                    <a:p>
                      <a:pPr algn="ctr"/>
                      <a:r>
                        <a:rPr kumimoji="1" lang="ja-JP" altLang="en-US" sz="1200" dirty="0">
                          <a:latin typeface="Meiryo UI" panose="020B0604030504040204" pitchFamily="50" charset="-128"/>
                          <a:ea typeface="Meiryo UI" panose="020B0604030504040204" pitchFamily="50" charset="-128"/>
                        </a:rPr>
                        <a:t>ユー・エス・ジェイ</a:t>
                      </a:r>
                    </a:p>
                  </a:txBody>
                  <a:tcPr anchor="ctr">
                    <a:lnR w="28575" cap="flat" cmpd="sng" algn="ctr">
                      <a:solidFill>
                        <a:srgbClr val="11AEC7"/>
                      </a:solidFill>
                      <a:prstDash val="solid"/>
                      <a:round/>
                      <a:headEnd type="none" w="med" len="med"/>
                      <a:tailEnd type="none" w="med" len="med"/>
                    </a:lnR>
                  </a:tcPr>
                </a:tc>
                <a:tc>
                  <a:txBody>
                    <a:bodyPr/>
                    <a:lstStyle/>
                    <a:p>
                      <a:pPr algn="l"/>
                      <a:r>
                        <a:rPr kumimoji="1" lang="ja-JP" altLang="en-US" sz="1200" dirty="0">
                          <a:latin typeface="Meiryo UI" panose="020B0604030504040204" pitchFamily="50" charset="-128"/>
                          <a:ea typeface="Meiryo UI" panose="020B0604030504040204" pitchFamily="50" charset="-128"/>
                        </a:rPr>
                        <a:t>・「高校生キャリアプログラム」にて、キャリア教育やインターンシップ（クルーとしての勤務）等を実施</a:t>
                      </a:r>
                      <a:endParaRPr kumimoji="1" lang="en-US" altLang="ja-JP" sz="1200" dirty="0">
                        <a:latin typeface="Meiryo UI" panose="020B0604030504040204" pitchFamily="50" charset="-128"/>
                        <a:ea typeface="Meiryo UI" panose="020B0604030504040204" pitchFamily="50" charset="-128"/>
                      </a:endParaRPr>
                    </a:p>
                    <a:p>
                      <a:pPr algn="l"/>
                      <a:r>
                        <a:rPr kumimoji="1" lang="ja-JP" altLang="en-US" sz="1200" dirty="0">
                          <a:latin typeface="Meiryo UI" panose="020B0604030504040204" pitchFamily="50" charset="-128"/>
                          <a:ea typeface="Meiryo UI" panose="020B0604030504040204" pitchFamily="50" charset="-128"/>
                        </a:rPr>
                        <a:t>・求職者を対象にユニバーサル・スタジオ・ジャパンのセントラルキッチンのオンライン見学会を実施</a:t>
                      </a:r>
                      <a:endParaRPr kumimoji="1" lang="en-US" altLang="ja-JP" sz="1200" dirty="0">
                        <a:latin typeface="Meiryo UI" panose="020B0604030504040204" pitchFamily="50" charset="-128"/>
                        <a:ea typeface="Meiryo UI" panose="020B0604030504040204" pitchFamily="50" charset="-128"/>
                      </a:endParaRPr>
                    </a:p>
                  </a:txBody>
                  <a:tcPr anchor="ctr">
                    <a:lnL w="28575" cap="flat" cmpd="sng" algn="ctr">
                      <a:solidFill>
                        <a:srgbClr val="11AEC7"/>
                      </a:solidFill>
                      <a:prstDash val="solid"/>
                      <a:round/>
                      <a:headEnd type="none" w="med" len="med"/>
                      <a:tailEnd type="none" w="med" len="med"/>
                    </a:lnL>
                  </a:tcPr>
                </a:tc>
                <a:extLst>
                  <a:ext uri="{0D108BD9-81ED-4DB2-BD59-A6C34878D82A}">
                    <a16:rowId xmlns:a16="http://schemas.microsoft.com/office/drawing/2014/main" val="825229178"/>
                  </a:ext>
                </a:extLst>
              </a:tr>
            </a:tbl>
          </a:graphicData>
        </a:graphic>
      </p:graphicFrame>
      <p:sp>
        <p:nvSpPr>
          <p:cNvPr id="11" name="テキスト ボックス 10">
            <a:extLst>
              <a:ext uri="{FF2B5EF4-FFF2-40B4-BE49-F238E27FC236}">
                <a16:creationId xmlns:a16="http://schemas.microsoft.com/office/drawing/2014/main" id="{EFBCD5C2-E3A4-4BBF-AD7D-D3C417CFCB8C}"/>
              </a:ext>
            </a:extLst>
          </p:cNvPr>
          <p:cNvSpPr txBox="1"/>
          <p:nvPr/>
        </p:nvSpPr>
        <p:spPr>
          <a:xfrm>
            <a:off x="394181" y="1042819"/>
            <a:ext cx="3343223" cy="400110"/>
          </a:xfrm>
          <a:prstGeom prst="rect">
            <a:avLst/>
          </a:prstGeom>
          <a:noFill/>
        </p:spPr>
        <p:txBody>
          <a:bodyPr wrap="none" rtlCol="0">
            <a:spAutoFit/>
          </a:bodyPr>
          <a:lstStyle/>
          <a:p>
            <a:r>
              <a:rPr lang="ja-JP" altLang="en-US" sz="2000" b="1" spc="60" dirty="0">
                <a:latin typeface="Meiryo UI" panose="020B0604030504040204" pitchFamily="50" charset="-128"/>
                <a:ea typeface="Meiryo UI" panose="020B0604030504040204" pitchFamily="50" charset="-128"/>
              </a:rPr>
              <a:t>生活関連サービス業、娯楽業</a:t>
            </a:r>
            <a:endParaRPr kumimoji="1" lang="ja-JP" altLang="en-US" sz="2000" b="1" dirty="0">
              <a:latin typeface="Meiryo UI" panose="020B0604030504040204" pitchFamily="50" charset="-128"/>
              <a:ea typeface="Meiryo UI" panose="020B0604030504040204" pitchFamily="50" charset="-128"/>
            </a:endParaRPr>
          </a:p>
        </p:txBody>
      </p:sp>
      <p:grpSp>
        <p:nvGrpSpPr>
          <p:cNvPr id="12" name="グループ化 11">
            <a:extLst>
              <a:ext uri="{FF2B5EF4-FFF2-40B4-BE49-F238E27FC236}">
                <a16:creationId xmlns:a16="http://schemas.microsoft.com/office/drawing/2014/main" id="{6D42290A-E060-43D3-ADF4-64CD5278C030}"/>
              </a:ext>
            </a:extLst>
          </p:cNvPr>
          <p:cNvGrpSpPr/>
          <p:nvPr/>
        </p:nvGrpSpPr>
        <p:grpSpPr>
          <a:xfrm>
            <a:off x="394181" y="465236"/>
            <a:ext cx="9173036" cy="475850"/>
            <a:chOff x="394181" y="465236"/>
            <a:chExt cx="9173036" cy="475850"/>
          </a:xfrm>
        </p:grpSpPr>
        <p:sp>
          <p:nvSpPr>
            <p:cNvPr id="13" name="テキスト ボックス 12">
              <a:extLst>
                <a:ext uri="{FF2B5EF4-FFF2-40B4-BE49-F238E27FC236}">
                  <a16:creationId xmlns:a16="http://schemas.microsoft.com/office/drawing/2014/main" id="{FB3045BD-7453-44BF-8ACE-9E0256F8DD60}"/>
                </a:ext>
              </a:extLst>
            </p:cNvPr>
            <p:cNvSpPr txBox="1"/>
            <p:nvPr/>
          </p:nvSpPr>
          <p:spPr>
            <a:xfrm>
              <a:off x="474667" y="465236"/>
              <a:ext cx="2763898" cy="400110"/>
            </a:xfrm>
            <a:prstGeom prst="rect">
              <a:avLst/>
            </a:prstGeom>
            <a:noFill/>
          </p:spPr>
          <p:txBody>
            <a:bodyPr wrap="none" rtlCol="0">
              <a:spAutoFit/>
            </a:bodyPr>
            <a:lstStyle/>
            <a:p>
              <a:r>
                <a:rPr lang="ja-JP" altLang="en-US" sz="2000" b="1" spc="60" dirty="0">
                  <a:latin typeface="Meiryo UI" panose="020B0604030504040204" pitchFamily="50" charset="-128"/>
                  <a:ea typeface="Meiryo UI" panose="020B0604030504040204" pitchFamily="50" charset="-128"/>
                </a:rPr>
                <a:t>（業種別）主な取組み</a:t>
              </a:r>
              <a:endParaRPr kumimoji="1" lang="ja-JP" altLang="en-US" sz="2000" b="1" dirty="0">
                <a:latin typeface="Meiryo UI" panose="020B0604030504040204" pitchFamily="50" charset="-128"/>
                <a:ea typeface="Meiryo UI" panose="020B0604030504040204" pitchFamily="50" charset="-128"/>
              </a:endParaRPr>
            </a:p>
          </p:txBody>
        </p:sp>
        <p:cxnSp>
          <p:nvCxnSpPr>
            <p:cNvPr id="14" name="直線コネクタ 13">
              <a:extLst>
                <a:ext uri="{FF2B5EF4-FFF2-40B4-BE49-F238E27FC236}">
                  <a16:creationId xmlns:a16="http://schemas.microsoft.com/office/drawing/2014/main" id="{AEF2CD60-949B-442A-BD32-C78E70814905}"/>
                </a:ext>
              </a:extLst>
            </p:cNvPr>
            <p:cNvCxnSpPr/>
            <p:nvPr/>
          </p:nvCxnSpPr>
          <p:spPr>
            <a:xfrm>
              <a:off x="394181" y="941086"/>
              <a:ext cx="9173036" cy="0"/>
            </a:xfrm>
            <a:prstGeom prst="line">
              <a:avLst/>
            </a:prstGeom>
            <a:ln w="38100">
              <a:solidFill>
                <a:srgbClr val="0D8295"/>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1107583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4E3F5479-058B-4FA8-92E9-18CAB8CDC5C5}"/>
              </a:ext>
            </a:extLst>
          </p:cNvPr>
          <p:cNvSpPr txBox="1">
            <a:spLocks/>
          </p:cNvSpPr>
          <p:nvPr/>
        </p:nvSpPr>
        <p:spPr>
          <a:xfrm>
            <a:off x="655706" y="3210922"/>
            <a:ext cx="5745093" cy="332399"/>
          </a:xfrm>
          <a:prstGeom prst="rect">
            <a:avLst/>
          </a:prstGeom>
        </p:spPr>
        <p:txBody>
          <a:bodyPr vert="horz" wrap="square" lIns="0" tIns="0" rIns="0" bIns="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rtl="0"/>
            <a:r>
              <a:rPr lang="ja-JP" altLang="en-US" sz="2400" b="1" spc="60" dirty="0">
                <a:latin typeface="Meiryo UI" panose="020B0604030504040204" pitchFamily="50" charset="-128"/>
                <a:ea typeface="Meiryo UI" panose="020B0604030504040204" pitchFamily="50" charset="-128"/>
              </a:rPr>
              <a:t>取組実績の内訳</a:t>
            </a:r>
          </a:p>
        </p:txBody>
      </p:sp>
      <p:cxnSp>
        <p:nvCxnSpPr>
          <p:cNvPr id="7" name="直線コネクタ 6"/>
          <p:cNvCxnSpPr/>
          <p:nvPr/>
        </p:nvCxnSpPr>
        <p:spPr>
          <a:xfrm>
            <a:off x="655707" y="3777998"/>
            <a:ext cx="8604203" cy="0"/>
          </a:xfrm>
          <a:prstGeom prst="line">
            <a:avLst/>
          </a:prstGeom>
          <a:ln w="38100">
            <a:solidFill>
              <a:srgbClr val="0D8295"/>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281517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B6169CED-48D2-2C99-D8D7-F300E277536E}"/>
              </a:ext>
            </a:extLst>
          </p:cNvPr>
          <p:cNvSpPr/>
          <p:nvPr/>
        </p:nvSpPr>
        <p:spPr>
          <a:xfrm>
            <a:off x="384305" y="1013079"/>
            <a:ext cx="9173768" cy="1073599"/>
          </a:xfrm>
          <a:prstGeom prst="rect">
            <a:avLst/>
          </a:prstGeom>
          <a:solidFill>
            <a:srgbClr val="CCE3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50000"/>
              </a:lnSpc>
            </a:pPr>
            <a:r>
              <a:rPr kumimoji="1" lang="ja-JP" altLang="en-US" sz="1400" dirty="0">
                <a:solidFill>
                  <a:schemeClr val="tx1"/>
                </a:solidFill>
                <a:latin typeface="Meiryo UI" panose="020B0604030504040204" pitchFamily="50" charset="-128"/>
                <a:ea typeface="Meiryo UI" panose="020B0604030504040204" pitchFamily="50" charset="-128"/>
              </a:rPr>
              <a:t>○　効果額</a:t>
            </a:r>
            <a:r>
              <a:rPr kumimoji="1" lang="en-US" altLang="ja-JP" sz="1400" dirty="0">
                <a:solidFill>
                  <a:schemeClr val="tx1"/>
                </a:solidFill>
                <a:latin typeface="Meiryo UI" panose="020B0604030504040204" pitchFamily="50" charset="-128"/>
                <a:ea typeface="Meiryo UI" panose="020B0604030504040204" pitchFamily="50" charset="-128"/>
              </a:rPr>
              <a:t>(</a:t>
            </a:r>
            <a:r>
              <a:rPr kumimoji="1" lang="ja-JP" altLang="en-US" sz="1400" dirty="0">
                <a:solidFill>
                  <a:schemeClr val="tx1"/>
                </a:solidFill>
                <a:latin typeface="Meiryo UI" panose="020B0604030504040204" pitchFamily="50" charset="-128"/>
                <a:ea typeface="Meiryo UI" panose="020B0604030504040204" pitchFamily="50" charset="-128"/>
              </a:rPr>
              <a:t>試算ベース</a:t>
            </a:r>
            <a:r>
              <a:rPr kumimoji="1" lang="en-US" altLang="ja-JP" sz="1400" dirty="0">
                <a:solidFill>
                  <a:schemeClr val="tx1"/>
                </a:solidFill>
                <a:latin typeface="Meiryo UI" panose="020B0604030504040204" pitchFamily="50" charset="-128"/>
                <a:ea typeface="Meiryo UI" panose="020B0604030504040204" pitchFamily="50" charset="-128"/>
              </a:rPr>
              <a:t>)</a:t>
            </a:r>
            <a:r>
              <a:rPr kumimoji="1" lang="en-US" altLang="ja-JP" sz="1400" baseline="30000" dirty="0">
                <a:solidFill>
                  <a:schemeClr val="tx1"/>
                </a:solidFill>
                <a:latin typeface="Meiryo UI" panose="020B0604030504040204" pitchFamily="50" charset="-128"/>
                <a:ea typeface="Meiryo UI" panose="020B0604030504040204" pitchFamily="50" charset="-128"/>
              </a:rPr>
              <a:t>※</a:t>
            </a:r>
            <a:r>
              <a:rPr kumimoji="1" lang="ja-JP" altLang="en-US" sz="1400" dirty="0">
                <a:solidFill>
                  <a:schemeClr val="tx1"/>
                </a:solidFill>
                <a:latin typeface="Meiryo UI" panose="020B0604030504040204" pitchFamily="50" charset="-128"/>
                <a:ea typeface="Meiryo UI" panose="020B0604030504040204" pitchFamily="50" charset="-128"/>
              </a:rPr>
              <a:t>が試算できる連携は、全体の</a:t>
            </a:r>
            <a:r>
              <a:rPr kumimoji="1" lang="en-US" altLang="ja-JP" sz="1400" dirty="0">
                <a:solidFill>
                  <a:schemeClr val="tx1"/>
                </a:solidFill>
                <a:latin typeface="Meiryo UI" panose="020B0604030504040204" pitchFamily="50" charset="-128"/>
                <a:ea typeface="Meiryo UI" panose="020B0604030504040204" pitchFamily="50" charset="-128"/>
              </a:rPr>
              <a:t>57</a:t>
            </a:r>
            <a:r>
              <a:rPr kumimoji="1" lang="ja-JP" altLang="en-US" sz="1400" dirty="0">
                <a:solidFill>
                  <a:schemeClr val="tx1"/>
                </a:solidFill>
                <a:latin typeface="Meiryo UI" panose="020B0604030504040204" pitchFamily="50" charset="-128"/>
                <a:ea typeface="Meiryo UI" panose="020B0604030504040204" pitchFamily="50" charset="-128"/>
              </a:rPr>
              <a:t>％</a:t>
            </a:r>
            <a:endParaRPr kumimoji="1" lang="en-US" altLang="ja-JP" sz="1400" dirty="0">
              <a:solidFill>
                <a:schemeClr val="tx1"/>
              </a:solidFill>
              <a:latin typeface="Meiryo UI" panose="020B0604030504040204" pitchFamily="50" charset="-128"/>
              <a:ea typeface="Meiryo UI" panose="020B0604030504040204" pitchFamily="50" charset="-128"/>
            </a:endParaRPr>
          </a:p>
          <a:p>
            <a:pPr>
              <a:lnSpc>
                <a:spcPct val="150000"/>
              </a:lnSpc>
            </a:pPr>
            <a:r>
              <a:rPr kumimoji="1" lang="ja-JP" altLang="en-US" sz="1400" dirty="0">
                <a:solidFill>
                  <a:schemeClr val="tx1"/>
                </a:solidFill>
                <a:latin typeface="Meiryo UI" panose="020B0604030504040204" pitchFamily="50" charset="-128"/>
                <a:ea typeface="Meiryo UI" panose="020B0604030504040204" pitchFamily="50" charset="-128"/>
              </a:rPr>
              <a:t>○　分野別連携件数は、「健康」・「子ども・教育、福祉」で約半数を占める</a:t>
            </a:r>
            <a:endParaRPr kumimoji="1" lang="en-US" altLang="ja-JP" sz="1400" dirty="0">
              <a:solidFill>
                <a:schemeClr val="tx1"/>
              </a:solidFill>
              <a:latin typeface="Meiryo UI" panose="020B0604030504040204" pitchFamily="50" charset="-128"/>
              <a:ea typeface="Meiryo UI" panose="020B0604030504040204" pitchFamily="50" charset="-128"/>
            </a:endParaRPr>
          </a:p>
          <a:p>
            <a:pPr>
              <a:lnSpc>
                <a:spcPct val="150000"/>
              </a:lnSpc>
            </a:pPr>
            <a:r>
              <a:rPr kumimoji="1" lang="ja-JP" altLang="en-US" sz="1400" dirty="0">
                <a:solidFill>
                  <a:schemeClr val="tx1"/>
                </a:solidFill>
                <a:latin typeface="Meiryo UI" panose="020B0604030504040204" pitchFamily="50" charset="-128"/>
                <a:ea typeface="Meiryo UI" panose="020B0604030504040204" pitchFamily="50" charset="-128"/>
              </a:rPr>
              <a:t>○　内容別連携件数は「効果的な情報発信」が最も多く</a:t>
            </a:r>
            <a:r>
              <a:rPr kumimoji="1" lang="en-US" altLang="ja-JP" sz="1400" dirty="0">
                <a:solidFill>
                  <a:schemeClr val="tx1"/>
                </a:solidFill>
                <a:latin typeface="Meiryo UI" panose="020B0604030504040204" pitchFamily="50" charset="-128"/>
                <a:ea typeface="Meiryo UI" panose="020B0604030504040204" pitchFamily="50" charset="-128"/>
              </a:rPr>
              <a:t>68</a:t>
            </a:r>
            <a:r>
              <a:rPr kumimoji="1" lang="ja-JP" altLang="en-US" sz="1400" dirty="0">
                <a:solidFill>
                  <a:schemeClr val="tx1"/>
                </a:solidFill>
                <a:latin typeface="Meiryo UI" panose="020B0604030504040204" pitchFamily="50" charset="-128"/>
                <a:ea typeface="Meiryo UI" panose="020B0604030504040204" pitchFamily="50" charset="-128"/>
              </a:rPr>
              <a:t>％</a:t>
            </a:r>
          </a:p>
        </p:txBody>
      </p:sp>
      <p:sp>
        <p:nvSpPr>
          <p:cNvPr id="2" name="スライド番号プレースホルダー 1"/>
          <p:cNvSpPr>
            <a:spLocks noGrp="1"/>
          </p:cNvSpPr>
          <p:nvPr>
            <p:ph type="sldNum" sz="quarter" idx="12"/>
          </p:nvPr>
        </p:nvSpPr>
        <p:spPr>
          <a:xfrm>
            <a:off x="7677150" y="6475586"/>
            <a:ext cx="2228850" cy="365125"/>
          </a:xfrm>
        </p:spPr>
        <p:txBody>
          <a:bodyPr/>
          <a:lstStyle/>
          <a:p>
            <a:fld id="{06FEDF93-2BFD-41CA-ABC7-B039102F3792}" type="slidenum">
              <a:rPr lang="en-US" altLang="ja-JP" smtClean="0"/>
              <a:pPr/>
              <a:t>2</a:t>
            </a:fld>
            <a:endParaRPr lang="ja-JP" altLang="en-US" dirty="0"/>
          </a:p>
        </p:txBody>
      </p:sp>
      <p:grpSp>
        <p:nvGrpSpPr>
          <p:cNvPr id="28" name="グループ化 27"/>
          <p:cNvGrpSpPr/>
          <p:nvPr/>
        </p:nvGrpSpPr>
        <p:grpSpPr>
          <a:xfrm>
            <a:off x="5119227" y="2732050"/>
            <a:ext cx="5014560" cy="3554613"/>
            <a:chOff x="4923147" y="1938302"/>
            <a:chExt cx="4839269" cy="3587734"/>
          </a:xfrm>
        </p:grpSpPr>
        <p:graphicFrame>
          <p:nvGraphicFramePr>
            <p:cNvPr id="10" name="グラフ 9"/>
            <p:cNvGraphicFramePr/>
            <p:nvPr>
              <p:extLst>
                <p:ext uri="{D42A27DB-BD31-4B8C-83A1-F6EECF244321}">
                  <p14:modId xmlns:p14="http://schemas.microsoft.com/office/powerpoint/2010/main" val="155140265"/>
                </p:ext>
              </p:extLst>
            </p:nvPr>
          </p:nvGraphicFramePr>
          <p:xfrm>
            <a:off x="4923147" y="1938302"/>
            <a:ext cx="4839269" cy="3587734"/>
          </p:xfrm>
          <a:graphic>
            <a:graphicData uri="http://schemas.openxmlformats.org/drawingml/2006/chart">
              <c:chart xmlns:c="http://schemas.openxmlformats.org/drawingml/2006/chart" xmlns:r="http://schemas.openxmlformats.org/officeDocument/2006/relationships" r:id="rId2"/>
            </a:graphicData>
          </a:graphic>
        </p:graphicFrame>
        <p:sp>
          <p:nvSpPr>
            <p:cNvPr id="18" name="テキスト ボックス 17"/>
            <p:cNvSpPr txBox="1"/>
            <p:nvPr/>
          </p:nvSpPr>
          <p:spPr>
            <a:xfrm>
              <a:off x="7138699" y="4135904"/>
              <a:ext cx="494789" cy="232983"/>
            </a:xfrm>
            <a:prstGeom prst="rect">
              <a:avLst/>
            </a:prstGeom>
            <a:noFill/>
          </p:spPr>
          <p:txBody>
            <a:bodyPr wrap="square" rtlCol="0">
              <a:spAutoFit/>
            </a:bodyPr>
            <a:lstStyle/>
            <a:p>
              <a:r>
                <a:rPr kumimoji="1" lang="en-US" altLang="ja-JP" sz="900" dirty="0">
                  <a:solidFill>
                    <a:schemeClr val="bg1"/>
                  </a:solidFill>
                  <a:latin typeface="Meiryo UI" panose="020B0604030504040204" pitchFamily="50" charset="-128"/>
                  <a:ea typeface="Meiryo UI" panose="020B0604030504040204" pitchFamily="50" charset="-128"/>
                </a:rPr>
                <a:t>249</a:t>
              </a:r>
              <a:r>
                <a:rPr kumimoji="1" lang="ja-JP" altLang="en-US" sz="900" dirty="0">
                  <a:solidFill>
                    <a:schemeClr val="bg1"/>
                  </a:solidFill>
                  <a:latin typeface="Meiryo UI" panose="020B0604030504040204" pitchFamily="50" charset="-128"/>
                  <a:ea typeface="Meiryo UI" panose="020B0604030504040204" pitchFamily="50" charset="-128"/>
                </a:rPr>
                <a:t>件</a:t>
              </a:r>
              <a:endParaRPr kumimoji="1" lang="ja-JP" altLang="en-US" sz="800" dirty="0">
                <a:solidFill>
                  <a:schemeClr val="bg1"/>
                </a:solidFill>
                <a:latin typeface="Meiryo UI" panose="020B0604030504040204" pitchFamily="50" charset="-128"/>
                <a:ea typeface="Meiryo UI" panose="020B0604030504040204" pitchFamily="50" charset="-128"/>
              </a:endParaRPr>
            </a:p>
          </p:txBody>
        </p:sp>
        <p:sp>
          <p:nvSpPr>
            <p:cNvPr id="19" name="テキスト ボックス 18"/>
            <p:cNvSpPr txBox="1"/>
            <p:nvPr/>
          </p:nvSpPr>
          <p:spPr>
            <a:xfrm>
              <a:off x="6478151" y="4305180"/>
              <a:ext cx="498433" cy="232983"/>
            </a:xfrm>
            <a:prstGeom prst="rect">
              <a:avLst/>
            </a:prstGeom>
            <a:noFill/>
          </p:spPr>
          <p:txBody>
            <a:bodyPr wrap="none" rtlCol="0">
              <a:spAutoFit/>
            </a:bodyPr>
            <a:lstStyle/>
            <a:p>
              <a:r>
                <a:rPr kumimoji="1" lang="en-US" altLang="ja-JP" sz="900" dirty="0">
                  <a:solidFill>
                    <a:schemeClr val="bg1"/>
                  </a:solidFill>
                  <a:latin typeface="Meiryo UI" panose="020B0604030504040204" pitchFamily="50" charset="-128"/>
                  <a:ea typeface="Meiryo UI" panose="020B0604030504040204" pitchFamily="50" charset="-128"/>
                </a:rPr>
                <a:t>197</a:t>
              </a:r>
              <a:r>
                <a:rPr kumimoji="1" lang="ja-JP" altLang="en-US" sz="900" dirty="0">
                  <a:solidFill>
                    <a:schemeClr val="bg1"/>
                  </a:solidFill>
                  <a:latin typeface="Meiryo UI" panose="020B0604030504040204" pitchFamily="50" charset="-128"/>
                  <a:ea typeface="Meiryo UI" panose="020B0604030504040204" pitchFamily="50" charset="-128"/>
                </a:rPr>
                <a:t>件</a:t>
              </a:r>
              <a:endParaRPr kumimoji="1" lang="ja-JP" altLang="en-US" sz="800" dirty="0">
                <a:solidFill>
                  <a:schemeClr val="bg1"/>
                </a:solidFill>
                <a:latin typeface="Meiryo UI" panose="020B0604030504040204" pitchFamily="50" charset="-128"/>
                <a:ea typeface="Meiryo UI" panose="020B0604030504040204" pitchFamily="50" charset="-128"/>
              </a:endParaRPr>
            </a:p>
          </p:txBody>
        </p:sp>
        <p:sp>
          <p:nvSpPr>
            <p:cNvPr id="20" name="テキスト ボックス 19"/>
            <p:cNvSpPr txBox="1"/>
            <p:nvPr/>
          </p:nvSpPr>
          <p:spPr>
            <a:xfrm>
              <a:off x="6125746" y="3943234"/>
              <a:ext cx="486058" cy="232983"/>
            </a:xfrm>
            <a:prstGeom prst="rect">
              <a:avLst/>
            </a:prstGeom>
            <a:noFill/>
          </p:spPr>
          <p:txBody>
            <a:bodyPr wrap="none" rtlCol="0">
              <a:spAutoFit/>
            </a:bodyPr>
            <a:lstStyle/>
            <a:p>
              <a:r>
                <a:rPr kumimoji="1" lang="en-US" altLang="ja-JP" sz="900" dirty="0">
                  <a:solidFill>
                    <a:schemeClr val="bg1"/>
                  </a:solidFill>
                  <a:latin typeface="Meiryo UI" panose="020B0604030504040204" pitchFamily="50" charset="-128"/>
                  <a:ea typeface="Meiryo UI" panose="020B0604030504040204" pitchFamily="50" charset="-128"/>
                </a:rPr>
                <a:t>132</a:t>
              </a:r>
              <a:r>
                <a:rPr kumimoji="1" lang="ja-JP" altLang="en-US" sz="800" dirty="0">
                  <a:solidFill>
                    <a:schemeClr val="bg1"/>
                  </a:solidFill>
                  <a:latin typeface="Meiryo UI" panose="020B0604030504040204" pitchFamily="50" charset="-128"/>
                  <a:ea typeface="Meiryo UI" panose="020B0604030504040204" pitchFamily="50" charset="-128"/>
                </a:rPr>
                <a:t>件</a:t>
              </a:r>
            </a:p>
          </p:txBody>
        </p:sp>
        <p:sp>
          <p:nvSpPr>
            <p:cNvPr id="21" name="テキスト ボックス 20"/>
            <p:cNvSpPr txBox="1"/>
            <p:nvPr/>
          </p:nvSpPr>
          <p:spPr>
            <a:xfrm>
              <a:off x="6529527" y="3118742"/>
              <a:ext cx="400974" cy="217451"/>
            </a:xfrm>
            <a:prstGeom prst="rect">
              <a:avLst/>
            </a:prstGeom>
            <a:noFill/>
          </p:spPr>
          <p:txBody>
            <a:bodyPr wrap="none" rtlCol="0">
              <a:spAutoFit/>
            </a:bodyPr>
            <a:lstStyle/>
            <a:p>
              <a:r>
                <a:rPr kumimoji="1" lang="en-US" altLang="ja-JP" sz="800" dirty="0">
                  <a:solidFill>
                    <a:schemeClr val="bg1"/>
                  </a:solidFill>
                  <a:latin typeface="Meiryo UI" panose="020B0604030504040204" pitchFamily="50" charset="-128"/>
                  <a:ea typeface="Meiryo UI" panose="020B0604030504040204" pitchFamily="50" charset="-128"/>
                </a:rPr>
                <a:t>50</a:t>
              </a:r>
              <a:r>
                <a:rPr kumimoji="1" lang="ja-JP" altLang="en-US" sz="800" dirty="0">
                  <a:solidFill>
                    <a:schemeClr val="bg1"/>
                  </a:solidFill>
                  <a:latin typeface="Meiryo UI" panose="020B0604030504040204" pitchFamily="50" charset="-128"/>
                  <a:ea typeface="Meiryo UI" panose="020B0604030504040204" pitchFamily="50" charset="-128"/>
                </a:rPr>
                <a:t>件</a:t>
              </a:r>
            </a:p>
          </p:txBody>
        </p:sp>
        <p:sp>
          <p:nvSpPr>
            <p:cNvPr id="22" name="テキスト ボックス 21"/>
            <p:cNvSpPr txBox="1"/>
            <p:nvPr/>
          </p:nvSpPr>
          <p:spPr>
            <a:xfrm>
              <a:off x="6099568" y="3511717"/>
              <a:ext cx="498433" cy="232983"/>
            </a:xfrm>
            <a:prstGeom prst="rect">
              <a:avLst/>
            </a:prstGeom>
            <a:noFill/>
          </p:spPr>
          <p:txBody>
            <a:bodyPr wrap="none" rtlCol="0">
              <a:spAutoFit/>
            </a:bodyPr>
            <a:lstStyle/>
            <a:p>
              <a:r>
                <a:rPr kumimoji="1" lang="en-US" altLang="ja-JP" sz="900" dirty="0">
                  <a:solidFill>
                    <a:schemeClr val="bg1"/>
                  </a:solidFill>
                  <a:latin typeface="Meiryo UI" panose="020B0604030504040204" pitchFamily="50" charset="-128"/>
                  <a:ea typeface="Meiryo UI" panose="020B0604030504040204" pitchFamily="50" charset="-128"/>
                </a:rPr>
                <a:t>100</a:t>
              </a:r>
              <a:r>
                <a:rPr kumimoji="1" lang="ja-JP" altLang="en-US" sz="900" dirty="0">
                  <a:solidFill>
                    <a:schemeClr val="bg1"/>
                  </a:solidFill>
                  <a:latin typeface="Meiryo UI" panose="020B0604030504040204" pitchFamily="50" charset="-128"/>
                  <a:ea typeface="Meiryo UI" panose="020B0604030504040204" pitchFamily="50" charset="-128"/>
                </a:rPr>
                <a:t>件</a:t>
              </a:r>
              <a:endParaRPr kumimoji="1" lang="ja-JP" altLang="en-US" sz="800" dirty="0">
                <a:solidFill>
                  <a:schemeClr val="bg1"/>
                </a:solidFill>
                <a:latin typeface="Meiryo UI" panose="020B0604030504040204" pitchFamily="50" charset="-128"/>
                <a:ea typeface="Meiryo UI" panose="020B0604030504040204" pitchFamily="50" charset="-128"/>
              </a:endParaRPr>
            </a:p>
          </p:txBody>
        </p:sp>
        <p:sp>
          <p:nvSpPr>
            <p:cNvPr id="23" name="テキスト ボックス 22"/>
            <p:cNvSpPr txBox="1"/>
            <p:nvPr/>
          </p:nvSpPr>
          <p:spPr>
            <a:xfrm>
              <a:off x="7018825" y="3432554"/>
              <a:ext cx="498433" cy="232983"/>
            </a:xfrm>
            <a:prstGeom prst="rect">
              <a:avLst/>
            </a:prstGeom>
            <a:noFill/>
          </p:spPr>
          <p:txBody>
            <a:bodyPr wrap="none" rtlCol="0">
              <a:spAutoFit/>
            </a:bodyPr>
            <a:lstStyle/>
            <a:p>
              <a:r>
                <a:rPr kumimoji="1" lang="en-US" altLang="ja-JP" sz="900" dirty="0">
                  <a:solidFill>
                    <a:schemeClr val="bg1"/>
                  </a:solidFill>
                  <a:latin typeface="Meiryo UI" panose="020B0604030504040204" pitchFamily="50" charset="-128"/>
                  <a:ea typeface="Meiryo UI" panose="020B0604030504040204" pitchFamily="50" charset="-128"/>
                </a:rPr>
                <a:t>258</a:t>
              </a:r>
              <a:r>
                <a:rPr kumimoji="1" lang="ja-JP" altLang="en-US" sz="900" dirty="0">
                  <a:solidFill>
                    <a:schemeClr val="bg1"/>
                  </a:solidFill>
                  <a:latin typeface="Meiryo UI" panose="020B0604030504040204" pitchFamily="50" charset="-128"/>
                  <a:ea typeface="Meiryo UI" panose="020B0604030504040204" pitchFamily="50" charset="-128"/>
                </a:rPr>
                <a:t>件</a:t>
              </a:r>
              <a:endParaRPr kumimoji="1" lang="ja-JP" altLang="en-US" sz="800" dirty="0">
                <a:solidFill>
                  <a:schemeClr val="bg1"/>
                </a:solidFill>
                <a:latin typeface="Meiryo UI" panose="020B0604030504040204" pitchFamily="50" charset="-128"/>
                <a:ea typeface="Meiryo UI" panose="020B0604030504040204" pitchFamily="50" charset="-128"/>
              </a:endParaRPr>
            </a:p>
          </p:txBody>
        </p:sp>
        <p:sp>
          <p:nvSpPr>
            <p:cNvPr id="24" name="テキスト ボックス 23"/>
            <p:cNvSpPr txBox="1"/>
            <p:nvPr/>
          </p:nvSpPr>
          <p:spPr>
            <a:xfrm>
              <a:off x="6277664" y="3227467"/>
              <a:ext cx="400974" cy="217451"/>
            </a:xfrm>
            <a:prstGeom prst="rect">
              <a:avLst/>
            </a:prstGeom>
            <a:noFill/>
          </p:spPr>
          <p:txBody>
            <a:bodyPr wrap="none" rtlCol="0">
              <a:spAutoFit/>
            </a:bodyPr>
            <a:lstStyle/>
            <a:p>
              <a:r>
                <a:rPr kumimoji="1" lang="en-US" altLang="ja-JP" sz="800" dirty="0">
                  <a:latin typeface="Meiryo UI" panose="020B0604030504040204" pitchFamily="50" charset="-128"/>
                  <a:ea typeface="Meiryo UI" panose="020B0604030504040204" pitchFamily="50" charset="-128"/>
                </a:rPr>
                <a:t>43</a:t>
              </a:r>
              <a:r>
                <a:rPr kumimoji="1" lang="ja-JP" altLang="en-US" sz="800" dirty="0">
                  <a:latin typeface="Meiryo UI" panose="020B0604030504040204" pitchFamily="50" charset="-128"/>
                  <a:ea typeface="Meiryo UI" panose="020B0604030504040204" pitchFamily="50" charset="-128"/>
                </a:rPr>
                <a:t>件</a:t>
              </a:r>
            </a:p>
          </p:txBody>
        </p:sp>
      </p:grpSp>
      <p:grpSp>
        <p:nvGrpSpPr>
          <p:cNvPr id="34" name="グループ化 33">
            <a:extLst>
              <a:ext uri="{FF2B5EF4-FFF2-40B4-BE49-F238E27FC236}">
                <a16:creationId xmlns:a16="http://schemas.microsoft.com/office/drawing/2014/main" id="{913CA98C-703B-4D83-964F-BAB625C0E2BF}"/>
              </a:ext>
            </a:extLst>
          </p:cNvPr>
          <p:cNvGrpSpPr/>
          <p:nvPr/>
        </p:nvGrpSpPr>
        <p:grpSpPr>
          <a:xfrm>
            <a:off x="203937" y="3934983"/>
            <a:ext cx="4932775" cy="2999179"/>
            <a:chOff x="440812" y="3841532"/>
            <a:chExt cx="4354045" cy="2999179"/>
          </a:xfrm>
        </p:grpSpPr>
        <p:grpSp>
          <p:nvGrpSpPr>
            <p:cNvPr id="11" name="グループ化 10">
              <a:extLst>
                <a:ext uri="{FF2B5EF4-FFF2-40B4-BE49-F238E27FC236}">
                  <a16:creationId xmlns:a16="http://schemas.microsoft.com/office/drawing/2014/main" id="{F2F4480F-DA8F-4B34-8B67-802993182E90}"/>
                </a:ext>
              </a:extLst>
            </p:cNvPr>
            <p:cNvGrpSpPr/>
            <p:nvPr/>
          </p:nvGrpSpPr>
          <p:grpSpPr>
            <a:xfrm>
              <a:off x="440812" y="3841532"/>
              <a:ext cx="4354045" cy="2999179"/>
              <a:chOff x="440812" y="3841532"/>
              <a:chExt cx="4354045" cy="2999179"/>
            </a:xfrm>
          </p:grpSpPr>
          <p:graphicFrame>
            <p:nvGraphicFramePr>
              <p:cNvPr id="9" name="グラフ 8"/>
              <p:cNvGraphicFramePr/>
              <p:nvPr>
                <p:extLst>
                  <p:ext uri="{D42A27DB-BD31-4B8C-83A1-F6EECF244321}">
                    <p14:modId xmlns:p14="http://schemas.microsoft.com/office/powerpoint/2010/main" val="515252696"/>
                  </p:ext>
                </p:extLst>
              </p:nvPr>
            </p:nvGraphicFramePr>
            <p:xfrm>
              <a:off x="440812" y="3841532"/>
              <a:ext cx="4354045" cy="2999179"/>
            </p:xfrm>
            <a:graphic>
              <a:graphicData uri="http://schemas.openxmlformats.org/drawingml/2006/chart">
                <c:chart xmlns:c="http://schemas.openxmlformats.org/drawingml/2006/chart" xmlns:r="http://schemas.openxmlformats.org/officeDocument/2006/relationships" r:id="rId3"/>
              </a:graphicData>
            </a:graphic>
          </p:graphicFrame>
          <p:sp>
            <p:nvSpPr>
              <p:cNvPr id="29" name="テキスト ボックス 28">
                <a:extLst>
                  <a:ext uri="{FF2B5EF4-FFF2-40B4-BE49-F238E27FC236}">
                    <a16:creationId xmlns:a16="http://schemas.microsoft.com/office/drawing/2014/main" id="{334F08C5-A0B1-4C84-8721-54328683748D}"/>
                  </a:ext>
                </a:extLst>
              </p:cNvPr>
              <p:cNvSpPr txBox="1"/>
              <p:nvPr/>
            </p:nvSpPr>
            <p:spPr>
              <a:xfrm>
                <a:off x="2184338" y="5228127"/>
                <a:ext cx="392219" cy="230832"/>
              </a:xfrm>
              <a:prstGeom prst="rect">
                <a:avLst/>
              </a:prstGeom>
              <a:noFill/>
            </p:spPr>
            <p:txBody>
              <a:bodyPr wrap="none" rtlCol="0">
                <a:spAutoFit/>
              </a:bodyPr>
              <a:lstStyle/>
              <a:p>
                <a:r>
                  <a:rPr kumimoji="1" lang="en-US" altLang="ja-JP" sz="900" dirty="0">
                    <a:solidFill>
                      <a:schemeClr val="bg1"/>
                    </a:solidFill>
                    <a:latin typeface="Meiryo UI" panose="020B0604030504040204" pitchFamily="50" charset="-128"/>
                    <a:ea typeface="Meiryo UI" panose="020B0604030504040204" pitchFamily="50" charset="-128"/>
                  </a:rPr>
                  <a:t>97</a:t>
                </a:r>
                <a:r>
                  <a:rPr kumimoji="1" lang="ja-JP" altLang="en-US" sz="900" dirty="0">
                    <a:solidFill>
                      <a:schemeClr val="bg1"/>
                    </a:solidFill>
                    <a:latin typeface="Meiryo UI" panose="020B0604030504040204" pitchFamily="50" charset="-128"/>
                    <a:ea typeface="Meiryo UI" panose="020B0604030504040204" pitchFamily="50" charset="-128"/>
                  </a:rPr>
                  <a:t>件</a:t>
                </a:r>
              </a:p>
            </p:txBody>
          </p:sp>
        </p:grpSp>
        <p:sp>
          <p:nvSpPr>
            <p:cNvPr id="30" name="テキスト ボックス 29">
              <a:extLst>
                <a:ext uri="{FF2B5EF4-FFF2-40B4-BE49-F238E27FC236}">
                  <a16:creationId xmlns:a16="http://schemas.microsoft.com/office/drawing/2014/main" id="{6C44E3D8-870D-4E13-8D39-62029B09D4D3}"/>
                </a:ext>
              </a:extLst>
            </p:cNvPr>
            <p:cNvSpPr txBox="1"/>
            <p:nvPr/>
          </p:nvSpPr>
          <p:spPr>
            <a:xfrm>
              <a:off x="2957105" y="5758566"/>
              <a:ext cx="455892" cy="230832"/>
            </a:xfrm>
            <a:prstGeom prst="rect">
              <a:avLst/>
            </a:prstGeom>
            <a:noFill/>
          </p:spPr>
          <p:txBody>
            <a:bodyPr wrap="none" rtlCol="0">
              <a:spAutoFit/>
            </a:bodyPr>
            <a:lstStyle/>
            <a:p>
              <a:r>
                <a:rPr kumimoji="1" lang="en-US" altLang="ja-JP" sz="900" dirty="0">
                  <a:solidFill>
                    <a:schemeClr val="bg1"/>
                  </a:solidFill>
                  <a:latin typeface="Meiryo UI" panose="020B0604030504040204" pitchFamily="50" charset="-128"/>
                  <a:ea typeface="Meiryo UI" panose="020B0604030504040204" pitchFamily="50" charset="-128"/>
                </a:rPr>
                <a:t>700</a:t>
              </a:r>
              <a:r>
                <a:rPr kumimoji="1" lang="ja-JP" altLang="en-US" sz="900" dirty="0">
                  <a:solidFill>
                    <a:schemeClr val="bg1"/>
                  </a:solidFill>
                  <a:latin typeface="Meiryo UI" panose="020B0604030504040204" pitchFamily="50" charset="-128"/>
                  <a:ea typeface="Meiryo UI" panose="020B0604030504040204" pitchFamily="50" charset="-128"/>
                </a:rPr>
                <a:t>件</a:t>
              </a:r>
            </a:p>
          </p:txBody>
        </p:sp>
        <p:sp>
          <p:nvSpPr>
            <p:cNvPr id="31" name="テキスト ボックス 30">
              <a:extLst>
                <a:ext uri="{FF2B5EF4-FFF2-40B4-BE49-F238E27FC236}">
                  <a16:creationId xmlns:a16="http://schemas.microsoft.com/office/drawing/2014/main" id="{305DB667-BD9F-4F83-AC0E-96BEF9FE1259}"/>
                </a:ext>
              </a:extLst>
            </p:cNvPr>
            <p:cNvSpPr txBox="1"/>
            <p:nvPr/>
          </p:nvSpPr>
          <p:spPr>
            <a:xfrm>
              <a:off x="2066522" y="5657488"/>
              <a:ext cx="455892" cy="230832"/>
            </a:xfrm>
            <a:prstGeom prst="rect">
              <a:avLst/>
            </a:prstGeom>
            <a:noFill/>
          </p:spPr>
          <p:txBody>
            <a:bodyPr wrap="none" rtlCol="0">
              <a:spAutoFit/>
            </a:bodyPr>
            <a:lstStyle/>
            <a:p>
              <a:r>
                <a:rPr kumimoji="1" lang="en-US" altLang="ja-JP" sz="900" dirty="0">
                  <a:solidFill>
                    <a:schemeClr val="bg1"/>
                  </a:solidFill>
                  <a:latin typeface="Meiryo UI" panose="020B0604030504040204" pitchFamily="50" charset="-128"/>
                  <a:ea typeface="Meiryo UI" panose="020B0604030504040204" pitchFamily="50" charset="-128"/>
                </a:rPr>
                <a:t>155</a:t>
              </a:r>
              <a:r>
                <a:rPr kumimoji="1" lang="ja-JP" altLang="en-US" sz="900" dirty="0">
                  <a:solidFill>
                    <a:schemeClr val="bg1"/>
                  </a:solidFill>
                  <a:latin typeface="Meiryo UI" panose="020B0604030504040204" pitchFamily="50" charset="-128"/>
                  <a:ea typeface="Meiryo UI" panose="020B0604030504040204" pitchFamily="50" charset="-128"/>
                </a:rPr>
                <a:t>件</a:t>
              </a:r>
            </a:p>
          </p:txBody>
        </p:sp>
        <p:sp>
          <p:nvSpPr>
            <p:cNvPr id="32" name="テキスト ボックス 31">
              <a:extLst>
                <a:ext uri="{FF2B5EF4-FFF2-40B4-BE49-F238E27FC236}">
                  <a16:creationId xmlns:a16="http://schemas.microsoft.com/office/drawing/2014/main" id="{04C5F5B7-B055-4FB4-84CC-9B6E1BA3FF2C}"/>
                </a:ext>
              </a:extLst>
            </p:cNvPr>
            <p:cNvSpPr txBox="1"/>
            <p:nvPr/>
          </p:nvSpPr>
          <p:spPr>
            <a:xfrm>
              <a:off x="2459499" y="5068992"/>
              <a:ext cx="444352" cy="230832"/>
            </a:xfrm>
            <a:prstGeom prst="rect">
              <a:avLst/>
            </a:prstGeom>
            <a:noFill/>
          </p:spPr>
          <p:txBody>
            <a:bodyPr wrap="square" rtlCol="0">
              <a:spAutoFit/>
            </a:bodyPr>
            <a:lstStyle/>
            <a:p>
              <a:r>
                <a:rPr kumimoji="1" lang="en-US" altLang="ja-JP" sz="900" dirty="0">
                  <a:solidFill>
                    <a:schemeClr val="bg1"/>
                  </a:solidFill>
                  <a:latin typeface="Meiryo UI" panose="020B0604030504040204" pitchFamily="50" charset="-128"/>
                  <a:ea typeface="Meiryo UI" panose="020B0604030504040204" pitchFamily="50" charset="-128"/>
                </a:rPr>
                <a:t>82</a:t>
              </a:r>
              <a:r>
                <a:rPr kumimoji="1" lang="ja-JP" altLang="en-US" sz="900" dirty="0">
                  <a:solidFill>
                    <a:schemeClr val="bg1"/>
                  </a:solidFill>
                  <a:latin typeface="Meiryo UI" panose="020B0604030504040204" pitchFamily="50" charset="-128"/>
                  <a:ea typeface="Meiryo UI" panose="020B0604030504040204" pitchFamily="50" charset="-128"/>
                </a:rPr>
                <a:t>件</a:t>
              </a:r>
            </a:p>
          </p:txBody>
        </p:sp>
      </p:grpSp>
      <p:grpSp>
        <p:nvGrpSpPr>
          <p:cNvPr id="4" name="グループ化 3"/>
          <p:cNvGrpSpPr/>
          <p:nvPr/>
        </p:nvGrpSpPr>
        <p:grpSpPr>
          <a:xfrm>
            <a:off x="502162" y="1663977"/>
            <a:ext cx="3977561" cy="2842407"/>
            <a:chOff x="518593" y="1612094"/>
            <a:chExt cx="3711913" cy="2489126"/>
          </a:xfrm>
        </p:grpSpPr>
        <p:graphicFrame>
          <p:nvGraphicFramePr>
            <p:cNvPr id="5" name="グラフ 4"/>
            <p:cNvGraphicFramePr/>
            <p:nvPr>
              <p:extLst>
                <p:ext uri="{D42A27DB-BD31-4B8C-83A1-F6EECF244321}">
                  <p14:modId xmlns:p14="http://schemas.microsoft.com/office/powerpoint/2010/main" val="2753808560"/>
                </p:ext>
              </p:extLst>
            </p:nvPr>
          </p:nvGraphicFramePr>
          <p:xfrm>
            <a:off x="518593" y="1612094"/>
            <a:ext cx="3711913" cy="2489126"/>
          </p:xfrm>
          <a:graphic>
            <a:graphicData uri="http://schemas.openxmlformats.org/drawingml/2006/chart">
              <c:chart xmlns:c="http://schemas.openxmlformats.org/drawingml/2006/chart" xmlns:r="http://schemas.openxmlformats.org/officeDocument/2006/relationships" r:id="rId4"/>
            </a:graphicData>
          </a:graphic>
        </p:graphicFrame>
        <p:sp>
          <p:nvSpPr>
            <p:cNvPr id="3" name="テキスト ボックス 2"/>
            <p:cNvSpPr txBox="1"/>
            <p:nvPr/>
          </p:nvSpPr>
          <p:spPr>
            <a:xfrm>
              <a:off x="2482095" y="2787567"/>
              <a:ext cx="481993" cy="202142"/>
            </a:xfrm>
            <a:prstGeom prst="rect">
              <a:avLst/>
            </a:prstGeom>
            <a:noFill/>
          </p:spPr>
          <p:txBody>
            <a:bodyPr wrap="none" rtlCol="0">
              <a:spAutoFit/>
            </a:bodyPr>
            <a:lstStyle/>
            <a:p>
              <a:r>
                <a:rPr kumimoji="1" lang="en-US" altLang="ja-JP" sz="900" dirty="0">
                  <a:solidFill>
                    <a:schemeClr val="bg1"/>
                  </a:solidFill>
                  <a:latin typeface="Meiryo UI" panose="020B0604030504040204" pitchFamily="50" charset="-128"/>
                  <a:ea typeface="Meiryo UI" panose="020B0604030504040204" pitchFamily="50" charset="-128"/>
                </a:rPr>
                <a:t>591</a:t>
              </a:r>
              <a:r>
                <a:rPr kumimoji="1" lang="ja-JP" altLang="en-US" sz="900" dirty="0">
                  <a:solidFill>
                    <a:schemeClr val="bg1"/>
                  </a:solidFill>
                  <a:latin typeface="Meiryo UI" panose="020B0604030504040204" pitchFamily="50" charset="-128"/>
                  <a:ea typeface="Meiryo UI" panose="020B0604030504040204" pitchFamily="50" charset="-128"/>
                </a:rPr>
                <a:t>件</a:t>
              </a:r>
            </a:p>
          </p:txBody>
        </p:sp>
        <p:sp>
          <p:nvSpPr>
            <p:cNvPr id="12" name="テキスト ボックス 11"/>
            <p:cNvSpPr txBox="1"/>
            <p:nvPr/>
          </p:nvSpPr>
          <p:spPr>
            <a:xfrm>
              <a:off x="1723740" y="2772712"/>
              <a:ext cx="481993" cy="202142"/>
            </a:xfrm>
            <a:prstGeom prst="rect">
              <a:avLst/>
            </a:prstGeom>
            <a:noFill/>
          </p:spPr>
          <p:txBody>
            <a:bodyPr wrap="none" rtlCol="0">
              <a:spAutoFit/>
            </a:bodyPr>
            <a:lstStyle/>
            <a:p>
              <a:r>
                <a:rPr kumimoji="1" lang="en-US" altLang="ja-JP" sz="900" dirty="0">
                  <a:solidFill>
                    <a:schemeClr val="bg1"/>
                  </a:solidFill>
                  <a:latin typeface="Meiryo UI" panose="020B0604030504040204" pitchFamily="50" charset="-128"/>
                  <a:ea typeface="Meiryo UI" panose="020B0604030504040204" pitchFamily="50" charset="-128"/>
                </a:rPr>
                <a:t>443</a:t>
              </a:r>
              <a:r>
                <a:rPr kumimoji="1" lang="ja-JP" altLang="en-US" sz="900" dirty="0">
                  <a:solidFill>
                    <a:schemeClr val="bg1"/>
                  </a:solidFill>
                  <a:latin typeface="Meiryo UI" panose="020B0604030504040204" pitchFamily="50" charset="-128"/>
                  <a:ea typeface="Meiryo UI" panose="020B0604030504040204" pitchFamily="50" charset="-128"/>
                </a:rPr>
                <a:t>件</a:t>
              </a:r>
            </a:p>
          </p:txBody>
        </p:sp>
      </p:grpSp>
      <p:sp>
        <p:nvSpPr>
          <p:cNvPr id="35" name="テキスト ボックス 34">
            <a:extLst>
              <a:ext uri="{FF2B5EF4-FFF2-40B4-BE49-F238E27FC236}">
                <a16:creationId xmlns:a16="http://schemas.microsoft.com/office/drawing/2014/main" id="{536AC0B0-43DB-42A5-A8A6-EC4F0BE0D28F}"/>
              </a:ext>
            </a:extLst>
          </p:cNvPr>
          <p:cNvSpPr txBox="1"/>
          <p:nvPr/>
        </p:nvSpPr>
        <p:spPr>
          <a:xfrm>
            <a:off x="3299741" y="2088175"/>
            <a:ext cx="6705780" cy="307777"/>
          </a:xfrm>
          <a:prstGeom prst="rect">
            <a:avLst/>
          </a:prstGeom>
          <a:noFill/>
        </p:spPr>
        <p:txBody>
          <a:bodyPr wrap="square">
            <a:spAutoFit/>
          </a:bodyPr>
          <a:lstStyle/>
          <a:p>
            <a:r>
              <a:rPr lang="en-US" altLang="ja-JP" sz="700" dirty="0">
                <a:latin typeface="Meiryo UI" panose="020B0604030504040204" pitchFamily="50" charset="-128"/>
                <a:ea typeface="Meiryo UI" panose="020B0604030504040204" pitchFamily="50" charset="-128"/>
              </a:rPr>
              <a:t>※</a:t>
            </a:r>
            <a:r>
              <a:rPr lang="ja-JP" altLang="en-US" sz="700" dirty="0">
                <a:latin typeface="Meiryo UI" panose="020B0604030504040204" pitchFamily="50" charset="-128"/>
                <a:ea typeface="Meiryo UI" panose="020B0604030504040204" pitchFamily="50" charset="-128"/>
              </a:rPr>
              <a:t>効果額（試算ベース）とは</a:t>
            </a:r>
            <a:r>
              <a:rPr kumimoji="1" lang="ja-JP" altLang="en-US" sz="700" b="0" dirty="0">
                <a:latin typeface="Meiryo UI" panose="020B0604030504040204" pitchFamily="50" charset="-128"/>
                <a:ea typeface="Meiryo UI" panose="020B0604030504040204" pitchFamily="50" charset="-128"/>
              </a:rPr>
              <a:t>「仮に府が直接実施した場合に必要となる</a:t>
            </a:r>
            <a:r>
              <a:rPr kumimoji="1" lang="ja-JP" altLang="en-US" sz="700" dirty="0">
                <a:latin typeface="Meiryo UI" panose="020B0604030504040204" pitchFamily="50" charset="-128"/>
                <a:ea typeface="Meiryo UI" panose="020B0604030504040204" pitchFamily="50" charset="-128"/>
              </a:rPr>
              <a:t>費用</a:t>
            </a:r>
            <a:r>
              <a:rPr kumimoji="1" lang="ja-JP" altLang="en-US" sz="700" b="0" dirty="0">
                <a:latin typeface="Meiryo UI" panose="020B0604030504040204" pitchFamily="50" charset="-128"/>
                <a:ea typeface="Meiryo UI" panose="020B0604030504040204" pitchFamily="50" charset="-128"/>
              </a:rPr>
              <a:t>」を試算したもの</a:t>
            </a:r>
            <a:endParaRPr kumimoji="1" lang="en-US" altLang="ja-JP" sz="700" dirty="0">
              <a:latin typeface="Meiryo UI" panose="020B0604030504040204" pitchFamily="50" charset="-128"/>
              <a:ea typeface="Meiryo UI" panose="020B0604030504040204" pitchFamily="50" charset="-128"/>
            </a:endParaRPr>
          </a:p>
          <a:p>
            <a:r>
              <a:rPr kumimoji="1" lang="ja-JP" altLang="en-US" sz="700" b="0" dirty="0">
                <a:latin typeface="Meiryo UI" panose="020B0604030504040204" pitchFamily="50" charset="-128"/>
                <a:ea typeface="Meiryo UI" panose="020B0604030504040204" pitchFamily="50" charset="-128"/>
              </a:rPr>
              <a:t>　</a:t>
            </a:r>
            <a:r>
              <a:rPr kumimoji="1" lang="en-US" altLang="ja-JP" sz="700" b="0" dirty="0">
                <a:latin typeface="Meiryo UI" panose="020B0604030504040204" pitchFamily="50" charset="-128"/>
                <a:ea typeface="Meiryo UI" panose="020B0604030504040204" pitchFamily="50" charset="-128"/>
              </a:rPr>
              <a:t>【</a:t>
            </a:r>
            <a:r>
              <a:rPr kumimoji="1" lang="ja-JP" altLang="en-US" sz="700" b="0" dirty="0">
                <a:latin typeface="Meiryo UI" panose="020B0604030504040204" pitchFamily="50" charset="-128"/>
                <a:ea typeface="Meiryo UI" panose="020B0604030504040204" pitchFamily="50" charset="-128"/>
              </a:rPr>
              <a:t>算出方法</a:t>
            </a:r>
            <a:r>
              <a:rPr kumimoji="1" lang="en-US" altLang="ja-JP" sz="700" b="0" dirty="0">
                <a:latin typeface="Meiryo UI" panose="020B0604030504040204" pitchFamily="50" charset="-128"/>
                <a:ea typeface="Meiryo UI" panose="020B0604030504040204" pitchFamily="50" charset="-128"/>
              </a:rPr>
              <a:t>】</a:t>
            </a:r>
            <a:r>
              <a:rPr kumimoji="1" lang="ja-JP" altLang="en-US" sz="700" b="0" dirty="0">
                <a:latin typeface="Meiryo UI" panose="020B0604030504040204" pitchFamily="50" charset="-128"/>
                <a:ea typeface="Meiryo UI" panose="020B0604030504040204" pitchFamily="50" charset="-128"/>
              </a:rPr>
              <a:t>各企業等が設定している単価（会場使用料・広告掲載料・実負担額等）に加え</a:t>
            </a:r>
            <a:r>
              <a:rPr kumimoji="1" lang="ja-JP" altLang="en-US" sz="700" dirty="0">
                <a:latin typeface="Meiryo UI" panose="020B0604030504040204" pitchFamily="50" charset="-128"/>
                <a:ea typeface="Meiryo UI" panose="020B0604030504040204" pitchFamily="50" charset="-128"/>
              </a:rPr>
              <a:t>単価未設定なものの</a:t>
            </a:r>
            <a:r>
              <a:rPr kumimoji="1" lang="ja-JP" altLang="en-US" sz="700" b="0" dirty="0">
                <a:latin typeface="Meiryo UI" panose="020B0604030504040204" pitchFamily="50" charset="-128"/>
                <a:ea typeface="Meiryo UI" panose="020B0604030504040204" pitchFamily="50" charset="-128"/>
              </a:rPr>
              <a:t>一部を共通単価（市場価格等）を用いて算出したもの</a:t>
            </a:r>
          </a:p>
        </p:txBody>
      </p:sp>
      <p:grpSp>
        <p:nvGrpSpPr>
          <p:cNvPr id="38" name="グループ化 37">
            <a:extLst>
              <a:ext uri="{FF2B5EF4-FFF2-40B4-BE49-F238E27FC236}">
                <a16:creationId xmlns:a16="http://schemas.microsoft.com/office/drawing/2014/main" id="{F1D795EF-3CA2-4D63-B84E-491531E0E5C6}"/>
              </a:ext>
            </a:extLst>
          </p:cNvPr>
          <p:cNvGrpSpPr/>
          <p:nvPr/>
        </p:nvGrpSpPr>
        <p:grpSpPr>
          <a:xfrm>
            <a:off x="394181" y="465236"/>
            <a:ext cx="9173036" cy="475850"/>
            <a:chOff x="394181" y="465236"/>
            <a:chExt cx="9173036" cy="475850"/>
          </a:xfrm>
        </p:grpSpPr>
        <p:sp>
          <p:nvSpPr>
            <p:cNvPr id="39" name="テキスト ボックス 38">
              <a:extLst>
                <a:ext uri="{FF2B5EF4-FFF2-40B4-BE49-F238E27FC236}">
                  <a16:creationId xmlns:a16="http://schemas.microsoft.com/office/drawing/2014/main" id="{B9D082CE-994F-496F-B56B-564808B386C2}"/>
                </a:ext>
              </a:extLst>
            </p:cNvPr>
            <p:cNvSpPr txBox="1"/>
            <p:nvPr/>
          </p:nvSpPr>
          <p:spPr>
            <a:xfrm>
              <a:off x="474667" y="465236"/>
              <a:ext cx="2277226" cy="400110"/>
            </a:xfrm>
            <a:prstGeom prst="rect">
              <a:avLst/>
            </a:prstGeom>
            <a:noFill/>
          </p:spPr>
          <p:txBody>
            <a:bodyPr wrap="none" rtlCol="0">
              <a:spAutoFit/>
            </a:bodyPr>
            <a:lstStyle/>
            <a:p>
              <a:r>
                <a:rPr lang="ja-JP" altLang="en-US" sz="2000" b="1" spc="60" dirty="0">
                  <a:latin typeface="Meiryo UI" panose="020B0604030504040204" pitchFamily="50" charset="-128"/>
                  <a:ea typeface="Meiryo UI" panose="020B0604030504040204" pitchFamily="50" charset="-128"/>
                </a:rPr>
                <a:t>取組実績の内訳①</a:t>
              </a:r>
              <a:endParaRPr kumimoji="1" lang="ja-JP" altLang="en-US" sz="2000" b="1" dirty="0">
                <a:latin typeface="Meiryo UI" panose="020B0604030504040204" pitchFamily="50" charset="-128"/>
                <a:ea typeface="Meiryo UI" panose="020B0604030504040204" pitchFamily="50" charset="-128"/>
              </a:endParaRPr>
            </a:p>
          </p:txBody>
        </p:sp>
        <p:cxnSp>
          <p:nvCxnSpPr>
            <p:cNvPr id="40" name="直線コネクタ 39">
              <a:extLst>
                <a:ext uri="{FF2B5EF4-FFF2-40B4-BE49-F238E27FC236}">
                  <a16:creationId xmlns:a16="http://schemas.microsoft.com/office/drawing/2014/main" id="{B0C5E7E2-6733-49DA-BD7C-BB2612AA8C74}"/>
                </a:ext>
              </a:extLst>
            </p:cNvPr>
            <p:cNvCxnSpPr/>
            <p:nvPr/>
          </p:nvCxnSpPr>
          <p:spPr>
            <a:xfrm>
              <a:off x="394181" y="941086"/>
              <a:ext cx="9173036" cy="0"/>
            </a:xfrm>
            <a:prstGeom prst="line">
              <a:avLst/>
            </a:prstGeom>
            <a:ln w="38100">
              <a:solidFill>
                <a:srgbClr val="0D8295"/>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7011122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973226555"/>
              </p:ext>
            </p:extLst>
          </p:nvPr>
        </p:nvGraphicFramePr>
        <p:xfrm>
          <a:off x="120094" y="1400302"/>
          <a:ext cx="9665811" cy="4981502"/>
        </p:xfrm>
        <a:graphic>
          <a:graphicData uri="http://schemas.openxmlformats.org/drawingml/2006/table">
            <a:tbl>
              <a:tblPr firstRow="1" bandRow="1">
                <a:tableStyleId>{F5AB1C69-6EDB-4FF4-983F-18BD219EF322}</a:tableStyleId>
              </a:tblPr>
              <a:tblGrid>
                <a:gridCol w="1889042">
                  <a:extLst>
                    <a:ext uri="{9D8B030D-6E8A-4147-A177-3AD203B41FA5}">
                      <a16:colId xmlns:a16="http://schemas.microsoft.com/office/drawing/2014/main" val="1862927830"/>
                    </a:ext>
                  </a:extLst>
                </a:gridCol>
                <a:gridCol w="973393">
                  <a:extLst>
                    <a:ext uri="{9D8B030D-6E8A-4147-A177-3AD203B41FA5}">
                      <a16:colId xmlns:a16="http://schemas.microsoft.com/office/drawing/2014/main" val="343284561"/>
                    </a:ext>
                  </a:extLst>
                </a:gridCol>
                <a:gridCol w="695564">
                  <a:extLst>
                    <a:ext uri="{9D8B030D-6E8A-4147-A177-3AD203B41FA5}">
                      <a16:colId xmlns:a16="http://schemas.microsoft.com/office/drawing/2014/main" val="669856415"/>
                    </a:ext>
                  </a:extLst>
                </a:gridCol>
                <a:gridCol w="695564">
                  <a:extLst>
                    <a:ext uri="{9D8B030D-6E8A-4147-A177-3AD203B41FA5}">
                      <a16:colId xmlns:a16="http://schemas.microsoft.com/office/drawing/2014/main" val="3136828764"/>
                    </a:ext>
                  </a:extLst>
                </a:gridCol>
                <a:gridCol w="695564">
                  <a:extLst>
                    <a:ext uri="{9D8B030D-6E8A-4147-A177-3AD203B41FA5}">
                      <a16:colId xmlns:a16="http://schemas.microsoft.com/office/drawing/2014/main" val="3513464660"/>
                    </a:ext>
                  </a:extLst>
                </a:gridCol>
                <a:gridCol w="695564">
                  <a:extLst>
                    <a:ext uri="{9D8B030D-6E8A-4147-A177-3AD203B41FA5}">
                      <a16:colId xmlns:a16="http://schemas.microsoft.com/office/drawing/2014/main" val="2362096077"/>
                    </a:ext>
                  </a:extLst>
                </a:gridCol>
                <a:gridCol w="695564">
                  <a:extLst>
                    <a:ext uri="{9D8B030D-6E8A-4147-A177-3AD203B41FA5}">
                      <a16:colId xmlns:a16="http://schemas.microsoft.com/office/drawing/2014/main" val="2412160230"/>
                    </a:ext>
                  </a:extLst>
                </a:gridCol>
                <a:gridCol w="695564">
                  <a:extLst>
                    <a:ext uri="{9D8B030D-6E8A-4147-A177-3AD203B41FA5}">
                      <a16:colId xmlns:a16="http://schemas.microsoft.com/office/drawing/2014/main" val="321559195"/>
                    </a:ext>
                  </a:extLst>
                </a:gridCol>
                <a:gridCol w="695564">
                  <a:extLst>
                    <a:ext uri="{9D8B030D-6E8A-4147-A177-3AD203B41FA5}">
                      <a16:colId xmlns:a16="http://schemas.microsoft.com/office/drawing/2014/main" val="1925584908"/>
                    </a:ext>
                  </a:extLst>
                </a:gridCol>
                <a:gridCol w="695564">
                  <a:extLst>
                    <a:ext uri="{9D8B030D-6E8A-4147-A177-3AD203B41FA5}">
                      <a16:colId xmlns:a16="http://schemas.microsoft.com/office/drawing/2014/main" val="1317993694"/>
                    </a:ext>
                  </a:extLst>
                </a:gridCol>
                <a:gridCol w="1238864">
                  <a:extLst>
                    <a:ext uri="{9D8B030D-6E8A-4147-A177-3AD203B41FA5}">
                      <a16:colId xmlns:a16="http://schemas.microsoft.com/office/drawing/2014/main" val="904460993"/>
                    </a:ext>
                  </a:extLst>
                </a:gridCol>
              </a:tblGrid>
              <a:tr h="282453">
                <a:tc rowSpan="2" gridSpan="2">
                  <a:txBody>
                    <a:bodyPr/>
                    <a:lstStyle/>
                    <a:p>
                      <a:pPr algn="ctr"/>
                      <a:r>
                        <a:rPr kumimoji="1" lang="ja-JP" altLang="en-US" sz="1200" dirty="0">
                          <a:latin typeface="Meiryo UI" panose="020B0604030504040204" pitchFamily="50" charset="-128"/>
                          <a:ea typeface="Meiryo UI" panose="020B0604030504040204" pitchFamily="50" charset="-128"/>
                        </a:rPr>
                        <a:t>内容別件数</a:t>
                      </a:r>
                    </a:p>
                  </a:txBody>
                  <a:tcPr anchor="ctr">
                    <a:lnR w="12700"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rowSpan="2" hMerge="1">
                  <a:txBody>
                    <a:bodyPr/>
                    <a:lstStyle/>
                    <a:p>
                      <a:pPr algn="ctr"/>
                      <a:endParaRPr kumimoji="1" lang="ja-JP" altLang="en-US" dirty="0">
                        <a:latin typeface="Meiryo UI" panose="020B0604030504040204" pitchFamily="50" charset="-128"/>
                        <a:ea typeface="Meiryo UI" panose="020B0604030504040204" pitchFamily="50" charset="-128"/>
                      </a:endParaRPr>
                    </a:p>
                  </a:txBody>
                  <a:tcPr anchor="ctr"/>
                </a:tc>
                <a:tc gridSpan="8">
                  <a:txBody>
                    <a:bodyPr/>
                    <a:lstStyle/>
                    <a:p>
                      <a:pPr algn="ctr"/>
                      <a:r>
                        <a:rPr lang="ja-JP" altLang="en-US" sz="1100" dirty="0">
                          <a:latin typeface="Meiryo UI" panose="020B0604030504040204" pitchFamily="50" charset="-128"/>
                          <a:ea typeface="Meiryo UI" panose="020B0604030504040204" pitchFamily="50" charset="-128"/>
                        </a:rPr>
                        <a:t>分野別件数</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tcPr>
                </a:tc>
                <a:tc hMerge="1">
                  <a:txBody>
                    <a:bodyPr/>
                    <a:lstStyle/>
                    <a:p>
                      <a:endParaRPr lang="ja-JP" altLang="en-US" dirty="0"/>
                    </a:p>
                  </a:txBody>
                  <a:tcPr/>
                </a:tc>
                <a:tc hMerge="1">
                  <a:txBody>
                    <a:bodyPr/>
                    <a:lstStyle/>
                    <a:p>
                      <a:endParaRPr lang="ja-JP" altLang="en-US" dirty="0"/>
                    </a:p>
                  </a:txBody>
                  <a:tcPr/>
                </a:tc>
                <a:tc hMerge="1">
                  <a:txBody>
                    <a:bodyPr/>
                    <a:lstStyle/>
                    <a:p>
                      <a:endParaRPr lang="ja-JP" altLang="en-US" dirty="0"/>
                    </a:p>
                  </a:txBody>
                  <a:tcPr/>
                </a:tc>
                <a:tc hMerge="1">
                  <a:txBody>
                    <a:bodyPr/>
                    <a:lstStyle/>
                    <a:p>
                      <a:endParaRPr lang="ja-JP" altLang="en-US" dirty="0"/>
                    </a:p>
                  </a:txBody>
                  <a:tcPr/>
                </a:tc>
                <a:tc hMerge="1">
                  <a:txBody>
                    <a:bodyPr/>
                    <a:lstStyle/>
                    <a:p>
                      <a:endParaRPr lang="ja-JP" altLang="en-US" dirty="0"/>
                    </a:p>
                  </a:txBody>
                  <a:tcPr/>
                </a:tc>
                <a:tc hMerge="1">
                  <a:txBody>
                    <a:bodyPr/>
                    <a:lstStyle/>
                    <a:p>
                      <a:pPr algn="ctr"/>
                      <a:endParaRPr lang="ja-JP" altLang="en-US" sz="1200" dirty="0">
                        <a:latin typeface="Meiryo UI" panose="020B0604030504040204" pitchFamily="50" charset="-128"/>
                        <a:ea typeface="Meiryo UI" panose="020B0604030504040204" pitchFamily="50" charset="-128"/>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tc hMerge="1">
                  <a:txBody>
                    <a:bodyPr/>
                    <a:lstStyle/>
                    <a:p>
                      <a:pPr algn="ctr"/>
                      <a:endParaRPr lang="ja-JP" altLang="en-US" sz="1200" dirty="0">
                        <a:latin typeface="Meiryo UI" panose="020B0604030504040204" pitchFamily="50" charset="-128"/>
                        <a:ea typeface="Meiryo UI" panose="020B0604030504040204" pitchFamily="50" charset="-128"/>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tc rowSpan="2">
                  <a:txBody>
                    <a:bodyPr/>
                    <a:lstStyle/>
                    <a:p>
                      <a:pPr algn="ctr"/>
                      <a:r>
                        <a:rPr kumimoji="1" lang="ja-JP" altLang="en-US" sz="1050" b="1" dirty="0">
                          <a:solidFill>
                            <a:schemeClr val="bg1"/>
                          </a:solidFill>
                          <a:latin typeface="Meiryo UI" panose="020B0604030504040204" pitchFamily="50" charset="-128"/>
                          <a:ea typeface="Meiryo UI" panose="020B0604030504040204" pitchFamily="50" charset="-128"/>
                        </a:rPr>
                        <a:t>効果額</a:t>
                      </a:r>
                      <a:r>
                        <a:rPr kumimoji="1" lang="en-US" altLang="ja-JP" sz="1050" b="1" dirty="0">
                          <a:solidFill>
                            <a:schemeClr val="bg1"/>
                          </a:solidFill>
                          <a:latin typeface="Meiryo UI" panose="020B0604030504040204" pitchFamily="50" charset="-128"/>
                          <a:ea typeface="Meiryo UI" panose="020B0604030504040204" pitchFamily="50" charset="-128"/>
                        </a:rPr>
                        <a:t>(</a:t>
                      </a:r>
                      <a:r>
                        <a:rPr kumimoji="1" lang="ja-JP" altLang="en-US" sz="1050" b="1" dirty="0">
                          <a:solidFill>
                            <a:schemeClr val="bg1"/>
                          </a:solidFill>
                          <a:latin typeface="Meiryo UI" panose="020B0604030504040204" pitchFamily="50" charset="-128"/>
                          <a:ea typeface="Meiryo UI" panose="020B0604030504040204" pitchFamily="50" charset="-128"/>
                        </a:rPr>
                        <a:t>円</a:t>
                      </a:r>
                      <a:r>
                        <a:rPr kumimoji="1" lang="en-US" altLang="ja-JP" sz="1050" b="1" dirty="0">
                          <a:solidFill>
                            <a:schemeClr val="bg1"/>
                          </a:solidFill>
                          <a:latin typeface="Meiryo UI" panose="020B0604030504040204" pitchFamily="50" charset="-128"/>
                          <a:ea typeface="Meiryo UI" panose="020B0604030504040204" pitchFamily="50" charset="-128"/>
                        </a:rPr>
                        <a:t>)</a:t>
                      </a:r>
                    </a:p>
                    <a:p>
                      <a:pPr algn="ctr"/>
                      <a:r>
                        <a:rPr kumimoji="1" lang="en-US" altLang="ja-JP" sz="1000" b="1" dirty="0">
                          <a:solidFill>
                            <a:schemeClr val="bg1"/>
                          </a:solidFill>
                          <a:latin typeface="Meiryo UI" panose="020B0604030504040204" pitchFamily="50" charset="-128"/>
                          <a:ea typeface="Meiryo UI" panose="020B0604030504040204" pitchFamily="50" charset="-128"/>
                        </a:rPr>
                        <a:t>(</a:t>
                      </a:r>
                      <a:r>
                        <a:rPr kumimoji="1" lang="ja-JP" altLang="en-US" sz="1000" b="1" dirty="0">
                          <a:solidFill>
                            <a:schemeClr val="bg1"/>
                          </a:solidFill>
                          <a:latin typeface="Meiryo UI" panose="020B0604030504040204" pitchFamily="50" charset="-128"/>
                          <a:ea typeface="Meiryo UI" panose="020B0604030504040204" pitchFamily="50" charset="-128"/>
                        </a:rPr>
                        <a:t>試算ベース</a:t>
                      </a:r>
                      <a:r>
                        <a:rPr kumimoji="1" lang="en-US" altLang="ja-JP" sz="1000" b="1" dirty="0">
                          <a:solidFill>
                            <a:schemeClr val="bg1"/>
                          </a:solidFill>
                          <a:latin typeface="Meiryo UI" panose="020B0604030504040204" pitchFamily="50" charset="-128"/>
                          <a:ea typeface="Meiryo UI" panose="020B0604030504040204" pitchFamily="50" charset="-128"/>
                        </a:rPr>
                        <a:t>)※</a:t>
                      </a:r>
                      <a:endParaRPr kumimoji="1" lang="ja-JP" altLang="en-US" sz="1000" b="1" dirty="0">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2721974300"/>
                  </a:ext>
                </a:extLst>
              </a:tr>
              <a:tr h="525264">
                <a:tc gridSpan="2" vMerge="1">
                  <a:txBody>
                    <a:bodyPr/>
                    <a:lstStyle/>
                    <a:p>
                      <a:endParaRPr kumimoji="1" lang="ja-JP" altLang="en-US"/>
                    </a:p>
                  </a:txBody>
                  <a:tcPr/>
                </a:tc>
                <a:tc hMerge="1" vMerge="1">
                  <a:txBody>
                    <a:bodyPr/>
                    <a:lstStyle/>
                    <a:p>
                      <a:endParaRPr kumimoji="1" lang="ja-JP" altLang="en-US"/>
                    </a:p>
                  </a:txBody>
                  <a:tcPr/>
                </a:tc>
                <a:tc>
                  <a:txBody>
                    <a:bodyPr/>
                    <a:lstStyle/>
                    <a:p>
                      <a:pPr algn="ctr"/>
                      <a:r>
                        <a:rPr kumimoji="1" lang="ja-JP" altLang="en-US" sz="900" b="1" dirty="0">
                          <a:solidFill>
                            <a:schemeClr val="bg1"/>
                          </a:solidFill>
                          <a:latin typeface="Meiryo UI" panose="020B0604030504040204" pitchFamily="50" charset="-128"/>
                          <a:ea typeface="Meiryo UI" panose="020B0604030504040204" pitchFamily="50" charset="-128"/>
                        </a:rPr>
                        <a:t>子ども・</a:t>
                      </a:r>
                      <a:endParaRPr kumimoji="1" lang="en-US" altLang="ja-JP" sz="900" b="1" dirty="0">
                        <a:solidFill>
                          <a:schemeClr val="bg1"/>
                        </a:solidFill>
                        <a:latin typeface="Meiryo UI" panose="020B0604030504040204" pitchFamily="50" charset="-128"/>
                        <a:ea typeface="Meiryo UI" panose="020B0604030504040204" pitchFamily="50" charset="-128"/>
                      </a:endParaRPr>
                    </a:p>
                    <a:p>
                      <a:pPr algn="ctr"/>
                      <a:r>
                        <a:rPr kumimoji="1" lang="ja-JP" altLang="en-US" sz="900" b="1" dirty="0">
                          <a:solidFill>
                            <a:schemeClr val="bg1"/>
                          </a:solidFill>
                          <a:latin typeface="Meiryo UI" panose="020B0604030504040204" pitchFamily="50" charset="-128"/>
                          <a:ea typeface="Meiryo UI" panose="020B0604030504040204" pitchFamily="50" charset="-128"/>
                        </a:rPr>
                        <a:t>教育、</a:t>
                      </a:r>
                      <a:endParaRPr kumimoji="1" lang="en-US" altLang="ja-JP" sz="900" b="1" dirty="0">
                        <a:solidFill>
                          <a:schemeClr val="bg1"/>
                        </a:solidFill>
                        <a:latin typeface="Meiryo UI" panose="020B0604030504040204" pitchFamily="50" charset="-128"/>
                        <a:ea typeface="Meiryo UI" panose="020B0604030504040204" pitchFamily="50" charset="-128"/>
                      </a:endParaRPr>
                    </a:p>
                    <a:p>
                      <a:pPr algn="ctr"/>
                      <a:r>
                        <a:rPr kumimoji="1" lang="ja-JP" altLang="en-US" sz="900" b="1" dirty="0">
                          <a:solidFill>
                            <a:schemeClr val="bg1"/>
                          </a:solidFill>
                          <a:latin typeface="Meiryo UI" panose="020B0604030504040204" pitchFamily="50" charset="-128"/>
                          <a:ea typeface="Meiryo UI" panose="020B0604030504040204" pitchFamily="50" charset="-128"/>
                        </a:rPr>
                        <a:t>福祉</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11AEC7"/>
                    </a:solidFill>
                  </a:tcPr>
                </a:tc>
                <a:tc>
                  <a:txBody>
                    <a:bodyPr/>
                    <a:lstStyle/>
                    <a:p>
                      <a:pPr algn="ctr"/>
                      <a:r>
                        <a:rPr kumimoji="1" lang="ja-JP" altLang="en-US" sz="900" b="1" dirty="0">
                          <a:solidFill>
                            <a:schemeClr val="bg1"/>
                          </a:solidFill>
                          <a:latin typeface="Meiryo UI" panose="020B0604030504040204" pitchFamily="50" charset="-128"/>
                          <a:ea typeface="Meiryo UI" panose="020B0604030504040204" pitchFamily="50" charset="-128"/>
                        </a:rPr>
                        <a:t>健康</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11AEC7"/>
                    </a:solidFill>
                  </a:tcPr>
                </a:tc>
                <a:tc>
                  <a:txBody>
                    <a:bodyPr/>
                    <a:lstStyle/>
                    <a:p>
                      <a:pPr algn="ctr"/>
                      <a:r>
                        <a:rPr kumimoji="1" lang="ja-JP" altLang="en-US" sz="900" b="1" dirty="0">
                          <a:solidFill>
                            <a:schemeClr val="bg1"/>
                          </a:solidFill>
                          <a:latin typeface="Meiryo UI" panose="020B0604030504040204" pitchFamily="50" charset="-128"/>
                          <a:ea typeface="Meiryo UI" panose="020B0604030504040204" pitchFamily="50" charset="-128"/>
                        </a:rPr>
                        <a:t>環境</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11AEC7"/>
                    </a:solidFill>
                  </a:tcPr>
                </a:tc>
                <a:tc>
                  <a:txBody>
                    <a:bodyPr/>
                    <a:lstStyle/>
                    <a:p>
                      <a:pPr algn="ctr"/>
                      <a:r>
                        <a:rPr kumimoji="1" lang="ja-JP" altLang="en-US" sz="900" b="1" dirty="0">
                          <a:solidFill>
                            <a:schemeClr val="bg1"/>
                          </a:solidFill>
                          <a:latin typeface="Meiryo UI" panose="020B0604030504040204" pitchFamily="50" charset="-128"/>
                          <a:ea typeface="Meiryo UI" panose="020B0604030504040204" pitchFamily="50" charset="-128"/>
                        </a:rPr>
                        <a:t>産業・中小企業振興、雇用</a:t>
                      </a:r>
                    </a:p>
                  </a:txBody>
                  <a:tcPr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11AEC7"/>
                    </a:solidFill>
                  </a:tcPr>
                </a:tc>
                <a:tc>
                  <a:txBody>
                    <a:bodyPr/>
                    <a:lstStyle/>
                    <a:p>
                      <a:pPr algn="ctr"/>
                      <a:r>
                        <a:rPr kumimoji="1" lang="ja-JP" altLang="en-US" sz="900" b="1" dirty="0">
                          <a:solidFill>
                            <a:schemeClr val="bg1"/>
                          </a:solidFill>
                          <a:latin typeface="Meiryo UI" panose="020B0604030504040204" pitchFamily="50" charset="-128"/>
                          <a:ea typeface="Meiryo UI" panose="020B0604030504040204" pitchFamily="50" charset="-128"/>
                        </a:rPr>
                        <a:t>安全・安心</a:t>
                      </a:r>
                    </a:p>
                  </a:txBody>
                  <a:tcPr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11AEC7"/>
                    </a:solidFill>
                  </a:tcPr>
                </a:tc>
                <a:tc>
                  <a:txBody>
                    <a:bodyPr/>
                    <a:lstStyle/>
                    <a:p>
                      <a:pPr algn="ctr"/>
                      <a:r>
                        <a:rPr kumimoji="1" lang="ja-JP" altLang="en-US" sz="900" b="1" dirty="0">
                          <a:solidFill>
                            <a:schemeClr val="bg1"/>
                          </a:solidFill>
                          <a:latin typeface="Meiryo UI" panose="020B0604030504040204" pitchFamily="50" charset="-128"/>
                          <a:ea typeface="Meiryo UI" panose="020B0604030504040204" pitchFamily="50" charset="-128"/>
                        </a:rPr>
                        <a:t>地域活性化・まちづくり</a:t>
                      </a:r>
                      <a:endParaRPr kumimoji="1" lang="en-US" altLang="ja-JP" sz="900" b="1" dirty="0">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11AEC7"/>
                    </a:solidFill>
                  </a:tcPr>
                </a:tc>
                <a:tc>
                  <a:txBody>
                    <a:bodyPr/>
                    <a:lstStyle/>
                    <a:p>
                      <a:pPr algn="ctr"/>
                      <a:r>
                        <a:rPr kumimoji="1" lang="ja-JP" altLang="en-US" sz="900" b="1" dirty="0">
                          <a:solidFill>
                            <a:schemeClr val="bg1"/>
                          </a:solidFill>
                          <a:latin typeface="Meiryo UI" panose="020B0604030504040204" pitchFamily="50" charset="-128"/>
                          <a:ea typeface="Meiryo UI" panose="020B0604030504040204" pitchFamily="50" charset="-128"/>
                        </a:rPr>
                        <a:t>府内市町村支援</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11AEC7"/>
                    </a:solidFill>
                  </a:tcPr>
                </a:tc>
                <a:tc>
                  <a:txBody>
                    <a:bodyPr/>
                    <a:lstStyle/>
                    <a:p>
                      <a:pPr algn="ctr"/>
                      <a:r>
                        <a:rPr kumimoji="1" lang="ja-JP" altLang="en-US" sz="900" b="1" dirty="0">
                          <a:solidFill>
                            <a:schemeClr val="bg1"/>
                          </a:solidFill>
                          <a:latin typeface="Meiryo UI" panose="020B0604030504040204" pitchFamily="50" charset="-128"/>
                          <a:ea typeface="Meiryo UI" panose="020B0604030504040204" pitchFamily="50" charset="-128"/>
                        </a:rPr>
                        <a:t>その他</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11AEC7"/>
                    </a:solidFill>
                  </a:tcPr>
                </a:tc>
                <a:tc vMerge="1">
                  <a:txBody>
                    <a:bodyPr/>
                    <a:lstStyle/>
                    <a:p>
                      <a:endParaRPr kumimoji="1" lang="ja-JP" altLang="en-US" b="1" dirty="0">
                        <a:solidFill>
                          <a:schemeClr val="bg1"/>
                        </a:solidFill>
                        <a:latin typeface="Meiryo UI" panose="020B0604030504040204" pitchFamily="50" charset="-128"/>
                        <a:ea typeface="Meiryo UI" panose="020B0604030504040204" pitchFamily="50" charset="-128"/>
                      </a:endParaRPr>
                    </a:p>
                  </a:txBody>
                  <a:tcPr>
                    <a:solidFill>
                      <a:srgbClr val="11AEC7"/>
                    </a:solidFill>
                  </a:tcPr>
                </a:tc>
                <a:extLst>
                  <a:ext uri="{0D108BD9-81ED-4DB2-BD59-A6C34878D82A}">
                    <a16:rowId xmlns:a16="http://schemas.microsoft.com/office/drawing/2014/main" val="2733162616"/>
                  </a:ext>
                </a:extLst>
              </a:tr>
              <a:tr h="505601">
                <a:tc>
                  <a:txBody>
                    <a:bodyPr/>
                    <a:lstStyle/>
                    <a:p>
                      <a:pPr algn="r"/>
                      <a:r>
                        <a:rPr kumimoji="1" lang="ja-JP" altLang="en-US" sz="1050" dirty="0">
                          <a:latin typeface="Meiryo UI" panose="020B0604030504040204" pitchFamily="50" charset="-128"/>
                          <a:ea typeface="Meiryo UI" panose="020B0604030504040204" pitchFamily="50" charset="-128"/>
                        </a:rPr>
                        <a:t>合計</a:t>
                      </a:r>
                    </a:p>
                  </a:txBody>
                  <a:tcPr anchor="ctr">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algn="r"/>
                      <a:r>
                        <a:rPr kumimoji="1" lang="en-US" altLang="ja-JP" sz="1100" b="1" dirty="0">
                          <a:solidFill>
                            <a:schemeClr val="tx1"/>
                          </a:solidFill>
                          <a:latin typeface="Meiryo UI" panose="020B0604030504040204" pitchFamily="50" charset="-128"/>
                          <a:ea typeface="Meiryo UI" panose="020B0604030504040204" pitchFamily="50" charset="-128"/>
                        </a:rPr>
                        <a:t>1,034</a:t>
                      </a:r>
                      <a:endParaRPr kumimoji="1" lang="ja-JP" altLang="en-US" sz="1100" b="1" dirty="0">
                        <a:solidFill>
                          <a:schemeClr val="tx1"/>
                        </a:solidFill>
                        <a:latin typeface="Meiryo UI" panose="020B0604030504040204" pitchFamily="50" charset="-128"/>
                        <a:ea typeface="Meiryo UI" panose="020B0604030504040204" pitchFamily="50" charset="-128"/>
                      </a:endParaRPr>
                    </a:p>
                  </a:txBody>
                  <a:tcPr anchor="ctr">
                    <a:lnL w="28575"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algn="r"/>
                      <a:r>
                        <a:rPr kumimoji="1" lang="en-US" altLang="ja-JP" sz="1100" b="1" dirty="0">
                          <a:solidFill>
                            <a:schemeClr val="tx1"/>
                          </a:solidFill>
                          <a:latin typeface="Meiryo UI" panose="020B0604030504040204" pitchFamily="50" charset="-128"/>
                          <a:ea typeface="Meiryo UI" panose="020B0604030504040204" pitchFamily="50" charset="-128"/>
                        </a:rPr>
                        <a:t>249</a:t>
                      </a:r>
                      <a:endParaRPr kumimoji="1" lang="ja-JP" altLang="en-US" sz="1100" b="1" dirty="0">
                        <a:solidFill>
                          <a:schemeClr val="tx1"/>
                        </a:solidFill>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algn="r"/>
                      <a:r>
                        <a:rPr kumimoji="1" lang="en-US" altLang="ja-JP" sz="1100" b="1" dirty="0">
                          <a:solidFill>
                            <a:schemeClr val="tx1"/>
                          </a:solidFill>
                          <a:latin typeface="Meiryo UI" panose="020B0604030504040204" pitchFamily="50" charset="-128"/>
                          <a:ea typeface="Meiryo UI" panose="020B0604030504040204" pitchFamily="50" charset="-128"/>
                        </a:rPr>
                        <a:t>258</a:t>
                      </a:r>
                      <a:endParaRPr kumimoji="1" lang="ja-JP" altLang="en-US" sz="1100" b="1" dirty="0">
                        <a:solidFill>
                          <a:schemeClr val="tx1"/>
                        </a:solidFill>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algn="r"/>
                      <a:r>
                        <a:rPr kumimoji="1" lang="en-US" altLang="ja-JP" sz="1100" b="1" dirty="0">
                          <a:solidFill>
                            <a:schemeClr val="tx1"/>
                          </a:solidFill>
                          <a:latin typeface="Meiryo UI" panose="020B0604030504040204" pitchFamily="50" charset="-128"/>
                          <a:ea typeface="Meiryo UI" panose="020B0604030504040204" pitchFamily="50" charset="-128"/>
                        </a:rPr>
                        <a:t>132</a:t>
                      </a:r>
                      <a:endParaRPr kumimoji="1" lang="ja-JP" altLang="en-US" sz="1100" b="1" dirty="0">
                        <a:solidFill>
                          <a:schemeClr val="tx1"/>
                        </a:solidFill>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algn="r"/>
                      <a:r>
                        <a:rPr kumimoji="1" lang="en-US" altLang="ja-JP" sz="1100" b="1" dirty="0">
                          <a:solidFill>
                            <a:schemeClr val="tx1"/>
                          </a:solidFill>
                          <a:latin typeface="Meiryo UI" panose="020B0604030504040204" pitchFamily="50" charset="-128"/>
                          <a:ea typeface="Meiryo UI" panose="020B0604030504040204" pitchFamily="50" charset="-128"/>
                        </a:rPr>
                        <a:t>43</a:t>
                      </a:r>
                      <a:endParaRPr kumimoji="1" lang="ja-JP" altLang="en-US" sz="1100" b="1" dirty="0">
                        <a:solidFill>
                          <a:schemeClr val="tx1"/>
                        </a:solidFill>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algn="r"/>
                      <a:r>
                        <a:rPr kumimoji="1" lang="en-US" altLang="ja-JP" sz="1100" b="1" dirty="0">
                          <a:solidFill>
                            <a:schemeClr val="tx1"/>
                          </a:solidFill>
                          <a:latin typeface="Meiryo UI" panose="020B0604030504040204" pitchFamily="50" charset="-128"/>
                          <a:ea typeface="Meiryo UI" panose="020B0604030504040204" pitchFamily="50" charset="-128"/>
                        </a:rPr>
                        <a:t>100</a:t>
                      </a:r>
                      <a:endParaRPr kumimoji="1" lang="ja-JP" altLang="en-US" sz="1100" b="1" dirty="0">
                        <a:solidFill>
                          <a:schemeClr val="tx1"/>
                        </a:solidFill>
                        <a:latin typeface="Meiryo UI" panose="020B0604030504040204" pitchFamily="50" charset="-128"/>
                        <a:ea typeface="Meiryo UI" panose="020B0604030504040204" pitchFamily="50" charset="-128"/>
                      </a:endParaRPr>
                    </a:p>
                  </a:txBody>
                  <a:tcPr anchor="ctr">
                    <a:lnB w="28575" cap="flat" cmpd="sng" algn="ctr">
                      <a:solidFill>
                        <a:schemeClr val="bg1"/>
                      </a:solidFill>
                      <a:prstDash val="solid"/>
                      <a:round/>
                      <a:headEnd type="none" w="med" len="med"/>
                      <a:tailEnd type="none" w="med" len="med"/>
                    </a:lnB>
                  </a:tcPr>
                </a:tc>
                <a:tc>
                  <a:txBody>
                    <a:bodyPr/>
                    <a:lstStyle/>
                    <a:p>
                      <a:pPr algn="r"/>
                      <a:r>
                        <a:rPr kumimoji="1" lang="en-US" altLang="ja-JP" sz="1100" b="1" dirty="0">
                          <a:solidFill>
                            <a:schemeClr val="tx1"/>
                          </a:solidFill>
                          <a:latin typeface="Meiryo UI" panose="020B0604030504040204" pitchFamily="50" charset="-128"/>
                          <a:ea typeface="Meiryo UI" panose="020B0604030504040204" pitchFamily="50" charset="-128"/>
                        </a:rPr>
                        <a:t>197</a:t>
                      </a: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algn="r"/>
                      <a:r>
                        <a:rPr kumimoji="1" lang="en-US" altLang="ja-JP" sz="1100" b="1" dirty="0">
                          <a:solidFill>
                            <a:schemeClr val="tx1"/>
                          </a:solidFill>
                          <a:latin typeface="Meiryo UI" panose="020B0604030504040204" pitchFamily="50" charset="-128"/>
                          <a:ea typeface="Meiryo UI" panose="020B0604030504040204" pitchFamily="50" charset="-128"/>
                        </a:rPr>
                        <a:t>5</a:t>
                      </a:r>
                      <a:endParaRPr kumimoji="1" lang="ja-JP" altLang="en-US" sz="1100" b="1" dirty="0">
                        <a:solidFill>
                          <a:schemeClr val="tx1"/>
                        </a:solidFill>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algn="r"/>
                      <a:r>
                        <a:rPr kumimoji="1" lang="en-US" altLang="ja-JP" sz="1100" b="1" dirty="0">
                          <a:latin typeface="Meiryo UI" panose="020B0604030504040204" pitchFamily="50" charset="-128"/>
                          <a:ea typeface="Meiryo UI" panose="020B0604030504040204" pitchFamily="50" charset="-128"/>
                        </a:rPr>
                        <a:t>50</a:t>
                      </a:r>
                      <a:endParaRPr kumimoji="1" lang="ja-JP" altLang="en-US" sz="1100" b="1" dirty="0">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rowSpan="2">
                  <a:txBody>
                    <a:bodyPr/>
                    <a:lstStyle/>
                    <a:p>
                      <a:pPr marL="0" marR="0" lvl="0" indent="0" algn="r" defTabSz="685762" rtl="0" eaLnBrk="1" fontAlgn="auto" latinLnBrk="0" hangingPunct="1">
                        <a:lnSpc>
                          <a:spcPct val="100000"/>
                        </a:lnSpc>
                        <a:spcBef>
                          <a:spcPts val="0"/>
                        </a:spcBef>
                        <a:spcAft>
                          <a:spcPts val="0"/>
                        </a:spcAft>
                        <a:buClrTx/>
                        <a:buSzTx/>
                        <a:buFontTx/>
                        <a:buNone/>
                        <a:tabLst/>
                        <a:defRPr/>
                      </a:pPr>
                      <a:r>
                        <a:rPr kumimoji="1" lang="en-US" altLang="ja-JP" sz="1100" b="1" dirty="0">
                          <a:latin typeface="Meiryo UI" panose="020B0604030504040204" pitchFamily="50" charset="-128"/>
                          <a:ea typeface="Meiryo UI" panose="020B0604030504040204" pitchFamily="50" charset="-128"/>
                        </a:rPr>
                        <a:t>9</a:t>
                      </a:r>
                      <a:r>
                        <a:rPr kumimoji="1" lang="ja-JP" altLang="en-US" sz="1100" b="1" dirty="0">
                          <a:latin typeface="Meiryo UI" panose="020B0604030504040204" pitchFamily="50" charset="-128"/>
                          <a:ea typeface="Meiryo UI" panose="020B0604030504040204" pitchFamily="50" charset="-128"/>
                        </a:rPr>
                        <a:t>億</a:t>
                      </a:r>
                      <a:r>
                        <a:rPr kumimoji="1" lang="en-US" altLang="ja-JP" sz="1100" b="1" dirty="0">
                          <a:latin typeface="Meiryo UI" panose="020B0604030504040204" pitchFamily="50" charset="-128"/>
                          <a:ea typeface="Meiryo UI" panose="020B0604030504040204" pitchFamily="50" charset="-128"/>
                        </a:rPr>
                        <a:t>7,091</a:t>
                      </a:r>
                      <a:r>
                        <a:rPr kumimoji="1" lang="ja-JP" altLang="en-US" sz="1100" b="1" dirty="0">
                          <a:latin typeface="Meiryo UI" panose="020B0604030504040204" pitchFamily="50" charset="-128"/>
                          <a:ea typeface="Meiryo UI" panose="020B0604030504040204" pitchFamily="50" charset="-128"/>
                        </a:rPr>
                        <a:t>万</a:t>
                      </a:r>
                      <a:endParaRPr kumimoji="1" lang="en-US" altLang="ja-JP" sz="1100" b="1" dirty="0">
                        <a:latin typeface="Meiryo UI" panose="020B0604030504040204" pitchFamily="50" charset="-128"/>
                        <a:ea typeface="Meiryo UI" panose="020B0604030504040204" pitchFamily="50" charset="-128"/>
                      </a:endParaRPr>
                    </a:p>
                  </a:txBody>
                  <a:tcPr anchor="ctr">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27692878"/>
                  </a:ext>
                </a:extLst>
              </a:tr>
              <a:tr h="407576">
                <a:tc>
                  <a:txBody>
                    <a:bodyPr/>
                    <a:lstStyle/>
                    <a:p>
                      <a:pPr marL="0" marR="0" lvl="0" indent="0" algn="r" defTabSz="685762" rtl="0" eaLnBrk="1" fontAlgn="auto" latinLnBrk="0" hangingPunct="1">
                        <a:lnSpc>
                          <a:spcPct val="100000"/>
                        </a:lnSpc>
                        <a:spcBef>
                          <a:spcPts val="0"/>
                        </a:spcBef>
                        <a:spcAft>
                          <a:spcPts val="0"/>
                        </a:spcAft>
                        <a:buClrTx/>
                        <a:buSzTx/>
                        <a:buFontTx/>
                        <a:buNone/>
                        <a:tabLst/>
                        <a:defRPr/>
                      </a:pPr>
                      <a:r>
                        <a:rPr kumimoji="1" lang="ja-JP" altLang="en-US" sz="900" dirty="0">
                          <a:solidFill>
                            <a:schemeClr val="tx1"/>
                          </a:solidFill>
                          <a:latin typeface="Meiryo UI" panose="020B0604030504040204" pitchFamily="50" charset="-128"/>
                          <a:ea typeface="Meiryo UI" panose="020B0604030504040204" pitchFamily="50" charset="-128"/>
                        </a:rPr>
                        <a:t>上記のうち金額に試算できるもの</a:t>
                      </a: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algn="r"/>
                      <a:r>
                        <a:rPr kumimoji="1" lang="en-US" altLang="ja-JP" sz="1000" b="1" dirty="0">
                          <a:solidFill>
                            <a:schemeClr val="tx1"/>
                          </a:solidFill>
                          <a:latin typeface="Meiryo UI" panose="020B0604030504040204" pitchFamily="50" charset="-128"/>
                          <a:ea typeface="Meiryo UI" panose="020B0604030504040204" pitchFamily="50" charset="-128"/>
                        </a:rPr>
                        <a:t>591</a:t>
                      </a:r>
                      <a:endParaRPr kumimoji="1" lang="ja-JP" altLang="en-US" sz="1000" b="1" dirty="0">
                        <a:solidFill>
                          <a:schemeClr val="tx1"/>
                        </a:solidFill>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algn="r"/>
                      <a:r>
                        <a:rPr kumimoji="1" lang="en-US" altLang="ja-JP" sz="1100" b="1" dirty="0">
                          <a:solidFill>
                            <a:schemeClr val="tx1"/>
                          </a:solidFill>
                          <a:latin typeface="Meiryo UI" panose="020B0604030504040204" pitchFamily="50" charset="-128"/>
                          <a:ea typeface="Meiryo UI" panose="020B0604030504040204" pitchFamily="50" charset="-128"/>
                        </a:rPr>
                        <a:t>172</a:t>
                      </a:r>
                      <a:endParaRPr kumimoji="1" lang="ja-JP" altLang="en-US" sz="1100" b="1" dirty="0">
                        <a:solidFill>
                          <a:schemeClr val="tx1"/>
                        </a:solidFill>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algn="r"/>
                      <a:r>
                        <a:rPr kumimoji="1" lang="en-US" altLang="ja-JP" sz="1100" b="1" dirty="0">
                          <a:solidFill>
                            <a:schemeClr val="tx1"/>
                          </a:solidFill>
                          <a:latin typeface="Meiryo UI" panose="020B0604030504040204" pitchFamily="50" charset="-128"/>
                          <a:ea typeface="Meiryo UI" panose="020B0604030504040204" pitchFamily="50" charset="-128"/>
                        </a:rPr>
                        <a:t>119</a:t>
                      </a:r>
                      <a:endParaRPr kumimoji="1" lang="ja-JP" altLang="en-US" sz="1100" b="1" dirty="0">
                        <a:solidFill>
                          <a:schemeClr val="tx1"/>
                        </a:solidFill>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algn="r"/>
                      <a:r>
                        <a:rPr kumimoji="1" lang="en-US" altLang="ja-JP" sz="1100" b="1" dirty="0">
                          <a:solidFill>
                            <a:schemeClr val="tx1"/>
                          </a:solidFill>
                          <a:latin typeface="Meiryo UI" panose="020B0604030504040204" pitchFamily="50" charset="-128"/>
                          <a:ea typeface="Meiryo UI" panose="020B0604030504040204" pitchFamily="50" charset="-128"/>
                        </a:rPr>
                        <a:t>60</a:t>
                      </a:r>
                      <a:endParaRPr kumimoji="1" lang="ja-JP" altLang="en-US" sz="1100" b="1" dirty="0">
                        <a:solidFill>
                          <a:schemeClr val="tx1"/>
                        </a:solidFill>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algn="r"/>
                      <a:r>
                        <a:rPr kumimoji="1" lang="en-US" altLang="ja-JP" sz="1100" b="1" dirty="0">
                          <a:solidFill>
                            <a:schemeClr val="tx1"/>
                          </a:solidFill>
                          <a:latin typeface="Meiryo UI" panose="020B0604030504040204" pitchFamily="50" charset="-128"/>
                          <a:ea typeface="Meiryo UI" panose="020B0604030504040204" pitchFamily="50" charset="-128"/>
                        </a:rPr>
                        <a:t>23</a:t>
                      </a:r>
                      <a:endParaRPr kumimoji="1" lang="ja-JP" altLang="en-US" sz="1100" b="1" dirty="0">
                        <a:solidFill>
                          <a:schemeClr val="tx1"/>
                        </a:solidFill>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algn="r"/>
                      <a:r>
                        <a:rPr kumimoji="1" lang="en-US" altLang="ja-JP" sz="1100" b="1" dirty="0">
                          <a:solidFill>
                            <a:schemeClr val="tx1"/>
                          </a:solidFill>
                          <a:latin typeface="Meiryo UI" panose="020B0604030504040204" pitchFamily="50" charset="-128"/>
                          <a:ea typeface="Meiryo UI" panose="020B0604030504040204" pitchFamily="50" charset="-128"/>
                        </a:rPr>
                        <a:t>60</a:t>
                      </a:r>
                      <a:endParaRPr kumimoji="1" lang="ja-JP" altLang="en-US" sz="1100" b="1" dirty="0">
                        <a:solidFill>
                          <a:schemeClr val="tx1"/>
                        </a:solidFill>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algn="r"/>
                      <a:r>
                        <a:rPr kumimoji="1" lang="en-US" altLang="ja-JP" sz="1100" b="1" dirty="0">
                          <a:solidFill>
                            <a:schemeClr val="tx1"/>
                          </a:solidFill>
                          <a:latin typeface="Meiryo UI" panose="020B0604030504040204" pitchFamily="50" charset="-128"/>
                          <a:ea typeface="Meiryo UI" panose="020B0604030504040204" pitchFamily="50" charset="-128"/>
                        </a:rPr>
                        <a:t>121</a:t>
                      </a:r>
                      <a:endParaRPr kumimoji="1" lang="ja-JP" altLang="en-US" sz="1100" b="1" dirty="0">
                        <a:solidFill>
                          <a:schemeClr val="tx1"/>
                        </a:solidFill>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algn="r"/>
                      <a:r>
                        <a:rPr kumimoji="1" lang="en-US" altLang="ja-JP" sz="1100" b="1" dirty="0">
                          <a:solidFill>
                            <a:schemeClr val="tx1"/>
                          </a:solidFill>
                          <a:latin typeface="Meiryo UI" panose="020B0604030504040204" pitchFamily="50" charset="-128"/>
                          <a:ea typeface="Meiryo UI" panose="020B0604030504040204" pitchFamily="50" charset="-128"/>
                        </a:rPr>
                        <a:t>1</a:t>
                      </a:r>
                      <a:endParaRPr kumimoji="1" lang="ja-JP" altLang="en-US" sz="1100" b="1" dirty="0">
                        <a:solidFill>
                          <a:schemeClr val="tx1"/>
                        </a:solidFill>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algn="r"/>
                      <a:r>
                        <a:rPr kumimoji="1" lang="en-US" altLang="ja-JP" sz="1100" b="1" dirty="0">
                          <a:latin typeface="Meiryo UI" panose="020B0604030504040204" pitchFamily="50" charset="-128"/>
                          <a:ea typeface="Meiryo UI" panose="020B0604030504040204" pitchFamily="50" charset="-128"/>
                        </a:rPr>
                        <a:t>35</a:t>
                      </a:r>
                      <a:endParaRPr kumimoji="1" lang="ja-JP" altLang="en-US" sz="1100" b="1" dirty="0">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vMerge="1">
                  <a:txBody>
                    <a:bodyPr/>
                    <a:lstStyle/>
                    <a:p>
                      <a:pPr marL="0" marR="0" lvl="0" indent="0" algn="r" defTabSz="685762" rtl="0" eaLnBrk="1" fontAlgn="auto" latinLnBrk="0" hangingPunct="1">
                        <a:lnSpc>
                          <a:spcPct val="100000"/>
                        </a:lnSpc>
                        <a:spcBef>
                          <a:spcPts val="0"/>
                        </a:spcBef>
                        <a:spcAft>
                          <a:spcPts val="0"/>
                        </a:spcAft>
                        <a:buClrTx/>
                        <a:buSzTx/>
                        <a:buFontTx/>
                        <a:buNone/>
                        <a:tabLst/>
                        <a:defRPr/>
                      </a:pPr>
                      <a:endParaRPr kumimoji="1" lang="en-US" altLang="ja-JP" sz="1050" dirty="0">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519146439"/>
                  </a:ext>
                </a:extLst>
              </a:tr>
              <a:tr h="407576">
                <a:tc rowSpan="2">
                  <a:txBody>
                    <a:bodyPr/>
                    <a:lstStyle/>
                    <a:p>
                      <a:pPr algn="l"/>
                      <a:r>
                        <a:rPr kumimoji="1" lang="ja-JP" altLang="en-US" sz="1050" b="1" dirty="0">
                          <a:solidFill>
                            <a:schemeClr val="tx1"/>
                          </a:solidFill>
                          <a:latin typeface="Meiryo UI" panose="020B0604030504040204" pitchFamily="50" charset="-128"/>
                          <a:ea typeface="Meiryo UI" panose="020B0604030504040204" pitchFamily="50" charset="-128"/>
                        </a:rPr>
                        <a:t>協働による相乗効果の発揮</a:t>
                      </a:r>
                      <a:endParaRPr kumimoji="1" lang="en-US" altLang="ja-JP" sz="1050" b="1" dirty="0">
                        <a:solidFill>
                          <a:schemeClr val="tx1"/>
                        </a:solidFill>
                        <a:latin typeface="Meiryo UI" panose="020B0604030504040204" pitchFamily="50" charset="-128"/>
                        <a:ea typeface="Meiryo UI" panose="020B0604030504040204" pitchFamily="50" charset="-128"/>
                      </a:endParaRPr>
                    </a:p>
                    <a:p>
                      <a:pPr algn="l"/>
                      <a:r>
                        <a:rPr kumimoji="1" lang="ja-JP" altLang="en-US" sz="900" dirty="0">
                          <a:solidFill>
                            <a:schemeClr val="tx1"/>
                          </a:solidFill>
                          <a:latin typeface="Meiryo UI" panose="020B0604030504040204" pitchFamily="50" charset="-128"/>
                          <a:ea typeface="Meiryo UI" panose="020B0604030504040204" pitchFamily="50" charset="-128"/>
                        </a:rPr>
                        <a:t>・コラボイベント・事業の実施</a:t>
                      </a:r>
                      <a:r>
                        <a:rPr kumimoji="1" lang="en-US" altLang="ja-JP" sz="900" dirty="0">
                          <a:solidFill>
                            <a:schemeClr val="tx1"/>
                          </a:solidFill>
                          <a:latin typeface="Meiryo UI" panose="020B0604030504040204" pitchFamily="50" charset="-128"/>
                          <a:ea typeface="Meiryo UI" panose="020B0604030504040204" pitchFamily="50" charset="-128"/>
                        </a:rPr>
                        <a:t>(146)</a:t>
                      </a:r>
                    </a:p>
                    <a:p>
                      <a:pPr algn="l"/>
                      <a:r>
                        <a:rPr kumimoji="1" lang="ja-JP" altLang="en-US" sz="900" dirty="0">
                          <a:solidFill>
                            <a:schemeClr val="tx1"/>
                          </a:solidFill>
                          <a:latin typeface="Meiryo UI" panose="020B0604030504040204" pitchFamily="50" charset="-128"/>
                          <a:ea typeface="Meiryo UI" panose="020B0604030504040204" pitchFamily="50" charset="-128"/>
                        </a:rPr>
                        <a:t>・コラボ商品の開発・販売</a:t>
                      </a:r>
                      <a:r>
                        <a:rPr kumimoji="1" lang="en-US" altLang="ja-JP" sz="900" dirty="0">
                          <a:solidFill>
                            <a:schemeClr val="tx1"/>
                          </a:solidFill>
                          <a:latin typeface="Meiryo UI" panose="020B0604030504040204" pitchFamily="50" charset="-128"/>
                          <a:ea typeface="Meiryo UI" panose="020B0604030504040204" pitchFamily="50" charset="-128"/>
                        </a:rPr>
                        <a:t>(9)</a:t>
                      </a:r>
                      <a:endParaRPr kumimoji="1" lang="en-US" altLang="ja-JP" sz="900" baseline="0" dirty="0">
                        <a:solidFill>
                          <a:schemeClr val="tx1"/>
                        </a:solidFill>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algn="l"/>
                      <a:r>
                        <a:rPr kumimoji="1" lang="ja-JP" altLang="en-US" sz="900" dirty="0">
                          <a:solidFill>
                            <a:schemeClr val="tx1"/>
                          </a:solidFill>
                          <a:latin typeface="Meiryo UI" panose="020B0604030504040204" pitchFamily="50" charset="-128"/>
                          <a:ea typeface="Meiryo UI" panose="020B0604030504040204" pitchFamily="50" charset="-128"/>
                        </a:rPr>
                        <a:t>小計　　　   </a:t>
                      </a:r>
                      <a:r>
                        <a:rPr kumimoji="1" lang="en-US" altLang="ja-JP" sz="900" dirty="0">
                          <a:solidFill>
                            <a:schemeClr val="tx1"/>
                          </a:solidFill>
                          <a:latin typeface="Meiryo UI" panose="020B0604030504040204" pitchFamily="50" charset="-128"/>
                          <a:ea typeface="Meiryo UI" panose="020B0604030504040204" pitchFamily="50" charset="-128"/>
                        </a:rPr>
                        <a:t>155</a:t>
                      </a:r>
                      <a:endParaRPr kumimoji="1" lang="ja-JP" altLang="en-US" sz="900" dirty="0">
                        <a:solidFill>
                          <a:schemeClr val="tx1"/>
                        </a:solidFill>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tcPr>
                </a:tc>
                <a:tc>
                  <a:txBody>
                    <a:bodyPr/>
                    <a:lstStyle/>
                    <a:p>
                      <a:pPr algn="r"/>
                      <a:r>
                        <a:rPr kumimoji="1" lang="en-US" altLang="ja-JP" sz="1050" dirty="0">
                          <a:solidFill>
                            <a:schemeClr val="tx1"/>
                          </a:solidFill>
                          <a:latin typeface="Meiryo UI" panose="020B0604030504040204" pitchFamily="50" charset="-128"/>
                          <a:ea typeface="Meiryo UI" panose="020B0604030504040204" pitchFamily="50" charset="-128"/>
                        </a:rPr>
                        <a:t>50</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tcPr>
                </a:tc>
                <a:tc>
                  <a:txBody>
                    <a:bodyPr/>
                    <a:lstStyle/>
                    <a:p>
                      <a:pPr algn="r"/>
                      <a:r>
                        <a:rPr kumimoji="1" lang="en-US" altLang="ja-JP" sz="1050" dirty="0">
                          <a:solidFill>
                            <a:schemeClr val="tx1"/>
                          </a:solidFill>
                          <a:latin typeface="Meiryo UI" panose="020B0604030504040204" pitchFamily="50" charset="-128"/>
                          <a:ea typeface="Meiryo UI" panose="020B0604030504040204" pitchFamily="50" charset="-128"/>
                        </a:rPr>
                        <a:t>37</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tcPr>
                </a:tc>
                <a:tc>
                  <a:txBody>
                    <a:bodyPr/>
                    <a:lstStyle/>
                    <a:p>
                      <a:pPr algn="r"/>
                      <a:r>
                        <a:rPr kumimoji="1" lang="en-US" altLang="ja-JP" sz="1050" dirty="0">
                          <a:solidFill>
                            <a:schemeClr val="tx1"/>
                          </a:solidFill>
                          <a:latin typeface="Meiryo UI" panose="020B0604030504040204" pitchFamily="50" charset="-128"/>
                          <a:ea typeface="Meiryo UI" panose="020B0604030504040204" pitchFamily="50" charset="-128"/>
                        </a:rPr>
                        <a:t>37</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tcPr>
                </a:tc>
                <a:tc>
                  <a:txBody>
                    <a:bodyPr/>
                    <a:lstStyle/>
                    <a:p>
                      <a:pPr algn="r"/>
                      <a:r>
                        <a:rPr kumimoji="1" lang="en-US" altLang="ja-JP" sz="1050" dirty="0">
                          <a:solidFill>
                            <a:schemeClr val="tx1"/>
                          </a:solidFill>
                          <a:latin typeface="Meiryo UI" panose="020B0604030504040204" pitchFamily="50" charset="-128"/>
                          <a:ea typeface="Meiryo UI" panose="020B0604030504040204" pitchFamily="50" charset="-128"/>
                        </a:rPr>
                        <a:t>5</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tcPr>
                </a:tc>
                <a:tc>
                  <a:txBody>
                    <a:bodyPr/>
                    <a:lstStyle/>
                    <a:p>
                      <a:pPr algn="r"/>
                      <a:r>
                        <a:rPr kumimoji="1" lang="en-US" altLang="ja-JP" sz="1050" dirty="0">
                          <a:solidFill>
                            <a:schemeClr val="tx1"/>
                          </a:solidFill>
                          <a:latin typeface="Meiryo UI" panose="020B0604030504040204" pitchFamily="50" charset="-128"/>
                          <a:ea typeface="Meiryo UI" panose="020B0604030504040204" pitchFamily="50" charset="-128"/>
                        </a:rPr>
                        <a:t>5</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tcPr>
                </a:tc>
                <a:tc>
                  <a:txBody>
                    <a:bodyPr/>
                    <a:lstStyle/>
                    <a:p>
                      <a:pPr algn="r"/>
                      <a:r>
                        <a:rPr kumimoji="1" lang="en-US" altLang="ja-JP" sz="1050" dirty="0">
                          <a:solidFill>
                            <a:schemeClr val="tx1"/>
                          </a:solidFill>
                          <a:latin typeface="Meiryo UI" panose="020B0604030504040204" pitchFamily="50" charset="-128"/>
                          <a:ea typeface="Meiryo UI" panose="020B0604030504040204" pitchFamily="50" charset="-128"/>
                        </a:rPr>
                        <a:t>17</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tcPr>
                </a:tc>
                <a:tc>
                  <a:txBody>
                    <a:bodyPr/>
                    <a:lstStyle/>
                    <a:p>
                      <a:pPr algn="r"/>
                      <a:r>
                        <a:rPr kumimoji="1" lang="en-US" altLang="ja-JP" sz="1050" dirty="0">
                          <a:solidFill>
                            <a:schemeClr val="tx1"/>
                          </a:solidFill>
                          <a:latin typeface="Meiryo UI" panose="020B0604030504040204" pitchFamily="50" charset="-128"/>
                          <a:ea typeface="Meiryo UI" panose="020B0604030504040204" pitchFamily="50" charset="-128"/>
                        </a:rPr>
                        <a:t>2</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tcPr>
                </a:tc>
                <a:tc>
                  <a:txBody>
                    <a:bodyPr/>
                    <a:lstStyle/>
                    <a:p>
                      <a:pPr algn="r"/>
                      <a:r>
                        <a:rPr kumimoji="1" lang="en-US" altLang="ja-JP" sz="1050" dirty="0">
                          <a:latin typeface="Meiryo UI" panose="020B0604030504040204" pitchFamily="50" charset="-128"/>
                          <a:ea typeface="Meiryo UI" panose="020B0604030504040204" pitchFamily="50" charset="-128"/>
                        </a:rPr>
                        <a:t>2</a:t>
                      </a:r>
                      <a:endParaRPr kumimoji="1" lang="ja-JP" altLang="en-US" sz="1050" dirty="0">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tcPr>
                </a:tc>
                <a:tc rowSpan="2">
                  <a:txBody>
                    <a:bodyPr/>
                    <a:lstStyle/>
                    <a:p>
                      <a:pPr marL="0" marR="0" lvl="0" indent="0" algn="r" defTabSz="685762" rtl="0" eaLnBrk="1" fontAlgn="auto" latinLnBrk="0" hangingPunct="1">
                        <a:lnSpc>
                          <a:spcPct val="100000"/>
                        </a:lnSpc>
                        <a:spcBef>
                          <a:spcPts val="0"/>
                        </a:spcBef>
                        <a:spcAft>
                          <a:spcPts val="0"/>
                        </a:spcAft>
                        <a:buClrTx/>
                        <a:buSzTx/>
                        <a:buFontTx/>
                        <a:buNone/>
                        <a:tabLst/>
                        <a:defRPr/>
                      </a:pPr>
                      <a:r>
                        <a:rPr kumimoji="1" lang="en-US" altLang="ja-JP" sz="1050" dirty="0">
                          <a:latin typeface="Meiryo UI" panose="020B0604030504040204" pitchFamily="50" charset="-128"/>
                          <a:ea typeface="Meiryo UI" panose="020B0604030504040204" pitchFamily="50" charset="-128"/>
                        </a:rPr>
                        <a:t>1</a:t>
                      </a:r>
                      <a:r>
                        <a:rPr kumimoji="1" lang="ja-JP" altLang="en-US" sz="1050" dirty="0">
                          <a:latin typeface="Meiryo UI" panose="020B0604030504040204" pitchFamily="50" charset="-128"/>
                          <a:ea typeface="Meiryo UI" panose="020B0604030504040204" pitchFamily="50" charset="-128"/>
                        </a:rPr>
                        <a:t>億</a:t>
                      </a:r>
                      <a:r>
                        <a:rPr kumimoji="1" lang="en-US" altLang="ja-JP" sz="1050" dirty="0">
                          <a:latin typeface="Meiryo UI" panose="020B0604030504040204" pitchFamily="50" charset="-128"/>
                          <a:ea typeface="Meiryo UI" panose="020B0604030504040204" pitchFamily="50" charset="-128"/>
                        </a:rPr>
                        <a:t>2,637</a:t>
                      </a:r>
                      <a:r>
                        <a:rPr kumimoji="1" lang="ja-JP" altLang="en-US" sz="1050" dirty="0">
                          <a:latin typeface="Meiryo UI" panose="020B0604030504040204" pitchFamily="50" charset="-128"/>
                          <a:ea typeface="Meiryo UI" panose="020B0604030504040204" pitchFamily="50" charset="-128"/>
                        </a:rPr>
                        <a:t>万</a:t>
                      </a:r>
                      <a:endParaRPr kumimoji="1" lang="en-US" altLang="ja-JP" sz="1050" dirty="0">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528500923"/>
                  </a:ext>
                </a:extLst>
              </a:tr>
              <a:tr h="407576">
                <a:tc vMerge="1">
                  <a:txBody>
                    <a:bodyPr/>
                    <a:lstStyle/>
                    <a:p>
                      <a:endParaRPr kumimoji="1" lang="ja-JP" altLang="en-US" dirty="0">
                        <a:latin typeface="Meiryo UI" panose="020B0604030504040204" pitchFamily="50" charset="-128"/>
                        <a:ea typeface="Meiryo UI" panose="020B0604030504040204" pitchFamily="50" charset="-128"/>
                      </a:endParaRPr>
                    </a:p>
                  </a:txBody>
                  <a:tcPr>
                    <a:solidFill>
                      <a:srgbClr val="CCE3EB"/>
                    </a:solidFill>
                  </a:tcPr>
                </a:tc>
                <a:tc>
                  <a:txBody>
                    <a:bodyPr/>
                    <a:lstStyle/>
                    <a:p>
                      <a:pPr algn="l"/>
                      <a:r>
                        <a:rPr kumimoji="1" lang="ja-JP" altLang="en-US" sz="900" dirty="0">
                          <a:solidFill>
                            <a:schemeClr val="tx1"/>
                          </a:solidFill>
                          <a:latin typeface="Meiryo UI" panose="020B0604030504040204" pitchFamily="50" charset="-128"/>
                          <a:ea typeface="Meiryo UI" panose="020B0604030504040204" pitchFamily="50" charset="-128"/>
                        </a:rPr>
                        <a:t>上記のうち金額に試算できるもの</a:t>
                      </a:r>
                    </a:p>
                  </a:txBody>
                  <a:tcPr anchor="ctr">
                    <a:lnB w="28575" cap="flat" cmpd="sng" algn="ctr">
                      <a:solidFill>
                        <a:schemeClr val="bg1"/>
                      </a:solidFill>
                      <a:prstDash val="solid"/>
                      <a:round/>
                      <a:headEnd type="none" w="med" len="med"/>
                      <a:tailEnd type="none" w="med" len="med"/>
                    </a:lnB>
                    <a:solidFill>
                      <a:srgbClr val="CCE3EB"/>
                    </a:solidFill>
                  </a:tcPr>
                </a:tc>
                <a:tc>
                  <a:txBody>
                    <a:bodyPr/>
                    <a:lstStyle/>
                    <a:p>
                      <a:pPr algn="r"/>
                      <a:r>
                        <a:rPr kumimoji="1" lang="en-US" altLang="ja-JP" sz="1050" dirty="0">
                          <a:solidFill>
                            <a:schemeClr val="tx1"/>
                          </a:solidFill>
                          <a:latin typeface="Meiryo UI" panose="020B0604030504040204" pitchFamily="50" charset="-128"/>
                          <a:ea typeface="Meiryo UI" panose="020B0604030504040204" pitchFamily="50" charset="-128"/>
                        </a:rPr>
                        <a:t>36</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B w="28575" cap="flat" cmpd="sng" algn="ctr">
                      <a:solidFill>
                        <a:schemeClr val="bg1"/>
                      </a:solidFill>
                      <a:prstDash val="solid"/>
                      <a:round/>
                      <a:headEnd type="none" w="med" len="med"/>
                      <a:tailEnd type="none" w="med" len="med"/>
                    </a:lnB>
                    <a:solidFill>
                      <a:srgbClr val="CCE3EB"/>
                    </a:solidFill>
                  </a:tcPr>
                </a:tc>
                <a:tc>
                  <a:txBody>
                    <a:bodyPr/>
                    <a:lstStyle/>
                    <a:p>
                      <a:pPr algn="r"/>
                      <a:r>
                        <a:rPr kumimoji="1" lang="en-US" altLang="ja-JP" sz="1050" dirty="0">
                          <a:solidFill>
                            <a:schemeClr val="tx1"/>
                          </a:solidFill>
                          <a:latin typeface="Meiryo UI" panose="020B0604030504040204" pitchFamily="50" charset="-128"/>
                          <a:ea typeface="Meiryo UI" panose="020B0604030504040204" pitchFamily="50" charset="-128"/>
                        </a:rPr>
                        <a:t>27</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B w="28575" cap="flat" cmpd="sng" algn="ctr">
                      <a:solidFill>
                        <a:schemeClr val="bg1"/>
                      </a:solidFill>
                      <a:prstDash val="solid"/>
                      <a:round/>
                      <a:headEnd type="none" w="med" len="med"/>
                      <a:tailEnd type="none" w="med" len="med"/>
                    </a:lnB>
                    <a:solidFill>
                      <a:srgbClr val="CCE3EB"/>
                    </a:solidFill>
                  </a:tcPr>
                </a:tc>
                <a:tc>
                  <a:txBody>
                    <a:bodyPr/>
                    <a:lstStyle/>
                    <a:p>
                      <a:pPr algn="r"/>
                      <a:r>
                        <a:rPr kumimoji="1" lang="en-US" altLang="ja-JP" sz="1050" dirty="0">
                          <a:solidFill>
                            <a:schemeClr val="tx1"/>
                          </a:solidFill>
                          <a:latin typeface="Meiryo UI" panose="020B0604030504040204" pitchFamily="50" charset="-128"/>
                          <a:ea typeface="Meiryo UI" panose="020B0604030504040204" pitchFamily="50" charset="-128"/>
                        </a:rPr>
                        <a:t>13</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B w="28575" cap="flat" cmpd="sng" algn="ctr">
                      <a:solidFill>
                        <a:schemeClr val="bg1"/>
                      </a:solidFill>
                      <a:prstDash val="solid"/>
                      <a:round/>
                      <a:headEnd type="none" w="med" len="med"/>
                      <a:tailEnd type="none" w="med" len="med"/>
                    </a:lnB>
                    <a:solidFill>
                      <a:srgbClr val="CCE3EB"/>
                    </a:solidFill>
                  </a:tcPr>
                </a:tc>
                <a:tc>
                  <a:txBody>
                    <a:bodyPr/>
                    <a:lstStyle/>
                    <a:p>
                      <a:pPr algn="r"/>
                      <a:r>
                        <a:rPr kumimoji="1" lang="en-US" altLang="ja-JP" sz="1050" dirty="0">
                          <a:solidFill>
                            <a:schemeClr val="tx1"/>
                          </a:solidFill>
                          <a:latin typeface="Meiryo UI" panose="020B0604030504040204" pitchFamily="50" charset="-128"/>
                          <a:ea typeface="Meiryo UI" panose="020B0604030504040204" pitchFamily="50" charset="-128"/>
                        </a:rPr>
                        <a:t>0</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B w="28575" cap="flat" cmpd="sng" algn="ctr">
                      <a:solidFill>
                        <a:schemeClr val="bg1"/>
                      </a:solidFill>
                      <a:prstDash val="solid"/>
                      <a:round/>
                      <a:headEnd type="none" w="med" len="med"/>
                      <a:tailEnd type="none" w="med" len="med"/>
                    </a:lnB>
                    <a:solidFill>
                      <a:srgbClr val="CCE3EB"/>
                    </a:solidFill>
                  </a:tcPr>
                </a:tc>
                <a:tc>
                  <a:txBody>
                    <a:bodyPr/>
                    <a:lstStyle/>
                    <a:p>
                      <a:pPr algn="r"/>
                      <a:r>
                        <a:rPr kumimoji="1" lang="en-US" altLang="ja-JP" sz="1050" dirty="0">
                          <a:solidFill>
                            <a:schemeClr val="tx1"/>
                          </a:solidFill>
                          <a:latin typeface="Meiryo UI" panose="020B0604030504040204" pitchFamily="50" charset="-128"/>
                          <a:ea typeface="Meiryo UI" panose="020B0604030504040204" pitchFamily="50" charset="-128"/>
                        </a:rPr>
                        <a:t>2</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B w="28575" cap="flat" cmpd="sng" algn="ctr">
                      <a:solidFill>
                        <a:schemeClr val="bg1"/>
                      </a:solidFill>
                      <a:prstDash val="solid"/>
                      <a:round/>
                      <a:headEnd type="none" w="med" len="med"/>
                      <a:tailEnd type="none" w="med" len="med"/>
                    </a:lnB>
                    <a:solidFill>
                      <a:srgbClr val="CCE3EB"/>
                    </a:solidFill>
                  </a:tcPr>
                </a:tc>
                <a:tc>
                  <a:txBody>
                    <a:bodyPr/>
                    <a:lstStyle/>
                    <a:p>
                      <a:pPr algn="r"/>
                      <a:r>
                        <a:rPr kumimoji="1" lang="en-US" altLang="ja-JP" sz="1050" dirty="0">
                          <a:solidFill>
                            <a:schemeClr val="tx1"/>
                          </a:solidFill>
                          <a:latin typeface="Meiryo UI" panose="020B0604030504040204" pitchFamily="50" charset="-128"/>
                          <a:ea typeface="Meiryo UI" panose="020B0604030504040204" pitchFamily="50" charset="-128"/>
                        </a:rPr>
                        <a:t>5</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B w="28575" cap="flat" cmpd="sng" algn="ctr">
                      <a:solidFill>
                        <a:schemeClr val="bg1"/>
                      </a:solidFill>
                      <a:prstDash val="solid"/>
                      <a:round/>
                      <a:headEnd type="none" w="med" len="med"/>
                      <a:tailEnd type="none" w="med" len="med"/>
                    </a:lnB>
                    <a:solidFill>
                      <a:srgbClr val="CCE3EB"/>
                    </a:solidFill>
                  </a:tcPr>
                </a:tc>
                <a:tc>
                  <a:txBody>
                    <a:bodyPr/>
                    <a:lstStyle/>
                    <a:p>
                      <a:pPr algn="r"/>
                      <a:r>
                        <a:rPr kumimoji="1" lang="en-US" altLang="ja-JP" sz="1050" dirty="0">
                          <a:solidFill>
                            <a:schemeClr val="tx1"/>
                          </a:solidFill>
                          <a:latin typeface="Meiryo UI" panose="020B0604030504040204" pitchFamily="50" charset="-128"/>
                          <a:ea typeface="Meiryo UI" panose="020B0604030504040204" pitchFamily="50" charset="-128"/>
                        </a:rPr>
                        <a:t>0</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B w="28575" cap="flat" cmpd="sng" algn="ctr">
                      <a:solidFill>
                        <a:schemeClr val="bg1"/>
                      </a:solidFill>
                      <a:prstDash val="solid"/>
                      <a:round/>
                      <a:headEnd type="none" w="med" len="med"/>
                      <a:tailEnd type="none" w="med" len="med"/>
                    </a:lnB>
                    <a:solidFill>
                      <a:srgbClr val="CCE3EB"/>
                    </a:solidFill>
                  </a:tcPr>
                </a:tc>
                <a:tc>
                  <a:txBody>
                    <a:bodyPr/>
                    <a:lstStyle/>
                    <a:p>
                      <a:pPr algn="r"/>
                      <a:r>
                        <a:rPr kumimoji="1" lang="en-US" altLang="ja-JP" sz="1050" dirty="0">
                          <a:latin typeface="Meiryo UI" panose="020B0604030504040204" pitchFamily="50" charset="-128"/>
                          <a:ea typeface="Meiryo UI" panose="020B0604030504040204" pitchFamily="50" charset="-128"/>
                        </a:rPr>
                        <a:t>1</a:t>
                      </a:r>
                      <a:endParaRPr kumimoji="1" lang="ja-JP" altLang="en-US" sz="1050" dirty="0">
                        <a:latin typeface="Meiryo UI" panose="020B0604030504040204" pitchFamily="50" charset="-128"/>
                        <a:ea typeface="Meiryo UI" panose="020B0604030504040204" pitchFamily="50" charset="-128"/>
                      </a:endParaRPr>
                    </a:p>
                  </a:txBody>
                  <a:tcPr anchor="ctr">
                    <a:lnB w="28575" cap="flat" cmpd="sng" algn="ctr">
                      <a:solidFill>
                        <a:schemeClr val="bg1"/>
                      </a:solidFill>
                      <a:prstDash val="solid"/>
                      <a:round/>
                      <a:headEnd type="none" w="med" len="med"/>
                      <a:tailEnd type="none" w="med" len="med"/>
                    </a:lnB>
                    <a:solidFill>
                      <a:srgbClr val="CCE3EB"/>
                    </a:solidFill>
                  </a:tcPr>
                </a:tc>
                <a:tc vMerge="1">
                  <a:txBody>
                    <a:bodyPr/>
                    <a:lstStyle/>
                    <a:p>
                      <a:pPr marL="0" marR="0" lvl="0" indent="0" algn="r" defTabSz="685762" rtl="0" eaLnBrk="1" fontAlgn="auto" latinLnBrk="0" hangingPunct="1">
                        <a:lnSpc>
                          <a:spcPct val="100000"/>
                        </a:lnSpc>
                        <a:spcBef>
                          <a:spcPts val="0"/>
                        </a:spcBef>
                        <a:spcAft>
                          <a:spcPts val="0"/>
                        </a:spcAft>
                        <a:buClrTx/>
                        <a:buSzTx/>
                        <a:buFontTx/>
                        <a:buNone/>
                        <a:tabLst/>
                        <a:defRPr/>
                      </a:pPr>
                      <a:endParaRPr kumimoji="1" lang="ja-JP" altLang="en-US" sz="1050" dirty="0">
                        <a:latin typeface="Meiryo UI" panose="020B0604030504040204" pitchFamily="50" charset="-128"/>
                        <a:ea typeface="Meiryo UI" panose="020B0604030504040204" pitchFamily="50" charset="-128"/>
                      </a:endParaRPr>
                    </a:p>
                  </a:txBody>
                  <a:tcPr anchor="ctr">
                    <a:lnB w="28575" cap="flat" cmpd="sng" algn="ctr">
                      <a:solidFill>
                        <a:schemeClr val="bg1"/>
                      </a:solidFill>
                      <a:prstDash val="solid"/>
                      <a:round/>
                      <a:headEnd type="none" w="med" len="med"/>
                      <a:tailEnd type="none" w="med" len="med"/>
                    </a:lnB>
                    <a:solidFill>
                      <a:srgbClr val="CCE3EB"/>
                    </a:solidFill>
                  </a:tcPr>
                </a:tc>
                <a:extLst>
                  <a:ext uri="{0D108BD9-81ED-4DB2-BD59-A6C34878D82A}">
                    <a16:rowId xmlns:a16="http://schemas.microsoft.com/office/drawing/2014/main" val="1922475961"/>
                  </a:ext>
                </a:extLst>
              </a:tr>
              <a:tr h="407576">
                <a:tc rowSpan="2">
                  <a:txBody>
                    <a:bodyPr/>
                    <a:lstStyle/>
                    <a:p>
                      <a:pPr algn="l"/>
                      <a:r>
                        <a:rPr kumimoji="1" lang="ja-JP" altLang="en-US" sz="1050" b="1" dirty="0">
                          <a:solidFill>
                            <a:schemeClr val="tx1"/>
                          </a:solidFill>
                          <a:latin typeface="Meiryo UI" panose="020B0604030504040204" pitchFamily="50" charset="-128"/>
                          <a:ea typeface="Meiryo UI" panose="020B0604030504040204" pitchFamily="50" charset="-128"/>
                        </a:rPr>
                        <a:t>効果的な情報発信</a:t>
                      </a:r>
                      <a:endParaRPr kumimoji="1" lang="en-US" altLang="ja-JP" sz="1050" b="1" dirty="0">
                        <a:solidFill>
                          <a:schemeClr val="tx1"/>
                        </a:solidFill>
                        <a:latin typeface="Meiryo UI" panose="020B0604030504040204" pitchFamily="50" charset="-128"/>
                        <a:ea typeface="Meiryo UI" panose="020B0604030504040204" pitchFamily="50" charset="-128"/>
                      </a:endParaRPr>
                    </a:p>
                    <a:p>
                      <a:pPr algn="l"/>
                      <a:r>
                        <a:rPr kumimoji="1" lang="ja-JP" altLang="en-US" sz="900" dirty="0">
                          <a:solidFill>
                            <a:schemeClr val="tx1"/>
                          </a:solidFill>
                          <a:latin typeface="Meiryo UI" panose="020B0604030504040204" pitchFamily="50" charset="-128"/>
                          <a:ea typeface="Meiryo UI" panose="020B0604030504040204" pitchFamily="50" charset="-128"/>
                        </a:rPr>
                        <a:t>・イベント会場の提供</a:t>
                      </a:r>
                      <a:r>
                        <a:rPr kumimoji="1" lang="en-US" altLang="ja-JP" sz="900" dirty="0">
                          <a:solidFill>
                            <a:schemeClr val="tx1"/>
                          </a:solidFill>
                          <a:latin typeface="Meiryo UI" panose="020B0604030504040204" pitchFamily="50" charset="-128"/>
                          <a:ea typeface="Meiryo UI" panose="020B0604030504040204" pitchFamily="50" charset="-128"/>
                        </a:rPr>
                        <a:t>(76)</a:t>
                      </a:r>
                    </a:p>
                    <a:p>
                      <a:pPr algn="l"/>
                      <a:r>
                        <a:rPr kumimoji="1" lang="ja-JP" altLang="en-US" sz="900" dirty="0">
                          <a:solidFill>
                            <a:schemeClr val="tx1"/>
                          </a:solidFill>
                          <a:latin typeface="Meiryo UI" panose="020B0604030504040204" pitchFamily="50" charset="-128"/>
                          <a:ea typeface="Meiryo UI" panose="020B0604030504040204" pitchFamily="50" charset="-128"/>
                        </a:rPr>
                        <a:t>・広報媒体等を活用した発信</a:t>
                      </a:r>
                      <a:r>
                        <a:rPr kumimoji="1" lang="en-US" altLang="ja-JP" sz="900" dirty="0">
                          <a:solidFill>
                            <a:schemeClr val="tx1"/>
                          </a:solidFill>
                          <a:latin typeface="Meiryo UI" panose="020B0604030504040204" pitchFamily="50" charset="-128"/>
                          <a:ea typeface="Meiryo UI" panose="020B0604030504040204" pitchFamily="50" charset="-128"/>
                        </a:rPr>
                        <a:t>(624)</a:t>
                      </a:r>
                      <a:r>
                        <a:rPr kumimoji="1" lang="ja-JP" altLang="en-US" sz="800" dirty="0">
                          <a:solidFill>
                            <a:schemeClr val="tx1"/>
                          </a:solidFill>
                          <a:latin typeface="Meiryo UI" panose="020B0604030504040204" pitchFamily="50" charset="-128"/>
                          <a:ea typeface="Meiryo UI" panose="020B0604030504040204" pitchFamily="50" charset="-128"/>
                        </a:rPr>
                        <a:t>　　　　　　　　　　　　　　　　　</a:t>
                      </a: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7F2F5"/>
                    </a:solidFill>
                  </a:tcPr>
                </a:tc>
                <a:tc>
                  <a:txBody>
                    <a:bodyPr/>
                    <a:lstStyle/>
                    <a:p>
                      <a:r>
                        <a:rPr kumimoji="1" lang="ja-JP" altLang="en-US" sz="900" dirty="0">
                          <a:solidFill>
                            <a:schemeClr val="tx1"/>
                          </a:solidFill>
                          <a:latin typeface="Meiryo UI" panose="020B0604030504040204" pitchFamily="50" charset="-128"/>
                          <a:ea typeface="Meiryo UI" panose="020B0604030504040204" pitchFamily="50" charset="-128"/>
                        </a:rPr>
                        <a:t>小計　　　   </a:t>
                      </a:r>
                      <a:r>
                        <a:rPr kumimoji="1" lang="en-US" altLang="ja-JP" sz="900" dirty="0">
                          <a:solidFill>
                            <a:schemeClr val="tx1"/>
                          </a:solidFill>
                          <a:latin typeface="Meiryo UI" panose="020B0604030504040204" pitchFamily="50" charset="-128"/>
                          <a:ea typeface="Meiryo UI" panose="020B0604030504040204" pitchFamily="50" charset="-128"/>
                        </a:rPr>
                        <a:t>700</a:t>
                      </a:r>
                      <a:endParaRPr kumimoji="1" lang="ja-JP" altLang="en-US" sz="900" dirty="0">
                        <a:solidFill>
                          <a:schemeClr val="tx1"/>
                        </a:solidFill>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solidFill>
                      <a:srgbClr val="E7F2F5"/>
                    </a:solidFill>
                  </a:tcPr>
                </a:tc>
                <a:tc>
                  <a:txBody>
                    <a:bodyPr/>
                    <a:lstStyle/>
                    <a:p>
                      <a:pPr algn="r"/>
                      <a:r>
                        <a:rPr kumimoji="1" lang="en-US" altLang="ja-JP" sz="1050" dirty="0">
                          <a:solidFill>
                            <a:schemeClr val="tx1"/>
                          </a:solidFill>
                          <a:latin typeface="Meiryo UI" panose="020B0604030504040204" pitchFamily="50" charset="-128"/>
                          <a:ea typeface="Meiryo UI" panose="020B0604030504040204" pitchFamily="50" charset="-128"/>
                        </a:rPr>
                        <a:t>137</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solidFill>
                      <a:srgbClr val="E7F2F5"/>
                    </a:solidFill>
                  </a:tcPr>
                </a:tc>
                <a:tc>
                  <a:txBody>
                    <a:bodyPr/>
                    <a:lstStyle/>
                    <a:p>
                      <a:pPr algn="r"/>
                      <a:r>
                        <a:rPr kumimoji="1" lang="en-US" altLang="ja-JP" sz="1050" dirty="0">
                          <a:solidFill>
                            <a:schemeClr val="tx1"/>
                          </a:solidFill>
                          <a:latin typeface="Meiryo UI" panose="020B0604030504040204" pitchFamily="50" charset="-128"/>
                          <a:ea typeface="Meiryo UI" panose="020B0604030504040204" pitchFamily="50" charset="-128"/>
                        </a:rPr>
                        <a:t>210</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solidFill>
                      <a:srgbClr val="E7F2F5"/>
                    </a:solidFill>
                  </a:tcPr>
                </a:tc>
                <a:tc>
                  <a:txBody>
                    <a:bodyPr/>
                    <a:lstStyle/>
                    <a:p>
                      <a:pPr algn="r"/>
                      <a:r>
                        <a:rPr kumimoji="1" lang="en-US" altLang="ja-JP" sz="1050" dirty="0">
                          <a:solidFill>
                            <a:schemeClr val="tx1"/>
                          </a:solidFill>
                          <a:latin typeface="Meiryo UI" panose="020B0604030504040204" pitchFamily="50" charset="-128"/>
                          <a:ea typeface="Meiryo UI" panose="020B0604030504040204" pitchFamily="50" charset="-128"/>
                        </a:rPr>
                        <a:t>51</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solidFill>
                      <a:srgbClr val="E7F2F5"/>
                    </a:solidFill>
                  </a:tcPr>
                </a:tc>
                <a:tc>
                  <a:txBody>
                    <a:bodyPr/>
                    <a:lstStyle/>
                    <a:p>
                      <a:pPr algn="r"/>
                      <a:r>
                        <a:rPr kumimoji="1" lang="en-US" altLang="ja-JP" sz="1050" dirty="0">
                          <a:solidFill>
                            <a:schemeClr val="tx1"/>
                          </a:solidFill>
                          <a:latin typeface="Meiryo UI" panose="020B0604030504040204" pitchFamily="50" charset="-128"/>
                          <a:ea typeface="Meiryo UI" panose="020B0604030504040204" pitchFamily="50" charset="-128"/>
                        </a:rPr>
                        <a:t>31</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solidFill>
                      <a:srgbClr val="E7F2F5"/>
                    </a:solidFill>
                  </a:tcPr>
                </a:tc>
                <a:tc>
                  <a:txBody>
                    <a:bodyPr/>
                    <a:lstStyle/>
                    <a:p>
                      <a:pPr algn="r"/>
                      <a:r>
                        <a:rPr kumimoji="1" lang="en-US" altLang="ja-JP" sz="1050" dirty="0">
                          <a:solidFill>
                            <a:schemeClr val="tx1"/>
                          </a:solidFill>
                          <a:latin typeface="Meiryo UI" panose="020B0604030504040204" pitchFamily="50" charset="-128"/>
                          <a:ea typeface="Meiryo UI" panose="020B0604030504040204" pitchFamily="50" charset="-128"/>
                        </a:rPr>
                        <a:t>86</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solidFill>
                      <a:srgbClr val="E7F2F5"/>
                    </a:solidFill>
                  </a:tcPr>
                </a:tc>
                <a:tc>
                  <a:txBody>
                    <a:bodyPr/>
                    <a:lstStyle/>
                    <a:p>
                      <a:pPr algn="r"/>
                      <a:r>
                        <a:rPr kumimoji="1" lang="en-US" altLang="ja-JP" sz="1050" dirty="0">
                          <a:solidFill>
                            <a:schemeClr val="tx1"/>
                          </a:solidFill>
                          <a:latin typeface="Meiryo UI" panose="020B0604030504040204" pitchFamily="50" charset="-128"/>
                          <a:ea typeface="Meiryo UI" panose="020B0604030504040204" pitchFamily="50" charset="-128"/>
                        </a:rPr>
                        <a:t>144</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solidFill>
                      <a:srgbClr val="E7F2F5"/>
                    </a:solidFill>
                  </a:tcPr>
                </a:tc>
                <a:tc>
                  <a:txBody>
                    <a:bodyPr/>
                    <a:lstStyle/>
                    <a:p>
                      <a:pPr algn="r"/>
                      <a:r>
                        <a:rPr kumimoji="1" lang="en-US" altLang="ja-JP" sz="1050" dirty="0">
                          <a:solidFill>
                            <a:schemeClr val="tx1"/>
                          </a:solidFill>
                          <a:latin typeface="Meiryo UI" panose="020B0604030504040204" pitchFamily="50" charset="-128"/>
                          <a:ea typeface="Meiryo UI" panose="020B0604030504040204" pitchFamily="50" charset="-128"/>
                        </a:rPr>
                        <a:t>2</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solidFill>
                      <a:srgbClr val="E7F2F5"/>
                    </a:solidFill>
                  </a:tcPr>
                </a:tc>
                <a:tc>
                  <a:txBody>
                    <a:bodyPr/>
                    <a:lstStyle/>
                    <a:p>
                      <a:pPr algn="r"/>
                      <a:r>
                        <a:rPr kumimoji="1" lang="en-US" altLang="ja-JP" sz="1050" dirty="0">
                          <a:latin typeface="Meiryo UI" panose="020B0604030504040204" pitchFamily="50" charset="-128"/>
                          <a:ea typeface="Meiryo UI" panose="020B0604030504040204" pitchFamily="50" charset="-128"/>
                        </a:rPr>
                        <a:t>39</a:t>
                      </a:r>
                      <a:endParaRPr kumimoji="1" lang="ja-JP" altLang="en-US" sz="1050" dirty="0">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solidFill>
                      <a:srgbClr val="E7F2F5"/>
                    </a:solidFill>
                  </a:tcPr>
                </a:tc>
                <a:tc rowSpan="2">
                  <a:txBody>
                    <a:bodyPr/>
                    <a:lstStyle/>
                    <a:p>
                      <a:pPr algn="r"/>
                      <a:r>
                        <a:rPr kumimoji="1" lang="en-US" altLang="ja-JP" sz="1050" dirty="0">
                          <a:latin typeface="Meiryo UI" panose="020B0604030504040204" pitchFamily="50" charset="-128"/>
                          <a:ea typeface="Meiryo UI" panose="020B0604030504040204" pitchFamily="50" charset="-128"/>
                        </a:rPr>
                        <a:t>5</a:t>
                      </a:r>
                      <a:r>
                        <a:rPr kumimoji="1" lang="ja-JP" altLang="en-US" sz="1050" dirty="0">
                          <a:latin typeface="Meiryo UI" panose="020B0604030504040204" pitchFamily="50" charset="-128"/>
                          <a:ea typeface="Meiryo UI" panose="020B0604030504040204" pitchFamily="50" charset="-128"/>
                        </a:rPr>
                        <a:t>億</a:t>
                      </a:r>
                      <a:r>
                        <a:rPr kumimoji="1" lang="en-US" altLang="ja-JP" sz="1050" dirty="0">
                          <a:latin typeface="Meiryo UI" panose="020B0604030504040204" pitchFamily="50" charset="-128"/>
                          <a:ea typeface="Meiryo UI" panose="020B0604030504040204" pitchFamily="50" charset="-128"/>
                        </a:rPr>
                        <a:t>9,282</a:t>
                      </a:r>
                      <a:r>
                        <a:rPr kumimoji="1" lang="ja-JP" altLang="en-US" sz="1050" dirty="0">
                          <a:latin typeface="Meiryo UI" panose="020B0604030504040204" pitchFamily="50" charset="-128"/>
                          <a:ea typeface="Meiryo UI" panose="020B0604030504040204" pitchFamily="50" charset="-128"/>
                        </a:rPr>
                        <a:t>万</a:t>
                      </a: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7F2F5"/>
                    </a:solidFill>
                  </a:tcPr>
                </a:tc>
                <a:extLst>
                  <a:ext uri="{0D108BD9-81ED-4DB2-BD59-A6C34878D82A}">
                    <a16:rowId xmlns:a16="http://schemas.microsoft.com/office/drawing/2014/main" val="3929209347"/>
                  </a:ext>
                </a:extLst>
              </a:tr>
              <a:tr h="407576">
                <a:tc vMerge="1">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pPr algn="l"/>
                      <a:r>
                        <a:rPr kumimoji="1" lang="ja-JP" altLang="en-US" sz="900" dirty="0">
                          <a:solidFill>
                            <a:schemeClr val="tx1"/>
                          </a:solidFill>
                          <a:latin typeface="Meiryo UI" panose="020B0604030504040204" pitchFamily="50" charset="-128"/>
                          <a:ea typeface="Meiryo UI" panose="020B0604030504040204" pitchFamily="50" charset="-128"/>
                        </a:rPr>
                        <a:t>上記のうち金額に試算できるもの</a:t>
                      </a:r>
                    </a:p>
                  </a:txBody>
                  <a:tcPr anchor="ctr">
                    <a:lnB w="28575" cap="flat" cmpd="sng" algn="ctr">
                      <a:solidFill>
                        <a:schemeClr val="bg1"/>
                      </a:solidFill>
                      <a:prstDash val="solid"/>
                      <a:round/>
                      <a:headEnd type="none" w="med" len="med"/>
                      <a:tailEnd type="none" w="med" len="med"/>
                    </a:lnB>
                  </a:tcPr>
                </a:tc>
                <a:tc>
                  <a:txBody>
                    <a:bodyPr/>
                    <a:lstStyle/>
                    <a:p>
                      <a:pPr algn="r"/>
                      <a:r>
                        <a:rPr kumimoji="1" lang="en-US" altLang="ja-JP" sz="1050" dirty="0">
                          <a:solidFill>
                            <a:schemeClr val="tx1"/>
                          </a:solidFill>
                          <a:latin typeface="Meiryo UI" panose="020B0604030504040204" pitchFamily="50" charset="-128"/>
                          <a:ea typeface="Meiryo UI" panose="020B0604030504040204" pitchFamily="50" charset="-128"/>
                        </a:rPr>
                        <a:t>94</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B w="28575" cap="flat" cmpd="sng" algn="ctr">
                      <a:solidFill>
                        <a:schemeClr val="bg1"/>
                      </a:solidFill>
                      <a:prstDash val="solid"/>
                      <a:round/>
                      <a:headEnd type="none" w="med" len="med"/>
                      <a:tailEnd type="none" w="med" len="med"/>
                    </a:lnB>
                  </a:tcPr>
                </a:tc>
                <a:tc>
                  <a:txBody>
                    <a:bodyPr/>
                    <a:lstStyle/>
                    <a:p>
                      <a:pPr algn="r"/>
                      <a:r>
                        <a:rPr kumimoji="1" lang="en-US" altLang="ja-JP" sz="1050" dirty="0">
                          <a:solidFill>
                            <a:schemeClr val="tx1"/>
                          </a:solidFill>
                          <a:latin typeface="Meiryo UI" panose="020B0604030504040204" pitchFamily="50" charset="-128"/>
                          <a:ea typeface="Meiryo UI" panose="020B0604030504040204" pitchFamily="50" charset="-128"/>
                        </a:rPr>
                        <a:t>86</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B w="28575" cap="flat" cmpd="sng" algn="ctr">
                      <a:solidFill>
                        <a:schemeClr val="bg1"/>
                      </a:solidFill>
                      <a:prstDash val="solid"/>
                      <a:round/>
                      <a:headEnd type="none" w="med" len="med"/>
                      <a:tailEnd type="none" w="med" len="med"/>
                    </a:lnB>
                  </a:tcPr>
                </a:tc>
                <a:tc>
                  <a:txBody>
                    <a:bodyPr/>
                    <a:lstStyle/>
                    <a:p>
                      <a:pPr algn="r"/>
                      <a:r>
                        <a:rPr kumimoji="1" lang="en-US" altLang="ja-JP" sz="1050" dirty="0">
                          <a:solidFill>
                            <a:schemeClr val="tx1"/>
                          </a:solidFill>
                          <a:latin typeface="Meiryo UI" panose="020B0604030504040204" pitchFamily="50" charset="-128"/>
                          <a:ea typeface="Meiryo UI" panose="020B0604030504040204" pitchFamily="50" charset="-128"/>
                        </a:rPr>
                        <a:t>30</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B w="28575" cap="flat" cmpd="sng" algn="ctr">
                      <a:solidFill>
                        <a:schemeClr val="bg1"/>
                      </a:solidFill>
                      <a:prstDash val="solid"/>
                      <a:round/>
                      <a:headEnd type="none" w="med" len="med"/>
                      <a:tailEnd type="none" w="med" len="med"/>
                    </a:lnB>
                  </a:tcPr>
                </a:tc>
                <a:tc>
                  <a:txBody>
                    <a:bodyPr/>
                    <a:lstStyle/>
                    <a:p>
                      <a:pPr algn="r"/>
                      <a:r>
                        <a:rPr kumimoji="1" lang="en-US" altLang="ja-JP" sz="1050" dirty="0">
                          <a:solidFill>
                            <a:schemeClr val="tx1"/>
                          </a:solidFill>
                          <a:latin typeface="Meiryo UI" panose="020B0604030504040204" pitchFamily="50" charset="-128"/>
                          <a:ea typeface="Meiryo UI" panose="020B0604030504040204" pitchFamily="50" charset="-128"/>
                        </a:rPr>
                        <a:t>19</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B w="28575" cap="flat" cmpd="sng" algn="ctr">
                      <a:solidFill>
                        <a:schemeClr val="bg1"/>
                      </a:solidFill>
                      <a:prstDash val="solid"/>
                      <a:round/>
                      <a:headEnd type="none" w="med" len="med"/>
                      <a:tailEnd type="none" w="med" len="med"/>
                    </a:lnB>
                  </a:tcPr>
                </a:tc>
                <a:tc>
                  <a:txBody>
                    <a:bodyPr/>
                    <a:lstStyle/>
                    <a:p>
                      <a:pPr algn="r"/>
                      <a:r>
                        <a:rPr kumimoji="1" lang="en-US" altLang="ja-JP" sz="1050" dirty="0">
                          <a:solidFill>
                            <a:schemeClr val="tx1"/>
                          </a:solidFill>
                          <a:latin typeface="Meiryo UI" panose="020B0604030504040204" pitchFamily="50" charset="-128"/>
                          <a:ea typeface="Meiryo UI" panose="020B0604030504040204" pitchFamily="50" charset="-128"/>
                        </a:rPr>
                        <a:t>52</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B w="28575" cap="flat" cmpd="sng" algn="ctr">
                      <a:solidFill>
                        <a:schemeClr val="bg1"/>
                      </a:solidFill>
                      <a:prstDash val="solid"/>
                      <a:round/>
                      <a:headEnd type="none" w="med" len="med"/>
                      <a:tailEnd type="none" w="med" len="med"/>
                    </a:lnB>
                  </a:tcPr>
                </a:tc>
                <a:tc>
                  <a:txBody>
                    <a:bodyPr/>
                    <a:lstStyle/>
                    <a:p>
                      <a:pPr algn="r"/>
                      <a:r>
                        <a:rPr kumimoji="1" lang="en-US" altLang="ja-JP" sz="1050" dirty="0">
                          <a:solidFill>
                            <a:schemeClr val="tx1"/>
                          </a:solidFill>
                          <a:latin typeface="Meiryo UI" panose="020B0604030504040204" pitchFamily="50" charset="-128"/>
                          <a:ea typeface="Meiryo UI" panose="020B0604030504040204" pitchFamily="50" charset="-128"/>
                        </a:rPr>
                        <a:t>92</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B w="28575" cap="flat" cmpd="sng" algn="ctr">
                      <a:solidFill>
                        <a:schemeClr val="bg1"/>
                      </a:solidFill>
                      <a:prstDash val="solid"/>
                      <a:round/>
                      <a:headEnd type="none" w="med" len="med"/>
                      <a:tailEnd type="none" w="med" len="med"/>
                    </a:lnB>
                  </a:tcPr>
                </a:tc>
                <a:tc>
                  <a:txBody>
                    <a:bodyPr/>
                    <a:lstStyle/>
                    <a:p>
                      <a:pPr algn="r"/>
                      <a:r>
                        <a:rPr kumimoji="1" lang="en-US" altLang="ja-JP" sz="1050" dirty="0">
                          <a:solidFill>
                            <a:schemeClr val="tx1"/>
                          </a:solidFill>
                          <a:latin typeface="Meiryo UI" panose="020B0604030504040204" pitchFamily="50" charset="-128"/>
                          <a:ea typeface="Meiryo UI" panose="020B0604030504040204" pitchFamily="50" charset="-128"/>
                        </a:rPr>
                        <a:t>0</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B w="28575" cap="flat" cmpd="sng" algn="ctr">
                      <a:solidFill>
                        <a:schemeClr val="bg1"/>
                      </a:solidFill>
                      <a:prstDash val="solid"/>
                      <a:round/>
                      <a:headEnd type="none" w="med" len="med"/>
                      <a:tailEnd type="none" w="med" len="med"/>
                    </a:lnB>
                  </a:tcPr>
                </a:tc>
                <a:tc>
                  <a:txBody>
                    <a:bodyPr/>
                    <a:lstStyle/>
                    <a:p>
                      <a:pPr algn="r"/>
                      <a:r>
                        <a:rPr kumimoji="1" lang="en-US" altLang="ja-JP" sz="1050" dirty="0">
                          <a:solidFill>
                            <a:schemeClr val="tx1"/>
                          </a:solidFill>
                          <a:latin typeface="Meiryo UI" panose="020B0604030504040204" pitchFamily="50" charset="-128"/>
                          <a:ea typeface="Meiryo UI" panose="020B0604030504040204" pitchFamily="50" charset="-128"/>
                        </a:rPr>
                        <a:t>33</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B w="28575" cap="flat" cmpd="sng" algn="ctr">
                      <a:solidFill>
                        <a:schemeClr val="bg1"/>
                      </a:solidFill>
                      <a:prstDash val="solid"/>
                      <a:round/>
                      <a:headEnd type="none" w="med" len="med"/>
                      <a:tailEnd type="none" w="med" len="med"/>
                    </a:lnB>
                  </a:tcPr>
                </a:tc>
                <a:tc vMerge="1">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806591886"/>
                  </a:ext>
                </a:extLst>
              </a:tr>
              <a:tr h="407576">
                <a:tc rowSpan="2">
                  <a:txBody>
                    <a:bodyPr/>
                    <a:lstStyle/>
                    <a:p>
                      <a:pPr algn="l"/>
                      <a:r>
                        <a:rPr kumimoji="1" lang="ja-JP" altLang="en-US" sz="1050" b="1" dirty="0">
                          <a:solidFill>
                            <a:schemeClr val="tx1"/>
                          </a:solidFill>
                          <a:latin typeface="Meiryo UI" panose="020B0604030504040204" pitchFamily="50" charset="-128"/>
                          <a:ea typeface="Meiryo UI" panose="020B0604030504040204" pitchFamily="50" charset="-128"/>
                        </a:rPr>
                        <a:t>効果的な事業の実施</a:t>
                      </a:r>
                      <a:endParaRPr kumimoji="1" lang="en-US" altLang="ja-JP" sz="1050" b="1" dirty="0">
                        <a:solidFill>
                          <a:schemeClr val="tx1"/>
                        </a:solidFill>
                        <a:latin typeface="Meiryo UI" panose="020B0604030504040204" pitchFamily="50" charset="-128"/>
                        <a:ea typeface="Meiryo UI" panose="020B0604030504040204" pitchFamily="50" charset="-128"/>
                      </a:endParaRPr>
                    </a:p>
                    <a:p>
                      <a:pPr algn="l"/>
                      <a:r>
                        <a:rPr kumimoji="1" lang="ja-JP" altLang="en-US" sz="900" dirty="0">
                          <a:solidFill>
                            <a:schemeClr val="tx1"/>
                          </a:solidFill>
                          <a:latin typeface="Meiryo UI" panose="020B0604030504040204" pitchFamily="50" charset="-128"/>
                          <a:ea typeface="Meiryo UI" panose="020B0604030504040204" pitchFamily="50" charset="-128"/>
                        </a:rPr>
                        <a:t>・講師・選手の派遣</a:t>
                      </a:r>
                      <a:r>
                        <a:rPr kumimoji="1" lang="en-US" altLang="ja-JP" sz="900" dirty="0">
                          <a:solidFill>
                            <a:schemeClr val="tx1"/>
                          </a:solidFill>
                          <a:latin typeface="Meiryo UI" panose="020B0604030504040204" pitchFamily="50" charset="-128"/>
                          <a:ea typeface="Meiryo UI" panose="020B0604030504040204" pitchFamily="50" charset="-128"/>
                        </a:rPr>
                        <a:t>(35)</a:t>
                      </a:r>
                    </a:p>
                    <a:p>
                      <a:pPr algn="l"/>
                      <a:r>
                        <a:rPr kumimoji="1" lang="ja-JP" altLang="en-US" sz="900" dirty="0">
                          <a:solidFill>
                            <a:schemeClr val="tx1"/>
                          </a:solidFill>
                          <a:latin typeface="Meiryo UI" panose="020B0604030504040204" pitchFamily="50" charset="-128"/>
                          <a:ea typeface="Meiryo UI" panose="020B0604030504040204" pitchFamily="50" charset="-128"/>
                        </a:rPr>
                        <a:t>・府事業への登録・参画</a:t>
                      </a:r>
                      <a:r>
                        <a:rPr kumimoji="1" lang="en-US" altLang="ja-JP" sz="900" dirty="0">
                          <a:solidFill>
                            <a:schemeClr val="tx1"/>
                          </a:solidFill>
                          <a:latin typeface="Meiryo UI" panose="020B0604030504040204" pitchFamily="50" charset="-128"/>
                          <a:ea typeface="Meiryo UI" panose="020B0604030504040204" pitchFamily="50" charset="-128"/>
                        </a:rPr>
                        <a:t>(47)</a:t>
                      </a:r>
                      <a:r>
                        <a:rPr kumimoji="1" lang="ja-JP" altLang="en-US" sz="900" dirty="0">
                          <a:solidFill>
                            <a:schemeClr val="tx1"/>
                          </a:solidFill>
                          <a:latin typeface="Meiryo UI" panose="020B0604030504040204" pitchFamily="50" charset="-128"/>
                          <a:ea typeface="Meiryo UI" panose="020B0604030504040204" pitchFamily="50" charset="-128"/>
                        </a:rPr>
                        <a:t> </a:t>
                      </a:r>
                      <a:endParaRPr kumimoji="1" lang="en-US" altLang="ja-JP" sz="900" dirty="0">
                        <a:solidFill>
                          <a:schemeClr val="tx1"/>
                        </a:solidFill>
                        <a:latin typeface="Meiryo UI" panose="020B0604030504040204" pitchFamily="50" charset="-128"/>
                        <a:ea typeface="Meiryo UI" panose="020B0604030504040204" pitchFamily="50" charset="-128"/>
                      </a:endParaRPr>
                    </a:p>
                    <a:p>
                      <a:pPr algn="l"/>
                      <a:r>
                        <a:rPr kumimoji="1" lang="ja-JP" altLang="en-US" sz="900" dirty="0">
                          <a:solidFill>
                            <a:schemeClr val="tx1"/>
                          </a:solidFill>
                          <a:latin typeface="Meiryo UI" panose="020B0604030504040204" pitchFamily="50" charset="-128"/>
                          <a:ea typeface="Meiryo UI" panose="020B0604030504040204" pitchFamily="50" charset="-128"/>
                        </a:rPr>
                        <a:t>・府事業への助言・アドバイス</a:t>
                      </a:r>
                      <a:r>
                        <a:rPr kumimoji="1" lang="en-US" altLang="ja-JP" sz="900" dirty="0">
                          <a:solidFill>
                            <a:schemeClr val="tx1"/>
                          </a:solidFill>
                          <a:latin typeface="Meiryo UI" panose="020B0604030504040204" pitchFamily="50" charset="-128"/>
                          <a:ea typeface="Meiryo UI" panose="020B0604030504040204" pitchFamily="50" charset="-128"/>
                        </a:rPr>
                        <a:t>(15)</a:t>
                      </a:r>
                      <a:r>
                        <a:rPr kumimoji="1" lang="ja-JP" altLang="en-US" sz="900" dirty="0">
                          <a:solidFill>
                            <a:schemeClr val="tx1"/>
                          </a:solidFill>
                          <a:latin typeface="Meiryo UI" panose="020B0604030504040204" pitchFamily="50" charset="-128"/>
                          <a:ea typeface="Meiryo UI" panose="020B0604030504040204" pitchFamily="50" charset="-128"/>
                        </a:rPr>
                        <a:t>　</a:t>
                      </a:r>
                      <a:endParaRPr kumimoji="1" lang="en-US" altLang="ja-JP" sz="900" dirty="0">
                        <a:solidFill>
                          <a:schemeClr val="tx1"/>
                        </a:solidFill>
                        <a:latin typeface="Meiryo UI" panose="020B0604030504040204" pitchFamily="50" charset="-128"/>
                        <a:ea typeface="Meiryo UI" panose="020B0604030504040204" pitchFamily="50" charset="-128"/>
                      </a:endParaRPr>
                    </a:p>
                  </a:txBody>
                  <a:tcPr anchor="ctr">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CE3EB"/>
                    </a:solidFill>
                  </a:tcPr>
                </a:tc>
                <a:tc>
                  <a:txBody>
                    <a:bodyPr/>
                    <a:lstStyle/>
                    <a:p>
                      <a:r>
                        <a:rPr kumimoji="1" lang="ja-JP" altLang="en-US" sz="900" dirty="0">
                          <a:solidFill>
                            <a:schemeClr val="tx1"/>
                          </a:solidFill>
                          <a:latin typeface="Meiryo UI" panose="020B0604030504040204" pitchFamily="50" charset="-128"/>
                          <a:ea typeface="Meiryo UI" panose="020B0604030504040204" pitchFamily="50" charset="-128"/>
                        </a:rPr>
                        <a:t>小計       　</a:t>
                      </a:r>
                      <a:r>
                        <a:rPr kumimoji="1" lang="en-US" altLang="ja-JP" sz="1000" dirty="0">
                          <a:solidFill>
                            <a:schemeClr val="tx1"/>
                          </a:solidFill>
                          <a:latin typeface="Meiryo UI" panose="020B0604030504040204" pitchFamily="50" charset="-128"/>
                          <a:ea typeface="Meiryo UI" panose="020B0604030504040204" pitchFamily="50" charset="-128"/>
                        </a:rPr>
                        <a:t>97</a:t>
                      </a:r>
                      <a:endParaRPr kumimoji="1" lang="ja-JP" altLang="en-US" sz="900" dirty="0">
                        <a:solidFill>
                          <a:schemeClr val="tx1"/>
                        </a:solidFill>
                        <a:latin typeface="Meiryo UI" panose="020B0604030504040204" pitchFamily="50" charset="-128"/>
                        <a:ea typeface="Meiryo UI" panose="020B0604030504040204" pitchFamily="50" charset="-128"/>
                      </a:endParaRPr>
                    </a:p>
                  </a:txBody>
                  <a:tcPr anchor="ctr">
                    <a:lnL w="28575"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7F2F5"/>
                    </a:solidFill>
                  </a:tcPr>
                </a:tc>
                <a:tc>
                  <a:txBody>
                    <a:bodyPr/>
                    <a:lstStyle/>
                    <a:p>
                      <a:pPr algn="r"/>
                      <a:r>
                        <a:rPr kumimoji="1" lang="en-US" altLang="ja-JP" sz="1050" dirty="0">
                          <a:solidFill>
                            <a:schemeClr val="tx1"/>
                          </a:solidFill>
                          <a:latin typeface="Meiryo UI" panose="020B0604030504040204" pitchFamily="50" charset="-128"/>
                          <a:ea typeface="Meiryo UI" panose="020B0604030504040204" pitchFamily="50" charset="-128"/>
                        </a:rPr>
                        <a:t>29</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7F2F5"/>
                    </a:solidFill>
                  </a:tcPr>
                </a:tc>
                <a:tc>
                  <a:txBody>
                    <a:bodyPr/>
                    <a:lstStyle/>
                    <a:p>
                      <a:pPr algn="r"/>
                      <a:r>
                        <a:rPr kumimoji="1" lang="en-US" altLang="ja-JP" sz="1050" dirty="0">
                          <a:solidFill>
                            <a:schemeClr val="tx1"/>
                          </a:solidFill>
                          <a:latin typeface="Meiryo UI" panose="020B0604030504040204" pitchFamily="50" charset="-128"/>
                          <a:ea typeface="Meiryo UI" panose="020B0604030504040204" pitchFamily="50" charset="-128"/>
                        </a:rPr>
                        <a:t>5</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7F2F5"/>
                    </a:solidFill>
                  </a:tcPr>
                </a:tc>
                <a:tc>
                  <a:txBody>
                    <a:bodyPr/>
                    <a:lstStyle/>
                    <a:p>
                      <a:pPr algn="r"/>
                      <a:r>
                        <a:rPr kumimoji="1" lang="en-US" altLang="ja-JP" sz="1050" dirty="0">
                          <a:solidFill>
                            <a:schemeClr val="tx1"/>
                          </a:solidFill>
                          <a:latin typeface="Meiryo UI" panose="020B0604030504040204" pitchFamily="50" charset="-128"/>
                          <a:ea typeface="Meiryo UI" panose="020B0604030504040204" pitchFamily="50" charset="-128"/>
                        </a:rPr>
                        <a:t>29</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7F2F5"/>
                    </a:solidFill>
                  </a:tcPr>
                </a:tc>
                <a:tc>
                  <a:txBody>
                    <a:bodyPr/>
                    <a:lstStyle/>
                    <a:p>
                      <a:pPr algn="r"/>
                      <a:r>
                        <a:rPr kumimoji="1" lang="en-US" altLang="ja-JP" sz="1050" dirty="0">
                          <a:solidFill>
                            <a:schemeClr val="tx1"/>
                          </a:solidFill>
                          <a:latin typeface="Meiryo UI" panose="020B0604030504040204" pitchFamily="50" charset="-128"/>
                          <a:ea typeface="Meiryo UI" panose="020B0604030504040204" pitchFamily="50" charset="-128"/>
                        </a:rPr>
                        <a:t>6</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7F2F5"/>
                    </a:solidFill>
                  </a:tcPr>
                </a:tc>
                <a:tc>
                  <a:txBody>
                    <a:bodyPr/>
                    <a:lstStyle/>
                    <a:p>
                      <a:pPr algn="r"/>
                      <a:r>
                        <a:rPr kumimoji="1" lang="en-US" altLang="ja-JP" sz="1050" dirty="0">
                          <a:solidFill>
                            <a:schemeClr val="tx1"/>
                          </a:solidFill>
                          <a:latin typeface="Meiryo UI" panose="020B0604030504040204" pitchFamily="50" charset="-128"/>
                          <a:ea typeface="Meiryo UI" panose="020B0604030504040204" pitchFamily="50" charset="-128"/>
                        </a:rPr>
                        <a:t>5</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7F2F5"/>
                    </a:solidFill>
                  </a:tcPr>
                </a:tc>
                <a:tc>
                  <a:txBody>
                    <a:bodyPr/>
                    <a:lstStyle/>
                    <a:p>
                      <a:pPr algn="r"/>
                      <a:r>
                        <a:rPr kumimoji="1" lang="en-US" altLang="ja-JP" sz="1050" dirty="0">
                          <a:solidFill>
                            <a:schemeClr val="tx1"/>
                          </a:solidFill>
                          <a:latin typeface="Meiryo UI" panose="020B0604030504040204" pitchFamily="50" charset="-128"/>
                          <a:ea typeface="Meiryo UI" panose="020B0604030504040204" pitchFamily="50" charset="-128"/>
                        </a:rPr>
                        <a:t>16</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7F2F5"/>
                    </a:solidFill>
                  </a:tcPr>
                </a:tc>
                <a:tc>
                  <a:txBody>
                    <a:bodyPr/>
                    <a:lstStyle/>
                    <a:p>
                      <a:pPr algn="r"/>
                      <a:r>
                        <a:rPr kumimoji="1" lang="en-US" altLang="ja-JP" sz="1050" dirty="0">
                          <a:solidFill>
                            <a:schemeClr val="tx1"/>
                          </a:solidFill>
                          <a:latin typeface="Meiryo UI" panose="020B0604030504040204" pitchFamily="50" charset="-128"/>
                          <a:ea typeface="Meiryo UI" panose="020B0604030504040204" pitchFamily="50" charset="-128"/>
                        </a:rPr>
                        <a:t>1</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7F2F5"/>
                    </a:solidFill>
                  </a:tcPr>
                </a:tc>
                <a:tc>
                  <a:txBody>
                    <a:bodyPr/>
                    <a:lstStyle/>
                    <a:p>
                      <a:pPr algn="r"/>
                      <a:r>
                        <a:rPr kumimoji="1" lang="en-US" altLang="ja-JP" sz="1050" dirty="0">
                          <a:latin typeface="Meiryo UI" panose="020B0604030504040204" pitchFamily="50" charset="-128"/>
                          <a:ea typeface="Meiryo UI" panose="020B0604030504040204" pitchFamily="50" charset="-128"/>
                        </a:rPr>
                        <a:t>6</a:t>
                      </a:r>
                      <a:endParaRPr kumimoji="1" lang="ja-JP" altLang="en-US" sz="1050" dirty="0">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7F2F5"/>
                    </a:solidFill>
                  </a:tcPr>
                </a:tc>
                <a:tc rowSpan="2">
                  <a:txBody>
                    <a:bodyPr/>
                    <a:lstStyle/>
                    <a:p>
                      <a:pPr algn="r"/>
                      <a:r>
                        <a:rPr kumimoji="1" lang="en-US" altLang="ja-JP" sz="1050" dirty="0">
                          <a:latin typeface="Meiryo UI" panose="020B0604030504040204" pitchFamily="50" charset="-128"/>
                          <a:ea typeface="Meiryo UI" panose="020B0604030504040204" pitchFamily="50" charset="-128"/>
                        </a:rPr>
                        <a:t>3,751</a:t>
                      </a:r>
                      <a:r>
                        <a:rPr kumimoji="1" lang="ja-JP" altLang="en-US" sz="1050" dirty="0">
                          <a:latin typeface="Meiryo UI" panose="020B0604030504040204" pitchFamily="50" charset="-128"/>
                          <a:ea typeface="Meiryo UI" panose="020B0604030504040204" pitchFamily="50" charset="-128"/>
                        </a:rPr>
                        <a:t>万</a:t>
                      </a: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7F2F5"/>
                    </a:solidFill>
                  </a:tcPr>
                </a:tc>
                <a:extLst>
                  <a:ext uri="{0D108BD9-81ED-4DB2-BD59-A6C34878D82A}">
                    <a16:rowId xmlns:a16="http://schemas.microsoft.com/office/drawing/2014/main" val="3930921704"/>
                  </a:ext>
                </a:extLst>
              </a:tr>
              <a:tr h="407576">
                <a:tc vMerge="1">
                  <a:txBody>
                    <a:bodyPr/>
                    <a:lstStyle/>
                    <a:p>
                      <a:pPr algn="l"/>
                      <a:endParaRPr kumimoji="1" lang="ja-JP" altLang="en-US" sz="900" dirty="0">
                        <a:solidFill>
                          <a:schemeClr val="tx1"/>
                        </a:solidFill>
                        <a:latin typeface="Meiryo UI" panose="020B0604030504040204" pitchFamily="50" charset="-128"/>
                        <a:ea typeface="Meiryo UI" panose="020B0604030504040204" pitchFamily="50" charset="-128"/>
                      </a:endParaRPr>
                    </a:p>
                  </a:txBody>
                  <a:tcPr anchor="ctr">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7F2F5"/>
                    </a:solidFill>
                  </a:tcPr>
                </a:tc>
                <a:tc>
                  <a:txBody>
                    <a:bodyPr/>
                    <a:lstStyle/>
                    <a:p>
                      <a:pPr marL="0" marR="0" lvl="0" indent="0" algn="l" defTabSz="685762" rtl="0" eaLnBrk="1" fontAlgn="auto" latinLnBrk="0" hangingPunct="1">
                        <a:lnSpc>
                          <a:spcPct val="100000"/>
                        </a:lnSpc>
                        <a:spcBef>
                          <a:spcPts val="0"/>
                        </a:spcBef>
                        <a:spcAft>
                          <a:spcPts val="0"/>
                        </a:spcAft>
                        <a:buClrTx/>
                        <a:buSzTx/>
                        <a:buFontTx/>
                        <a:buNone/>
                        <a:tabLst/>
                        <a:defRPr/>
                      </a:pPr>
                      <a:r>
                        <a:rPr kumimoji="1" lang="ja-JP" altLang="en-US" sz="900" dirty="0">
                          <a:latin typeface="Meiryo UI" panose="020B0604030504040204" pitchFamily="50" charset="-128"/>
                          <a:ea typeface="Meiryo UI" panose="020B0604030504040204" pitchFamily="50" charset="-128"/>
                        </a:rPr>
                        <a:t>上記のうち金額に試算できるもの</a:t>
                      </a:r>
                    </a:p>
                  </a:txBody>
                  <a:tcPr anchor="ctr">
                    <a:lnL w="28575"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CE3EB"/>
                    </a:solidFill>
                  </a:tcPr>
                </a:tc>
                <a:tc>
                  <a:txBody>
                    <a:bodyPr/>
                    <a:lstStyle/>
                    <a:p>
                      <a:pPr algn="r"/>
                      <a:r>
                        <a:rPr kumimoji="1" lang="en-US" altLang="ja-JP" sz="1050" dirty="0">
                          <a:latin typeface="Meiryo UI" panose="020B0604030504040204" pitchFamily="50" charset="-128"/>
                          <a:ea typeface="Meiryo UI" panose="020B0604030504040204" pitchFamily="50" charset="-128"/>
                        </a:rPr>
                        <a:t>16</a:t>
                      </a:r>
                      <a:endParaRPr kumimoji="1" lang="ja-JP" altLang="en-US" sz="1050" dirty="0">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CE3EB"/>
                    </a:solidFill>
                  </a:tcPr>
                </a:tc>
                <a:tc>
                  <a:txBody>
                    <a:bodyPr/>
                    <a:lstStyle/>
                    <a:p>
                      <a:pPr algn="r"/>
                      <a:r>
                        <a:rPr kumimoji="1" lang="en-US" altLang="ja-JP" sz="1050" dirty="0">
                          <a:latin typeface="Meiryo UI" panose="020B0604030504040204" pitchFamily="50" charset="-128"/>
                          <a:ea typeface="Meiryo UI" panose="020B0604030504040204" pitchFamily="50" charset="-128"/>
                        </a:rPr>
                        <a:t>1</a:t>
                      </a:r>
                      <a:endParaRPr kumimoji="1" lang="ja-JP" altLang="en-US" sz="1050" dirty="0">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CE3EB"/>
                    </a:solidFill>
                  </a:tcPr>
                </a:tc>
                <a:tc>
                  <a:txBody>
                    <a:bodyPr/>
                    <a:lstStyle/>
                    <a:p>
                      <a:pPr algn="r"/>
                      <a:r>
                        <a:rPr kumimoji="1" lang="en-US" altLang="ja-JP" sz="1050" dirty="0">
                          <a:latin typeface="Meiryo UI" panose="020B0604030504040204" pitchFamily="50" charset="-128"/>
                          <a:ea typeface="Meiryo UI" panose="020B0604030504040204" pitchFamily="50" charset="-128"/>
                        </a:rPr>
                        <a:t>6</a:t>
                      </a:r>
                      <a:endParaRPr kumimoji="1" lang="ja-JP" altLang="en-US" sz="1050" dirty="0">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CE3EB"/>
                    </a:solidFill>
                  </a:tcPr>
                </a:tc>
                <a:tc>
                  <a:txBody>
                    <a:bodyPr/>
                    <a:lstStyle/>
                    <a:p>
                      <a:pPr algn="r"/>
                      <a:r>
                        <a:rPr kumimoji="1" lang="en-US" altLang="ja-JP" sz="1050" dirty="0">
                          <a:latin typeface="Meiryo UI" panose="020B0604030504040204" pitchFamily="50" charset="-128"/>
                          <a:ea typeface="Meiryo UI" panose="020B0604030504040204" pitchFamily="50" charset="-128"/>
                        </a:rPr>
                        <a:t>3</a:t>
                      </a:r>
                      <a:endParaRPr kumimoji="1" lang="ja-JP" altLang="en-US" sz="1050" dirty="0">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CE3EB"/>
                    </a:solidFill>
                  </a:tcPr>
                </a:tc>
                <a:tc>
                  <a:txBody>
                    <a:bodyPr/>
                    <a:lstStyle/>
                    <a:p>
                      <a:pPr algn="r"/>
                      <a:r>
                        <a:rPr kumimoji="1" lang="en-US" altLang="ja-JP" sz="1050" dirty="0">
                          <a:latin typeface="Meiryo UI" panose="020B0604030504040204" pitchFamily="50" charset="-128"/>
                          <a:ea typeface="Meiryo UI" panose="020B0604030504040204" pitchFamily="50" charset="-128"/>
                        </a:rPr>
                        <a:t>2</a:t>
                      </a:r>
                      <a:endParaRPr kumimoji="1" lang="ja-JP" altLang="en-US" sz="1050" dirty="0">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CE3EB"/>
                    </a:solidFill>
                  </a:tcPr>
                </a:tc>
                <a:tc>
                  <a:txBody>
                    <a:bodyPr/>
                    <a:lstStyle/>
                    <a:p>
                      <a:pPr algn="r"/>
                      <a:r>
                        <a:rPr kumimoji="1" lang="en-US" altLang="ja-JP" sz="1050" dirty="0">
                          <a:latin typeface="Meiryo UI" panose="020B0604030504040204" pitchFamily="50" charset="-128"/>
                          <a:ea typeface="Meiryo UI" panose="020B0604030504040204" pitchFamily="50" charset="-128"/>
                        </a:rPr>
                        <a:t>7</a:t>
                      </a:r>
                      <a:endParaRPr kumimoji="1" lang="ja-JP" altLang="en-US" sz="1050" dirty="0">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CE3EB"/>
                    </a:solidFill>
                  </a:tcPr>
                </a:tc>
                <a:tc>
                  <a:txBody>
                    <a:bodyPr/>
                    <a:lstStyle/>
                    <a:p>
                      <a:pPr algn="r"/>
                      <a:r>
                        <a:rPr kumimoji="1" lang="en-US" altLang="ja-JP" sz="1050" dirty="0">
                          <a:latin typeface="Meiryo UI" panose="020B0604030504040204" pitchFamily="50" charset="-128"/>
                          <a:ea typeface="Meiryo UI" panose="020B0604030504040204" pitchFamily="50" charset="-128"/>
                        </a:rPr>
                        <a:t>1</a:t>
                      </a:r>
                      <a:endParaRPr kumimoji="1" lang="ja-JP" altLang="en-US" sz="1050" dirty="0">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CE3EB"/>
                    </a:solidFill>
                  </a:tcPr>
                </a:tc>
                <a:tc>
                  <a:txBody>
                    <a:bodyPr/>
                    <a:lstStyle/>
                    <a:p>
                      <a:pPr algn="r"/>
                      <a:r>
                        <a:rPr kumimoji="1" lang="en-US" altLang="ja-JP" sz="1050" dirty="0">
                          <a:latin typeface="Meiryo UI" panose="020B0604030504040204" pitchFamily="50" charset="-128"/>
                          <a:ea typeface="Meiryo UI" panose="020B0604030504040204" pitchFamily="50" charset="-128"/>
                        </a:rPr>
                        <a:t>1</a:t>
                      </a:r>
                      <a:endParaRPr kumimoji="1" lang="ja-JP" altLang="en-US" sz="1050" dirty="0">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CE3EB"/>
                    </a:solidFill>
                  </a:tcPr>
                </a:tc>
                <a:tc vMerge="1">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7F2F5"/>
                    </a:solidFill>
                  </a:tcPr>
                </a:tc>
                <a:extLst>
                  <a:ext uri="{0D108BD9-81ED-4DB2-BD59-A6C34878D82A}">
                    <a16:rowId xmlns:a16="http://schemas.microsoft.com/office/drawing/2014/main" val="3586285945"/>
                  </a:ext>
                </a:extLst>
              </a:tr>
              <a:tr h="407576">
                <a:tc rowSpan="2">
                  <a:txBody>
                    <a:bodyPr/>
                    <a:lstStyle/>
                    <a:p>
                      <a:pPr algn="l"/>
                      <a:r>
                        <a:rPr kumimoji="1" lang="ja-JP" altLang="en-US" sz="1050" b="1" dirty="0">
                          <a:solidFill>
                            <a:schemeClr val="tx1"/>
                          </a:solidFill>
                          <a:latin typeface="Meiryo UI" panose="020B0604030504040204" pitchFamily="50" charset="-128"/>
                          <a:ea typeface="Meiryo UI" panose="020B0604030504040204" pitchFamily="50" charset="-128"/>
                        </a:rPr>
                        <a:t>事業・基金への協賛、寄附</a:t>
                      </a:r>
                    </a:p>
                  </a:txBody>
                  <a:tcPr anchor="ctr">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7F2F5"/>
                    </a:solidFill>
                  </a:tcPr>
                </a:tc>
                <a:tc>
                  <a:txBody>
                    <a:bodyPr/>
                    <a:lstStyle/>
                    <a:p>
                      <a:r>
                        <a:rPr kumimoji="1" lang="ja-JP" altLang="en-US" sz="900" dirty="0">
                          <a:latin typeface="Meiryo UI" panose="020B0604030504040204" pitchFamily="50" charset="-128"/>
                          <a:ea typeface="Meiryo UI" panose="020B0604030504040204" pitchFamily="50" charset="-128"/>
                        </a:rPr>
                        <a:t>小計　        </a:t>
                      </a:r>
                      <a:r>
                        <a:rPr kumimoji="1" lang="en-US" altLang="ja-JP" sz="900" dirty="0">
                          <a:latin typeface="Meiryo UI" panose="020B0604030504040204" pitchFamily="50" charset="-128"/>
                          <a:ea typeface="Meiryo UI" panose="020B0604030504040204" pitchFamily="50" charset="-128"/>
                        </a:rPr>
                        <a:t>82</a:t>
                      </a:r>
                    </a:p>
                  </a:txBody>
                  <a:tcPr anchor="ctr">
                    <a:lnL w="28575"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7F2F5"/>
                    </a:solidFill>
                  </a:tcPr>
                </a:tc>
                <a:tc>
                  <a:txBody>
                    <a:bodyPr/>
                    <a:lstStyle/>
                    <a:p>
                      <a:pPr algn="r"/>
                      <a:r>
                        <a:rPr kumimoji="1" lang="en-US" altLang="ja-JP" sz="1050" dirty="0">
                          <a:latin typeface="Meiryo UI" panose="020B0604030504040204" pitchFamily="50" charset="-128"/>
                          <a:ea typeface="Meiryo UI" panose="020B0604030504040204" pitchFamily="50" charset="-128"/>
                        </a:rPr>
                        <a:t>33</a:t>
                      </a:r>
                      <a:endParaRPr kumimoji="1" lang="ja-JP" altLang="en-US" sz="1050" dirty="0">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7F2F5"/>
                    </a:solidFill>
                  </a:tcPr>
                </a:tc>
                <a:tc>
                  <a:txBody>
                    <a:bodyPr/>
                    <a:lstStyle/>
                    <a:p>
                      <a:pPr algn="r"/>
                      <a:r>
                        <a:rPr kumimoji="1" lang="en-US" altLang="ja-JP" sz="1050" dirty="0">
                          <a:latin typeface="Meiryo UI" panose="020B0604030504040204" pitchFamily="50" charset="-128"/>
                          <a:ea typeface="Meiryo UI" panose="020B0604030504040204" pitchFamily="50" charset="-128"/>
                        </a:rPr>
                        <a:t>6</a:t>
                      </a:r>
                      <a:endParaRPr kumimoji="1" lang="ja-JP" altLang="en-US" sz="1050" dirty="0">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7F2F5"/>
                    </a:solidFill>
                  </a:tcPr>
                </a:tc>
                <a:tc>
                  <a:txBody>
                    <a:bodyPr/>
                    <a:lstStyle/>
                    <a:p>
                      <a:pPr algn="r"/>
                      <a:r>
                        <a:rPr kumimoji="1" lang="en-US" altLang="ja-JP" sz="1050" dirty="0">
                          <a:latin typeface="Meiryo UI" panose="020B0604030504040204" pitchFamily="50" charset="-128"/>
                          <a:ea typeface="Meiryo UI" panose="020B0604030504040204" pitchFamily="50" charset="-128"/>
                        </a:rPr>
                        <a:t>15</a:t>
                      </a:r>
                      <a:endParaRPr kumimoji="1" lang="ja-JP" altLang="en-US" sz="1050" dirty="0">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7F2F5"/>
                    </a:solidFill>
                  </a:tcPr>
                </a:tc>
                <a:tc>
                  <a:txBody>
                    <a:bodyPr/>
                    <a:lstStyle/>
                    <a:p>
                      <a:pPr algn="r"/>
                      <a:r>
                        <a:rPr kumimoji="1" lang="en-US" altLang="ja-JP" sz="1050" dirty="0">
                          <a:latin typeface="Meiryo UI" panose="020B0604030504040204" pitchFamily="50" charset="-128"/>
                          <a:ea typeface="Meiryo UI" panose="020B0604030504040204" pitchFamily="50" charset="-128"/>
                        </a:rPr>
                        <a:t>1</a:t>
                      </a:r>
                      <a:endParaRPr kumimoji="1" lang="ja-JP" altLang="en-US" sz="1050" dirty="0">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7F2F5"/>
                    </a:solidFill>
                  </a:tcPr>
                </a:tc>
                <a:tc>
                  <a:txBody>
                    <a:bodyPr/>
                    <a:lstStyle/>
                    <a:p>
                      <a:pPr algn="r"/>
                      <a:r>
                        <a:rPr kumimoji="1" lang="en-US" altLang="ja-JP" sz="1050" dirty="0">
                          <a:latin typeface="Meiryo UI" panose="020B0604030504040204" pitchFamily="50" charset="-128"/>
                          <a:ea typeface="Meiryo UI" panose="020B0604030504040204" pitchFamily="50" charset="-128"/>
                        </a:rPr>
                        <a:t>4</a:t>
                      </a:r>
                      <a:endParaRPr kumimoji="1" lang="ja-JP" altLang="en-US" sz="1050" dirty="0">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7F2F5"/>
                    </a:solidFill>
                  </a:tcPr>
                </a:tc>
                <a:tc>
                  <a:txBody>
                    <a:bodyPr/>
                    <a:lstStyle/>
                    <a:p>
                      <a:pPr algn="r"/>
                      <a:r>
                        <a:rPr kumimoji="1" lang="en-US" altLang="ja-JP" sz="1050" dirty="0">
                          <a:latin typeface="Meiryo UI" panose="020B0604030504040204" pitchFamily="50" charset="-128"/>
                          <a:ea typeface="Meiryo UI" panose="020B0604030504040204" pitchFamily="50" charset="-128"/>
                        </a:rPr>
                        <a:t>20</a:t>
                      </a:r>
                      <a:endParaRPr kumimoji="1" lang="ja-JP" altLang="en-US" sz="1050" dirty="0">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7F2F5"/>
                    </a:solidFill>
                  </a:tcPr>
                </a:tc>
                <a:tc>
                  <a:txBody>
                    <a:bodyPr/>
                    <a:lstStyle/>
                    <a:p>
                      <a:pPr algn="r"/>
                      <a:r>
                        <a:rPr kumimoji="1" lang="en-US" altLang="ja-JP" sz="1050" dirty="0">
                          <a:latin typeface="Meiryo UI" panose="020B0604030504040204" pitchFamily="50" charset="-128"/>
                          <a:ea typeface="Meiryo UI" panose="020B0604030504040204" pitchFamily="50" charset="-128"/>
                        </a:rPr>
                        <a:t>0</a:t>
                      </a:r>
                      <a:endParaRPr kumimoji="1" lang="ja-JP" altLang="en-US" sz="1050" dirty="0">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7F2F5"/>
                    </a:solidFill>
                  </a:tcPr>
                </a:tc>
                <a:tc>
                  <a:txBody>
                    <a:bodyPr/>
                    <a:lstStyle/>
                    <a:p>
                      <a:pPr algn="r"/>
                      <a:r>
                        <a:rPr kumimoji="1" lang="en-US" altLang="ja-JP" sz="1050" dirty="0">
                          <a:latin typeface="Meiryo UI" panose="020B0604030504040204" pitchFamily="50" charset="-128"/>
                          <a:ea typeface="Meiryo UI" panose="020B0604030504040204" pitchFamily="50" charset="-128"/>
                        </a:rPr>
                        <a:t>3</a:t>
                      </a:r>
                      <a:endParaRPr kumimoji="1" lang="ja-JP" altLang="en-US" sz="1050" dirty="0">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7F2F5"/>
                    </a:solidFill>
                  </a:tcPr>
                </a:tc>
                <a:tc rowSpan="2">
                  <a:txBody>
                    <a:bodyPr/>
                    <a:lstStyle/>
                    <a:p>
                      <a:pPr marL="0" marR="0" lvl="0" indent="0" algn="r" defTabSz="685762" rtl="0" eaLnBrk="1" fontAlgn="auto" latinLnBrk="0" hangingPunct="1">
                        <a:lnSpc>
                          <a:spcPct val="100000"/>
                        </a:lnSpc>
                        <a:spcBef>
                          <a:spcPts val="0"/>
                        </a:spcBef>
                        <a:spcAft>
                          <a:spcPts val="0"/>
                        </a:spcAft>
                        <a:buClrTx/>
                        <a:buSzTx/>
                        <a:buFontTx/>
                        <a:buNone/>
                        <a:tabLst/>
                        <a:defRPr/>
                      </a:pPr>
                      <a:r>
                        <a:rPr kumimoji="1" lang="en-US" altLang="ja-JP" sz="1050" dirty="0">
                          <a:latin typeface="Meiryo UI" panose="020B0604030504040204" pitchFamily="50" charset="-128"/>
                          <a:ea typeface="Meiryo UI" panose="020B0604030504040204" pitchFamily="50" charset="-128"/>
                        </a:rPr>
                        <a:t>2</a:t>
                      </a:r>
                      <a:r>
                        <a:rPr kumimoji="1" lang="ja-JP" altLang="en-US" sz="1050" dirty="0">
                          <a:latin typeface="Meiryo UI" panose="020B0604030504040204" pitchFamily="50" charset="-128"/>
                          <a:ea typeface="Meiryo UI" panose="020B0604030504040204" pitchFamily="50" charset="-128"/>
                        </a:rPr>
                        <a:t>億</a:t>
                      </a:r>
                      <a:r>
                        <a:rPr kumimoji="1" lang="en-US" altLang="ja-JP" sz="1050" dirty="0">
                          <a:latin typeface="Meiryo UI" panose="020B0604030504040204" pitchFamily="50" charset="-128"/>
                          <a:ea typeface="Meiryo UI" panose="020B0604030504040204" pitchFamily="50" charset="-128"/>
                        </a:rPr>
                        <a:t>1,421</a:t>
                      </a:r>
                      <a:r>
                        <a:rPr kumimoji="1" lang="ja-JP" altLang="en-US" sz="1050" dirty="0">
                          <a:latin typeface="Meiryo UI" panose="020B0604030504040204" pitchFamily="50" charset="-128"/>
                          <a:ea typeface="Meiryo UI" panose="020B0604030504040204" pitchFamily="50" charset="-128"/>
                        </a:rPr>
                        <a:t>万</a:t>
                      </a: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7F2F5"/>
                    </a:solidFill>
                  </a:tcPr>
                </a:tc>
                <a:extLst>
                  <a:ext uri="{0D108BD9-81ED-4DB2-BD59-A6C34878D82A}">
                    <a16:rowId xmlns:a16="http://schemas.microsoft.com/office/drawing/2014/main" val="3130042669"/>
                  </a:ext>
                </a:extLst>
              </a:tr>
              <a:tr h="407576">
                <a:tc vMerge="1">
                  <a:txBody>
                    <a:bodyPr/>
                    <a:lstStyle/>
                    <a:p>
                      <a:pPr algn="l"/>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7F2F5"/>
                    </a:solidFill>
                  </a:tcPr>
                </a:tc>
                <a:tc>
                  <a:txBody>
                    <a:bodyPr/>
                    <a:lstStyle/>
                    <a:p>
                      <a:pPr marL="0" marR="0" lvl="0" indent="0" algn="l" defTabSz="685762" rtl="0" eaLnBrk="1" fontAlgn="auto" latinLnBrk="0" hangingPunct="1">
                        <a:lnSpc>
                          <a:spcPct val="100000"/>
                        </a:lnSpc>
                        <a:spcBef>
                          <a:spcPts val="0"/>
                        </a:spcBef>
                        <a:spcAft>
                          <a:spcPts val="0"/>
                        </a:spcAft>
                        <a:buClrTx/>
                        <a:buSzTx/>
                        <a:buFontTx/>
                        <a:buNone/>
                        <a:tabLst/>
                        <a:defRPr/>
                      </a:pPr>
                      <a:r>
                        <a:rPr kumimoji="1" lang="ja-JP" altLang="en-US" sz="900" dirty="0">
                          <a:latin typeface="Meiryo UI" panose="020B0604030504040204" pitchFamily="50" charset="-128"/>
                          <a:ea typeface="Meiryo UI" panose="020B0604030504040204" pitchFamily="50" charset="-128"/>
                        </a:rPr>
                        <a:t>上記のうち金額に試算できるもの</a:t>
                      </a:r>
                    </a:p>
                  </a:txBody>
                  <a:tcPr anchor="ctr">
                    <a:lnL w="28575"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CE3EB"/>
                    </a:solidFill>
                  </a:tcPr>
                </a:tc>
                <a:tc>
                  <a:txBody>
                    <a:bodyPr/>
                    <a:lstStyle/>
                    <a:p>
                      <a:pPr algn="r"/>
                      <a:r>
                        <a:rPr kumimoji="1" lang="en-US" altLang="ja-JP" sz="1050" dirty="0">
                          <a:latin typeface="Meiryo UI" panose="020B0604030504040204" pitchFamily="50" charset="-128"/>
                          <a:ea typeface="Meiryo UI" panose="020B0604030504040204" pitchFamily="50" charset="-128"/>
                        </a:rPr>
                        <a:t>26</a:t>
                      </a:r>
                      <a:endParaRPr kumimoji="1" lang="ja-JP" altLang="en-US" sz="1050" dirty="0">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CE3EB"/>
                    </a:solidFill>
                  </a:tcPr>
                </a:tc>
                <a:tc>
                  <a:txBody>
                    <a:bodyPr/>
                    <a:lstStyle/>
                    <a:p>
                      <a:pPr algn="r"/>
                      <a:r>
                        <a:rPr kumimoji="1" lang="en-US" altLang="ja-JP" sz="1050" dirty="0">
                          <a:latin typeface="Meiryo UI" panose="020B0604030504040204" pitchFamily="50" charset="-128"/>
                          <a:ea typeface="Meiryo UI" panose="020B0604030504040204" pitchFamily="50" charset="-128"/>
                        </a:rPr>
                        <a:t>5</a:t>
                      </a:r>
                      <a:endParaRPr kumimoji="1" lang="ja-JP" altLang="en-US" sz="1050" dirty="0">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CE3EB"/>
                    </a:solidFill>
                  </a:tcPr>
                </a:tc>
                <a:tc>
                  <a:txBody>
                    <a:bodyPr/>
                    <a:lstStyle/>
                    <a:p>
                      <a:pPr algn="r"/>
                      <a:r>
                        <a:rPr kumimoji="1" lang="en-US" altLang="ja-JP" sz="1050" dirty="0">
                          <a:latin typeface="Meiryo UI" panose="020B0604030504040204" pitchFamily="50" charset="-128"/>
                          <a:ea typeface="Meiryo UI" panose="020B0604030504040204" pitchFamily="50" charset="-128"/>
                        </a:rPr>
                        <a:t>11</a:t>
                      </a:r>
                      <a:endParaRPr kumimoji="1" lang="ja-JP" altLang="en-US" sz="1050" dirty="0">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CE3EB"/>
                    </a:solidFill>
                  </a:tcPr>
                </a:tc>
                <a:tc>
                  <a:txBody>
                    <a:bodyPr/>
                    <a:lstStyle/>
                    <a:p>
                      <a:pPr algn="r"/>
                      <a:r>
                        <a:rPr kumimoji="1" lang="en-US" altLang="ja-JP" sz="1050" dirty="0">
                          <a:latin typeface="Meiryo UI" panose="020B0604030504040204" pitchFamily="50" charset="-128"/>
                          <a:ea typeface="Meiryo UI" panose="020B0604030504040204" pitchFamily="50" charset="-128"/>
                        </a:rPr>
                        <a:t>1</a:t>
                      </a:r>
                      <a:endParaRPr kumimoji="1" lang="ja-JP" altLang="en-US" sz="1050" dirty="0">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CE3EB"/>
                    </a:solidFill>
                  </a:tcPr>
                </a:tc>
                <a:tc>
                  <a:txBody>
                    <a:bodyPr/>
                    <a:lstStyle/>
                    <a:p>
                      <a:pPr algn="r"/>
                      <a:r>
                        <a:rPr kumimoji="1" lang="en-US" altLang="ja-JP" sz="1050" dirty="0">
                          <a:latin typeface="Meiryo UI" panose="020B0604030504040204" pitchFamily="50" charset="-128"/>
                          <a:ea typeface="Meiryo UI" panose="020B0604030504040204" pitchFamily="50" charset="-128"/>
                        </a:rPr>
                        <a:t>4</a:t>
                      </a:r>
                      <a:endParaRPr kumimoji="1" lang="ja-JP" altLang="en-US" sz="1050" dirty="0">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CE3EB"/>
                    </a:solidFill>
                  </a:tcPr>
                </a:tc>
                <a:tc>
                  <a:txBody>
                    <a:bodyPr/>
                    <a:lstStyle/>
                    <a:p>
                      <a:pPr algn="r"/>
                      <a:r>
                        <a:rPr kumimoji="1" lang="en-US" altLang="ja-JP" sz="1050" dirty="0">
                          <a:latin typeface="Meiryo UI" panose="020B0604030504040204" pitchFamily="50" charset="-128"/>
                          <a:ea typeface="Meiryo UI" panose="020B0604030504040204" pitchFamily="50" charset="-128"/>
                        </a:rPr>
                        <a:t>17</a:t>
                      </a:r>
                      <a:endParaRPr kumimoji="1" lang="ja-JP" altLang="en-US" sz="1050" dirty="0">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CE3EB"/>
                    </a:solidFill>
                  </a:tcPr>
                </a:tc>
                <a:tc>
                  <a:txBody>
                    <a:bodyPr/>
                    <a:lstStyle/>
                    <a:p>
                      <a:pPr algn="r"/>
                      <a:r>
                        <a:rPr kumimoji="1" lang="en-US" altLang="ja-JP" sz="1050" dirty="0">
                          <a:latin typeface="Meiryo UI" panose="020B0604030504040204" pitchFamily="50" charset="-128"/>
                          <a:ea typeface="Meiryo UI" panose="020B0604030504040204" pitchFamily="50" charset="-128"/>
                        </a:rPr>
                        <a:t>0</a:t>
                      </a:r>
                      <a:endParaRPr kumimoji="1" lang="ja-JP" altLang="en-US" sz="1050" dirty="0">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CE3EB"/>
                    </a:solidFill>
                  </a:tcPr>
                </a:tc>
                <a:tc>
                  <a:txBody>
                    <a:bodyPr/>
                    <a:lstStyle/>
                    <a:p>
                      <a:pPr algn="r"/>
                      <a:r>
                        <a:rPr kumimoji="1" lang="en-US" altLang="ja-JP" sz="1050" dirty="0">
                          <a:latin typeface="Meiryo UI" panose="020B0604030504040204" pitchFamily="50" charset="-128"/>
                          <a:ea typeface="Meiryo UI" panose="020B0604030504040204" pitchFamily="50" charset="-128"/>
                        </a:rPr>
                        <a:t>0</a:t>
                      </a:r>
                      <a:endParaRPr kumimoji="1" lang="ja-JP" altLang="en-US" sz="1050" dirty="0">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CE3EB"/>
                    </a:solidFill>
                  </a:tcPr>
                </a:tc>
                <a:tc vMerge="1">
                  <a:txBody>
                    <a:bodyPr/>
                    <a:lstStyle/>
                    <a:p>
                      <a:pPr marL="0" marR="0" lvl="0" indent="0" algn="r" defTabSz="685762" rtl="0" eaLnBrk="1" fontAlgn="auto" latinLnBrk="0" hangingPunct="1">
                        <a:lnSpc>
                          <a:spcPct val="100000"/>
                        </a:lnSpc>
                        <a:spcBef>
                          <a:spcPts val="0"/>
                        </a:spcBef>
                        <a:spcAft>
                          <a:spcPts val="0"/>
                        </a:spcAft>
                        <a:buClrTx/>
                        <a:buSzTx/>
                        <a:buFontTx/>
                        <a:buNone/>
                        <a:tabLst/>
                        <a:defRPr/>
                      </a:pPr>
                      <a:endParaRPr kumimoji="1" lang="ja-JP" altLang="en-US" sz="1050" dirty="0">
                        <a:latin typeface="Meiryo UI" panose="020B0604030504040204" pitchFamily="50" charset="-128"/>
                        <a:ea typeface="Meiryo UI" panose="020B0604030504040204" pitchFamily="50" charset="-128"/>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7F2F5"/>
                    </a:solidFill>
                  </a:tcPr>
                </a:tc>
                <a:extLst>
                  <a:ext uri="{0D108BD9-81ED-4DB2-BD59-A6C34878D82A}">
                    <a16:rowId xmlns:a16="http://schemas.microsoft.com/office/drawing/2014/main" val="1196704643"/>
                  </a:ext>
                </a:extLst>
              </a:tr>
            </a:tbl>
          </a:graphicData>
        </a:graphic>
      </p:graphicFrame>
      <p:sp>
        <p:nvSpPr>
          <p:cNvPr id="2" name="スライド番号プレースホルダー 1"/>
          <p:cNvSpPr>
            <a:spLocks noGrp="1"/>
          </p:cNvSpPr>
          <p:nvPr>
            <p:ph type="sldNum" sz="quarter" idx="12"/>
          </p:nvPr>
        </p:nvSpPr>
        <p:spPr>
          <a:xfrm>
            <a:off x="7677150" y="6475586"/>
            <a:ext cx="2228850" cy="365125"/>
          </a:xfrm>
        </p:spPr>
        <p:txBody>
          <a:bodyPr/>
          <a:lstStyle/>
          <a:p>
            <a:fld id="{06FEDF93-2BFD-41CA-ABC7-B039102F3792}" type="slidenum">
              <a:rPr lang="en-US" altLang="ja-JP" smtClean="0"/>
              <a:pPr/>
              <a:t>3</a:t>
            </a:fld>
            <a:endParaRPr lang="ja-JP" altLang="en-US" dirty="0"/>
          </a:p>
        </p:txBody>
      </p:sp>
      <p:sp>
        <p:nvSpPr>
          <p:cNvPr id="7" name="正方形/長方形 6"/>
          <p:cNvSpPr/>
          <p:nvPr/>
        </p:nvSpPr>
        <p:spPr>
          <a:xfrm>
            <a:off x="1352547" y="1169470"/>
            <a:ext cx="775256" cy="215444"/>
          </a:xfrm>
          <a:prstGeom prst="rect">
            <a:avLst/>
          </a:prstGeom>
        </p:spPr>
        <p:txBody>
          <a:bodyPr wrap="square">
            <a:spAutoFit/>
          </a:bodyPr>
          <a:lstStyle/>
          <a:p>
            <a:r>
              <a:rPr kumimoji="1" lang="en-US" altLang="ja-JP" sz="800" dirty="0">
                <a:latin typeface="Meiryo UI" panose="020B0604030504040204" pitchFamily="50" charset="-128"/>
                <a:ea typeface="Meiryo UI" panose="020B0604030504040204" pitchFamily="50" charset="-128"/>
              </a:rPr>
              <a:t>( )</a:t>
            </a:r>
            <a:r>
              <a:rPr kumimoji="1" lang="ja-JP" altLang="en-US" sz="800" dirty="0">
                <a:latin typeface="Meiryo UI" panose="020B0604030504040204" pitchFamily="50" charset="-128"/>
                <a:ea typeface="Meiryo UI" panose="020B0604030504040204" pitchFamily="50" charset="-128"/>
              </a:rPr>
              <a:t>は件数</a:t>
            </a:r>
            <a:endParaRPr kumimoji="1" lang="en-US" altLang="ja-JP" sz="8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 name="テキスト ボックス 7">
            <a:extLst>
              <a:ext uri="{FF2B5EF4-FFF2-40B4-BE49-F238E27FC236}">
                <a16:creationId xmlns:a16="http://schemas.microsoft.com/office/drawing/2014/main" id="{DF714E4A-A26E-44DD-9AEE-A658331FED30}"/>
              </a:ext>
            </a:extLst>
          </p:cNvPr>
          <p:cNvSpPr txBox="1"/>
          <p:nvPr/>
        </p:nvSpPr>
        <p:spPr>
          <a:xfrm>
            <a:off x="3453139" y="1016827"/>
            <a:ext cx="6705780" cy="307777"/>
          </a:xfrm>
          <a:prstGeom prst="rect">
            <a:avLst/>
          </a:prstGeom>
          <a:noFill/>
        </p:spPr>
        <p:txBody>
          <a:bodyPr wrap="square">
            <a:spAutoFit/>
          </a:bodyPr>
          <a:lstStyle/>
          <a:p>
            <a:r>
              <a:rPr lang="en-US" altLang="ja-JP" sz="700" dirty="0">
                <a:latin typeface="Meiryo UI" panose="020B0604030504040204" pitchFamily="50" charset="-128"/>
                <a:ea typeface="Meiryo UI" panose="020B0604030504040204" pitchFamily="50" charset="-128"/>
              </a:rPr>
              <a:t>※</a:t>
            </a:r>
            <a:r>
              <a:rPr lang="ja-JP" altLang="en-US" sz="700" dirty="0">
                <a:latin typeface="Meiryo UI" panose="020B0604030504040204" pitchFamily="50" charset="-128"/>
                <a:ea typeface="Meiryo UI" panose="020B0604030504040204" pitchFamily="50" charset="-128"/>
              </a:rPr>
              <a:t>効果額（試算ベース）とは</a:t>
            </a:r>
            <a:r>
              <a:rPr kumimoji="1" lang="ja-JP" altLang="en-US" sz="700" b="0" dirty="0">
                <a:latin typeface="Meiryo UI" panose="020B0604030504040204" pitchFamily="50" charset="-128"/>
                <a:ea typeface="Meiryo UI" panose="020B0604030504040204" pitchFamily="50" charset="-128"/>
              </a:rPr>
              <a:t>「仮に府が直接実施した場合に必要となる費用」を試算したもの</a:t>
            </a:r>
            <a:endParaRPr kumimoji="1" lang="en-US" altLang="ja-JP" sz="700" dirty="0">
              <a:latin typeface="Meiryo UI" panose="020B0604030504040204" pitchFamily="50" charset="-128"/>
              <a:ea typeface="Meiryo UI" panose="020B0604030504040204" pitchFamily="50" charset="-128"/>
            </a:endParaRPr>
          </a:p>
          <a:p>
            <a:r>
              <a:rPr kumimoji="1" lang="ja-JP" altLang="en-US" sz="700" b="0" dirty="0">
                <a:latin typeface="Meiryo UI" panose="020B0604030504040204" pitchFamily="50" charset="-128"/>
                <a:ea typeface="Meiryo UI" panose="020B0604030504040204" pitchFamily="50" charset="-128"/>
              </a:rPr>
              <a:t>　</a:t>
            </a:r>
            <a:r>
              <a:rPr kumimoji="1" lang="en-US" altLang="ja-JP" sz="700" b="0" dirty="0">
                <a:latin typeface="Meiryo UI" panose="020B0604030504040204" pitchFamily="50" charset="-128"/>
                <a:ea typeface="Meiryo UI" panose="020B0604030504040204" pitchFamily="50" charset="-128"/>
              </a:rPr>
              <a:t>【</a:t>
            </a:r>
            <a:r>
              <a:rPr kumimoji="1" lang="ja-JP" altLang="en-US" sz="700" b="0" dirty="0">
                <a:latin typeface="Meiryo UI" panose="020B0604030504040204" pitchFamily="50" charset="-128"/>
                <a:ea typeface="Meiryo UI" panose="020B0604030504040204" pitchFamily="50" charset="-128"/>
              </a:rPr>
              <a:t>算出方法</a:t>
            </a:r>
            <a:r>
              <a:rPr kumimoji="1" lang="en-US" altLang="ja-JP" sz="700" b="0" dirty="0">
                <a:latin typeface="Meiryo UI" panose="020B0604030504040204" pitchFamily="50" charset="-128"/>
                <a:ea typeface="Meiryo UI" panose="020B0604030504040204" pitchFamily="50" charset="-128"/>
              </a:rPr>
              <a:t>】</a:t>
            </a:r>
            <a:r>
              <a:rPr kumimoji="1" lang="ja-JP" altLang="en-US" sz="700" b="0" dirty="0">
                <a:latin typeface="Meiryo UI" panose="020B0604030504040204" pitchFamily="50" charset="-128"/>
                <a:ea typeface="Meiryo UI" panose="020B0604030504040204" pitchFamily="50" charset="-128"/>
              </a:rPr>
              <a:t>各企業等が設定している単価（会場使用料・広告掲載料・実負担額等）に加え</a:t>
            </a:r>
            <a:r>
              <a:rPr kumimoji="1" lang="ja-JP" altLang="en-US" sz="700" dirty="0">
                <a:latin typeface="Meiryo UI" panose="020B0604030504040204" pitchFamily="50" charset="-128"/>
                <a:ea typeface="Meiryo UI" panose="020B0604030504040204" pitchFamily="50" charset="-128"/>
              </a:rPr>
              <a:t>単価未設定なものの</a:t>
            </a:r>
            <a:r>
              <a:rPr kumimoji="1" lang="ja-JP" altLang="en-US" sz="700" b="0" dirty="0">
                <a:latin typeface="Meiryo UI" panose="020B0604030504040204" pitchFamily="50" charset="-128"/>
                <a:ea typeface="Meiryo UI" panose="020B0604030504040204" pitchFamily="50" charset="-128"/>
              </a:rPr>
              <a:t>一部を共通単価（市場価格等）を用いて算出したもの</a:t>
            </a:r>
          </a:p>
        </p:txBody>
      </p:sp>
      <p:grpSp>
        <p:nvGrpSpPr>
          <p:cNvPr id="10" name="グループ化 9">
            <a:extLst>
              <a:ext uri="{FF2B5EF4-FFF2-40B4-BE49-F238E27FC236}">
                <a16:creationId xmlns:a16="http://schemas.microsoft.com/office/drawing/2014/main" id="{0782689E-07AA-446A-A0E6-4AB2727782E0}"/>
              </a:ext>
            </a:extLst>
          </p:cNvPr>
          <p:cNvGrpSpPr/>
          <p:nvPr/>
        </p:nvGrpSpPr>
        <p:grpSpPr>
          <a:xfrm>
            <a:off x="394181" y="465236"/>
            <a:ext cx="9173036" cy="475850"/>
            <a:chOff x="394181" y="465236"/>
            <a:chExt cx="9173036" cy="475850"/>
          </a:xfrm>
        </p:grpSpPr>
        <p:sp>
          <p:nvSpPr>
            <p:cNvPr id="11" name="テキスト ボックス 10">
              <a:extLst>
                <a:ext uri="{FF2B5EF4-FFF2-40B4-BE49-F238E27FC236}">
                  <a16:creationId xmlns:a16="http://schemas.microsoft.com/office/drawing/2014/main" id="{F2FCD37E-B45C-415A-A48E-F5E2818138D2}"/>
                </a:ext>
              </a:extLst>
            </p:cNvPr>
            <p:cNvSpPr txBox="1"/>
            <p:nvPr/>
          </p:nvSpPr>
          <p:spPr>
            <a:xfrm>
              <a:off x="474667" y="465236"/>
              <a:ext cx="2277226" cy="400110"/>
            </a:xfrm>
            <a:prstGeom prst="rect">
              <a:avLst/>
            </a:prstGeom>
            <a:noFill/>
          </p:spPr>
          <p:txBody>
            <a:bodyPr wrap="none" rtlCol="0">
              <a:spAutoFit/>
            </a:bodyPr>
            <a:lstStyle/>
            <a:p>
              <a:r>
                <a:rPr kumimoji="1" lang="ja-JP" altLang="en-US" sz="2000" b="1" spc="60" dirty="0">
                  <a:latin typeface="Meiryo UI" panose="020B0604030504040204" pitchFamily="50" charset="-128"/>
                  <a:ea typeface="Meiryo UI" panose="020B0604030504040204" pitchFamily="50" charset="-128"/>
                </a:rPr>
                <a:t>取組実績の内訳②</a:t>
              </a:r>
              <a:endParaRPr kumimoji="1" lang="ja-JP" altLang="en-US" sz="2000" b="1" dirty="0">
                <a:latin typeface="Meiryo UI" panose="020B0604030504040204" pitchFamily="50" charset="-128"/>
                <a:ea typeface="Meiryo UI" panose="020B0604030504040204" pitchFamily="50" charset="-128"/>
              </a:endParaRPr>
            </a:p>
          </p:txBody>
        </p:sp>
        <p:cxnSp>
          <p:nvCxnSpPr>
            <p:cNvPr id="12" name="直線コネクタ 11">
              <a:extLst>
                <a:ext uri="{FF2B5EF4-FFF2-40B4-BE49-F238E27FC236}">
                  <a16:creationId xmlns:a16="http://schemas.microsoft.com/office/drawing/2014/main" id="{4CE8DBEA-2857-4103-B6C9-90955E458791}"/>
                </a:ext>
              </a:extLst>
            </p:cNvPr>
            <p:cNvCxnSpPr/>
            <p:nvPr/>
          </p:nvCxnSpPr>
          <p:spPr>
            <a:xfrm>
              <a:off x="394181" y="941086"/>
              <a:ext cx="9173036" cy="0"/>
            </a:xfrm>
            <a:prstGeom prst="line">
              <a:avLst/>
            </a:prstGeom>
            <a:ln w="38100">
              <a:solidFill>
                <a:srgbClr val="0D8295"/>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0596366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4E3F5479-058B-4FA8-92E9-18CAB8CDC5C5}"/>
              </a:ext>
            </a:extLst>
          </p:cNvPr>
          <p:cNvSpPr txBox="1">
            <a:spLocks/>
          </p:cNvSpPr>
          <p:nvPr/>
        </p:nvSpPr>
        <p:spPr>
          <a:xfrm>
            <a:off x="655706" y="3210922"/>
            <a:ext cx="5745093" cy="332399"/>
          </a:xfrm>
          <a:prstGeom prst="rect">
            <a:avLst/>
          </a:prstGeom>
        </p:spPr>
        <p:txBody>
          <a:bodyPr vert="horz" wrap="square" lIns="0" tIns="0" rIns="0" bIns="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rtl="0"/>
            <a:r>
              <a:rPr lang="ja-JP" altLang="en-US" sz="2400" b="1" spc="60" dirty="0">
                <a:latin typeface="Meiryo UI" panose="020B0604030504040204" pitchFamily="50" charset="-128"/>
                <a:ea typeface="Meiryo UI" panose="020B0604030504040204" pitchFamily="50" charset="-128"/>
              </a:rPr>
              <a:t>包括連携協定締結企業等の主な取組み</a:t>
            </a:r>
          </a:p>
        </p:txBody>
      </p:sp>
      <p:cxnSp>
        <p:nvCxnSpPr>
          <p:cNvPr id="7" name="直線コネクタ 6"/>
          <p:cNvCxnSpPr/>
          <p:nvPr/>
        </p:nvCxnSpPr>
        <p:spPr>
          <a:xfrm>
            <a:off x="655707" y="3777998"/>
            <a:ext cx="8604203" cy="0"/>
          </a:xfrm>
          <a:prstGeom prst="line">
            <a:avLst/>
          </a:prstGeom>
          <a:ln w="38100">
            <a:solidFill>
              <a:srgbClr val="0D8295"/>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190770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タイトル 8" hidden="1">
            <a:extLst>
              <a:ext uri="{FF2B5EF4-FFF2-40B4-BE49-F238E27FC236}">
                <a16:creationId xmlns:a16="http://schemas.microsoft.com/office/drawing/2014/main" id="{9FDB6406-0CDB-4213-A1B6-DE47D953FED3}"/>
              </a:ext>
            </a:extLst>
          </p:cNvPr>
          <p:cNvSpPr>
            <a:spLocks noGrp="1"/>
          </p:cNvSpPr>
          <p:nvPr>
            <p:ph type="title" idx="4294967295"/>
          </p:nvPr>
        </p:nvSpPr>
        <p:spPr>
          <a:xfrm>
            <a:off x="381000" y="1131094"/>
            <a:ext cx="7886700" cy="994172"/>
          </a:xfrm>
        </p:spPr>
        <p:txBody>
          <a:bodyPr rtlCol="0"/>
          <a:lstStyle/>
          <a:p>
            <a:r>
              <a:rPr lang="ja-JP" altLang="en-US" dirty="0">
                <a:latin typeface="Meiryo UI" panose="020B0604030504040204" pitchFamily="50" charset="-128"/>
                <a:ea typeface="Meiryo UI" panose="020B0604030504040204" pitchFamily="50" charset="-128"/>
              </a:rPr>
              <a:t>プロジェクト分析スライド </a:t>
            </a:r>
            <a:r>
              <a:rPr lang="en-US" altLang="ja-JP" dirty="0">
                <a:latin typeface="Meiryo UI" panose="020B0604030504040204" pitchFamily="50" charset="-128"/>
                <a:ea typeface="Meiryo UI" panose="020B0604030504040204" pitchFamily="50" charset="-128"/>
              </a:rPr>
              <a:t>3</a:t>
            </a:r>
          </a:p>
        </p:txBody>
      </p:sp>
      <p:grpSp>
        <p:nvGrpSpPr>
          <p:cNvPr id="18" name="グループ化 17"/>
          <p:cNvGrpSpPr/>
          <p:nvPr/>
        </p:nvGrpSpPr>
        <p:grpSpPr>
          <a:xfrm>
            <a:off x="394181" y="465236"/>
            <a:ext cx="9173036" cy="475850"/>
            <a:chOff x="394181" y="465236"/>
            <a:chExt cx="9173036" cy="475850"/>
          </a:xfrm>
        </p:grpSpPr>
        <p:sp>
          <p:nvSpPr>
            <p:cNvPr id="47" name="テキスト ボックス 46"/>
            <p:cNvSpPr txBox="1"/>
            <p:nvPr/>
          </p:nvSpPr>
          <p:spPr>
            <a:xfrm>
              <a:off x="474667" y="465236"/>
              <a:ext cx="2763898" cy="400110"/>
            </a:xfrm>
            <a:prstGeom prst="rect">
              <a:avLst/>
            </a:prstGeom>
            <a:noFill/>
          </p:spPr>
          <p:txBody>
            <a:bodyPr wrap="none" rtlCol="0">
              <a:spAutoFit/>
            </a:bodyPr>
            <a:lstStyle/>
            <a:p>
              <a:r>
                <a:rPr lang="ja-JP" altLang="en-US" sz="2000" b="1" spc="60" dirty="0">
                  <a:latin typeface="Meiryo UI" panose="020B0604030504040204" pitchFamily="50" charset="-128"/>
                  <a:ea typeface="Meiryo UI" panose="020B0604030504040204" pitchFamily="50" charset="-128"/>
                </a:rPr>
                <a:t>（業種別）主な取組み</a:t>
              </a:r>
              <a:endParaRPr kumimoji="1" lang="ja-JP" altLang="en-US" sz="2000" b="1" dirty="0">
                <a:latin typeface="Meiryo UI" panose="020B0604030504040204" pitchFamily="50" charset="-128"/>
                <a:ea typeface="Meiryo UI" panose="020B0604030504040204" pitchFamily="50" charset="-128"/>
              </a:endParaRPr>
            </a:p>
          </p:txBody>
        </p:sp>
        <p:cxnSp>
          <p:nvCxnSpPr>
            <p:cNvPr id="55" name="直線コネクタ 54"/>
            <p:cNvCxnSpPr/>
            <p:nvPr/>
          </p:nvCxnSpPr>
          <p:spPr>
            <a:xfrm>
              <a:off x="394181" y="941086"/>
              <a:ext cx="9173036" cy="0"/>
            </a:xfrm>
            <a:prstGeom prst="line">
              <a:avLst/>
            </a:prstGeom>
            <a:ln w="38100">
              <a:solidFill>
                <a:srgbClr val="0D8295"/>
              </a:solidFill>
            </a:ln>
          </p:spPr>
          <p:style>
            <a:lnRef idx="1">
              <a:schemeClr val="accent1"/>
            </a:lnRef>
            <a:fillRef idx="0">
              <a:schemeClr val="accent1"/>
            </a:fillRef>
            <a:effectRef idx="0">
              <a:schemeClr val="accent1"/>
            </a:effectRef>
            <a:fontRef idx="minor">
              <a:schemeClr val="tx1"/>
            </a:fontRef>
          </p:style>
        </p:cxnSp>
      </p:grpSp>
      <p:sp>
        <p:nvSpPr>
          <p:cNvPr id="5" name="スライド番号プレースホルダー 4"/>
          <p:cNvSpPr>
            <a:spLocks noGrp="1"/>
          </p:cNvSpPr>
          <p:nvPr>
            <p:ph type="sldNum" sz="quarter" idx="12"/>
          </p:nvPr>
        </p:nvSpPr>
        <p:spPr>
          <a:xfrm>
            <a:off x="7677150" y="6482444"/>
            <a:ext cx="2228850" cy="365125"/>
          </a:xfrm>
        </p:spPr>
        <p:txBody>
          <a:bodyPr/>
          <a:lstStyle/>
          <a:p>
            <a:fld id="{06FEDF93-2BFD-41CA-ABC7-B039102F3792}" type="slidenum">
              <a:rPr lang="en-US" altLang="ja-JP" smtClean="0"/>
              <a:pPr/>
              <a:t>5</a:t>
            </a:fld>
            <a:endParaRPr lang="ja-JP" altLang="en-US" dirty="0"/>
          </a:p>
        </p:txBody>
      </p:sp>
      <p:graphicFrame>
        <p:nvGraphicFramePr>
          <p:cNvPr id="2" name="表 2">
            <a:extLst>
              <a:ext uri="{FF2B5EF4-FFF2-40B4-BE49-F238E27FC236}">
                <a16:creationId xmlns:a16="http://schemas.microsoft.com/office/drawing/2014/main" id="{8149A1CE-A000-4870-A0B1-EEB3DD10ADF8}"/>
              </a:ext>
            </a:extLst>
          </p:cNvPr>
          <p:cNvGraphicFramePr>
            <a:graphicFrameLocks noGrp="1"/>
          </p:cNvGraphicFramePr>
          <p:nvPr>
            <p:extLst>
              <p:ext uri="{D42A27DB-BD31-4B8C-83A1-F6EECF244321}">
                <p14:modId xmlns:p14="http://schemas.microsoft.com/office/powerpoint/2010/main" val="4294311139"/>
              </p:ext>
            </p:extLst>
          </p:nvPr>
        </p:nvGraphicFramePr>
        <p:xfrm>
          <a:off x="509911" y="1544661"/>
          <a:ext cx="8941575" cy="1270058"/>
        </p:xfrm>
        <a:graphic>
          <a:graphicData uri="http://schemas.openxmlformats.org/drawingml/2006/table">
            <a:tbl>
              <a:tblPr firstRow="1" bandRow="1">
                <a:tableStyleId>{1FECB4D8-DB02-4DC6-A0A2-4F2EBAE1DC90}</a:tableStyleId>
              </a:tblPr>
              <a:tblGrid>
                <a:gridCol w="2862567">
                  <a:extLst>
                    <a:ext uri="{9D8B030D-6E8A-4147-A177-3AD203B41FA5}">
                      <a16:colId xmlns:a16="http://schemas.microsoft.com/office/drawing/2014/main" val="911289907"/>
                    </a:ext>
                  </a:extLst>
                </a:gridCol>
                <a:gridCol w="6079008">
                  <a:extLst>
                    <a:ext uri="{9D8B030D-6E8A-4147-A177-3AD203B41FA5}">
                      <a16:colId xmlns:a16="http://schemas.microsoft.com/office/drawing/2014/main" val="1977037378"/>
                    </a:ext>
                  </a:extLst>
                </a:gridCol>
              </a:tblGrid>
              <a:tr h="355658">
                <a:tc>
                  <a:txBody>
                    <a:bodyPr/>
                    <a:lstStyle/>
                    <a:p>
                      <a:pPr algn="ctr"/>
                      <a:r>
                        <a:rPr kumimoji="1" lang="ja-JP" altLang="en-US" sz="1400" dirty="0">
                          <a:solidFill>
                            <a:schemeClr val="bg1"/>
                          </a:solidFill>
                          <a:latin typeface="Meiryo UI" panose="020B0604030504040204" pitchFamily="50" charset="-128"/>
                          <a:ea typeface="Meiryo UI" panose="020B0604030504040204" pitchFamily="50" charset="-128"/>
                        </a:rPr>
                        <a:t>企業等</a:t>
                      </a:r>
                      <a:endParaRPr kumimoji="1" lang="ja-JP" altLang="en-US" sz="1400" dirty="0">
                        <a:latin typeface="Meiryo UI" panose="020B0604030504040204" pitchFamily="50" charset="-128"/>
                        <a:ea typeface="Meiryo UI" panose="020B0604030504040204" pitchFamily="50" charset="-128"/>
                      </a:endParaRPr>
                    </a:p>
                  </a:txBody>
                  <a:tcPr anchor="ctr">
                    <a:lnR w="28575" cap="flat" cmpd="sng" algn="ctr">
                      <a:solidFill>
                        <a:schemeClr val="bg1"/>
                      </a:solidFill>
                      <a:prstDash val="solid"/>
                      <a:round/>
                      <a:headEnd type="none" w="med" len="med"/>
                      <a:tailEnd type="none" w="med" len="med"/>
                    </a:lnR>
                  </a:tcPr>
                </a:tc>
                <a:tc>
                  <a:txBody>
                    <a:bodyPr/>
                    <a:lstStyle/>
                    <a:p>
                      <a:pPr algn="ctr"/>
                      <a:r>
                        <a:rPr kumimoji="1" lang="ja-JP" altLang="en-US" sz="1400" dirty="0">
                          <a:latin typeface="Meiryo UI" panose="020B0604030504040204" pitchFamily="50" charset="-128"/>
                          <a:ea typeface="Meiryo UI" panose="020B0604030504040204" pitchFamily="50" charset="-128"/>
                        </a:rPr>
                        <a:t>事例</a:t>
                      </a:r>
                    </a:p>
                  </a:txBody>
                  <a:tcPr anchor="ctr">
                    <a:lnL w="28575"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3150671313"/>
                  </a:ext>
                </a:extLst>
              </a:tr>
              <a:tr h="370840">
                <a:tc>
                  <a:txBody>
                    <a:bodyPr/>
                    <a:lstStyle/>
                    <a:p>
                      <a:pPr algn="ctr"/>
                      <a:r>
                        <a:rPr kumimoji="1" lang="ja-JP" altLang="en-US" sz="1200">
                          <a:solidFill>
                            <a:schemeClr val="tx1"/>
                          </a:solidFill>
                          <a:latin typeface="Meiryo UI" panose="020B0604030504040204" pitchFamily="50" charset="-128"/>
                          <a:ea typeface="Meiryo UI" panose="020B0604030504040204" pitchFamily="50" charset="-128"/>
                        </a:rPr>
                        <a:t>積水ハウス</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lnR w="28575" cap="flat" cmpd="sng" algn="ctr">
                      <a:solidFill>
                        <a:srgbClr val="11AEC7"/>
                      </a:solidFill>
                      <a:prstDash val="solid"/>
                      <a:round/>
                      <a:headEnd type="none" w="med" len="med"/>
                      <a:tailEnd type="none" w="med" len="med"/>
                    </a:lnR>
                  </a:tcPr>
                </a:tc>
                <a:tc>
                  <a:txBody>
                    <a:bodyPr/>
                    <a:lstStyle/>
                    <a:p>
                      <a:pPr marL="0" marR="0" lvl="0" indent="0" algn="l" defTabSz="685762"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Meiryo UI" panose="020B0604030504040204" pitchFamily="50" charset="-128"/>
                          <a:ea typeface="Meiryo UI" panose="020B0604030504040204" pitchFamily="50" charset="-128"/>
                        </a:rPr>
                        <a:t>・府内の支店や展示場でのノベルティ配布による里親制度の周知啓発</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0" marR="0" lvl="0" indent="0" algn="l" defTabSz="685762"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Meiryo UI" panose="020B0604030504040204" pitchFamily="50" charset="-128"/>
                          <a:ea typeface="Meiryo UI" panose="020B0604030504040204" pitchFamily="50" charset="-128"/>
                        </a:rPr>
                        <a:t>・梅田スカイビル内のギャラリーショップにて「</a:t>
                      </a:r>
                      <a:r>
                        <a:rPr kumimoji="1" lang="en-US" altLang="ja-JP" sz="1200" dirty="0">
                          <a:solidFill>
                            <a:schemeClr val="tx1"/>
                          </a:solidFill>
                          <a:latin typeface="Meiryo UI" panose="020B0604030504040204" pitchFamily="50" charset="-128"/>
                          <a:ea typeface="Meiryo UI" panose="020B0604030504040204" pitchFamily="50" charset="-128"/>
                        </a:rPr>
                        <a:t>DISCOVER OSAKA</a:t>
                      </a:r>
                      <a:r>
                        <a:rPr kumimoji="1" lang="ja-JP" altLang="en-US" sz="1200" dirty="0">
                          <a:solidFill>
                            <a:schemeClr val="tx1"/>
                          </a:solidFill>
                          <a:latin typeface="Meiryo UI" panose="020B0604030504040204" pitchFamily="50" charset="-128"/>
                          <a:ea typeface="Meiryo UI" panose="020B0604030504040204" pitchFamily="50" charset="-128"/>
                        </a:rPr>
                        <a:t>」の配架協力</a:t>
                      </a:r>
                      <a:endParaRPr kumimoji="1" lang="en-US" altLang="ja-JP" sz="1200" dirty="0">
                        <a:solidFill>
                          <a:schemeClr val="tx1"/>
                        </a:solidFill>
                        <a:latin typeface="Meiryo UI" panose="020B0604030504040204" pitchFamily="50" charset="-128"/>
                        <a:ea typeface="Meiryo UI" panose="020B0604030504040204" pitchFamily="50" charset="-128"/>
                      </a:endParaRPr>
                    </a:p>
                  </a:txBody>
                  <a:tcPr anchor="ctr">
                    <a:lnL w="28575" cap="flat" cmpd="sng" algn="ctr">
                      <a:solidFill>
                        <a:srgbClr val="11AEC7"/>
                      </a:solidFill>
                      <a:prstDash val="solid"/>
                      <a:round/>
                      <a:headEnd type="none" w="med" len="med"/>
                      <a:tailEnd type="none" w="med" len="med"/>
                    </a:lnL>
                  </a:tcPr>
                </a:tc>
                <a:extLst>
                  <a:ext uri="{0D108BD9-81ED-4DB2-BD59-A6C34878D82A}">
                    <a16:rowId xmlns:a16="http://schemas.microsoft.com/office/drawing/2014/main" val="2963900581"/>
                  </a:ext>
                </a:extLst>
              </a:tr>
              <a:tr h="370840">
                <a:tc>
                  <a:txBody>
                    <a:bodyPr/>
                    <a:lstStyle/>
                    <a:p>
                      <a:pPr algn="ctr"/>
                      <a:r>
                        <a:rPr kumimoji="1" lang="ja-JP" altLang="en-US" sz="1200" dirty="0">
                          <a:latin typeface="Meiryo UI" panose="020B0604030504040204" pitchFamily="50" charset="-128"/>
                          <a:ea typeface="Meiryo UI" panose="020B0604030504040204" pitchFamily="50" charset="-128"/>
                        </a:rPr>
                        <a:t>大和ハウス工業</a:t>
                      </a:r>
                    </a:p>
                  </a:txBody>
                  <a:tcPr anchor="ctr">
                    <a:lnR w="28575" cap="flat" cmpd="sng" algn="ctr">
                      <a:solidFill>
                        <a:srgbClr val="11AEC7"/>
                      </a:solidFill>
                      <a:prstDash val="solid"/>
                      <a:round/>
                      <a:headEnd type="none" w="med" len="med"/>
                      <a:tailEnd type="none" w="med" len="med"/>
                    </a:lnR>
                  </a:tcPr>
                </a:tc>
                <a:tc>
                  <a:txBody>
                    <a:bodyPr/>
                    <a:lstStyle/>
                    <a:p>
                      <a:pPr marL="0" marR="0" lvl="0" indent="0" algn="l" defTabSz="685762"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布施工科高校における「課題研究授業」の実施</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0" marR="0" lvl="0" indent="0" algn="l" defTabSz="685762"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Meiryo UI" panose="020B0604030504040204" pitchFamily="50" charset="-128"/>
                          <a:ea typeface="Meiryo UI" panose="020B0604030504040204" pitchFamily="50" charset="-128"/>
                        </a:rPr>
                        <a:t>・令和</a:t>
                      </a:r>
                      <a:r>
                        <a:rPr kumimoji="1" lang="en-US" altLang="ja-JP" sz="1200" dirty="0">
                          <a:solidFill>
                            <a:schemeClr val="tx1"/>
                          </a:solidFill>
                          <a:latin typeface="Meiryo UI" panose="020B0604030504040204" pitchFamily="50" charset="-128"/>
                          <a:ea typeface="Meiryo UI" panose="020B0604030504040204" pitchFamily="50" charset="-128"/>
                        </a:rPr>
                        <a:t>7</a:t>
                      </a:r>
                      <a:r>
                        <a:rPr kumimoji="1" lang="ja-JP" altLang="en-US" sz="1200" dirty="0">
                          <a:solidFill>
                            <a:schemeClr val="tx1"/>
                          </a:solidFill>
                          <a:latin typeface="Meiryo UI" panose="020B0604030504040204" pitchFamily="50" charset="-128"/>
                          <a:ea typeface="Meiryo UI" panose="020B0604030504040204" pitchFamily="50" charset="-128"/>
                        </a:rPr>
                        <a:t>年度環境冊子への取組掲載と印刷協力</a:t>
                      </a:r>
                      <a:endParaRPr kumimoji="1" lang="en-US" altLang="ja-JP" sz="1200" dirty="0">
                        <a:solidFill>
                          <a:schemeClr val="tx1"/>
                        </a:solidFill>
                        <a:latin typeface="Meiryo UI" panose="020B0604030504040204" pitchFamily="50" charset="-128"/>
                        <a:ea typeface="Meiryo UI" panose="020B0604030504040204" pitchFamily="50" charset="-128"/>
                      </a:endParaRPr>
                    </a:p>
                  </a:txBody>
                  <a:tcPr anchor="ctr">
                    <a:lnL w="28575" cap="flat" cmpd="sng" algn="ctr">
                      <a:solidFill>
                        <a:srgbClr val="11AEC7"/>
                      </a:solidFill>
                      <a:prstDash val="solid"/>
                      <a:round/>
                      <a:headEnd type="none" w="med" len="med"/>
                      <a:tailEnd type="none" w="med" len="med"/>
                    </a:lnL>
                  </a:tcPr>
                </a:tc>
                <a:extLst>
                  <a:ext uri="{0D108BD9-81ED-4DB2-BD59-A6C34878D82A}">
                    <a16:rowId xmlns:a16="http://schemas.microsoft.com/office/drawing/2014/main" val="2009436375"/>
                  </a:ext>
                </a:extLst>
              </a:tr>
            </a:tbl>
          </a:graphicData>
        </a:graphic>
      </p:graphicFrame>
      <p:sp>
        <p:nvSpPr>
          <p:cNvPr id="11" name="テキスト ボックス 10">
            <a:extLst>
              <a:ext uri="{FF2B5EF4-FFF2-40B4-BE49-F238E27FC236}">
                <a16:creationId xmlns:a16="http://schemas.microsoft.com/office/drawing/2014/main" id="{EFBCD5C2-E3A4-4BBF-AD7D-D3C417CFCB8C}"/>
              </a:ext>
            </a:extLst>
          </p:cNvPr>
          <p:cNvSpPr txBox="1"/>
          <p:nvPr/>
        </p:nvSpPr>
        <p:spPr>
          <a:xfrm>
            <a:off x="394181" y="1042819"/>
            <a:ext cx="977191" cy="400110"/>
          </a:xfrm>
          <a:prstGeom prst="rect">
            <a:avLst/>
          </a:prstGeom>
          <a:noFill/>
        </p:spPr>
        <p:txBody>
          <a:bodyPr wrap="none" rtlCol="0">
            <a:spAutoFit/>
          </a:bodyPr>
          <a:lstStyle/>
          <a:p>
            <a:r>
              <a:rPr lang="ja-JP" altLang="en-US" sz="2000" b="1" spc="60" dirty="0">
                <a:latin typeface="Meiryo UI" panose="020B0604030504040204" pitchFamily="50" charset="-128"/>
                <a:ea typeface="Meiryo UI" panose="020B0604030504040204" pitchFamily="50" charset="-128"/>
              </a:rPr>
              <a:t>建設業</a:t>
            </a:r>
            <a:endParaRPr kumimoji="1" lang="ja-JP" altLang="en-US" sz="2000" b="1" dirty="0">
              <a:latin typeface="Meiryo UI" panose="020B0604030504040204" pitchFamily="50" charset="-128"/>
              <a:ea typeface="Meiryo UI" panose="020B0604030504040204" pitchFamily="50" charset="-128"/>
            </a:endParaRPr>
          </a:p>
        </p:txBody>
      </p:sp>
      <p:graphicFrame>
        <p:nvGraphicFramePr>
          <p:cNvPr id="12" name="表 2">
            <a:extLst>
              <a:ext uri="{FF2B5EF4-FFF2-40B4-BE49-F238E27FC236}">
                <a16:creationId xmlns:a16="http://schemas.microsoft.com/office/drawing/2014/main" id="{A986CA69-ACCC-41BE-853C-9A592263C0AA}"/>
              </a:ext>
            </a:extLst>
          </p:cNvPr>
          <p:cNvGraphicFramePr>
            <a:graphicFrameLocks noGrp="1"/>
          </p:cNvGraphicFramePr>
          <p:nvPr>
            <p:extLst>
              <p:ext uri="{D42A27DB-BD31-4B8C-83A1-F6EECF244321}">
                <p14:modId xmlns:p14="http://schemas.microsoft.com/office/powerpoint/2010/main" val="3036279376"/>
              </p:ext>
            </p:extLst>
          </p:nvPr>
        </p:nvGraphicFramePr>
        <p:xfrm>
          <a:off x="509911" y="3403732"/>
          <a:ext cx="8941575" cy="2926138"/>
        </p:xfrm>
        <a:graphic>
          <a:graphicData uri="http://schemas.openxmlformats.org/drawingml/2006/table">
            <a:tbl>
              <a:tblPr firstRow="1" bandRow="1">
                <a:tableStyleId>{1FECB4D8-DB02-4DC6-A0A2-4F2EBAE1DC90}</a:tableStyleId>
              </a:tblPr>
              <a:tblGrid>
                <a:gridCol w="2862567">
                  <a:extLst>
                    <a:ext uri="{9D8B030D-6E8A-4147-A177-3AD203B41FA5}">
                      <a16:colId xmlns:a16="http://schemas.microsoft.com/office/drawing/2014/main" val="911289907"/>
                    </a:ext>
                  </a:extLst>
                </a:gridCol>
                <a:gridCol w="6079008">
                  <a:extLst>
                    <a:ext uri="{9D8B030D-6E8A-4147-A177-3AD203B41FA5}">
                      <a16:colId xmlns:a16="http://schemas.microsoft.com/office/drawing/2014/main" val="1977037378"/>
                    </a:ext>
                  </a:extLst>
                </a:gridCol>
              </a:tblGrid>
              <a:tr h="355658">
                <a:tc>
                  <a:txBody>
                    <a:bodyPr/>
                    <a:lstStyle/>
                    <a:p>
                      <a:pPr algn="ctr"/>
                      <a:r>
                        <a:rPr kumimoji="1" lang="ja-JP" altLang="en-US" sz="1400" dirty="0">
                          <a:solidFill>
                            <a:schemeClr val="bg1"/>
                          </a:solidFill>
                          <a:latin typeface="Meiryo UI" panose="020B0604030504040204" pitchFamily="50" charset="-128"/>
                          <a:ea typeface="Meiryo UI" panose="020B0604030504040204" pitchFamily="50" charset="-128"/>
                        </a:rPr>
                        <a:t>企業等</a:t>
                      </a:r>
                      <a:endParaRPr kumimoji="1" lang="ja-JP" altLang="en-US" sz="1400" dirty="0">
                        <a:latin typeface="Meiryo UI" panose="020B0604030504040204" pitchFamily="50" charset="-128"/>
                        <a:ea typeface="Meiryo UI" panose="020B0604030504040204" pitchFamily="50" charset="-128"/>
                      </a:endParaRPr>
                    </a:p>
                  </a:txBody>
                  <a:tcPr anchor="ctr">
                    <a:lnR w="28575" cap="flat" cmpd="sng" algn="ctr">
                      <a:solidFill>
                        <a:schemeClr val="bg1"/>
                      </a:solidFill>
                      <a:prstDash val="solid"/>
                      <a:round/>
                      <a:headEnd type="none" w="med" len="med"/>
                      <a:tailEnd type="none" w="med" len="med"/>
                    </a:lnR>
                  </a:tcPr>
                </a:tc>
                <a:tc>
                  <a:txBody>
                    <a:bodyPr/>
                    <a:lstStyle/>
                    <a:p>
                      <a:pPr algn="ctr"/>
                      <a:r>
                        <a:rPr kumimoji="1" lang="ja-JP" altLang="en-US" sz="1400" dirty="0">
                          <a:latin typeface="Meiryo UI" panose="020B0604030504040204" pitchFamily="50" charset="-128"/>
                          <a:ea typeface="Meiryo UI" panose="020B0604030504040204" pitchFamily="50" charset="-128"/>
                        </a:rPr>
                        <a:t>事例</a:t>
                      </a:r>
                    </a:p>
                  </a:txBody>
                  <a:tcPr anchor="ctr">
                    <a:lnL w="28575"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3150671313"/>
                  </a:ext>
                </a:extLst>
              </a:tr>
              <a:tr h="370840">
                <a:tc>
                  <a:txBody>
                    <a:bodyPr/>
                    <a:lstStyle/>
                    <a:p>
                      <a:pPr algn="ctr"/>
                      <a:r>
                        <a:rPr kumimoji="1" lang="ja-JP" altLang="en-US" sz="1200" dirty="0">
                          <a:latin typeface="Meiryo UI" panose="020B0604030504040204" pitchFamily="50" charset="-128"/>
                          <a:ea typeface="Meiryo UI" panose="020B0604030504040204" pitchFamily="50" charset="-128"/>
                        </a:rPr>
                        <a:t>アース製薬</a:t>
                      </a:r>
                    </a:p>
                  </a:txBody>
                  <a:tcPr anchor="ctr">
                    <a:lnR w="28575" cap="flat" cmpd="sng" algn="ctr">
                      <a:solidFill>
                        <a:srgbClr val="11AEC7"/>
                      </a:solidFill>
                      <a:prstDash val="solid"/>
                      <a:round/>
                      <a:headEnd type="none" w="med" len="med"/>
                      <a:tailEnd type="none" w="med" len="med"/>
                    </a:lnR>
                  </a:tcPr>
                </a:tc>
                <a:tc>
                  <a:txBody>
                    <a:bodyPr/>
                    <a:lstStyle/>
                    <a:p>
                      <a:pPr algn="l"/>
                      <a:r>
                        <a:rPr kumimoji="1" lang="ja-JP" altLang="en-US" sz="1200" dirty="0">
                          <a:solidFill>
                            <a:schemeClr val="tx1"/>
                          </a:solidFill>
                          <a:latin typeface="Meiryo UI" panose="020B0604030504040204" pitchFamily="50" charset="-128"/>
                          <a:ea typeface="Meiryo UI" panose="020B0604030504040204" pitchFamily="50" charset="-128"/>
                        </a:rPr>
                        <a:t>・万博会場での虫ケア商品の寄付や使い方説明支援</a:t>
                      </a:r>
                      <a:endParaRPr kumimoji="1" lang="en-US" altLang="ja-JP" sz="1200" dirty="0">
                        <a:solidFill>
                          <a:schemeClr val="tx1"/>
                        </a:solidFill>
                        <a:latin typeface="Meiryo UI" panose="020B0604030504040204" pitchFamily="50" charset="-128"/>
                        <a:ea typeface="Meiryo UI" panose="020B0604030504040204" pitchFamily="50" charset="-128"/>
                      </a:endParaRPr>
                    </a:p>
                    <a:p>
                      <a:pPr algn="l"/>
                      <a:r>
                        <a:rPr kumimoji="1" lang="ja-JP" altLang="en-US" sz="1200" dirty="0">
                          <a:solidFill>
                            <a:schemeClr val="tx1"/>
                          </a:solidFill>
                          <a:latin typeface="Meiryo UI" panose="020B0604030504040204" pitchFamily="50" charset="-128"/>
                          <a:ea typeface="Meiryo UI" panose="020B0604030504040204" pitchFamily="50" charset="-128"/>
                        </a:rPr>
                        <a:t>・デジタルスタンプラリー「みっけ」への協賛</a:t>
                      </a:r>
                    </a:p>
                  </a:txBody>
                  <a:tcPr anchor="ctr">
                    <a:lnL w="28575" cap="flat" cmpd="sng" algn="ctr">
                      <a:solidFill>
                        <a:srgbClr val="11AEC7"/>
                      </a:solidFill>
                      <a:prstDash val="solid"/>
                      <a:round/>
                      <a:headEnd type="none" w="med" len="med"/>
                      <a:tailEnd type="none" w="med" len="med"/>
                    </a:lnL>
                  </a:tcPr>
                </a:tc>
                <a:extLst>
                  <a:ext uri="{0D108BD9-81ED-4DB2-BD59-A6C34878D82A}">
                    <a16:rowId xmlns:a16="http://schemas.microsoft.com/office/drawing/2014/main" val="704396629"/>
                  </a:ext>
                </a:extLst>
              </a:tr>
              <a:tr h="370840">
                <a:tc>
                  <a:txBody>
                    <a:bodyPr/>
                    <a:lstStyle/>
                    <a:p>
                      <a:pPr algn="ctr"/>
                      <a:r>
                        <a:rPr kumimoji="1" lang="ja-JP" altLang="en-US" sz="1200" dirty="0">
                          <a:latin typeface="Meiryo UI" panose="020B0604030504040204" pitchFamily="50" charset="-128"/>
                          <a:ea typeface="Meiryo UI" panose="020B0604030504040204" pitchFamily="50" charset="-128"/>
                        </a:rPr>
                        <a:t>アサヒビール</a:t>
                      </a:r>
                    </a:p>
                  </a:txBody>
                  <a:tcPr anchor="ctr">
                    <a:lnR w="28575" cap="flat" cmpd="sng" algn="ctr">
                      <a:solidFill>
                        <a:srgbClr val="11AEC7"/>
                      </a:solidFill>
                      <a:prstDash val="solid"/>
                      <a:round/>
                      <a:headEnd type="none" w="med" len="med"/>
                      <a:tailEnd type="none" w="med" len="med"/>
                    </a:lnR>
                  </a:tcPr>
                </a:tc>
                <a:tc>
                  <a:txBody>
                    <a:bodyPr/>
                    <a:lstStyle/>
                    <a:p>
                      <a:pPr algn="l"/>
                      <a:r>
                        <a:rPr kumimoji="1" lang="ja-JP" altLang="en-US" sz="1200" dirty="0">
                          <a:solidFill>
                            <a:schemeClr val="tx1"/>
                          </a:solidFill>
                          <a:latin typeface="Meiryo UI" panose="020B0604030504040204" pitchFamily="50" charset="-128"/>
                          <a:ea typeface="Meiryo UI" panose="020B0604030504040204" pitchFamily="50" charset="-128"/>
                        </a:rPr>
                        <a:t>・「わくわく・どきどき</a:t>
                      </a:r>
                      <a:r>
                        <a:rPr kumimoji="1" lang="en-US" altLang="ja-JP" sz="1200" dirty="0">
                          <a:solidFill>
                            <a:schemeClr val="tx1"/>
                          </a:solidFill>
                          <a:latin typeface="Meiryo UI" panose="020B0604030504040204" pitchFamily="50" charset="-128"/>
                          <a:ea typeface="Meiryo UI" panose="020B0604030504040204" pitchFamily="50" charset="-128"/>
                        </a:rPr>
                        <a:t>SDGs</a:t>
                      </a:r>
                      <a:r>
                        <a:rPr kumimoji="1" lang="ja-JP" altLang="en-US" sz="1200" dirty="0">
                          <a:solidFill>
                            <a:schemeClr val="tx1"/>
                          </a:solidFill>
                          <a:latin typeface="Meiryo UI" panose="020B0604030504040204" pitchFamily="50" charset="-128"/>
                          <a:ea typeface="Meiryo UI" panose="020B0604030504040204" pitchFamily="50" charset="-128"/>
                        </a:rPr>
                        <a:t>ジュニアプロジェクト」のアイデアミーティングへの協力</a:t>
                      </a:r>
                      <a:endParaRPr kumimoji="1" lang="en-US" altLang="ja-JP" sz="1200" dirty="0">
                        <a:solidFill>
                          <a:schemeClr val="tx1"/>
                        </a:solidFill>
                        <a:latin typeface="Meiryo UI" panose="020B0604030504040204" pitchFamily="50" charset="-128"/>
                        <a:ea typeface="Meiryo UI" panose="020B0604030504040204" pitchFamily="50" charset="-128"/>
                      </a:endParaRPr>
                    </a:p>
                  </a:txBody>
                  <a:tcPr anchor="ctr">
                    <a:lnL w="28575" cap="flat" cmpd="sng" algn="ctr">
                      <a:solidFill>
                        <a:srgbClr val="11AEC7"/>
                      </a:solidFill>
                      <a:prstDash val="solid"/>
                      <a:round/>
                      <a:headEnd type="none" w="med" len="med"/>
                      <a:tailEnd type="none" w="med" len="med"/>
                    </a:lnL>
                  </a:tcPr>
                </a:tc>
                <a:extLst>
                  <a:ext uri="{0D108BD9-81ED-4DB2-BD59-A6C34878D82A}">
                    <a16:rowId xmlns:a16="http://schemas.microsoft.com/office/drawing/2014/main" val="2489250151"/>
                  </a:ext>
                </a:extLst>
              </a:tr>
              <a:tr h="370840">
                <a:tc>
                  <a:txBody>
                    <a:bodyPr/>
                    <a:lstStyle/>
                    <a:p>
                      <a:pPr algn="ctr"/>
                      <a:r>
                        <a:rPr kumimoji="1" lang="ja-JP" altLang="en-US" sz="1200" dirty="0">
                          <a:latin typeface="Meiryo UI" panose="020B0604030504040204" pitchFamily="50" charset="-128"/>
                          <a:ea typeface="Meiryo UI" panose="020B0604030504040204" pitchFamily="50" charset="-128"/>
                        </a:rPr>
                        <a:t>アストラゼネカ</a:t>
                      </a:r>
                    </a:p>
                  </a:txBody>
                  <a:tcPr anchor="ctr">
                    <a:lnR w="28575" cap="flat" cmpd="sng" algn="ctr">
                      <a:solidFill>
                        <a:srgbClr val="11AEC7"/>
                      </a:solidFill>
                      <a:prstDash val="solid"/>
                      <a:round/>
                      <a:headEnd type="none" w="med" len="med"/>
                      <a:tailEnd type="none" w="med" len="med"/>
                    </a:lnR>
                  </a:tcPr>
                </a:tc>
                <a:tc>
                  <a:txBody>
                    <a:bodyPr/>
                    <a:lstStyle/>
                    <a:p>
                      <a:pPr algn="l"/>
                      <a:r>
                        <a:rPr kumimoji="1" lang="ja-JP" altLang="en-US" sz="1200" dirty="0">
                          <a:solidFill>
                            <a:schemeClr val="tx1"/>
                          </a:solidFill>
                          <a:latin typeface="Meiryo UI" panose="020B0604030504040204" pitchFamily="50" charset="-128"/>
                          <a:ea typeface="Meiryo UI" panose="020B0604030504040204" pitchFamily="50" charset="-128"/>
                        </a:rPr>
                        <a:t>・医師向けの肺がん検診読影講習会の共同実施</a:t>
                      </a:r>
                      <a:endParaRPr kumimoji="1" lang="en-US" altLang="ja-JP" sz="1200" dirty="0">
                        <a:solidFill>
                          <a:schemeClr val="tx1"/>
                        </a:solidFill>
                        <a:latin typeface="Meiryo UI" panose="020B0604030504040204" pitchFamily="50" charset="-128"/>
                        <a:ea typeface="Meiryo UI" panose="020B0604030504040204" pitchFamily="50" charset="-128"/>
                      </a:endParaRPr>
                    </a:p>
                    <a:p>
                      <a:pPr algn="l"/>
                      <a:r>
                        <a:rPr kumimoji="1" lang="ja-JP" altLang="en-US" sz="1200" dirty="0">
                          <a:solidFill>
                            <a:schemeClr val="tx1"/>
                          </a:solidFill>
                          <a:latin typeface="Meiryo UI" panose="020B0604030504040204" pitchFamily="50" charset="-128"/>
                          <a:ea typeface="Meiryo UI" panose="020B0604030504040204" pitchFamily="50" charset="-128"/>
                        </a:rPr>
                        <a:t>・健活</a:t>
                      </a:r>
                      <a:r>
                        <a:rPr kumimoji="1" lang="en-US" altLang="ja-JP" sz="1200" dirty="0">
                          <a:solidFill>
                            <a:schemeClr val="tx1"/>
                          </a:solidFill>
                          <a:latin typeface="Meiryo UI" panose="020B0604030504040204" pitchFamily="50" charset="-128"/>
                          <a:ea typeface="Meiryo UI" panose="020B0604030504040204" pitchFamily="50" charset="-128"/>
                        </a:rPr>
                        <a:t>10</a:t>
                      </a:r>
                      <a:r>
                        <a:rPr kumimoji="1" lang="ja-JP" altLang="en-US" sz="1200" dirty="0">
                          <a:solidFill>
                            <a:schemeClr val="tx1"/>
                          </a:solidFill>
                          <a:latin typeface="Meiryo UI" panose="020B0604030504040204" pitchFamily="50" charset="-128"/>
                          <a:ea typeface="Meiryo UI" panose="020B0604030504040204" pitchFamily="50" charset="-128"/>
                        </a:rPr>
                        <a:t>ソング・ダンスの普及協力</a:t>
                      </a:r>
                      <a:endParaRPr kumimoji="1" lang="en-US" altLang="ja-JP" sz="1200" dirty="0">
                        <a:solidFill>
                          <a:schemeClr val="tx1"/>
                        </a:solidFill>
                        <a:latin typeface="Meiryo UI" panose="020B0604030504040204" pitchFamily="50" charset="-128"/>
                        <a:ea typeface="Meiryo UI" panose="020B0604030504040204" pitchFamily="50" charset="-128"/>
                      </a:endParaRPr>
                    </a:p>
                  </a:txBody>
                  <a:tcPr anchor="ctr">
                    <a:lnL w="28575" cap="flat" cmpd="sng" algn="ctr">
                      <a:solidFill>
                        <a:srgbClr val="11AEC7"/>
                      </a:solidFill>
                      <a:prstDash val="solid"/>
                      <a:round/>
                      <a:headEnd type="none" w="med" len="med"/>
                      <a:tailEnd type="none" w="med" len="med"/>
                    </a:lnL>
                  </a:tcPr>
                </a:tc>
                <a:extLst>
                  <a:ext uri="{0D108BD9-81ED-4DB2-BD59-A6C34878D82A}">
                    <a16:rowId xmlns:a16="http://schemas.microsoft.com/office/drawing/2014/main" val="1729747506"/>
                  </a:ext>
                </a:extLst>
              </a:tr>
              <a:tr h="402400">
                <a:tc>
                  <a:txBody>
                    <a:bodyPr/>
                    <a:lstStyle/>
                    <a:p>
                      <a:pPr algn="ctr"/>
                      <a:r>
                        <a:rPr kumimoji="1" lang="ja-JP" altLang="en-US" sz="1200" dirty="0">
                          <a:latin typeface="Meiryo UI" panose="020B0604030504040204" pitchFamily="50" charset="-128"/>
                          <a:ea typeface="Meiryo UI" panose="020B0604030504040204" pitchFamily="50" charset="-128"/>
                        </a:rPr>
                        <a:t>江崎グリコ</a:t>
                      </a:r>
                    </a:p>
                  </a:txBody>
                  <a:tcPr anchor="ctr">
                    <a:lnR w="28575" cap="flat" cmpd="sng" algn="ctr">
                      <a:solidFill>
                        <a:srgbClr val="11AEC7"/>
                      </a:solidFill>
                      <a:prstDash val="solid"/>
                      <a:round/>
                      <a:headEnd type="none" w="med" len="med"/>
                      <a:tailEnd type="none" w="med" len="med"/>
                    </a:lnR>
                  </a:tcPr>
                </a:tc>
                <a:tc>
                  <a:txBody>
                    <a:bodyPr/>
                    <a:lstStyle/>
                    <a:p>
                      <a:pPr marL="0" marR="0" lvl="0" indent="0" algn="l" defTabSz="685762"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Meiryo UI" panose="020B0604030504040204" pitchFamily="50" charset="-128"/>
                          <a:ea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rPr>
                        <a:t>Glico </a:t>
                      </a:r>
                      <a:r>
                        <a:rPr kumimoji="1" lang="ja-JP" altLang="en-US" sz="1200" dirty="0">
                          <a:solidFill>
                            <a:schemeClr val="tx1"/>
                          </a:solidFill>
                          <a:latin typeface="Meiryo UI" panose="020B0604030504040204" pitchFamily="50" charset="-128"/>
                          <a:ea typeface="Meiryo UI" panose="020B0604030504040204" pitchFamily="50" charset="-128"/>
                        </a:rPr>
                        <a:t>防災フェスタ </a:t>
                      </a:r>
                      <a:r>
                        <a:rPr kumimoji="1" lang="en-US" altLang="ja-JP" sz="1200" dirty="0">
                          <a:solidFill>
                            <a:schemeClr val="tx1"/>
                          </a:solidFill>
                          <a:latin typeface="Meiryo UI" panose="020B0604030504040204" pitchFamily="50" charset="-128"/>
                          <a:ea typeface="Meiryo UI" panose="020B0604030504040204" pitchFamily="50" charset="-128"/>
                        </a:rPr>
                        <a:t>2025</a:t>
                      </a:r>
                      <a:r>
                        <a:rPr kumimoji="1" lang="ja-JP" altLang="en-US" sz="1200" dirty="0">
                          <a:solidFill>
                            <a:schemeClr val="tx1"/>
                          </a:solidFill>
                          <a:latin typeface="Meiryo UI" panose="020B0604030504040204" pitchFamily="50" charset="-128"/>
                          <a:ea typeface="Meiryo UI" panose="020B0604030504040204" pitchFamily="50" charset="-128"/>
                        </a:rPr>
                        <a:t>」への府ブース出展協力</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0" marR="0" lvl="0" indent="0" algn="l" defTabSz="685762"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Meiryo UI" panose="020B0604030504040204" pitchFamily="50" charset="-128"/>
                          <a:ea typeface="Meiryo UI" panose="020B0604030504040204" pitchFamily="50" charset="-128"/>
                        </a:rPr>
                        <a:t>・万博会場でのお菓子の端材を利用したものづくりワークショップの実施</a:t>
                      </a:r>
                    </a:p>
                  </a:txBody>
                  <a:tcPr anchor="ctr">
                    <a:lnL w="28575" cap="flat" cmpd="sng" algn="ctr">
                      <a:solidFill>
                        <a:srgbClr val="11AEC7"/>
                      </a:solidFill>
                      <a:prstDash val="solid"/>
                      <a:round/>
                      <a:headEnd type="none" w="med" len="med"/>
                      <a:tailEnd type="none" w="med" len="med"/>
                    </a:lnL>
                  </a:tcPr>
                </a:tc>
                <a:extLst>
                  <a:ext uri="{0D108BD9-81ED-4DB2-BD59-A6C34878D82A}">
                    <a16:rowId xmlns:a16="http://schemas.microsoft.com/office/drawing/2014/main" val="2100490937"/>
                  </a:ext>
                </a:extLst>
              </a:tr>
              <a:tr h="370840">
                <a:tc>
                  <a:txBody>
                    <a:bodyPr/>
                    <a:lstStyle/>
                    <a:p>
                      <a:pPr algn="ctr"/>
                      <a:r>
                        <a:rPr kumimoji="1" lang="ja-JP" altLang="en-US" sz="1200" dirty="0">
                          <a:latin typeface="Meiryo UI" panose="020B0604030504040204" pitchFamily="50" charset="-128"/>
                          <a:ea typeface="Meiryo UI" panose="020B0604030504040204" pitchFamily="50" charset="-128"/>
                        </a:rPr>
                        <a:t>大塚製薬</a:t>
                      </a:r>
                    </a:p>
                  </a:txBody>
                  <a:tcPr anchor="ctr">
                    <a:lnR w="28575" cap="flat" cmpd="sng" algn="ctr">
                      <a:solidFill>
                        <a:srgbClr val="11AEC7"/>
                      </a:solidFill>
                      <a:prstDash val="solid"/>
                      <a:round/>
                      <a:headEnd type="none" w="med" len="med"/>
                      <a:tailEnd type="none" w="med" len="med"/>
                    </a:lnR>
                  </a:tcPr>
                </a:tc>
                <a:tc>
                  <a:txBody>
                    <a:bodyPr/>
                    <a:lstStyle/>
                    <a:p>
                      <a:pPr algn="l"/>
                      <a:r>
                        <a:rPr kumimoji="1" lang="ja-JP" altLang="en-US" sz="1200" dirty="0">
                          <a:solidFill>
                            <a:schemeClr val="tx1"/>
                          </a:solidFill>
                          <a:latin typeface="Meiryo UI" panose="020B0604030504040204" pitchFamily="50" charset="-128"/>
                          <a:ea typeface="Meiryo UI" panose="020B0604030504040204" pitchFamily="50" charset="-128"/>
                        </a:rPr>
                        <a:t>・銭湯利用促進イベントの共同実施</a:t>
                      </a:r>
                      <a:endParaRPr kumimoji="1" lang="en-US" altLang="ja-JP" sz="1200" dirty="0">
                        <a:solidFill>
                          <a:schemeClr val="tx1"/>
                        </a:solidFill>
                        <a:latin typeface="Meiryo UI" panose="020B0604030504040204" pitchFamily="50" charset="-128"/>
                        <a:ea typeface="Meiryo UI" panose="020B0604030504040204" pitchFamily="50" charset="-128"/>
                      </a:endParaRPr>
                    </a:p>
                    <a:p>
                      <a:pPr algn="l"/>
                      <a:r>
                        <a:rPr kumimoji="1" lang="ja-JP" altLang="en-US" sz="1200" dirty="0">
                          <a:solidFill>
                            <a:schemeClr val="tx1"/>
                          </a:solidFill>
                          <a:latin typeface="Meiryo UI" panose="020B0604030504040204" pitchFamily="50" charset="-128"/>
                          <a:ea typeface="Meiryo UI" panose="020B0604030504040204" pitchFamily="50" charset="-128"/>
                        </a:rPr>
                        <a:t>・わくわく</a:t>
                      </a:r>
                      <a:r>
                        <a:rPr kumimoji="1" lang="en-US" altLang="ja-JP" sz="1200" dirty="0">
                          <a:solidFill>
                            <a:schemeClr val="tx1"/>
                          </a:solidFill>
                          <a:latin typeface="Meiryo UI" panose="020B0604030504040204" pitchFamily="50" charset="-128"/>
                          <a:ea typeface="Meiryo UI" panose="020B0604030504040204" pitchFamily="50" charset="-128"/>
                        </a:rPr>
                        <a:t>V.O.S</a:t>
                      </a:r>
                      <a:r>
                        <a:rPr kumimoji="1" lang="ja-JP" altLang="en-US" sz="1200" dirty="0">
                          <a:solidFill>
                            <a:schemeClr val="tx1"/>
                          </a:solidFill>
                          <a:latin typeface="Meiryo UI" panose="020B0604030504040204" pitchFamily="50" charset="-128"/>
                          <a:ea typeface="Meiryo UI" panose="020B0604030504040204" pitchFamily="50" charset="-128"/>
                        </a:rPr>
                        <a:t>まつりへの企業ブース出展協力</a:t>
                      </a:r>
                    </a:p>
                  </a:txBody>
                  <a:tcPr anchor="ctr">
                    <a:lnL w="28575" cap="flat" cmpd="sng" algn="ctr">
                      <a:solidFill>
                        <a:srgbClr val="11AEC7"/>
                      </a:solidFill>
                      <a:prstDash val="solid"/>
                      <a:round/>
                      <a:headEnd type="none" w="med" len="med"/>
                      <a:tailEnd type="none" w="med" len="med"/>
                    </a:lnL>
                  </a:tcPr>
                </a:tc>
                <a:extLst>
                  <a:ext uri="{0D108BD9-81ED-4DB2-BD59-A6C34878D82A}">
                    <a16:rowId xmlns:a16="http://schemas.microsoft.com/office/drawing/2014/main" val="2963900581"/>
                  </a:ext>
                </a:extLst>
              </a:tr>
              <a:tr h="370840">
                <a:tc>
                  <a:txBody>
                    <a:bodyPr/>
                    <a:lstStyle/>
                    <a:p>
                      <a:pPr algn="ctr"/>
                      <a:r>
                        <a:rPr kumimoji="1" lang="ja-JP" altLang="en-US" sz="1200" dirty="0">
                          <a:latin typeface="Meiryo UI" panose="020B0604030504040204" pitchFamily="50" charset="-128"/>
                          <a:ea typeface="Meiryo UI" panose="020B0604030504040204" pitchFamily="50" charset="-128"/>
                        </a:rPr>
                        <a:t>カゴメ</a:t>
                      </a:r>
                    </a:p>
                  </a:txBody>
                  <a:tcPr anchor="ctr">
                    <a:lnR w="28575" cap="flat" cmpd="sng" algn="ctr">
                      <a:solidFill>
                        <a:srgbClr val="11AEC7"/>
                      </a:solidFill>
                      <a:prstDash val="solid"/>
                      <a:round/>
                      <a:headEnd type="none" w="med" len="med"/>
                      <a:tailEnd type="none" w="med" len="med"/>
                    </a:lnR>
                  </a:tcPr>
                </a:tc>
                <a:tc>
                  <a:txBody>
                    <a:bodyPr/>
                    <a:lstStyle/>
                    <a:p>
                      <a:pPr algn="l"/>
                      <a:r>
                        <a:rPr kumimoji="1" lang="ja-JP" altLang="en-US" sz="1200" dirty="0">
                          <a:solidFill>
                            <a:schemeClr val="tx1"/>
                          </a:solidFill>
                          <a:latin typeface="Meiryo UI" panose="020B0604030504040204" pitchFamily="50" charset="-128"/>
                          <a:ea typeface="Meiryo UI" panose="020B0604030504040204" pitchFamily="50" charset="-128"/>
                        </a:rPr>
                        <a:t>・「ハルカスベジフェス！」への「</a:t>
                      </a:r>
                      <a:r>
                        <a:rPr kumimoji="1" lang="en-US" altLang="ja-JP" sz="1200" dirty="0">
                          <a:solidFill>
                            <a:schemeClr val="tx1"/>
                          </a:solidFill>
                          <a:latin typeface="Meiryo UI" panose="020B0604030504040204" pitchFamily="50" charset="-128"/>
                          <a:ea typeface="Meiryo UI" panose="020B0604030504040204" pitchFamily="50" charset="-128"/>
                        </a:rPr>
                        <a:t>10</a:t>
                      </a:r>
                      <a:r>
                        <a:rPr kumimoji="1" lang="ja-JP" altLang="en-US" sz="1200" dirty="0">
                          <a:solidFill>
                            <a:schemeClr val="tx1"/>
                          </a:solidFill>
                          <a:latin typeface="Meiryo UI" panose="020B0604030504040204" pitchFamily="50" charset="-128"/>
                          <a:ea typeface="Meiryo UI" panose="020B0604030504040204" pitchFamily="50" charset="-128"/>
                        </a:rPr>
                        <a:t>歳若返り」プロジェクトの</a:t>
                      </a:r>
                      <a:r>
                        <a:rPr kumimoji="1" lang="en-US" altLang="ja-JP" sz="1200" dirty="0">
                          <a:solidFill>
                            <a:schemeClr val="tx1"/>
                          </a:solidFill>
                          <a:latin typeface="Meiryo UI" panose="020B0604030504040204" pitchFamily="50" charset="-128"/>
                          <a:ea typeface="Meiryo UI" panose="020B0604030504040204" pitchFamily="50" charset="-128"/>
                        </a:rPr>
                        <a:t>PR</a:t>
                      </a:r>
                      <a:r>
                        <a:rPr kumimoji="1" lang="ja-JP" altLang="en-US" sz="1200" dirty="0">
                          <a:solidFill>
                            <a:schemeClr val="tx1"/>
                          </a:solidFill>
                          <a:latin typeface="Meiryo UI" panose="020B0604030504040204" pitchFamily="50" charset="-128"/>
                          <a:ea typeface="Meiryo UI" panose="020B0604030504040204" pitchFamily="50" charset="-128"/>
                        </a:rPr>
                        <a:t>ブース出展協力</a:t>
                      </a:r>
                      <a:endParaRPr kumimoji="1" lang="en-US" altLang="ja-JP" sz="1200" dirty="0">
                        <a:solidFill>
                          <a:schemeClr val="tx1"/>
                        </a:solidFill>
                        <a:latin typeface="Meiryo UI" panose="020B0604030504040204" pitchFamily="50" charset="-128"/>
                        <a:ea typeface="Meiryo UI" panose="020B0604030504040204" pitchFamily="50" charset="-128"/>
                      </a:endParaRPr>
                    </a:p>
                  </a:txBody>
                  <a:tcPr anchor="ctr">
                    <a:lnL w="28575" cap="flat" cmpd="sng" algn="ctr">
                      <a:solidFill>
                        <a:srgbClr val="11AEC7"/>
                      </a:solidFill>
                      <a:prstDash val="solid"/>
                      <a:round/>
                      <a:headEnd type="none" w="med" len="med"/>
                      <a:tailEnd type="none" w="med" len="med"/>
                    </a:lnL>
                  </a:tcPr>
                </a:tc>
                <a:extLst>
                  <a:ext uri="{0D108BD9-81ED-4DB2-BD59-A6C34878D82A}">
                    <a16:rowId xmlns:a16="http://schemas.microsoft.com/office/drawing/2014/main" val="3124961141"/>
                  </a:ext>
                </a:extLst>
              </a:tr>
            </a:tbl>
          </a:graphicData>
        </a:graphic>
      </p:graphicFrame>
      <p:sp>
        <p:nvSpPr>
          <p:cNvPr id="13" name="テキスト ボックス 12">
            <a:extLst>
              <a:ext uri="{FF2B5EF4-FFF2-40B4-BE49-F238E27FC236}">
                <a16:creationId xmlns:a16="http://schemas.microsoft.com/office/drawing/2014/main" id="{76E70F16-F738-49D8-BCCB-C439C70BAC19}"/>
              </a:ext>
            </a:extLst>
          </p:cNvPr>
          <p:cNvSpPr txBox="1"/>
          <p:nvPr/>
        </p:nvSpPr>
        <p:spPr>
          <a:xfrm>
            <a:off x="394181" y="2901890"/>
            <a:ext cx="977191" cy="400110"/>
          </a:xfrm>
          <a:prstGeom prst="rect">
            <a:avLst/>
          </a:prstGeom>
          <a:noFill/>
        </p:spPr>
        <p:txBody>
          <a:bodyPr wrap="none" rtlCol="0">
            <a:spAutoFit/>
          </a:bodyPr>
          <a:lstStyle/>
          <a:p>
            <a:r>
              <a:rPr lang="ja-JP" altLang="en-US" sz="2000" b="1" spc="60" dirty="0">
                <a:latin typeface="Meiryo UI" panose="020B0604030504040204" pitchFamily="50" charset="-128"/>
                <a:ea typeface="Meiryo UI" panose="020B0604030504040204" pitchFamily="50" charset="-128"/>
              </a:rPr>
              <a:t>製造業</a:t>
            </a:r>
            <a:endParaRPr kumimoji="1" lang="ja-JP" altLang="en-US" sz="2000"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642793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タイトル 8" hidden="1">
            <a:extLst>
              <a:ext uri="{FF2B5EF4-FFF2-40B4-BE49-F238E27FC236}">
                <a16:creationId xmlns:a16="http://schemas.microsoft.com/office/drawing/2014/main" id="{9FDB6406-0CDB-4213-A1B6-DE47D953FED3}"/>
              </a:ext>
            </a:extLst>
          </p:cNvPr>
          <p:cNvSpPr>
            <a:spLocks noGrp="1"/>
          </p:cNvSpPr>
          <p:nvPr>
            <p:ph type="title" idx="4294967295"/>
          </p:nvPr>
        </p:nvSpPr>
        <p:spPr>
          <a:xfrm>
            <a:off x="381000" y="1131094"/>
            <a:ext cx="7886700" cy="994172"/>
          </a:xfrm>
        </p:spPr>
        <p:txBody>
          <a:bodyPr rtlCol="0"/>
          <a:lstStyle/>
          <a:p>
            <a:r>
              <a:rPr lang="ja-JP" altLang="en-US" dirty="0">
                <a:latin typeface="Meiryo UI" panose="020B0604030504040204" pitchFamily="50" charset="-128"/>
                <a:ea typeface="Meiryo UI" panose="020B0604030504040204" pitchFamily="50" charset="-128"/>
              </a:rPr>
              <a:t>プロジェクト分析スライド </a:t>
            </a:r>
            <a:r>
              <a:rPr lang="en-US" altLang="ja-JP" dirty="0">
                <a:latin typeface="Meiryo UI" panose="020B0604030504040204" pitchFamily="50" charset="-128"/>
                <a:ea typeface="Meiryo UI" panose="020B0604030504040204" pitchFamily="50" charset="-128"/>
              </a:rPr>
              <a:t>3</a:t>
            </a:r>
          </a:p>
        </p:txBody>
      </p:sp>
      <p:sp>
        <p:nvSpPr>
          <p:cNvPr id="5" name="スライド番号プレースホルダー 4"/>
          <p:cNvSpPr>
            <a:spLocks noGrp="1"/>
          </p:cNvSpPr>
          <p:nvPr>
            <p:ph type="sldNum" sz="quarter" idx="12"/>
          </p:nvPr>
        </p:nvSpPr>
        <p:spPr>
          <a:xfrm>
            <a:off x="7677150" y="6482444"/>
            <a:ext cx="2228850" cy="365125"/>
          </a:xfrm>
        </p:spPr>
        <p:txBody>
          <a:bodyPr/>
          <a:lstStyle/>
          <a:p>
            <a:fld id="{06FEDF93-2BFD-41CA-ABC7-B039102F3792}" type="slidenum">
              <a:rPr lang="en-US" altLang="ja-JP" smtClean="0"/>
              <a:pPr/>
              <a:t>6</a:t>
            </a:fld>
            <a:endParaRPr lang="ja-JP" altLang="en-US" dirty="0"/>
          </a:p>
        </p:txBody>
      </p:sp>
      <p:sp>
        <p:nvSpPr>
          <p:cNvPr id="11" name="テキスト ボックス 10">
            <a:extLst>
              <a:ext uri="{FF2B5EF4-FFF2-40B4-BE49-F238E27FC236}">
                <a16:creationId xmlns:a16="http://schemas.microsoft.com/office/drawing/2014/main" id="{EFBCD5C2-E3A4-4BBF-AD7D-D3C417CFCB8C}"/>
              </a:ext>
            </a:extLst>
          </p:cNvPr>
          <p:cNvSpPr txBox="1"/>
          <p:nvPr/>
        </p:nvSpPr>
        <p:spPr>
          <a:xfrm>
            <a:off x="394181" y="1042819"/>
            <a:ext cx="977191" cy="400110"/>
          </a:xfrm>
          <a:prstGeom prst="rect">
            <a:avLst/>
          </a:prstGeom>
          <a:noFill/>
        </p:spPr>
        <p:txBody>
          <a:bodyPr wrap="none" rtlCol="0">
            <a:spAutoFit/>
          </a:bodyPr>
          <a:lstStyle/>
          <a:p>
            <a:r>
              <a:rPr lang="ja-JP" altLang="en-US" sz="2000" b="1" spc="60" dirty="0">
                <a:latin typeface="Meiryo UI" panose="020B0604030504040204" pitchFamily="50" charset="-128"/>
                <a:ea typeface="Meiryo UI" panose="020B0604030504040204" pitchFamily="50" charset="-128"/>
              </a:rPr>
              <a:t>製造業</a:t>
            </a:r>
            <a:endParaRPr kumimoji="1" lang="ja-JP" altLang="en-US" sz="2000" b="1" dirty="0">
              <a:latin typeface="Meiryo UI" panose="020B0604030504040204" pitchFamily="50" charset="-128"/>
              <a:ea typeface="Meiryo UI" panose="020B0604030504040204" pitchFamily="50" charset="-128"/>
            </a:endParaRPr>
          </a:p>
        </p:txBody>
      </p:sp>
      <p:graphicFrame>
        <p:nvGraphicFramePr>
          <p:cNvPr id="12" name="表 2">
            <a:extLst>
              <a:ext uri="{FF2B5EF4-FFF2-40B4-BE49-F238E27FC236}">
                <a16:creationId xmlns:a16="http://schemas.microsoft.com/office/drawing/2014/main" id="{A986CA69-ACCC-41BE-853C-9A592263C0AA}"/>
              </a:ext>
            </a:extLst>
          </p:cNvPr>
          <p:cNvGraphicFramePr>
            <a:graphicFrameLocks noGrp="1"/>
          </p:cNvGraphicFramePr>
          <p:nvPr>
            <p:extLst>
              <p:ext uri="{D42A27DB-BD31-4B8C-83A1-F6EECF244321}">
                <p14:modId xmlns:p14="http://schemas.microsoft.com/office/powerpoint/2010/main" val="1176898481"/>
              </p:ext>
            </p:extLst>
          </p:nvPr>
        </p:nvGraphicFramePr>
        <p:xfrm>
          <a:off x="509911" y="1546181"/>
          <a:ext cx="8941575" cy="4470458"/>
        </p:xfrm>
        <a:graphic>
          <a:graphicData uri="http://schemas.openxmlformats.org/drawingml/2006/table">
            <a:tbl>
              <a:tblPr firstRow="1" bandRow="1">
                <a:tableStyleId>{1FECB4D8-DB02-4DC6-A0A2-4F2EBAE1DC90}</a:tableStyleId>
              </a:tblPr>
              <a:tblGrid>
                <a:gridCol w="2862567">
                  <a:extLst>
                    <a:ext uri="{9D8B030D-6E8A-4147-A177-3AD203B41FA5}">
                      <a16:colId xmlns:a16="http://schemas.microsoft.com/office/drawing/2014/main" val="911289907"/>
                    </a:ext>
                  </a:extLst>
                </a:gridCol>
                <a:gridCol w="6079008">
                  <a:extLst>
                    <a:ext uri="{9D8B030D-6E8A-4147-A177-3AD203B41FA5}">
                      <a16:colId xmlns:a16="http://schemas.microsoft.com/office/drawing/2014/main" val="1977037378"/>
                    </a:ext>
                  </a:extLst>
                </a:gridCol>
              </a:tblGrid>
              <a:tr h="355658">
                <a:tc>
                  <a:txBody>
                    <a:bodyPr/>
                    <a:lstStyle/>
                    <a:p>
                      <a:pPr algn="ctr"/>
                      <a:r>
                        <a:rPr kumimoji="1" lang="ja-JP" altLang="en-US" sz="1400" dirty="0">
                          <a:solidFill>
                            <a:schemeClr val="bg1"/>
                          </a:solidFill>
                          <a:latin typeface="Meiryo UI" panose="020B0604030504040204" pitchFamily="50" charset="-128"/>
                          <a:ea typeface="Meiryo UI" panose="020B0604030504040204" pitchFamily="50" charset="-128"/>
                        </a:rPr>
                        <a:t>企業等</a:t>
                      </a:r>
                      <a:endParaRPr kumimoji="1" lang="ja-JP" altLang="en-US" sz="1400" dirty="0">
                        <a:latin typeface="Meiryo UI" panose="020B0604030504040204" pitchFamily="50" charset="-128"/>
                        <a:ea typeface="Meiryo UI" panose="020B0604030504040204" pitchFamily="50" charset="-128"/>
                      </a:endParaRPr>
                    </a:p>
                  </a:txBody>
                  <a:tcPr anchor="ctr">
                    <a:lnR w="28575" cap="flat" cmpd="sng" algn="ctr">
                      <a:solidFill>
                        <a:schemeClr val="bg1"/>
                      </a:solidFill>
                      <a:prstDash val="solid"/>
                      <a:round/>
                      <a:headEnd type="none" w="med" len="med"/>
                      <a:tailEnd type="none" w="med" len="med"/>
                    </a:lnR>
                  </a:tcPr>
                </a:tc>
                <a:tc>
                  <a:txBody>
                    <a:bodyPr/>
                    <a:lstStyle/>
                    <a:p>
                      <a:pPr algn="ctr"/>
                      <a:r>
                        <a:rPr kumimoji="1" lang="ja-JP" altLang="en-US" sz="1400" dirty="0">
                          <a:latin typeface="Meiryo UI" panose="020B0604030504040204" pitchFamily="50" charset="-128"/>
                          <a:ea typeface="Meiryo UI" panose="020B0604030504040204" pitchFamily="50" charset="-128"/>
                        </a:rPr>
                        <a:t>事例</a:t>
                      </a:r>
                    </a:p>
                  </a:txBody>
                  <a:tcPr anchor="ctr">
                    <a:lnL w="28575"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3150671313"/>
                  </a:ext>
                </a:extLst>
              </a:tr>
              <a:tr h="370840">
                <a:tc>
                  <a:txBody>
                    <a:bodyPr/>
                    <a:lstStyle/>
                    <a:p>
                      <a:pPr algn="ctr"/>
                      <a:r>
                        <a:rPr kumimoji="1" lang="ja-JP" altLang="en-US" sz="1200" dirty="0">
                          <a:latin typeface="Meiryo UI" panose="020B0604030504040204" pitchFamily="50" charset="-128"/>
                          <a:ea typeface="Meiryo UI" panose="020B0604030504040204" pitchFamily="50" charset="-128"/>
                        </a:rPr>
                        <a:t>キリン</a:t>
                      </a:r>
                      <a:endParaRPr kumimoji="1" lang="en-US" altLang="ja-JP" sz="1200" dirty="0">
                        <a:latin typeface="Meiryo UI" panose="020B0604030504040204" pitchFamily="50" charset="-128"/>
                        <a:ea typeface="Meiryo UI" panose="020B0604030504040204" pitchFamily="50" charset="-128"/>
                      </a:endParaRPr>
                    </a:p>
                    <a:p>
                      <a:pPr algn="ctr"/>
                      <a:r>
                        <a:rPr kumimoji="1" lang="ja-JP" altLang="en-US" sz="1100" dirty="0">
                          <a:latin typeface="Meiryo UI" panose="020B0604030504040204" pitchFamily="50" charset="-128"/>
                          <a:ea typeface="Meiryo UI" panose="020B0604030504040204" pitchFamily="50" charset="-128"/>
                        </a:rPr>
                        <a:t>（キリンビール、キリンビバレッジ、協和キリン）</a:t>
                      </a:r>
                    </a:p>
                  </a:txBody>
                  <a:tcPr anchor="ctr">
                    <a:lnR w="28575" cap="flat" cmpd="sng" algn="ctr">
                      <a:solidFill>
                        <a:srgbClr val="11AEC7"/>
                      </a:solidFill>
                      <a:prstDash val="solid"/>
                      <a:round/>
                      <a:headEnd type="none" w="med" len="med"/>
                      <a:tailEnd type="none" w="med" len="med"/>
                    </a:lnR>
                  </a:tcPr>
                </a:tc>
                <a:tc>
                  <a:txBody>
                    <a:bodyPr/>
                    <a:lstStyle/>
                    <a:p>
                      <a:pPr algn="l"/>
                      <a:r>
                        <a:rPr kumimoji="1" lang="ja-JP" altLang="en-US" sz="1200" dirty="0">
                          <a:solidFill>
                            <a:schemeClr val="tx1"/>
                          </a:solidFill>
                          <a:latin typeface="Meiryo UI" panose="020B0604030504040204" pitchFamily="50" charset="-128"/>
                          <a:ea typeface="Meiryo UI" panose="020B0604030504040204" pitchFamily="50" charset="-128"/>
                        </a:rPr>
                        <a:t>・「大阪産</a:t>
                      </a:r>
                      <a:r>
                        <a:rPr kumimoji="1" lang="en-US" altLang="ja-JP"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もん</a:t>
                      </a:r>
                      <a:r>
                        <a:rPr kumimoji="1" lang="en-US" altLang="ja-JP"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マルシェ～</a:t>
                      </a:r>
                      <a:r>
                        <a:rPr kumimoji="1" lang="en-US" altLang="ja-JP" sz="1200" dirty="0">
                          <a:solidFill>
                            <a:schemeClr val="tx1"/>
                          </a:solidFill>
                          <a:latin typeface="Meiryo UI" panose="020B0604030504040204" pitchFamily="50" charset="-128"/>
                          <a:ea typeface="Meiryo UI" panose="020B0604030504040204" pitchFamily="50" charset="-128"/>
                        </a:rPr>
                        <a:t>Link to EXPO 2025</a:t>
                      </a:r>
                      <a:r>
                        <a:rPr kumimoji="1" lang="ja-JP" altLang="en-US" sz="1200" dirty="0">
                          <a:solidFill>
                            <a:schemeClr val="tx1"/>
                          </a:solidFill>
                          <a:latin typeface="Meiryo UI" panose="020B0604030504040204" pitchFamily="50" charset="-128"/>
                          <a:ea typeface="Meiryo UI" panose="020B0604030504040204" pitchFamily="50" charset="-128"/>
                        </a:rPr>
                        <a:t>～」への協賛とブース出店の協力</a:t>
                      </a:r>
                      <a:endParaRPr kumimoji="1" lang="en-US" altLang="ja-JP" sz="1200" dirty="0">
                        <a:solidFill>
                          <a:schemeClr val="tx1"/>
                        </a:solidFill>
                        <a:latin typeface="Meiryo UI" panose="020B0604030504040204" pitchFamily="50" charset="-128"/>
                        <a:ea typeface="Meiryo UI" panose="020B0604030504040204" pitchFamily="50" charset="-128"/>
                      </a:endParaRPr>
                    </a:p>
                    <a:p>
                      <a:pPr algn="l"/>
                      <a:r>
                        <a:rPr kumimoji="1" lang="ja-JP" altLang="en-US" sz="1200" dirty="0">
                          <a:solidFill>
                            <a:schemeClr val="tx1"/>
                          </a:solidFill>
                          <a:latin typeface="Meiryo UI" panose="020B0604030504040204" pitchFamily="50" charset="-128"/>
                          <a:ea typeface="Meiryo UI" panose="020B0604030504040204" pitchFamily="50" charset="-128"/>
                        </a:rPr>
                        <a:t>・乳幼児健診を担当する保健師対象の、小児骨疾患の早期発見に向けたセミナーの実施</a:t>
                      </a:r>
                    </a:p>
                  </a:txBody>
                  <a:tcPr anchor="ctr">
                    <a:lnL w="28575" cap="flat" cmpd="sng" algn="ctr">
                      <a:solidFill>
                        <a:srgbClr val="11AEC7"/>
                      </a:solidFill>
                      <a:prstDash val="solid"/>
                      <a:round/>
                      <a:headEnd type="none" w="med" len="med"/>
                      <a:tailEnd type="none" w="med" len="med"/>
                    </a:lnL>
                  </a:tcPr>
                </a:tc>
                <a:extLst>
                  <a:ext uri="{0D108BD9-81ED-4DB2-BD59-A6C34878D82A}">
                    <a16:rowId xmlns:a16="http://schemas.microsoft.com/office/drawing/2014/main" val="1176547384"/>
                  </a:ext>
                </a:extLst>
              </a:tr>
              <a:tr h="370840">
                <a:tc>
                  <a:txBody>
                    <a:bodyPr/>
                    <a:lstStyle/>
                    <a:p>
                      <a:pPr algn="ctr"/>
                      <a:r>
                        <a:rPr kumimoji="1" lang="ja-JP" altLang="en-US" sz="1200" dirty="0">
                          <a:latin typeface="Meiryo UI" panose="020B0604030504040204" pitchFamily="50" charset="-128"/>
                          <a:ea typeface="Meiryo UI" panose="020B0604030504040204" pitchFamily="50" charset="-128"/>
                        </a:rPr>
                        <a:t>グンゼ</a:t>
                      </a:r>
                    </a:p>
                  </a:txBody>
                  <a:tcPr anchor="ctr">
                    <a:lnR w="28575" cap="flat" cmpd="sng" algn="ctr">
                      <a:solidFill>
                        <a:srgbClr val="11AEC7"/>
                      </a:solidFill>
                      <a:prstDash val="solid"/>
                      <a:round/>
                      <a:headEnd type="none" w="med" len="med"/>
                      <a:tailEnd type="none" w="med" len="med"/>
                    </a:lnR>
                  </a:tcPr>
                </a:tc>
                <a:tc>
                  <a:txBody>
                    <a:bodyPr/>
                    <a:lstStyle/>
                    <a:p>
                      <a:pPr algn="l"/>
                      <a:r>
                        <a:rPr kumimoji="1" lang="ja-JP" altLang="en-US" sz="1200" dirty="0">
                          <a:solidFill>
                            <a:schemeClr val="tx1"/>
                          </a:solidFill>
                          <a:latin typeface="Meiryo UI" panose="020B0604030504040204" pitchFamily="50" charset="-128"/>
                          <a:ea typeface="Meiryo UI" panose="020B0604030504040204" pitchFamily="50" charset="-128"/>
                        </a:rPr>
                        <a:t>・明治安田生命とも連携した乳がん啓発リーフレットの作成・配布</a:t>
                      </a:r>
                      <a:endParaRPr kumimoji="1" lang="en-US" altLang="ja-JP" sz="1200" dirty="0">
                        <a:solidFill>
                          <a:schemeClr val="tx1"/>
                        </a:solidFill>
                        <a:latin typeface="Meiryo UI" panose="020B0604030504040204" pitchFamily="50" charset="-128"/>
                        <a:ea typeface="Meiryo UI" panose="020B0604030504040204" pitchFamily="50" charset="-128"/>
                      </a:endParaRPr>
                    </a:p>
                    <a:p>
                      <a:pPr algn="l"/>
                      <a:r>
                        <a:rPr kumimoji="1" lang="ja-JP" altLang="en-US" sz="1200" dirty="0">
                          <a:solidFill>
                            <a:schemeClr val="tx1"/>
                          </a:solidFill>
                          <a:latin typeface="Meiryo UI" panose="020B0604030504040204" pitchFamily="50" charset="-128"/>
                          <a:ea typeface="Meiryo UI" panose="020B0604030504040204" pitchFamily="50" charset="-128"/>
                        </a:rPr>
                        <a:t>・「わくわく・どきどき　</a:t>
                      </a:r>
                      <a:r>
                        <a:rPr kumimoji="1" lang="en-US" altLang="ja-JP" sz="1200" dirty="0">
                          <a:solidFill>
                            <a:schemeClr val="tx1"/>
                          </a:solidFill>
                          <a:latin typeface="Meiryo UI" panose="020B0604030504040204" pitchFamily="50" charset="-128"/>
                          <a:ea typeface="Meiryo UI" panose="020B0604030504040204" pitchFamily="50" charset="-128"/>
                        </a:rPr>
                        <a:t>SDGs</a:t>
                      </a:r>
                      <a:r>
                        <a:rPr kumimoji="1" lang="ja-JP" altLang="en-US" sz="1200" dirty="0">
                          <a:solidFill>
                            <a:schemeClr val="tx1"/>
                          </a:solidFill>
                          <a:latin typeface="Meiryo UI" panose="020B0604030504040204" pitchFamily="50" charset="-128"/>
                          <a:ea typeface="Meiryo UI" panose="020B0604030504040204" pitchFamily="50" charset="-128"/>
                        </a:rPr>
                        <a:t>　ジュニアフォーラム」への協力（審査及び協賛品提供）</a:t>
                      </a:r>
                      <a:endParaRPr kumimoji="1" lang="en-US" altLang="ja-JP" sz="1200" dirty="0">
                        <a:solidFill>
                          <a:schemeClr val="tx1"/>
                        </a:solidFill>
                        <a:latin typeface="Meiryo UI" panose="020B0604030504040204" pitchFamily="50" charset="-128"/>
                        <a:ea typeface="Meiryo UI" panose="020B0604030504040204" pitchFamily="50" charset="-128"/>
                      </a:endParaRPr>
                    </a:p>
                  </a:txBody>
                  <a:tcPr anchor="ctr">
                    <a:lnL w="28575" cap="flat" cmpd="sng" algn="ctr">
                      <a:solidFill>
                        <a:srgbClr val="11AEC7"/>
                      </a:solidFill>
                      <a:prstDash val="solid"/>
                      <a:round/>
                      <a:headEnd type="none" w="med" len="med"/>
                      <a:tailEnd type="none" w="med" len="med"/>
                    </a:lnL>
                  </a:tcPr>
                </a:tc>
                <a:extLst>
                  <a:ext uri="{0D108BD9-81ED-4DB2-BD59-A6C34878D82A}">
                    <a16:rowId xmlns:a16="http://schemas.microsoft.com/office/drawing/2014/main" val="791496813"/>
                  </a:ext>
                </a:extLst>
              </a:tr>
              <a:tr h="370840">
                <a:tc>
                  <a:txBody>
                    <a:bodyPr/>
                    <a:lstStyle/>
                    <a:p>
                      <a:pPr algn="ctr"/>
                      <a:r>
                        <a:rPr kumimoji="1" lang="ja-JP" altLang="en-US" sz="1200" dirty="0">
                          <a:latin typeface="Meiryo UI" panose="020B0604030504040204" pitchFamily="50" charset="-128"/>
                          <a:ea typeface="Meiryo UI" panose="020B0604030504040204" pitchFamily="50" charset="-128"/>
                        </a:rPr>
                        <a:t>ダイドードリンコ</a:t>
                      </a:r>
                    </a:p>
                  </a:txBody>
                  <a:tcPr anchor="ctr">
                    <a:lnR w="28575" cap="flat" cmpd="sng" algn="ctr">
                      <a:solidFill>
                        <a:srgbClr val="11AEC7"/>
                      </a:solidFill>
                      <a:prstDash val="solid"/>
                      <a:round/>
                      <a:headEnd type="none" w="med" len="med"/>
                      <a:tailEnd type="none" w="med" len="med"/>
                    </a:lnR>
                  </a:tcPr>
                </a:tc>
                <a:tc>
                  <a:txBody>
                    <a:bodyPr/>
                    <a:lstStyle/>
                    <a:p>
                      <a:pPr algn="l"/>
                      <a:r>
                        <a:rPr kumimoji="1" lang="ja-JP" altLang="en-US" sz="1200" dirty="0">
                          <a:solidFill>
                            <a:schemeClr val="tx1"/>
                          </a:solidFill>
                          <a:latin typeface="Meiryo UI" panose="020B0604030504040204" pitchFamily="50" charset="-128"/>
                          <a:ea typeface="Meiryo UI" panose="020B0604030504040204" pitchFamily="50" charset="-128"/>
                        </a:rPr>
                        <a:t>・おおさか元気広場や支援学校への自販機ペーパークラフトキットの提供</a:t>
                      </a:r>
                      <a:endParaRPr kumimoji="1" lang="en-US" altLang="ja-JP" sz="1200" dirty="0">
                        <a:solidFill>
                          <a:schemeClr val="tx1"/>
                        </a:solidFill>
                        <a:latin typeface="Meiryo UI" panose="020B0604030504040204" pitchFamily="50" charset="-128"/>
                        <a:ea typeface="Meiryo UI" panose="020B0604030504040204" pitchFamily="50" charset="-128"/>
                      </a:endParaRPr>
                    </a:p>
                    <a:p>
                      <a:pPr algn="l"/>
                      <a:r>
                        <a:rPr kumimoji="1" lang="ja-JP" altLang="en-US" sz="1200" dirty="0">
                          <a:solidFill>
                            <a:schemeClr val="tx1"/>
                          </a:solidFill>
                          <a:latin typeface="Meiryo UI" panose="020B0604030504040204" pitchFamily="50" charset="-128"/>
                          <a:ea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rPr>
                        <a:t>2025</a:t>
                      </a:r>
                      <a:r>
                        <a:rPr kumimoji="1" lang="ja-JP" altLang="en-US" sz="1200" dirty="0">
                          <a:solidFill>
                            <a:schemeClr val="tx1"/>
                          </a:solidFill>
                          <a:latin typeface="Meiryo UI" panose="020B0604030504040204" pitchFamily="50" charset="-128"/>
                          <a:ea typeface="Meiryo UI" panose="020B0604030504040204" pitchFamily="50" charset="-128"/>
                        </a:rPr>
                        <a:t>おおさか交通安全ファミリーフェスティバルへの飲料協賛</a:t>
                      </a:r>
                    </a:p>
                  </a:txBody>
                  <a:tcPr anchor="ctr">
                    <a:lnL w="28575" cap="flat" cmpd="sng" algn="ctr">
                      <a:solidFill>
                        <a:srgbClr val="11AEC7"/>
                      </a:solidFill>
                      <a:prstDash val="solid"/>
                      <a:round/>
                      <a:headEnd type="none" w="med" len="med"/>
                      <a:tailEnd type="none" w="med" len="med"/>
                    </a:lnL>
                  </a:tcPr>
                </a:tc>
                <a:extLst>
                  <a:ext uri="{0D108BD9-81ED-4DB2-BD59-A6C34878D82A}">
                    <a16:rowId xmlns:a16="http://schemas.microsoft.com/office/drawing/2014/main" val="2957268483"/>
                  </a:ext>
                </a:extLst>
              </a:tr>
              <a:tr h="370840">
                <a:tc>
                  <a:txBody>
                    <a:bodyPr/>
                    <a:lstStyle/>
                    <a:p>
                      <a:pPr algn="ctr"/>
                      <a:r>
                        <a:rPr kumimoji="1" lang="ja-JP" altLang="en-US" sz="1200" dirty="0">
                          <a:latin typeface="Meiryo UI" panose="020B0604030504040204" pitchFamily="50" charset="-128"/>
                          <a:ea typeface="Meiryo UI" panose="020B0604030504040204" pitchFamily="50" charset="-128"/>
                        </a:rPr>
                        <a:t>中西金属工業</a:t>
                      </a:r>
                    </a:p>
                  </a:txBody>
                  <a:tcPr anchor="ctr">
                    <a:lnR w="28575" cap="flat" cmpd="sng" algn="ctr">
                      <a:solidFill>
                        <a:srgbClr val="11AEC7"/>
                      </a:solidFill>
                      <a:prstDash val="solid"/>
                      <a:round/>
                      <a:headEnd type="none" w="med" len="med"/>
                      <a:tailEnd type="none" w="med" len="med"/>
                    </a:lnR>
                  </a:tcPr>
                </a:tc>
                <a:tc>
                  <a:txBody>
                    <a:bodyPr/>
                    <a:lstStyle/>
                    <a:p>
                      <a:pPr algn="l"/>
                      <a:r>
                        <a:rPr kumimoji="1" lang="ja-JP" altLang="en-US" sz="1200" dirty="0">
                          <a:solidFill>
                            <a:schemeClr val="tx1"/>
                          </a:solidFill>
                          <a:latin typeface="Meiryo UI" panose="020B0604030504040204" pitchFamily="50" charset="-128"/>
                          <a:ea typeface="Meiryo UI" panose="020B0604030504040204" pitchFamily="50" charset="-128"/>
                        </a:rPr>
                        <a:t>・府立支援学校</a:t>
                      </a:r>
                      <a:r>
                        <a:rPr kumimoji="1" lang="en-US" altLang="ja-JP" sz="1200" dirty="0">
                          <a:solidFill>
                            <a:schemeClr val="tx1"/>
                          </a:solidFill>
                          <a:latin typeface="Meiryo UI" panose="020B0604030504040204" pitchFamily="50" charset="-128"/>
                          <a:ea typeface="Meiryo UI" panose="020B0604030504040204" pitchFamily="50" charset="-128"/>
                        </a:rPr>
                        <a:t>NKC</a:t>
                      </a:r>
                      <a:r>
                        <a:rPr kumimoji="1" lang="ja-JP" altLang="en-US" sz="1200" dirty="0">
                          <a:solidFill>
                            <a:schemeClr val="tx1"/>
                          </a:solidFill>
                          <a:latin typeface="Meiryo UI" panose="020B0604030504040204" pitchFamily="50" charset="-128"/>
                          <a:ea typeface="Meiryo UI" panose="020B0604030504040204" pitchFamily="50" charset="-128"/>
                        </a:rPr>
                        <a:t>ものづくりチャレンジカップの開催（第</a:t>
                      </a:r>
                      <a:r>
                        <a:rPr kumimoji="1" lang="en-US" altLang="ja-JP" sz="1200" dirty="0">
                          <a:solidFill>
                            <a:schemeClr val="tx1"/>
                          </a:solidFill>
                          <a:latin typeface="Meiryo UI" panose="020B0604030504040204" pitchFamily="50" charset="-128"/>
                          <a:ea typeface="Meiryo UI" panose="020B0604030504040204" pitchFamily="50" charset="-128"/>
                        </a:rPr>
                        <a:t>2</a:t>
                      </a:r>
                      <a:r>
                        <a:rPr kumimoji="1" lang="ja-JP" altLang="en-US" sz="1200" dirty="0">
                          <a:solidFill>
                            <a:schemeClr val="tx1"/>
                          </a:solidFill>
                          <a:latin typeface="Meiryo UI" panose="020B0604030504040204" pitchFamily="50" charset="-128"/>
                          <a:ea typeface="Meiryo UI" panose="020B0604030504040204" pitchFamily="50" charset="-128"/>
                        </a:rPr>
                        <a:t>回）</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0" marR="0" lvl="0" indent="0" algn="l" defTabSz="685762"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Meiryo UI" panose="020B0604030504040204" pitchFamily="50" charset="-128"/>
                          <a:ea typeface="Meiryo UI" panose="020B0604030504040204" pitchFamily="50" charset="-128"/>
                        </a:rPr>
                        <a:t>・府立実業高校「課題研究アップデートプロジェクト」の企画・開催</a:t>
                      </a:r>
                    </a:p>
                  </a:txBody>
                  <a:tcPr anchor="ctr">
                    <a:lnL w="28575" cap="flat" cmpd="sng" algn="ctr">
                      <a:solidFill>
                        <a:srgbClr val="11AEC7"/>
                      </a:solidFill>
                      <a:prstDash val="solid"/>
                      <a:round/>
                      <a:headEnd type="none" w="med" len="med"/>
                      <a:tailEnd type="none" w="med" len="med"/>
                    </a:lnL>
                  </a:tcPr>
                </a:tc>
                <a:extLst>
                  <a:ext uri="{0D108BD9-81ED-4DB2-BD59-A6C34878D82A}">
                    <a16:rowId xmlns:a16="http://schemas.microsoft.com/office/drawing/2014/main" val="449203350"/>
                  </a:ext>
                </a:extLst>
              </a:tr>
              <a:tr h="370840">
                <a:tc>
                  <a:txBody>
                    <a:bodyPr/>
                    <a:lstStyle/>
                    <a:p>
                      <a:pPr algn="ctr"/>
                      <a:r>
                        <a:rPr kumimoji="1" lang="ja-JP" altLang="en-US" sz="1200" dirty="0">
                          <a:latin typeface="Meiryo UI" panose="020B0604030504040204" pitchFamily="50" charset="-128"/>
                          <a:ea typeface="Meiryo UI" panose="020B0604030504040204" pitchFamily="50" charset="-128"/>
                        </a:rPr>
                        <a:t>ネスレ日本</a:t>
                      </a:r>
                    </a:p>
                  </a:txBody>
                  <a:tcPr anchor="ctr">
                    <a:lnR w="28575" cap="flat" cmpd="sng" algn="ctr">
                      <a:solidFill>
                        <a:srgbClr val="11AEC7"/>
                      </a:solidFill>
                      <a:prstDash val="solid"/>
                      <a:round/>
                      <a:headEnd type="none" w="med" len="med"/>
                      <a:tailEnd type="none" w="med" len="med"/>
                    </a:lnR>
                  </a:tcPr>
                </a:tc>
                <a:tc>
                  <a:txBody>
                    <a:bodyPr/>
                    <a:lstStyle/>
                    <a:p>
                      <a:pPr algn="l"/>
                      <a:r>
                        <a:rPr kumimoji="1" lang="ja-JP" altLang="en-US" sz="1200" dirty="0">
                          <a:solidFill>
                            <a:schemeClr val="tx1"/>
                          </a:solidFill>
                          <a:latin typeface="Meiryo UI" panose="020B0604030504040204" pitchFamily="50" charset="-128"/>
                          <a:ea typeface="Meiryo UI" panose="020B0604030504040204" pitchFamily="50" charset="-128"/>
                        </a:rPr>
                        <a:t>・「わくわく・どきどき　</a:t>
                      </a:r>
                      <a:r>
                        <a:rPr kumimoji="1" lang="en-US" altLang="ja-JP" sz="1200" dirty="0">
                          <a:solidFill>
                            <a:schemeClr val="tx1"/>
                          </a:solidFill>
                          <a:latin typeface="Meiryo UI" panose="020B0604030504040204" pitchFamily="50" charset="-128"/>
                          <a:ea typeface="Meiryo UI" panose="020B0604030504040204" pitchFamily="50" charset="-128"/>
                        </a:rPr>
                        <a:t>SDGs</a:t>
                      </a:r>
                      <a:r>
                        <a:rPr kumimoji="1" lang="ja-JP" altLang="en-US" sz="1200" dirty="0">
                          <a:solidFill>
                            <a:schemeClr val="tx1"/>
                          </a:solidFill>
                          <a:latin typeface="Meiryo UI" panose="020B0604030504040204" pitchFamily="50" charset="-128"/>
                          <a:ea typeface="Meiryo UI" panose="020B0604030504040204" pitchFamily="50" charset="-128"/>
                        </a:rPr>
                        <a:t>　ジュニアプロジェクト」のアイデアミーティングへの協力</a:t>
                      </a:r>
                      <a:endParaRPr kumimoji="1" lang="en-US" altLang="ja-JP" sz="1200" dirty="0">
                        <a:solidFill>
                          <a:schemeClr val="tx1"/>
                        </a:solidFill>
                        <a:latin typeface="Meiryo UI" panose="020B0604030504040204" pitchFamily="50" charset="-128"/>
                        <a:ea typeface="Meiryo UI" panose="020B0604030504040204" pitchFamily="50" charset="-128"/>
                      </a:endParaRPr>
                    </a:p>
                    <a:p>
                      <a:pPr algn="l"/>
                      <a:r>
                        <a:rPr kumimoji="1" lang="ja-JP" altLang="en-US" sz="1200" dirty="0">
                          <a:solidFill>
                            <a:schemeClr val="tx1"/>
                          </a:solidFill>
                          <a:latin typeface="Meiryo UI" panose="020B0604030504040204" pitchFamily="50" charset="-128"/>
                          <a:ea typeface="Meiryo UI" panose="020B0604030504040204" pitchFamily="50" charset="-128"/>
                        </a:rPr>
                        <a:t>・おとな猫一時預</a:t>
                      </a:r>
                      <a:r>
                        <a:rPr kumimoji="1" lang="ja-JP" altLang="en-US" sz="1200">
                          <a:solidFill>
                            <a:schemeClr val="tx1"/>
                          </a:solidFill>
                          <a:latin typeface="Meiryo UI" panose="020B0604030504040204" pitchFamily="50" charset="-128"/>
                          <a:ea typeface="Meiryo UI" panose="020B0604030504040204" pitchFamily="50" charset="-128"/>
                        </a:rPr>
                        <a:t>かり事業の共同実施</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lnL w="28575" cap="flat" cmpd="sng" algn="ctr">
                      <a:solidFill>
                        <a:srgbClr val="11AEC7"/>
                      </a:solidFill>
                      <a:prstDash val="solid"/>
                      <a:round/>
                      <a:headEnd type="none" w="med" len="med"/>
                      <a:tailEnd type="none" w="med" len="med"/>
                    </a:lnL>
                  </a:tcPr>
                </a:tc>
                <a:extLst>
                  <a:ext uri="{0D108BD9-81ED-4DB2-BD59-A6C34878D82A}">
                    <a16:rowId xmlns:a16="http://schemas.microsoft.com/office/drawing/2014/main" val="2492342941"/>
                  </a:ext>
                </a:extLst>
              </a:tr>
              <a:tr h="370840">
                <a:tc>
                  <a:txBody>
                    <a:bodyPr/>
                    <a:lstStyle/>
                    <a:p>
                      <a:pPr algn="ctr"/>
                      <a:r>
                        <a:rPr kumimoji="1" lang="ja-JP" altLang="en-US" sz="1200" dirty="0">
                          <a:latin typeface="Meiryo UI" panose="020B0604030504040204" pitchFamily="50" charset="-128"/>
                          <a:ea typeface="Meiryo UI" panose="020B0604030504040204" pitchFamily="50" charset="-128"/>
                        </a:rPr>
                        <a:t>不二製油</a:t>
                      </a:r>
                      <a:endParaRPr kumimoji="1" lang="en-US" altLang="ja-JP" sz="1200" dirty="0">
                        <a:latin typeface="Meiryo UI" panose="020B0604030504040204" pitchFamily="50" charset="-128"/>
                        <a:ea typeface="Meiryo UI" panose="020B0604030504040204" pitchFamily="50" charset="-128"/>
                      </a:endParaRPr>
                    </a:p>
                  </a:txBody>
                  <a:tcPr anchor="ctr">
                    <a:lnR w="28575" cap="flat" cmpd="sng" algn="ctr">
                      <a:solidFill>
                        <a:srgbClr val="11AEC7"/>
                      </a:solidFill>
                      <a:prstDash val="solid"/>
                      <a:round/>
                      <a:headEnd type="none" w="med" len="med"/>
                      <a:tailEnd type="none" w="med" len="med"/>
                    </a:lnR>
                  </a:tcPr>
                </a:tc>
                <a:tc>
                  <a:txBody>
                    <a:bodyPr/>
                    <a:lstStyle/>
                    <a:p>
                      <a:pPr algn="l"/>
                      <a:r>
                        <a:rPr kumimoji="1" lang="ja-JP" altLang="en-US" sz="1200" dirty="0">
                          <a:solidFill>
                            <a:schemeClr val="tx1"/>
                          </a:solidFill>
                          <a:latin typeface="Meiryo UI" panose="020B0604030504040204" pitchFamily="50" charset="-128"/>
                          <a:ea typeface="Meiryo UI" panose="020B0604030504040204" pitchFamily="50" charset="-128"/>
                        </a:rPr>
                        <a:t>・「大阪産</a:t>
                      </a:r>
                      <a:r>
                        <a:rPr kumimoji="1" lang="en-US" altLang="ja-JP"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もん</a:t>
                      </a:r>
                      <a:r>
                        <a:rPr kumimoji="1" lang="en-US" altLang="ja-JP"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マルシェ～</a:t>
                      </a:r>
                      <a:r>
                        <a:rPr kumimoji="1" lang="en-US" altLang="ja-JP" sz="1200" dirty="0">
                          <a:solidFill>
                            <a:schemeClr val="tx1"/>
                          </a:solidFill>
                          <a:latin typeface="Meiryo UI" panose="020B0604030504040204" pitchFamily="50" charset="-128"/>
                          <a:ea typeface="Meiryo UI" panose="020B0604030504040204" pitchFamily="50" charset="-128"/>
                        </a:rPr>
                        <a:t>Link to EXPO 2025</a:t>
                      </a:r>
                      <a:r>
                        <a:rPr kumimoji="1" lang="ja-JP" altLang="en-US" sz="1200" dirty="0">
                          <a:solidFill>
                            <a:schemeClr val="tx1"/>
                          </a:solidFill>
                          <a:latin typeface="Meiryo UI" panose="020B0604030504040204" pitchFamily="50" charset="-128"/>
                          <a:ea typeface="Meiryo UI" panose="020B0604030504040204" pitchFamily="50" charset="-128"/>
                        </a:rPr>
                        <a:t>～」への協賛とブース出展（キッチンカー）</a:t>
                      </a:r>
                      <a:endParaRPr kumimoji="1" lang="en-US" altLang="ja-JP" sz="1200" dirty="0">
                        <a:solidFill>
                          <a:schemeClr val="tx1"/>
                        </a:solidFill>
                        <a:latin typeface="Meiryo UI" panose="020B0604030504040204" pitchFamily="50" charset="-128"/>
                        <a:ea typeface="Meiryo UI" panose="020B0604030504040204" pitchFamily="50" charset="-128"/>
                      </a:endParaRPr>
                    </a:p>
                    <a:p>
                      <a:pPr algn="l"/>
                      <a:r>
                        <a:rPr kumimoji="1" lang="ja-JP" altLang="en-US" sz="1200" dirty="0">
                          <a:solidFill>
                            <a:schemeClr val="tx1"/>
                          </a:solidFill>
                          <a:latin typeface="Meiryo UI" panose="020B0604030504040204" pitchFamily="50" charset="-128"/>
                          <a:ea typeface="Meiryo UI" panose="020B0604030504040204" pitchFamily="50" charset="-128"/>
                        </a:rPr>
                        <a:t>・おおさか元気広場　企業団体プログラムの実施</a:t>
                      </a:r>
                    </a:p>
                  </a:txBody>
                  <a:tcPr anchor="ctr">
                    <a:lnL w="28575" cap="flat" cmpd="sng" algn="ctr">
                      <a:solidFill>
                        <a:srgbClr val="11AEC7"/>
                      </a:solidFill>
                      <a:prstDash val="solid"/>
                      <a:round/>
                      <a:headEnd type="none" w="med" len="med"/>
                      <a:tailEnd type="none" w="med" len="med"/>
                    </a:lnL>
                  </a:tcPr>
                </a:tc>
                <a:extLst>
                  <a:ext uri="{0D108BD9-81ED-4DB2-BD59-A6C34878D82A}">
                    <a16:rowId xmlns:a16="http://schemas.microsoft.com/office/drawing/2014/main" val="2009436375"/>
                  </a:ext>
                </a:extLst>
              </a:tr>
              <a:tr h="370840">
                <a:tc>
                  <a:txBody>
                    <a:bodyPr/>
                    <a:lstStyle/>
                    <a:p>
                      <a:pPr algn="ctr"/>
                      <a:r>
                        <a:rPr kumimoji="1" lang="ja-JP" altLang="en-US" sz="1200" dirty="0">
                          <a:latin typeface="Meiryo UI" panose="020B0604030504040204" pitchFamily="50" charset="-128"/>
                          <a:ea typeface="Meiryo UI" panose="020B0604030504040204" pitchFamily="50" charset="-128"/>
                        </a:rPr>
                        <a:t>ミズノ</a:t>
                      </a:r>
                    </a:p>
                  </a:txBody>
                  <a:tcPr anchor="ctr">
                    <a:lnR w="28575" cap="flat" cmpd="sng" algn="ctr">
                      <a:solidFill>
                        <a:srgbClr val="11AEC7"/>
                      </a:solidFill>
                      <a:prstDash val="solid"/>
                      <a:round/>
                      <a:headEnd type="none" w="med" len="med"/>
                      <a:tailEnd type="none" w="med" len="med"/>
                    </a:lnR>
                  </a:tcPr>
                </a:tc>
                <a:tc>
                  <a:txBody>
                    <a:bodyPr/>
                    <a:lstStyle/>
                    <a:p>
                      <a:pPr algn="l"/>
                      <a:r>
                        <a:rPr kumimoji="1" lang="ja-JP" altLang="en-US" sz="1200" dirty="0">
                          <a:solidFill>
                            <a:schemeClr val="tx1"/>
                          </a:solidFill>
                          <a:latin typeface="Meiryo UI" panose="020B0604030504040204" pitchFamily="50" charset="-128"/>
                          <a:ea typeface="Meiryo UI" panose="020B0604030504040204" pitchFamily="50" charset="-128"/>
                        </a:rPr>
                        <a:t>・サーキュラーエコノミーに関するヒアリングへの協力</a:t>
                      </a:r>
                      <a:endParaRPr kumimoji="1" lang="en-US" altLang="ja-JP" sz="1200" dirty="0">
                        <a:solidFill>
                          <a:schemeClr val="tx1"/>
                        </a:solidFill>
                        <a:latin typeface="Meiryo UI" panose="020B0604030504040204" pitchFamily="50" charset="-128"/>
                        <a:ea typeface="Meiryo UI" panose="020B0604030504040204" pitchFamily="50" charset="-128"/>
                      </a:endParaRPr>
                    </a:p>
                    <a:p>
                      <a:pPr algn="l"/>
                      <a:r>
                        <a:rPr kumimoji="1" lang="ja-JP" altLang="en-US" sz="1200" dirty="0">
                          <a:solidFill>
                            <a:schemeClr val="tx1"/>
                          </a:solidFill>
                          <a:latin typeface="Meiryo UI" panose="020B0604030504040204" pitchFamily="50" charset="-128"/>
                          <a:ea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rPr>
                        <a:t>2025</a:t>
                      </a:r>
                      <a:r>
                        <a:rPr kumimoji="1" lang="ja-JP" altLang="en-US" sz="1200" dirty="0">
                          <a:solidFill>
                            <a:schemeClr val="tx1"/>
                          </a:solidFill>
                          <a:latin typeface="Meiryo UI" panose="020B0604030504040204" pitchFamily="50" charset="-128"/>
                          <a:ea typeface="Meiryo UI" panose="020B0604030504040204" pitchFamily="50" charset="-128"/>
                        </a:rPr>
                        <a:t>年日本国際博覧会子ども招待事業周知への協力</a:t>
                      </a:r>
                    </a:p>
                  </a:txBody>
                  <a:tcPr anchor="ctr">
                    <a:lnL w="28575" cap="flat" cmpd="sng" algn="ctr">
                      <a:solidFill>
                        <a:srgbClr val="11AEC7"/>
                      </a:solidFill>
                      <a:prstDash val="solid"/>
                      <a:round/>
                      <a:headEnd type="none" w="med" len="med"/>
                      <a:tailEnd type="none" w="med" len="med"/>
                    </a:lnL>
                  </a:tcPr>
                </a:tc>
                <a:extLst>
                  <a:ext uri="{0D108BD9-81ED-4DB2-BD59-A6C34878D82A}">
                    <a16:rowId xmlns:a16="http://schemas.microsoft.com/office/drawing/2014/main" val="1347890107"/>
                  </a:ext>
                </a:extLst>
              </a:tr>
              <a:tr h="370840">
                <a:tc>
                  <a:txBody>
                    <a:bodyPr/>
                    <a:lstStyle/>
                    <a:p>
                      <a:pPr algn="ctr"/>
                      <a:r>
                        <a:rPr kumimoji="1" lang="ja-JP" altLang="en-US" sz="1200" dirty="0">
                          <a:latin typeface="Meiryo UI" panose="020B0604030504040204" pitchFamily="50" charset="-128"/>
                          <a:ea typeface="Meiryo UI" panose="020B0604030504040204" pitchFamily="50" charset="-128"/>
                        </a:rPr>
                        <a:t>リコージャパン</a:t>
                      </a:r>
                    </a:p>
                  </a:txBody>
                  <a:tcPr anchor="ctr">
                    <a:lnR w="28575" cap="flat" cmpd="sng" algn="ctr">
                      <a:solidFill>
                        <a:srgbClr val="11AEC7"/>
                      </a:solidFill>
                      <a:prstDash val="solid"/>
                      <a:round/>
                      <a:headEnd type="none" w="med" len="med"/>
                      <a:tailEnd type="none" w="med" len="med"/>
                    </a:lnR>
                  </a:tcPr>
                </a:tc>
                <a:tc>
                  <a:txBody>
                    <a:bodyPr/>
                    <a:lstStyle/>
                    <a:p>
                      <a:pPr algn="l"/>
                      <a:r>
                        <a:rPr kumimoji="1" lang="ja-JP" altLang="en-US" sz="1200" dirty="0">
                          <a:solidFill>
                            <a:schemeClr val="tx1"/>
                          </a:solidFill>
                          <a:latin typeface="Meiryo UI" panose="020B0604030504040204" pitchFamily="50" charset="-128"/>
                          <a:ea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rPr>
                        <a:t>2025</a:t>
                      </a:r>
                      <a:r>
                        <a:rPr kumimoji="1" lang="ja-JP" altLang="en-US" sz="1200" dirty="0">
                          <a:solidFill>
                            <a:schemeClr val="tx1"/>
                          </a:solidFill>
                          <a:latin typeface="Meiryo UI" panose="020B0604030504040204" pitchFamily="50" charset="-128"/>
                          <a:ea typeface="Meiryo UI" panose="020B0604030504040204" pitchFamily="50" charset="-128"/>
                        </a:rPr>
                        <a:t>年日本国際博覧会子ども招待事業周知への協力</a:t>
                      </a:r>
                      <a:endParaRPr kumimoji="1" lang="en-US" altLang="ja-JP" sz="1200" dirty="0">
                        <a:solidFill>
                          <a:schemeClr val="tx1"/>
                        </a:solidFill>
                        <a:latin typeface="Meiryo UI" panose="020B0604030504040204" pitchFamily="50" charset="-128"/>
                        <a:ea typeface="Meiryo UI" panose="020B0604030504040204" pitchFamily="50" charset="-128"/>
                      </a:endParaRPr>
                    </a:p>
                    <a:p>
                      <a:pPr algn="l"/>
                      <a:r>
                        <a:rPr kumimoji="1" lang="ja-JP" altLang="en-US" sz="1200" dirty="0">
                          <a:solidFill>
                            <a:schemeClr val="tx1"/>
                          </a:solidFill>
                          <a:latin typeface="Meiryo UI" panose="020B0604030504040204" pitchFamily="50" charset="-128"/>
                          <a:ea typeface="Meiryo UI" panose="020B0604030504040204" pitchFamily="50" charset="-128"/>
                        </a:rPr>
                        <a:t>・創発ダイアログへ運営の協力</a:t>
                      </a:r>
                      <a:r>
                        <a:rPr kumimoji="1" lang="en-US" altLang="ja-JP"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会場貸出、リコーみらいデザイン</a:t>
                      </a:r>
                      <a:r>
                        <a:rPr kumimoji="1" lang="en-US" altLang="ja-JP" sz="1200" dirty="0">
                          <a:solidFill>
                            <a:schemeClr val="tx1"/>
                          </a:solidFill>
                          <a:latin typeface="Meiryo UI" panose="020B0604030504040204" pitchFamily="50" charset="-128"/>
                          <a:ea typeface="Meiryo UI" panose="020B0604030504040204" pitchFamily="50" charset="-128"/>
                        </a:rPr>
                        <a:t>lab.</a:t>
                      </a:r>
                      <a:r>
                        <a:rPr kumimoji="1" lang="ja-JP" altLang="en-US" sz="1200" dirty="0">
                          <a:solidFill>
                            <a:schemeClr val="tx1"/>
                          </a:solidFill>
                          <a:latin typeface="Meiryo UI" panose="020B0604030504040204" pitchFamily="50" charset="-128"/>
                          <a:ea typeface="Meiryo UI" panose="020B0604030504040204" pitchFamily="50" charset="-128"/>
                        </a:rPr>
                        <a:t>によるファシリテーション</a:t>
                      </a:r>
                      <a:r>
                        <a:rPr kumimoji="1" lang="en-US" altLang="ja-JP" sz="1200" dirty="0">
                          <a:solidFill>
                            <a:schemeClr val="tx1"/>
                          </a:solidFill>
                          <a:latin typeface="Meiryo UI" panose="020B0604030504040204" pitchFamily="50" charset="-128"/>
                          <a:ea typeface="Meiryo UI" panose="020B0604030504040204" pitchFamily="50" charset="-128"/>
                        </a:rPr>
                        <a:t>)</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lnL w="28575" cap="flat" cmpd="sng" algn="ctr">
                      <a:solidFill>
                        <a:srgbClr val="11AEC7"/>
                      </a:solidFill>
                      <a:prstDash val="solid"/>
                      <a:round/>
                      <a:headEnd type="none" w="med" len="med"/>
                      <a:tailEnd type="none" w="med" len="med"/>
                    </a:lnL>
                  </a:tcPr>
                </a:tc>
                <a:extLst>
                  <a:ext uri="{0D108BD9-81ED-4DB2-BD59-A6C34878D82A}">
                    <a16:rowId xmlns:a16="http://schemas.microsoft.com/office/drawing/2014/main" val="1605690285"/>
                  </a:ext>
                </a:extLst>
              </a:tr>
              <a:tr h="370840">
                <a:tc>
                  <a:txBody>
                    <a:bodyPr/>
                    <a:lstStyle/>
                    <a:p>
                      <a:pPr algn="ctr"/>
                      <a:r>
                        <a:rPr kumimoji="1" lang="ja-JP" altLang="en-US" sz="1200" dirty="0">
                          <a:latin typeface="Meiryo UI" panose="020B0604030504040204" pitchFamily="50" charset="-128"/>
                          <a:ea typeface="Meiryo UI" panose="020B0604030504040204" pitchFamily="50" charset="-128"/>
                        </a:rPr>
                        <a:t>ロート製薬</a:t>
                      </a:r>
                    </a:p>
                  </a:txBody>
                  <a:tcPr anchor="ctr">
                    <a:lnR w="28575" cap="flat" cmpd="sng" algn="ctr">
                      <a:solidFill>
                        <a:srgbClr val="11AEC7"/>
                      </a:solidFill>
                      <a:prstDash val="solid"/>
                      <a:round/>
                      <a:headEnd type="none" w="med" len="med"/>
                      <a:tailEnd type="none" w="med" len="med"/>
                    </a:lnR>
                  </a:tcPr>
                </a:tc>
                <a:tc>
                  <a:txBody>
                    <a:bodyPr/>
                    <a:lstStyle/>
                    <a:p>
                      <a:pPr algn="l"/>
                      <a:r>
                        <a:rPr kumimoji="1" lang="ja-JP" altLang="en-US" sz="1200" dirty="0">
                          <a:solidFill>
                            <a:schemeClr val="tx1"/>
                          </a:solidFill>
                          <a:latin typeface="Meiryo UI" panose="020B0604030504040204" pitchFamily="50" charset="-128"/>
                          <a:ea typeface="Meiryo UI" panose="020B0604030504040204" pitchFamily="50" charset="-128"/>
                        </a:rPr>
                        <a:t>・ロートレシピ店舗にて大阪産</a:t>
                      </a:r>
                      <a:r>
                        <a:rPr kumimoji="1" lang="en-US" altLang="ja-JP"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もん</a:t>
                      </a:r>
                      <a:r>
                        <a:rPr kumimoji="1" lang="en-US" altLang="ja-JP"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を使用したメニューの提供</a:t>
                      </a:r>
                      <a:endParaRPr kumimoji="1" lang="en-US" altLang="ja-JP" sz="1200" dirty="0">
                        <a:solidFill>
                          <a:schemeClr val="tx1"/>
                        </a:solidFill>
                        <a:latin typeface="Meiryo UI" panose="020B0604030504040204" pitchFamily="50" charset="-128"/>
                        <a:ea typeface="Meiryo UI" panose="020B0604030504040204" pitchFamily="50" charset="-128"/>
                      </a:endParaRPr>
                    </a:p>
                    <a:p>
                      <a:pPr algn="l"/>
                      <a:r>
                        <a:rPr kumimoji="1" lang="ja-JP" altLang="en-US" sz="1200" dirty="0">
                          <a:solidFill>
                            <a:schemeClr val="tx1"/>
                          </a:solidFill>
                          <a:latin typeface="Meiryo UI" panose="020B0604030504040204" pitchFamily="50" charset="-128"/>
                          <a:ea typeface="Meiryo UI" panose="020B0604030504040204" pitchFamily="50" charset="-128"/>
                        </a:rPr>
                        <a:t>・「わくわく・どきどき　</a:t>
                      </a:r>
                      <a:r>
                        <a:rPr kumimoji="1" lang="en-US" altLang="ja-JP" sz="1200" dirty="0">
                          <a:solidFill>
                            <a:schemeClr val="tx1"/>
                          </a:solidFill>
                          <a:latin typeface="Meiryo UI" panose="020B0604030504040204" pitchFamily="50" charset="-128"/>
                          <a:ea typeface="Meiryo UI" panose="020B0604030504040204" pitchFamily="50" charset="-128"/>
                        </a:rPr>
                        <a:t>SDGs</a:t>
                      </a:r>
                      <a:r>
                        <a:rPr kumimoji="1" lang="ja-JP" altLang="en-US" sz="1200" dirty="0">
                          <a:solidFill>
                            <a:schemeClr val="tx1"/>
                          </a:solidFill>
                          <a:latin typeface="Meiryo UI" panose="020B0604030504040204" pitchFamily="50" charset="-128"/>
                          <a:ea typeface="Meiryo UI" panose="020B0604030504040204" pitchFamily="50" charset="-128"/>
                        </a:rPr>
                        <a:t>　ジュニアプロジェクト」のアイデアミーティングへの協力</a:t>
                      </a:r>
                    </a:p>
                  </a:txBody>
                  <a:tcPr anchor="ctr">
                    <a:lnL w="28575" cap="flat" cmpd="sng" algn="ctr">
                      <a:solidFill>
                        <a:srgbClr val="11AEC7"/>
                      </a:solidFill>
                      <a:prstDash val="solid"/>
                      <a:round/>
                      <a:headEnd type="none" w="med" len="med"/>
                      <a:tailEnd type="none" w="med" len="med"/>
                    </a:lnL>
                  </a:tcPr>
                </a:tc>
                <a:extLst>
                  <a:ext uri="{0D108BD9-81ED-4DB2-BD59-A6C34878D82A}">
                    <a16:rowId xmlns:a16="http://schemas.microsoft.com/office/drawing/2014/main" val="2092946400"/>
                  </a:ext>
                </a:extLst>
              </a:tr>
            </a:tbl>
          </a:graphicData>
        </a:graphic>
      </p:graphicFrame>
      <p:grpSp>
        <p:nvGrpSpPr>
          <p:cNvPr id="13" name="グループ化 12">
            <a:extLst>
              <a:ext uri="{FF2B5EF4-FFF2-40B4-BE49-F238E27FC236}">
                <a16:creationId xmlns:a16="http://schemas.microsoft.com/office/drawing/2014/main" id="{8A9EA5EE-1D07-4447-AACC-EF3FB785D4CE}"/>
              </a:ext>
            </a:extLst>
          </p:cNvPr>
          <p:cNvGrpSpPr/>
          <p:nvPr/>
        </p:nvGrpSpPr>
        <p:grpSpPr>
          <a:xfrm>
            <a:off x="394181" y="465236"/>
            <a:ext cx="9173036" cy="475850"/>
            <a:chOff x="394181" y="465236"/>
            <a:chExt cx="9173036" cy="475850"/>
          </a:xfrm>
        </p:grpSpPr>
        <p:sp>
          <p:nvSpPr>
            <p:cNvPr id="14" name="テキスト ボックス 13">
              <a:extLst>
                <a:ext uri="{FF2B5EF4-FFF2-40B4-BE49-F238E27FC236}">
                  <a16:creationId xmlns:a16="http://schemas.microsoft.com/office/drawing/2014/main" id="{F8BB25BD-CA03-43C3-8830-DCE72CC12B40}"/>
                </a:ext>
              </a:extLst>
            </p:cNvPr>
            <p:cNvSpPr txBox="1"/>
            <p:nvPr/>
          </p:nvSpPr>
          <p:spPr>
            <a:xfrm>
              <a:off x="474667" y="465236"/>
              <a:ext cx="2763898" cy="400110"/>
            </a:xfrm>
            <a:prstGeom prst="rect">
              <a:avLst/>
            </a:prstGeom>
            <a:noFill/>
          </p:spPr>
          <p:txBody>
            <a:bodyPr wrap="none" rtlCol="0">
              <a:spAutoFit/>
            </a:bodyPr>
            <a:lstStyle/>
            <a:p>
              <a:r>
                <a:rPr lang="ja-JP" altLang="en-US" sz="2000" b="1" spc="60" dirty="0">
                  <a:latin typeface="Meiryo UI" panose="020B0604030504040204" pitchFamily="50" charset="-128"/>
                  <a:ea typeface="Meiryo UI" panose="020B0604030504040204" pitchFamily="50" charset="-128"/>
                </a:rPr>
                <a:t>（業種別）主な取組み</a:t>
              </a:r>
              <a:endParaRPr kumimoji="1" lang="ja-JP" altLang="en-US" sz="2000" b="1" dirty="0">
                <a:latin typeface="Meiryo UI" panose="020B0604030504040204" pitchFamily="50" charset="-128"/>
                <a:ea typeface="Meiryo UI" panose="020B0604030504040204" pitchFamily="50" charset="-128"/>
              </a:endParaRPr>
            </a:p>
          </p:txBody>
        </p:sp>
        <p:cxnSp>
          <p:nvCxnSpPr>
            <p:cNvPr id="17" name="直線コネクタ 16">
              <a:extLst>
                <a:ext uri="{FF2B5EF4-FFF2-40B4-BE49-F238E27FC236}">
                  <a16:creationId xmlns:a16="http://schemas.microsoft.com/office/drawing/2014/main" id="{0094166E-9F58-4C62-A247-23909897611E}"/>
                </a:ext>
              </a:extLst>
            </p:cNvPr>
            <p:cNvCxnSpPr/>
            <p:nvPr/>
          </p:nvCxnSpPr>
          <p:spPr>
            <a:xfrm>
              <a:off x="394181" y="941086"/>
              <a:ext cx="9173036" cy="0"/>
            </a:xfrm>
            <a:prstGeom prst="line">
              <a:avLst/>
            </a:prstGeom>
            <a:ln w="38100">
              <a:solidFill>
                <a:srgbClr val="0D8295"/>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7357603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タイトル 8" hidden="1">
            <a:extLst>
              <a:ext uri="{FF2B5EF4-FFF2-40B4-BE49-F238E27FC236}">
                <a16:creationId xmlns:a16="http://schemas.microsoft.com/office/drawing/2014/main" id="{9FDB6406-0CDB-4213-A1B6-DE47D953FED3}"/>
              </a:ext>
            </a:extLst>
          </p:cNvPr>
          <p:cNvSpPr>
            <a:spLocks noGrp="1"/>
          </p:cNvSpPr>
          <p:nvPr>
            <p:ph type="title" idx="4294967295"/>
          </p:nvPr>
        </p:nvSpPr>
        <p:spPr>
          <a:xfrm>
            <a:off x="381000" y="1131094"/>
            <a:ext cx="7886700" cy="994172"/>
          </a:xfrm>
        </p:spPr>
        <p:txBody>
          <a:bodyPr rtlCol="0"/>
          <a:lstStyle/>
          <a:p>
            <a:r>
              <a:rPr lang="ja-JP" altLang="en-US" dirty="0">
                <a:latin typeface="Meiryo UI" panose="020B0604030504040204" pitchFamily="50" charset="-128"/>
                <a:ea typeface="Meiryo UI" panose="020B0604030504040204" pitchFamily="50" charset="-128"/>
              </a:rPr>
              <a:t>プロジェクト分析スライド </a:t>
            </a:r>
            <a:r>
              <a:rPr lang="en-US" altLang="ja-JP" dirty="0">
                <a:latin typeface="Meiryo UI" panose="020B0604030504040204" pitchFamily="50" charset="-128"/>
                <a:ea typeface="Meiryo UI" panose="020B0604030504040204" pitchFamily="50" charset="-128"/>
              </a:rPr>
              <a:t>3</a:t>
            </a:r>
          </a:p>
        </p:txBody>
      </p:sp>
      <p:sp>
        <p:nvSpPr>
          <p:cNvPr id="5" name="スライド番号プレースホルダー 4"/>
          <p:cNvSpPr>
            <a:spLocks noGrp="1"/>
          </p:cNvSpPr>
          <p:nvPr>
            <p:ph type="sldNum" sz="quarter" idx="12"/>
          </p:nvPr>
        </p:nvSpPr>
        <p:spPr>
          <a:xfrm>
            <a:off x="7677150" y="6482444"/>
            <a:ext cx="2228850" cy="365125"/>
          </a:xfrm>
        </p:spPr>
        <p:txBody>
          <a:bodyPr/>
          <a:lstStyle/>
          <a:p>
            <a:fld id="{06FEDF93-2BFD-41CA-ABC7-B039102F3792}" type="slidenum">
              <a:rPr lang="en-US" altLang="ja-JP" smtClean="0"/>
              <a:pPr/>
              <a:t>7</a:t>
            </a:fld>
            <a:endParaRPr lang="ja-JP" altLang="en-US" dirty="0"/>
          </a:p>
        </p:txBody>
      </p:sp>
      <p:sp>
        <p:nvSpPr>
          <p:cNvPr id="11" name="テキスト ボックス 10">
            <a:extLst>
              <a:ext uri="{FF2B5EF4-FFF2-40B4-BE49-F238E27FC236}">
                <a16:creationId xmlns:a16="http://schemas.microsoft.com/office/drawing/2014/main" id="{EFBCD5C2-E3A4-4BBF-AD7D-D3C417CFCB8C}"/>
              </a:ext>
            </a:extLst>
          </p:cNvPr>
          <p:cNvSpPr txBox="1"/>
          <p:nvPr/>
        </p:nvSpPr>
        <p:spPr>
          <a:xfrm>
            <a:off x="394181" y="1042819"/>
            <a:ext cx="1505540" cy="400110"/>
          </a:xfrm>
          <a:prstGeom prst="rect">
            <a:avLst/>
          </a:prstGeom>
          <a:noFill/>
        </p:spPr>
        <p:txBody>
          <a:bodyPr wrap="none" rtlCol="0">
            <a:spAutoFit/>
          </a:bodyPr>
          <a:lstStyle/>
          <a:p>
            <a:r>
              <a:rPr lang="ja-JP" altLang="en-US" sz="2000" b="1" spc="60" dirty="0">
                <a:latin typeface="Meiryo UI" panose="020B0604030504040204" pitchFamily="50" charset="-128"/>
                <a:ea typeface="Meiryo UI" panose="020B0604030504040204" pitchFamily="50" charset="-128"/>
              </a:rPr>
              <a:t>情報通信業</a:t>
            </a:r>
            <a:endParaRPr kumimoji="1" lang="ja-JP" altLang="en-US" sz="2000" b="1" dirty="0">
              <a:latin typeface="Meiryo UI" panose="020B0604030504040204" pitchFamily="50" charset="-128"/>
              <a:ea typeface="Meiryo UI" panose="020B0604030504040204" pitchFamily="50" charset="-128"/>
            </a:endParaRPr>
          </a:p>
        </p:txBody>
      </p:sp>
      <p:graphicFrame>
        <p:nvGraphicFramePr>
          <p:cNvPr id="12" name="表 2">
            <a:extLst>
              <a:ext uri="{FF2B5EF4-FFF2-40B4-BE49-F238E27FC236}">
                <a16:creationId xmlns:a16="http://schemas.microsoft.com/office/drawing/2014/main" id="{A986CA69-ACCC-41BE-853C-9A592263C0AA}"/>
              </a:ext>
            </a:extLst>
          </p:cNvPr>
          <p:cNvGraphicFramePr>
            <a:graphicFrameLocks noGrp="1"/>
          </p:cNvGraphicFramePr>
          <p:nvPr>
            <p:extLst>
              <p:ext uri="{D42A27DB-BD31-4B8C-83A1-F6EECF244321}">
                <p14:modId xmlns:p14="http://schemas.microsoft.com/office/powerpoint/2010/main" val="3006409651"/>
              </p:ext>
            </p:extLst>
          </p:nvPr>
        </p:nvGraphicFramePr>
        <p:xfrm>
          <a:off x="499637" y="1546181"/>
          <a:ext cx="8941575" cy="3098858"/>
        </p:xfrm>
        <a:graphic>
          <a:graphicData uri="http://schemas.openxmlformats.org/drawingml/2006/table">
            <a:tbl>
              <a:tblPr firstRow="1" bandRow="1">
                <a:tableStyleId>{1FECB4D8-DB02-4DC6-A0A2-4F2EBAE1DC90}</a:tableStyleId>
              </a:tblPr>
              <a:tblGrid>
                <a:gridCol w="2862567">
                  <a:extLst>
                    <a:ext uri="{9D8B030D-6E8A-4147-A177-3AD203B41FA5}">
                      <a16:colId xmlns:a16="http://schemas.microsoft.com/office/drawing/2014/main" val="911289907"/>
                    </a:ext>
                  </a:extLst>
                </a:gridCol>
                <a:gridCol w="6079008">
                  <a:extLst>
                    <a:ext uri="{9D8B030D-6E8A-4147-A177-3AD203B41FA5}">
                      <a16:colId xmlns:a16="http://schemas.microsoft.com/office/drawing/2014/main" val="1977037378"/>
                    </a:ext>
                  </a:extLst>
                </a:gridCol>
              </a:tblGrid>
              <a:tr h="355658">
                <a:tc>
                  <a:txBody>
                    <a:bodyPr/>
                    <a:lstStyle/>
                    <a:p>
                      <a:pPr algn="ctr"/>
                      <a:r>
                        <a:rPr kumimoji="1" lang="ja-JP" altLang="en-US" sz="1400" dirty="0">
                          <a:solidFill>
                            <a:schemeClr val="bg1"/>
                          </a:solidFill>
                          <a:latin typeface="Meiryo UI" panose="020B0604030504040204" pitchFamily="50" charset="-128"/>
                          <a:ea typeface="Meiryo UI" panose="020B0604030504040204" pitchFamily="50" charset="-128"/>
                        </a:rPr>
                        <a:t>企業等</a:t>
                      </a:r>
                      <a:endParaRPr kumimoji="1" lang="ja-JP" altLang="en-US" sz="1400" dirty="0">
                        <a:latin typeface="Meiryo UI" panose="020B0604030504040204" pitchFamily="50" charset="-128"/>
                        <a:ea typeface="Meiryo UI" panose="020B0604030504040204" pitchFamily="50" charset="-128"/>
                      </a:endParaRPr>
                    </a:p>
                  </a:txBody>
                  <a:tcPr anchor="ctr">
                    <a:lnR w="28575" cap="flat" cmpd="sng" algn="ctr">
                      <a:solidFill>
                        <a:schemeClr val="bg1"/>
                      </a:solidFill>
                      <a:prstDash val="solid"/>
                      <a:round/>
                      <a:headEnd type="none" w="med" len="med"/>
                      <a:tailEnd type="none" w="med" len="med"/>
                    </a:lnR>
                  </a:tcPr>
                </a:tc>
                <a:tc>
                  <a:txBody>
                    <a:bodyPr/>
                    <a:lstStyle/>
                    <a:p>
                      <a:pPr algn="ctr"/>
                      <a:r>
                        <a:rPr kumimoji="1" lang="ja-JP" altLang="en-US" sz="1400" dirty="0">
                          <a:latin typeface="Meiryo UI" panose="020B0604030504040204" pitchFamily="50" charset="-128"/>
                          <a:ea typeface="Meiryo UI" panose="020B0604030504040204" pitchFamily="50" charset="-128"/>
                        </a:rPr>
                        <a:t>事例</a:t>
                      </a:r>
                    </a:p>
                  </a:txBody>
                  <a:tcPr anchor="ctr">
                    <a:lnL w="28575"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3150671313"/>
                  </a:ext>
                </a:extLst>
              </a:tr>
              <a:tr h="370840">
                <a:tc>
                  <a:txBody>
                    <a:bodyPr/>
                    <a:lstStyle/>
                    <a:p>
                      <a:pPr algn="ctr"/>
                      <a:r>
                        <a:rPr kumimoji="1" lang="en-US" altLang="ja-JP" sz="1200" dirty="0">
                          <a:latin typeface="Meiryo UI" panose="020B0604030504040204" pitchFamily="50" charset="-128"/>
                          <a:ea typeface="Meiryo UI" panose="020B0604030504040204" pitchFamily="50" charset="-128"/>
                        </a:rPr>
                        <a:t>SAP</a:t>
                      </a:r>
                      <a:r>
                        <a:rPr kumimoji="1" lang="ja-JP" altLang="en-US" sz="1200" dirty="0">
                          <a:latin typeface="Meiryo UI" panose="020B0604030504040204" pitchFamily="50" charset="-128"/>
                          <a:ea typeface="Meiryo UI" panose="020B0604030504040204" pitchFamily="50" charset="-128"/>
                        </a:rPr>
                        <a:t>ジャパン</a:t>
                      </a:r>
                    </a:p>
                  </a:txBody>
                  <a:tcPr anchor="ctr">
                    <a:lnR w="28575" cap="flat" cmpd="sng" algn="ctr">
                      <a:solidFill>
                        <a:srgbClr val="11AEC7"/>
                      </a:solidFill>
                      <a:prstDash val="solid"/>
                      <a:round/>
                      <a:headEnd type="none" w="med" len="med"/>
                      <a:tailEnd type="none" w="med" len="med"/>
                    </a:lnR>
                  </a:tcPr>
                </a:tc>
                <a:tc>
                  <a:txBody>
                    <a:bodyPr/>
                    <a:lstStyle/>
                    <a:p>
                      <a:pPr algn="l"/>
                      <a:r>
                        <a:rPr kumimoji="1" lang="ja-JP" altLang="en-US" sz="1200" dirty="0">
                          <a:solidFill>
                            <a:schemeClr val="tx1"/>
                          </a:solidFill>
                          <a:latin typeface="Meiryo UI" panose="020B0604030504040204" pitchFamily="50" charset="-128"/>
                          <a:ea typeface="Meiryo UI" panose="020B0604030504040204" pitchFamily="50" charset="-128"/>
                        </a:rPr>
                        <a:t>・おおさかグローバル塾のセミナーへの登壇</a:t>
                      </a:r>
                      <a:endParaRPr kumimoji="1" lang="en-US" altLang="ja-JP" sz="1200" dirty="0">
                        <a:solidFill>
                          <a:schemeClr val="tx1"/>
                        </a:solidFill>
                        <a:latin typeface="Meiryo UI" panose="020B0604030504040204" pitchFamily="50" charset="-128"/>
                        <a:ea typeface="Meiryo UI" panose="020B0604030504040204" pitchFamily="50" charset="-128"/>
                      </a:endParaRPr>
                    </a:p>
                    <a:p>
                      <a:pPr algn="l"/>
                      <a:r>
                        <a:rPr kumimoji="1" lang="ja-JP" altLang="en-US" sz="1200" dirty="0">
                          <a:solidFill>
                            <a:schemeClr val="tx1"/>
                          </a:solidFill>
                          <a:latin typeface="Meiryo UI" panose="020B0604030504040204" pitchFamily="50" charset="-128"/>
                          <a:ea typeface="Meiryo UI" panose="020B0604030504040204" pitchFamily="50" charset="-128"/>
                        </a:rPr>
                        <a:t>・高校生</a:t>
                      </a:r>
                      <a:r>
                        <a:rPr kumimoji="1" lang="en-US" altLang="ja-JP"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一人で海外進出！</a:t>
                      </a:r>
                      <a:r>
                        <a:rPr kumimoji="1" lang="en-US" altLang="ja-JP"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応援プロジェクトのキックオフイベントへの登壇</a:t>
                      </a:r>
                    </a:p>
                  </a:txBody>
                  <a:tcPr anchor="ctr">
                    <a:lnL w="28575" cap="flat" cmpd="sng" algn="ctr">
                      <a:solidFill>
                        <a:srgbClr val="11AEC7"/>
                      </a:solidFill>
                      <a:prstDash val="solid"/>
                      <a:round/>
                      <a:headEnd type="none" w="med" len="med"/>
                      <a:tailEnd type="none" w="med" len="med"/>
                    </a:lnL>
                  </a:tcPr>
                </a:tc>
                <a:extLst>
                  <a:ext uri="{0D108BD9-81ED-4DB2-BD59-A6C34878D82A}">
                    <a16:rowId xmlns:a16="http://schemas.microsoft.com/office/drawing/2014/main" val="649123187"/>
                  </a:ext>
                </a:extLst>
              </a:tr>
              <a:tr h="370840">
                <a:tc>
                  <a:txBody>
                    <a:bodyPr/>
                    <a:lstStyle/>
                    <a:p>
                      <a:pPr algn="ctr"/>
                      <a:r>
                        <a:rPr kumimoji="1" lang="en-US" altLang="ja-JP" sz="1200" dirty="0">
                          <a:latin typeface="Meiryo UI" panose="020B0604030504040204" pitchFamily="50" charset="-128"/>
                          <a:ea typeface="Meiryo UI" panose="020B0604030504040204" pitchFamily="50" charset="-128"/>
                        </a:rPr>
                        <a:t>NTT</a:t>
                      </a:r>
                      <a:r>
                        <a:rPr kumimoji="1" lang="ja-JP" altLang="en-US" sz="1200" dirty="0">
                          <a:latin typeface="Meiryo UI" panose="020B0604030504040204" pitchFamily="50" charset="-128"/>
                          <a:ea typeface="Meiryo UI" panose="020B0604030504040204" pitchFamily="50" charset="-128"/>
                        </a:rPr>
                        <a:t>ドコモ</a:t>
                      </a:r>
                    </a:p>
                  </a:txBody>
                  <a:tcPr anchor="ctr">
                    <a:lnR w="28575" cap="flat" cmpd="sng" algn="ctr">
                      <a:solidFill>
                        <a:srgbClr val="11AEC7"/>
                      </a:solidFill>
                      <a:prstDash val="solid"/>
                      <a:round/>
                      <a:headEnd type="none" w="med" len="med"/>
                      <a:tailEnd type="none" w="med" len="med"/>
                    </a:lnR>
                  </a:tcPr>
                </a:tc>
                <a:tc>
                  <a:txBody>
                    <a:bodyPr/>
                    <a:lstStyle/>
                    <a:p>
                      <a:pPr algn="l"/>
                      <a:r>
                        <a:rPr kumimoji="1" lang="ja-JP" altLang="en-US" sz="1200" dirty="0">
                          <a:solidFill>
                            <a:schemeClr val="tx1"/>
                          </a:solidFill>
                          <a:latin typeface="Meiryo UI" panose="020B0604030504040204" pitchFamily="50" charset="-128"/>
                          <a:ea typeface="Meiryo UI" panose="020B0604030504040204" pitchFamily="50" charset="-128"/>
                        </a:rPr>
                        <a:t>・「わくわく・どきどき　</a:t>
                      </a:r>
                      <a:r>
                        <a:rPr kumimoji="1" lang="en-US" altLang="ja-JP" sz="1200" dirty="0">
                          <a:solidFill>
                            <a:schemeClr val="tx1"/>
                          </a:solidFill>
                          <a:latin typeface="Meiryo UI" panose="020B0604030504040204" pitchFamily="50" charset="-128"/>
                          <a:ea typeface="Meiryo UI" panose="020B0604030504040204" pitchFamily="50" charset="-128"/>
                        </a:rPr>
                        <a:t>SDGs</a:t>
                      </a:r>
                      <a:r>
                        <a:rPr kumimoji="1" lang="ja-JP" altLang="en-US" sz="1200" dirty="0">
                          <a:solidFill>
                            <a:schemeClr val="tx1"/>
                          </a:solidFill>
                          <a:latin typeface="Meiryo UI" panose="020B0604030504040204" pitchFamily="50" charset="-128"/>
                          <a:ea typeface="Meiryo UI" panose="020B0604030504040204" pitchFamily="50" charset="-128"/>
                        </a:rPr>
                        <a:t>　ジュニアプロジェクト」のアイデアミーティングへの協力</a:t>
                      </a:r>
                      <a:endParaRPr kumimoji="1" lang="en-US" altLang="ja-JP" sz="1200" dirty="0">
                        <a:solidFill>
                          <a:schemeClr val="tx1"/>
                        </a:solidFill>
                        <a:latin typeface="Meiryo UI" panose="020B0604030504040204" pitchFamily="50" charset="-128"/>
                        <a:ea typeface="Meiryo UI" panose="020B0604030504040204" pitchFamily="50" charset="-128"/>
                      </a:endParaRPr>
                    </a:p>
                    <a:p>
                      <a:pPr algn="l"/>
                      <a:r>
                        <a:rPr kumimoji="1" lang="ja-JP" altLang="en-US" sz="1200" dirty="0">
                          <a:solidFill>
                            <a:schemeClr val="tx1"/>
                          </a:solidFill>
                          <a:latin typeface="Meiryo UI" panose="020B0604030504040204" pitchFamily="50" charset="-128"/>
                          <a:ea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rPr>
                        <a:t>2025</a:t>
                      </a:r>
                      <a:r>
                        <a:rPr kumimoji="1" lang="ja-JP" altLang="en-US" sz="1200" dirty="0">
                          <a:solidFill>
                            <a:schemeClr val="tx1"/>
                          </a:solidFill>
                          <a:latin typeface="Meiryo UI" panose="020B0604030504040204" pitchFamily="50" charset="-128"/>
                          <a:ea typeface="Meiryo UI" panose="020B0604030504040204" pitchFamily="50" charset="-128"/>
                        </a:rPr>
                        <a:t>年日本国際博覧会子ども招待事業についての広報</a:t>
                      </a:r>
                    </a:p>
                  </a:txBody>
                  <a:tcPr anchor="ctr">
                    <a:lnL w="28575" cap="flat" cmpd="sng" algn="ctr">
                      <a:solidFill>
                        <a:srgbClr val="11AEC7"/>
                      </a:solidFill>
                      <a:prstDash val="solid"/>
                      <a:round/>
                      <a:headEnd type="none" w="med" len="med"/>
                      <a:tailEnd type="none" w="med" len="med"/>
                    </a:lnL>
                  </a:tcPr>
                </a:tc>
                <a:extLst>
                  <a:ext uri="{0D108BD9-81ED-4DB2-BD59-A6C34878D82A}">
                    <a16:rowId xmlns:a16="http://schemas.microsoft.com/office/drawing/2014/main" val="1946593033"/>
                  </a:ext>
                </a:extLst>
              </a:tr>
              <a:tr h="370840">
                <a:tc>
                  <a:txBody>
                    <a:bodyPr/>
                    <a:lstStyle/>
                    <a:p>
                      <a:pPr algn="ctr"/>
                      <a:r>
                        <a:rPr kumimoji="1" lang="ja-JP" altLang="en-US" sz="1200" dirty="0">
                          <a:latin typeface="Meiryo UI" panose="020B0604030504040204" pitchFamily="50" charset="-128"/>
                          <a:ea typeface="Meiryo UI" panose="020B0604030504040204" pitchFamily="50" charset="-128"/>
                        </a:rPr>
                        <a:t>関西ぱど</a:t>
                      </a:r>
                    </a:p>
                  </a:txBody>
                  <a:tcPr anchor="ctr">
                    <a:lnR w="28575" cap="flat" cmpd="sng" algn="ctr">
                      <a:solidFill>
                        <a:srgbClr val="11AEC7"/>
                      </a:solidFill>
                      <a:prstDash val="solid"/>
                      <a:round/>
                      <a:headEnd type="none" w="med" len="med"/>
                      <a:tailEnd type="none" w="med" len="med"/>
                    </a:lnR>
                  </a:tcPr>
                </a:tc>
                <a:tc>
                  <a:txBody>
                    <a:bodyPr/>
                    <a:lstStyle/>
                    <a:p>
                      <a:pPr algn="l"/>
                      <a:r>
                        <a:rPr kumimoji="1" lang="ja-JP" altLang="en-US" sz="1200" dirty="0">
                          <a:solidFill>
                            <a:schemeClr val="tx1"/>
                          </a:solidFill>
                          <a:latin typeface="Meiryo UI" panose="020B0604030504040204" pitchFamily="50" charset="-128"/>
                          <a:ea typeface="Meiryo UI" panose="020B0604030504040204" pitchFamily="50" charset="-128"/>
                        </a:rPr>
                        <a:t>・「まみたん」への記事掲載による府政情報発信</a:t>
                      </a:r>
                      <a:endParaRPr kumimoji="1" lang="en-US" altLang="ja-JP" sz="1200" dirty="0">
                        <a:solidFill>
                          <a:schemeClr val="tx1"/>
                        </a:solidFill>
                        <a:latin typeface="Meiryo UI" panose="020B0604030504040204" pitchFamily="50" charset="-128"/>
                        <a:ea typeface="Meiryo UI" panose="020B0604030504040204" pitchFamily="50" charset="-128"/>
                      </a:endParaRPr>
                    </a:p>
                    <a:p>
                      <a:pPr algn="l"/>
                      <a:r>
                        <a:rPr kumimoji="1" lang="ja-JP" altLang="en-US" sz="1200" dirty="0">
                          <a:solidFill>
                            <a:schemeClr val="tx1"/>
                          </a:solidFill>
                          <a:latin typeface="Meiryo UI" panose="020B0604030504040204" pitchFamily="50" charset="-128"/>
                          <a:ea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rPr>
                        <a:t>DOMO</a:t>
                      </a:r>
                      <a:r>
                        <a:rPr kumimoji="1" lang="ja-JP" altLang="en-US" sz="1200" dirty="0">
                          <a:solidFill>
                            <a:schemeClr val="tx1"/>
                          </a:solidFill>
                          <a:latin typeface="Meiryo UI" panose="020B0604030504040204" pitchFamily="50" charset="-128"/>
                          <a:ea typeface="Meiryo UI" panose="020B0604030504040204" pitchFamily="50" charset="-128"/>
                        </a:rPr>
                        <a:t>ぱど」への記事掲載による府政情報発信</a:t>
                      </a:r>
                    </a:p>
                  </a:txBody>
                  <a:tcPr anchor="ctr">
                    <a:lnL w="28575" cap="flat" cmpd="sng" algn="ctr">
                      <a:solidFill>
                        <a:srgbClr val="11AEC7"/>
                      </a:solidFill>
                      <a:prstDash val="solid"/>
                      <a:round/>
                      <a:headEnd type="none" w="med" len="med"/>
                      <a:tailEnd type="none" w="med" len="med"/>
                    </a:lnL>
                  </a:tcPr>
                </a:tc>
                <a:extLst>
                  <a:ext uri="{0D108BD9-81ED-4DB2-BD59-A6C34878D82A}">
                    <a16:rowId xmlns:a16="http://schemas.microsoft.com/office/drawing/2014/main" val="1176547384"/>
                  </a:ext>
                </a:extLst>
              </a:tr>
              <a:tr h="370840">
                <a:tc>
                  <a:txBody>
                    <a:bodyPr/>
                    <a:lstStyle/>
                    <a:p>
                      <a:pPr algn="ctr"/>
                      <a:r>
                        <a:rPr kumimoji="1" lang="en-US" altLang="ja-JP" sz="1200" dirty="0">
                          <a:latin typeface="Meiryo UI" panose="020B0604030504040204" pitchFamily="50" charset="-128"/>
                          <a:ea typeface="Meiryo UI" panose="020B0604030504040204" pitchFamily="50" charset="-128"/>
                        </a:rPr>
                        <a:t>KDDI</a:t>
                      </a:r>
                      <a:endParaRPr kumimoji="1" lang="ja-JP" altLang="en-US" sz="1200" dirty="0">
                        <a:latin typeface="Meiryo UI" panose="020B0604030504040204" pitchFamily="50" charset="-128"/>
                        <a:ea typeface="Meiryo UI" panose="020B0604030504040204" pitchFamily="50" charset="-128"/>
                      </a:endParaRPr>
                    </a:p>
                  </a:txBody>
                  <a:tcPr anchor="ctr">
                    <a:lnR w="28575" cap="flat" cmpd="sng" algn="ctr">
                      <a:solidFill>
                        <a:srgbClr val="11AEC7"/>
                      </a:solidFill>
                      <a:prstDash val="solid"/>
                      <a:round/>
                      <a:headEnd type="none" w="med" len="med"/>
                      <a:tailEnd type="none" w="med" len="med"/>
                    </a:lnR>
                  </a:tcPr>
                </a:tc>
                <a:tc>
                  <a:txBody>
                    <a:bodyPr/>
                    <a:lstStyle/>
                    <a:p>
                      <a:pPr algn="l"/>
                      <a:r>
                        <a:rPr kumimoji="1" lang="ja-JP" altLang="en-US" sz="1200" dirty="0">
                          <a:solidFill>
                            <a:schemeClr val="tx1"/>
                          </a:solidFill>
                          <a:latin typeface="Meiryo UI" panose="020B0604030504040204" pitchFamily="50" charset="-128"/>
                          <a:ea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rPr>
                        <a:t>OSPF</a:t>
                      </a:r>
                      <a:r>
                        <a:rPr kumimoji="1" lang="ja-JP" altLang="en-US" sz="1200" dirty="0">
                          <a:solidFill>
                            <a:schemeClr val="tx1"/>
                          </a:solidFill>
                          <a:latin typeface="Meiryo UI" panose="020B0604030504040204" pitchFamily="50" charset="-128"/>
                          <a:ea typeface="Meiryo UI" panose="020B0604030504040204" pitchFamily="50" charset="-128"/>
                        </a:rPr>
                        <a:t>主催の市町村職員向け「データ活用勉強会（第１回）」への登壇</a:t>
                      </a:r>
                      <a:endParaRPr kumimoji="1" lang="en-US" altLang="ja-JP" sz="1200" dirty="0">
                        <a:solidFill>
                          <a:schemeClr val="tx1"/>
                        </a:solidFill>
                        <a:latin typeface="Meiryo UI" panose="020B0604030504040204" pitchFamily="50" charset="-128"/>
                        <a:ea typeface="Meiryo UI" panose="020B0604030504040204" pitchFamily="50" charset="-128"/>
                      </a:endParaRPr>
                    </a:p>
                    <a:p>
                      <a:pPr algn="l"/>
                      <a:r>
                        <a:rPr kumimoji="1" lang="ja-JP" altLang="en-US" sz="1200" dirty="0">
                          <a:solidFill>
                            <a:schemeClr val="tx1"/>
                          </a:solidFill>
                          <a:latin typeface="Meiryo UI" panose="020B0604030504040204" pitchFamily="50" charset="-128"/>
                          <a:ea typeface="Meiryo UI" panose="020B0604030504040204" pitchFamily="50" charset="-128"/>
                        </a:rPr>
                        <a:t>・都市部での野生動物モニタリング調査</a:t>
                      </a:r>
                    </a:p>
                  </a:txBody>
                  <a:tcPr anchor="ctr">
                    <a:lnL w="28575" cap="flat" cmpd="sng" algn="ctr">
                      <a:solidFill>
                        <a:srgbClr val="11AEC7"/>
                      </a:solidFill>
                      <a:prstDash val="solid"/>
                      <a:round/>
                      <a:headEnd type="none" w="med" len="med"/>
                      <a:tailEnd type="none" w="med" len="med"/>
                    </a:lnL>
                  </a:tcPr>
                </a:tc>
                <a:extLst>
                  <a:ext uri="{0D108BD9-81ED-4DB2-BD59-A6C34878D82A}">
                    <a16:rowId xmlns:a16="http://schemas.microsoft.com/office/drawing/2014/main" val="415616582"/>
                  </a:ext>
                </a:extLst>
              </a:tr>
              <a:tr h="370840">
                <a:tc>
                  <a:txBody>
                    <a:bodyPr/>
                    <a:lstStyle/>
                    <a:p>
                      <a:pPr algn="ctr"/>
                      <a:r>
                        <a:rPr kumimoji="1" lang="ja-JP" altLang="en-US" sz="1200" dirty="0">
                          <a:latin typeface="Meiryo UI" panose="020B0604030504040204" pitchFamily="50" charset="-128"/>
                          <a:ea typeface="Meiryo UI" panose="020B0604030504040204" pitchFamily="50" charset="-128"/>
                        </a:rPr>
                        <a:t>ソフトバンク</a:t>
                      </a:r>
                      <a:endParaRPr kumimoji="1" lang="en-US" altLang="ja-JP" sz="1200" dirty="0">
                        <a:latin typeface="Meiryo UI" panose="020B0604030504040204" pitchFamily="50" charset="-128"/>
                        <a:ea typeface="Meiryo UI" panose="020B0604030504040204" pitchFamily="50" charset="-128"/>
                      </a:endParaRPr>
                    </a:p>
                    <a:p>
                      <a:pPr algn="ctr"/>
                      <a:r>
                        <a:rPr kumimoji="1" lang="en-US" altLang="ja-JP" sz="1200" dirty="0">
                          <a:latin typeface="Meiryo UI" panose="020B0604030504040204" pitchFamily="50" charset="-128"/>
                          <a:ea typeface="Meiryo UI" panose="020B0604030504040204" pitchFamily="50" charset="-128"/>
                        </a:rPr>
                        <a:t>MONET Technologies</a:t>
                      </a:r>
                      <a:endParaRPr kumimoji="1" lang="ja-JP" altLang="en-US" sz="1200" dirty="0">
                        <a:latin typeface="Meiryo UI" panose="020B0604030504040204" pitchFamily="50" charset="-128"/>
                        <a:ea typeface="Meiryo UI" panose="020B0604030504040204" pitchFamily="50" charset="-128"/>
                      </a:endParaRPr>
                    </a:p>
                  </a:txBody>
                  <a:tcPr anchor="ctr">
                    <a:lnR w="28575" cap="flat" cmpd="sng" algn="ctr">
                      <a:solidFill>
                        <a:srgbClr val="11AEC7"/>
                      </a:solidFill>
                      <a:prstDash val="solid"/>
                      <a:round/>
                      <a:headEnd type="none" w="med" len="med"/>
                      <a:tailEnd type="none" w="med" len="med"/>
                    </a:lnR>
                  </a:tcPr>
                </a:tc>
                <a:tc>
                  <a:txBody>
                    <a:bodyPr/>
                    <a:lstStyle/>
                    <a:p>
                      <a:pPr algn="l"/>
                      <a:r>
                        <a:rPr kumimoji="1" lang="ja-JP" altLang="en-US" sz="1200" dirty="0">
                          <a:solidFill>
                            <a:schemeClr val="tx1"/>
                          </a:solidFill>
                          <a:latin typeface="Meiryo UI" panose="020B0604030504040204" pitchFamily="50" charset="-128"/>
                          <a:ea typeface="Meiryo UI" panose="020B0604030504040204" pitchFamily="50" charset="-128"/>
                        </a:rPr>
                        <a:t>・公民館等の高齢者向けスマホ教室の開催</a:t>
                      </a:r>
                      <a:endParaRPr kumimoji="1" lang="en-US" altLang="ja-JP" sz="1200" dirty="0">
                        <a:solidFill>
                          <a:schemeClr val="tx1"/>
                        </a:solidFill>
                        <a:latin typeface="Meiryo UI" panose="020B0604030504040204" pitchFamily="50" charset="-128"/>
                        <a:ea typeface="Meiryo UI" panose="020B0604030504040204" pitchFamily="50" charset="-128"/>
                      </a:endParaRPr>
                    </a:p>
                    <a:p>
                      <a:pPr algn="l"/>
                      <a:r>
                        <a:rPr kumimoji="1" lang="ja-JP" altLang="en-US" sz="1200" dirty="0">
                          <a:solidFill>
                            <a:schemeClr val="tx1"/>
                          </a:solidFill>
                          <a:latin typeface="Meiryo UI" panose="020B0604030504040204" pitchFamily="50" charset="-128"/>
                          <a:ea typeface="Meiryo UI" panose="020B0604030504040204" pitchFamily="50" charset="-128"/>
                        </a:rPr>
                        <a:t>・「わくわく・どきどき　</a:t>
                      </a:r>
                      <a:r>
                        <a:rPr kumimoji="1" lang="en-US" altLang="ja-JP" sz="1200" dirty="0">
                          <a:solidFill>
                            <a:schemeClr val="tx1"/>
                          </a:solidFill>
                          <a:latin typeface="Meiryo UI" panose="020B0604030504040204" pitchFamily="50" charset="-128"/>
                          <a:ea typeface="Meiryo UI" panose="020B0604030504040204" pitchFamily="50" charset="-128"/>
                        </a:rPr>
                        <a:t>SDGs</a:t>
                      </a:r>
                      <a:r>
                        <a:rPr kumimoji="1" lang="ja-JP" altLang="en-US" sz="1200" dirty="0">
                          <a:solidFill>
                            <a:schemeClr val="tx1"/>
                          </a:solidFill>
                          <a:latin typeface="Meiryo UI" panose="020B0604030504040204" pitchFamily="50" charset="-128"/>
                          <a:ea typeface="Meiryo UI" panose="020B0604030504040204" pitchFamily="50" charset="-128"/>
                        </a:rPr>
                        <a:t>　ジュニアプロジェクト」のアイデアミーティングへの協力</a:t>
                      </a:r>
                    </a:p>
                  </a:txBody>
                  <a:tcPr anchor="ctr">
                    <a:lnL w="28575" cap="flat" cmpd="sng" algn="ctr">
                      <a:solidFill>
                        <a:srgbClr val="11AEC7"/>
                      </a:solidFill>
                      <a:prstDash val="solid"/>
                      <a:round/>
                      <a:headEnd type="none" w="med" len="med"/>
                      <a:tailEnd type="none" w="med" len="med"/>
                    </a:lnL>
                  </a:tcPr>
                </a:tc>
                <a:extLst>
                  <a:ext uri="{0D108BD9-81ED-4DB2-BD59-A6C34878D82A}">
                    <a16:rowId xmlns:a16="http://schemas.microsoft.com/office/drawing/2014/main" val="791496813"/>
                  </a:ext>
                </a:extLst>
              </a:tr>
              <a:tr h="370840">
                <a:tc>
                  <a:txBody>
                    <a:bodyPr/>
                    <a:lstStyle/>
                    <a:p>
                      <a:pPr algn="ctr"/>
                      <a:r>
                        <a:rPr kumimoji="1" lang="ja-JP" altLang="en-US" sz="1200" dirty="0">
                          <a:latin typeface="Meiryo UI" panose="020B0604030504040204" pitchFamily="50" charset="-128"/>
                          <a:ea typeface="Meiryo UI" panose="020B0604030504040204" pitchFamily="50" charset="-128"/>
                        </a:rPr>
                        <a:t>読売新聞大阪本社</a:t>
                      </a:r>
                    </a:p>
                  </a:txBody>
                  <a:tcPr anchor="ctr">
                    <a:lnR w="28575" cap="flat" cmpd="sng" algn="ctr">
                      <a:solidFill>
                        <a:srgbClr val="11AEC7"/>
                      </a:solidFill>
                      <a:prstDash val="solid"/>
                      <a:round/>
                      <a:headEnd type="none" w="med" len="med"/>
                      <a:tailEnd type="none" w="med" len="med"/>
                    </a:lnR>
                  </a:tcPr>
                </a:tc>
                <a:tc>
                  <a:txBody>
                    <a:bodyPr/>
                    <a:lstStyle/>
                    <a:p>
                      <a:pPr algn="l"/>
                      <a:r>
                        <a:rPr kumimoji="1" lang="ja-JP" altLang="en-US" sz="1200" dirty="0">
                          <a:solidFill>
                            <a:schemeClr val="tx1"/>
                          </a:solidFill>
                          <a:latin typeface="Meiryo UI" panose="020B0604030504040204" pitchFamily="50" charset="-128"/>
                          <a:ea typeface="Meiryo UI" panose="020B0604030504040204" pitchFamily="50" charset="-128"/>
                        </a:rPr>
                        <a:t>・</a:t>
                      </a:r>
                      <a:r>
                        <a:rPr kumimoji="1" lang="ja-JP" altLang="en-US" sz="1200" strike="noStrike" dirty="0">
                          <a:solidFill>
                            <a:schemeClr val="tx1"/>
                          </a:solidFill>
                          <a:latin typeface="Meiryo UI" panose="020B0604030504040204" pitchFamily="50" charset="-128"/>
                          <a:ea typeface="Meiryo UI" panose="020B0604030504040204" pitchFamily="50" charset="-128"/>
                        </a:rPr>
                        <a:t>「</a:t>
                      </a:r>
                      <a:r>
                        <a:rPr kumimoji="1" lang="ja-JP" altLang="en-US" sz="1200" strike="noStrike" baseline="0" dirty="0">
                          <a:solidFill>
                            <a:schemeClr val="tx1"/>
                          </a:solidFill>
                          <a:latin typeface="Meiryo UI" panose="020B0604030504040204" pitchFamily="50" charset="-128"/>
                          <a:ea typeface="Meiryo UI" panose="020B0604030504040204" pitchFamily="50" charset="-128"/>
                        </a:rPr>
                        <a:t>読売ファミリー」への記事掲載による府政情報発信</a:t>
                      </a:r>
                      <a:endParaRPr kumimoji="1" lang="en-US" altLang="ja-JP" sz="1200" strike="noStrike" baseline="0" dirty="0">
                        <a:solidFill>
                          <a:schemeClr val="tx1"/>
                        </a:solidFill>
                        <a:latin typeface="Meiryo UI" panose="020B0604030504040204" pitchFamily="50" charset="-128"/>
                        <a:ea typeface="Meiryo UI" panose="020B0604030504040204" pitchFamily="50" charset="-128"/>
                      </a:endParaRPr>
                    </a:p>
                    <a:p>
                      <a:pPr algn="l"/>
                      <a:r>
                        <a:rPr kumimoji="1" lang="ja-JP" altLang="en-US" sz="1200" dirty="0">
                          <a:solidFill>
                            <a:schemeClr val="tx1"/>
                          </a:solidFill>
                          <a:latin typeface="Meiryo UI" panose="020B0604030504040204" pitchFamily="50" charset="-128"/>
                          <a:ea typeface="Meiryo UI" panose="020B0604030504040204" pitchFamily="50" charset="-128"/>
                        </a:rPr>
                        <a:t>・児童福祉施設等への新聞寄贈</a:t>
                      </a:r>
                    </a:p>
                  </a:txBody>
                  <a:tcPr anchor="ctr">
                    <a:lnL w="28575" cap="flat" cmpd="sng" algn="ctr">
                      <a:solidFill>
                        <a:srgbClr val="11AEC7"/>
                      </a:solidFill>
                      <a:prstDash val="solid"/>
                      <a:round/>
                      <a:headEnd type="none" w="med" len="med"/>
                      <a:tailEnd type="none" w="med" len="med"/>
                    </a:lnL>
                  </a:tcPr>
                </a:tc>
                <a:extLst>
                  <a:ext uri="{0D108BD9-81ED-4DB2-BD59-A6C34878D82A}">
                    <a16:rowId xmlns:a16="http://schemas.microsoft.com/office/drawing/2014/main" val="2957268483"/>
                  </a:ext>
                </a:extLst>
              </a:tr>
            </a:tbl>
          </a:graphicData>
        </a:graphic>
      </p:graphicFrame>
      <p:grpSp>
        <p:nvGrpSpPr>
          <p:cNvPr id="15" name="グループ化 14">
            <a:extLst>
              <a:ext uri="{FF2B5EF4-FFF2-40B4-BE49-F238E27FC236}">
                <a16:creationId xmlns:a16="http://schemas.microsoft.com/office/drawing/2014/main" id="{F965C437-7512-4AA1-BDE0-DBF687FB3933}"/>
              </a:ext>
            </a:extLst>
          </p:cNvPr>
          <p:cNvGrpSpPr/>
          <p:nvPr/>
        </p:nvGrpSpPr>
        <p:grpSpPr>
          <a:xfrm>
            <a:off x="394181" y="465236"/>
            <a:ext cx="9173036" cy="475850"/>
            <a:chOff x="394181" y="465236"/>
            <a:chExt cx="9173036" cy="475850"/>
          </a:xfrm>
        </p:grpSpPr>
        <p:sp>
          <p:nvSpPr>
            <p:cNvPr id="16" name="テキスト ボックス 15">
              <a:extLst>
                <a:ext uri="{FF2B5EF4-FFF2-40B4-BE49-F238E27FC236}">
                  <a16:creationId xmlns:a16="http://schemas.microsoft.com/office/drawing/2014/main" id="{AA244437-9C36-4D5D-BDD3-9F497B0DE595}"/>
                </a:ext>
              </a:extLst>
            </p:cNvPr>
            <p:cNvSpPr txBox="1"/>
            <p:nvPr/>
          </p:nvSpPr>
          <p:spPr>
            <a:xfrm>
              <a:off x="474667" y="465236"/>
              <a:ext cx="2763898" cy="400110"/>
            </a:xfrm>
            <a:prstGeom prst="rect">
              <a:avLst/>
            </a:prstGeom>
            <a:noFill/>
          </p:spPr>
          <p:txBody>
            <a:bodyPr wrap="none" rtlCol="0">
              <a:spAutoFit/>
            </a:bodyPr>
            <a:lstStyle/>
            <a:p>
              <a:r>
                <a:rPr lang="ja-JP" altLang="en-US" sz="2000" b="1" spc="60" dirty="0">
                  <a:latin typeface="Meiryo UI" panose="020B0604030504040204" pitchFamily="50" charset="-128"/>
                  <a:ea typeface="Meiryo UI" panose="020B0604030504040204" pitchFamily="50" charset="-128"/>
                </a:rPr>
                <a:t>（業種別）主な取組み</a:t>
              </a:r>
              <a:endParaRPr kumimoji="1" lang="ja-JP" altLang="en-US" sz="2000" b="1" dirty="0">
                <a:latin typeface="Meiryo UI" panose="020B0604030504040204" pitchFamily="50" charset="-128"/>
                <a:ea typeface="Meiryo UI" panose="020B0604030504040204" pitchFamily="50" charset="-128"/>
              </a:endParaRPr>
            </a:p>
          </p:txBody>
        </p:sp>
        <p:cxnSp>
          <p:nvCxnSpPr>
            <p:cNvPr id="17" name="直線コネクタ 16">
              <a:extLst>
                <a:ext uri="{FF2B5EF4-FFF2-40B4-BE49-F238E27FC236}">
                  <a16:creationId xmlns:a16="http://schemas.microsoft.com/office/drawing/2014/main" id="{B0D2E607-3D21-454B-BBFD-D5CE1E25CB74}"/>
                </a:ext>
              </a:extLst>
            </p:cNvPr>
            <p:cNvCxnSpPr/>
            <p:nvPr/>
          </p:nvCxnSpPr>
          <p:spPr>
            <a:xfrm>
              <a:off x="394181" y="941086"/>
              <a:ext cx="9173036" cy="0"/>
            </a:xfrm>
            <a:prstGeom prst="line">
              <a:avLst/>
            </a:prstGeom>
            <a:ln w="38100">
              <a:solidFill>
                <a:srgbClr val="0D8295"/>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6007151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タイトル 8" hidden="1">
            <a:extLst>
              <a:ext uri="{FF2B5EF4-FFF2-40B4-BE49-F238E27FC236}">
                <a16:creationId xmlns:a16="http://schemas.microsoft.com/office/drawing/2014/main" id="{9FDB6406-0CDB-4213-A1B6-DE47D953FED3}"/>
              </a:ext>
            </a:extLst>
          </p:cNvPr>
          <p:cNvSpPr>
            <a:spLocks noGrp="1"/>
          </p:cNvSpPr>
          <p:nvPr>
            <p:ph type="title" idx="4294967295"/>
          </p:nvPr>
        </p:nvSpPr>
        <p:spPr>
          <a:xfrm>
            <a:off x="381000" y="1131094"/>
            <a:ext cx="7886700" cy="994172"/>
          </a:xfrm>
        </p:spPr>
        <p:txBody>
          <a:bodyPr rtlCol="0"/>
          <a:lstStyle/>
          <a:p>
            <a:r>
              <a:rPr lang="ja-JP" altLang="en-US" dirty="0">
                <a:latin typeface="Meiryo UI" panose="020B0604030504040204" pitchFamily="50" charset="-128"/>
                <a:ea typeface="Meiryo UI" panose="020B0604030504040204" pitchFamily="50" charset="-128"/>
              </a:rPr>
              <a:t>プロジェクト分析スライド </a:t>
            </a:r>
            <a:r>
              <a:rPr lang="en-US" altLang="ja-JP" dirty="0">
                <a:latin typeface="Meiryo UI" panose="020B0604030504040204" pitchFamily="50" charset="-128"/>
                <a:ea typeface="Meiryo UI" panose="020B0604030504040204" pitchFamily="50" charset="-128"/>
              </a:rPr>
              <a:t>3</a:t>
            </a:r>
          </a:p>
        </p:txBody>
      </p:sp>
      <p:sp>
        <p:nvSpPr>
          <p:cNvPr id="5" name="スライド番号プレースホルダー 4"/>
          <p:cNvSpPr>
            <a:spLocks noGrp="1"/>
          </p:cNvSpPr>
          <p:nvPr>
            <p:ph type="sldNum" sz="quarter" idx="12"/>
          </p:nvPr>
        </p:nvSpPr>
        <p:spPr>
          <a:xfrm>
            <a:off x="7677150" y="6482444"/>
            <a:ext cx="2228850" cy="365125"/>
          </a:xfrm>
        </p:spPr>
        <p:txBody>
          <a:bodyPr/>
          <a:lstStyle/>
          <a:p>
            <a:fld id="{06FEDF93-2BFD-41CA-ABC7-B039102F3792}" type="slidenum">
              <a:rPr lang="en-US" altLang="ja-JP" smtClean="0"/>
              <a:pPr/>
              <a:t>8</a:t>
            </a:fld>
            <a:endParaRPr lang="ja-JP" altLang="en-US" dirty="0"/>
          </a:p>
        </p:txBody>
      </p:sp>
      <p:sp>
        <p:nvSpPr>
          <p:cNvPr id="11" name="テキスト ボックス 10">
            <a:extLst>
              <a:ext uri="{FF2B5EF4-FFF2-40B4-BE49-F238E27FC236}">
                <a16:creationId xmlns:a16="http://schemas.microsoft.com/office/drawing/2014/main" id="{EFBCD5C2-E3A4-4BBF-AD7D-D3C417CFCB8C}"/>
              </a:ext>
            </a:extLst>
          </p:cNvPr>
          <p:cNvSpPr txBox="1"/>
          <p:nvPr/>
        </p:nvSpPr>
        <p:spPr>
          <a:xfrm>
            <a:off x="394181" y="1042819"/>
            <a:ext cx="1947328" cy="400110"/>
          </a:xfrm>
          <a:prstGeom prst="rect">
            <a:avLst/>
          </a:prstGeom>
          <a:noFill/>
        </p:spPr>
        <p:txBody>
          <a:bodyPr wrap="none" rtlCol="0">
            <a:spAutoFit/>
          </a:bodyPr>
          <a:lstStyle/>
          <a:p>
            <a:r>
              <a:rPr lang="ja-JP" altLang="en-US" sz="2000" b="1" spc="60" dirty="0">
                <a:latin typeface="Meiryo UI" panose="020B0604030504040204" pitchFamily="50" charset="-128"/>
                <a:ea typeface="Meiryo UI" panose="020B0604030504040204" pitchFamily="50" charset="-128"/>
              </a:rPr>
              <a:t>運輸業、郵便業</a:t>
            </a:r>
            <a:endParaRPr kumimoji="1" lang="ja-JP" altLang="en-US" sz="2000" b="1" dirty="0">
              <a:latin typeface="Meiryo UI" panose="020B0604030504040204" pitchFamily="50" charset="-128"/>
              <a:ea typeface="Meiryo UI" panose="020B0604030504040204" pitchFamily="50" charset="-128"/>
            </a:endParaRPr>
          </a:p>
        </p:txBody>
      </p:sp>
      <p:graphicFrame>
        <p:nvGraphicFramePr>
          <p:cNvPr id="12" name="表 2">
            <a:extLst>
              <a:ext uri="{FF2B5EF4-FFF2-40B4-BE49-F238E27FC236}">
                <a16:creationId xmlns:a16="http://schemas.microsoft.com/office/drawing/2014/main" id="{A986CA69-ACCC-41BE-853C-9A592263C0AA}"/>
              </a:ext>
            </a:extLst>
          </p:cNvPr>
          <p:cNvGraphicFramePr>
            <a:graphicFrameLocks noGrp="1"/>
          </p:cNvGraphicFramePr>
          <p:nvPr>
            <p:extLst>
              <p:ext uri="{D42A27DB-BD31-4B8C-83A1-F6EECF244321}">
                <p14:modId xmlns:p14="http://schemas.microsoft.com/office/powerpoint/2010/main" val="308741214"/>
              </p:ext>
            </p:extLst>
          </p:nvPr>
        </p:nvGraphicFramePr>
        <p:xfrm>
          <a:off x="509911" y="1544661"/>
          <a:ext cx="8941575" cy="2072138"/>
        </p:xfrm>
        <a:graphic>
          <a:graphicData uri="http://schemas.openxmlformats.org/drawingml/2006/table">
            <a:tbl>
              <a:tblPr firstRow="1" bandRow="1">
                <a:tableStyleId>{1FECB4D8-DB02-4DC6-A0A2-4F2EBAE1DC90}</a:tableStyleId>
              </a:tblPr>
              <a:tblGrid>
                <a:gridCol w="2862567">
                  <a:extLst>
                    <a:ext uri="{9D8B030D-6E8A-4147-A177-3AD203B41FA5}">
                      <a16:colId xmlns:a16="http://schemas.microsoft.com/office/drawing/2014/main" val="911289907"/>
                    </a:ext>
                  </a:extLst>
                </a:gridCol>
                <a:gridCol w="6079008">
                  <a:extLst>
                    <a:ext uri="{9D8B030D-6E8A-4147-A177-3AD203B41FA5}">
                      <a16:colId xmlns:a16="http://schemas.microsoft.com/office/drawing/2014/main" val="1977037378"/>
                    </a:ext>
                  </a:extLst>
                </a:gridCol>
              </a:tblGrid>
              <a:tr h="355658">
                <a:tc>
                  <a:txBody>
                    <a:bodyPr/>
                    <a:lstStyle/>
                    <a:p>
                      <a:pPr algn="ctr"/>
                      <a:r>
                        <a:rPr kumimoji="1" lang="ja-JP" altLang="en-US" sz="1400" dirty="0">
                          <a:solidFill>
                            <a:schemeClr val="bg1"/>
                          </a:solidFill>
                          <a:latin typeface="Meiryo UI" panose="020B0604030504040204" pitchFamily="50" charset="-128"/>
                          <a:ea typeface="Meiryo UI" panose="020B0604030504040204" pitchFamily="50" charset="-128"/>
                        </a:rPr>
                        <a:t>企業等</a:t>
                      </a:r>
                      <a:endParaRPr kumimoji="1" lang="ja-JP" altLang="en-US" sz="1400" dirty="0">
                        <a:latin typeface="Meiryo UI" panose="020B0604030504040204" pitchFamily="50" charset="-128"/>
                        <a:ea typeface="Meiryo UI" panose="020B0604030504040204" pitchFamily="50" charset="-128"/>
                      </a:endParaRPr>
                    </a:p>
                  </a:txBody>
                  <a:tcPr anchor="ctr">
                    <a:lnR w="28575" cap="flat" cmpd="sng" algn="ctr">
                      <a:solidFill>
                        <a:schemeClr val="bg1"/>
                      </a:solidFill>
                      <a:prstDash val="solid"/>
                      <a:round/>
                      <a:headEnd type="none" w="med" len="med"/>
                      <a:tailEnd type="none" w="med" len="med"/>
                    </a:lnR>
                  </a:tcPr>
                </a:tc>
                <a:tc>
                  <a:txBody>
                    <a:bodyPr/>
                    <a:lstStyle/>
                    <a:p>
                      <a:pPr algn="ctr"/>
                      <a:r>
                        <a:rPr kumimoji="1" lang="ja-JP" altLang="en-US" sz="1400" dirty="0">
                          <a:latin typeface="Meiryo UI" panose="020B0604030504040204" pitchFamily="50" charset="-128"/>
                          <a:ea typeface="Meiryo UI" panose="020B0604030504040204" pitchFamily="50" charset="-128"/>
                        </a:rPr>
                        <a:t>事例</a:t>
                      </a:r>
                    </a:p>
                  </a:txBody>
                  <a:tcPr anchor="ctr">
                    <a:lnL w="28575"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3150671313"/>
                  </a:ext>
                </a:extLst>
              </a:tr>
              <a:tr h="370840">
                <a:tc>
                  <a:txBody>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佐川急便</a:t>
                      </a:r>
                    </a:p>
                  </a:txBody>
                  <a:tcPr anchor="ctr">
                    <a:lnR w="28575" cap="flat" cmpd="sng" algn="ctr">
                      <a:solidFill>
                        <a:srgbClr val="11AEC7"/>
                      </a:solidFill>
                      <a:prstDash val="solid"/>
                      <a:round/>
                      <a:headEnd type="none" w="med" len="med"/>
                      <a:tailEnd type="none" w="med" len="med"/>
                    </a:lnR>
                  </a:tcPr>
                </a:tc>
                <a:tc>
                  <a:txBody>
                    <a:bodyPr/>
                    <a:lstStyle/>
                    <a:p>
                      <a:pPr algn="l"/>
                      <a:r>
                        <a:rPr kumimoji="1" lang="ja-JP" altLang="en-US" sz="1200" dirty="0">
                          <a:solidFill>
                            <a:schemeClr val="tx1"/>
                          </a:solidFill>
                          <a:latin typeface="Meiryo UI" panose="020B0604030504040204" pitchFamily="50" charset="-128"/>
                          <a:ea typeface="Meiryo UI" panose="020B0604030504040204" pitchFamily="50" charset="-128"/>
                        </a:rPr>
                        <a:t>・認知症月間・高齢者保健福祉月間に関するポスター掲示</a:t>
                      </a:r>
                      <a:endParaRPr kumimoji="1" lang="en-US" altLang="ja-JP" sz="1200" dirty="0">
                        <a:solidFill>
                          <a:schemeClr val="tx1"/>
                        </a:solidFill>
                        <a:latin typeface="Meiryo UI" panose="020B0604030504040204" pitchFamily="50" charset="-128"/>
                        <a:ea typeface="Meiryo UI" panose="020B0604030504040204" pitchFamily="50" charset="-128"/>
                      </a:endParaRPr>
                    </a:p>
                  </a:txBody>
                  <a:tcPr anchor="ctr">
                    <a:lnL w="28575" cap="flat" cmpd="sng" algn="ctr">
                      <a:solidFill>
                        <a:srgbClr val="11AEC7"/>
                      </a:solidFill>
                      <a:prstDash val="solid"/>
                      <a:round/>
                      <a:headEnd type="none" w="med" len="med"/>
                      <a:tailEnd type="none" w="med" len="med"/>
                    </a:lnL>
                  </a:tcPr>
                </a:tc>
                <a:extLst>
                  <a:ext uri="{0D108BD9-81ED-4DB2-BD59-A6C34878D82A}">
                    <a16:rowId xmlns:a16="http://schemas.microsoft.com/office/drawing/2014/main" val="649123187"/>
                  </a:ext>
                </a:extLst>
              </a:tr>
              <a:tr h="431240">
                <a:tc>
                  <a:txBody>
                    <a:bodyPr/>
                    <a:lstStyle/>
                    <a:p>
                      <a:pPr algn="ctr"/>
                      <a:r>
                        <a:rPr kumimoji="1" lang="en-US" altLang="ja-JP" sz="1200" dirty="0">
                          <a:latin typeface="Meiryo UI" panose="020B0604030504040204" pitchFamily="50" charset="-128"/>
                          <a:ea typeface="Meiryo UI" panose="020B0604030504040204" pitchFamily="50" charset="-128"/>
                        </a:rPr>
                        <a:t>NANKAI</a:t>
                      </a:r>
                      <a:endParaRPr kumimoji="1" lang="ja-JP" altLang="en-US" sz="1200" dirty="0">
                        <a:latin typeface="Meiryo UI" panose="020B0604030504040204" pitchFamily="50" charset="-128"/>
                        <a:ea typeface="Meiryo UI" panose="020B0604030504040204" pitchFamily="50" charset="-128"/>
                      </a:endParaRPr>
                    </a:p>
                  </a:txBody>
                  <a:tcPr anchor="ctr">
                    <a:lnR w="28575" cap="flat" cmpd="sng" algn="ctr">
                      <a:solidFill>
                        <a:srgbClr val="11AEC7"/>
                      </a:solidFill>
                      <a:prstDash val="solid"/>
                      <a:round/>
                      <a:headEnd type="none" w="med" len="med"/>
                      <a:tailEnd type="none" w="med" len="med"/>
                    </a:lnR>
                  </a:tcPr>
                </a:tc>
                <a:tc>
                  <a:txBody>
                    <a:bodyPr/>
                    <a:lstStyle/>
                    <a:p>
                      <a:pPr algn="l"/>
                      <a:r>
                        <a:rPr kumimoji="1" lang="ja-JP" altLang="en-US" sz="1200" dirty="0">
                          <a:solidFill>
                            <a:schemeClr val="tx1"/>
                          </a:solidFill>
                          <a:latin typeface="Meiryo UI" panose="020B0604030504040204" pitchFamily="50" charset="-128"/>
                          <a:ea typeface="Meiryo UI" panose="020B0604030504040204" pitchFamily="50" charset="-128"/>
                        </a:rPr>
                        <a:t>・「南河内産ぶどう」の魅力を広く発信するイベント「南河内ぶどうマルシェ」の開催</a:t>
                      </a:r>
                      <a:endParaRPr kumimoji="1" lang="en-US" altLang="ja-JP" sz="1200" dirty="0">
                        <a:solidFill>
                          <a:schemeClr val="tx1"/>
                        </a:solidFill>
                        <a:latin typeface="Meiryo UI" panose="020B0604030504040204" pitchFamily="50" charset="-128"/>
                        <a:ea typeface="Meiryo UI" panose="020B0604030504040204" pitchFamily="50" charset="-128"/>
                      </a:endParaRPr>
                    </a:p>
                    <a:p>
                      <a:pPr algn="l"/>
                      <a:r>
                        <a:rPr kumimoji="1" lang="ja-JP" altLang="en-US" sz="1200" dirty="0">
                          <a:solidFill>
                            <a:schemeClr val="tx1"/>
                          </a:solidFill>
                          <a:latin typeface="Meiryo UI" panose="020B0604030504040204" pitchFamily="50" charset="-128"/>
                          <a:ea typeface="Meiryo UI" panose="020B0604030504040204" pitchFamily="50" charset="-128"/>
                        </a:rPr>
                        <a:t>・「大阪産</a:t>
                      </a:r>
                      <a:r>
                        <a:rPr kumimoji="1" lang="en-US" altLang="ja-JP"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もん</a:t>
                      </a:r>
                      <a:r>
                        <a:rPr kumimoji="1" lang="en-US" altLang="ja-JP"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・大阪産</a:t>
                      </a:r>
                      <a:r>
                        <a:rPr kumimoji="1" lang="en-US" altLang="ja-JP"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もん</a:t>
                      </a:r>
                      <a:r>
                        <a:rPr kumimoji="1" lang="en-US" altLang="ja-JP"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名品を見て・知って・味わって、産地へ</a:t>
                      </a:r>
                      <a:r>
                        <a:rPr kumimoji="1" lang="en-US" altLang="ja-JP" sz="1200" dirty="0">
                          <a:solidFill>
                            <a:schemeClr val="tx1"/>
                          </a:solidFill>
                          <a:latin typeface="Meiryo UI" panose="020B0604030504040204" pitchFamily="50" charset="-128"/>
                          <a:ea typeface="Meiryo UI" panose="020B0604030504040204" pitchFamily="50" charset="-128"/>
                        </a:rPr>
                        <a:t>GO</a:t>
                      </a:r>
                      <a:r>
                        <a:rPr kumimoji="1" lang="ja-JP" altLang="en-US" sz="1200" dirty="0">
                          <a:solidFill>
                            <a:schemeClr val="tx1"/>
                          </a:solidFill>
                          <a:latin typeface="Meiryo UI" panose="020B0604030504040204" pitchFamily="50" charset="-128"/>
                          <a:ea typeface="Meiryo UI" panose="020B0604030504040204" pitchFamily="50" charset="-128"/>
                        </a:rPr>
                        <a:t>！」イベントの情報発信</a:t>
                      </a:r>
                    </a:p>
                  </a:txBody>
                  <a:tcPr anchor="ctr">
                    <a:lnL w="28575" cap="flat" cmpd="sng" algn="ctr">
                      <a:solidFill>
                        <a:srgbClr val="11AEC7"/>
                      </a:solidFill>
                      <a:prstDash val="solid"/>
                      <a:round/>
                      <a:headEnd type="none" w="med" len="med"/>
                      <a:tailEnd type="none" w="med" len="med"/>
                    </a:lnL>
                  </a:tcPr>
                </a:tc>
                <a:extLst>
                  <a:ext uri="{0D108BD9-81ED-4DB2-BD59-A6C34878D82A}">
                    <a16:rowId xmlns:a16="http://schemas.microsoft.com/office/drawing/2014/main" val="2147964234"/>
                  </a:ext>
                </a:extLst>
              </a:tr>
              <a:tr h="431240">
                <a:tc>
                  <a:txBody>
                    <a:bodyPr/>
                    <a:lstStyle/>
                    <a:p>
                      <a:pPr algn="ctr"/>
                      <a:r>
                        <a:rPr kumimoji="1" lang="en-US" altLang="ja-JP" sz="1200" strike="noStrike" dirty="0">
                          <a:solidFill>
                            <a:schemeClr val="tx1"/>
                          </a:solidFill>
                          <a:latin typeface="Meiryo UI" panose="020B0604030504040204" pitchFamily="50" charset="-128"/>
                          <a:ea typeface="Meiryo UI" panose="020B0604030504040204" pitchFamily="50" charset="-128"/>
                        </a:rPr>
                        <a:t>NEXCO</a:t>
                      </a:r>
                      <a:r>
                        <a:rPr kumimoji="1" lang="ja-JP" altLang="en-US" sz="1200" strike="noStrike" dirty="0">
                          <a:solidFill>
                            <a:schemeClr val="tx1"/>
                          </a:solidFill>
                          <a:latin typeface="Meiryo UI" panose="020B0604030504040204" pitchFamily="50" charset="-128"/>
                          <a:ea typeface="Meiryo UI" panose="020B0604030504040204" pitchFamily="50" charset="-128"/>
                        </a:rPr>
                        <a:t>西日本</a:t>
                      </a:r>
                    </a:p>
                  </a:txBody>
                  <a:tcPr anchor="ctr">
                    <a:lnR w="28575" cap="flat" cmpd="sng" algn="ctr">
                      <a:solidFill>
                        <a:srgbClr val="11AEC7"/>
                      </a:solidFill>
                      <a:prstDash val="solid"/>
                      <a:round/>
                      <a:headEnd type="none" w="med" len="med"/>
                      <a:tailEnd type="none" w="med" len="med"/>
                    </a:lnR>
                  </a:tcPr>
                </a:tc>
                <a:tc>
                  <a:txBody>
                    <a:bodyPr/>
                    <a:lstStyle/>
                    <a:p>
                      <a:pPr algn="l"/>
                      <a:r>
                        <a:rPr kumimoji="1" lang="ja-JP" altLang="en-US" sz="1200" strike="noStrike" dirty="0">
                          <a:solidFill>
                            <a:schemeClr val="tx1"/>
                          </a:solidFill>
                          <a:latin typeface="Meiryo UI" panose="020B0604030504040204" pitchFamily="50" charset="-128"/>
                          <a:ea typeface="Meiryo UI" panose="020B0604030504040204" pitchFamily="50" charset="-128"/>
                        </a:rPr>
                        <a:t>・お国じまんラリー</a:t>
                      </a:r>
                      <a:r>
                        <a:rPr kumimoji="1" lang="en-US" altLang="ja-JP" sz="1200" strike="noStrike" dirty="0">
                          <a:solidFill>
                            <a:schemeClr val="tx1"/>
                          </a:solidFill>
                          <a:latin typeface="Meiryo UI" panose="020B0604030504040204" pitchFamily="50" charset="-128"/>
                          <a:ea typeface="Meiryo UI" panose="020B0604030504040204" pitchFamily="50" charset="-128"/>
                        </a:rPr>
                        <a:t>2025</a:t>
                      </a:r>
                      <a:r>
                        <a:rPr kumimoji="1" lang="ja-JP" altLang="en-US" sz="1200" strike="noStrike" dirty="0">
                          <a:solidFill>
                            <a:schemeClr val="tx1"/>
                          </a:solidFill>
                          <a:latin typeface="Meiryo UI" panose="020B0604030504040204" pitchFamily="50" charset="-128"/>
                          <a:ea typeface="Meiryo UI" panose="020B0604030504040204" pitchFamily="50" charset="-128"/>
                        </a:rPr>
                        <a:t>の実施</a:t>
                      </a:r>
                      <a:endParaRPr kumimoji="1" lang="en-US" altLang="ja-JP" sz="1200" strike="noStrike" dirty="0">
                        <a:solidFill>
                          <a:schemeClr val="tx1"/>
                        </a:solidFill>
                        <a:latin typeface="Meiryo UI" panose="020B0604030504040204" pitchFamily="50" charset="-128"/>
                        <a:ea typeface="Meiryo UI" panose="020B0604030504040204" pitchFamily="50" charset="-128"/>
                      </a:endParaRPr>
                    </a:p>
                  </a:txBody>
                  <a:tcPr anchor="ctr">
                    <a:lnL w="28575" cap="flat" cmpd="sng" algn="ctr">
                      <a:solidFill>
                        <a:srgbClr val="11AEC7"/>
                      </a:solidFill>
                      <a:prstDash val="solid"/>
                      <a:round/>
                      <a:headEnd type="none" w="med" len="med"/>
                      <a:tailEnd type="none" w="med" len="med"/>
                    </a:lnL>
                  </a:tcPr>
                </a:tc>
                <a:extLst>
                  <a:ext uri="{0D108BD9-81ED-4DB2-BD59-A6C34878D82A}">
                    <a16:rowId xmlns:a16="http://schemas.microsoft.com/office/drawing/2014/main" val="1946593033"/>
                  </a:ext>
                </a:extLst>
              </a:tr>
              <a:tr h="370840">
                <a:tc>
                  <a:txBody>
                    <a:bodyPr/>
                    <a:lstStyle/>
                    <a:p>
                      <a:pPr algn="ctr"/>
                      <a:r>
                        <a:rPr kumimoji="1" lang="ja-JP" altLang="en-US" sz="1200" dirty="0">
                          <a:latin typeface="Meiryo UI" panose="020B0604030504040204" pitchFamily="50" charset="-128"/>
                          <a:ea typeface="Meiryo UI" panose="020B0604030504040204" pitchFamily="50" charset="-128"/>
                        </a:rPr>
                        <a:t>ヤマト運輸</a:t>
                      </a:r>
                    </a:p>
                  </a:txBody>
                  <a:tcPr anchor="ctr">
                    <a:lnR w="28575" cap="flat" cmpd="sng" algn="ctr">
                      <a:solidFill>
                        <a:srgbClr val="11AEC7"/>
                      </a:solidFill>
                      <a:prstDash val="solid"/>
                      <a:round/>
                      <a:headEnd type="none" w="med" len="med"/>
                      <a:tailEnd type="none" w="med" len="med"/>
                    </a:lnR>
                  </a:tcPr>
                </a:tc>
                <a:tc>
                  <a:txBody>
                    <a:bodyPr/>
                    <a:lstStyle/>
                    <a:p>
                      <a:pPr algn="l"/>
                      <a:r>
                        <a:rPr kumimoji="1" lang="ja-JP" altLang="en-US" sz="1200" dirty="0">
                          <a:solidFill>
                            <a:schemeClr val="tx1"/>
                          </a:solidFill>
                          <a:latin typeface="Meiryo UI" panose="020B0604030504040204" pitchFamily="50" charset="-128"/>
                          <a:ea typeface="Meiryo UI" panose="020B0604030504040204" pitchFamily="50" charset="-128"/>
                        </a:rPr>
                        <a:t>・梱包資源（段ボール、レターケース）での大阪ミュージアムの</a:t>
                      </a:r>
                      <a:r>
                        <a:rPr kumimoji="1" lang="en-US" altLang="ja-JP" sz="1200" dirty="0">
                          <a:solidFill>
                            <a:schemeClr val="tx1"/>
                          </a:solidFill>
                          <a:latin typeface="Meiryo UI" panose="020B0604030504040204" pitchFamily="50" charset="-128"/>
                          <a:ea typeface="Meiryo UI" panose="020B0604030504040204" pitchFamily="50" charset="-128"/>
                        </a:rPr>
                        <a:t>PR</a:t>
                      </a:r>
                    </a:p>
                    <a:p>
                      <a:pPr algn="l"/>
                      <a:r>
                        <a:rPr kumimoji="1" lang="ja-JP" altLang="en-US" sz="1200" dirty="0">
                          <a:solidFill>
                            <a:schemeClr val="tx1"/>
                          </a:solidFill>
                          <a:latin typeface="Meiryo UI" panose="020B0604030504040204" pitchFamily="50" charset="-128"/>
                          <a:ea typeface="Meiryo UI" panose="020B0604030504040204" pitchFamily="50" charset="-128"/>
                        </a:rPr>
                        <a:t>・「わくわく・どきどき　</a:t>
                      </a:r>
                      <a:r>
                        <a:rPr kumimoji="1" lang="en-US" altLang="ja-JP" sz="1200" dirty="0">
                          <a:solidFill>
                            <a:schemeClr val="tx1"/>
                          </a:solidFill>
                          <a:latin typeface="Meiryo UI" panose="020B0604030504040204" pitchFamily="50" charset="-128"/>
                          <a:ea typeface="Meiryo UI" panose="020B0604030504040204" pitchFamily="50" charset="-128"/>
                        </a:rPr>
                        <a:t>SDGs</a:t>
                      </a:r>
                      <a:r>
                        <a:rPr kumimoji="1" lang="ja-JP" altLang="en-US" sz="1200" dirty="0">
                          <a:solidFill>
                            <a:schemeClr val="tx1"/>
                          </a:solidFill>
                          <a:latin typeface="Meiryo UI" panose="020B0604030504040204" pitchFamily="50" charset="-128"/>
                          <a:ea typeface="Meiryo UI" panose="020B0604030504040204" pitchFamily="50" charset="-128"/>
                        </a:rPr>
                        <a:t>　ジュニアプロジェクト」のアイデアミーティングへの協力</a:t>
                      </a:r>
                    </a:p>
                  </a:txBody>
                  <a:tcPr anchor="ctr">
                    <a:lnL w="28575" cap="flat" cmpd="sng" algn="ctr">
                      <a:solidFill>
                        <a:srgbClr val="11AEC7"/>
                      </a:solidFill>
                      <a:prstDash val="solid"/>
                      <a:round/>
                      <a:headEnd type="none" w="med" len="med"/>
                      <a:tailEnd type="none" w="med" len="med"/>
                    </a:lnL>
                  </a:tcPr>
                </a:tc>
                <a:extLst>
                  <a:ext uri="{0D108BD9-81ED-4DB2-BD59-A6C34878D82A}">
                    <a16:rowId xmlns:a16="http://schemas.microsoft.com/office/drawing/2014/main" val="415616582"/>
                  </a:ext>
                </a:extLst>
              </a:tr>
            </a:tbl>
          </a:graphicData>
        </a:graphic>
      </p:graphicFrame>
      <p:grpSp>
        <p:nvGrpSpPr>
          <p:cNvPr id="18" name="グループ化 17">
            <a:extLst>
              <a:ext uri="{FF2B5EF4-FFF2-40B4-BE49-F238E27FC236}">
                <a16:creationId xmlns:a16="http://schemas.microsoft.com/office/drawing/2014/main" id="{5240E257-BC4D-479A-8F47-D51D9C772F2B}"/>
              </a:ext>
            </a:extLst>
          </p:cNvPr>
          <p:cNvGrpSpPr/>
          <p:nvPr/>
        </p:nvGrpSpPr>
        <p:grpSpPr>
          <a:xfrm>
            <a:off x="394181" y="465236"/>
            <a:ext cx="9173036" cy="475850"/>
            <a:chOff x="394181" y="465236"/>
            <a:chExt cx="9173036" cy="475850"/>
          </a:xfrm>
        </p:grpSpPr>
        <p:sp>
          <p:nvSpPr>
            <p:cNvPr id="19" name="テキスト ボックス 18">
              <a:extLst>
                <a:ext uri="{FF2B5EF4-FFF2-40B4-BE49-F238E27FC236}">
                  <a16:creationId xmlns:a16="http://schemas.microsoft.com/office/drawing/2014/main" id="{59548704-79C9-4167-A687-3FCEEC90E0DF}"/>
                </a:ext>
              </a:extLst>
            </p:cNvPr>
            <p:cNvSpPr txBox="1"/>
            <p:nvPr/>
          </p:nvSpPr>
          <p:spPr>
            <a:xfrm>
              <a:off x="474667" y="465236"/>
              <a:ext cx="2763898" cy="400110"/>
            </a:xfrm>
            <a:prstGeom prst="rect">
              <a:avLst/>
            </a:prstGeom>
            <a:noFill/>
          </p:spPr>
          <p:txBody>
            <a:bodyPr wrap="none" rtlCol="0">
              <a:spAutoFit/>
            </a:bodyPr>
            <a:lstStyle/>
            <a:p>
              <a:r>
                <a:rPr lang="ja-JP" altLang="en-US" sz="2000" b="1" spc="60" dirty="0">
                  <a:latin typeface="Meiryo UI" panose="020B0604030504040204" pitchFamily="50" charset="-128"/>
                  <a:ea typeface="Meiryo UI" panose="020B0604030504040204" pitchFamily="50" charset="-128"/>
                </a:rPr>
                <a:t>（業種別）主な取組み</a:t>
              </a:r>
              <a:endParaRPr kumimoji="1" lang="ja-JP" altLang="en-US" sz="2000" b="1" dirty="0">
                <a:latin typeface="Meiryo UI" panose="020B0604030504040204" pitchFamily="50" charset="-128"/>
                <a:ea typeface="Meiryo UI" panose="020B0604030504040204" pitchFamily="50" charset="-128"/>
              </a:endParaRPr>
            </a:p>
          </p:txBody>
        </p:sp>
        <p:cxnSp>
          <p:nvCxnSpPr>
            <p:cNvPr id="20" name="直線コネクタ 19">
              <a:extLst>
                <a:ext uri="{FF2B5EF4-FFF2-40B4-BE49-F238E27FC236}">
                  <a16:creationId xmlns:a16="http://schemas.microsoft.com/office/drawing/2014/main" id="{1A4A15DB-8F0C-4F5D-9E41-5711BBC09B85}"/>
                </a:ext>
              </a:extLst>
            </p:cNvPr>
            <p:cNvCxnSpPr/>
            <p:nvPr/>
          </p:nvCxnSpPr>
          <p:spPr>
            <a:xfrm>
              <a:off x="394181" y="941086"/>
              <a:ext cx="9173036" cy="0"/>
            </a:xfrm>
            <a:prstGeom prst="line">
              <a:avLst/>
            </a:prstGeom>
            <a:ln w="38100">
              <a:solidFill>
                <a:srgbClr val="0D8295"/>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967985524"/>
      </p:ext>
    </p:extLst>
  </p:cSld>
  <p:clrMapOvr>
    <a:masterClrMapping/>
  </p:clrMapOvr>
</p:sld>
</file>

<file path=ppt/theme/theme1.xml><?xml version="1.0" encoding="utf-8"?>
<a:theme xmlns:a="http://schemas.openxmlformats.org/drawingml/2006/main" name="Office テーマ">
  <a:themeElements>
    <a:clrScheme name="Custom 73">
      <a:dk1>
        <a:srgbClr val="000000"/>
      </a:dk1>
      <a:lt1>
        <a:sysClr val="window" lastClr="FFFFFF"/>
      </a:lt1>
      <a:dk2>
        <a:srgbClr val="585858"/>
      </a:dk2>
      <a:lt2>
        <a:srgbClr val="E3E3E3"/>
      </a:lt2>
      <a:accent1>
        <a:srgbClr val="E20613"/>
      </a:accent1>
      <a:accent2>
        <a:srgbClr val="A9C038"/>
      </a:accent2>
      <a:accent3>
        <a:srgbClr val="11AEC7"/>
      </a:accent3>
      <a:accent4>
        <a:srgbClr val="F59F26"/>
      </a:accent4>
      <a:accent5>
        <a:srgbClr val="0062A9"/>
      </a:accent5>
      <a:accent6>
        <a:srgbClr val="EB6047"/>
      </a:accent6>
      <a:hlink>
        <a:srgbClr val="8ED9F6"/>
      </a:hlink>
      <a:folHlink>
        <a:srgbClr val="C00000"/>
      </a:folHlink>
    </a:clrScheme>
    <a:fontScheme name="Modern 01">
      <a:majorFont>
        <a:latin typeface="Century Gothic"/>
        <a:ea typeface=""/>
        <a:cs typeface=""/>
      </a:majorFont>
      <a:minorFont>
        <a:latin typeface="Segoe UI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30740481_TF78455520.potx" id="{6979FCD6-F55A-4BC0-AB21-D73A0A1C55DA}" vid="{D577912A-D538-44E8-94F5-74701B60C77A}"/>
    </a:ext>
  </a:ext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24Slides のプロジェクト分析</Template>
  <TotalTime>0</TotalTime>
  <Words>2474</Words>
  <Application>Microsoft Office PowerPoint</Application>
  <PresentationFormat>A4 210 x 297 mm</PresentationFormat>
  <Paragraphs>412</Paragraphs>
  <Slides>14</Slides>
  <Notes>9</Notes>
  <HiddenSlides>0</HiddenSlides>
  <MMClips>0</MMClips>
  <ScaleCrop>false</ScaleCrop>
  <HeadingPairs>
    <vt:vector size="6" baseType="variant">
      <vt:variant>
        <vt:lpstr>使用されているフォント</vt:lpstr>
      </vt:variant>
      <vt:variant>
        <vt:i4>5</vt:i4>
      </vt:variant>
      <vt:variant>
        <vt:lpstr>テーマ</vt:lpstr>
      </vt:variant>
      <vt:variant>
        <vt:i4>2</vt:i4>
      </vt:variant>
      <vt:variant>
        <vt:lpstr>スライド タイトル</vt:lpstr>
      </vt:variant>
      <vt:variant>
        <vt:i4>14</vt:i4>
      </vt:variant>
    </vt:vector>
  </HeadingPairs>
  <TitlesOfParts>
    <vt:vector size="21" baseType="lpstr">
      <vt:lpstr>BIZ UDゴシック</vt:lpstr>
      <vt:lpstr>Meiryo UI</vt:lpstr>
      <vt:lpstr>游ゴシック</vt:lpstr>
      <vt:lpstr>游ゴシック Light</vt:lpstr>
      <vt:lpstr>Arial</vt:lpstr>
      <vt:lpstr>Office テーマ</vt:lpstr>
      <vt:lpstr>デザインの設定</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プロジェクト分析スライド 3</vt:lpstr>
      <vt:lpstr>プロジェクト分析スライド 3</vt:lpstr>
      <vt:lpstr>プロジェクト分析スライド 3</vt:lpstr>
      <vt:lpstr>プロジェクト分析スライド 3</vt:lpstr>
      <vt:lpstr>プロジェクト分析スライド 3</vt:lpstr>
      <vt:lpstr>プロジェクト分析スライド 3</vt:lpstr>
      <vt:lpstr>プロジェクト分析スライド 3</vt:lpstr>
      <vt:lpstr>プロジェクト分析スライド 3</vt:lpstr>
      <vt:lpstr>プロジェクト分析スライド 3</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2022-02-18T00:49:57Z</dcterms:created>
  <dcterms:modified xsi:type="dcterms:W3CDTF">2026-07-23T01:38:06Z</dcterms:modified>
</cp:coreProperties>
</file>