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84" r:id="rId1"/>
  </p:sldMasterIdLst>
  <p:sldIdLst>
    <p:sldId id="268" r:id="rId2"/>
    <p:sldId id="262" r:id="rId3"/>
    <p:sldId id="266" r:id="rId4"/>
    <p:sldId id="267" r:id="rId5"/>
    <p:sldId id="264" r:id="rId6"/>
    <p:sldId id="265" r:id="rId7"/>
  </p:sldIdLst>
  <p:sldSz cx="7559675" cy="1069181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54" userDrawn="1">
          <p15:clr>
            <a:srgbClr val="A4A3A4"/>
          </p15:clr>
        </p15:guide>
        <p15:guide id="2" pos="238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263" autoAdjust="0"/>
    <p:restoredTop sz="94660"/>
  </p:normalViewPr>
  <p:slideViewPr>
    <p:cSldViewPr snapToGrid="0">
      <p:cViewPr>
        <p:scale>
          <a:sx n="66" d="100"/>
          <a:sy n="66" d="100"/>
        </p:scale>
        <p:origin x="3228" y="186"/>
      </p:cViewPr>
      <p:guideLst>
        <p:guide orient="horz" pos="3254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14C16-EC75-435E-803C-3C448D41170A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36041-0CEA-4924-8CE1-3B64E29AE8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85646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14C16-EC75-435E-803C-3C448D41170A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36041-0CEA-4924-8CE1-3B64E29AE8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690725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14C16-EC75-435E-803C-3C448D41170A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36041-0CEA-4924-8CE1-3B64E29AE8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301635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14C16-EC75-435E-803C-3C448D41170A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36041-0CEA-4924-8CE1-3B64E29AE8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6981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14C16-EC75-435E-803C-3C448D41170A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36041-0CEA-4924-8CE1-3B64E29AE8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13633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14C16-EC75-435E-803C-3C448D41170A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36041-0CEA-4924-8CE1-3B64E29AE8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95424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14C16-EC75-435E-803C-3C448D41170A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36041-0CEA-4924-8CE1-3B64E29AE8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44116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14C16-EC75-435E-803C-3C448D41170A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36041-0CEA-4924-8CE1-3B64E29AE8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5017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14C16-EC75-435E-803C-3C448D41170A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36041-0CEA-4924-8CE1-3B64E29AE8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1791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14C16-EC75-435E-803C-3C448D41170A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36041-0CEA-4924-8CE1-3B64E29AE8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92808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14C16-EC75-435E-803C-3C448D41170A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36041-0CEA-4924-8CE1-3B64E29AE8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60223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C14C16-EC75-435E-803C-3C448D41170A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536041-0CEA-4924-8CE1-3B64E29AE8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36011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kumimoji="1"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kumimoji="1"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10.png"/><Relationship Id="rId3" Type="http://schemas.openxmlformats.org/officeDocument/2006/relationships/image" Target="../media/image3.jpeg"/><Relationship Id="rId7" Type="http://schemas.openxmlformats.org/officeDocument/2006/relationships/image" Target="../media/image6.png"/><Relationship Id="rId12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8.jpeg"/><Relationship Id="rId5" Type="http://schemas.microsoft.com/office/2007/relationships/hdphoto" Target="../media/hdphoto1.wdp"/><Relationship Id="rId15" Type="http://schemas.microsoft.com/office/2007/relationships/hdphoto" Target="../media/hdphoto4.wdp"/><Relationship Id="rId10" Type="http://schemas.microsoft.com/office/2007/relationships/hdphoto" Target="../media/hdphoto3.wdp"/><Relationship Id="rId4" Type="http://schemas.openxmlformats.org/officeDocument/2006/relationships/image" Target="../media/image4.png"/><Relationship Id="rId9" Type="http://schemas.openxmlformats.org/officeDocument/2006/relationships/image" Target="../media/image7.png"/><Relationship Id="rId1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11" Type="http://schemas.openxmlformats.org/officeDocument/2006/relationships/image" Target="../media/image20.jpeg"/><Relationship Id="rId5" Type="http://schemas.openxmlformats.org/officeDocument/2006/relationships/image" Target="../media/image14.jpeg"/><Relationship Id="rId10" Type="http://schemas.openxmlformats.org/officeDocument/2006/relationships/image" Target="../media/image19.jpeg"/><Relationship Id="rId4" Type="http://schemas.openxmlformats.org/officeDocument/2006/relationships/image" Target="../media/image13.jpeg"/><Relationship Id="rId9" Type="http://schemas.openxmlformats.org/officeDocument/2006/relationships/image" Target="../media/image18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3.png"/><Relationship Id="rId3" Type="http://schemas.microsoft.com/office/2007/relationships/hdphoto" Target="../media/hdphoto3.wdp"/><Relationship Id="rId7" Type="http://schemas.openxmlformats.org/officeDocument/2006/relationships/image" Target="../media/image21.png"/><Relationship Id="rId12" Type="http://schemas.openxmlformats.org/officeDocument/2006/relationships/image" Target="../media/image3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11" Type="http://schemas.microsoft.com/office/2007/relationships/hdphoto" Target="../media/hdphoto4.wdp"/><Relationship Id="rId5" Type="http://schemas.openxmlformats.org/officeDocument/2006/relationships/image" Target="../media/image9.png"/><Relationship Id="rId10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microsoft.com/office/2007/relationships/hdphoto" Target="../media/hdphoto5.wdp"/><Relationship Id="rId14" Type="http://schemas.openxmlformats.org/officeDocument/2006/relationships/image" Target="../media/image2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6.png"/><Relationship Id="rId7" Type="http://schemas.openxmlformats.org/officeDocument/2006/relationships/image" Target="../media/image9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microsoft.com/office/2007/relationships/hdphoto" Target="../media/hdphoto3.wdp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9.png"/><Relationship Id="rId7" Type="http://schemas.openxmlformats.org/officeDocument/2006/relationships/image" Target="../media/image31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11" Type="http://schemas.microsoft.com/office/2007/relationships/hdphoto" Target="../media/hdphoto7.wdp"/><Relationship Id="rId5" Type="http://schemas.microsoft.com/office/2007/relationships/hdphoto" Target="../media/hdphoto4.wdp"/><Relationship Id="rId10" Type="http://schemas.openxmlformats.org/officeDocument/2006/relationships/image" Target="../media/image33.png"/><Relationship Id="rId4" Type="http://schemas.openxmlformats.org/officeDocument/2006/relationships/image" Target="../media/image11.png"/><Relationship Id="rId9" Type="http://schemas.microsoft.com/office/2007/relationships/hdphoto" Target="../media/hdphoto6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FC6D9F-C2C3-0BC0-BCFE-889BA7CC13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図 26">
            <a:extLst>
              <a:ext uri="{FF2B5EF4-FFF2-40B4-BE49-F238E27FC236}">
                <a16:creationId xmlns:a16="http://schemas.microsoft.com/office/drawing/2014/main" id="{E825865C-CC67-6E2D-B237-9659B7FF864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4558" y="7669546"/>
            <a:ext cx="1979962" cy="3272564"/>
          </a:xfrm>
          <a:prstGeom prst="rect">
            <a:avLst/>
          </a:prstGeom>
        </p:spPr>
      </p:pic>
      <p:pic>
        <p:nvPicPr>
          <p:cNvPr id="26" name="図 25">
            <a:extLst>
              <a:ext uri="{FF2B5EF4-FFF2-40B4-BE49-F238E27FC236}">
                <a16:creationId xmlns:a16="http://schemas.microsoft.com/office/drawing/2014/main" id="{AB84EABA-78E2-C324-7B36-BCFF5F3C9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367122" y="7669546"/>
            <a:ext cx="1979962" cy="3272564"/>
          </a:xfrm>
          <a:prstGeom prst="rect">
            <a:avLst/>
          </a:prstGeom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C452C621-59CB-9141-5D0B-01663DA987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373992" y="5689588"/>
            <a:ext cx="1979962" cy="3272564"/>
          </a:xfrm>
          <a:prstGeom prst="rect">
            <a:avLst/>
          </a:prstGeom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08F1CC6B-44E7-D053-126A-B7F3E1FA071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4558" y="5689588"/>
            <a:ext cx="1979962" cy="3272564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68485716-56A4-7626-B1E0-DC93A5C186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4558" y="3709625"/>
            <a:ext cx="1979962" cy="3272564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024FD837-6A03-1A18-0AD4-CB498D6344E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373992" y="3709625"/>
            <a:ext cx="1979962" cy="3272564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62C2D6CF-0B2B-004D-A053-6836D56EEA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373992" y="1729660"/>
            <a:ext cx="1979962" cy="3272564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4BFEA164-7CD3-2124-E04A-B932A8EC309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4558" y="1729660"/>
            <a:ext cx="1979962" cy="3272564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D1E93319-4686-AC1D-1FB2-DF254477D01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373992" y="-250307"/>
            <a:ext cx="1979962" cy="3272564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9DCB730D-CC77-8D97-A2AB-22E5B6EC5A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4558" y="-250307"/>
            <a:ext cx="1979962" cy="3272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6589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C29E4B53-4DF4-4343-BBFD-0A9FA71AFB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4364160" y="7672510"/>
            <a:ext cx="1997385" cy="3284062"/>
          </a:xfrm>
          <a:prstGeom prst="rect">
            <a:avLst/>
          </a:prstGeom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461588B8-369A-12A7-9C10-89EEEBE589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21008" y="3969943"/>
            <a:ext cx="1594763" cy="2750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45CCDABB-32EE-943E-055F-5123A97BF1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29" b="96785" l="3915" r="98221">
                        <a14:foregroundMark x1="9371" y1="7824" x2="18387" y2="11254"/>
                        <a14:foregroundMark x1="18387" y1="11254" x2="36536" y2="9378"/>
                        <a14:foregroundMark x1="36536" y1="9378" x2="42467" y2="6002"/>
                        <a14:foregroundMark x1="42467" y1="6002" x2="67023" y2="6002"/>
                        <a14:foregroundMark x1="67023" y1="6002" x2="74021" y2="6109"/>
                        <a14:foregroundMark x1="74021" y1="6109" x2="81139" y2="10986"/>
                        <a14:foregroundMark x1="81139" y1="10986" x2="85884" y2="55895"/>
                        <a14:foregroundMark x1="85884" y1="55895" x2="69988" y2="79689"/>
                        <a14:foregroundMark x1="27402" y1="36870" x2="18624" y2="39603"/>
                        <a14:foregroundMark x1="18624" y1="39603" x2="17912" y2="45820"/>
                        <a14:foregroundMark x1="17912" y1="45820" x2="24911" y2="52680"/>
                        <a14:foregroundMark x1="24911" y1="52680" x2="14116" y2="72830"/>
                        <a14:foregroundMark x1="14116" y1="72830" x2="25623" y2="88478"/>
                        <a14:foregroundMark x1="25623" y1="88478" x2="34520" y2="91801"/>
                        <a14:foregroundMark x1="34520" y1="91801" x2="45196" y2="93462"/>
                        <a14:foregroundMark x1="45196" y1="93462" x2="56465" y2="91801"/>
                        <a14:foregroundMark x1="56465" y1="91801" x2="56702" y2="86924"/>
                        <a14:foregroundMark x1="56702" y1="86924" x2="43298" y2="80064"/>
                        <a14:foregroundMark x1="43298" y1="80064" x2="40569" y2="77385"/>
                        <a14:foregroundMark x1="11625" y1="41693" x2="5694" y2="43676"/>
                        <a14:foregroundMark x1="5694" y1="43676" x2="7117" y2="40782"/>
                        <a14:foregroundMark x1="7117" y1="40782" x2="10439" y2="40193"/>
                        <a14:foregroundMark x1="9727" y1="13183" x2="6168" y2="10611"/>
                        <a14:foregroundMark x1="6168" y1="10611" x2="4626" y2="12808"/>
                        <a14:foregroundMark x1="38078" y1="94319" x2="46145" y2="96517"/>
                        <a14:foregroundMark x1="46145" y1="96517" x2="52788" y2="96785"/>
                        <a14:foregroundMark x1="52788" y1="96785" x2="55279" y2="96624"/>
                        <a14:foregroundMark x1="89087" y1="55145" x2="92052" y2="60075"/>
                        <a14:foregroundMark x1="92052" y1="60075" x2="90985" y2="66988"/>
                        <a14:foregroundMark x1="90985" y1="66988" x2="88375" y2="68917"/>
                        <a14:foregroundMark x1="90510" y1="27921" x2="92289" y2="31726"/>
                        <a14:foregroundMark x1="92289" y1="31726" x2="88375" y2="35370"/>
                        <a14:foregroundMark x1="88375" y1="35370" x2="88968" y2="39335"/>
                        <a14:foregroundMark x1="88968" y1="39335" x2="94899" y2="45123"/>
                        <a14:foregroundMark x1="94899" y1="45123" x2="94187" y2="45874"/>
                        <a14:foregroundMark x1="4982" y1="45177" x2="3915" y2="41372"/>
                        <a14:foregroundMark x1="3915" y1="41372" x2="6050" y2="40729"/>
                        <a14:foregroundMark x1="31079" y1="3215" x2="51008" y2="5466"/>
                        <a14:foregroundMark x1="51008" y1="5466" x2="63345" y2="536"/>
                        <a14:foregroundMark x1="94662" y1="27170" x2="95848" y2="31404"/>
                        <a14:foregroundMark x1="95848" y1="31404" x2="94069" y2="32422"/>
                        <a14:foregroundMark x1="95967" y1="41158" x2="96204" y2="45981"/>
                        <a14:foregroundMark x1="96085" y1="57931" x2="97509" y2="61576"/>
                        <a14:foregroundMark x1="95848" y1="27653" x2="97983" y2="30439"/>
                        <a14:foregroundMark x1="97983" y1="30439" x2="97272" y2="31994"/>
                        <a14:foregroundMark x1="97153" y1="42122" x2="97390" y2="45070"/>
                        <a14:foregroundMark x1="97390" y1="45070" x2="96679" y2="45230"/>
                        <a14:foregroundMark x1="97509" y1="42658" x2="98221" y2="44695"/>
                        <a14:foregroundMark x1="97628" y1="42229" x2="98221" y2="44427"/>
                        <a14:foregroundMark x1="40095" y1="429" x2="42112" y2="30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509772" y="5953260"/>
            <a:ext cx="1217235" cy="269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14800F78-B114-1B69-CD5D-D16A0322EB3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508518" y="7988445"/>
            <a:ext cx="1219744" cy="2688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8FD5978A-427B-5258-90CC-B1BB6D5E24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28" b="97957" l="299" r="98307">
                        <a14:foregroundMark x1="6076" y1="18391" x2="9064" y2="15390"/>
                        <a14:foregroundMark x1="9064" y1="15390" x2="37450" y2="6641"/>
                        <a14:foregroundMark x1="37450" y1="6641" x2="45717" y2="8174"/>
                        <a14:foregroundMark x1="45717" y1="8174" x2="48705" y2="13410"/>
                        <a14:foregroundMark x1="74801" y1="5364" x2="74801" y2="5364"/>
                        <a14:foregroundMark x1="77191" y1="3831" x2="66434" y2="7280"/>
                        <a14:foregroundMark x1="66434" y1="7280" x2="61554" y2="10473"/>
                        <a14:foregroundMark x1="61554" y1="10473" x2="62052" y2="11750"/>
                        <a14:foregroundMark x1="82570" y1="19796" x2="89542" y2="21648"/>
                        <a14:foregroundMark x1="89542" y1="21648" x2="88546" y2="28608"/>
                        <a14:foregroundMark x1="88546" y1="28608" x2="79781" y2="35057"/>
                        <a14:foregroundMark x1="79781" y1="35057" x2="93227" y2="38442"/>
                        <a14:foregroundMark x1="93227" y1="38442" x2="80578" y2="45977"/>
                        <a14:foregroundMark x1="29382" y1="87356" x2="41135" y2="89783"/>
                        <a14:foregroundMark x1="41135" y1="89783" x2="45219" y2="93614"/>
                        <a14:foregroundMark x1="45219" y1="93614" x2="62151" y2="96041"/>
                        <a14:foregroundMark x1="62151" y1="96041" x2="67131" y2="90741"/>
                        <a14:foregroundMark x1="67131" y1="90741" x2="66833" y2="87739"/>
                        <a14:foregroundMark x1="41135" y1="94508" x2="61155" y2="98212"/>
                        <a14:foregroundMark x1="61155" y1="98212" x2="64442" y2="96424"/>
                        <a14:foregroundMark x1="8267" y1="29246" x2="3685" y2="32503"/>
                        <a14:foregroundMark x1="3685" y1="32503" x2="1195" y2="37165"/>
                        <a14:foregroundMark x1="1195" y1="37165" x2="3685" y2="41379"/>
                        <a14:foregroundMark x1="3685" y1="41379" x2="7470" y2="43870"/>
                        <a14:foregroundMark x1="7470" y1="43870" x2="8267" y2="44061"/>
                        <a14:foregroundMark x1="1892" y1="35504" x2="2092" y2="38570"/>
                        <a14:foregroundMark x1="3088" y1="15709" x2="398" y2="21009"/>
                        <a14:foregroundMark x1="398" y1="21009" x2="697" y2="21073"/>
                        <a14:foregroundMark x1="37151" y1="5492" x2="43327" y2="2171"/>
                        <a14:foregroundMark x1="43327" y1="2171" x2="47112" y2="3704"/>
                        <a14:foregroundMark x1="71215" y1="2937" x2="78785" y2="1660"/>
                        <a14:foregroundMark x1="78785" y1="1660" x2="78785" y2="1660"/>
                        <a14:foregroundMark x1="40538" y1="2427" x2="39542" y2="128"/>
                        <a14:foregroundMark x1="51494" y1="13665" x2="55080" y2="18008"/>
                        <a14:foregroundMark x1="87550" y1="21328" x2="93327" y2="21201"/>
                        <a14:foregroundMark x1="93327" y1="21201" x2="97709" y2="23499"/>
                        <a14:foregroundMark x1="97709" y1="23499" x2="92131" y2="27075"/>
                        <a14:foregroundMark x1="92131" y1="27075" x2="92131" y2="28480"/>
                        <a14:foregroundMark x1="96912" y1="38059" x2="98307" y2="426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635810" y="6025448"/>
            <a:ext cx="1676434" cy="2614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5A84B8BF-3175-3CB3-30D1-E3BFC918F0C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76189">
            <a:off x="720779" y="629134"/>
            <a:ext cx="2703023" cy="1578317"/>
          </a:xfrm>
          <a:prstGeom prst="rect">
            <a:avLst/>
          </a:prstGeom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id="{BD0179EA-15E7-5B58-41C6-6A5351C488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6200000">
            <a:off x="1269304" y="2059426"/>
            <a:ext cx="1698171" cy="2605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F04BC018-218E-CB89-1517-526ED23832C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138391" y="701247"/>
            <a:ext cx="2388417" cy="1434093"/>
          </a:xfrm>
          <a:prstGeom prst="rect">
            <a:avLst/>
          </a:prstGeom>
        </p:spPr>
      </p:pic>
      <p:pic>
        <p:nvPicPr>
          <p:cNvPr id="20" name="図 19">
            <a:extLst>
              <a:ext uri="{FF2B5EF4-FFF2-40B4-BE49-F238E27FC236}">
                <a16:creationId xmlns:a16="http://schemas.microsoft.com/office/drawing/2014/main" id="{B0C89BF8-DD33-D851-B03A-C27D04F7DBB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211334" y="2605853"/>
            <a:ext cx="2456901" cy="1639966"/>
          </a:xfrm>
          <a:prstGeom prst="rect">
            <a:avLst/>
          </a:prstGeom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45FABCC1-EC34-E531-643A-A436C7A2580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4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951070" y="4514685"/>
            <a:ext cx="2853175" cy="1658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3569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8FD624-95A7-BC59-6632-DE4BF34BDD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B1F53237-EB88-2727-2708-4D9D5FCF50B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367122" y="7669546"/>
            <a:ext cx="1979962" cy="3272564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1EA289B2-3D9D-C33E-15B8-3094D8470B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5236" y="-250979"/>
            <a:ext cx="1982039" cy="3275997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981B539C-131A-1BB8-643E-B5C1F50F07C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368958" y="3708735"/>
            <a:ext cx="1977881" cy="3274154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72B0942D-1D96-5D34-BDF2-10610797517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6393" y="1727823"/>
            <a:ext cx="1977882" cy="3274155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A7977735-FF79-9D6A-CAD7-61A4D2BD6C9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366443" y="-251706"/>
            <a:ext cx="1977881" cy="3269125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74EFB519-33D3-7E75-660E-7DDEAC36B03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366071" y="1734881"/>
            <a:ext cx="1976741" cy="3267240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36748402-E062-C390-68EB-1E59C220715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5236" y="3707806"/>
            <a:ext cx="1982040" cy="3275999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2EF7D3D4-8E0C-1567-8916-D54122C5DAE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6593" y="5686605"/>
            <a:ext cx="1986199" cy="3282872"/>
          </a:xfrm>
          <a:prstGeom prst="rect">
            <a:avLst/>
          </a:prstGeom>
        </p:spPr>
      </p:pic>
      <p:pic>
        <p:nvPicPr>
          <p:cNvPr id="20" name="図 19">
            <a:extLst>
              <a:ext uri="{FF2B5EF4-FFF2-40B4-BE49-F238E27FC236}">
                <a16:creationId xmlns:a16="http://schemas.microsoft.com/office/drawing/2014/main" id="{74E2B1D9-EAB1-01BE-A0F7-FCE55DFEB95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4037" y="7674053"/>
            <a:ext cx="1970691" cy="3262252"/>
          </a:xfrm>
          <a:prstGeom prst="rect">
            <a:avLst/>
          </a:prstGeom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1A85A79A-9609-2BA5-373B-78B87071DFE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371285" y="5684384"/>
            <a:ext cx="1984984" cy="3285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6975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67462A-EC79-52C1-B2F2-0CC6DE3F2C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図 24">
            <a:extLst>
              <a:ext uri="{FF2B5EF4-FFF2-40B4-BE49-F238E27FC236}">
                <a16:creationId xmlns:a16="http://schemas.microsoft.com/office/drawing/2014/main" id="{A814BED4-21CF-6769-5B84-7A55461320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5281" y="685053"/>
            <a:ext cx="2651990" cy="1548518"/>
          </a:xfrm>
          <a:prstGeom prst="rect">
            <a:avLst/>
          </a:prstGeom>
        </p:spPr>
      </p:pic>
      <p:pic>
        <p:nvPicPr>
          <p:cNvPr id="26" name="図 25">
            <a:extLst>
              <a:ext uri="{FF2B5EF4-FFF2-40B4-BE49-F238E27FC236}">
                <a16:creationId xmlns:a16="http://schemas.microsoft.com/office/drawing/2014/main" id="{29DF1902-E093-1150-8C41-ED5FC79590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0108">
            <a:off x="4219871" y="2612829"/>
            <a:ext cx="2456901" cy="1639966"/>
          </a:xfrm>
          <a:prstGeom prst="rect">
            <a:avLst/>
          </a:prstGeom>
        </p:spPr>
      </p:pic>
      <p:pic>
        <p:nvPicPr>
          <p:cNvPr id="27" name="図 26">
            <a:extLst>
              <a:ext uri="{FF2B5EF4-FFF2-40B4-BE49-F238E27FC236}">
                <a16:creationId xmlns:a16="http://schemas.microsoft.com/office/drawing/2014/main" id="{9A2DE771-A059-AA2B-33EA-D1FAFBA167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7733">
            <a:off x="4223467" y="668934"/>
            <a:ext cx="2388417" cy="1434093"/>
          </a:xfrm>
          <a:prstGeom prst="rect">
            <a:avLst/>
          </a:prstGeom>
        </p:spPr>
      </p:pic>
      <p:pic>
        <p:nvPicPr>
          <p:cNvPr id="28" name="Picture 2">
            <a:extLst>
              <a:ext uri="{FF2B5EF4-FFF2-40B4-BE49-F238E27FC236}">
                <a16:creationId xmlns:a16="http://schemas.microsoft.com/office/drawing/2014/main" id="{9B49D916-A312-7DDC-4661-F47CAE7175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6410108">
            <a:off x="1348874" y="2073784"/>
            <a:ext cx="1698171" cy="2605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図 28">
            <a:extLst>
              <a:ext uri="{FF2B5EF4-FFF2-40B4-BE49-F238E27FC236}">
                <a16:creationId xmlns:a16="http://schemas.microsoft.com/office/drawing/2014/main" id="{AFA0FEFD-0475-8047-1A32-89C27EEA5D9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4946" y="6691831"/>
            <a:ext cx="2810500" cy="1268078"/>
          </a:xfrm>
          <a:prstGeom prst="rect">
            <a:avLst/>
          </a:prstGeom>
        </p:spPr>
      </p:pic>
      <p:pic>
        <p:nvPicPr>
          <p:cNvPr id="30" name="図 29">
            <a:extLst>
              <a:ext uri="{FF2B5EF4-FFF2-40B4-BE49-F238E27FC236}">
                <a16:creationId xmlns:a16="http://schemas.microsoft.com/office/drawing/2014/main" id="{52CE5B81-65C9-BF28-33C1-B6C49ADB408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82927">
            <a:off x="3968881" y="6603555"/>
            <a:ext cx="2865368" cy="1603387"/>
          </a:xfrm>
          <a:prstGeom prst="rect">
            <a:avLst/>
          </a:prstGeom>
        </p:spPr>
      </p:pic>
      <p:pic>
        <p:nvPicPr>
          <p:cNvPr id="31" name="図 30">
            <a:extLst>
              <a:ext uri="{FF2B5EF4-FFF2-40B4-BE49-F238E27FC236}">
                <a16:creationId xmlns:a16="http://schemas.microsoft.com/office/drawing/2014/main" id="{360D5ABF-9564-1EFE-6CB3-B7315FFE137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4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928270" y="4548525"/>
            <a:ext cx="2853175" cy="1658256"/>
          </a:xfrm>
          <a:prstGeom prst="rect">
            <a:avLst/>
          </a:prstGeom>
        </p:spPr>
      </p:pic>
      <p:pic>
        <p:nvPicPr>
          <p:cNvPr id="32" name="Picture 2">
            <a:extLst>
              <a:ext uri="{FF2B5EF4-FFF2-40B4-BE49-F238E27FC236}">
                <a16:creationId xmlns:a16="http://schemas.microsoft.com/office/drawing/2014/main" id="{E1EAC901-2D22-CD9D-EC9B-0078F4D1D3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32894" y="3970737"/>
            <a:ext cx="1594763" cy="2750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図 32">
            <a:extLst>
              <a:ext uri="{FF2B5EF4-FFF2-40B4-BE49-F238E27FC236}">
                <a16:creationId xmlns:a16="http://schemas.microsoft.com/office/drawing/2014/main" id="{C3D1D8EC-3DA3-D52E-3890-E81F21502322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509683" y="8067247"/>
            <a:ext cx="1181028" cy="260280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F0DF533D-BAAD-E573-EDCC-684D8B356673}"/>
              </a:ext>
            </a:extLst>
          </p:cNvPr>
          <p:cNvSpPr/>
          <p:nvPr/>
        </p:nvSpPr>
        <p:spPr>
          <a:xfrm rot="5400000">
            <a:off x="4461992" y="7699572"/>
            <a:ext cx="1911364" cy="3213425"/>
          </a:xfrm>
          <a:prstGeom prst="rect">
            <a:avLst/>
          </a:prstGeom>
          <a:solidFill>
            <a:srgbClr val="5982CB"/>
          </a:solidFill>
          <a:ln w="57150">
            <a:solidFill>
              <a:srgbClr val="5982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/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B3BC8ED1-D820-BDD5-6F84-6F110C0B7D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492297" y="7822219"/>
            <a:ext cx="1857375" cy="2964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70689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AB829F-0AC1-711A-EEA8-FE6B142EE1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22347E6B-22D5-1CA7-9554-81A907FD8CE4}"/>
              </a:ext>
            </a:extLst>
          </p:cNvPr>
          <p:cNvSpPr/>
          <p:nvPr/>
        </p:nvSpPr>
        <p:spPr>
          <a:xfrm rot="16200000">
            <a:off x="4450086" y="-222246"/>
            <a:ext cx="1922665" cy="3219443"/>
          </a:xfrm>
          <a:prstGeom prst="rect">
            <a:avLst/>
          </a:prstGeom>
          <a:solidFill>
            <a:srgbClr val="DA0000"/>
          </a:solidFill>
          <a:ln w="57150">
            <a:solidFill>
              <a:srgbClr val="D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CD7F3F80-A450-7946-5236-4CFBD46E679D}"/>
              </a:ext>
            </a:extLst>
          </p:cNvPr>
          <p:cNvSpPr/>
          <p:nvPr/>
        </p:nvSpPr>
        <p:spPr>
          <a:xfrm rot="5400000">
            <a:off x="1172723" y="-220396"/>
            <a:ext cx="1933397" cy="3207797"/>
          </a:xfrm>
          <a:prstGeom prst="rect">
            <a:avLst/>
          </a:prstGeom>
          <a:solidFill>
            <a:srgbClr val="7030A0"/>
          </a:solidFill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54CF9588-289A-0748-2EF6-163AC71FB9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209353" y="-83911"/>
            <a:ext cx="1854266" cy="2912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5ACC5A07-DDAB-F198-AF18-44A270EAAC8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527056" y="-192959"/>
            <a:ext cx="1778923" cy="3156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10FBAC63-7015-EC06-A191-C8D4B59B077A}"/>
              </a:ext>
            </a:extLst>
          </p:cNvPr>
          <p:cNvGrpSpPr/>
          <p:nvPr/>
        </p:nvGrpSpPr>
        <p:grpSpPr>
          <a:xfrm rot="5400000">
            <a:off x="1152406" y="2037355"/>
            <a:ext cx="1769907" cy="2714544"/>
            <a:chOff x="5232467" y="281796"/>
            <a:chExt cx="1896053" cy="290801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BB6D9E79-245B-1C2A-4949-97BC482B11A9}"/>
                </a:ext>
              </a:extLst>
            </p:cNvPr>
            <p:cNvSpPr txBox="1"/>
            <p:nvPr/>
          </p:nvSpPr>
          <p:spPr>
            <a:xfrm rot="10800000">
              <a:off x="5275382" y="2882035"/>
              <a:ext cx="180049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ja-JP" altLang="en-US" sz="1400" b="1" dirty="0"/>
                <a:t>大阪産のぶどうたち</a:t>
              </a:r>
            </a:p>
          </p:txBody>
        </p:sp>
        <p:pic>
          <p:nvPicPr>
            <p:cNvPr id="6" name="図 5">
              <a:extLst>
                <a:ext uri="{FF2B5EF4-FFF2-40B4-BE49-F238E27FC236}">
                  <a16:creationId xmlns:a16="http://schemas.microsoft.com/office/drawing/2014/main" id="{9CAE0334-08D4-BE20-7D68-77101DA13B6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2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15794475">
              <a:off x="4993593" y="542681"/>
              <a:ext cx="1253978" cy="732208"/>
            </a:xfrm>
            <a:prstGeom prst="rect">
              <a:avLst/>
            </a:prstGeom>
          </p:spPr>
        </p:pic>
        <p:pic>
          <p:nvPicPr>
            <p:cNvPr id="8" name="図 7">
              <a:extLst>
                <a:ext uri="{FF2B5EF4-FFF2-40B4-BE49-F238E27FC236}">
                  <a16:creationId xmlns:a16="http://schemas.microsoft.com/office/drawing/2014/main" id="{F9D17363-7D93-0994-BE2E-EF97CED1EB8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16013426">
              <a:off x="6159932" y="1810273"/>
              <a:ext cx="1161729" cy="775447"/>
            </a:xfrm>
            <a:prstGeom prst="rect">
              <a:avLst/>
            </a:prstGeom>
          </p:spPr>
        </p:pic>
        <p:pic>
          <p:nvPicPr>
            <p:cNvPr id="9" name="図 8">
              <a:extLst>
                <a:ext uri="{FF2B5EF4-FFF2-40B4-BE49-F238E27FC236}">
                  <a16:creationId xmlns:a16="http://schemas.microsoft.com/office/drawing/2014/main" id="{A64C81A2-BD08-9DDE-96FF-6CA0CE4ECF3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15970796">
              <a:off x="6164201" y="525141"/>
              <a:ext cx="1129349" cy="678102"/>
            </a:xfrm>
            <a:prstGeom prst="rect">
              <a:avLst/>
            </a:prstGeom>
          </p:spPr>
        </p:pic>
        <p:pic>
          <p:nvPicPr>
            <p:cNvPr id="11" name="図 10">
              <a:extLst>
                <a:ext uri="{FF2B5EF4-FFF2-40B4-BE49-F238E27FC236}">
                  <a16:creationId xmlns:a16="http://schemas.microsoft.com/office/drawing/2014/main" id="{9B884223-70C2-0AE8-D4A0-CED18CBB5F4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 rot="10800000">
              <a:off x="5232467" y="1617131"/>
              <a:ext cx="775447" cy="119106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649407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E90EBD-9E6C-690B-C154-62EABFC8C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F31B357B-CA34-3A20-3A5E-D118883C6F7C}"/>
              </a:ext>
            </a:extLst>
          </p:cNvPr>
          <p:cNvSpPr/>
          <p:nvPr/>
        </p:nvSpPr>
        <p:spPr>
          <a:xfrm>
            <a:off x="3777363" y="396000"/>
            <a:ext cx="3275996" cy="1979969"/>
          </a:xfrm>
          <a:prstGeom prst="rect">
            <a:avLst/>
          </a:prstGeom>
          <a:solidFill>
            <a:srgbClr val="9DC4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324F648-69BD-158C-D1BD-1D5150F8454C}"/>
              </a:ext>
            </a:extLst>
          </p:cNvPr>
          <p:cNvSpPr/>
          <p:nvPr/>
        </p:nvSpPr>
        <p:spPr>
          <a:xfrm>
            <a:off x="501367" y="404536"/>
            <a:ext cx="3275996" cy="1979969"/>
          </a:xfrm>
          <a:prstGeom prst="rect">
            <a:avLst/>
          </a:prstGeom>
          <a:solidFill>
            <a:srgbClr val="9DC4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E60D3E5-F105-19F7-76F0-4E2D51530B5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269110" y="-134233"/>
            <a:ext cx="1736908" cy="305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5">
            <a:extLst>
              <a:ext uri="{FF2B5EF4-FFF2-40B4-BE49-F238E27FC236}">
                <a16:creationId xmlns:a16="http://schemas.microsoft.com/office/drawing/2014/main" id="{344F80E9-0E12-6824-AFDC-9DD46DBB4A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485466" y="-73660"/>
            <a:ext cx="1854568" cy="2901884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496A54B0-002B-B66D-C595-2F60FFD4A7C5}"/>
              </a:ext>
            </a:extLst>
          </p:cNvPr>
          <p:cNvGrpSpPr/>
          <p:nvPr/>
        </p:nvGrpSpPr>
        <p:grpSpPr>
          <a:xfrm rot="16200000">
            <a:off x="1214030" y="1882678"/>
            <a:ext cx="1800494" cy="2966532"/>
            <a:chOff x="5085725" y="2595991"/>
            <a:chExt cx="2303224" cy="3794840"/>
          </a:xfrm>
        </p:grpSpPr>
        <p:pic>
          <p:nvPicPr>
            <p:cNvPr id="5" name="図 4">
              <a:extLst>
                <a:ext uri="{FF2B5EF4-FFF2-40B4-BE49-F238E27FC236}">
                  <a16:creationId xmlns:a16="http://schemas.microsoft.com/office/drawing/2014/main" id="{D47A0587-C8A8-E321-0962-F5D7A08929B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-2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5400000">
              <a:off x="6357110" y="3949982"/>
              <a:ext cx="1014861" cy="589834"/>
            </a:xfrm>
            <a:prstGeom prst="rect">
              <a:avLst/>
            </a:prstGeom>
          </p:spPr>
        </p:pic>
        <p:pic>
          <p:nvPicPr>
            <p:cNvPr id="6" name="図 5">
              <a:extLst>
                <a:ext uri="{FF2B5EF4-FFF2-40B4-BE49-F238E27FC236}">
                  <a16:creationId xmlns:a16="http://schemas.microsoft.com/office/drawing/2014/main" id="{EF49D8A0-A987-CB8B-94FD-DECC914C222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59850" y="4327936"/>
              <a:ext cx="593265" cy="130746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5E77B47-A247-43BC-6CAD-5B6556B71E63}"/>
                </a:ext>
              </a:extLst>
            </p:cNvPr>
            <p:cNvSpPr txBox="1"/>
            <p:nvPr/>
          </p:nvSpPr>
          <p:spPr>
            <a:xfrm>
              <a:off x="5085725" y="2595991"/>
              <a:ext cx="2303224" cy="6693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ja-JP" altLang="en-US" sz="1400" b="1" dirty="0"/>
                <a:t>大阪府にはほかにも</a:t>
              </a:r>
              <a:endParaRPr lang="en-US" altLang="ja-JP" sz="1400" b="1" dirty="0"/>
            </a:p>
            <a:p>
              <a:pPr algn="ctr"/>
              <a:r>
                <a:rPr lang="ja-JP" altLang="en-US" sz="1400" b="1" dirty="0"/>
                <a:t>多数の品種が！</a:t>
              </a: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56895064-FC4D-D0E9-8F8C-3C554CFD336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47564" y="3784916"/>
              <a:ext cx="629732" cy="10860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2">
              <a:extLst>
                <a:ext uri="{FF2B5EF4-FFF2-40B4-BE49-F238E27FC236}">
                  <a16:creationId xmlns:a16="http://schemas.microsoft.com/office/drawing/2014/main" id="{309D8230-1B01-A243-279F-BCE4C0B7836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429" b="96785" l="3915" r="98221">
                          <a14:foregroundMark x1="9371" y1="7824" x2="18387" y2="11254"/>
                          <a14:foregroundMark x1="18387" y1="11254" x2="36536" y2="9378"/>
                          <a14:foregroundMark x1="36536" y1="9378" x2="42467" y2="6002"/>
                          <a14:foregroundMark x1="42467" y1="6002" x2="67023" y2="6002"/>
                          <a14:foregroundMark x1="67023" y1="6002" x2="74021" y2="6109"/>
                          <a14:foregroundMark x1="74021" y1="6109" x2="81139" y2="10986"/>
                          <a14:foregroundMark x1="81139" y1="10986" x2="85884" y2="55895"/>
                          <a14:foregroundMark x1="85884" y1="55895" x2="69988" y2="79689"/>
                          <a14:foregroundMark x1="27402" y1="36870" x2="18624" y2="39603"/>
                          <a14:foregroundMark x1="18624" y1="39603" x2="17912" y2="45820"/>
                          <a14:foregroundMark x1="17912" y1="45820" x2="24911" y2="52680"/>
                          <a14:foregroundMark x1="24911" y1="52680" x2="14116" y2="72830"/>
                          <a14:foregroundMark x1="14116" y1="72830" x2="25623" y2="88478"/>
                          <a14:foregroundMark x1="25623" y1="88478" x2="34520" y2="91801"/>
                          <a14:foregroundMark x1="34520" y1="91801" x2="45196" y2="93462"/>
                          <a14:foregroundMark x1="45196" y1="93462" x2="56465" y2="91801"/>
                          <a14:foregroundMark x1="56465" y1="91801" x2="56702" y2="86924"/>
                          <a14:foregroundMark x1="56702" y1="86924" x2="43298" y2="80064"/>
                          <a14:foregroundMark x1="43298" y1="80064" x2="40569" y2="77385"/>
                          <a14:foregroundMark x1="11625" y1="41693" x2="5694" y2="43676"/>
                          <a14:foregroundMark x1="5694" y1="43676" x2="7117" y2="40782"/>
                          <a14:foregroundMark x1="7117" y1="40782" x2="10439" y2="40193"/>
                          <a14:foregroundMark x1="9727" y1="13183" x2="6168" y2="10611"/>
                          <a14:foregroundMark x1="6168" y1="10611" x2="4626" y2="12808"/>
                          <a14:foregroundMark x1="38078" y1="94319" x2="46145" y2="96517"/>
                          <a14:foregroundMark x1="46145" y1="96517" x2="52788" y2="96785"/>
                          <a14:foregroundMark x1="52788" y1="96785" x2="55279" y2="96624"/>
                          <a14:foregroundMark x1="89087" y1="55145" x2="92052" y2="60075"/>
                          <a14:foregroundMark x1="92052" y1="60075" x2="90985" y2="66988"/>
                          <a14:foregroundMark x1="90985" y1="66988" x2="88375" y2="68917"/>
                          <a14:foregroundMark x1="90510" y1="27921" x2="92289" y2="31726"/>
                          <a14:foregroundMark x1="92289" y1="31726" x2="88375" y2="35370"/>
                          <a14:foregroundMark x1="88375" y1="35370" x2="88968" y2="39335"/>
                          <a14:foregroundMark x1="88968" y1="39335" x2="94899" y2="45123"/>
                          <a14:foregroundMark x1="94899" y1="45123" x2="94187" y2="45874"/>
                          <a14:foregroundMark x1="4982" y1="45177" x2="3915" y2="41372"/>
                          <a14:foregroundMark x1="3915" y1="41372" x2="6050" y2="40729"/>
                          <a14:foregroundMark x1="31079" y1="3215" x2="51008" y2="5466"/>
                          <a14:foregroundMark x1="51008" y1="5466" x2="63345" y2="536"/>
                          <a14:foregroundMark x1="94662" y1="27170" x2="95848" y2="31404"/>
                          <a14:foregroundMark x1="95848" y1="31404" x2="94069" y2="32422"/>
                          <a14:foregroundMark x1="95967" y1="41158" x2="96204" y2="45981"/>
                          <a14:foregroundMark x1="96085" y1="57931" x2="97509" y2="61576"/>
                          <a14:foregroundMark x1="95848" y1="27653" x2="97983" y2="30439"/>
                          <a14:foregroundMark x1="97983" y1="30439" x2="97272" y2="31994"/>
                          <a14:foregroundMark x1="97153" y1="42122" x2="97390" y2="45070"/>
                          <a14:foregroundMark x1="97390" y1="45070" x2="96679" y2="45230"/>
                          <a14:foregroundMark x1="97509" y1="42658" x2="98221" y2="44695"/>
                          <a14:foregroundMark x1="97628" y1="42229" x2="98221" y2="44427"/>
                          <a14:foregroundMark x1="40095" y1="429" x2="42112" y2="300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8400" y="5240869"/>
              <a:ext cx="519517" cy="1149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2">
              <a:extLst>
                <a:ext uri="{FF2B5EF4-FFF2-40B4-BE49-F238E27FC236}">
                  <a16:creationId xmlns:a16="http://schemas.microsoft.com/office/drawing/2014/main" id="{30171276-7858-02CF-53F0-AF1B776F50F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128" b="97957" l="299" r="98307">
                          <a14:foregroundMark x1="6076" y1="18391" x2="9064" y2="15390"/>
                          <a14:foregroundMark x1="9064" y1="15390" x2="37450" y2="6641"/>
                          <a14:foregroundMark x1="37450" y1="6641" x2="45717" y2="8174"/>
                          <a14:foregroundMark x1="45717" y1="8174" x2="48705" y2="13410"/>
                          <a14:foregroundMark x1="74801" y1="5364" x2="74801" y2="5364"/>
                          <a14:foregroundMark x1="77191" y1="3831" x2="66434" y2="7280"/>
                          <a14:foregroundMark x1="66434" y1="7280" x2="61554" y2="10473"/>
                          <a14:foregroundMark x1="61554" y1="10473" x2="62052" y2="11750"/>
                          <a14:foregroundMark x1="82570" y1="19796" x2="89542" y2="21648"/>
                          <a14:foregroundMark x1="89542" y1="21648" x2="88546" y2="28608"/>
                          <a14:foregroundMark x1="88546" y1="28608" x2="79781" y2="35057"/>
                          <a14:foregroundMark x1="79781" y1="35057" x2="93227" y2="38442"/>
                          <a14:foregroundMark x1="93227" y1="38442" x2="80578" y2="45977"/>
                          <a14:foregroundMark x1="29382" y1="87356" x2="41135" y2="89783"/>
                          <a14:foregroundMark x1="41135" y1="89783" x2="45219" y2="93614"/>
                          <a14:foregroundMark x1="45219" y1="93614" x2="62151" y2="96041"/>
                          <a14:foregroundMark x1="62151" y1="96041" x2="67131" y2="90741"/>
                          <a14:foregroundMark x1="67131" y1="90741" x2="66833" y2="87739"/>
                          <a14:foregroundMark x1="41135" y1="94508" x2="61155" y2="98212"/>
                          <a14:foregroundMark x1="61155" y1="98212" x2="64442" y2="96424"/>
                          <a14:foregroundMark x1="8267" y1="29246" x2="3685" y2="32503"/>
                          <a14:foregroundMark x1="3685" y1="32503" x2="1195" y2="37165"/>
                          <a14:foregroundMark x1="1195" y1="37165" x2="3685" y2="41379"/>
                          <a14:foregroundMark x1="3685" y1="41379" x2="7470" y2="43870"/>
                          <a14:foregroundMark x1="7470" y1="43870" x2="8267" y2="44061"/>
                          <a14:foregroundMark x1="1892" y1="35504" x2="2092" y2="38570"/>
                          <a14:foregroundMark x1="3088" y1="15709" x2="398" y2="21009"/>
                          <a14:foregroundMark x1="398" y1="21009" x2="697" y2="21073"/>
                          <a14:foregroundMark x1="37151" y1="5492" x2="43327" y2="2171"/>
                          <a14:foregroundMark x1="43327" y1="2171" x2="47112" y2="3704"/>
                          <a14:foregroundMark x1="71215" y1="2937" x2="78785" y2="1660"/>
                          <a14:foregroundMark x1="78785" y1="1660" x2="78785" y2="1660"/>
                          <a14:foregroundMark x1="40538" y1="2427" x2="39542" y2="128"/>
                          <a14:foregroundMark x1="51494" y1="13665" x2="55080" y2="18008"/>
                          <a14:foregroundMark x1="87550" y1="21328" x2="93327" y2="21201"/>
                          <a14:foregroundMark x1="93327" y1="21201" x2="97709" y2="23499"/>
                          <a14:foregroundMark x1="97709" y1="23499" x2="92131" y2="27075"/>
                          <a14:foregroundMark x1="92131" y1="27075" x2="92131" y2="28480"/>
                          <a14:foregroundMark x1="96912" y1="38059" x2="98307" y2="4265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52018" y="5293767"/>
              <a:ext cx="693572" cy="10818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919828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15</Words>
  <Application>Microsoft Office PowerPoint</Application>
  <PresentationFormat>ユーザー設定</PresentationFormat>
  <Paragraphs>3</Paragraphs>
  <Slides>6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2026-08-24T10:35:58Z</dcterms:created>
  <dcterms:modified xsi:type="dcterms:W3CDTF">2026-08-24T10:40:58Z</dcterms:modified>
</cp:coreProperties>
</file>