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1023" r:id="rId4"/>
    <p:sldId id="1037" r:id="rId5"/>
    <p:sldId id="260" r:id="rId6"/>
    <p:sldId id="261" r:id="rId7"/>
    <p:sldId id="263" r:id="rId8"/>
    <p:sldId id="264"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109" d="100"/>
          <a:sy n="109" d="100"/>
        </p:scale>
        <p:origin x="558"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8F9BFA-B4AB-41DF-A706-C49642E52926}" type="datetimeFigureOut">
              <a:rPr kumimoji="1" lang="ja-JP" altLang="en-US" smtClean="0"/>
              <a:t>2025/6/3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70CE57-E0C5-4E52-AF3F-76C23A991DFB}" type="slidenum">
              <a:rPr kumimoji="1" lang="ja-JP" altLang="en-US" smtClean="0"/>
              <a:t>‹#›</a:t>
            </a:fld>
            <a:endParaRPr kumimoji="1" lang="ja-JP" altLang="en-US"/>
          </a:p>
        </p:txBody>
      </p:sp>
    </p:spTree>
    <p:extLst>
      <p:ext uri="{BB962C8B-B14F-4D97-AF65-F5344CB8AC3E}">
        <p14:creationId xmlns:p14="http://schemas.microsoft.com/office/powerpoint/2010/main" val="37004323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こちらは、応募書類としての参加申込書です。</a:t>
            </a:r>
            <a:endParaRPr kumimoji="1" lang="en-US" altLang="ja-JP" dirty="0"/>
          </a:p>
          <a:p>
            <a:r>
              <a:rPr kumimoji="1" lang="ja-JP" altLang="en-US" dirty="0"/>
              <a:t>各チェック項目をチェックしてください。</a:t>
            </a:r>
            <a:endParaRPr kumimoji="1" lang="en-US" altLang="ja-JP" dirty="0"/>
          </a:p>
          <a:p>
            <a:endParaRPr kumimoji="1" lang="en-US" altLang="ja-JP" dirty="0"/>
          </a:p>
          <a:p>
            <a:r>
              <a:rPr kumimoji="1" lang="en-US" altLang="ja-JP" dirty="0"/>
              <a:t>ODPO</a:t>
            </a:r>
            <a:r>
              <a:rPr kumimoji="1" lang="ja-JP" altLang="en-US" dirty="0"/>
              <a:t>の登録は応募の条件になっています。大阪府の</a:t>
            </a:r>
            <a:r>
              <a:rPr kumimoji="1" lang="en-US" altLang="ja-JP" dirty="0"/>
              <a:t>HP</a:t>
            </a:r>
            <a:r>
              <a:rPr kumimoji="1" lang="ja-JP" altLang="en-US" dirty="0"/>
              <a:t>から登録書類を確認の上で、登録いただきます。</a:t>
            </a:r>
            <a:endParaRPr kumimoji="1" lang="en-US" altLang="ja-JP" dirty="0"/>
          </a:p>
          <a:p>
            <a:r>
              <a:rPr kumimoji="1" lang="ja-JP" altLang="en-US" dirty="0"/>
              <a:t>詳細は募集要項に記載の</a:t>
            </a:r>
            <a:r>
              <a:rPr kumimoji="1" lang="en-US" altLang="ja-JP" dirty="0"/>
              <a:t>URL</a:t>
            </a:r>
            <a:r>
              <a:rPr kumimoji="1" lang="ja-JP" altLang="en-US" dirty="0"/>
              <a:t>からアクセスをお願いします。</a:t>
            </a:r>
            <a:endParaRPr kumimoji="1" lang="en-US" altLang="ja-JP" dirty="0"/>
          </a:p>
          <a:p>
            <a:endParaRPr kumimoji="1" lang="en-US" altLang="ja-JP" dirty="0"/>
          </a:p>
          <a:p>
            <a:r>
              <a:rPr kumimoji="1" lang="ja-JP" altLang="en-US" dirty="0"/>
              <a:t>セッション参加は原則全日程参加としておりますが、相談事項がある場合はご記入をお願いします。</a:t>
            </a:r>
            <a:endParaRPr kumimoji="1" lang="en-US" altLang="ja-JP" dirty="0"/>
          </a:p>
          <a:p>
            <a:endParaRPr kumimoji="1" lang="en-US" altLang="ja-JP" dirty="0"/>
          </a:p>
          <a:p>
            <a:r>
              <a:rPr kumimoji="1" lang="ja-JP" altLang="en-US" dirty="0"/>
              <a:t>対象テーマ、参加するコース、今回の応募に当たっての提案企画名称や組織名、代表者の情報をご記載ください。</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291290-81A2-41BB-B846-1911C9ED1EC2}"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455425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こちらのページは、複数の企業・団体での混成チームとして参加する際に、代表者以外の応募企業に関する情報をご記載いただきます。</a:t>
            </a:r>
            <a:endParaRPr kumimoji="1" lang="en-US" altLang="ja-JP" dirty="0"/>
          </a:p>
          <a:p>
            <a:r>
              <a:rPr kumimoji="1" lang="ja-JP" altLang="en-US" dirty="0"/>
              <a:t>単一企業でのご参加の場合は白紙のままで問題ございません。</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291290-81A2-41BB-B846-1911C9ED1EC2}"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644301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こちらは、参加者情報の記入欄です。チームメンバー全員の情報をご記載ください。</a:t>
            </a:r>
            <a:endParaRPr kumimoji="1" lang="en-US" altLang="ja-JP" dirty="0"/>
          </a:p>
          <a:p>
            <a:r>
              <a:rPr kumimoji="1" lang="ja-JP" altLang="en-US" dirty="0"/>
              <a:t>なお、必ず募集要項に記載の個人情報の取扱いについてメンバーの同意を得たうえでご記入いただき、チェック欄へのチェックをお願いします。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291290-81A2-41BB-B846-1911C9ED1EC2}"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591601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こちらは提案概要を記載するページです。着目課題、提案概要をテキストで簡潔にご記載ください。</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291290-81A2-41BB-B846-1911C9ED1EC2}"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696413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0" dirty="0"/>
              <a:t>こちらは、提案の実現可能性についてご記載いただくページです。市場ニーズや課題詳細、本プロジェクトに関連するサービス提供実績、開発計画の有無など、本提案の実現可能性をアピールしてください。</a:t>
            </a:r>
            <a:endParaRPr kumimoji="1" lang="en-US" altLang="ja-JP" b="0" dirty="0"/>
          </a:p>
          <a:p>
            <a:r>
              <a:rPr kumimoji="1" lang="ja-JP" altLang="en-US" b="0" dirty="0"/>
              <a:t>なお、</a:t>
            </a:r>
            <a:r>
              <a:rPr kumimoji="1" lang="en-US" altLang="ja-JP" b="0" dirty="0"/>
              <a:t>1</a:t>
            </a:r>
            <a:r>
              <a:rPr kumimoji="1" lang="ja-JP" altLang="en-US" b="0" dirty="0"/>
              <a:t>枚に収まらない場合は、シートをコピーして最大</a:t>
            </a:r>
            <a:r>
              <a:rPr kumimoji="1" lang="en-US" altLang="ja-JP" b="0" dirty="0"/>
              <a:t>2</a:t>
            </a:r>
            <a:r>
              <a:rPr kumimoji="1" lang="ja-JP" altLang="en-US" b="0" dirty="0"/>
              <a:t>ページまで記載可能です。</a:t>
            </a:r>
            <a:endParaRPr kumimoji="1" lang="en-US" altLang="ja-JP" b="0" dirty="0"/>
          </a:p>
          <a:p>
            <a:r>
              <a:rPr kumimoji="1" lang="ja-JP" altLang="en-US" b="0" dirty="0"/>
              <a:t>また、図表の試用も可能ですので、適宜図表等を使ってご記載ください。</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291290-81A2-41BB-B846-1911C9ED1EC2}"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256619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こちらは、提案の応用性についてご記載いただくページです。</a:t>
            </a:r>
            <a:endParaRPr kumimoji="1" lang="en-US" altLang="ja-JP" dirty="0"/>
          </a:p>
          <a:p>
            <a:r>
              <a:rPr kumimoji="1" lang="ja-JP" altLang="en-US" dirty="0"/>
              <a:t>特定の限られたユーザーだけでなく、多数の企業や業界、エリアで展開することができるなど、展開可能性を中心に、応用性をアピールしてください。</a:t>
            </a:r>
            <a:endParaRPr kumimoji="1" lang="en-US" altLang="ja-JP" dirty="0"/>
          </a:p>
          <a:p>
            <a:r>
              <a:rPr kumimoji="1" lang="ja-JP" altLang="en-US" dirty="0"/>
              <a:t>なお、同様に</a:t>
            </a:r>
            <a:r>
              <a:rPr kumimoji="1" lang="en-US" altLang="ja-JP" dirty="0"/>
              <a:t>1</a:t>
            </a:r>
            <a:r>
              <a:rPr kumimoji="1" lang="ja-JP" altLang="en-US" dirty="0"/>
              <a:t>枚に収まらない場合は、シートをコピーして最大</a:t>
            </a:r>
            <a:r>
              <a:rPr kumimoji="1" lang="en-US" altLang="ja-JP" dirty="0"/>
              <a:t>2</a:t>
            </a:r>
            <a:r>
              <a:rPr kumimoji="1" lang="ja-JP" altLang="en-US" dirty="0"/>
              <a:t>ページまで記載可能、図表の使用も可能です。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291290-81A2-41BB-B846-1911C9ED1EC2}"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236215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a:t>
            </a:r>
            <a:r>
              <a:rPr kumimoji="1" lang="en-US" altLang="ja-JP" dirty="0"/>
              <a:t>ODPO</a:t>
            </a:r>
            <a:r>
              <a:rPr kumimoji="1" lang="ja-JP" altLang="en-US" dirty="0"/>
              <a:t>データ活用度についてご記載いただくページです。</a:t>
            </a:r>
            <a:endParaRPr kumimoji="1" lang="en-US" altLang="ja-JP" dirty="0"/>
          </a:p>
          <a:p>
            <a:r>
              <a:rPr kumimoji="1" lang="ja-JP" altLang="en-US" dirty="0"/>
              <a:t>今回使用する対象データは何か、どのようにデータを処理・分析するかをご記載ください。</a:t>
            </a:r>
            <a:endParaRPr kumimoji="1" lang="en-US" altLang="ja-JP" dirty="0"/>
          </a:p>
          <a:p>
            <a:r>
              <a:rPr kumimoji="1" lang="ja-JP" altLang="en-US" dirty="0"/>
              <a:t>こちらも同様に、</a:t>
            </a:r>
            <a:r>
              <a:rPr kumimoji="1" lang="en-US" altLang="ja-JP" dirty="0"/>
              <a:t>1</a:t>
            </a:r>
            <a:r>
              <a:rPr kumimoji="1" lang="ja-JP" altLang="en-US" dirty="0"/>
              <a:t>枚に収まらない場合はシートをコピーして最大</a:t>
            </a:r>
            <a:r>
              <a:rPr kumimoji="1" lang="en-US" altLang="ja-JP" dirty="0"/>
              <a:t>2</a:t>
            </a:r>
            <a:r>
              <a:rPr kumimoji="1" lang="ja-JP" altLang="en-US" dirty="0"/>
              <a:t>ページまで記載可能、図表の使用も可能です。</a:t>
            </a:r>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291290-81A2-41BB-B846-1911C9ED1EC2}"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089972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最後に、こちらはその他の訴求点を自由にご記載いただけるページです。</a:t>
            </a:r>
            <a:endParaRPr kumimoji="1" lang="en-US" altLang="ja-JP" dirty="0"/>
          </a:p>
          <a:p>
            <a:r>
              <a:rPr kumimoji="1" lang="ja-JP" altLang="en-US" dirty="0"/>
              <a:t>メンバーの開発経験や実務スキル、企業・団体の取組み実績、事業と本プログラムの親和性など、これまでのページでは記載されていない点で訴求できるポイントがあれば記載してください。</a:t>
            </a:r>
            <a:endParaRPr kumimoji="1" lang="en-US" altLang="ja-JP" dirty="0"/>
          </a:p>
          <a:p>
            <a:r>
              <a:rPr kumimoji="1" lang="ja-JP" altLang="en-US" dirty="0"/>
              <a:t>こちらも同様に、</a:t>
            </a:r>
            <a:r>
              <a:rPr kumimoji="1" lang="en-US" altLang="ja-JP" dirty="0"/>
              <a:t>1</a:t>
            </a:r>
            <a:r>
              <a:rPr kumimoji="1" lang="ja-JP" altLang="en-US" dirty="0"/>
              <a:t>枚に収まらない場合はシートをコピーして最大</a:t>
            </a:r>
            <a:r>
              <a:rPr kumimoji="1" lang="en-US" altLang="ja-JP" dirty="0"/>
              <a:t>2</a:t>
            </a:r>
            <a:r>
              <a:rPr kumimoji="1" lang="ja-JP" altLang="en-US" dirty="0"/>
              <a:t>ページまで記載可能、図表の使用も可能です。</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291290-81A2-41BB-B846-1911C9ED1EC2}"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369183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DA0A72-AF24-4A7A-8A0C-D197F4AD584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84EDBB3-0219-40A5-A715-32402C967E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ja-JP" altLang="en-US" dirty="0"/>
          </a:p>
        </p:txBody>
      </p:sp>
      <p:sp>
        <p:nvSpPr>
          <p:cNvPr id="4" name="日付プレースホルダー 3">
            <a:extLst>
              <a:ext uri="{FF2B5EF4-FFF2-40B4-BE49-F238E27FC236}">
                <a16:creationId xmlns:a16="http://schemas.microsoft.com/office/drawing/2014/main" id="{393FB25D-71B1-43C2-AC82-1EE7EC401FA4}"/>
              </a:ext>
            </a:extLst>
          </p:cNvPr>
          <p:cNvSpPr>
            <a:spLocks noGrp="1"/>
          </p:cNvSpPr>
          <p:nvPr>
            <p:ph type="dt" sz="half" idx="10"/>
          </p:nvPr>
        </p:nvSpPr>
        <p:spPr/>
        <p:txBody>
          <a:bodyPr/>
          <a:lstStyle/>
          <a:p>
            <a:fld id="{518A3D01-B754-40DC-AFE1-CBAB7967346A}" type="datetime1">
              <a:rPr kumimoji="1" lang="ja-JP" altLang="en-US" smtClean="0"/>
              <a:t>2025/6/3</a:t>
            </a:fld>
            <a:endParaRPr kumimoji="1" lang="ja-JP" altLang="en-US"/>
          </a:p>
        </p:txBody>
      </p:sp>
      <p:sp>
        <p:nvSpPr>
          <p:cNvPr id="5" name="フッター プレースホルダー 4">
            <a:extLst>
              <a:ext uri="{FF2B5EF4-FFF2-40B4-BE49-F238E27FC236}">
                <a16:creationId xmlns:a16="http://schemas.microsoft.com/office/drawing/2014/main" id="{7F1DCC2C-55C8-45D2-ACA5-B86AEBD985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F80546F-9A1A-4B0E-B43D-E4A7DCC04692}"/>
              </a:ext>
            </a:extLst>
          </p:cNvPr>
          <p:cNvSpPr>
            <a:spLocks noGrp="1"/>
          </p:cNvSpPr>
          <p:nvPr>
            <p:ph type="sldNum" sz="quarter" idx="12"/>
          </p:nvPr>
        </p:nvSpPr>
        <p:spPr/>
        <p:txBody>
          <a:bodyPr/>
          <a:lstStyle/>
          <a:p>
            <a:fld id="{7FD71B8F-19C5-4F06-BCF8-FE158FDFD4E5}" type="slidenum">
              <a:rPr kumimoji="1" lang="ja-JP" altLang="en-US" smtClean="0"/>
              <a:t>‹#›</a:t>
            </a:fld>
            <a:endParaRPr kumimoji="1" lang="ja-JP" altLang="en-US"/>
          </a:p>
        </p:txBody>
      </p:sp>
    </p:spTree>
    <p:extLst>
      <p:ext uri="{BB962C8B-B14F-4D97-AF65-F5344CB8AC3E}">
        <p14:creationId xmlns:p14="http://schemas.microsoft.com/office/powerpoint/2010/main" val="1521816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のみ">
  <p:cSld name="2_タイトルのみ">
    <p:spTree>
      <p:nvGrpSpPr>
        <p:cNvPr id="1" name="Shape 43"/>
        <p:cNvGrpSpPr/>
        <p:nvPr/>
      </p:nvGrpSpPr>
      <p:grpSpPr>
        <a:xfrm>
          <a:off x="0" y="0"/>
          <a:ext cx="0" cy="0"/>
          <a:chOff x="0" y="0"/>
          <a:chExt cx="0" cy="0"/>
        </a:xfrm>
      </p:grpSpPr>
      <p:sp>
        <p:nvSpPr>
          <p:cNvPr id="44" name="Google Shape;44;p52"/>
          <p:cNvSpPr txBox="1">
            <a:spLocks noGrp="1"/>
          </p:cNvSpPr>
          <p:nvPr>
            <p:ph type="title"/>
          </p:nvPr>
        </p:nvSpPr>
        <p:spPr>
          <a:xfrm>
            <a:off x="270934" y="1"/>
            <a:ext cx="10515600" cy="56444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1F386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ja-JP" altLang="en-US"/>
              <a:t>マスター タイトルの書式設定</a:t>
            </a:r>
            <a:endParaRPr/>
          </a:p>
        </p:txBody>
      </p:sp>
      <p:sp>
        <p:nvSpPr>
          <p:cNvPr id="45" name="Google Shape;45;p5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5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52"/>
          <p:cNvSpPr txBox="1">
            <a:spLocks noGrp="1"/>
          </p:cNvSpPr>
          <p:nvPr>
            <p:ph type="sldNum" idx="12"/>
          </p:nvPr>
        </p:nvSpPr>
        <p:spPr>
          <a:xfrm>
            <a:off x="9448800" y="6488014"/>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JP"/>
              <a:t>‹#›</a:t>
            </a:fld>
            <a:endParaRPr/>
          </a:p>
        </p:txBody>
      </p:sp>
      <p:sp>
        <p:nvSpPr>
          <p:cNvPr id="2" name="角丸四角形 3">
            <a:extLst>
              <a:ext uri="{FF2B5EF4-FFF2-40B4-BE49-F238E27FC236}">
                <a16:creationId xmlns:a16="http://schemas.microsoft.com/office/drawing/2014/main" id="{6CD8098F-CED3-1C09-3547-5A4AF69C666F}"/>
              </a:ext>
            </a:extLst>
          </p:cNvPr>
          <p:cNvSpPr/>
          <p:nvPr/>
        </p:nvSpPr>
        <p:spPr>
          <a:xfrm>
            <a:off x="117929" y="537122"/>
            <a:ext cx="11673737" cy="45719"/>
          </a:xfrm>
          <a:prstGeom prst="roundRect">
            <a:avLst>
              <a:gd name="adj" fmla="val 50000"/>
            </a:avLst>
          </a:prstGeom>
          <a:gradFill flip="none" rotWithShape="1">
            <a:gsLst>
              <a:gs pos="6000">
                <a:schemeClr val="bg1"/>
              </a:gs>
              <a:gs pos="97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p>
        </p:txBody>
      </p:sp>
      <p:sp>
        <p:nvSpPr>
          <p:cNvPr id="3" name="テキスト プレースホルダー 2">
            <a:extLst>
              <a:ext uri="{FF2B5EF4-FFF2-40B4-BE49-F238E27FC236}">
                <a16:creationId xmlns:a16="http://schemas.microsoft.com/office/drawing/2014/main" id="{AF21046F-D870-E998-DC3A-3A24E5B47FEC}"/>
              </a:ext>
            </a:extLst>
          </p:cNvPr>
          <p:cNvSpPr>
            <a:spLocks noGrp="1"/>
          </p:cNvSpPr>
          <p:nvPr>
            <p:ph type="body" idx="13" hasCustomPrompt="1"/>
          </p:nvPr>
        </p:nvSpPr>
        <p:spPr>
          <a:xfrm>
            <a:off x="365863" y="820088"/>
            <a:ext cx="11673737" cy="616743"/>
          </a:xfrm>
        </p:spPr>
        <p:txBody>
          <a:bodyPr>
            <a:normAutofit/>
          </a:bodyPr>
          <a:lstStyle>
            <a:lvl1pPr marL="285750" indent="-285750">
              <a:buClr>
                <a:schemeClr val="accent1"/>
              </a:buClr>
              <a:buFont typeface="BIZ UDPゴシック" panose="020B0400000000000000" pitchFamily="50" charset="-128"/>
              <a:buChar char="┃"/>
              <a:defRPr sz="1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リード文</a:t>
            </a:r>
          </a:p>
        </p:txBody>
      </p:sp>
    </p:spTree>
    <p:extLst>
      <p:ext uri="{BB962C8B-B14F-4D97-AF65-F5344CB8AC3E}">
        <p14:creationId xmlns:p14="http://schemas.microsoft.com/office/powerpoint/2010/main" val="51673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BB2393-8158-4D33-AF15-5DEB2C783A6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B33F440-A321-4EF7-AF1F-96D5EA61FBCE}"/>
              </a:ext>
            </a:extLst>
          </p:cNvPr>
          <p:cNvSpPr>
            <a:spLocks noGrp="1"/>
          </p:cNvSpPr>
          <p:nvPr>
            <p:ph type="dt" sz="half" idx="10"/>
          </p:nvPr>
        </p:nvSpPr>
        <p:spPr/>
        <p:txBody>
          <a:bodyPr/>
          <a:lstStyle/>
          <a:p>
            <a:fld id="{4AF4316F-E1CA-4EF2-887E-ADD336FF34D0}" type="datetime1">
              <a:rPr kumimoji="1" lang="ja-JP" altLang="en-US" smtClean="0"/>
              <a:t>2025/6/3</a:t>
            </a:fld>
            <a:endParaRPr kumimoji="1" lang="ja-JP" altLang="en-US"/>
          </a:p>
        </p:txBody>
      </p:sp>
      <p:sp>
        <p:nvSpPr>
          <p:cNvPr id="4" name="フッター プレースホルダー 3">
            <a:extLst>
              <a:ext uri="{FF2B5EF4-FFF2-40B4-BE49-F238E27FC236}">
                <a16:creationId xmlns:a16="http://schemas.microsoft.com/office/drawing/2014/main" id="{FE066D17-F5DC-476E-9639-B2A292E32AF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6B36426-568D-47B2-A80F-DA6E21735CF7}"/>
              </a:ext>
            </a:extLst>
          </p:cNvPr>
          <p:cNvSpPr>
            <a:spLocks noGrp="1"/>
          </p:cNvSpPr>
          <p:nvPr>
            <p:ph type="sldNum" sz="quarter" idx="12"/>
          </p:nvPr>
        </p:nvSpPr>
        <p:spPr/>
        <p:txBody>
          <a:bodyPr/>
          <a:lstStyle/>
          <a:p>
            <a:fld id="{7FD71B8F-19C5-4F06-BCF8-FE158FDFD4E5}" type="slidenum">
              <a:rPr kumimoji="1" lang="ja-JP" altLang="en-US" smtClean="0"/>
              <a:t>‹#›</a:t>
            </a:fld>
            <a:endParaRPr kumimoji="1" lang="ja-JP" altLang="en-US"/>
          </a:p>
        </p:txBody>
      </p:sp>
      <p:sp>
        <p:nvSpPr>
          <p:cNvPr id="6" name="角丸四角形 3">
            <a:extLst>
              <a:ext uri="{FF2B5EF4-FFF2-40B4-BE49-F238E27FC236}">
                <a16:creationId xmlns:a16="http://schemas.microsoft.com/office/drawing/2014/main" id="{2259F500-C6A3-4AE5-AF1D-B2D6CE12E10A}"/>
              </a:ext>
            </a:extLst>
          </p:cNvPr>
          <p:cNvSpPr/>
          <p:nvPr/>
        </p:nvSpPr>
        <p:spPr>
          <a:xfrm>
            <a:off x="117929" y="537122"/>
            <a:ext cx="11673737" cy="45719"/>
          </a:xfrm>
          <a:prstGeom prst="roundRect">
            <a:avLst>
              <a:gd name="adj" fmla="val 50000"/>
            </a:avLst>
          </a:prstGeom>
          <a:gradFill flip="none" rotWithShape="1">
            <a:gsLst>
              <a:gs pos="6000">
                <a:schemeClr val="bg1"/>
              </a:gs>
              <a:gs pos="97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p>
        </p:txBody>
      </p:sp>
      <p:sp>
        <p:nvSpPr>
          <p:cNvPr id="8" name="テキスト プレースホルダー 2">
            <a:extLst>
              <a:ext uri="{FF2B5EF4-FFF2-40B4-BE49-F238E27FC236}">
                <a16:creationId xmlns:a16="http://schemas.microsoft.com/office/drawing/2014/main" id="{114C3B7A-4660-48B3-8E90-2AF06AFE1C7C}"/>
              </a:ext>
            </a:extLst>
          </p:cNvPr>
          <p:cNvSpPr>
            <a:spLocks noGrp="1"/>
          </p:cNvSpPr>
          <p:nvPr>
            <p:ph type="body" idx="13" hasCustomPrompt="1"/>
          </p:nvPr>
        </p:nvSpPr>
        <p:spPr>
          <a:xfrm>
            <a:off x="365863" y="820088"/>
            <a:ext cx="11673737" cy="616743"/>
          </a:xfrm>
        </p:spPr>
        <p:txBody>
          <a:bodyPr>
            <a:normAutofit/>
          </a:bodyPr>
          <a:lstStyle>
            <a:lvl1pPr marL="285750" indent="-285750">
              <a:buClr>
                <a:schemeClr val="accent1"/>
              </a:buClr>
              <a:buFont typeface="BIZ UDPゴシック" panose="020B0400000000000000" pitchFamily="50" charset="-128"/>
              <a:buChar char="┃"/>
              <a:defRPr sz="1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リード文</a:t>
            </a:r>
          </a:p>
        </p:txBody>
      </p:sp>
    </p:spTree>
    <p:extLst>
      <p:ext uri="{BB962C8B-B14F-4D97-AF65-F5344CB8AC3E}">
        <p14:creationId xmlns:p14="http://schemas.microsoft.com/office/powerpoint/2010/main" val="1898089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4E5108-3228-43EA-BCBA-EAE68EC47DFB}"/>
              </a:ext>
            </a:extLst>
          </p:cNvPr>
          <p:cNvSpPr>
            <a:spLocks noGrp="1"/>
          </p:cNvSpPr>
          <p:nvPr>
            <p:ph type="title"/>
          </p:nvPr>
        </p:nvSpPr>
        <p:spPr>
          <a:xfrm>
            <a:off x="831850" y="1709739"/>
            <a:ext cx="10515600" cy="1719262"/>
          </a:xfrm>
        </p:spPr>
        <p:txBody>
          <a:bodyPr anchor="ctr"/>
          <a:lstStyle>
            <a:lvl1pPr>
              <a:defRPr sz="6000"/>
            </a:lvl1pPr>
          </a:lstStyle>
          <a:p>
            <a:r>
              <a:rPr kumimoji="1" lang="ja-JP" altLang="en-US"/>
              <a:t>マスター タイトルの書式設定</a:t>
            </a:r>
            <a:endParaRPr kumimoji="1" lang="ja-JP" altLang="en-US" dirty="0"/>
          </a:p>
        </p:txBody>
      </p:sp>
      <p:sp>
        <p:nvSpPr>
          <p:cNvPr id="3" name="テキスト プレースホルダー 2">
            <a:extLst>
              <a:ext uri="{FF2B5EF4-FFF2-40B4-BE49-F238E27FC236}">
                <a16:creationId xmlns:a16="http://schemas.microsoft.com/office/drawing/2014/main" id="{2E75296B-7AEB-45B7-86C8-1DC189CDEEB3}"/>
              </a:ext>
            </a:extLst>
          </p:cNvPr>
          <p:cNvSpPr>
            <a:spLocks noGrp="1"/>
          </p:cNvSpPr>
          <p:nvPr>
            <p:ph type="body" idx="1" hasCustomPrompt="1"/>
          </p:nvPr>
        </p:nvSpPr>
        <p:spPr>
          <a:xfrm>
            <a:off x="831850" y="4589463"/>
            <a:ext cx="10515600" cy="1500187"/>
          </a:xfrm>
        </p:spPr>
        <p:txBody>
          <a:bodyPr>
            <a:normAutofit/>
          </a:bodyPr>
          <a:lstStyle>
            <a:lvl1pPr marL="342900" indent="-342900">
              <a:buFont typeface="Arial" panose="020B0604020202020204" pitchFamily="34" charset="0"/>
              <a:buChar char="•"/>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項目</a:t>
            </a:r>
          </a:p>
        </p:txBody>
      </p:sp>
      <p:sp>
        <p:nvSpPr>
          <p:cNvPr id="4" name="日付プレースホルダー 3">
            <a:extLst>
              <a:ext uri="{FF2B5EF4-FFF2-40B4-BE49-F238E27FC236}">
                <a16:creationId xmlns:a16="http://schemas.microsoft.com/office/drawing/2014/main" id="{79986C51-EBCB-4293-9E22-8063715C4347}"/>
              </a:ext>
            </a:extLst>
          </p:cNvPr>
          <p:cNvSpPr>
            <a:spLocks noGrp="1"/>
          </p:cNvSpPr>
          <p:nvPr>
            <p:ph type="dt" sz="half" idx="10"/>
          </p:nvPr>
        </p:nvSpPr>
        <p:spPr/>
        <p:txBody>
          <a:bodyPr/>
          <a:lstStyle/>
          <a:p>
            <a:fld id="{5577FDFC-F590-4F59-84C9-8D2BEE8E1532}" type="datetime1">
              <a:rPr kumimoji="1" lang="ja-JP" altLang="en-US" smtClean="0"/>
              <a:t>2025/6/3</a:t>
            </a:fld>
            <a:endParaRPr kumimoji="1" lang="ja-JP" altLang="en-US"/>
          </a:p>
        </p:txBody>
      </p:sp>
      <p:sp>
        <p:nvSpPr>
          <p:cNvPr id="5" name="フッター プレースホルダー 4">
            <a:extLst>
              <a:ext uri="{FF2B5EF4-FFF2-40B4-BE49-F238E27FC236}">
                <a16:creationId xmlns:a16="http://schemas.microsoft.com/office/drawing/2014/main" id="{9BC1EDE3-F81C-45FC-817D-99CACA2337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73AB9C-19B4-45E6-8265-4F279CC6BACF}"/>
              </a:ext>
            </a:extLst>
          </p:cNvPr>
          <p:cNvSpPr>
            <a:spLocks noGrp="1"/>
          </p:cNvSpPr>
          <p:nvPr>
            <p:ph type="sldNum" sz="quarter" idx="12"/>
          </p:nvPr>
        </p:nvSpPr>
        <p:spPr/>
        <p:txBody>
          <a:bodyPr/>
          <a:lstStyle/>
          <a:p>
            <a:fld id="{7FD71B8F-19C5-4F06-BCF8-FE158FDFD4E5}" type="slidenum">
              <a:rPr kumimoji="1" lang="ja-JP" altLang="en-US" smtClean="0"/>
              <a:t>‹#›</a:t>
            </a:fld>
            <a:endParaRPr kumimoji="1" lang="ja-JP" altLang="en-US"/>
          </a:p>
        </p:txBody>
      </p:sp>
      <p:sp>
        <p:nvSpPr>
          <p:cNvPr id="8" name="テキスト プレースホルダー 2">
            <a:extLst>
              <a:ext uri="{FF2B5EF4-FFF2-40B4-BE49-F238E27FC236}">
                <a16:creationId xmlns:a16="http://schemas.microsoft.com/office/drawing/2014/main" id="{0002B868-ABCF-40BE-8B24-6E8DA98CEA09}"/>
              </a:ext>
            </a:extLst>
          </p:cNvPr>
          <p:cNvSpPr>
            <a:spLocks noGrp="1"/>
          </p:cNvSpPr>
          <p:nvPr>
            <p:ph type="body" idx="13" hasCustomPrompt="1"/>
          </p:nvPr>
        </p:nvSpPr>
        <p:spPr>
          <a:xfrm>
            <a:off x="831850" y="3468022"/>
            <a:ext cx="10515600" cy="915294"/>
          </a:xfrm>
        </p:spPr>
        <p:txBody>
          <a:bodyPr>
            <a:normAutofit/>
          </a:bodyPr>
          <a:lstStyle>
            <a:lvl1pPr marL="0" indent="0">
              <a:lnSpc>
                <a:spcPct val="150000"/>
              </a:lnSpc>
              <a:buFont typeface="Arial" panose="020B0604020202020204" pitchFamily="34" charset="0"/>
              <a:buNone/>
              <a:defRPr sz="2000">
                <a:solidFill>
                  <a:srgbClr val="20386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章の概要リード文</a:t>
            </a:r>
          </a:p>
        </p:txBody>
      </p:sp>
    </p:spTree>
    <p:extLst>
      <p:ext uri="{BB962C8B-B14F-4D97-AF65-F5344CB8AC3E}">
        <p14:creationId xmlns:p14="http://schemas.microsoft.com/office/powerpoint/2010/main" val="120968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E776611-D385-414B-A194-49A0FE78B3FD}"/>
              </a:ext>
            </a:extLst>
          </p:cNvPr>
          <p:cNvSpPr>
            <a:spLocks noGrp="1"/>
          </p:cNvSpPr>
          <p:nvPr>
            <p:ph type="dt" sz="half" idx="10"/>
          </p:nvPr>
        </p:nvSpPr>
        <p:spPr/>
        <p:txBody>
          <a:bodyPr/>
          <a:lstStyle/>
          <a:p>
            <a:fld id="{323A11B4-297B-4C89-B4AC-6D93F0ED6E02}" type="datetime1">
              <a:rPr kumimoji="1" lang="ja-JP" altLang="en-US" smtClean="0"/>
              <a:t>2025/6/3</a:t>
            </a:fld>
            <a:endParaRPr kumimoji="1" lang="ja-JP" altLang="en-US"/>
          </a:p>
        </p:txBody>
      </p:sp>
      <p:sp>
        <p:nvSpPr>
          <p:cNvPr id="3" name="フッター プレースホルダー 2">
            <a:extLst>
              <a:ext uri="{FF2B5EF4-FFF2-40B4-BE49-F238E27FC236}">
                <a16:creationId xmlns:a16="http://schemas.microsoft.com/office/drawing/2014/main" id="{98BC8CC9-C7F7-4B68-9698-983E732B3EA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F6CF0C-3492-4D54-A6D6-3F7B3FA2352A}"/>
              </a:ext>
            </a:extLst>
          </p:cNvPr>
          <p:cNvSpPr>
            <a:spLocks noGrp="1"/>
          </p:cNvSpPr>
          <p:nvPr>
            <p:ph type="sldNum" sz="quarter" idx="12"/>
          </p:nvPr>
        </p:nvSpPr>
        <p:spPr/>
        <p:txBody>
          <a:bodyPr/>
          <a:lstStyle/>
          <a:p>
            <a:fld id="{7FD71B8F-19C5-4F06-BCF8-FE158FDFD4E5}" type="slidenum">
              <a:rPr kumimoji="1" lang="ja-JP" altLang="en-US" smtClean="0"/>
              <a:t>‹#›</a:t>
            </a:fld>
            <a:endParaRPr kumimoji="1" lang="ja-JP" altLang="en-US"/>
          </a:p>
        </p:txBody>
      </p:sp>
    </p:spTree>
    <p:extLst>
      <p:ext uri="{BB962C8B-B14F-4D97-AF65-F5344CB8AC3E}">
        <p14:creationId xmlns:p14="http://schemas.microsoft.com/office/powerpoint/2010/main" val="4040806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85B8F5-EDB9-4CC4-A018-DD2EAEB218F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5F0E904-96A7-4EA5-8062-4D3886353E6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4A5CF11-B2FA-4385-BFDE-D284947CBDA1}"/>
              </a:ext>
            </a:extLst>
          </p:cNvPr>
          <p:cNvSpPr>
            <a:spLocks noGrp="1"/>
          </p:cNvSpPr>
          <p:nvPr>
            <p:ph type="dt" sz="half" idx="10"/>
          </p:nvPr>
        </p:nvSpPr>
        <p:spPr/>
        <p:txBody>
          <a:bodyPr/>
          <a:lstStyle/>
          <a:p>
            <a:fld id="{F7C32CC3-DBF9-4E40-B7B0-4A95AD3B5207}" type="datetime1">
              <a:rPr kumimoji="1" lang="ja-JP" altLang="en-US" smtClean="0"/>
              <a:t>2025/6/3</a:t>
            </a:fld>
            <a:endParaRPr kumimoji="1" lang="ja-JP" altLang="en-US"/>
          </a:p>
        </p:txBody>
      </p:sp>
      <p:sp>
        <p:nvSpPr>
          <p:cNvPr id="5" name="フッター プレースホルダー 4">
            <a:extLst>
              <a:ext uri="{FF2B5EF4-FFF2-40B4-BE49-F238E27FC236}">
                <a16:creationId xmlns:a16="http://schemas.microsoft.com/office/drawing/2014/main" id="{88D498BE-5A7B-40A6-9CC2-83D63366294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AA6868-CCD3-49C2-B781-44975EC50940}"/>
              </a:ext>
            </a:extLst>
          </p:cNvPr>
          <p:cNvSpPr>
            <a:spLocks noGrp="1"/>
          </p:cNvSpPr>
          <p:nvPr>
            <p:ph type="sldNum" sz="quarter" idx="12"/>
          </p:nvPr>
        </p:nvSpPr>
        <p:spPr/>
        <p:txBody>
          <a:bodyPr/>
          <a:lstStyle/>
          <a:p>
            <a:fld id="{7FD71B8F-19C5-4F06-BCF8-FE158FDFD4E5}" type="slidenum">
              <a:rPr kumimoji="1" lang="ja-JP" altLang="en-US" smtClean="0"/>
              <a:t>‹#›</a:t>
            </a:fld>
            <a:endParaRPr kumimoji="1" lang="ja-JP" altLang="en-US"/>
          </a:p>
        </p:txBody>
      </p:sp>
      <p:pic>
        <p:nvPicPr>
          <p:cNvPr id="8" name="図 7" descr="テキスト&#10;&#10;自動的に生成された説明">
            <a:extLst>
              <a:ext uri="{FF2B5EF4-FFF2-40B4-BE49-F238E27FC236}">
                <a16:creationId xmlns:a16="http://schemas.microsoft.com/office/drawing/2014/main" id="{CB20E509-DB62-4BB0-8428-FFEC41CB60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86534" y="73183"/>
            <a:ext cx="1253067" cy="422910"/>
          </a:xfrm>
          <a:prstGeom prst="rect">
            <a:avLst/>
          </a:prstGeom>
        </p:spPr>
      </p:pic>
      <p:sp>
        <p:nvSpPr>
          <p:cNvPr id="9" name="角丸四角形 3">
            <a:extLst>
              <a:ext uri="{FF2B5EF4-FFF2-40B4-BE49-F238E27FC236}">
                <a16:creationId xmlns:a16="http://schemas.microsoft.com/office/drawing/2014/main" id="{48DFF56E-90F7-8447-7F6B-9C3E02067447}"/>
              </a:ext>
            </a:extLst>
          </p:cNvPr>
          <p:cNvSpPr/>
          <p:nvPr/>
        </p:nvSpPr>
        <p:spPr>
          <a:xfrm>
            <a:off x="117929" y="537122"/>
            <a:ext cx="11673737" cy="45719"/>
          </a:xfrm>
          <a:prstGeom prst="roundRect">
            <a:avLst>
              <a:gd name="adj" fmla="val 50000"/>
            </a:avLst>
          </a:prstGeom>
          <a:gradFill flip="none" rotWithShape="1">
            <a:gsLst>
              <a:gs pos="6000">
                <a:schemeClr val="bg1"/>
              </a:gs>
              <a:gs pos="97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p>
        </p:txBody>
      </p:sp>
    </p:spTree>
    <p:extLst>
      <p:ext uri="{BB962C8B-B14F-4D97-AF65-F5344CB8AC3E}">
        <p14:creationId xmlns:p14="http://schemas.microsoft.com/office/powerpoint/2010/main" val="3422538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FE935-F189-441D-987F-AADF5451A2C3}" type="datetime1">
              <a:rPr kumimoji="1" lang="ja-JP" altLang="en-US" smtClean="0"/>
              <a:t>2025/6/3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B2284-9D2A-472E-A1F4-461FC825C127}" type="slidenum">
              <a:rPr kumimoji="1" lang="ja-JP" altLang="en-US" smtClean="0"/>
              <a:t>‹#›</a:t>
            </a:fld>
            <a:endParaRPr kumimoji="1" lang="ja-JP" altLang="en-US"/>
          </a:p>
        </p:txBody>
      </p:sp>
    </p:spTree>
    <p:extLst>
      <p:ext uri="{BB962C8B-B14F-4D97-AF65-F5344CB8AC3E}">
        <p14:creationId xmlns:p14="http://schemas.microsoft.com/office/powerpoint/2010/main" val="699188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1_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BB2393-8158-4D33-AF15-5DEB2C783A68}"/>
              </a:ext>
            </a:extLst>
          </p:cNvPr>
          <p:cNvSpPr>
            <a:spLocks noGrp="1"/>
          </p:cNvSpPr>
          <p:nvPr>
            <p:ph type="title"/>
          </p:nvPr>
        </p:nvSpPr>
        <p:spPr/>
        <p:txBody>
          <a:bodyPr/>
          <a:lstStyle/>
          <a:p>
            <a:r>
              <a:rPr kumimoji="1" lang="ja-JP" altLang="en-US"/>
              <a:t>マスター タイトルの書式設定</a:t>
            </a:r>
            <a:endParaRPr kumimoji="1" lang="ja-JP" altLang="en-US" dirty="0"/>
          </a:p>
        </p:txBody>
      </p:sp>
      <p:sp>
        <p:nvSpPr>
          <p:cNvPr id="3" name="日付プレースホルダー 2">
            <a:extLst>
              <a:ext uri="{FF2B5EF4-FFF2-40B4-BE49-F238E27FC236}">
                <a16:creationId xmlns:a16="http://schemas.microsoft.com/office/drawing/2014/main" id="{9B33F440-A321-4EF7-AF1F-96D5EA61FBCE}"/>
              </a:ext>
            </a:extLst>
          </p:cNvPr>
          <p:cNvSpPr>
            <a:spLocks noGrp="1"/>
          </p:cNvSpPr>
          <p:nvPr>
            <p:ph type="dt" sz="half" idx="10"/>
          </p:nvPr>
        </p:nvSpPr>
        <p:spPr/>
        <p:txBody>
          <a:bodyPr/>
          <a:lstStyle/>
          <a:p>
            <a:fld id="{79B2408A-BAC1-4E5B-BCFF-BCBBE654E7E9}" type="datetime1">
              <a:rPr kumimoji="1" lang="ja-JP" altLang="en-US" smtClean="0"/>
              <a:t>2025/6/3</a:t>
            </a:fld>
            <a:endParaRPr kumimoji="1" lang="ja-JP" altLang="en-US"/>
          </a:p>
        </p:txBody>
      </p:sp>
      <p:sp>
        <p:nvSpPr>
          <p:cNvPr id="4" name="フッター プレースホルダー 3">
            <a:extLst>
              <a:ext uri="{FF2B5EF4-FFF2-40B4-BE49-F238E27FC236}">
                <a16:creationId xmlns:a16="http://schemas.microsoft.com/office/drawing/2014/main" id="{FE066D17-F5DC-476E-9639-B2A292E32AF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6B36426-568D-47B2-A80F-DA6E21735CF7}"/>
              </a:ext>
            </a:extLst>
          </p:cNvPr>
          <p:cNvSpPr>
            <a:spLocks noGrp="1"/>
          </p:cNvSpPr>
          <p:nvPr>
            <p:ph type="sldNum" sz="quarter" idx="12"/>
          </p:nvPr>
        </p:nvSpPr>
        <p:spPr/>
        <p:txBody>
          <a:bodyPr/>
          <a:lstStyle/>
          <a:p>
            <a:fld id="{317B9FBD-496A-4AEE-946F-17FFC0596E43}" type="slidenum">
              <a:rPr kumimoji="1" lang="ja-JP" altLang="en-US" smtClean="0"/>
              <a:t>‹#›</a:t>
            </a:fld>
            <a:endParaRPr kumimoji="1" lang="ja-JP" altLang="en-US"/>
          </a:p>
        </p:txBody>
      </p:sp>
      <p:sp>
        <p:nvSpPr>
          <p:cNvPr id="8" name="角丸四角形 3">
            <a:extLst>
              <a:ext uri="{FF2B5EF4-FFF2-40B4-BE49-F238E27FC236}">
                <a16:creationId xmlns:a16="http://schemas.microsoft.com/office/drawing/2014/main" id="{70D4075E-B3AF-73FE-9BF8-DCEEF013F7BB}"/>
              </a:ext>
            </a:extLst>
          </p:cNvPr>
          <p:cNvSpPr/>
          <p:nvPr/>
        </p:nvSpPr>
        <p:spPr>
          <a:xfrm>
            <a:off x="117929" y="537122"/>
            <a:ext cx="11673737" cy="45719"/>
          </a:xfrm>
          <a:prstGeom prst="roundRect">
            <a:avLst>
              <a:gd name="adj" fmla="val 50000"/>
            </a:avLst>
          </a:prstGeom>
          <a:gradFill flip="none" rotWithShape="1">
            <a:gsLst>
              <a:gs pos="6000">
                <a:schemeClr val="bg1"/>
              </a:gs>
              <a:gs pos="97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p>
        </p:txBody>
      </p:sp>
    </p:spTree>
    <p:extLst>
      <p:ext uri="{BB962C8B-B14F-4D97-AF65-F5344CB8AC3E}">
        <p14:creationId xmlns:p14="http://schemas.microsoft.com/office/powerpoint/2010/main" val="592296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p:cSld name="Title and body">
    <p:spTree>
      <p:nvGrpSpPr>
        <p:cNvPr id="1" name="Shape 16"/>
        <p:cNvGrpSpPr/>
        <p:nvPr/>
      </p:nvGrpSpPr>
      <p:grpSpPr>
        <a:xfrm>
          <a:off x="0" y="0"/>
          <a:ext cx="0" cy="0"/>
          <a:chOff x="0" y="0"/>
          <a:chExt cx="0" cy="0"/>
        </a:xfrm>
      </p:grpSpPr>
      <p:sp>
        <p:nvSpPr>
          <p:cNvPr id="17" name="Google Shape;17;p12"/>
          <p:cNvSpPr txBox="1">
            <a:spLocks noGrp="1"/>
          </p:cNvSpPr>
          <p:nvPr>
            <p:ph type="title"/>
          </p:nvPr>
        </p:nvSpPr>
        <p:spPr>
          <a:xfrm>
            <a:off x="154129" y="2567"/>
            <a:ext cx="11360800" cy="56145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r>
              <a:rPr lang="ja-JP" altLang="en-US"/>
              <a:t>マスター タイトルの書式設定</a:t>
            </a:r>
            <a:endParaRPr dirty="0"/>
          </a:p>
        </p:txBody>
      </p:sp>
      <p:sp>
        <p:nvSpPr>
          <p:cNvPr id="18" name="Google Shape;18;p12"/>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189" lvl="0" indent="-342891" algn="l">
              <a:lnSpc>
                <a:spcPct val="115000"/>
              </a:lnSpc>
              <a:spcBef>
                <a:spcPts val="0"/>
              </a:spcBef>
              <a:spcAft>
                <a:spcPts val="0"/>
              </a:spcAft>
              <a:buSzPts val="1800"/>
              <a:buChar char="●"/>
              <a:defRPr/>
            </a:lvl1pPr>
            <a:lvl2pPr marL="914377" lvl="1" indent="-317492" algn="l">
              <a:lnSpc>
                <a:spcPct val="115000"/>
              </a:lnSpc>
              <a:spcBef>
                <a:spcPts val="0"/>
              </a:spcBef>
              <a:spcAft>
                <a:spcPts val="0"/>
              </a:spcAft>
              <a:buSzPts val="1400"/>
              <a:buChar char="○"/>
              <a:defRPr/>
            </a:lvl2pPr>
            <a:lvl3pPr marL="1371566" lvl="2" indent="-317492" algn="l">
              <a:lnSpc>
                <a:spcPct val="115000"/>
              </a:lnSpc>
              <a:spcBef>
                <a:spcPts val="0"/>
              </a:spcBef>
              <a:spcAft>
                <a:spcPts val="0"/>
              </a:spcAft>
              <a:buSzPts val="1400"/>
              <a:buChar char="■"/>
              <a:defRPr/>
            </a:lvl3pPr>
            <a:lvl4pPr marL="1828754" lvl="3" indent="-317492" algn="l">
              <a:lnSpc>
                <a:spcPct val="115000"/>
              </a:lnSpc>
              <a:spcBef>
                <a:spcPts val="0"/>
              </a:spcBef>
              <a:spcAft>
                <a:spcPts val="0"/>
              </a:spcAft>
              <a:buSzPts val="1400"/>
              <a:buChar char="●"/>
              <a:defRPr/>
            </a:lvl4pPr>
            <a:lvl5pPr marL="2285943" lvl="4" indent="-317492" algn="l">
              <a:lnSpc>
                <a:spcPct val="115000"/>
              </a:lnSpc>
              <a:spcBef>
                <a:spcPts val="0"/>
              </a:spcBef>
              <a:spcAft>
                <a:spcPts val="0"/>
              </a:spcAft>
              <a:buSzPts val="1400"/>
              <a:buChar char="○"/>
              <a:defRPr/>
            </a:lvl5pPr>
            <a:lvl6pPr marL="2743131" lvl="5" indent="-317492" algn="l">
              <a:lnSpc>
                <a:spcPct val="115000"/>
              </a:lnSpc>
              <a:spcBef>
                <a:spcPts val="0"/>
              </a:spcBef>
              <a:spcAft>
                <a:spcPts val="0"/>
              </a:spcAft>
              <a:buSzPts val="1400"/>
              <a:buChar char="■"/>
              <a:defRPr/>
            </a:lvl6pPr>
            <a:lvl7pPr marL="3200320" lvl="6" indent="-317492" algn="l">
              <a:lnSpc>
                <a:spcPct val="115000"/>
              </a:lnSpc>
              <a:spcBef>
                <a:spcPts val="0"/>
              </a:spcBef>
              <a:spcAft>
                <a:spcPts val="0"/>
              </a:spcAft>
              <a:buSzPts val="1400"/>
              <a:buChar char="●"/>
              <a:defRPr/>
            </a:lvl7pPr>
            <a:lvl8pPr marL="3657509" lvl="7" indent="-317492" algn="l">
              <a:lnSpc>
                <a:spcPct val="115000"/>
              </a:lnSpc>
              <a:spcBef>
                <a:spcPts val="0"/>
              </a:spcBef>
              <a:spcAft>
                <a:spcPts val="0"/>
              </a:spcAft>
              <a:buSzPts val="1400"/>
              <a:buChar char="○"/>
              <a:defRPr/>
            </a:lvl8pPr>
            <a:lvl9pPr marL="4114697" lvl="8" indent="-317492" algn="l">
              <a:lnSpc>
                <a:spcPct val="115000"/>
              </a:lnSpc>
              <a:spcBef>
                <a:spcPts val="0"/>
              </a:spcBef>
              <a:spcAft>
                <a:spcPts val="0"/>
              </a:spcAft>
              <a:buSzPts val="1400"/>
              <a:buChar char="■"/>
              <a:defRPr/>
            </a:lvl9pPr>
          </a:lstStyle>
          <a:p>
            <a:pPr lvl="0"/>
            <a:r>
              <a:rPr lang="ja-JP" altLang="en-US"/>
              <a:t>マスター テキストの書式設定</a:t>
            </a:r>
          </a:p>
        </p:txBody>
      </p:sp>
      <p:sp>
        <p:nvSpPr>
          <p:cNvPr id="6" name="スライド番号プレースホルダー 4">
            <a:extLst>
              <a:ext uri="{FF2B5EF4-FFF2-40B4-BE49-F238E27FC236}">
                <a16:creationId xmlns:a16="http://schemas.microsoft.com/office/drawing/2014/main" id="{1CDFEB63-72A3-5467-3A14-5A57E100D1A9}"/>
              </a:ext>
            </a:extLst>
          </p:cNvPr>
          <p:cNvSpPr>
            <a:spLocks noGrp="1"/>
          </p:cNvSpPr>
          <p:nvPr>
            <p:ph type="sldNum" sz="quarter" idx="12"/>
          </p:nvPr>
        </p:nvSpPr>
        <p:spPr>
          <a:xfrm>
            <a:off x="9448800" y="6488014"/>
            <a:ext cx="2743200" cy="365125"/>
          </a:xfrm>
        </p:spPr>
        <p:txBody>
          <a:bodyPr/>
          <a:lstStyle/>
          <a:p>
            <a:fld id="{317B9FBD-496A-4AEE-946F-17FFC0596E43}" type="slidenum">
              <a:rPr kumimoji="1" lang="ja-JP" altLang="en-US" smtClean="0"/>
              <a:t>‹#›</a:t>
            </a:fld>
            <a:endParaRPr kumimoji="1" lang="ja-JP" altLang="en-US"/>
          </a:p>
        </p:txBody>
      </p:sp>
      <p:sp>
        <p:nvSpPr>
          <p:cNvPr id="2" name="角丸四角形 3">
            <a:extLst>
              <a:ext uri="{FF2B5EF4-FFF2-40B4-BE49-F238E27FC236}">
                <a16:creationId xmlns:a16="http://schemas.microsoft.com/office/drawing/2014/main" id="{956A7A3A-6867-E6CD-101B-8AC333669D50}"/>
              </a:ext>
            </a:extLst>
          </p:cNvPr>
          <p:cNvSpPr/>
          <p:nvPr/>
        </p:nvSpPr>
        <p:spPr>
          <a:xfrm>
            <a:off x="117929" y="537122"/>
            <a:ext cx="11673737" cy="45719"/>
          </a:xfrm>
          <a:prstGeom prst="roundRect">
            <a:avLst>
              <a:gd name="adj" fmla="val 50000"/>
            </a:avLst>
          </a:prstGeom>
          <a:gradFill flip="none" rotWithShape="1">
            <a:gsLst>
              <a:gs pos="6000">
                <a:schemeClr val="bg1"/>
              </a:gs>
              <a:gs pos="97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p>
        </p:txBody>
      </p:sp>
    </p:spTree>
    <p:extLst>
      <p:ext uri="{BB962C8B-B14F-4D97-AF65-F5344CB8AC3E}">
        <p14:creationId xmlns:p14="http://schemas.microsoft.com/office/powerpoint/2010/main" val="3713682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8"/>
        <p:cNvGrpSpPr/>
        <p:nvPr/>
      </p:nvGrpSpPr>
      <p:grpSpPr>
        <a:xfrm>
          <a:off x="0" y="0"/>
          <a:ext cx="0" cy="0"/>
          <a:chOff x="0" y="0"/>
          <a:chExt cx="0" cy="0"/>
        </a:xfrm>
      </p:grpSpPr>
      <p:sp>
        <p:nvSpPr>
          <p:cNvPr id="19" name="Google Shape;19;p31"/>
          <p:cNvSpPr txBox="1">
            <a:spLocks noGrp="1"/>
          </p:cNvSpPr>
          <p:nvPr>
            <p:ph type="title"/>
          </p:nvPr>
        </p:nvSpPr>
        <p:spPr>
          <a:xfrm>
            <a:off x="536233" y="2195000"/>
            <a:ext cx="11360800" cy="26016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Clr>
                <a:schemeClr val="lt1"/>
              </a:buClr>
              <a:buSzPts val="3600"/>
              <a:buNone/>
              <a:defRPr sz="4800">
                <a:solidFill>
                  <a:schemeClr val="lt1"/>
                </a:solidFill>
              </a:defRPr>
            </a:lvl1pPr>
            <a:lvl2pPr lvl="1" algn="ctr">
              <a:lnSpc>
                <a:spcPct val="100000"/>
              </a:lnSpc>
              <a:spcBef>
                <a:spcPts val="0"/>
              </a:spcBef>
              <a:spcAft>
                <a:spcPts val="0"/>
              </a:spcAft>
              <a:buSzPts val="3600"/>
              <a:buNone/>
              <a:defRPr sz="4800"/>
            </a:lvl2pPr>
            <a:lvl3pPr lvl="2" algn="ctr">
              <a:lnSpc>
                <a:spcPct val="100000"/>
              </a:lnSpc>
              <a:spcBef>
                <a:spcPts val="0"/>
              </a:spcBef>
              <a:spcAft>
                <a:spcPts val="0"/>
              </a:spcAft>
              <a:buSzPts val="3600"/>
              <a:buNone/>
              <a:defRPr sz="4800"/>
            </a:lvl3pPr>
            <a:lvl4pPr lvl="3" algn="ctr">
              <a:lnSpc>
                <a:spcPct val="100000"/>
              </a:lnSpc>
              <a:spcBef>
                <a:spcPts val="0"/>
              </a:spcBef>
              <a:spcAft>
                <a:spcPts val="0"/>
              </a:spcAft>
              <a:buSzPts val="3600"/>
              <a:buNone/>
              <a:defRPr sz="4800"/>
            </a:lvl4pPr>
            <a:lvl5pPr lvl="4" algn="ctr">
              <a:lnSpc>
                <a:spcPct val="100000"/>
              </a:lnSpc>
              <a:spcBef>
                <a:spcPts val="0"/>
              </a:spcBef>
              <a:spcAft>
                <a:spcPts val="0"/>
              </a:spcAft>
              <a:buSzPts val="3600"/>
              <a:buNone/>
              <a:defRPr sz="4800"/>
            </a:lvl5pPr>
            <a:lvl6pPr lvl="5" algn="ctr">
              <a:lnSpc>
                <a:spcPct val="100000"/>
              </a:lnSpc>
              <a:spcBef>
                <a:spcPts val="0"/>
              </a:spcBef>
              <a:spcAft>
                <a:spcPts val="0"/>
              </a:spcAft>
              <a:buSzPts val="3600"/>
              <a:buNone/>
              <a:defRPr sz="4800"/>
            </a:lvl6pPr>
            <a:lvl7pPr lvl="6" algn="ctr">
              <a:lnSpc>
                <a:spcPct val="100000"/>
              </a:lnSpc>
              <a:spcBef>
                <a:spcPts val="0"/>
              </a:spcBef>
              <a:spcAft>
                <a:spcPts val="0"/>
              </a:spcAft>
              <a:buSzPts val="3600"/>
              <a:buNone/>
              <a:defRPr sz="4800"/>
            </a:lvl7pPr>
            <a:lvl8pPr lvl="7" algn="ctr">
              <a:lnSpc>
                <a:spcPct val="100000"/>
              </a:lnSpc>
              <a:spcBef>
                <a:spcPts val="0"/>
              </a:spcBef>
              <a:spcAft>
                <a:spcPts val="0"/>
              </a:spcAft>
              <a:buSzPts val="3600"/>
              <a:buNone/>
              <a:defRPr sz="4800"/>
            </a:lvl8pPr>
            <a:lvl9pPr lvl="8" algn="ctr">
              <a:lnSpc>
                <a:spcPct val="100000"/>
              </a:lnSpc>
              <a:spcBef>
                <a:spcPts val="0"/>
              </a:spcBef>
              <a:spcAft>
                <a:spcPts val="0"/>
              </a:spcAft>
              <a:buSzPts val="3600"/>
              <a:buNone/>
              <a:defRPr sz="4800"/>
            </a:lvl9pPr>
          </a:lstStyle>
          <a:p>
            <a:r>
              <a:rPr lang="ja-JP" altLang="en-US"/>
              <a:t>マスター タイトルの書式設定</a:t>
            </a:r>
            <a:endParaRPr/>
          </a:p>
        </p:txBody>
      </p:sp>
    </p:spTree>
    <p:extLst>
      <p:ext uri="{BB962C8B-B14F-4D97-AF65-F5344CB8AC3E}">
        <p14:creationId xmlns:p14="http://schemas.microsoft.com/office/powerpoint/2010/main" val="2073325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B905262-C621-4C80-B517-DE0860DBA376}"/>
              </a:ext>
            </a:extLst>
          </p:cNvPr>
          <p:cNvSpPr>
            <a:spLocks noGrp="1"/>
          </p:cNvSpPr>
          <p:nvPr>
            <p:ph type="title"/>
          </p:nvPr>
        </p:nvSpPr>
        <p:spPr>
          <a:xfrm>
            <a:off x="270934" y="1"/>
            <a:ext cx="10515600" cy="56444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38E2D5A5-CBF4-47E6-B23D-8564861104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90D09FF-5AF2-4090-B8C0-6131DA21B3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5DB69-2463-4526-9A3D-7618A04C814B}" type="datetime1">
              <a:rPr kumimoji="1" lang="ja-JP" altLang="en-US" smtClean="0"/>
              <a:t>2025/6/3</a:t>
            </a:fld>
            <a:endParaRPr kumimoji="1" lang="ja-JP" altLang="en-US"/>
          </a:p>
        </p:txBody>
      </p:sp>
      <p:sp>
        <p:nvSpPr>
          <p:cNvPr id="5" name="フッター プレースホルダー 4">
            <a:extLst>
              <a:ext uri="{FF2B5EF4-FFF2-40B4-BE49-F238E27FC236}">
                <a16:creationId xmlns:a16="http://schemas.microsoft.com/office/drawing/2014/main" id="{A6C715A0-F766-41DF-9F85-ECC91D342E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815F94E-6E37-49CF-8718-F221A93D83FE}"/>
              </a:ext>
            </a:extLst>
          </p:cNvPr>
          <p:cNvSpPr>
            <a:spLocks noGrp="1"/>
          </p:cNvSpPr>
          <p:nvPr>
            <p:ph type="sldNum" sz="quarter" idx="4"/>
          </p:nvPr>
        </p:nvSpPr>
        <p:spPr>
          <a:xfrm>
            <a:off x="9448800" y="648801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D71B8F-19C5-4F06-BCF8-FE158FDFD4E5}" type="slidenum">
              <a:rPr kumimoji="1" lang="ja-JP" altLang="en-US" smtClean="0"/>
              <a:t>‹#›</a:t>
            </a:fld>
            <a:endParaRPr kumimoji="1" lang="ja-JP" altLang="en-US"/>
          </a:p>
        </p:txBody>
      </p:sp>
    </p:spTree>
    <p:extLst>
      <p:ext uri="{BB962C8B-B14F-4D97-AF65-F5344CB8AC3E}">
        <p14:creationId xmlns:p14="http://schemas.microsoft.com/office/powerpoint/2010/main" val="3238908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hdr="0" ftr="0" dt="0"/>
  <p:txStyles>
    <p:titleStyle>
      <a:lvl1pPr algn="l" defTabSz="914400" rtl="0" eaLnBrk="1" latinLnBrk="0" hangingPunct="1">
        <a:lnSpc>
          <a:spcPct val="90000"/>
        </a:lnSpc>
        <a:spcBef>
          <a:spcPct val="0"/>
        </a:spcBef>
        <a:buNone/>
        <a:defRPr kumimoji="1" sz="2400" b="1" kern="120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37DB17-150B-675D-9F5B-B379C416782A}"/>
              </a:ext>
            </a:extLst>
          </p:cNvPr>
          <p:cNvSpPr>
            <a:spLocks noGrp="1"/>
          </p:cNvSpPr>
          <p:nvPr>
            <p:ph type="ctrTitle"/>
          </p:nvPr>
        </p:nvSpPr>
        <p:spPr>
          <a:xfrm>
            <a:off x="1523998" y="518062"/>
            <a:ext cx="9144000" cy="930962"/>
          </a:xfrm>
        </p:spPr>
        <p:txBody>
          <a:bodyPr anchor="t">
            <a:normAutofit/>
          </a:bodyPr>
          <a:lstStyle/>
          <a:p>
            <a:r>
              <a:rPr kumimoji="1" lang="en-US" altLang="ja-JP" sz="3600" dirty="0">
                <a:latin typeface="+mn-ea"/>
                <a:ea typeface="+mn-ea"/>
              </a:rPr>
              <a:t>OSAKA</a:t>
            </a:r>
            <a:r>
              <a:rPr kumimoji="1" lang="ja-JP" altLang="en-US" sz="3600" dirty="0">
                <a:latin typeface="+mn-ea"/>
                <a:ea typeface="+mn-ea"/>
              </a:rPr>
              <a:t>イノベーションデータラボ</a:t>
            </a:r>
            <a:br>
              <a:rPr kumimoji="1" lang="en-US" altLang="ja-JP" sz="4000" dirty="0">
                <a:latin typeface="+mn-ea"/>
                <a:ea typeface="+mn-ea"/>
              </a:rPr>
            </a:br>
            <a:r>
              <a:rPr kumimoji="1" lang="ja-JP" altLang="en-US" sz="2400" dirty="0">
                <a:latin typeface="+mn-ea"/>
                <a:ea typeface="+mn-ea"/>
              </a:rPr>
              <a:t>「</a:t>
            </a:r>
            <a:r>
              <a:rPr kumimoji="1" lang="en-US" altLang="ja-JP" sz="2400" dirty="0">
                <a:latin typeface="+mn-ea"/>
                <a:ea typeface="+mn-ea"/>
              </a:rPr>
              <a:t>beyond</a:t>
            </a:r>
            <a:r>
              <a:rPr kumimoji="1" lang="ja-JP" altLang="en-US" sz="2400" dirty="0">
                <a:latin typeface="+mn-ea"/>
                <a:ea typeface="+mn-ea"/>
              </a:rPr>
              <a:t>万博でデータが未来を創る</a:t>
            </a:r>
            <a:r>
              <a:rPr lang="ja-JP" altLang="en-US" sz="2400" dirty="0">
                <a:latin typeface="+mn-ea"/>
                <a:ea typeface="+mn-ea"/>
              </a:rPr>
              <a:t>」</a:t>
            </a:r>
            <a:endParaRPr kumimoji="1" lang="ja-JP" altLang="en-US" sz="4000" dirty="0">
              <a:latin typeface="+mn-ea"/>
              <a:ea typeface="+mn-ea"/>
            </a:endParaRPr>
          </a:p>
        </p:txBody>
      </p:sp>
      <p:sp>
        <p:nvSpPr>
          <p:cNvPr id="4" name="テキスト ボックス 3">
            <a:extLst>
              <a:ext uri="{FF2B5EF4-FFF2-40B4-BE49-F238E27FC236}">
                <a16:creationId xmlns:a16="http://schemas.microsoft.com/office/drawing/2014/main" id="{E6231AFA-F676-F45E-CDBC-553BD66D4787}"/>
              </a:ext>
            </a:extLst>
          </p:cNvPr>
          <p:cNvSpPr txBox="1"/>
          <p:nvPr/>
        </p:nvSpPr>
        <p:spPr>
          <a:xfrm>
            <a:off x="7667362" y="6256087"/>
            <a:ext cx="313900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FF0000"/>
                </a:solidFill>
                <a:effectLst/>
                <a:uLnTx/>
                <a:uFillTx/>
                <a:latin typeface="BIZ UDPゴシック"/>
                <a:ea typeface="BIZ UDPゴシック"/>
                <a:cs typeface="+mn-cs"/>
              </a:rPr>
              <a:t>提出期限：</a:t>
            </a:r>
            <a:r>
              <a:rPr kumimoji="1" lang="en-US" altLang="ja-JP" sz="1800" b="0" i="0" u="none" strike="noStrike" kern="1200" cap="none" spc="0" normalizeH="0" baseline="0" noProof="0" dirty="0">
                <a:ln>
                  <a:noFill/>
                </a:ln>
                <a:solidFill>
                  <a:srgbClr val="FF0000"/>
                </a:solidFill>
                <a:effectLst/>
                <a:uLnTx/>
                <a:uFillTx/>
                <a:latin typeface="BIZ UDPゴシック"/>
                <a:ea typeface="BIZ UDPゴシック"/>
                <a:cs typeface="+mn-cs"/>
              </a:rPr>
              <a:t>2025</a:t>
            </a:r>
            <a:r>
              <a:rPr kumimoji="1" lang="ja-JP" altLang="en-US" sz="1800" b="0" i="0" u="none" strike="noStrike" kern="1200" cap="none" spc="0" normalizeH="0" baseline="0" noProof="0" dirty="0">
                <a:ln>
                  <a:noFill/>
                </a:ln>
                <a:solidFill>
                  <a:srgbClr val="FF0000"/>
                </a:solidFill>
                <a:effectLst/>
                <a:uLnTx/>
                <a:uFillTx/>
                <a:latin typeface="BIZ UDPゴシック"/>
                <a:ea typeface="BIZ UDPゴシック"/>
                <a:cs typeface="+mn-cs"/>
              </a:rPr>
              <a:t>年</a:t>
            </a:r>
            <a:r>
              <a:rPr kumimoji="1" lang="en-US" altLang="ja-JP" sz="1800" b="0" i="0" u="none" strike="noStrike" kern="1200" cap="none" spc="0" normalizeH="0" baseline="0" noProof="0" dirty="0">
                <a:ln>
                  <a:noFill/>
                </a:ln>
                <a:solidFill>
                  <a:srgbClr val="FF0000"/>
                </a:solidFill>
                <a:effectLst/>
                <a:uLnTx/>
                <a:uFillTx/>
                <a:latin typeface="BIZ UDPゴシック"/>
                <a:ea typeface="BIZ UDPゴシック"/>
                <a:cs typeface="+mn-cs"/>
              </a:rPr>
              <a:t>6</a:t>
            </a:r>
            <a:r>
              <a:rPr kumimoji="1" lang="ja-JP" altLang="en-US" sz="1800" b="0" i="0" u="none" strike="noStrike" kern="1200" cap="none" spc="0" normalizeH="0" baseline="0" noProof="0" dirty="0">
                <a:ln>
                  <a:noFill/>
                </a:ln>
                <a:solidFill>
                  <a:srgbClr val="FF0000"/>
                </a:solidFill>
                <a:effectLst/>
                <a:uLnTx/>
                <a:uFillTx/>
                <a:latin typeface="BIZ UDPゴシック"/>
                <a:ea typeface="BIZ UDPゴシック"/>
                <a:cs typeface="+mn-cs"/>
              </a:rPr>
              <a:t>月</a:t>
            </a:r>
            <a:r>
              <a:rPr kumimoji="1" lang="en-US" altLang="ja-JP" sz="1800" b="0" i="0" u="none" strike="noStrike" kern="1200" cap="none" spc="0" normalizeH="0" baseline="0" noProof="0" dirty="0">
                <a:ln>
                  <a:noFill/>
                </a:ln>
                <a:solidFill>
                  <a:srgbClr val="FF0000"/>
                </a:solidFill>
                <a:effectLst/>
                <a:uLnTx/>
                <a:uFillTx/>
                <a:latin typeface="BIZ UDPゴシック"/>
                <a:ea typeface="BIZ UDPゴシック"/>
                <a:cs typeface="+mn-cs"/>
              </a:rPr>
              <a:t>20</a:t>
            </a:r>
            <a:r>
              <a:rPr kumimoji="1" lang="ja-JP" altLang="en-US" sz="1800" b="0" i="0" u="none" strike="noStrike" kern="1200" cap="none" spc="0" normalizeH="0" baseline="0" noProof="0" dirty="0">
                <a:ln>
                  <a:noFill/>
                </a:ln>
                <a:solidFill>
                  <a:srgbClr val="FF0000"/>
                </a:solidFill>
                <a:effectLst/>
                <a:uLnTx/>
                <a:uFillTx/>
                <a:latin typeface="BIZ UDPゴシック"/>
                <a:ea typeface="BIZ UDPゴシック"/>
                <a:cs typeface="+mn-cs"/>
              </a:rPr>
              <a:t>日</a:t>
            </a:r>
          </a:p>
        </p:txBody>
      </p:sp>
      <p:graphicFrame>
        <p:nvGraphicFramePr>
          <p:cNvPr id="5" name="表 4">
            <a:extLst>
              <a:ext uri="{FF2B5EF4-FFF2-40B4-BE49-F238E27FC236}">
                <a16:creationId xmlns:a16="http://schemas.microsoft.com/office/drawing/2014/main" id="{0D6977C0-D8A8-C94B-338B-CF9ADA987EF1}"/>
              </a:ext>
            </a:extLst>
          </p:cNvPr>
          <p:cNvGraphicFramePr>
            <a:graphicFrameLocks noGrp="1"/>
          </p:cNvGraphicFramePr>
          <p:nvPr>
            <p:extLst>
              <p:ext uri="{D42A27DB-BD31-4B8C-83A1-F6EECF244321}">
                <p14:modId xmlns:p14="http://schemas.microsoft.com/office/powerpoint/2010/main" val="4019907917"/>
              </p:ext>
            </p:extLst>
          </p:nvPr>
        </p:nvGraphicFramePr>
        <p:xfrm>
          <a:off x="1494636" y="2826745"/>
          <a:ext cx="9202723" cy="3291840"/>
        </p:xfrm>
        <a:graphic>
          <a:graphicData uri="http://schemas.openxmlformats.org/drawingml/2006/table">
            <a:tbl>
              <a:tblPr firstRow="1" bandRow="1">
                <a:tableStyleId>{5940675A-B579-460E-94D1-54222C63F5DA}</a:tableStyleId>
              </a:tblPr>
              <a:tblGrid>
                <a:gridCol w="803954">
                  <a:extLst>
                    <a:ext uri="{9D8B030D-6E8A-4147-A177-3AD203B41FA5}">
                      <a16:colId xmlns:a16="http://schemas.microsoft.com/office/drawing/2014/main" val="3268813212"/>
                    </a:ext>
                  </a:extLst>
                </a:gridCol>
                <a:gridCol w="1496004">
                  <a:extLst>
                    <a:ext uri="{9D8B030D-6E8A-4147-A177-3AD203B41FA5}">
                      <a16:colId xmlns:a16="http://schemas.microsoft.com/office/drawing/2014/main" val="3893389289"/>
                    </a:ext>
                  </a:extLst>
                </a:gridCol>
                <a:gridCol w="6902765">
                  <a:extLst>
                    <a:ext uri="{9D8B030D-6E8A-4147-A177-3AD203B41FA5}">
                      <a16:colId xmlns:a16="http://schemas.microsoft.com/office/drawing/2014/main" val="128300479"/>
                    </a:ext>
                  </a:extLst>
                </a:gridCol>
              </a:tblGrid>
              <a:tr h="227437">
                <a:tc gridSpan="2">
                  <a:txBody>
                    <a:bodyPr/>
                    <a:lstStyle/>
                    <a:p>
                      <a:pPr algn="ctr"/>
                      <a:r>
                        <a:rPr kumimoji="1" lang="ja-JP" altLang="en-US" sz="1200" dirty="0">
                          <a:latin typeface="+mn-ea"/>
                          <a:ea typeface="+mn-ea"/>
                        </a:rPr>
                        <a:t>募集要項</a:t>
                      </a:r>
                    </a:p>
                  </a:txBody>
                  <a:tcPr anchor="ctr"/>
                </a:tc>
                <a:tc hMerge="1">
                  <a:txBody>
                    <a:bodyPr/>
                    <a:lstStyle/>
                    <a:p>
                      <a:pPr algn="ctr"/>
                      <a:endParaRPr kumimoji="1" lang="ja-JP" altLang="en-US" sz="1200" dirty="0">
                        <a:latin typeface="メイリオ" panose="020B0604030504040204" pitchFamily="50" charset="-128"/>
                        <a:ea typeface="メイリオ" panose="020B0604030504040204" pitchFamily="50" charset="-128"/>
                      </a:endParaRPr>
                    </a:p>
                  </a:txBody>
                  <a:tcPr anchor="ctr"/>
                </a:tc>
                <a:tc>
                  <a:txBody>
                    <a:bodyPr/>
                    <a:lstStyle/>
                    <a:p>
                      <a:pPr algn="l"/>
                      <a:r>
                        <a:rPr kumimoji="1" lang="ja-JP" altLang="en-US" sz="1200" dirty="0">
                          <a:latin typeface="+mn-ea"/>
                          <a:ea typeface="+mn-ea"/>
                        </a:rPr>
                        <a:t>□確認済み</a:t>
                      </a:r>
                    </a:p>
                  </a:txBody>
                  <a:tcPr/>
                </a:tc>
                <a:extLst>
                  <a:ext uri="{0D108BD9-81ED-4DB2-BD59-A6C34878D82A}">
                    <a16:rowId xmlns:a16="http://schemas.microsoft.com/office/drawing/2014/main" val="3433447137"/>
                  </a:ext>
                </a:extLst>
              </a:tr>
              <a:tr h="227437">
                <a:tc rowSpan="2">
                  <a:txBody>
                    <a:bodyPr/>
                    <a:lstStyle/>
                    <a:p>
                      <a:pPr algn="ctr"/>
                      <a:r>
                        <a:rPr kumimoji="1" lang="ja-JP" altLang="en-US" sz="1200" dirty="0">
                          <a:latin typeface="+mn-ea"/>
                          <a:ea typeface="+mn-ea"/>
                        </a:rPr>
                        <a:t>応募条件</a:t>
                      </a:r>
                    </a:p>
                  </a:txBody>
                  <a:tcPr anchor="ctr"/>
                </a:tc>
                <a:tc>
                  <a:txBody>
                    <a:bodyPr/>
                    <a:lstStyle/>
                    <a:p>
                      <a:pPr algn="ctr"/>
                      <a:r>
                        <a:rPr kumimoji="1" lang="en-US" altLang="ja-JP" sz="1200" dirty="0">
                          <a:latin typeface="+mn-ea"/>
                          <a:ea typeface="+mn-ea"/>
                        </a:rPr>
                        <a:t>ODPO</a:t>
                      </a:r>
                      <a:endParaRPr kumimoji="1" lang="ja-JP" altLang="en-US" sz="1200" dirty="0">
                        <a:latin typeface="+mn-ea"/>
                        <a:ea typeface="+mn-ea"/>
                      </a:endParaRPr>
                    </a:p>
                  </a:txBody>
                  <a:tcPr anchor="ctr"/>
                </a:tc>
                <a:tc>
                  <a:txBody>
                    <a:bodyPr/>
                    <a:lstStyle/>
                    <a:p>
                      <a:pPr algn="l"/>
                      <a:r>
                        <a:rPr kumimoji="1" lang="ja-JP" altLang="en-US" sz="1200" dirty="0">
                          <a:latin typeface="+mn-ea"/>
                          <a:ea typeface="+mn-ea"/>
                        </a:rPr>
                        <a:t>□登録済み　　　　　　□未登録（登録予定日：　　　　　　　　）</a:t>
                      </a:r>
                    </a:p>
                  </a:txBody>
                  <a:tcPr/>
                </a:tc>
                <a:extLst>
                  <a:ext uri="{0D108BD9-81ED-4DB2-BD59-A6C34878D82A}">
                    <a16:rowId xmlns:a16="http://schemas.microsoft.com/office/drawing/2014/main" val="3423741639"/>
                  </a:ext>
                </a:extLst>
              </a:tr>
              <a:tr h="227437">
                <a:tc vMerge="1">
                  <a:txBody>
                    <a:bodyPr/>
                    <a:lstStyle/>
                    <a:p>
                      <a:endParaRPr dirty="0"/>
                    </a:p>
                  </a:txBody>
                  <a:tcPr anchor="ctr"/>
                </a:tc>
                <a:tc>
                  <a:txBody>
                    <a:bodyPr/>
                    <a:lstStyle/>
                    <a:p>
                      <a:pPr algn="ctr"/>
                      <a:r>
                        <a:rPr kumimoji="1" lang="ja-JP" altLang="en-US" sz="1200" dirty="0">
                          <a:latin typeface="+mn-ea"/>
                          <a:ea typeface="+mn-ea"/>
                        </a:rPr>
                        <a:t>セッション参加</a:t>
                      </a:r>
                    </a:p>
                  </a:txBody>
                  <a:tcPr anchor="ctr"/>
                </a:tc>
                <a:tc>
                  <a:txBody>
                    <a:bodyPr/>
                    <a:lstStyle/>
                    <a:p>
                      <a:pPr algn="l"/>
                      <a:r>
                        <a:rPr kumimoji="1" lang="ja-JP" altLang="en-US" sz="1200" dirty="0">
                          <a:latin typeface="+mn-ea"/>
                          <a:ea typeface="+mn-ea"/>
                        </a:rPr>
                        <a:t>□全日程　　　　　　　□相談あり（内容：　　　　　　　　　　）</a:t>
                      </a:r>
                    </a:p>
                  </a:txBody>
                  <a:tcPr/>
                </a:tc>
                <a:extLst>
                  <a:ext uri="{0D108BD9-81ED-4DB2-BD59-A6C34878D82A}">
                    <a16:rowId xmlns:a16="http://schemas.microsoft.com/office/drawing/2014/main" val="2880773378"/>
                  </a:ext>
                </a:extLst>
              </a:tr>
              <a:tr h="227437">
                <a:tc rowSpan="3">
                  <a:txBody>
                    <a:bodyPr/>
                    <a:lstStyle/>
                    <a:p>
                      <a:pPr algn="ctr"/>
                      <a:r>
                        <a:rPr kumimoji="1" lang="ja-JP" altLang="en-US" sz="1200" dirty="0">
                          <a:latin typeface="+mn-ea"/>
                          <a:ea typeface="+mn-ea"/>
                        </a:rPr>
                        <a:t>企画</a:t>
                      </a:r>
                    </a:p>
                  </a:txBody>
                  <a:tcPr anchor="ctr"/>
                </a:tc>
                <a:tc>
                  <a:txBody>
                    <a:bodyPr/>
                    <a:lstStyle/>
                    <a:p>
                      <a:pPr algn="ctr"/>
                      <a:r>
                        <a:rPr kumimoji="1" lang="ja-JP" altLang="en-US" sz="1200" dirty="0">
                          <a:latin typeface="+mn-ea"/>
                          <a:ea typeface="+mn-ea"/>
                        </a:rPr>
                        <a:t>対象テーマ</a:t>
                      </a:r>
                    </a:p>
                  </a:txBody>
                  <a:tcPr anchor="ctr"/>
                </a:tc>
                <a:tc>
                  <a:txBody>
                    <a:bodyPr/>
                    <a:lstStyle/>
                    <a:p>
                      <a:r>
                        <a:rPr kumimoji="1" lang="ja-JP" altLang="en-US" sz="1200" dirty="0">
                          <a:latin typeface="+mn-ea"/>
                          <a:ea typeface="+mn-ea"/>
                        </a:rPr>
                        <a:t>□観光　　　□防災　　　□交通　　　□その他（対象：　　　　　　　　　　）</a:t>
                      </a:r>
                    </a:p>
                  </a:txBody>
                  <a:tcPr/>
                </a:tc>
                <a:extLst>
                  <a:ext uri="{0D108BD9-81ED-4DB2-BD59-A6C34878D82A}">
                    <a16:rowId xmlns:a16="http://schemas.microsoft.com/office/drawing/2014/main" val="2186876107"/>
                  </a:ext>
                </a:extLst>
              </a:tr>
              <a:tr h="227437">
                <a:tc vMerge="1">
                  <a:txBody>
                    <a:bodyPr/>
                    <a:lstStyle/>
                    <a:p>
                      <a:endParaRPr kumimoji="1" lang="ja-JP" altLang="en-US"/>
                    </a:p>
                  </a:txBody>
                  <a:tcPr/>
                </a:tc>
                <a:tc>
                  <a:txBody>
                    <a:bodyPr/>
                    <a:lstStyle/>
                    <a:p>
                      <a:pPr algn="ctr"/>
                      <a:r>
                        <a:rPr kumimoji="1" lang="ja-JP" altLang="en-US" sz="1200" dirty="0">
                          <a:latin typeface="+mn-ea"/>
                          <a:ea typeface="+mn-ea"/>
                        </a:rPr>
                        <a:t>対象コース</a:t>
                      </a:r>
                    </a:p>
                  </a:txBody>
                  <a:tcPr anchor="ctr"/>
                </a:tc>
                <a:tc>
                  <a:txBody>
                    <a:bodyPr/>
                    <a:lstStyle/>
                    <a:p>
                      <a:pPr algn="l"/>
                      <a:r>
                        <a:rPr kumimoji="1" lang="ja-JP" altLang="en-US" sz="1200" dirty="0">
                          <a:latin typeface="+mn-ea"/>
                          <a:ea typeface="+mn-ea"/>
                        </a:rPr>
                        <a:t>□ビジネスコース　　　□テックコース</a:t>
                      </a:r>
                    </a:p>
                  </a:txBody>
                  <a:tcPr/>
                </a:tc>
                <a:extLst>
                  <a:ext uri="{0D108BD9-81ED-4DB2-BD59-A6C34878D82A}">
                    <a16:rowId xmlns:a16="http://schemas.microsoft.com/office/drawing/2014/main" val="2509194977"/>
                  </a:ext>
                </a:extLst>
              </a:tr>
              <a:tr h="227437">
                <a:tc vMerge="1">
                  <a:txBody>
                    <a:bodyPr/>
                    <a:lstStyle/>
                    <a:p>
                      <a:endParaRPr kumimoji="1" lang="ja-JP" altLang="en-US" sz="160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200" dirty="0">
                          <a:latin typeface="+mn-ea"/>
                          <a:ea typeface="+mn-ea"/>
                        </a:rPr>
                        <a:t>企画名称</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710720158"/>
                  </a:ext>
                </a:extLst>
              </a:tr>
              <a:tr h="227437">
                <a:tc rowSpan="2">
                  <a:txBody>
                    <a:bodyPr/>
                    <a:lstStyle/>
                    <a:p>
                      <a:pPr algn="ctr"/>
                      <a:r>
                        <a:rPr kumimoji="1" lang="ja-JP" altLang="en-US" sz="1200" dirty="0">
                          <a:latin typeface="+mn-ea"/>
                          <a:ea typeface="+mn-ea"/>
                        </a:rPr>
                        <a:t>組織</a:t>
                      </a:r>
                    </a:p>
                  </a:txBody>
                  <a:tcPr anchor="ctr"/>
                </a:tc>
                <a:tc>
                  <a:txBody>
                    <a:bodyPr/>
                    <a:lstStyle/>
                    <a:p>
                      <a:pPr algn="ctr"/>
                      <a:r>
                        <a:rPr kumimoji="1" lang="ja-JP" altLang="en-US" sz="1200" dirty="0">
                          <a:latin typeface="+mn-ea"/>
                          <a:ea typeface="+mn-ea"/>
                        </a:rPr>
                        <a:t>組織名称</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745580091"/>
                  </a:ext>
                </a:extLst>
              </a:tr>
              <a:tr h="227437">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200" dirty="0">
                          <a:latin typeface="+mn-ea"/>
                          <a:ea typeface="+mn-ea"/>
                        </a:rPr>
                        <a:t>住所</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523388083"/>
                  </a:ext>
                </a:extLst>
              </a:tr>
              <a:tr h="227437">
                <a:tc rowSpan="4">
                  <a:txBody>
                    <a:bodyPr/>
                    <a:lstStyle/>
                    <a:p>
                      <a:pPr algn="ctr"/>
                      <a:r>
                        <a:rPr kumimoji="1" lang="ja-JP" altLang="en-US" sz="1200" dirty="0">
                          <a:latin typeface="+mn-ea"/>
                          <a:ea typeface="+mn-ea"/>
                        </a:rPr>
                        <a:t>担当者</a:t>
                      </a:r>
                    </a:p>
                  </a:txBody>
                  <a:tcPr anchor="ctr"/>
                </a:tc>
                <a:tc>
                  <a:txBody>
                    <a:bodyPr/>
                    <a:lstStyle/>
                    <a:p>
                      <a:pPr algn="ctr"/>
                      <a:r>
                        <a:rPr kumimoji="1" lang="ja-JP" altLang="en-US" sz="1200" dirty="0">
                          <a:latin typeface="+mn-ea"/>
                          <a:ea typeface="+mn-ea"/>
                        </a:rPr>
                        <a:t>部署名</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2457155202"/>
                  </a:ext>
                </a:extLst>
              </a:tr>
              <a:tr h="227437">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200" dirty="0">
                          <a:latin typeface="+mn-ea"/>
                          <a:ea typeface="+mn-ea"/>
                        </a:rPr>
                        <a:t>応募代表者</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2727179188"/>
                  </a:ext>
                </a:extLst>
              </a:tr>
              <a:tr h="227437">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200" dirty="0">
                          <a:latin typeface="+mn-ea"/>
                          <a:ea typeface="+mn-ea"/>
                        </a:rPr>
                        <a:t>電話番号</a:t>
                      </a:r>
                    </a:p>
                  </a:txBody>
                  <a:tcPr anchor="ctr"/>
                </a:tc>
                <a:tc>
                  <a:txBody>
                    <a:bodyPr/>
                    <a:lstStyle/>
                    <a:p>
                      <a:endParaRPr kumimoji="1" lang="ja-JP" altLang="en-US" sz="1200">
                        <a:latin typeface="+mn-ea"/>
                        <a:ea typeface="+mn-ea"/>
                      </a:endParaRPr>
                    </a:p>
                  </a:txBody>
                  <a:tcPr/>
                </a:tc>
                <a:extLst>
                  <a:ext uri="{0D108BD9-81ED-4DB2-BD59-A6C34878D82A}">
                    <a16:rowId xmlns:a16="http://schemas.microsoft.com/office/drawing/2014/main" val="2387399950"/>
                  </a:ext>
                </a:extLst>
              </a:tr>
              <a:tr h="227437">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a:tc>
                <a:tc>
                  <a:txBody>
                    <a:bodyPr/>
                    <a:lstStyle/>
                    <a:p>
                      <a:pPr algn="ctr"/>
                      <a:r>
                        <a:rPr kumimoji="1" lang="ja-JP" altLang="en-US" sz="1200" dirty="0">
                          <a:latin typeface="+mn-ea"/>
                          <a:ea typeface="+mn-ea"/>
                        </a:rPr>
                        <a:t>メールアドレス</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297276978"/>
                  </a:ext>
                </a:extLst>
              </a:tr>
            </a:tbl>
          </a:graphicData>
        </a:graphic>
      </p:graphicFrame>
      <p:sp>
        <p:nvSpPr>
          <p:cNvPr id="6" name="タイトル 1">
            <a:extLst>
              <a:ext uri="{FF2B5EF4-FFF2-40B4-BE49-F238E27FC236}">
                <a16:creationId xmlns:a16="http://schemas.microsoft.com/office/drawing/2014/main" id="{54B2367C-C56D-BDED-0C58-F46AED206A49}"/>
              </a:ext>
            </a:extLst>
          </p:cNvPr>
          <p:cNvSpPr txBox="1">
            <a:spLocks/>
          </p:cNvSpPr>
          <p:nvPr/>
        </p:nvSpPr>
        <p:spPr>
          <a:xfrm>
            <a:off x="1523998" y="1637884"/>
            <a:ext cx="9144000" cy="930962"/>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BIZ UDPゴシック"/>
                <a:ea typeface="BIZ UDPゴシック"/>
                <a:cs typeface="+mj-cs"/>
              </a:rPr>
              <a:t>参加申込書（様式</a:t>
            </a:r>
            <a:r>
              <a:rPr kumimoji="1" lang="en-US" altLang="ja-JP" sz="2800" b="1" i="0" u="none" strike="noStrike" kern="1200" cap="none" spc="0" normalizeH="0" baseline="0" noProof="0" dirty="0">
                <a:ln>
                  <a:noFill/>
                </a:ln>
                <a:solidFill>
                  <a:srgbClr val="000000"/>
                </a:solidFill>
                <a:effectLst/>
                <a:uLnTx/>
                <a:uFillTx/>
                <a:latin typeface="BIZ UDPゴシック"/>
                <a:ea typeface="BIZ UDPゴシック"/>
                <a:cs typeface="+mj-cs"/>
              </a:rPr>
              <a:t>1</a:t>
            </a:r>
            <a:r>
              <a:rPr kumimoji="1" lang="ja-JP" altLang="en-US" sz="2800" b="1" i="0" u="none" strike="noStrike" kern="1200" cap="none" spc="0" normalizeH="0" baseline="0" noProof="0" dirty="0">
                <a:ln>
                  <a:noFill/>
                </a:ln>
                <a:solidFill>
                  <a:srgbClr val="000000"/>
                </a:solidFill>
                <a:effectLst/>
                <a:uLnTx/>
                <a:uFillTx/>
                <a:latin typeface="BIZ UDPゴシック"/>
                <a:ea typeface="BIZ UDPゴシック"/>
                <a:cs typeface="+mj-cs"/>
              </a:rPr>
              <a:t>）</a:t>
            </a:r>
            <a:endParaRPr kumimoji="1" lang="ja-JP" altLang="en-US" sz="3200" b="1" i="0" u="none" strike="noStrike" kern="1200" cap="none" spc="0" normalizeH="0" baseline="0" noProof="0" dirty="0">
              <a:ln>
                <a:noFill/>
              </a:ln>
              <a:solidFill>
                <a:srgbClr val="000000"/>
              </a:solidFill>
              <a:effectLst/>
              <a:uLnTx/>
              <a:uFillTx/>
              <a:latin typeface="BIZ UDPゴシック"/>
              <a:ea typeface="BIZ UDPゴシック"/>
              <a:cs typeface="+mj-cs"/>
            </a:endParaRPr>
          </a:p>
        </p:txBody>
      </p:sp>
      <p:sp>
        <p:nvSpPr>
          <p:cNvPr id="7" name="テキスト ボックス 6">
            <a:extLst>
              <a:ext uri="{FF2B5EF4-FFF2-40B4-BE49-F238E27FC236}">
                <a16:creationId xmlns:a16="http://schemas.microsoft.com/office/drawing/2014/main" id="{ACD35A8C-9181-C304-E4BA-AD864722BEDA}"/>
              </a:ext>
            </a:extLst>
          </p:cNvPr>
          <p:cNvSpPr txBox="1"/>
          <p:nvPr/>
        </p:nvSpPr>
        <p:spPr>
          <a:xfrm>
            <a:off x="1494637" y="6117588"/>
            <a:ext cx="460136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BIZ UDPゴシック"/>
                <a:ea typeface="BIZ UDPゴシック"/>
                <a:cs typeface="+mn-cs"/>
              </a:rPr>
              <a:t>留意事項</a:t>
            </a:r>
            <a:endParaRPr kumimoji="1" lang="en-US" altLang="ja-JP" sz="1200" b="1" i="0" u="none" strike="noStrike" kern="1200" cap="none" spc="0" normalizeH="0" baseline="0" noProof="0" dirty="0">
              <a:ln>
                <a:noFill/>
              </a:ln>
              <a:solidFill>
                <a:srgbClr val="000000"/>
              </a:solidFill>
              <a:effectLst/>
              <a:uLnTx/>
              <a:uFillTx/>
              <a:latin typeface="BIZ UDPゴシック"/>
              <a:ea typeface="BIZ UDP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BIZ UDPゴシック"/>
                <a:ea typeface="BIZ UDPゴシック"/>
                <a:cs typeface="+mn-cs"/>
              </a:rPr>
              <a:t>　</a:t>
            </a:r>
            <a:r>
              <a:rPr kumimoji="1" lang="en-US" altLang="ja-JP" sz="1200" b="0" i="0" u="none" strike="noStrike" kern="1200" cap="none" spc="0" normalizeH="0" baseline="0" noProof="0" dirty="0">
                <a:ln>
                  <a:noFill/>
                </a:ln>
                <a:solidFill>
                  <a:srgbClr val="000000"/>
                </a:solidFill>
                <a:effectLst/>
                <a:uLnTx/>
                <a:uFillTx/>
                <a:latin typeface="BIZ UDPゴシック"/>
                <a:ea typeface="BIZ UDPゴシック"/>
                <a:cs typeface="+mn-cs"/>
              </a:rPr>
              <a:t>※</a:t>
            </a:r>
            <a:r>
              <a:rPr kumimoji="1" lang="ja-JP" altLang="en-US" sz="1200" b="0" i="0" u="none" strike="noStrike" kern="1200" cap="none" spc="0" normalizeH="0" baseline="0" noProof="0" dirty="0">
                <a:ln>
                  <a:noFill/>
                </a:ln>
                <a:solidFill>
                  <a:srgbClr val="000000"/>
                </a:solidFill>
                <a:effectLst/>
                <a:uLnTx/>
                <a:uFillTx/>
                <a:latin typeface="BIZ UDPゴシック"/>
                <a:ea typeface="BIZ UDPゴシック"/>
                <a:cs typeface="+mn-cs"/>
              </a:rPr>
              <a:t>フォントサイズは</a:t>
            </a:r>
            <a:r>
              <a:rPr kumimoji="1" lang="en-US" altLang="ja-JP" sz="1200" b="0" i="0" u="none" strike="noStrike" kern="1200" cap="none" spc="0" normalizeH="0" baseline="0" noProof="0" dirty="0">
                <a:ln>
                  <a:noFill/>
                </a:ln>
                <a:solidFill>
                  <a:srgbClr val="000000"/>
                </a:solidFill>
                <a:effectLst/>
                <a:uLnTx/>
                <a:uFillTx/>
                <a:latin typeface="BIZ UDPゴシック"/>
                <a:ea typeface="BIZ UDPゴシック"/>
                <a:cs typeface="+mn-cs"/>
              </a:rPr>
              <a:t>12pt</a:t>
            </a:r>
            <a:r>
              <a:rPr kumimoji="1" lang="ja-JP" altLang="en-US" sz="1200" b="0" i="0" u="none" strike="noStrike" kern="1200" cap="none" spc="0" normalizeH="0" baseline="0" noProof="0" dirty="0">
                <a:ln>
                  <a:noFill/>
                </a:ln>
                <a:solidFill>
                  <a:srgbClr val="000000"/>
                </a:solidFill>
                <a:effectLst/>
                <a:uLnTx/>
                <a:uFillTx/>
                <a:latin typeface="BIZ UDPゴシック"/>
                <a:ea typeface="BIZ UDPゴシック"/>
                <a:cs typeface="+mn-cs"/>
              </a:rPr>
              <a:t>を推奨します。</a:t>
            </a:r>
            <a:endParaRPr kumimoji="1" lang="en-US" altLang="ja-JP" sz="1200" b="0" i="0" u="none" strike="noStrike" kern="1200" cap="none" spc="0" normalizeH="0" baseline="0" noProof="0" dirty="0">
              <a:ln>
                <a:noFill/>
              </a:ln>
              <a:solidFill>
                <a:srgbClr val="000000"/>
              </a:solidFill>
              <a:effectLst/>
              <a:uLnTx/>
              <a:uFillTx/>
              <a:latin typeface="BIZ UDPゴシック"/>
              <a:ea typeface="BIZ UDP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BIZ UDPゴシック"/>
                <a:ea typeface="BIZ UDPゴシック"/>
                <a:cs typeface="+mn-cs"/>
              </a:rPr>
              <a:t>　</a:t>
            </a:r>
            <a:r>
              <a:rPr kumimoji="1" lang="en-US" altLang="ja-JP" sz="1200" b="0" i="0" u="none" strike="noStrike" kern="1200" cap="none" spc="0" normalizeH="0" baseline="0" noProof="0" dirty="0">
                <a:ln>
                  <a:noFill/>
                </a:ln>
                <a:solidFill>
                  <a:srgbClr val="000000"/>
                </a:solidFill>
                <a:effectLst/>
                <a:uLnTx/>
                <a:uFillTx/>
                <a:latin typeface="BIZ UDPゴシック"/>
                <a:ea typeface="BIZ UDPゴシック"/>
                <a:cs typeface="+mn-cs"/>
              </a:rPr>
              <a:t>※</a:t>
            </a:r>
            <a:r>
              <a:rPr kumimoji="1" lang="ja-JP" altLang="en-US" sz="1200" b="0" i="0" u="none" strike="noStrike" kern="1200" cap="none" spc="0" normalizeH="0" baseline="0" noProof="0" dirty="0">
                <a:ln>
                  <a:noFill/>
                </a:ln>
                <a:solidFill>
                  <a:srgbClr val="000000"/>
                </a:solidFill>
                <a:effectLst/>
                <a:uLnTx/>
                <a:uFillTx/>
                <a:latin typeface="BIZ UDPゴシック"/>
                <a:ea typeface="BIZ UDPゴシック"/>
                <a:cs typeface="+mn-cs"/>
              </a:rPr>
              <a:t>日本語にて記載ください。</a:t>
            </a:r>
          </a:p>
        </p:txBody>
      </p:sp>
      <p:sp>
        <p:nvSpPr>
          <p:cNvPr id="8" name="テキスト ボックス 7">
            <a:extLst>
              <a:ext uri="{FF2B5EF4-FFF2-40B4-BE49-F238E27FC236}">
                <a16:creationId xmlns:a16="http://schemas.microsoft.com/office/drawing/2014/main" id="{634D9FD4-30BC-D584-84E6-E392B5AE018A}"/>
              </a:ext>
            </a:extLst>
          </p:cNvPr>
          <p:cNvSpPr txBox="1"/>
          <p:nvPr/>
        </p:nvSpPr>
        <p:spPr>
          <a:xfrm>
            <a:off x="8313490" y="2549746"/>
            <a:ext cx="2383869"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BIZ UDPゴシック"/>
                <a:ea typeface="BIZ UDPゴシック"/>
                <a:cs typeface="+mn-cs"/>
              </a:rPr>
              <a:t>（作成日：</a:t>
            </a:r>
            <a:r>
              <a:rPr kumimoji="1" lang="en-US" altLang="ja-JP" sz="1200" b="0" i="0" u="none" strike="noStrike" kern="1200" cap="none" spc="0" normalizeH="0" baseline="0" noProof="0" dirty="0">
                <a:ln>
                  <a:noFill/>
                </a:ln>
                <a:solidFill>
                  <a:srgbClr val="000000"/>
                </a:solidFill>
                <a:effectLst/>
                <a:uLnTx/>
                <a:uFillTx/>
                <a:latin typeface="BIZ UDPゴシック"/>
                <a:ea typeface="BIZ UDPゴシック"/>
                <a:cs typeface="+mn-cs"/>
              </a:rPr>
              <a:t>2025</a:t>
            </a:r>
            <a:r>
              <a:rPr kumimoji="1" lang="ja-JP" altLang="en-US" sz="1200" b="0" i="0" u="none" strike="noStrike" kern="1200" cap="none" spc="0" normalizeH="0" baseline="0" noProof="0" dirty="0">
                <a:ln>
                  <a:noFill/>
                </a:ln>
                <a:solidFill>
                  <a:srgbClr val="000000"/>
                </a:solidFill>
                <a:effectLst/>
                <a:uLnTx/>
                <a:uFillTx/>
                <a:latin typeface="BIZ UDPゴシック"/>
                <a:ea typeface="BIZ UDPゴシック"/>
                <a:cs typeface="+mn-cs"/>
              </a:rPr>
              <a:t>年</a:t>
            </a:r>
            <a:r>
              <a:rPr kumimoji="1" lang="en-US" altLang="ja-JP" sz="1200" b="0" i="0" u="none" strike="noStrike" kern="1200" cap="none" spc="0" normalizeH="0" baseline="0" noProof="0" dirty="0">
                <a:ln>
                  <a:noFill/>
                </a:ln>
                <a:solidFill>
                  <a:srgbClr val="000000"/>
                </a:solidFill>
                <a:effectLst/>
                <a:uLnTx/>
                <a:uFillTx/>
                <a:latin typeface="BIZ UDPゴシック"/>
                <a:ea typeface="BIZ UDPゴシック"/>
                <a:cs typeface="+mn-cs"/>
              </a:rPr>
              <a:t>6</a:t>
            </a:r>
            <a:r>
              <a:rPr kumimoji="1" lang="ja-JP" altLang="en-US" sz="1200" b="0" i="0" u="none" strike="noStrike" kern="1200" cap="none" spc="0" normalizeH="0" baseline="0" noProof="0" dirty="0">
                <a:ln>
                  <a:noFill/>
                </a:ln>
                <a:solidFill>
                  <a:srgbClr val="000000"/>
                </a:solidFill>
                <a:effectLst/>
                <a:uLnTx/>
                <a:uFillTx/>
                <a:latin typeface="BIZ UDPゴシック"/>
                <a:ea typeface="BIZ UDPゴシック"/>
                <a:cs typeface="+mn-cs"/>
              </a:rPr>
              <a:t>月●●日）</a:t>
            </a:r>
          </a:p>
        </p:txBody>
      </p:sp>
      <p:sp>
        <p:nvSpPr>
          <p:cNvPr id="3" name="正方形/長方形 2">
            <a:extLst>
              <a:ext uri="{FF2B5EF4-FFF2-40B4-BE49-F238E27FC236}">
                <a16:creationId xmlns:a16="http://schemas.microsoft.com/office/drawing/2014/main" id="{C51C3F52-2E33-5C5D-3B78-6B2153CC4EB7}"/>
              </a:ext>
            </a:extLst>
          </p:cNvPr>
          <p:cNvSpPr/>
          <p:nvPr/>
        </p:nvSpPr>
        <p:spPr>
          <a:xfrm>
            <a:off x="9236862" y="3169816"/>
            <a:ext cx="2775473" cy="91440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BIZ UDPゴシック"/>
                <a:ea typeface="BIZ UDPゴシック"/>
                <a:cs typeface="+mn-cs"/>
              </a:rPr>
              <a:t>対象となる箇所を「■」に変更の上で</a:t>
            </a:r>
            <a:endParaRPr kumimoji="1" lang="en-US" altLang="ja-JP" sz="1200" b="1" i="0" u="none" strike="noStrike" kern="1200" cap="none" spc="0" normalizeH="0" baseline="0" noProof="0" dirty="0">
              <a:ln>
                <a:noFill/>
              </a:ln>
              <a:solidFill>
                <a:srgbClr val="000000"/>
              </a:solidFill>
              <a:effectLst/>
              <a:uLnTx/>
              <a:uFillTx/>
              <a:latin typeface="BIZ UDPゴシック"/>
              <a:ea typeface="BIZ UDPゴシック"/>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BIZ UDPゴシック"/>
                <a:ea typeface="BIZ UDPゴシック"/>
                <a:cs typeface="+mn-cs"/>
              </a:rPr>
              <a:t>ご提出ください。</a:t>
            </a:r>
          </a:p>
        </p:txBody>
      </p:sp>
      <p:sp>
        <p:nvSpPr>
          <p:cNvPr id="9" name="スライド番号プレースホルダー 2">
            <a:extLst>
              <a:ext uri="{FF2B5EF4-FFF2-40B4-BE49-F238E27FC236}">
                <a16:creationId xmlns:a16="http://schemas.microsoft.com/office/drawing/2014/main" id="{6D319BAB-86B3-35A1-0D2B-B35CF528B5F7}"/>
              </a:ext>
            </a:extLst>
          </p:cNvPr>
          <p:cNvSpPr>
            <a:spLocks noGrp="1"/>
          </p:cNvSpPr>
          <p:nvPr>
            <p:ph type="sldNum" sz="quarter" idx="12"/>
          </p:nvPr>
        </p:nvSpPr>
        <p:spPr>
          <a:xfrm>
            <a:off x="9448800" y="6488014"/>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71B8F-19C5-4F06-BCF8-FE158FDFD4E5}" type="slidenum">
              <a:rPr kumimoji="1" lang="ja-JP" altLang="en-US" sz="1200" b="0" i="0" u="none" strike="noStrike" kern="1200" cap="none" spc="0" normalizeH="0" baseline="0" noProof="0" smtClean="0">
                <a:ln>
                  <a:noFill/>
                </a:ln>
                <a:solidFill>
                  <a:srgbClr val="000000">
                    <a:tint val="75000"/>
                  </a:srgbClr>
                </a:solidFill>
                <a:effectLst/>
                <a:uLnTx/>
                <a:uFillTx/>
                <a:latin typeface="BIZ UDPゴシック"/>
                <a:ea typeface="BIZ UDP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srgbClr val="000000">
                  <a:tint val="75000"/>
                </a:srgbClr>
              </a:solidFill>
              <a:effectLst/>
              <a:uLnTx/>
              <a:uFillTx/>
              <a:latin typeface="BIZ UDPゴシック"/>
              <a:ea typeface="BIZ UDPゴシック"/>
              <a:cs typeface="+mn-cs"/>
            </a:endParaRPr>
          </a:p>
        </p:txBody>
      </p:sp>
    </p:spTree>
    <p:extLst>
      <p:ext uri="{BB962C8B-B14F-4D97-AF65-F5344CB8AC3E}">
        <p14:creationId xmlns:p14="http://schemas.microsoft.com/office/powerpoint/2010/main" val="4068935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37DB17-150B-675D-9F5B-B379C416782A}"/>
              </a:ext>
            </a:extLst>
          </p:cNvPr>
          <p:cNvSpPr>
            <a:spLocks noGrp="1"/>
          </p:cNvSpPr>
          <p:nvPr>
            <p:ph type="ctrTitle"/>
          </p:nvPr>
        </p:nvSpPr>
        <p:spPr>
          <a:xfrm>
            <a:off x="0" y="0"/>
            <a:ext cx="12192000" cy="549017"/>
          </a:xfrm>
        </p:spPr>
        <p:txBody>
          <a:bodyPr anchor="ctr">
            <a:normAutofit/>
          </a:bodyPr>
          <a:lstStyle/>
          <a:p>
            <a:r>
              <a:rPr lang="ja-JP" altLang="en-US" sz="2400" dirty="0">
                <a:latin typeface="+mn-ea"/>
                <a:ea typeface="+mn-ea"/>
              </a:rPr>
              <a:t>応募企業</a:t>
            </a:r>
            <a:r>
              <a:rPr kumimoji="1" lang="ja-JP" altLang="en-US" sz="2400" dirty="0">
                <a:latin typeface="+mn-ea"/>
                <a:ea typeface="+mn-ea"/>
              </a:rPr>
              <a:t>情報</a:t>
            </a:r>
            <a:endParaRPr kumimoji="1" lang="ja-JP" altLang="en-US" sz="2800" dirty="0">
              <a:latin typeface="+mn-ea"/>
              <a:ea typeface="+mn-ea"/>
            </a:endParaRPr>
          </a:p>
        </p:txBody>
      </p:sp>
      <p:graphicFrame>
        <p:nvGraphicFramePr>
          <p:cNvPr id="5" name="表 4">
            <a:extLst>
              <a:ext uri="{FF2B5EF4-FFF2-40B4-BE49-F238E27FC236}">
                <a16:creationId xmlns:a16="http://schemas.microsoft.com/office/drawing/2014/main" id="{0D6977C0-D8A8-C94B-338B-CF9ADA987EF1}"/>
              </a:ext>
            </a:extLst>
          </p:cNvPr>
          <p:cNvGraphicFramePr>
            <a:graphicFrameLocks noGrp="1"/>
          </p:cNvGraphicFramePr>
          <p:nvPr/>
        </p:nvGraphicFramePr>
        <p:xfrm>
          <a:off x="1494638" y="587583"/>
          <a:ext cx="9202721" cy="1645920"/>
        </p:xfrm>
        <a:graphic>
          <a:graphicData uri="http://schemas.openxmlformats.org/drawingml/2006/table">
            <a:tbl>
              <a:tblPr firstRow="1" bandRow="1">
                <a:tableStyleId>{5940675A-B579-460E-94D1-54222C63F5DA}</a:tableStyleId>
              </a:tblPr>
              <a:tblGrid>
                <a:gridCol w="1639205">
                  <a:extLst>
                    <a:ext uri="{9D8B030D-6E8A-4147-A177-3AD203B41FA5}">
                      <a16:colId xmlns:a16="http://schemas.microsoft.com/office/drawing/2014/main" val="3893389289"/>
                    </a:ext>
                  </a:extLst>
                </a:gridCol>
                <a:gridCol w="7563516">
                  <a:extLst>
                    <a:ext uri="{9D8B030D-6E8A-4147-A177-3AD203B41FA5}">
                      <a16:colId xmlns:a16="http://schemas.microsoft.com/office/drawing/2014/main" val="128300479"/>
                    </a:ext>
                  </a:extLst>
                </a:gridCol>
              </a:tblGrid>
              <a:tr h="227437">
                <a:tc>
                  <a:txBody>
                    <a:bodyPr/>
                    <a:lstStyle/>
                    <a:p>
                      <a:pPr algn="ctr"/>
                      <a:r>
                        <a:rPr kumimoji="1" lang="ja-JP" altLang="en-US" sz="1200" dirty="0">
                          <a:latin typeface="+mn-ea"/>
                          <a:ea typeface="+mn-ea"/>
                        </a:rPr>
                        <a:t>法人番号</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2103164318"/>
                  </a:ext>
                </a:extLst>
              </a:tr>
              <a:tr h="227437">
                <a:tc>
                  <a:txBody>
                    <a:bodyPr/>
                    <a:lstStyle/>
                    <a:p>
                      <a:pPr algn="ctr"/>
                      <a:r>
                        <a:rPr kumimoji="1" lang="ja-JP" altLang="en-US" sz="1200" dirty="0">
                          <a:latin typeface="+mn-ea"/>
                          <a:ea typeface="+mn-ea"/>
                        </a:rPr>
                        <a:t>組織名称</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745580091"/>
                  </a:ext>
                </a:extLst>
              </a:tr>
              <a:tr h="227437">
                <a:tc>
                  <a:txBody>
                    <a:bodyPr/>
                    <a:lstStyle/>
                    <a:p>
                      <a:pPr algn="ctr"/>
                      <a:r>
                        <a:rPr kumimoji="1" lang="ja-JP" altLang="en-US" sz="1200" dirty="0">
                          <a:latin typeface="+mn-ea"/>
                          <a:ea typeface="+mn-ea"/>
                        </a:rPr>
                        <a:t>住所</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523388083"/>
                  </a:ext>
                </a:extLst>
              </a:tr>
              <a:tr h="227437">
                <a:tc>
                  <a:txBody>
                    <a:bodyPr/>
                    <a:lstStyle/>
                    <a:p>
                      <a:pPr algn="ctr"/>
                      <a:r>
                        <a:rPr kumimoji="1" lang="ja-JP" altLang="en-US" sz="1200" dirty="0">
                          <a:latin typeface="+mn-ea"/>
                          <a:ea typeface="+mn-ea"/>
                        </a:rPr>
                        <a:t>資本金</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607586280"/>
                  </a:ext>
                </a:extLst>
              </a:tr>
              <a:tr h="227437">
                <a:tc>
                  <a:txBody>
                    <a:bodyPr/>
                    <a:lstStyle/>
                    <a:p>
                      <a:pPr algn="ctr"/>
                      <a:r>
                        <a:rPr kumimoji="1" lang="ja-JP" altLang="en-US" sz="1200" dirty="0">
                          <a:latin typeface="+mn-ea"/>
                          <a:ea typeface="+mn-ea"/>
                        </a:rPr>
                        <a:t>上場区分</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4197616663"/>
                  </a:ext>
                </a:extLst>
              </a:tr>
              <a:tr h="227437">
                <a:tc>
                  <a:txBody>
                    <a:bodyPr/>
                    <a:lstStyle/>
                    <a:p>
                      <a:pPr algn="ctr"/>
                      <a:r>
                        <a:rPr kumimoji="1" lang="ja-JP" altLang="en-US" sz="1200" dirty="0">
                          <a:latin typeface="+mn-ea"/>
                          <a:ea typeface="+mn-ea"/>
                        </a:rPr>
                        <a:t>ホームページ</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3733154366"/>
                  </a:ext>
                </a:extLst>
              </a:tr>
            </a:tbl>
          </a:graphicData>
        </a:graphic>
      </p:graphicFrame>
      <p:graphicFrame>
        <p:nvGraphicFramePr>
          <p:cNvPr id="10" name="表 9">
            <a:extLst>
              <a:ext uri="{FF2B5EF4-FFF2-40B4-BE49-F238E27FC236}">
                <a16:creationId xmlns:a16="http://schemas.microsoft.com/office/drawing/2014/main" id="{3EB23036-F6AC-314D-B3AB-6C94A3F9ECA6}"/>
              </a:ext>
            </a:extLst>
          </p:cNvPr>
          <p:cNvGraphicFramePr>
            <a:graphicFrameLocks noGrp="1"/>
          </p:cNvGraphicFramePr>
          <p:nvPr/>
        </p:nvGraphicFramePr>
        <p:xfrm>
          <a:off x="1494637" y="2606040"/>
          <a:ext cx="9202721" cy="1645920"/>
        </p:xfrm>
        <a:graphic>
          <a:graphicData uri="http://schemas.openxmlformats.org/drawingml/2006/table">
            <a:tbl>
              <a:tblPr firstRow="1" bandRow="1">
                <a:tableStyleId>{5940675A-B579-460E-94D1-54222C63F5DA}</a:tableStyleId>
              </a:tblPr>
              <a:tblGrid>
                <a:gridCol w="1639205">
                  <a:extLst>
                    <a:ext uri="{9D8B030D-6E8A-4147-A177-3AD203B41FA5}">
                      <a16:colId xmlns:a16="http://schemas.microsoft.com/office/drawing/2014/main" val="3893389289"/>
                    </a:ext>
                  </a:extLst>
                </a:gridCol>
                <a:gridCol w="7563516">
                  <a:extLst>
                    <a:ext uri="{9D8B030D-6E8A-4147-A177-3AD203B41FA5}">
                      <a16:colId xmlns:a16="http://schemas.microsoft.com/office/drawing/2014/main" val="128300479"/>
                    </a:ext>
                  </a:extLst>
                </a:gridCol>
              </a:tblGrid>
              <a:tr h="227437">
                <a:tc>
                  <a:txBody>
                    <a:bodyPr/>
                    <a:lstStyle/>
                    <a:p>
                      <a:pPr algn="ctr"/>
                      <a:r>
                        <a:rPr kumimoji="1" lang="ja-JP" altLang="en-US" sz="1200" dirty="0">
                          <a:latin typeface="+mn-ea"/>
                          <a:ea typeface="+mn-ea"/>
                        </a:rPr>
                        <a:t>法人番号</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2103164318"/>
                  </a:ext>
                </a:extLst>
              </a:tr>
              <a:tr h="227437">
                <a:tc>
                  <a:txBody>
                    <a:bodyPr/>
                    <a:lstStyle/>
                    <a:p>
                      <a:pPr algn="ctr"/>
                      <a:r>
                        <a:rPr kumimoji="1" lang="ja-JP" altLang="en-US" sz="1200" dirty="0">
                          <a:latin typeface="+mn-ea"/>
                          <a:ea typeface="+mn-ea"/>
                        </a:rPr>
                        <a:t>組織名称</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745580091"/>
                  </a:ext>
                </a:extLst>
              </a:tr>
              <a:tr h="227437">
                <a:tc>
                  <a:txBody>
                    <a:bodyPr/>
                    <a:lstStyle/>
                    <a:p>
                      <a:pPr algn="ctr"/>
                      <a:r>
                        <a:rPr kumimoji="1" lang="ja-JP" altLang="en-US" sz="1200" dirty="0">
                          <a:latin typeface="+mn-ea"/>
                          <a:ea typeface="+mn-ea"/>
                        </a:rPr>
                        <a:t>住所</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523388083"/>
                  </a:ext>
                </a:extLst>
              </a:tr>
              <a:tr h="227437">
                <a:tc>
                  <a:txBody>
                    <a:bodyPr/>
                    <a:lstStyle/>
                    <a:p>
                      <a:pPr algn="ctr"/>
                      <a:r>
                        <a:rPr kumimoji="1" lang="ja-JP" altLang="en-US" sz="1200" dirty="0">
                          <a:latin typeface="+mn-ea"/>
                          <a:ea typeface="+mn-ea"/>
                        </a:rPr>
                        <a:t>資本金</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607586280"/>
                  </a:ext>
                </a:extLst>
              </a:tr>
              <a:tr h="227437">
                <a:tc>
                  <a:txBody>
                    <a:bodyPr/>
                    <a:lstStyle/>
                    <a:p>
                      <a:pPr algn="ctr"/>
                      <a:r>
                        <a:rPr kumimoji="1" lang="ja-JP" altLang="en-US" sz="1200" dirty="0">
                          <a:latin typeface="+mn-ea"/>
                          <a:ea typeface="+mn-ea"/>
                        </a:rPr>
                        <a:t>上場区分</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4197616663"/>
                  </a:ext>
                </a:extLst>
              </a:tr>
              <a:tr h="227437">
                <a:tc>
                  <a:txBody>
                    <a:bodyPr/>
                    <a:lstStyle/>
                    <a:p>
                      <a:pPr algn="ctr"/>
                      <a:r>
                        <a:rPr kumimoji="1" lang="ja-JP" altLang="en-US" sz="1200" dirty="0">
                          <a:latin typeface="+mn-ea"/>
                          <a:ea typeface="+mn-ea"/>
                        </a:rPr>
                        <a:t>ホームページ</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3733154366"/>
                  </a:ext>
                </a:extLst>
              </a:tr>
            </a:tbl>
          </a:graphicData>
        </a:graphic>
      </p:graphicFrame>
      <p:graphicFrame>
        <p:nvGraphicFramePr>
          <p:cNvPr id="11" name="表 10">
            <a:extLst>
              <a:ext uri="{FF2B5EF4-FFF2-40B4-BE49-F238E27FC236}">
                <a16:creationId xmlns:a16="http://schemas.microsoft.com/office/drawing/2014/main" id="{681C1CA1-851A-F208-94D4-3D42E9B4AE52}"/>
              </a:ext>
            </a:extLst>
          </p:cNvPr>
          <p:cNvGraphicFramePr>
            <a:graphicFrameLocks noGrp="1"/>
          </p:cNvGraphicFramePr>
          <p:nvPr/>
        </p:nvGraphicFramePr>
        <p:xfrm>
          <a:off x="1494637" y="4624497"/>
          <a:ext cx="9202721" cy="1645920"/>
        </p:xfrm>
        <a:graphic>
          <a:graphicData uri="http://schemas.openxmlformats.org/drawingml/2006/table">
            <a:tbl>
              <a:tblPr firstRow="1" bandRow="1">
                <a:tableStyleId>{5940675A-B579-460E-94D1-54222C63F5DA}</a:tableStyleId>
              </a:tblPr>
              <a:tblGrid>
                <a:gridCol w="1639205">
                  <a:extLst>
                    <a:ext uri="{9D8B030D-6E8A-4147-A177-3AD203B41FA5}">
                      <a16:colId xmlns:a16="http://schemas.microsoft.com/office/drawing/2014/main" val="3893389289"/>
                    </a:ext>
                  </a:extLst>
                </a:gridCol>
                <a:gridCol w="7563516">
                  <a:extLst>
                    <a:ext uri="{9D8B030D-6E8A-4147-A177-3AD203B41FA5}">
                      <a16:colId xmlns:a16="http://schemas.microsoft.com/office/drawing/2014/main" val="128300479"/>
                    </a:ext>
                  </a:extLst>
                </a:gridCol>
              </a:tblGrid>
              <a:tr h="227437">
                <a:tc>
                  <a:txBody>
                    <a:bodyPr/>
                    <a:lstStyle/>
                    <a:p>
                      <a:pPr algn="ctr"/>
                      <a:r>
                        <a:rPr kumimoji="1" lang="ja-JP" altLang="en-US" sz="1200" dirty="0">
                          <a:latin typeface="+mn-ea"/>
                          <a:ea typeface="+mn-ea"/>
                        </a:rPr>
                        <a:t>法人番号</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2103164318"/>
                  </a:ext>
                </a:extLst>
              </a:tr>
              <a:tr h="227437">
                <a:tc>
                  <a:txBody>
                    <a:bodyPr/>
                    <a:lstStyle/>
                    <a:p>
                      <a:pPr algn="ctr"/>
                      <a:r>
                        <a:rPr kumimoji="1" lang="ja-JP" altLang="en-US" sz="1200" dirty="0">
                          <a:latin typeface="+mn-ea"/>
                          <a:ea typeface="+mn-ea"/>
                        </a:rPr>
                        <a:t>組織名称</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745580091"/>
                  </a:ext>
                </a:extLst>
              </a:tr>
              <a:tr h="227437">
                <a:tc>
                  <a:txBody>
                    <a:bodyPr/>
                    <a:lstStyle/>
                    <a:p>
                      <a:pPr algn="ctr"/>
                      <a:r>
                        <a:rPr kumimoji="1" lang="ja-JP" altLang="en-US" sz="1200" dirty="0">
                          <a:latin typeface="+mn-ea"/>
                          <a:ea typeface="+mn-ea"/>
                        </a:rPr>
                        <a:t>住所</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523388083"/>
                  </a:ext>
                </a:extLst>
              </a:tr>
              <a:tr h="227437">
                <a:tc>
                  <a:txBody>
                    <a:bodyPr/>
                    <a:lstStyle/>
                    <a:p>
                      <a:pPr algn="ctr"/>
                      <a:r>
                        <a:rPr kumimoji="1" lang="ja-JP" altLang="en-US" sz="1200" dirty="0">
                          <a:latin typeface="+mn-ea"/>
                          <a:ea typeface="+mn-ea"/>
                        </a:rPr>
                        <a:t>資本金</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607586280"/>
                  </a:ext>
                </a:extLst>
              </a:tr>
              <a:tr h="227437">
                <a:tc>
                  <a:txBody>
                    <a:bodyPr/>
                    <a:lstStyle/>
                    <a:p>
                      <a:pPr algn="ctr"/>
                      <a:r>
                        <a:rPr kumimoji="1" lang="ja-JP" altLang="en-US" sz="1200" dirty="0">
                          <a:latin typeface="+mn-ea"/>
                          <a:ea typeface="+mn-ea"/>
                        </a:rPr>
                        <a:t>上場区分</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4197616663"/>
                  </a:ext>
                </a:extLst>
              </a:tr>
              <a:tr h="227437">
                <a:tc>
                  <a:txBody>
                    <a:bodyPr/>
                    <a:lstStyle/>
                    <a:p>
                      <a:pPr algn="ctr"/>
                      <a:r>
                        <a:rPr kumimoji="1" lang="ja-JP" altLang="en-US" sz="1200" dirty="0">
                          <a:latin typeface="+mn-ea"/>
                          <a:ea typeface="+mn-ea"/>
                        </a:rPr>
                        <a:t>ホームページ</a:t>
                      </a:r>
                    </a:p>
                  </a:txBody>
                  <a:tcPr anchor="ct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3733154366"/>
                  </a:ext>
                </a:extLst>
              </a:tr>
            </a:tbl>
          </a:graphicData>
        </a:graphic>
      </p:graphicFrame>
      <p:sp>
        <p:nvSpPr>
          <p:cNvPr id="12" name="正方形/長方形 11">
            <a:extLst>
              <a:ext uri="{FF2B5EF4-FFF2-40B4-BE49-F238E27FC236}">
                <a16:creationId xmlns:a16="http://schemas.microsoft.com/office/drawing/2014/main" id="{1821097E-6199-F111-4A6C-AC999BAB510D}"/>
              </a:ext>
            </a:extLst>
          </p:cNvPr>
          <p:cNvSpPr/>
          <p:nvPr/>
        </p:nvSpPr>
        <p:spPr>
          <a:xfrm>
            <a:off x="117446" y="129900"/>
            <a:ext cx="4798501" cy="292267"/>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BIZ UDPゴシック"/>
                <a:ea typeface="BIZ UDPゴシック"/>
                <a:cs typeface="+mn-cs"/>
              </a:rPr>
              <a:t>複数社で応募の際は、参加企業すべての情報をご記載ください</a:t>
            </a:r>
            <a:endParaRPr kumimoji="1" lang="en-US" altLang="ja-JP" sz="1200" b="1" i="0" u="none" strike="noStrike" kern="1200" cap="none" spc="0" normalizeH="0" baseline="0" noProof="0" dirty="0">
              <a:ln>
                <a:noFill/>
              </a:ln>
              <a:solidFill>
                <a:srgbClr val="000000"/>
              </a:solidFill>
              <a:effectLst/>
              <a:uLnTx/>
              <a:uFillTx/>
              <a:latin typeface="BIZ UDPゴシック"/>
              <a:ea typeface="BIZ UDPゴシック"/>
              <a:cs typeface="+mn-cs"/>
            </a:endParaRPr>
          </a:p>
        </p:txBody>
      </p:sp>
      <p:sp>
        <p:nvSpPr>
          <p:cNvPr id="3" name="スライド番号プレースホルダー 2">
            <a:extLst>
              <a:ext uri="{FF2B5EF4-FFF2-40B4-BE49-F238E27FC236}">
                <a16:creationId xmlns:a16="http://schemas.microsoft.com/office/drawing/2014/main" id="{033384BE-6E09-0CE5-4DCF-B782B0DC99BE}"/>
              </a:ext>
            </a:extLst>
          </p:cNvPr>
          <p:cNvSpPr>
            <a:spLocks noGrp="1"/>
          </p:cNvSpPr>
          <p:nvPr>
            <p:ph type="sldNum" sz="quarter" idx="12"/>
          </p:nvPr>
        </p:nvSpPr>
        <p:spPr>
          <a:xfrm>
            <a:off x="9448800" y="6488014"/>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71B8F-19C5-4F06-BCF8-FE158FDFD4E5}" type="slidenum">
              <a:rPr kumimoji="1" lang="ja-JP" altLang="en-US" sz="1200" b="0" i="0" u="none" strike="noStrike" kern="1200" cap="none" spc="0" normalizeH="0" baseline="0" noProof="0" smtClean="0">
                <a:ln>
                  <a:noFill/>
                </a:ln>
                <a:solidFill>
                  <a:srgbClr val="000000">
                    <a:tint val="75000"/>
                  </a:srgbClr>
                </a:solidFill>
                <a:effectLst/>
                <a:uLnTx/>
                <a:uFillTx/>
                <a:latin typeface="BIZ UDPゴシック"/>
                <a:ea typeface="BIZ UDP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srgbClr val="000000">
                  <a:tint val="75000"/>
                </a:srgbClr>
              </a:solidFill>
              <a:effectLst/>
              <a:uLnTx/>
              <a:uFillTx/>
              <a:latin typeface="BIZ UDPゴシック"/>
              <a:ea typeface="BIZ UDPゴシック"/>
              <a:cs typeface="+mn-cs"/>
            </a:endParaRPr>
          </a:p>
        </p:txBody>
      </p:sp>
    </p:spTree>
    <p:extLst>
      <p:ext uri="{BB962C8B-B14F-4D97-AF65-F5344CB8AC3E}">
        <p14:creationId xmlns:p14="http://schemas.microsoft.com/office/powerpoint/2010/main" val="1893093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37DB17-150B-675D-9F5B-B379C416782A}"/>
              </a:ext>
            </a:extLst>
          </p:cNvPr>
          <p:cNvSpPr>
            <a:spLocks noGrp="1"/>
          </p:cNvSpPr>
          <p:nvPr>
            <p:ph type="ctrTitle"/>
          </p:nvPr>
        </p:nvSpPr>
        <p:spPr>
          <a:xfrm>
            <a:off x="0" y="0"/>
            <a:ext cx="12192000" cy="549017"/>
          </a:xfrm>
        </p:spPr>
        <p:txBody>
          <a:bodyPr anchor="ctr">
            <a:normAutofit/>
          </a:bodyPr>
          <a:lstStyle/>
          <a:p>
            <a:r>
              <a:rPr kumimoji="1" lang="ja-JP" altLang="en-US" sz="2400" dirty="0">
                <a:latin typeface="+mn-ea"/>
                <a:ea typeface="+mn-ea"/>
              </a:rPr>
              <a:t>参加者情報</a:t>
            </a:r>
            <a:endParaRPr kumimoji="1" lang="ja-JP" altLang="en-US" sz="2800" dirty="0">
              <a:latin typeface="+mn-ea"/>
              <a:ea typeface="+mn-ea"/>
            </a:endParaRPr>
          </a:p>
        </p:txBody>
      </p:sp>
      <p:graphicFrame>
        <p:nvGraphicFramePr>
          <p:cNvPr id="3" name="表 2">
            <a:extLst>
              <a:ext uri="{FF2B5EF4-FFF2-40B4-BE49-F238E27FC236}">
                <a16:creationId xmlns:a16="http://schemas.microsoft.com/office/drawing/2014/main" id="{87668030-2E9A-0698-7094-4495A29A366F}"/>
              </a:ext>
            </a:extLst>
          </p:cNvPr>
          <p:cNvGraphicFramePr>
            <a:graphicFrameLocks noGrp="1"/>
          </p:cNvGraphicFramePr>
          <p:nvPr/>
        </p:nvGraphicFramePr>
        <p:xfrm>
          <a:off x="142611" y="2194560"/>
          <a:ext cx="11906778" cy="2468880"/>
        </p:xfrm>
        <a:graphic>
          <a:graphicData uri="http://schemas.openxmlformats.org/drawingml/2006/table">
            <a:tbl>
              <a:tblPr firstRow="1" bandRow="1">
                <a:tableStyleId>{5940675A-B579-460E-94D1-54222C63F5DA}</a:tableStyleId>
              </a:tblPr>
              <a:tblGrid>
                <a:gridCol w="528508">
                  <a:extLst>
                    <a:ext uri="{9D8B030D-6E8A-4147-A177-3AD203B41FA5}">
                      <a16:colId xmlns:a16="http://schemas.microsoft.com/office/drawing/2014/main" val="1817476905"/>
                    </a:ext>
                  </a:extLst>
                </a:gridCol>
                <a:gridCol w="2017990">
                  <a:extLst>
                    <a:ext uri="{9D8B030D-6E8A-4147-A177-3AD203B41FA5}">
                      <a16:colId xmlns:a16="http://schemas.microsoft.com/office/drawing/2014/main" val="3873070550"/>
                    </a:ext>
                  </a:extLst>
                </a:gridCol>
                <a:gridCol w="1918545">
                  <a:extLst>
                    <a:ext uri="{9D8B030D-6E8A-4147-A177-3AD203B41FA5}">
                      <a16:colId xmlns:a16="http://schemas.microsoft.com/office/drawing/2014/main" val="603711098"/>
                    </a:ext>
                  </a:extLst>
                </a:gridCol>
                <a:gridCol w="1488347">
                  <a:extLst>
                    <a:ext uri="{9D8B030D-6E8A-4147-A177-3AD203B41FA5}">
                      <a16:colId xmlns:a16="http://schemas.microsoft.com/office/drawing/2014/main" val="820479974"/>
                    </a:ext>
                  </a:extLst>
                </a:gridCol>
                <a:gridCol w="1488347">
                  <a:extLst>
                    <a:ext uri="{9D8B030D-6E8A-4147-A177-3AD203B41FA5}">
                      <a16:colId xmlns:a16="http://schemas.microsoft.com/office/drawing/2014/main" val="2722995376"/>
                    </a:ext>
                  </a:extLst>
                </a:gridCol>
                <a:gridCol w="1488347">
                  <a:extLst>
                    <a:ext uri="{9D8B030D-6E8A-4147-A177-3AD203B41FA5}">
                      <a16:colId xmlns:a16="http://schemas.microsoft.com/office/drawing/2014/main" val="2750477641"/>
                    </a:ext>
                  </a:extLst>
                </a:gridCol>
                <a:gridCol w="1488347">
                  <a:extLst>
                    <a:ext uri="{9D8B030D-6E8A-4147-A177-3AD203B41FA5}">
                      <a16:colId xmlns:a16="http://schemas.microsoft.com/office/drawing/2014/main" val="1705628031"/>
                    </a:ext>
                  </a:extLst>
                </a:gridCol>
                <a:gridCol w="1488347">
                  <a:extLst>
                    <a:ext uri="{9D8B030D-6E8A-4147-A177-3AD203B41FA5}">
                      <a16:colId xmlns:a16="http://schemas.microsoft.com/office/drawing/2014/main" val="1061182683"/>
                    </a:ext>
                  </a:extLst>
                </a:gridCol>
              </a:tblGrid>
              <a:tr h="0">
                <a:tc>
                  <a:txBody>
                    <a:bodyPr/>
                    <a:lstStyle/>
                    <a:p>
                      <a:r>
                        <a:rPr kumimoji="1" lang="ja-JP" altLang="en-US" sz="1200" dirty="0">
                          <a:latin typeface="+mn-ea"/>
                          <a:ea typeface="+mn-ea"/>
                        </a:rPr>
                        <a:t>番号</a:t>
                      </a:r>
                    </a:p>
                  </a:txBody>
                  <a:tcPr/>
                </a:tc>
                <a:tc>
                  <a:txBody>
                    <a:bodyPr/>
                    <a:lstStyle/>
                    <a:p>
                      <a:r>
                        <a:rPr kumimoji="1" lang="ja-JP" altLang="en-US" sz="1200" dirty="0">
                          <a:latin typeface="+mn-ea"/>
                          <a:ea typeface="+mn-ea"/>
                        </a:rPr>
                        <a:t>組織名称</a:t>
                      </a:r>
                    </a:p>
                  </a:txBody>
                  <a:tcPr/>
                </a:tc>
                <a:tc>
                  <a:txBody>
                    <a:bodyPr/>
                    <a:lstStyle/>
                    <a:p>
                      <a:r>
                        <a:rPr kumimoji="1" lang="ja-JP" altLang="en-US" sz="1200" dirty="0">
                          <a:latin typeface="+mn-ea"/>
                          <a:ea typeface="+mn-ea"/>
                        </a:rPr>
                        <a:t>部署名</a:t>
                      </a:r>
                    </a:p>
                  </a:txBody>
                  <a:tcPr/>
                </a:tc>
                <a:tc>
                  <a:txBody>
                    <a:bodyPr/>
                    <a:lstStyle/>
                    <a:p>
                      <a:r>
                        <a:rPr kumimoji="1" lang="ja-JP" altLang="en-US" sz="1200" dirty="0">
                          <a:latin typeface="+mn-ea"/>
                          <a:ea typeface="+mn-ea"/>
                        </a:rPr>
                        <a:t>姓</a:t>
                      </a:r>
                    </a:p>
                  </a:txBody>
                  <a:tcPr/>
                </a:tc>
                <a:tc>
                  <a:txBody>
                    <a:bodyPr/>
                    <a:lstStyle/>
                    <a:p>
                      <a:r>
                        <a:rPr kumimoji="1" lang="ja-JP" altLang="en-US" sz="1200" dirty="0">
                          <a:latin typeface="+mn-ea"/>
                          <a:ea typeface="+mn-ea"/>
                        </a:rPr>
                        <a:t>名</a:t>
                      </a:r>
                    </a:p>
                  </a:txBody>
                  <a:tcPr/>
                </a:tc>
                <a:tc>
                  <a:txBody>
                    <a:bodyPr/>
                    <a:lstStyle/>
                    <a:p>
                      <a:r>
                        <a:rPr kumimoji="1" lang="ja-JP" altLang="en-US" sz="1200" dirty="0">
                          <a:latin typeface="+mn-ea"/>
                          <a:ea typeface="+mn-ea"/>
                        </a:rPr>
                        <a:t>勤務先都道府県</a:t>
                      </a:r>
                    </a:p>
                  </a:txBody>
                  <a:tcPr/>
                </a:tc>
                <a:tc>
                  <a:txBody>
                    <a:bodyPr/>
                    <a:lstStyle/>
                    <a:p>
                      <a:r>
                        <a:rPr kumimoji="1" lang="ja-JP" altLang="en-US" sz="1200" dirty="0">
                          <a:latin typeface="+mn-ea"/>
                          <a:ea typeface="+mn-ea"/>
                        </a:rPr>
                        <a:t>電話番号</a:t>
                      </a:r>
                    </a:p>
                  </a:txBody>
                  <a:tcPr/>
                </a:tc>
                <a:tc>
                  <a:txBody>
                    <a:bodyPr/>
                    <a:lstStyle/>
                    <a:p>
                      <a:r>
                        <a:rPr kumimoji="1" lang="ja-JP" altLang="en-US" sz="1200" dirty="0">
                          <a:latin typeface="+mn-ea"/>
                          <a:ea typeface="+mn-ea"/>
                        </a:rPr>
                        <a:t>メールアドレス</a:t>
                      </a:r>
                    </a:p>
                  </a:txBody>
                  <a:tcPr/>
                </a:tc>
                <a:extLst>
                  <a:ext uri="{0D108BD9-81ED-4DB2-BD59-A6C34878D82A}">
                    <a16:rowId xmlns:a16="http://schemas.microsoft.com/office/drawing/2014/main" val="360702660"/>
                  </a:ext>
                </a:extLst>
              </a:tr>
              <a:tr h="0">
                <a:tc>
                  <a:txBody>
                    <a:bodyPr/>
                    <a:lstStyle/>
                    <a:p>
                      <a:r>
                        <a:rPr kumimoji="1" lang="en-US" altLang="ja-JP" sz="1200" dirty="0">
                          <a:latin typeface="+mn-ea"/>
                          <a:ea typeface="+mn-ea"/>
                        </a:rPr>
                        <a:t>1</a:t>
                      </a:r>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extLst>
                  <a:ext uri="{0D108BD9-81ED-4DB2-BD59-A6C34878D82A}">
                    <a16:rowId xmlns:a16="http://schemas.microsoft.com/office/drawing/2014/main" val="2065184338"/>
                  </a:ext>
                </a:extLst>
              </a:tr>
              <a:tr h="0">
                <a:tc>
                  <a:txBody>
                    <a:bodyPr/>
                    <a:lstStyle/>
                    <a:p>
                      <a:r>
                        <a:rPr kumimoji="1" lang="en-US" altLang="ja-JP" sz="1200" dirty="0">
                          <a:latin typeface="+mn-ea"/>
                          <a:ea typeface="+mn-ea"/>
                        </a:rPr>
                        <a:t>2</a:t>
                      </a:r>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extLst>
                  <a:ext uri="{0D108BD9-81ED-4DB2-BD59-A6C34878D82A}">
                    <a16:rowId xmlns:a16="http://schemas.microsoft.com/office/drawing/2014/main" val="3676144206"/>
                  </a:ext>
                </a:extLst>
              </a:tr>
              <a:tr h="0">
                <a:tc>
                  <a:txBody>
                    <a:bodyPr/>
                    <a:lstStyle/>
                    <a:p>
                      <a:r>
                        <a:rPr kumimoji="1" lang="en-US" altLang="ja-JP" sz="1200" dirty="0">
                          <a:latin typeface="+mn-ea"/>
                          <a:ea typeface="+mn-ea"/>
                        </a:rPr>
                        <a:t>3</a:t>
                      </a:r>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704107240"/>
                  </a:ext>
                </a:extLst>
              </a:tr>
              <a:tr h="0">
                <a:tc>
                  <a:txBody>
                    <a:bodyPr/>
                    <a:lstStyle/>
                    <a:p>
                      <a:r>
                        <a:rPr kumimoji="1" lang="en-US" altLang="ja-JP" sz="1200" dirty="0">
                          <a:latin typeface="+mn-ea"/>
                          <a:ea typeface="+mn-ea"/>
                        </a:rPr>
                        <a:t>4</a:t>
                      </a:r>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836410054"/>
                  </a:ext>
                </a:extLst>
              </a:tr>
              <a:tr h="0">
                <a:tc>
                  <a:txBody>
                    <a:bodyPr/>
                    <a:lstStyle/>
                    <a:p>
                      <a:r>
                        <a:rPr kumimoji="1" lang="en-US" altLang="ja-JP" sz="1200" dirty="0">
                          <a:latin typeface="+mn-ea"/>
                          <a:ea typeface="+mn-ea"/>
                        </a:rPr>
                        <a:t>5</a:t>
                      </a:r>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375129860"/>
                  </a:ext>
                </a:extLst>
              </a:tr>
              <a:tr h="0">
                <a:tc>
                  <a:txBody>
                    <a:bodyPr/>
                    <a:lstStyle/>
                    <a:p>
                      <a:r>
                        <a:rPr kumimoji="1" lang="en-US" altLang="ja-JP" sz="1200" dirty="0">
                          <a:latin typeface="+mn-ea"/>
                          <a:ea typeface="+mn-ea"/>
                        </a:rPr>
                        <a:t>6</a:t>
                      </a:r>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3510468822"/>
                  </a:ext>
                </a:extLst>
              </a:tr>
              <a:tr h="0">
                <a:tc>
                  <a:txBody>
                    <a:bodyPr/>
                    <a:lstStyle/>
                    <a:p>
                      <a:r>
                        <a:rPr kumimoji="1" lang="en-US" altLang="ja-JP" sz="1200" dirty="0">
                          <a:latin typeface="+mn-ea"/>
                          <a:ea typeface="+mn-ea"/>
                        </a:rPr>
                        <a:t>7</a:t>
                      </a:r>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4115498335"/>
                  </a:ext>
                </a:extLst>
              </a:tr>
              <a:tr h="0">
                <a:tc>
                  <a:txBody>
                    <a:bodyPr/>
                    <a:lstStyle/>
                    <a:p>
                      <a:r>
                        <a:rPr kumimoji="1" lang="en-US" altLang="ja-JP" sz="1200" dirty="0">
                          <a:latin typeface="+mn-ea"/>
                          <a:ea typeface="+mn-ea"/>
                        </a:rPr>
                        <a:t>8</a:t>
                      </a:r>
                      <a:endParaRPr kumimoji="1" lang="ja-JP" altLang="en-US" sz="1200" dirty="0">
                        <a:latin typeface="+mn-ea"/>
                        <a:ea typeface="+mn-ea"/>
                      </a:endParaRPr>
                    </a:p>
                  </a:txBody>
                  <a:tcPr/>
                </a:tc>
                <a:tc>
                  <a:txBody>
                    <a:bodyPr/>
                    <a:lstStyle/>
                    <a:p>
                      <a:endParaRPr kumimoji="1" lang="ja-JP" altLang="en-US" sz="120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tc>
                  <a:txBody>
                    <a:bodyPr/>
                    <a:lstStyle/>
                    <a:p>
                      <a:endParaRPr kumimoji="1" lang="ja-JP" altLang="en-US" sz="1200" dirty="0">
                        <a:latin typeface="+mn-ea"/>
                        <a:ea typeface="+mn-ea"/>
                      </a:endParaRPr>
                    </a:p>
                  </a:txBody>
                  <a:tcPr/>
                </a:tc>
                <a:extLst>
                  <a:ext uri="{0D108BD9-81ED-4DB2-BD59-A6C34878D82A}">
                    <a16:rowId xmlns:a16="http://schemas.microsoft.com/office/drawing/2014/main" val="1383526313"/>
                  </a:ext>
                </a:extLst>
              </a:tr>
            </a:tbl>
          </a:graphicData>
        </a:graphic>
      </p:graphicFrame>
      <p:sp>
        <p:nvSpPr>
          <p:cNvPr id="4" name="テキスト ボックス 3">
            <a:extLst>
              <a:ext uri="{FF2B5EF4-FFF2-40B4-BE49-F238E27FC236}">
                <a16:creationId xmlns:a16="http://schemas.microsoft.com/office/drawing/2014/main" id="{69BE5576-AA30-6281-824C-28CAD95FC751}"/>
              </a:ext>
            </a:extLst>
          </p:cNvPr>
          <p:cNvSpPr txBox="1"/>
          <p:nvPr/>
        </p:nvSpPr>
        <p:spPr>
          <a:xfrm>
            <a:off x="142611" y="5093746"/>
            <a:ext cx="11906777"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a:ea typeface="BIZ UDPゴシック"/>
                <a:cs typeface="+mn-cs"/>
              </a:rPr>
              <a:t>□ 「個人情報の取扱い（参照：募集要項 第１</a:t>
            </a:r>
            <a:r>
              <a:rPr kumimoji="1" lang="en-US" altLang="ja-JP" sz="1050" b="0" i="0" u="none" strike="noStrike" kern="1200" cap="none" spc="0" normalizeH="0" baseline="0" noProof="0" dirty="0">
                <a:ln>
                  <a:noFill/>
                </a:ln>
                <a:solidFill>
                  <a:srgbClr val="000000"/>
                </a:solidFill>
                <a:effectLst/>
                <a:uLnTx/>
                <a:uFillTx/>
                <a:latin typeface="BIZ UDPゴシック"/>
                <a:ea typeface="BIZ UDPゴシック"/>
                <a:cs typeface="+mn-cs"/>
              </a:rPr>
              <a:t>1</a:t>
            </a:r>
            <a:r>
              <a:rPr kumimoji="1" lang="ja-JP" altLang="en-US" sz="1050" b="0" i="0" u="none" strike="noStrike" kern="1200" cap="none" spc="0" normalizeH="0" baseline="0" noProof="0" dirty="0">
                <a:ln>
                  <a:noFill/>
                </a:ln>
                <a:solidFill>
                  <a:srgbClr val="000000"/>
                </a:solidFill>
                <a:effectLst/>
                <a:uLnTx/>
                <a:uFillTx/>
                <a:latin typeface="BIZ UDPゴシック"/>
                <a:ea typeface="BIZ UDPゴシック"/>
                <a:cs typeface="+mn-cs"/>
              </a:rPr>
              <a:t>条）」を確認し、全参加者より同意を得ている。</a:t>
            </a:r>
          </a:p>
        </p:txBody>
      </p:sp>
      <p:sp>
        <p:nvSpPr>
          <p:cNvPr id="9" name="正方形/長方形 8">
            <a:extLst>
              <a:ext uri="{FF2B5EF4-FFF2-40B4-BE49-F238E27FC236}">
                <a16:creationId xmlns:a16="http://schemas.microsoft.com/office/drawing/2014/main" id="{AC6B9384-9421-C462-896E-56798703D931}"/>
              </a:ext>
            </a:extLst>
          </p:cNvPr>
          <p:cNvSpPr/>
          <p:nvPr/>
        </p:nvSpPr>
        <p:spPr>
          <a:xfrm>
            <a:off x="142611" y="5437991"/>
            <a:ext cx="6010763" cy="91440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BIZ UDPゴシック"/>
                <a:ea typeface="BIZ UDPゴシック"/>
                <a:cs typeface="+mn-cs"/>
              </a:rPr>
              <a:t>個人情報の取り扱いをご確認の上で全参加者から同意をご取得頂き、</a:t>
            </a:r>
            <a:endParaRPr kumimoji="1" lang="en-US" altLang="ja-JP" sz="1200" b="1" i="0" u="none" strike="noStrike" kern="1200" cap="none" spc="0" normalizeH="0" baseline="0" noProof="0" dirty="0">
              <a:ln>
                <a:noFill/>
              </a:ln>
              <a:solidFill>
                <a:srgbClr val="000000"/>
              </a:solidFill>
              <a:effectLst/>
              <a:uLnTx/>
              <a:uFillTx/>
              <a:latin typeface="BIZ UDPゴシック"/>
              <a:ea typeface="BIZ UDPゴシック"/>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BIZ UDPゴシック"/>
                <a:ea typeface="BIZ UDPゴシック"/>
                <a:cs typeface="+mn-cs"/>
              </a:rPr>
              <a:t>「■」に変更の上でご提出ください。</a:t>
            </a:r>
          </a:p>
        </p:txBody>
      </p:sp>
      <p:sp>
        <p:nvSpPr>
          <p:cNvPr id="5" name="スライド番号プレースホルダー 2">
            <a:extLst>
              <a:ext uri="{FF2B5EF4-FFF2-40B4-BE49-F238E27FC236}">
                <a16:creationId xmlns:a16="http://schemas.microsoft.com/office/drawing/2014/main" id="{6F824F37-6739-7496-1731-68BD92B26D6D}"/>
              </a:ext>
            </a:extLst>
          </p:cNvPr>
          <p:cNvSpPr>
            <a:spLocks noGrp="1"/>
          </p:cNvSpPr>
          <p:nvPr>
            <p:ph type="sldNum" sz="quarter" idx="12"/>
          </p:nvPr>
        </p:nvSpPr>
        <p:spPr>
          <a:xfrm>
            <a:off x="9448800" y="6488014"/>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71B8F-19C5-4F06-BCF8-FE158FDFD4E5}" type="slidenum">
              <a:rPr kumimoji="1" lang="ja-JP" altLang="en-US" sz="1200" b="0" i="0" u="none" strike="noStrike" kern="1200" cap="none" spc="0" normalizeH="0" baseline="0" noProof="0" smtClean="0">
                <a:ln>
                  <a:noFill/>
                </a:ln>
                <a:solidFill>
                  <a:srgbClr val="000000">
                    <a:tint val="75000"/>
                  </a:srgbClr>
                </a:solidFill>
                <a:effectLst/>
                <a:uLnTx/>
                <a:uFillTx/>
                <a:latin typeface="BIZ UDPゴシック"/>
                <a:ea typeface="BIZ UDP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srgbClr val="000000">
                  <a:tint val="75000"/>
                </a:srgbClr>
              </a:solidFill>
              <a:effectLst/>
              <a:uLnTx/>
              <a:uFillTx/>
              <a:latin typeface="BIZ UDPゴシック"/>
              <a:ea typeface="BIZ UDPゴシック"/>
              <a:cs typeface="+mn-cs"/>
            </a:endParaRPr>
          </a:p>
        </p:txBody>
      </p:sp>
    </p:spTree>
    <p:extLst>
      <p:ext uri="{BB962C8B-B14F-4D97-AF65-F5344CB8AC3E}">
        <p14:creationId xmlns:p14="http://schemas.microsoft.com/office/powerpoint/2010/main" val="3331918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DF76F-A290-7699-DFD1-C17C39C34CD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1A2B922-955D-F8E7-6723-96C9490870DA}"/>
              </a:ext>
            </a:extLst>
          </p:cNvPr>
          <p:cNvSpPr>
            <a:spLocks noGrp="1"/>
          </p:cNvSpPr>
          <p:nvPr>
            <p:ph type="ctrTitle"/>
          </p:nvPr>
        </p:nvSpPr>
        <p:spPr>
          <a:xfrm>
            <a:off x="0" y="0"/>
            <a:ext cx="12192000" cy="549017"/>
          </a:xfrm>
        </p:spPr>
        <p:txBody>
          <a:bodyPr anchor="ctr">
            <a:normAutofit/>
          </a:bodyPr>
          <a:lstStyle/>
          <a:p>
            <a:r>
              <a:rPr lang="ja-JP" altLang="en-US" sz="2400" dirty="0">
                <a:latin typeface="+mn-ea"/>
                <a:ea typeface="+mn-ea"/>
              </a:rPr>
              <a:t>提案概要</a:t>
            </a:r>
            <a:endParaRPr kumimoji="1" lang="ja-JP" altLang="en-US" sz="2800" dirty="0">
              <a:latin typeface="+mn-ea"/>
              <a:ea typeface="+mn-ea"/>
            </a:endParaRPr>
          </a:p>
        </p:txBody>
      </p:sp>
      <p:sp>
        <p:nvSpPr>
          <p:cNvPr id="9" name="正方形/長方形 8">
            <a:extLst>
              <a:ext uri="{FF2B5EF4-FFF2-40B4-BE49-F238E27FC236}">
                <a16:creationId xmlns:a16="http://schemas.microsoft.com/office/drawing/2014/main" id="{205F759B-5762-5946-1E9C-52AF658F7FC8}"/>
              </a:ext>
            </a:extLst>
          </p:cNvPr>
          <p:cNvSpPr/>
          <p:nvPr/>
        </p:nvSpPr>
        <p:spPr>
          <a:xfrm>
            <a:off x="142610" y="986971"/>
            <a:ext cx="11906776" cy="6096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対象となる課題をテキストで簡潔にご記入ください。（詳細は「提案の実現可能性」頁にご記入いただけます。）</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p:txBody>
      </p:sp>
      <p:sp>
        <p:nvSpPr>
          <p:cNvPr id="3" name="テキスト ボックス 2">
            <a:extLst>
              <a:ext uri="{FF2B5EF4-FFF2-40B4-BE49-F238E27FC236}">
                <a16:creationId xmlns:a16="http://schemas.microsoft.com/office/drawing/2014/main" id="{D6D09521-C4E0-6CF8-B2D3-3792F9E0C509}"/>
              </a:ext>
            </a:extLst>
          </p:cNvPr>
          <p:cNvSpPr txBox="1"/>
          <p:nvPr/>
        </p:nvSpPr>
        <p:spPr>
          <a:xfrm>
            <a:off x="142610" y="4018124"/>
            <a:ext cx="11906776" cy="5770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Pゴシック"/>
                <a:ea typeface="BIZ UDPゴシック"/>
                <a:cs typeface="+mn-cs"/>
              </a:rPr>
              <a:t>留意事項</a:t>
            </a:r>
            <a:endParaRPr kumimoji="1" lang="en-US" altLang="ja-JP" sz="1050" b="1" i="0" u="none" strike="noStrike" kern="1200" cap="none" spc="0" normalizeH="0" baseline="0" noProof="0" dirty="0">
              <a:ln>
                <a:noFill/>
              </a:ln>
              <a:solidFill>
                <a:srgbClr val="000000"/>
              </a:solidFill>
              <a:effectLst/>
              <a:uLnTx/>
              <a:uFillTx/>
              <a:latin typeface="BIZ UDPゴシック"/>
              <a:ea typeface="BIZ UDP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a:ea typeface="BIZ UDPゴシック"/>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a:ea typeface="BIZ UDPゴシック"/>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a:ea typeface="BIZ UDPゴシック"/>
                <a:cs typeface="+mn-cs"/>
              </a:rPr>
              <a:t>フォントサイズは</a:t>
            </a:r>
            <a:r>
              <a:rPr kumimoji="1" lang="en-US" altLang="ja-JP" sz="1050" b="0" i="0" u="none" strike="noStrike" kern="1200" cap="none" spc="0" normalizeH="0" baseline="0" noProof="0" dirty="0">
                <a:ln>
                  <a:noFill/>
                </a:ln>
                <a:solidFill>
                  <a:srgbClr val="000000"/>
                </a:solidFill>
                <a:effectLst/>
                <a:uLnTx/>
                <a:uFillTx/>
                <a:latin typeface="BIZ UDPゴシック"/>
                <a:ea typeface="BIZ UDPゴシック"/>
                <a:cs typeface="+mn-cs"/>
              </a:rPr>
              <a:t>12pt</a:t>
            </a:r>
            <a:r>
              <a:rPr kumimoji="1" lang="ja-JP" altLang="en-US" sz="1050" b="0" i="0" u="none" strike="noStrike" kern="1200" cap="none" spc="0" normalizeH="0" baseline="0" noProof="0" dirty="0">
                <a:ln>
                  <a:noFill/>
                </a:ln>
                <a:solidFill>
                  <a:srgbClr val="000000"/>
                </a:solidFill>
                <a:effectLst/>
                <a:uLnTx/>
                <a:uFillTx/>
                <a:latin typeface="BIZ UDPゴシック"/>
                <a:ea typeface="BIZ UDPゴシック"/>
                <a:cs typeface="+mn-cs"/>
              </a:rPr>
              <a:t>を推奨します。テンプレートの赤い文字は削除いただいて構いません。</a:t>
            </a:r>
            <a:endParaRPr kumimoji="1" lang="en-US" altLang="ja-JP" sz="1050" b="0" i="0" u="none" strike="noStrike" kern="1200" cap="none" spc="0" normalizeH="0" baseline="0" noProof="0" dirty="0">
              <a:ln>
                <a:noFill/>
              </a:ln>
              <a:solidFill>
                <a:srgbClr val="000000"/>
              </a:solidFill>
              <a:effectLst/>
              <a:uLnTx/>
              <a:uFillTx/>
              <a:latin typeface="BIZ UDPゴシック"/>
              <a:ea typeface="BIZ UDP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a:ea typeface="BIZ UDPゴシック"/>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a:ea typeface="BIZ UDPゴシック"/>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a:ea typeface="BIZ UDPゴシック"/>
                <a:cs typeface="+mn-cs"/>
              </a:rPr>
              <a:t>日本語にてご記載ください。</a:t>
            </a:r>
            <a:endParaRPr kumimoji="1" lang="en-US" altLang="ja-JP" sz="1050" b="0" i="0" u="none" strike="noStrike" kern="1200" cap="none" spc="0" normalizeH="0" baseline="0" noProof="0" dirty="0">
              <a:ln>
                <a:noFill/>
              </a:ln>
              <a:solidFill>
                <a:srgbClr val="000000"/>
              </a:solidFill>
              <a:effectLst/>
              <a:uLnTx/>
              <a:uFillTx/>
              <a:latin typeface="BIZ UDPゴシック"/>
              <a:ea typeface="BIZ UDPゴシック"/>
              <a:cs typeface="+mn-cs"/>
            </a:endParaRPr>
          </a:p>
        </p:txBody>
      </p:sp>
      <p:sp>
        <p:nvSpPr>
          <p:cNvPr id="4" name="スライド番号プレースホルダー 2">
            <a:extLst>
              <a:ext uri="{FF2B5EF4-FFF2-40B4-BE49-F238E27FC236}">
                <a16:creationId xmlns:a16="http://schemas.microsoft.com/office/drawing/2014/main" id="{4767E56D-D090-D278-81BE-E0841E73FA61}"/>
              </a:ext>
            </a:extLst>
          </p:cNvPr>
          <p:cNvSpPr>
            <a:spLocks noGrp="1"/>
          </p:cNvSpPr>
          <p:nvPr>
            <p:ph type="sldNum" sz="quarter" idx="12"/>
          </p:nvPr>
        </p:nvSpPr>
        <p:spPr>
          <a:xfrm>
            <a:off x="9448800" y="6488014"/>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71B8F-19C5-4F06-BCF8-FE158FDFD4E5}" type="slidenum">
              <a:rPr kumimoji="1" lang="ja-JP" altLang="en-US" sz="1200" b="0" i="0" u="none" strike="noStrike" kern="1200" cap="none" spc="0" normalizeH="0" baseline="0" noProof="0" smtClean="0">
                <a:ln>
                  <a:noFill/>
                </a:ln>
                <a:solidFill>
                  <a:srgbClr val="000000">
                    <a:tint val="75000"/>
                  </a:srgbClr>
                </a:solidFill>
                <a:effectLst/>
                <a:uLnTx/>
                <a:uFillTx/>
                <a:latin typeface="BIZ UDPゴシック"/>
                <a:ea typeface="BIZ UDP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srgbClr val="000000">
                  <a:tint val="75000"/>
                </a:srgbClr>
              </a:solidFill>
              <a:effectLst/>
              <a:uLnTx/>
              <a:uFillTx/>
              <a:latin typeface="BIZ UDPゴシック"/>
              <a:ea typeface="BIZ UDPゴシック"/>
              <a:cs typeface="+mn-cs"/>
            </a:endParaRPr>
          </a:p>
        </p:txBody>
      </p:sp>
      <p:sp>
        <p:nvSpPr>
          <p:cNvPr id="5" name="テキスト ボックス 4">
            <a:extLst>
              <a:ext uri="{FF2B5EF4-FFF2-40B4-BE49-F238E27FC236}">
                <a16:creationId xmlns:a16="http://schemas.microsoft.com/office/drawing/2014/main" id="{81FDBBE1-6602-F56F-F1FB-97D127768ADF}"/>
              </a:ext>
            </a:extLst>
          </p:cNvPr>
          <p:cNvSpPr txBox="1"/>
          <p:nvPr/>
        </p:nvSpPr>
        <p:spPr>
          <a:xfrm>
            <a:off x="142610" y="610507"/>
            <a:ext cx="1190677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BIZ UDPゴシック"/>
                <a:ea typeface="BIZ UDPゴシック"/>
                <a:cs typeface="+mn-cs"/>
              </a:rPr>
              <a:t>●着目した課題</a:t>
            </a:r>
            <a:endParaRPr kumimoji="1" lang="en-US" altLang="ja-JP" sz="1600" b="0" i="0" u="none" strike="noStrike" kern="1200" cap="none" spc="0" normalizeH="0" baseline="0" noProof="0" dirty="0">
              <a:ln>
                <a:noFill/>
              </a:ln>
              <a:solidFill>
                <a:srgbClr val="000000"/>
              </a:solidFill>
              <a:effectLst/>
              <a:uLnTx/>
              <a:uFillTx/>
              <a:latin typeface="BIZ UDPゴシック"/>
              <a:ea typeface="BIZ UDPゴシック"/>
              <a:cs typeface="+mn-cs"/>
            </a:endParaRPr>
          </a:p>
        </p:txBody>
      </p:sp>
      <p:sp>
        <p:nvSpPr>
          <p:cNvPr id="6" name="正方形/長方形 5">
            <a:extLst>
              <a:ext uri="{FF2B5EF4-FFF2-40B4-BE49-F238E27FC236}">
                <a16:creationId xmlns:a16="http://schemas.microsoft.com/office/drawing/2014/main" id="{E7E79F03-C54D-0C10-1296-09386721E8B0}"/>
              </a:ext>
            </a:extLst>
          </p:cNvPr>
          <p:cNvSpPr/>
          <p:nvPr/>
        </p:nvSpPr>
        <p:spPr>
          <a:xfrm>
            <a:off x="142610" y="2479736"/>
            <a:ext cx="11906776" cy="12504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提案の概要をテキストで簡潔にご記入ください。（詳細は次頁以降にご記入いただけます。）</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p:txBody>
      </p:sp>
      <p:sp>
        <p:nvSpPr>
          <p:cNvPr id="7" name="テキスト ボックス 6">
            <a:extLst>
              <a:ext uri="{FF2B5EF4-FFF2-40B4-BE49-F238E27FC236}">
                <a16:creationId xmlns:a16="http://schemas.microsoft.com/office/drawing/2014/main" id="{77520153-9F4A-E1CF-3D2F-F4B7A3AC84DD}"/>
              </a:ext>
            </a:extLst>
          </p:cNvPr>
          <p:cNvSpPr txBox="1"/>
          <p:nvPr/>
        </p:nvSpPr>
        <p:spPr>
          <a:xfrm>
            <a:off x="142610" y="2103272"/>
            <a:ext cx="11906776"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BIZ UDPゴシック"/>
                <a:ea typeface="BIZ UDPゴシック"/>
                <a:cs typeface="+mn-cs"/>
              </a:rPr>
              <a:t>●提案概要</a:t>
            </a:r>
            <a:endParaRPr kumimoji="1" lang="en-US" altLang="ja-JP" sz="1600" b="0" i="0" u="none" strike="noStrike" kern="1200" cap="none" spc="0" normalizeH="0" baseline="0" noProof="0" dirty="0">
              <a:ln>
                <a:noFill/>
              </a:ln>
              <a:solidFill>
                <a:srgbClr val="000000"/>
              </a:solidFill>
              <a:effectLst/>
              <a:uLnTx/>
              <a:uFillTx/>
              <a:latin typeface="BIZ UDPゴシック"/>
              <a:ea typeface="BIZ UDPゴシック"/>
              <a:cs typeface="+mn-cs"/>
            </a:endParaRPr>
          </a:p>
        </p:txBody>
      </p:sp>
    </p:spTree>
    <p:extLst>
      <p:ext uri="{BB962C8B-B14F-4D97-AF65-F5344CB8AC3E}">
        <p14:creationId xmlns:p14="http://schemas.microsoft.com/office/powerpoint/2010/main" val="3597322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37DB17-150B-675D-9F5B-B379C416782A}"/>
              </a:ext>
            </a:extLst>
          </p:cNvPr>
          <p:cNvSpPr>
            <a:spLocks noGrp="1"/>
          </p:cNvSpPr>
          <p:nvPr>
            <p:ph type="ctrTitle"/>
          </p:nvPr>
        </p:nvSpPr>
        <p:spPr>
          <a:xfrm>
            <a:off x="0" y="0"/>
            <a:ext cx="12192000" cy="549017"/>
          </a:xfrm>
        </p:spPr>
        <p:txBody>
          <a:bodyPr anchor="ctr">
            <a:normAutofit/>
          </a:bodyPr>
          <a:lstStyle/>
          <a:p>
            <a:r>
              <a:rPr lang="ja-JP" altLang="en-US" sz="2400" dirty="0">
                <a:latin typeface="+mn-ea"/>
                <a:ea typeface="+mn-ea"/>
              </a:rPr>
              <a:t>提案の実現可能性</a:t>
            </a:r>
            <a:endParaRPr kumimoji="1" lang="ja-JP" altLang="en-US" sz="2800" dirty="0">
              <a:latin typeface="+mn-ea"/>
              <a:ea typeface="+mn-ea"/>
            </a:endParaRPr>
          </a:p>
        </p:txBody>
      </p:sp>
      <p:sp>
        <p:nvSpPr>
          <p:cNvPr id="9" name="正方形/長方形 8">
            <a:extLst>
              <a:ext uri="{FF2B5EF4-FFF2-40B4-BE49-F238E27FC236}">
                <a16:creationId xmlns:a16="http://schemas.microsoft.com/office/drawing/2014/main" id="{CDB7CCDA-8BF6-B598-9844-3C9C46018141}"/>
              </a:ext>
            </a:extLst>
          </p:cNvPr>
          <p:cNvSpPr/>
          <p:nvPr/>
        </p:nvSpPr>
        <p:spPr>
          <a:xfrm>
            <a:off x="142610" y="612397"/>
            <a:ext cx="11906776" cy="528506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本プロジェクトの実現可能性として、可能な限り次の点を盛り込むこと</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民間ユースケース創出に向けて市場ニーズおよび課題詳細についてご記載ください。</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本プロジェクトに関連するサービス提供実績または開発計画等があるかをご記載ください。</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p:txBody>
      </p:sp>
      <p:sp>
        <p:nvSpPr>
          <p:cNvPr id="4" name="スライド番号プレースホルダー 2">
            <a:extLst>
              <a:ext uri="{FF2B5EF4-FFF2-40B4-BE49-F238E27FC236}">
                <a16:creationId xmlns:a16="http://schemas.microsoft.com/office/drawing/2014/main" id="{2BC2896A-6972-DEC0-2898-B3BF9B803A1B}"/>
              </a:ext>
            </a:extLst>
          </p:cNvPr>
          <p:cNvSpPr>
            <a:spLocks noGrp="1"/>
          </p:cNvSpPr>
          <p:nvPr>
            <p:ph type="sldNum" sz="quarter" idx="12"/>
          </p:nvPr>
        </p:nvSpPr>
        <p:spPr>
          <a:xfrm>
            <a:off x="9448800" y="6488014"/>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71B8F-19C5-4F06-BCF8-FE158FDFD4E5}" type="slidenum">
              <a:rPr kumimoji="1" lang="ja-JP" altLang="en-US" sz="1200" b="0" i="0" u="none" strike="noStrike" kern="1200" cap="none" spc="0" normalizeH="0" baseline="0" noProof="0" smtClean="0">
                <a:ln>
                  <a:noFill/>
                </a:ln>
                <a:solidFill>
                  <a:srgbClr val="000000">
                    <a:tint val="75000"/>
                  </a:srgbClr>
                </a:solidFill>
                <a:effectLst/>
                <a:uLnTx/>
                <a:uFillTx/>
                <a:latin typeface="BIZ UDPゴシック"/>
                <a:ea typeface="BIZ UDP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srgbClr val="000000">
                  <a:tint val="75000"/>
                </a:srgbClr>
              </a:solidFill>
              <a:effectLst/>
              <a:uLnTx/>
              <a:uFillTx/>
              <a:latin typeface="BIZ UDPゴシック"/>
              <a:ea typeface="BIZ UDPゴシック"/>
              <a:cs typeface="+mn-cs"/>
            </a:endParaRPr>
          </a:p>
        </p:txBody>
      </p:sp>
      <p:sp>
        <p:nvSpPr>
          <p:cNvPr id="5" name="テキスト ボックス 4">
            <a:extLst>
              <a:ext uri="{FF2B5EF4-FFF2-40B4-BE49-F238E27FC236}">
                <a16:creationId xmlns:a16="http://schemas.microsoft.com/office/drawing/2014/main" id="{2B88E0E0-D203-DB9D-954E-3017B980B313}"/>
              </a:ext>
            </a:extLst>
          </p:cNvPr>
          <p:cNvSpPr txBox="1"/>
          <p:nvPr/>
        </p:nvSpPr>
        <p:spPr>
          <a:xfrm>
            <a:off x="142610" y="5868433"/>
            <a:ext cx="11906776" cy="90024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留意事項</a:t>
            </a:r>
            <a:endParaRPr kumimoji="1" lang="en-US" altLang="ja-JP" sz="105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フォントサイズは</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12pt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を推奨します。テンプレートの赤い文字は削除いただいて構いません。</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日本語にてご記載ください。</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枚に収まらない場合、シートをコピーしてご記入ください。ただし、最大</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頁までとします。</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適宜、応募者にて図表を使ってご記載ください。</a:t>
            </a:r>
          </a:p>
        </p:txBody>
      </p:sp>
    </p:spTree>
    <p:extLst>
      <p:ext uri="{BB962C8B-B14F-4D97-AF65-F5344CB8AC3E}">
        <p14:creationId xmlns:p14="http://schemas.microsoft.com/office/powerpoint/2010/main" val="1830428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37DB17-150B-675D-9F5B-B379C416782A}"/>
              </a:ext>
            </a:extLst>
          </p:cNvPr>
          <p:cNvSpPr>
            <a:spLocks noGrp="1"/>
          </p:cNvSpPr>
          <p:nvPr>
            <p:ph type="ctrTitle"/>
          </p:nvPr>
        </p:nvSpPr>
        <p:spPr>
          <a:xfrm>
            <a:off x="0" y="0"/>
            <a:ext cx="12192000" cy="549017"/>
          </a:xfrm>
        </p:spPr>
        <p:txBody>
          <a:bodyPr anchor="ctr">
            <a:normAutofit/>
          </a:bodyPr>
          <a:lstStyle/>
          <a:p>
            <a:r>
              <a:rPr lang="ja-JP" altLang="en-US" sz="2400" dirty="0">
                <a:latin typeface="+mn-ea"/>
                <a:ea typeface="+mn-ea"/>
              </a:rPr>
              <a:t>提案の応用性</a:t>
            </a:r>
            <a:endParaRPr kumimoji="1" lang="ja-JP" altLang="en-US" sz="2800" dirty="0">
              <a:latin typeface="+mn-ea"/>
              <a:ea typeface="+mn-ea"/>
            </a:endParaRPr>
          </a:p>
        </p:txBody>
      </p:sp>
      <p:sp>
        <p:nvSpPr>
          <p:cNvPr id="3" name="正方形/長方形 2">
            <a:extLst>
              <a:ext uri="{FF2B5EF4-FFF2-40B4-BE49-F238E27FC236}">
                <a16:creationId xmlns:a16="http://schemas.microsoft.com/office/drawing/2014/main" id="{34F104B9-52A3-6C40-DC13-66103C9586EE}"/>
              </a:ext>
            </a:extLst>
          </p:cNvPr>
          <p:cNvSpPr/>
          <p:nvPr/>
        </p:nvSpPr>
        <p:spPr>
          <a:xfrm>
            <a:off x="142610" y="612397"/>
            <a:ext cx="11906776" cy="528506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本プロジェクトの応用性として、可能な限り次の点を盛り込むこと</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多様な民間企業または他の自治体でも活用できるものかをご記載ください</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p:txBody>
      </p:sp>
      <p:sp>
        <p:nvSpPr>
          <p:cNvPr id="5" name="スライド番号プレースホルダー 2">
            <a:extLst>
              <a:ext uri="{FF2B5EF4-FFF2-40B4-BE49-F238E27FC236}">
                <a16:creationId xmlns:a16="http://schemas.microsoft.com/office/drawing/2014/main" id="{8B169BB3-8B6B-FF22-DB20-A4DD8BE0678D}"/>
              </a:ext>
            </a:extLst>
          </p:cNvPr>
          <p:cNvSpPr>
            <a:spLocks noGrp="1"/>
          </p:cNvSpPr>
          <p:nvPr>
            <p:ph type="sldNum" sz="quarter" idx="12"/>
          </p:nvPr>
        </p:nvSpPr>
        <p:spPr>
          <a:xfrm>
            <a:off x="9448800" y="6488014"/>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71B8F-19C5-4F06-BCF8-FE158FDFD4E5}" type="slidenum">
              <a:rPr kumimoji="1" lang="ja-JP" altLang="en-US" sz="1200" b="0" i="0" u="none" strike="noStrike" kern="1200" cap="none" spc="0" normalizeH="0" baseline="0" noProof="0" smtClean="0">
                <a:ln>
                  <a:noFill/>
                </a:ln>
                <a:solidFill>
                  <a:srgbClr val="000000">
                    <a:tint val="75000"/>
                  </a:srgbClr>
                </a:solidFill>
                <a:effectLst/>
                <a:uLnTx/>
                <a:uFillTx/>
                <a:latin typeface="BIZ UDPゴシック"/>
                <a:ea typeface="BIZ UDP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srgbClr val="000000">
                  <a:tint val="75000"/>
                </a:srgbClr>
              </a:solidFill>
              <a:effectLst/>
              <a:uLnTx/>
              <a:uFillTx/>
              <a:latin typeface="BIZ UDPゴシック"/>
              <a:ea typeface="BIZ UDPゴシック"/>
              <a:cs typeface="+mn-cs"/>
            </a:endParaRPr>
          </a:p>
        </p:txBody>
      </p:sp>
      <p:sp>
        <p:nvSpPr>
          <p:cNvPr id="6" name="テキスト ボックス 5">
            <a:extLst>
              <a:ext uri="{FF2B5EF4-FFF2-40B4-BE49-F238E27FC236}">
                <a16:creationId xmlns:a16="http://schemas.microsoft.com/office/drawing/2014/main" id="{BB2F0808-475E-6F2D-54FD-CB6CB1EE133A}"/>
              </a:ext>
            </a:extLst>
          </p:cNvPr>
          <p:cNvSpPr txBox="1"/>
          <p:nvPr/>
        </p:nvSpPr>
        <p:spPr>
          <a:xfrm>
            <a:off x="142610" y="5868433"/>
            <a:ext cx="11906776" cy="90024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留意事項</a:t>
            </a:r>
            <a:endParaRPr kumimoji="1" lang="en-US" altLang="ja-JP" sz="105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フォントサイズは</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12pt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を推奨します。テンプレートの赤い文字は削除いただいて構いません。</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日本語にてご記載ください。</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枚に収まらない場合、シートをコピーしてご記入ください。ただし、最大</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頁までとします。</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適宜、応募者にて図表を使ってご記載ください。</a:t>
            </a:r>
          </a:p>
        </p:txBody>
      </p:sp>
    </p:spTree>
    <p:extLst>
      <p:ext uri="{BB962C8B-B14F-4D97-AF65-F5344CB8AC3E}">
        <p14:creationId xmlns:p14="http://schemas.microsoft.com/office/powerpoint/2010/main" val="1628999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37DB17-150B-675D-9F5B-B379C416782A}"/>
              </a:ext>
            </a:extLst>
          </p:cNvPr>
          <p:cNvSpPr>
            <a:spLocks noGrp="1"/>
          </p:cNvSpPr>
          <p:nvPr>
            <p:ph type="ctrTitle"/>
          </p:nvPr>
        </p:nvSpPr>
        <p:spPr>
          <a:xfrm>
            <a:off x="0" y="0"/>
            <a:ext cx="12192000" cy="549017"/>
          </a:xfrm>
        </p:spPr>
        <p:txBody>
          <a:bodyPr anchor="ctr">
            <a:normAutofit/>
          </a:bodyPr>
          <a:lstStyle/>
          <a:p>
            <a:r>
              <a:rPr lang="en-US" altLang="ja-JP" sz="2400" dirty="0">
                <a:latin typeface="+mn-ea"/>
                <a:ea typeface="+mn-ea"/>
              </a:rPr>
              <a:t>ODPO</a:t>
            </a:r>
            <a:r>
              <a:rPr lang="ja-JP" altLang="en-US" sz="2400" dirty="0">
                <a:latin typeface="+mn-ea"/>
                <a:ea typeface="+mn-ea"/>
              </a:rPr>
              <a:t>データ活用度</a:t>
            </a:r>
            <a:endParaRPr kumimoji="1" lang="ja-JP" altLang="en-US" sz="2800" dirty="0">
              <a:latin typeface="+mn-ea"/>
              <a:ea typeface="+mn-ea"/>
            </a:endParaRPr>
          </a:p>
        </p:txBody>
      </p:sp>
      <p:sp>
        <p:nvSpPr>
          <p:cNvPr id="3" name="正方形/長方形 2">
            <a:extLst>
              <a:ext uri="{FF2B5EF4-FFF2-40B4-BE49-F238E27FC236}">
                <a16:creationId xmlns:a16="http://schemas.microsoft.com/office/drawing/2014/main" id="{7571B49C-A6BD-836C-BAB6-D7E25F6622A3}"/>
              </a:ext>
            </a:extLst>
          </p:cNvPr>
          <p:cNvSpPr/>
          <p:nvPr/>
        </p:nvSpPr>
        <p:spPr>
          <a:xfrm>
            <a:off x="142610" y="612397"/>
            <a:ext cx="11906776" cy="528506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本プロジェクトにおける</a:t>
            </a:r>
            <a:r>
              <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rPr>
              <a:t>ODPO</a:t>
            </a: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データ活用度として、可能な限り次の点を盛り込むこと</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対象とする</a:t>
            </a:r>
            <a:r>
              <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rPr>
              <a:t>ODPO</a:t>
            </a: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に掲載されるデータは何かをご記載ください。</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どのように</a:t>
            </a:r>
            <a:r>
              <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rPr>
              <a:t>ODPO</a:t>
            </a:r>
            <a:r>
              <a:rPr kumimoji="1" lang="ja-JP" altLang="en-US" sz="1200" b="0" i="0" u="none" strike="noStrike" kern="1200" cap="none" spc="0" normalizeH="0" baseline="0" noProof="0" dirty="0">
                <a:ln>
                  <a:noFill/>
                </a:ln>
                <a:solidFill>
                  <a:srgbClr val="FF0000"/>
                </a:solidFill>
                <a:effectLst/>
                <a:uLnTx/>
                <a:uFillTx/>
                <a:latin typeface="BIZ UDPゴシック"/>
                <a:ea typeface="BIZ UDPゴシック"/>
                <a:cs typeface="+mn-cs"/>
              </a:rPr>
              <a:t>に掲載されるデータを処理・分析</a:t>
            </a:r>
            <a:r>
              <a:rPr kumimoji="1" lang="ja-JP" altLang="en-US" sz="1200" b="0" i="0" u="none" strike="noStrike" kern="1200" cap="none" spc="0" normalizeH="0" baseline="0" noProof="0">
                <a:ln>
                  <a:noFill/>
                </a:ln>
                <a:solidFill>
                  <a:srgbClr val="FF0000"/>
                </a:solidFill>
                <a:effectLst/>
                <a:uLnTx/>
                <a:uFillTx/>
                <a:latin typeface="BIZ UDPゴシック"/>
                <a:ea typeface="BIZ UDPゴシック"/>
                <a:cs typeface="+mn-cs"/>
              </a:rPr>
              <a:t>するかをご記載ください。</a:t>
            </a:r>
            <a:endParaRPr kumimoji="1" lang="en-US" altLang="ja-JP" sz="1200" b="0" i="0" u="none" strike="noStrike" kern="1200" cap="none" spc="0" normalizeH="0" baseline="0" noProof="0" dirty="0">
              <a:ln>
                <a:noFill/>
              </a:ln>
              <a:solidFill>
                <a:srgbClr val="FF0000"/>
              </a:solidFill>
              <a:effectLst/>
              <a:uLnTx/>
              <a:uFillTx/>
              <a:latin typeface="BIZ UDPゴシック"/>
              <a:ea typeface="BIZ UDPゴシック"/>
              <a:cs typeface="+mn-cs"/>
            </a:endParaRPr>
          </a:p>
        </p:txBody>
      </p:sp>
      <p:sp>
        <p:nvSpPr>
          <p:cNvPr id="5" name="スライド番号プレースホルダー 2">
            <a:extLst>
              <a:ext uri="{FF2B5EF4-FFF2-40B4-BE49-F238E27FC236}">
                <a16:creationId xmlns:a16="http://schemas.microsoft.com/office/drawing/2014/main" id="{08E0A4A6-A293-A978-78F7-784DFA9AF91B}"/>
              </a:ext>
            </a:extLst>
          </p:cNvPr>
          <p:cNvSpPr>
            <a:spLocks noGrp="1"/>
          </p:cNvSpPr>
          <p:nvPr>
            <p:ph type="sldNum" sz="quarter" idx="12"/>
          </p:nvPr>
        </p:nvSpPr>
        <p:spPr>
          <a:xfrm>
            <a:off x="9448800" y="6488014"/>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71B8F-19C5-4F06-BCF8-FE158FDFD4E5}" type="slidenum">
              <a:rPr kumimoji="1" lang="ja-JP" altLang="en-US" sz="1200" b="0" i="0" u="none" strike="noStrike" kern="1200" cap="none" spc="0" normalizeH="0" baseline="0" noProof="0" smtClean="0">
                <a:ln>
                  <a:noFill/>
                </a:ln>
                <a:solidFill>
                  <a:srgbClr val="000000">
                    <a:tint val="75000"/>
                  </a:srgbClr>
                </a:solidFill>
                <a:effectLst/>
                <a:uLnTx/>
                <a:uFillTx/>
                <a:latin typeface="BIZ UDPゴシック"/>
                <a:ea typeface="BIZ UDPゴシック"/>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srgbClr val="000000">
                  <a:tint val="75000"/>
                </a:srgbClr>
              </a:solidFill>
              <a:effectLst/>
              <a:uLnTx/>
              <a:uFillTx/>
              <a:latin typeface="BIZ UDPゴシック"/>
              <a:ea typeface="BIZ UDPゴシック"/>
              <a:cs typeface="+mn-cs"/>
            </a:endParaRPr>
          </a:p>
        </p:txBody>
      </p:sp>
      <p:sp>
        <p:nvSpPr>
          <p:cNvPr id="6" name="テキスト ボックス 5">
            <a:extLst>
              <a:ext uri="{FF2B5EF4-FFF2-40B4-BE49-F238E27FC236}">
                <a16:creationId xmlns:a16="http://schemas.microsoft.com/office/drawing/2014/main" id="{01896FE7-CBEC-2E5E-4FDB-621337C67495}"/>
              </a:ext>
            </a:extLst>
          </p:cNvPr>
          <p:cNvSpPr txBox="1"/>
          <p:nvPr/>
        </p:nvSpPr>
        <p:spPr>
          <a:xfrm>
            <a:off x="142610" y="5868433"/>
            <a:ext cx="11906776" cy="90024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留意事項</a:t>
            </a:r>
            <a:endParaRPr kumimoji="1" lang="en-US" altLang="ja-JP" sz="105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フォントサイズは</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12pt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を推奨します。テンプレートの赤い文字は削除いただいて構いません。</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日本語にてご記載ください。</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枚に収まらない場合、シートをコピーしてご記入ください。ただし、最大</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頁までとします。</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適宜、応募者にて図表を使ってご記載ください。</a:t>
            </a:r>
          </a:p>
        </p:txBody>
      </p:sp>
    </p:spTree>
    <p:extLst>
      <p:ext uri="{BB962C8B-B14F-4D97-AF65-F5344CB8AC3E}">
        <p14:creationId xmlns:p14="http://schemas.microsoft.com/office/powerpoint/2010/main" val="4024980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37DB17-150B-675D-9F5B-B379C416782A}"/>
              </a:ext>
            </a:extLst>
          </p:cNvPr>
          <p:cNvSpPr>
            <a:spLocks noGrp="1"/>
          </p:cNvSpPr>
          <p:nvPr>
            <p:ph type="ctrTitle"/>
          </p:nvPr>
        </p:nvSpPr>
        <p:spPr>
          <a:xfrm>
            <a:off x="0" y="0"/>
            <a:ext cx="12192000" cy="549017"/>
          </a:xfrm>
        </p:spPr>
        <p:txBody>
          <a:bodyPr anchor="ctr">
            <a:normAutofit/>
          </a:bodyPr>
          <a:lstStyle/>
          <a:p>
            <a:r>
              <a:rPr lang="ja-JP" altLang="en-US" sz="2400" dirty="0">
                <a:latin typeface="BIZ UDPゴシック" panose="020B0400000000000000" pitchFamily="50" charset="-128"/>
                <a:ea typeface="BIZ UDPゴシック" panose="020B0400000000000000" pitchFamily="50" charset="-128"/>
              </a:rPr>
              <a:t>その他</a:t>
            </a:r>
            <a:endParaRPr kumimoji="1" lang="ja-JP" altLang="en-US" sz="2800" dirty="0">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7571B49C-A6BD-836C-BAB6-D7E25F6622A3}"/>
              </a:ext>
            </a:extLst>
          </p:cNvPr>
          <p:cNvSpPr/>
          <p:nvPr/>
        </p:nvSpPr>
        <p:spPr>
          <a:xfrm>
            <a:off x="142610" y="612397"/>
            <a:ext cx="11906776" cy="528506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その他で本プロジェクトにおける訴求点を自由にご記載してください。</a:t>
            </a:r>
            <a:endParaRPr kumimoji="1" lang="en-US" altLang="ja-JP" sz="12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A3BFCA2A-77F4-4A70-FAB4-0A72DBF9E9D9}"/>
              </a:ext>
            </a:extLst>
          </p:cNvPr>
          <p:cNvSpPr txBox="1"/>
          <p:nvPr/>
        </p:nvSpPr>
        <p:spPr>
          <a:xfrm>
            <a:off x="142610" y="5868433"/>
            <a:ext cx="11906776" cy="90024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留意事項</a:t>
            </a:r>
            <a:endParaRPr kumimoji="1" lang="en-US" altLang="ja-JP" sz="105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フォントサイズは</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12pt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を推奨します。テンプレートの赤い文字は削除いただいて構いません。</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日本語にてご記載ください。</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枚に収まらない場合、シートをコピーしてご記入ください。ただし、最大</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頁までとします。</a:t>
            </a:r>
            <a:endPar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適宜、応募者にて図表を使ってご記載ください。</a:t>
            </a:r>
          </a:p>
        </p:txBody>
      </p:sp>
      <p:sp>
        <p:nvSpPr>
          <p:cNvPr id="5" name="スライド番号プレースホルダー 2">
            <a:extLst>
              <a:ext uri="{FF2B5EF4-FFF2-40B4-BE49-F238E27FC236}">
                <a16:creationId xmlns:a16="http://schemas.microsoft.com/office/drawing/2014/main" id="{8F716D7D-2BE5-2930-E2E7-781F453AD349}"/>
              </a:ext>
            </a:extLst>
          </p:cNvPr>
          <p:cNvSpPr>
            <a:spLocks noGrp="1"/>
          </p:cNvSpPr>
          <p:nvPr>
            <p:ph type="sldNum" sz="quarter" idx="12"/>
          </p:nvPr>
        </p:nvSpPr>
        <p:spPr>
          <a:xfrm>
            <a:off x="9448800" y="6488014"/>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71B8F-19C5-4F06-BCF8-FE158FDFD4E5}" type="slidenum">
              <a:rPr kumimoji="1" lang="ja-JP" altLang="en-US" sz="1200" b="0" i="0" u="none" strike="noStrike" kern="1200" cap="none" spc="0" normalizeH="0" baseline="0" noProof="0" smtClean="0">
                <a:ln>
                  <a:noFill/>
                </a:ln>
                <a:solidFill>
                  <a:srgbClr val="000000">
                    <a:tint val="75000"/>
                  </a:srgbClr>
                </a:solidFill>
                <a:effectLst/>
                <a:uLnTx/>
                <a:uFillTx/>
                <a:latin typeface="BIZ UDPゴシック" panose="020B0400000000000000" pitchFamily="50" charset="-128"/>
                <a:ea typeface="BIZ UDP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srgbClr val="000000">
                  <a:tint val="75000"/>
                </a:srgbClr>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1231526365"/>
      </p:ext>
    </p:extLst>
  </p:cSld>
  <p:clrMapOvr>
    <a:masterClrMapping/>
  </p:clrMapOvr>
</p:sld>
</file>

<file path=ppt/theme/theme1.xml><?xml version="1.0" encoding="utf-8"?>
<a:theme xmlns:a="http://schemas.openxmlformats.org/drawingml/2006/main" name="提案書2025_green">
  <a:themeElements>
    <a:clrScheme name="202504">
      <a:dk1>
        <a:srgbClr val="000000"/>
      </a:dk1>
      <a:lt1>
        <a:srgbClr val="FFFFFF"/>
      </a:lt1>
      <a:dk2>
        <a:srgbClr val="616668"/>
      </a:dk2>
      <a:lt2>
        <a:srgbClr val="F8F8F9"/>
      </a:lt2>
      <a:accent1>
        <a:srgbClr val="329E95"/>
      </a:accent1>
      <a:accent2>
        <a:srgbClr val="F4812B"/>
      </a:accent2>
      <a:accent3>
        <a:srgbClr val="EDB000"/>
      </a:accent3>
      <a:accent4>
        <a:srgbClr val="79B142"/>
      </a:accent4>
      <a:accent5>
        <a:srgbClr val="E34742"/>
      </a:accent5>
      <a:accent6>
        <a:srgbClr val="6D426F"/>
      </a:accent6>
      <a:hlink>
        <a:srgbClr val="2388CF"/>
      </a:hlink>
      <a:folHlink>
        <a:srgbClr val="6D426F"/>
      </a:folHlink>
    </a:clrScheme>
    <a:fontScheme name="ユーザー定義 1">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提案書2025_green" id="{950E8FEB-D5ED-494E-A5C6-3683ED5E18D0}" vid="{71E7261D-5BB9-4BF8-BD84-1B91ABAD575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1311</Words>
  <PresentationFormat>ワイド画面</PresentationFormat>
  <Paragraphs>153</Paragraphs>
  <Slides>8</Slides>
  <Notes>8</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BIZ UDPゴシック</vt:lpstr>
      <vt:lpstr>游ゴシック</vt:lpstr>
      <vt:lpstr>Arial</vt:lpstr>
      <vt:lpstr>提案書2025_green</vt:lpstr>
      <vt:lpstr>OSAKAイノベーションデータラボ 「beyond万博でデータが未来を創る」</vt:lpstr>
      <vt:lpstr>応募企業情報</vt:lpstr>
      <vt:lpstr>参加者情報</vt:lpstr>
      <vt:lpstr>提案概要</vt:lpstr>
      <vt:lpstr>提案の実現可能性</vt:lpstr>
      <vt:lpstr>提案の応用性</vt:lpstr>
      <vt:lpstr>ODPOデータ活用度</vt:lpstr>
      <vt:lpstr>その他</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erms:created xsi:type="dcterms:W3CDTF">2025-06-03T09:33:09Z</dcterms:created>
  <dcterms:modified xsi:type="dcterms:W3CDTF">2025-06-03T09:34:50Z</dcterms:modified>
</cp:coreProperties>
</file>