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60" r:id="rId2"/>
  </p:sldMasterIdLst>
  <p:notesMasterIdLst>
    <p:notesMasterId r:id="rId4"/>
  </p:notesMasterIdLst>
  <p:sldIdLst>
    <p:sldId id="330" r:id="rId3"/>
  </p:sldIdLst>
  <p:sldSz cx="12801600" cy="9601200" type="A3"/>
  <p:notesSz cx="6807200" cy="9939338"/>
  <p:defaultTextStyle>
    <a:defPPr>
      <a:defRPr lang="ja-JP"/>
    </a:defPPr>
    <a:lvl1pPr marL="0" algn="l" defTabSz="1279778" rtl="0" eaLnBrk="1" latinLnBrk="0" hangingPunct="1">
      <a:defRPr kumimoji="1" sz="2515" kern="1200">
        <a:solidFill>
          <a:schemeClr val="tx1"/>
        </a:solidFill>
        <a:latin typeface="+mn-lt"/>
        <a:ea typeface="+mn-ea"/>
        <a:cs typeface="+mn-cs"/>
      </a:defRPr>
    </a:lvl1pPr>
    <a:lvl2pPr marL="639890" algn="l" defTabSz="1279778" rtl="0" eaLnBrk="1" latinLnBrk="0" hangingPunct="1">
      <a:defRPr kumimoji="1" sz="2515" kern="1200">
        <a:solidFill>
          <a:schemeClr val="tx1"/>
        </a:solidFill>
        <a:latin typeface="+mn-lt"/>
        <a:ea typeface="+mn-ea"/>
        <a:cs typeface="+mn-cs"/>
      </a:defRPr>
    </a:lvl2pPr>
    <a:lvl3pPr marL="1279778" algn="l" defTabSz="1279778" rtl="0" eaLnBrk="1" latinLnBrk="0" hangingPunct="1">
      <a:defRPr kumimoji="1" sz="2515" kern="1200">
        <a:solidFill>
          <a:schemeClr val="tx1"/>
        </a:solidFill>
        <a:latin typeface="+mn-lt"/>
        <a:ea typeface="+mn-ea"/>
        <a:cs typeface="+mn-cs"/>
      </a:defRPr>
    </a:lvl3pPr>
    <a:lvl4pPr marL="1919668" algn="l" defTabSz="1279778" rtl="0" eaLnBrk="1" latinLnBrk="0" hangingPunct="1">
      <a:defRPr kumimoji="1" sz="2515" kern="1200">
        <a:solidFill>
          <a:schemeClr val="tx1"/>
        </a:solidFill>
        <a:latin typeface="+mn-lt"/>
        <a:ea typeface="+mn-ea"/>
        <a:cs typeface="+mn-cs"/>
      </a:defRPr>
    </a:lvl4pPr>
    <a:lvl5pPr marL="2559558" algn="l" defTabSz="1279778" rtl="0" eaLnBrk="1" latinLnBrk="0" hangingPunct="1">
      <a:defRPr kumimoji="1" sz="2515" kern="1200">
        <a:solidFill>
          <a:schemeClr val="tx1"/>
        </a:solidFill>
        <a:latin typeface="+mn-lt"/>
        <a:ea typeface="+mn-ea"/>
        <a:cs typeface="+mn-cs"/>
      </a:defRPr>
    </a:lvl5pPr>
    <a:lvl6pPr marL="3199446" algn="l" defTabSz="1279778" rtl="0" eaLnBrk="1" latinLnBrk="0" hangingPunct="1">
      <a:defRPr kumimoji="1" sz="2515" kern="1200">
        <a:solidFill>
          <a:schemeClr val="tx1"/>
        </a:solidFill>
        <a:latin typeface="+mn-lt"/>
        <a:ea typeface="+mn-ea"/>
        <a:cs typeface="+mn-cs"/>
      </a:defRPr>
    </a:lvl6pPr>
    <a:lvl7pPr marL="3839336" algn="l" defTabSz="1279778" rtl="0" eaLnBrk="1" latinLnBrk="0" hangingPunct="1">
      <a:defRPr kumimoji="1" sz="2515" kern="1200">
        <a:solidFill>
          <a:schemeClr val="tx1"/>
        </a:solidFill>
        <a:latin typeface="+mn-lt"/>
        <a:ea typeface="+mn-ea"/>
        <a:cs typeface="+mn-cs"/>
      </a:defRPr>
    </a:lvl7pPr>
    <a:lvl8pPr marL="4479225" algn="l" defTabSz="1279778" rtl="0" eaLnBrk="1" latinLnBrk="0" hangingPunct="1">
      <a:defRPr kumimoji="1" sz="2515" kern="1200">
        <a:solidFill>
          <a:schemeClr val="tx1"/>
        </a:solidFill>
        <a:latin typeface="+mn-lt"/>
        <a:ea typeface="+mn-ea"/>
        <a:cs typeface="+mn-cs"/>
      </a:defRPr>
    </a:lvl8pPr>
    <a:lvl9pPr marL="5119115" algn="l" defTabSz="1279778" rtl="0" eaLnBrk="1" latinLnBrk="0" hangingPunct="1">
      <a:defRPr kumimoji="1" sz="251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1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D7FCB2"/>
    <a:srgbClr val="A3F94D"/>
    <a:srgbClr val="D9F5FF"/>
    <a:srgbClr val="81DFFF"/>
    <a:srgbClr val="FFE0FF"/>
    <a:srgbClr val="00B0F0"/>
    <a:srgbClr val="BEFB81"/>
    <a:srgbClr val="99DFF9"/>
    <a:srgbClr val="FFAD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11" autoAdjust="0"/>
    <p:restoredTop sz="94255" autoAdjust="0"/>
  </p:normalViewPr>
  <p:slideViewPr>
    <p:cSldViewPr>
      <p:cViewPr varScale="1">
        <p:scale>
          <a:sx n="51" d="100"/>
          <a:sy n="51" d="100"/>
        </p:scale>
        <p:origin x="1812" y="72"/>
      </p:cViewPr>
      <p:guideLst>
        <p:guide orient="horz" pos="3024"/>
        <p:guide pos="4109"/>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8"/>
            <a:ext cx="2949575" cy="496886"/>
          </a:xfrm>
          <a:prstGeom prst="rect">
            <a:avLst/>
          </a:prstGeom>
        </p:spPr>
        <p:txBody>
          <a:bodyPr vert="horz" lIns="89347" tIns="44674" rIns="89347" bIns="4467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53" y="8"/>
            <a:ext cx="2949575" cy="496886"/>
          </a:xfrm>
          <a:prstGeom prst="rect">
            <a:avLst/>
          </a:prstGeom>
        </p:spPr>
        <p:txBody>
          <a:bodyPr vert="horz" lIns="89347" tIns="44674" rIns="89347" bIns="44674" rtlCol="0"/>
          <a:lstStyle>
            <a:lvl1pPr algn="r">
              <a:defRPr sz="1200"/>
            </a:lvl1pPr>
          </a:lstStyle>
          <a:p>
            <a:fld id="{B6B491B3-7652-478A-9428-9B352928167D}" type="datetimeFigureOut">
              <a:rPr kumimoji="1" lang="ja-JP" altLang="en-US" smtClean="0"/>
              <a:t>2022/3/18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4275"/>
          </a:xfrm>
          <a:prstGeom prst="rect">
            <a:avLst/>
          </a:prstGeom>
          <a:noFill/>
          <a:ln w="12700">
            <a:solidFill>
              <a:prstClr val="black"/>
            </a:solidFill>
          </a:ln>
        </p:spPr>
        <p:txBody>
          <a:bodyPr vert="horz" lIns="89347" tIns="44674" rIns="89347" bIns="44674" rtlCol="0" anchor="ctr"/>
          <a:lstStyle/>
          <a:p>
            <a:endParaRPr lang="ja-JP" altLang="en-US"/>
          </a:p>
        </p:txBody>
      </p:sp>
      <p:sp>
        <p:nvSpPr>
          <p:cNvPr id="5" name="ノート プレースホルダー 4"/>
          <p:cNvSpPr>
            <a:spLocks noGrp="1"/>
          </p:cNvSpPr>
          <p:nvPr>
            <p:ph type="body" sz="quarter" idx="3"/>
          </p:nvPr>
        </p:nvSpPr>
        <p:spPr>
          <a:xfrm>
            <a:off x="681045" y="4721227"/>
            <a:ext cx="5445125" cy="4471988"/>
          </a:xfrm>
          <a:prstGeom prst="rect">
            <a:avLst/>
          </a:prstGeom>
        </p:spPr>
        <p:txBody>
          <a:bodyPr vert="horz" lIns="89347" tIns="44674" rIns="89347" bIns="4467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4" y="9440868"/>
            <a:ext cx="2949575" cy="496886"/>
          </a:xfrm>
          <a:prstGeom prst="rect">
            <a:avLst/>
          </a:prstGeom>
        </p:spPr>
        <p:txBody>
          <a:bodyPr vert="horz" lIns="89347" tIns="44674" rIns="89347" bIns="4467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53" y="9440868"/>
            <a:ext cx="2949575" cy="496886"/>
          </a:xfrm>
          <a:prstGeom prst="rect">
            <a:avLst/>
          </a:prstGeom>
        </p:spPr>
        <p:txBody>
          <a:bodyPr vert="horz" lIns="89347" tIns="44674" rIns="89347" bIns="44674" rtlCol="0" anchor="b"/>
          <a:lstStyle>
            <a:lvl1pPr algn="r">
              <a:defRPr sz="1200"/>
            </a:lvl1pPr>
          </a:lstStyle>
          <a:p>
            <a:fld id="{3DD8EB67-7B70-4324-9F84-FC7CB2E5E78C}" type="slidenum">
              <a:rPr kumimoji="1" lang="ja-JP" altLang="en-US" smtClean="0"/>
              <a:t>‹#›</a:t>
            </a:fld>
            <a:endParaRPr kumimoji="1" lang="ja-JP" altLang="en-US"/>
          </a:p>
        </p:txBody>
      </p:sp>
    </p:spTree>
    <p:extLst>
      <p:ext uri="{BB962C8B-B14F-4D97-AF65-F5344CB8AC3E}">
        <p14:creationId xmlns:p14="http://schemas.microsoft.com/office/powerpoint/2010/main" val="516600939"/>
      </p:ext>
    </p:extLst>
  </p:cSld>
  <p:clrMap bg1="lt1" tx1="dk1" bg2="lt2" tx2="dk2" accent1="accent1" accent2="accent2" accent3="accent3" accent4="accent4" accent5="accent5" accent6="accent6" hlink="hlink" folHlink="folHlink"/>
  <p:notesStyle>
    <a:lvl1pPr marL="0" algn="l" defTabSz="1279778" rtl="0" eaLnBrk="1" latinLnBrk="0" hangingPunct="1">
      <a:defRPr kumimoji="1" sz="1649" kern="1200">
        <a:solidFill>
          <a:schemeClr val="tx1"/>
        </a:solidFill>
        <a:latin typeface="+mn-lt"/>
        <a:ea typeface="+mn-ea"/>
        <a:cs typeface="+mn-cs"/>
      </a:defRPr>
    </a:lvl1pPr>
    <a:lvl2pPr marL="639890" algn="l" defTabSz="1279778" rtl="0" eaLnBrk="1" latinLnBrk="0" hangingPunct="1">
      <a:defRPr kumimoji="1" sz="1649" kern="1200">
        <a:solidFill>
          <a:schemeClr val="tx1"/>
        </a:solidFill>
        <a:latin typeface="+mn-lt"/>
        <a:ea typeface="+mn-ea"/>
        <a:cs typeface="+mn-cs"/>
      </a:defRPr>
    </a:lvl2pPr>
    <a:lvl3pPr marL="1279778" algn="l" defTabSz="1279778" rtl="0" eaLnBrk="1" latinLnBrk="0" hangingPunct="1">
      <a:defRPr kumimoji="1" sz="1649" kern="1200">
        <a:solidFill>
          <a:schemeClr val="tx1"/>
        </a:solidFill>
        <a:latin typeface="+mn-lt"/>
        <a:ea typeface="+mn-ea"/>
        <a:cs typeface="+mn-cs"/>
      </a:defRPr>
    </a:lvl3pPr>
    <a:lvl4pPr marL="1919668" algn="l" defTabSz="1279778" rtl="0" eaLnBrk="1" latinLnBrk="0" hangingPunct="1">
      <a:defRPr kumimoji="1" sz="1649" kern="1200">
        <a:solidFill>
          <a:schemeClr val="tx1"/>
        </a:solidFill>
        <a:latin typeface="+mn-lt"/>
        <a:ea typeface="+mn-ea"/>
        <a:cs typeface="+mn-cs"/>
      </a:defRPr>
    </a:lvl4pPr>
    <a:lvl5pPr marL="2559558" algn="l" defTabSz="1279778" rtl="0" eaLnBrk="1" latinLnBrk="0" hangingPunct="1">
      <a:defRPr kumimoji="1" sz="1649" kern="1200">
        <a:solidFill>
          <a:schemeClr val="tx1"/>
        </a:solidFill>
        <a:latin typeface="+mn-lt"/>
        <a:ea typeface="+mn-ea"/>
        <a:cs typeface="+mn-cs"/>
      </a:defRPr>
    </a:lvl5pPr>
    <a:lvl6pPr marL="3199446" algn="l" defTabSz="1279778" rtl="0" eaLnBrk="1" latinLnBrk="0" hangingPunct="1">
      <a:defRPr kumimoji="1" sz="1649" kern="1200">
        <a:solidFill>
          <a:schemeClr val="tx1"/>
        </a:solidFill>
        <a:latin typeface="+mn-lt"/>
        <a:ea typeface="+mn-ea"/>
        <a:cs typeface="+mn-cs"/>
      </a:defRPr>
    </a:lvl6pPr>
    <a:lvl7pPr marL="3839336" algn="l" defTabSz="1279778" rtl="0" eaLnBrk="1" latinLnBrk="0" hangingPunct="1">
      <a:defRPr kumimoji="1" sz="1649" kern="1200">
        <a:solidFill>
          <a:schemeClr val="tx1"/>
        </a:solidFill>
        <a:latin typeface="+mn-lt"/>
        <a:ea typeface="+mn-ea"/>
        <a:cs typeface="+mn-cs"/>
      </a:defRPr>
    </a:lvl7pPr>
    <a:lvl8pPr marL="4479225" algn="l" defTabSz="1279778" rtl="0" eaLnBrk="1" latinLnBrk="0" hangingPunct="1">
      <a:defRPr kumimoji="1" sz="1649" kern="1200">
        <a:solidFill>
          <a:schemeClr val="tx1"/>
        </a:solidFill>
        <a:latin typeface="+mn-lt"/>
        <a:ea typeface="+mn-ea"/>
        <a:cs typeface="+mn-cs"/>
      </a:defRPr>
    </a:lvl8pPr>
    <a:lvl9pPr marL="5119115" algn="l" defTabSz="1279778" rtl="0" eaLnBrk="1" latinLnBrk="0" hangingPunct="1">
      <a:defRPr kumimoji="1" sz="164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8EB67-7B70-4324-9F84-FC7CB2E5E78C}" type="slidenum">
              <a:rPr kumimoji="1" lang="ja-JP" altLang="en-US" smtClean="0"/>
              <a:t>0</a:t>
            </a:fld>
            <a:endParaRPr kumimoji="1" lang="ja-JP" altLang="en-US"/>
          </a:p>
        </p:txBody>
      </p:sp>
    </p:spTree>
    <p:extLst>
      <p:ext uri="{BB962C8B-B14F-4D97-AF65-F5344CB8AC3E}">
        <p14:creationId xmlns:p14="http://schemas.microsoft.com/office/powerpoint/2010/main" val="3265068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24349" indent="0" algn="ctr">
              <a:buNone/>
              <a:defRPr>
                <a:solidFill>
                  <a:schemeClr val="tx1">
                    <a:tint val="75000"/>
                  </a:schemeClr>
                </a:solidFill>
              </a:defRPr>
            </a:lvl2pPr>
            <a:lvl3pPr marL="1248697" indent="0" algn="ctr">
              <a:buNone/>
              <a:defRPr>
                <a:solidFill>
                  <a:schemeClr val="tx1">
                    <a:tint val="75000"/>
                  </a:schemeClr>
                </a:solidFill>
              </a:defRPr>
            </a:lvl3pPr>
            <a:lvl4pPr marL="1873045" indent="0" algn="ctr">
              <a:buNone/>
              <a:defRPr>
                <a:solidFill>
                  <a:schemeClr val="tx1">
                    <a:tint val="75000"/>
                  </a:schemeClr>
                </a:solidFill>
              </a:defRPr>
            </a:lvl4pPr>
            <a:lvl5pPr marL="2497394" indent="0" algn="ctr">
              <a:buNone/>
              <a:defRPr>
                <a:solidFill>
                  <a:schemeClr val="tx1">
                    <a:tint val="75000"/>
                  </a:schemeClr>
                </a:solidFill>
              </a:defRPr>
            </a:lvl5pPr>
            <a:lvl6pPr marL="3121742" indent="0" algn="ctr">
              <a:buNone/>
              <a:defRPr>
                <a:solidFill>
                  <a:schemeClr val="tx1">
                    <a:tint val="75000"/>
                  </a:schemeClr>
                </a:solidFill>
              </a:defRPr>
            </a:lvl6pPr>
            <a:lvl7pPr marL="3746091" indent="0" algn="ctr">
              <a:buNone/>
              <a:defRPr>
                <a:solidFill>
                  <a:schemeClr val="tx1">
                    <a:tint val="75000"/>
                  </a:schemeClr>
                </a:solidFill>
              </a:defRPr>
            </a:lvl7pPr>
            <a:lvl8pPr marL="4370440" indent="0" algn="ctr">
              <a:buNone/>
              <a:defRPr>
                <a:solidFill>
                  <a:schemeClr val="tx1">
                    <a:tint val="75000"/>
                  </a:schemeClr>
                </a:solidFill>
              </a:defRPr>
            </a:lvl8pPr>
            <a:lvl9pPr marL="4994788" indent="0" algn="ctr">
              <a:buNone/>
              <a:defRPr>
                <a:solidFill>
                  <a:schemeClr val="tx1">
                    <a:tint val="75000"/>
                  </a:schemeClr>
                </a:solidFill>
              </a:defRPr>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E72ECCFA-41ED-4C46-AF83-72373DAC442E}" type="datetime1">
              <a:rPr kumimoji="1" lang="ja-JP" altLang="en-US" smtClean="0"/>
              <a:t>2022/3/18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9936282" y="9090029"/>
            <a:ext cx="2987040" cy="511175"/>
          </a:xfrm>
        </p:spPr>
        <p:txBody>
          <a:bodyPr/>
          <a:lstStyle/>
          <a:p>
            <a:fld id="{00E28FCB-C700-49A0-8701-0AE96B4F9BF5}" type="slidenum">
              <a:rPr lang="ja-JP" altLang="en-US" smtClean="0"/>
              <a:pPr/>
              <a:t>‹#›</a:t>
            </a:fld>
            <a:endParaRPr lang="ja-JP" altLang="en-US"/>
          </a:p>
        </p:txBody>
      </p:sp>
    </p:spTree>
    <p:extLst>
      <p:ext uri="{BB962C8B-B14F-4D97-AF65-F5344CB8AC3E}">
        <p14:creationId xmlns:p14="http://schemas.microsoft.com/office/powerpoint/2010/main" val="3729276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02DC1C-35B6-4CB9-B5F7-7F94FE39BB98}" type="datetime1">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41012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7"/>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1" y="384497"/>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F9AED4-EA47-4252-A2AF-141D4D16722B}" type="datetime1">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782760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438" y="2982913"/>
            <a:ext cx="10880726" cy="20574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876" y="5440365"/>
            <a:ext cx="8959850" cy="2454275"/>
          </a:xfrm>
        </p:spPr>
        <p:txBody>
          <a:bodyPr/>
          <a:lstStyle>
            <a:lvl1pPr marL="0" indent="0" algn="ctr">
              <a:buNone/>
              <a:defRPr>
                <a:solidFill>
                  <a:schemeClr val="tx1">
                    <a:tint val="75000"/>
                  </a:schemeClr>
                </a:solidFill>
              </a:defRPr>
            </a:lvl1pPr>
            <a:lvl2pPr marL="445963" indent="0" algn="ctr">
              <a:buNone/>
              <a:defRPr>
                <a:solidFill>
                  <a:schemeClr val="tx1">
                    <a:tint val="75000"/>
                  </a:schemeClr>
                </a:solidFill>
              </a:defRPr>
            </a:lvl2pPr>
            <a:lvl3pPr marL="891927" indent="0" algn="ctr">
              <a:buNone/>
              <a:defRPr>
                <a:solidFill>
                  <a:schemeClr val="tx1">
                    <a:tint val="75000"/>
                  </a:schemeClr>
                </a:solidFill>
              </a:defRPr>
            </a:lvl3pPr>
            <a:lvl4pPr marL="1337890" indent="0" algn="ctr">
              <a:buNone/>
              <a:defRPr>
                <a:solidFill>
                  <a:schemeClr val="tx1">
                    <a:tint val="75000"/>
                  </a:schemeClr>
                </a:solidFill>
              </a:defRPr>
            </a:lvl4pPr>
            <a:lvl5pPr marL="1783852" indent="0" algn="ctr">
              <a:buNone/>
              <a:defRPr>
                <a:solidFill>
                  <a:schemeClr val="tx1">
                    <a:tint val="75000"/>
                  </a:schemeClr>
                </a:solidFill>
              </a:defRPr>
            </a:lvl5pPr>
            <a:lvl6pPr marL="2229816" indent="0" algn="ctr">
              <a:buNone/>
              <a:defRPr>
                <a:solidFill>
                  <a:schemeClr val="tx1">
                    <a:tint val="75000"/>
                  </a:schemeClr>
                </a:solidFill>
              </a:defRPr>
            </a:lvl6pPr>
            <a:lvl7pPr marL="2675780" indent="0" algn="ctr">
              <a:buNone/>
              <a:defRPr>
                <a:solidFill>
                  <a:schemeClr val="tx1">
                    <a:tint val="75000"/>
                  </a:schemeClr>
                </a:solidFill>
              </a:defRPr>
            </a:lvl7pPr>
            <a:lvl8pPr marL="3121742" indent="0" algn="ctr">
              <a:buNone/>
              <a:defRPr>
                <a:solidFill>
                  <a:schemeClr val="tx1">
                    <a:tint val="75000"/>
                  </a:schemeClr>
                </a:solidFill>
              </a:defRPr>
            </a:lvl8pPr>
            <a:lvl9pPr marL="356770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2201374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838586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027"/>
            <a:ext cx="10880726" cy="1908175"/>
          </a:xfrm>
        </p:spPr>
        <p:txBody>
          <a:bodyPr anchor="t"/>
          <a:lstStyle>
            <a:lvl1pPr algn="l">
              <a:defRPr sz="397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8764"/>
            <a:ext cx="10880726" cy="2100262"/>
          </a:xfrm>
        </p:spPr>
        <p:txBody>
          <a:bodyPr anchor="b"/>
          <a:lstStyle>
            <a:lvl1pPr marL="0" indent="0">
              <a:buNone/>
              <a:defRPr sz="1947">
                <a:solidFill>
                  <a:schemeClr val="tx1">
                    <a:tint val="75000"/>
                  </a:schemeClr>
                </a:solidFill>
              </a:defRPr>
            </a:lvl1pPr>
            <a:lvl2pPr marL="445963" indent="0">
              <a:buNone/>
              <a:defRPr sz="1778">
                <a:solidFill>
                  <a:schemeClr val="tx1">
                    <a:tint val="75000"/>
                  </a:schemeClr>
                </a:solidFill>
              </a:defRPr>
            </a:lvl2pPr>
            <a:lvl3pPr marL="891927" indent="0">
              <a:buNone/>
              <a:defRPr sz="1524">
                <a:solidFill>
                  <a:schemeClr val="tx1">
                    <a:tint val="75000"/>
                  </a:schemeClr>
                </a:solidFill>
              </a:defRPr>
            </a:lvl3pPr>
            <a:lvl4pPr marL="1337890" indent="0">
              <a:buNone/>
              <a:defRPr sz="1354">
                <a:solidFill>
                  <a:schemeClr val="tx1">
                    <a:tint val="75000"/>
                  </a:schemeClr>
                </a:solidFill>
              </a:defRPr>
            </a:lvl4pPr>
            <a:lvl5pPr marL="1783852" indent="0">
              <a:buNone/>
              <a:defRPr sz="1354">
                <a:solidFill>
                  <a:schemeClr val="tx1">
                    <a:tint val="75000"/>
                  </a:schemeClr>
                </a:solidFill>
              </a:defRPr>
            </a:lvl5pPr>
            <a:lvl6pPr marL="2229816" indent="0">
              <a:buNone/>
              <a:defRPr sz="1354">
                <a:solidFill>
                  <a:schemeClr val="tx1">
                    <a:tint val="75000"/>
                  </a:schemeClr>
                </a:solidFill>
              </a:defRPr>
            </a:lvl6pPr>
            <a:lvl7pPr marL="2675780" indent="0">
              <a:buNone/>
              <a:defRPr sz="1354">
                <a:solidFill>
                  <a:schemeClr val="tx1">
                    <a:tint val="75000"/>
                  </a:schemeClr>
                </a:solidFill>
              </a:defRPr>
            </a:lvl7pPr>
            <a:lvl8pPr marL="3121742" indent="0">
              <a:buNone/>
              <a:defRPr sz="1354">
                <a:solidFill>
                  <a:schemeClr val="tx1">
                    <a:tint val="75000"/>
                  </a:schemeClr>
                </a:solidFill>
              </a:defRPr>
            </a:lvl8pPr>
            <a:lvl9pPr marL="3567706" indent="0">
              <a:buNone/>
              <a:defRPr sz="1354">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1940048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39763" y="2239963"/>
            <a:ext cx="5684837" cy="6337300"/>
          </a:xfrm>
        </p:spPr>
        <p:txBody>
          <a:bodyPr/>
          <a:lstStyle>
            <a:lvl1pPr>
              <a:defRPr sz="2709"/>
            </a:lvl1pPr>
            <a:lvl2pPr>
              <a:defRPr sz="2370"/>
            </a:lvl2pPr>
            <a:lvl3pPr>
              <a:defRPr sz="1947"/>
            </a:lvl3pPr>
            <a:lvl4pPr>
              <a:defRPr sz="1778"/>
            </a:lvl4pPr>
            <a:lvl5pPr>
              <a:defRPr sz="1778"/>
            </a:lvl5pPr>
            <a:lvl6pPr>
              <a:defRPr sz="1778"/>
            </a:lvl6pPr>
            <a:lvl7pPr>
              <a:defRPr sz="1778"/>
            </a:lvl7pPr>
            <a:lvl8pPr>
              <a:defRPr sz="1778"/>
            </a:lvl8pPr>
            <a:lvl9pPr>
              <a:defRPr sz="17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477002" y="2239963"/>
            <a:ext cx="5684838" cy="6337300"/>
          </a:xfrm>
        </p:spPr>
        <p:txBody>
          <a:bodyPr/>
          <a:lstStyle>
            <a:lvl1pPr>
              <a:defRPr sz="2709"/>
            </a:lvl1pPr>
            <a:lvl2pPr>
              <a:defRPr sz="2370"/>
            </a:lvl2pPr>
            <a:lvl3pPr>
              <a:defRPr sz="1947"/>
            </a:lvl3pPr>
            <a:lvl4pPr>
              <a:defRPr sz="1778"/>
            </a:lvl4pPr>
            <a:lvl5pPr>
              <a:defRPr sz="1778"/>
            </a:lvl5pPr>
            <a:lvl6pPr>
              <a:defRPr sz="1778"/>
            </a:lvl6pPr>
            <a:lvl7pPr>
              <a:defRPr sz="1778"/>
            </a:lvl7pPr>
            <a:lvl8pPr>
              <a:defRPr sz="1778"/>
            </a:lvl8pPr>
            <a:lvl9pPr>
              <a:defRPr sz="177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289688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39763" y="2149476"/>
            <a:ext cx="5656262" cy="895351"/>
          </a:xfrm>
        </p:spPr>
        <p:txBody>
          <a:bodyPr anchor="b"/>
          <a:lstStyle>
            <a:lvl1pPr marL="0" indent="0">
              <a:buNone/>
              <a:defRPr sz="2370" b="1"/>
            </a:lvl1pPr>
            <a:lvl2pPr marL="445963" indent="0">
              <a:buNone/>
              <a:defRPr sz="1947" b="1"/>
            </a:lvl2pPr>
            <a:lvl3pPr marL="891927" indent="0">
              <a:buNone/>
              <a:defRPr sz="1778" b="1"/>
            </a:lvl3pPr>
            <a:lvl4pPr marL="1337890" indent="0">
              <a:buNone/>
              <a:defRPr sz="1524" b="1"/>
            </a:lvl4pPr>
            <a:lvl5pPr marL="1783852" indent="0">
              <a:buNone/>
              <a:defRPr sz="1524" b="1"/>
            </a:lvl5pPr>
            <a:lvl6pPr marL="2229816" indent="0">
              <a:buNone/>
              <a:defRPr sz="1524" b="1"/>
            </a:lvl6pPr>
            <a:lvl7pPr marL="2675780" indent="0">
              <a:buNone/>
              <a:defRPr sz="1524" b="1"/>
            </a:lvl7pPr>
            <a:lvl8pPr marL="3121742" indent="0">
              <a:buNone/>
              <a:defRPr sz="1524" b="1"/>
            </a:lvl8pPr>
            <a:lvl9pPr marL="3567706" indent="0">
              <a:buNone/>
              <a:defRPr sz="152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9763" y="3044827"/>
            <a:ext cx="5656262" cy="5532439"/>
          </a:xfrm>
        </p:spPr>
        <p:txBody>
          <a:bodyPr/>
          <a:lstStyle>
            <a:lvl1pPr>
              <a:defRPr sz="2370"/>
            </a:lvl1pPr>
            <a:lvl2pPr>
              <a:defRPr sz="1947"/>
            </a:lvl2pPr>
            <a:lvl3pPr>
              <a:defRPr sz="1778"/>
            </a:lvl3pPr>
            <a:lvl4pPr>
              <a:defRPr sz="1524"/>
            </a:lvl4pPr>
            <a:lvl5pPr>
              <a:defRPr sz="1524"/>
            </a:lvl5pPr>
            <a:lvl6pPr>
              <a:defRPr sz="1524"/>
            </a:lvl6pPr>
            <a:lvl7pPr>
              <a:defRPr sz="1524"/>
            </a:lvl7pPr>
            <a:lvl8pPr>
              <a:defRPr sz="1524"/>
            </a:lvl8pPr>
            <a:lvl9pPr>
              <a:defRPr sz="15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2400" y="2149476"/>
            <a:ext cx="5659438" cy="895351"/>
          </a:xfrm>
        </p:spPr>
        <p:txBody>
          <a:bodyPr anchor="b"/>
          <a:lstStyle>
            <a:lvl1pPr marL="0" indent="0">
              <a:buNone/>
              <a:defRPr sz="2370" b="1"/>
            </a:lvl1pPr>
            <a:lvl2pPr marL="445963" indent="0">
              <a:buNone/>
              <a:defRPr sz="1947" b="1"/>
            </a:lvl2pPr>
            <a:lvl3pPr marL="891927" indent="0">
              <a:buNone/>
              <a:defRPr sz="1778" b="1"/>
            </a:lvl3pPr>
            <a:lvl4pPr marL="1337890" indent="0">
              <a:buNone/>
              <a:defRPr sz="1524" b="1"/>
            </a:lvl4pPr>
            <a:lvl5pPr marL="1783852" indent="0">
              <a:buNone/>
              <a:defRPr sz="1524" b="1"/>
            </a:lvl5pPr>
            <a:lvl6pPr marL="2229816" indent="0">
              <a:buNone/>
              <a:defRPr sz="1524" b="1"/>
            </a:lvl6pPr>
            <a:lvl7pPr marL="2675780" indent="0">
              <a:buNone/>
              <a:defRPr sz="1524" b="1"/>
            </a:lvl7pPr>
            <a:lvl8pPr marL="3121742" indent="0">
              <a:buNone/>
              <a:defRPr sz="1524" b="1"/>
            </a:lvl8pPr>
            <a:lvl9pPr marL="3567706" indent="0">
              <a:buNone/>
              <a:defRPr sz="152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2400" y="3044827"/>
            <a:ext cx="5659438" cy="5532439"/>
          </a:xfrm>
        </p:spPr>
        <p:txBody>
          <a:bodyPr/>
          <a:lstStyle>
            <a:lvl1pPr>
              <a:defRPr sz="2370"/>
            </a:lvl1pPr>
            <a:lvl2pPr>
              <a:defRPr sz="1947"/>
            </a:lvl2pPr>
            <a:lvl3pPr>
              <a:defRPr sz="1778"/>
            </a:lvl3pPr>
            <a:lvl4pPr>
              <a:defRPr sz="1524"/>
            </a:lvl4pPr>
            <a:lvl5pPr>
              <a:defRPr sz="1524"/>
            </a:lvl5pPr>
            <a:lvl6pPr>
              <a:defRPr sz="1524"/>
            </a:lvl6pPr>
            <a:lvl7pPr>
              <a:defRPr sz="1524"/>
            </a:lvl7pPr>
            <a:lvl8pPr>
              <a:defRPr sz="1524"/>
            </a:lvl8pPr>
            <a:lvl9pPr>
              <a:defRPr sz="15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2020385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738092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2899602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9763" y="382588"/>
            <a:ext cx="4211638" cy="1627188"/>
          </a:xfrm>
        </p:spPr>
        <p:txBody>
          <a:bodyPr anchor="b"/>
          <a:lstStyle>
            <a:lvl1pPr algn="l">
              <a:defRPr sz="194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389" y="382590"/>
            <a:ext cx="7156450" cy="8194675"/>
          </a:xfrm>
        </p:spPr>
        <p:txBody>
          <a:bodyPr/>
          <a:lstStyle>
            <a:lvl1pPr>
              <a:defRPr sz="3132"/>
            </a:lvl1pPr>
            <a:lvl2pPr>
              <a:defRPr sz="2709"/>
            </a:lvl2pPr>
            <a:lvl3pPr>
              <a:defRPr sz="2370"/>
            </a:lvl3pPr>
            <a:lvl4pPr>
              <a:defRPr sz="1947"/>
            </a:lvl4pPr>
            <a:lvl5pPr>
              <a:defRPr sz="1947"/>
            </a:lvl5pPr>
            <a:lvl6pPr>
              <a:defRPr sz="1947"/>
            </a:lvl6pPr>
            <a:lvl7pPr>
              <a:defRPr sz="1947"/>
            </a:lvl7pPr>
            <a:lvl8pPr>
              <a:defRPr sz="1947"/>
            </a:lvl8pPr>
            <a:lvl9pPr>
              <a:defRPr sz="194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9763" y="2009776"/>
            <a:ext cx="4211638" cy="6567488"/>
          </a:xfrm>
        </p:spPr>
        <p:txBody>
          <a:bodyPr/>
          <a:lstStyle>
            <a:lvl1pPr marL="0" indent="0">
              <a:buNone/>
              <a:defRPr sz="1354"/>
            </a:lvl1pPr>
            <a:lvl2pPr marL="445963" indent="0">
              <a:buNone/>
              <a:defRPr sz="1185"/>
            </a:lvl2pPr>
            <a:lvl3pPr marL="891927" indent="0">
              <a:buNone/>
              <a:defRPr sz="1016"/>
            </a:lvl3pPr>
            <a:lvl4pPr marL="1337890" indent="0">
              <a:buNone/>
              <a:defRPr sz="931"/>
            </a:lvl4pPr>
            <a:lvl5pPr marL="1783852" indent="0">
              <a:buNone/>
              <a:defRPr sz="931"/>
            </a:lvl5pPr>
            <a:lvl6pPr marL="2229816" indent="0">
              <a:buNone/>
              <a:defRPr sz="931"/>
            </a:lvl6pPr>
            <a:lvl7pPr marL="2675780" indent="0">
              <a:buNone/>
              <a:defRPr sz="931"/>
            </a:lvl7pPr>
            <a:lvl8pPr marL="3121742" indent="0">
              <a:buNone/>
              <a:defRPr sz="931"/>
            </a:lvl8pPr>
            <a:lvl9pPr marL="3567706" indent="0">
              <a:buNone/>
              <a:defRPr sz="9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854350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D095C0-45BC-49EF-8EAE-64AD18855103}" type="datetime1">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936282" y="9090029"/>
            <a:ext cx="2987040" cy="511175"/>
          </a:xfrm>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4265262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840" y="6721477"/>
            <a:ext cx="7680325" cy="792163"/>
          </a:xfrm>
        </p:spPr>
        <p:txBody>
          <a:bodyPr anchor="b"/>
          <a:lstStyle>
            <a:lvl1pPr algn="l">
              <a:defRPr sz="1947" b="1"/>
            </a:lvl1pPr>
          </a:lstStyle>
          <a:p>
            <a:r>
              <a:rPr kumimoji="1" lang="ja-JP" altLang="en-US"/>
              <a:t>マスター タイトルの書式設定</a:t>
            </a:r>
          </a:p>
        </p:txBody>
      </p:sp>
      <p:sp>
        <p:nvSpPr>
          <p:cNvPr id="3" name="図プレースホルダー 2"/>
          <p:cNvSpPr>
            <a:spLocks noGrp="1"/>
          </p:cNvSpPr>
          <p:nvPr>
            <p:ph type="pic" idx="1"/>
          </p:nvPr>
        </p:nvSpPr>
        <p:spPr>
          <a:xfrm>
            <a:off x="2509840" y="857251"/>
            <a:ext cx="7680325" cy="5761038"/>
          </a:xfrm>
        </p:spPr>
        <p:txBody>
          <a:bodyPr/>
          <a:lstStyle>
            <a:lvl1pPr marL="0" indent="0">
              <a:buNone/>
              <a:defRPr sz="3132"/>
            </a:lvl1pPr>
            <a:lvl2pPr marL="445963" indent="0">
              <a:buNone/>
              <a:defRPr sz="2709"/>
            </a:lvl2pPr>
            <a:lvl3pPr marL="891927" indent="0">
              <a:buNone/>
              <a:defRPr sz="2370"/>
            </a:lvl3pPr>
            <a:lvl4pPr marL="1337890" indent="0">
              <a:buNone/>
              <a:defRPr sz="1947"/>
            </a:lvl4pPr>
            <a:lvl5pPr marL="1783852" indent="0">
              <a:buNone/>
              <a:defRPr sz="1947"/>
            </a:lvl5pPr>
            <a:lvl6pPr marL="2229816" indent="0">
              <a:buNone/>
              <a:defRPr sz="1947"/>
            </a:lvl6pPr>
            <a:lvl7pPr marL="2675780" indent="0">
              <a:buNone/>
              <a:defRPr sz="1947"/>
            </a:lvl7pPr>
            <a:lvl8pPr marL="3121742" indent="0">
              <a:buNone/>
              <a:defRPr sz="1947"/>
            </a:lvl8pPr>
            <a:lvl9pPr marL="3567706" indent="0">
              <a:buNone/>
              <a:defRPr sz="1947"/>
            </a:lvl9pPr>
          </a:lstStyle>
          <a:p>
            <a:endParaRPr kumimoji="1" lang="ja-JP" altLang="en-US"/>
          </a:p>
        </p:txBody>
      </p:sp>
      <p:sp>
        <p:nvSpPr>
          <p:cNvPr id="4" name="テキスト プレースホルダー 3"/>
          <p:cNvSpPr>
            <a:spLocks noGrp="1"/>
          </p:cNvSpPr>
          <p:nvPr>
            <p:ph type="body" sz="half" idx="2"/>
          </p:nvPr>
        </p:nvSpPr>
        <p:spPr>
          <a:xfrm>
            <a:off x="2509840" y="7513640"/>
            <a:ext cx="7680325" cy="1127125"/>
          </a:xfrm>
        </p:spPr>
        <p:txBody>
          <a:bodyPr/>
          <a:lstStyle>
            <a:lvl1pPr marL="0" indent="0">
              <a:buNone/>
              <a:defRPr sz="1354"/>
            </a:lvl1pPr>
            <a:lvl2pPr marL="445963" indent="0">
              <a:buNone/>
              <a:defRPr sz="1185"/>
            </a:lvl2pPr>
            <a:lvl3pPr marL="891927" indent="0">
              <a:buNone/>
              <a:defRPr sz="1016"/>
            </a:lvl3pPr>
            <a:lvl4pPr marL="1337890" indent="0">
              <a:buNone/>
              <a:defRPr sz="931"/>
            </a:lvl4pPr>
            <a:lvl5pPr marL="1783852" indent="0">
              <a:buNone/>
              <a:defRPr sz="931"/>
            </a:lvl5pPr>
            <a:lvl6pPr marL="2229816" indent="0">
              <a:buNone/>
              <a:defRPr sz="931"/>
            </a:lvl6pPr>
            <a:lvl7pPr marL="2675780" indent="0">
              <a:buNone/>
              <a:defRPr sz="931"/>
            </a:lvl7pPr>
            <a:lvl8pPr marL="3121742" indent="0">
              <a:buNone/>
              <a:defRPr sz="931"/>
            </a:lvl8pPr>
            <a:lvl9pPr marL="3567706" indent="0">
              <a:buNone/>
              <a:defRPr sz="9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5864486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966105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2114" y="384177"/>
            <a:ext cx="2879725" cy="819308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39764" y="384177"/>
            <a:ext cx="8489950" cy="819308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173374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2"/>
            <a:ext cx="10881360" cy="1906905"/>
          </a:xfrm>
        </p:spPr>
        <p:txBody>
          <a:bodyPr anchor="t"/>
          <a:lstStyle>
            <a:lvl1pPr algn="l">
              <a:defRPr sz="550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400"/>
            <a:ext cx="10881360" cy="2100262"/>
          </a:xfrm>
        </p:spPr>
        <p:txBody>
          <a:bodyPr anchor="b"/>
          <a:lstStyle>
            <a:lvl1pPr marL="0" indent="0">
              <a:buNone/>
              <a:defRPr sz="2709">
                <a:solidFill>
                  <a:schemeClr val="tx1">
                    <a:tint val="75000"/>
                  </a:schemeClr>
                </a:solidFill>
              </a:defRPr>
            </a:lvl1pPr>
            <a:lvl2pPr marL="624349" indent="0">
              <a:buNone/>
              <a:defRPr sz="2455">
                <a:solidFill>
                  <a:schemeClr val="tx1">
                    <a:tint val="75000"/>
                  </a:schemeClr>
                </a:solidFill>
              </a:defRPr>
            </a:lvl2pPr>
            <a:lvl3pPr marL="1248697" indent="0">
              <a:buNone/>
              <a:defRPr sz="2116">
                <a:solidFill>
                  <a:schemeClr val="tx1">
                    <a:tint val="75000"/>
                  </a:schemeClr>
                </a:solidFill>
              </a:defRPr>
            </a:lvl3pPr>
            <a:lvl4pPr marL="1873045" indent="0">
              <a:buNone/>
              <a:defRPr sz="1947">
                <a:solidFill>
                  <a:schemeClr val="tx1">
                    <a:tint val="75000"/>
                  </a:schemeClr>
                </a:solidFill>
              </a:defRPr>
            </a:lvl4pPr>
            <a:lvl5pPr marL="2497394" indent="0">
              <a:buNone/>
              <a:defRPr sz="1947">
                <a:solidFill>
                  <a:schemeClr val="tx1">
                    <a:tint val="75000"/>
                  </a:schemeClr>
                </a:solidFill>
              </a:defRPr>
            </a:lvl5pPr>
            <a:lvl6pPr marL="3121742" indent="0">
              <a:buNone/>
              <a:defRPr sz="1947">
                <a:solidFill>
                  <a:schemeClr val="tx1">
                    <a:tint val="75000"/>
                  </a:schemeClr>
                </a:solidFill>
              </a:defRPr>
            </a:lvl6pPr>
            <a:lvl7pPr marL="3746091" indent="0">
              <a:buNone/>
              <a:defRPr sz="1947">
                <a:solidFill>
                  <a:schemeClr val="tx1">
                    <a:tint val="75000"/>
                  </a:schemeClr>
                </a:solidFill>
              </a:defRPr>
            </a:lvl7pPr>
            <a:lvl8pPr marL="4370440" indent="0">
              <a:buNone/>
              <a:defRPr sz="1947">
                <a:solidFill>
                  <a:schemeClr val="tx1">
                    <a:tint val="75000"/>
                  </a:schemeClr>
                </a:solidFill>
              </a:defRPr>
            </a:lvl8pPr>
            <a:lvl9pPr marL="4994788" indent="0">
              <a:buNone/>
              <a:defRPr sz="194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AADCC4-C814-4C52-A257-A45ADCE82DD9}" type="datetime1">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439715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1"/>
            <a:ext cx="5654040" cy="6336348"/>
          </a:xfrm>
        </p:spPr>
        <p:txBody>
          <a:bodyPr/>
          <a:lstStyle>
            <a:lvl1pPr>
              <a:defRPr sz="3725"/>
            </a:lvl1pPr>
            <a:lvl2pPr>
              <a:defRPr sz="3301"/>
            </a:lvl2pPr>
            <a:lvl3pPr>
              <a:defRPr sz="2709"/>
            </a:lvl3pPr>
            <a:lvl4pPr>
              <a:defRPr sz="2455"/>
            </a:lvl4pPr>
            <a:lvl5pPr>
              <a:defRPr sz="2455"/>
            </a:lvl5pPr>
            <a:lvl6pPr>
              <a:defRPr sz="2455"/>
            </a:lvl6pPr>
            <a:lvl7pPr>
              <a:defRPr sz="2455"/>
            </a:lvl7pPr>
            <a:lvl8pPr>
              <a:defRPr sz="2455"/>
            </a:lvl8pPr>
            <a:lvl9pPr>
              <a:defRPr sz="245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1"/>
            <a:ext cx="5654040" cy="6336348"/>
          </a:xfrm>
        </p:spPr>
        <p:txBody>
          <a:bodyPr/>
          <a:lstStyle>
            <a:lvl1pPr>
              <a:defRPr sz="3725"/>
            </a:lvl1pPr>
            <a:lvl2pPr>
              <a:defRPr sz="3301"/>
            </a:lvl2pPr>
            <a:lvl3pPr>
              <a:defRPr sz="2709"/>
            </a:lvl3pPr>
            <a:lvl4pPr>
              <a:defRPr sz="2455"/>
            </a:lvl4pPr>
            <a:lvl5pPr>
              <a:defRPr sz="2455"/>
            </a:lvl5pPr>
            <a:lvl6pPr>
              <a:defRPr sz="2455"/>
            </a:lvl6pPr>
            <a:lvl7pPr>
              <a:defRPr sz="2455"/>
            </a:lvl7pPr>
            <a:lvl8pPr>
              <a:defRPr sz="2455"/>
            </a:lvl8pPr>
            <a:lvl9pPr>
              <a:defRPr sz="245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3AC9B3E-7768-4E79-9564-6291ECF8B0EA}" type="datetime1">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2253300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60"/>
            <a:ext cx="5656263" cy="895667"/>
          </a:xfrm>
        </p:spPr>
        <p:txBody>
          <a:bodyPr anchor="b"/>
          <a:lstStyle>
            <a:lvl1pPr marL="0" indent="0">
              <a:buNone/>
              <a:defRPr sz="3301" b="1"/>
            </a:lvl1pPr>
            <a:lvl2pPr marL="624349" indent="0">
              <a:buNone/>
              <a:defRPr sz="2709" b="1"/>
            </a:lvl2pPr>
            <a:lvl3pPr marL="1248697" indent="0">
              <a:buNone/>
              <a:defRPr sz="2455" b="1"/>
            </a:lvl3pPr>
            <a:lvl4pPr marL="1873045" indent="0">
              <a:buNone/>
              <a:defRPr sz="2116" b="1"/>
            </a:lvl4pPr>
            <a:lvl5pPr marL="2497394" indent="0">
              <a:buNone/>
              <a:defRPr sz="2116" b="1"/>
            </a:lvl5pPr>
            <a:lvl6pPr marL="3121742" indent="0">
              <a:buNone/>
              <a:defRPr sz="2116" b="1"/>
            </a:lvl6pPr>
            <a:lvl7pPr marL="3746091" indent="0">
              <a:buNone/>
              <a:defRPr sz="2116" b="1"/>
            </a:lvl7pPr>
            <a:lvl8pPr marL="4370440" indent="0">
              <a:buNone/>
              <a:defRPr sz="2116" b="1"/>
            </a:lvl8pPr>
            <a:lvl9pPr marL="4994788" indent="0">
              <a:buNone/>
              <a:defRPr sz="2116"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7"/>
            <a:ext cx="5656263" cy="5531803"/>
          </a:xfrm>
        </p:spPr>
        <p:txBody>
          <a:bodyPr/>
          <a:lstStyle>
            <a:lvl1pPr>
              <a:defRPr sz="3301"/>
            </a:lvl1pPr>
            <a:lvl2pPr>
              <a:defRPr sz="2709"/>
            </a:lvl2pPr>
            <a:lvl3pPr>
              <a:defRPr sz="2455"/>
            </a:lvl3pPr>
            <a:lvl4pPr>
              <a:defRPr sz="2116"/>
            </a:lvl4pPr>
            <a:lvl5pPr>
              <a:defRPr sz="2116"/>
            </a:lvl5pPr>
            <a:lvl6pPr>
              <a:defRPr sz="2116"/>
            </a:lvl6pPr>
            <a:lvl7pPr>
              <a:defRPr sz="2116"/>
            </a:lvl7pPr>
            <a:lvl8pPr>
              <a:defRPr sz="2116"/>
            </a:lvl8pPr>
            <a:lvl9pPr>
              <a:defRPr sz="211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60"/>
            <a:ext cx="5658485" cy="895667"/>
          </a:xfrm>
        </p:spPr>
        <p:txBody>
          <a:bodyPr anchor="b"/>
          <a:lstStyle>
            <a:lvl1pPr marL="0" indent="0">
              <a:buNone/>
              <a:defRPr sz="3301" b="1"/>
            </a:lvl1pPr>
            <a:lvl2pPr marL="624349" indent="0">
              <a:buNone/>
              <a:defRPr sz="2709" b="1"/>
            </a:lvl2pPr>
            <a:lvl3pPr marL="1248697" indent="0">
              <a:buNone/>
              <a:defRPr sz="2455" b="1"/>
            </a:lvl3pPr>
            <a:lvl4pPr marL="1873045" indent="0">
              <a:buNone/>
              <a:defRPr sz="2116" b="1"/>
            </a:lvl4pPr>
            <a:lvl5pPr marL="2497394" indent="0">
              <a:buNone/>
              <a:defRPr sz="2116" b="1"/>
            </a:lvl5pPr>
            <a:lvl6pPr marL="3121742" indent="0">
              <a:buNone/>
              <a:defRPr sz="2116" b="1"/>
            </a:lvl6pPr>
            <a:lvl7pPr marL="3746091" indent="0">
              <a:buNone/>
              <a:defRPr sz="2116" b="1"/>
            </a:lvl7pPr>
            <a:lvl8pPr marL="4370440" indent="0">
              <a:buNone/>
              <a:defRPr sz="2116" b="1"/>
            </a:lvl8pPr>
            <a:lvl9pPr marL="4994788" indent="0">
              <a:buNone/>
              <a:defRPr sz="2116"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7"/>
            <a:ext cx="5658485" cy="5531803"/>
          </a:xfrm>
        </p:spPr>
        <p:txBody>
          <a:bodyPr/>
          <a:lstStyle>
            <a:lvl1pPr>
              <a:defRPr sz="3301"/>
            </a:lvl1pPr>
            <a:lvl2pPr>
              <a:defRPr sz="2709"/>
            </a:lvl2pPr>
            <a:lvl3pPr>
              <a:defRPr sz="2455"/>
            </a:lvl3pPr>
            <a:lvl4pPr>
              <a:defRPr sz="2116"/>
            </a:lvl4pPr>
            <a:lvl5pPr>
              <a:defRPr sz="2116"/>
            </a:lvl5pPr>
            <a:lvl6pPr>
              <a:defRPr sz="2116"/>
            </a:lvl6pPr>
            <a:lvl7pPr>
              <a:defRPr sz="2116"/>
            </a:lvl7pPr>
            <a:lvl8pPr>
              <a:defRPr sz="2116"/>
            </a:lvl8pPr>
            <a:lvl9pPr>
              <a:defRPr sz="211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1B865FA-EC92-49CB-9ABE-7C5025002BEF}" type="datetime1">
              <a:rPr kumimoji="1" lang="ja-JP" altLang="en-US" smtClean="0"/>
              <a:t>2022/3/18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70864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582052-E228-4021-8B45-562BD1A65ECF}" type="datetime1">
              <a:rPr kumimoji="1" lang="ja-JP" altLang="en-US" smtClean="0"/>
              <a:t>2022/3/18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250989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4B385F-047E-4D43-A07C-3C90E5929315}" type="datetime1">
              <a:rPr kumimoji="1" lang="ja-JP" altLang="en-US" smtClean="0"/>
              <a:t>2022/3/18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325986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3" y="382271"/>
            <a:ext cx="4211639" cy="1626870"/>
          </a:xfrm>
        </p:spPr>
        <p:txBody>
          <a:bodyPr anchor="b"/>
          <a:lstStyle>
            <a:lvl1pPr algn="l">
              <a:defRPr sz="270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9"/>
          </a:xfrm>
        </p:spPr>
        <p:txBody>
          <a:bodyPr/>
          <a:lstStyle>
            <a:lvl1pPr>
              <a:defRPr sz="4402"/>
            </a:lvl1pPr>
            <a:lvl2pPr>
              <a:defRPr sz="3725"/>
            </a:lvl2pPr>
            <a:lvl3pPr>
              <a:defRPr sz="3301"/>
            </a:lvl3pPr>
            <a:lvl4pPr>
              <a:defRPr sz="2709"/>
            </a:lvl4pPr>
            <a:lvl5pPr>
              <a:defRPr sz="2709"/>
            </a:lvl5pPr>
            <a:lvl6pPr>
              <a:defRPr sz="2709"/>
            </a:lvl6pPr>
            <a:lvl7pPr>
              <a:defRPr sz="2709"/>
            </a:lvl7pPr>
            <a:lvl8pPr>
              <a:defRPr sz="2709"/>
            </a:lvl8pPr>
            <a:lvl9pPr>
              <a:defRPr sz="270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3" y="2009142"/>
            <a:ext cx="4211639" cy="6567488"/>
          </a:xfrm>
        </p:spPr>
        <p:txBody>
          <a:bodyPr/>
          <a:lstStyle>
            <a:lvl1pPr marL="0" indent="0">
              <a:buNone/>
              <a:defRPr sz="1947"/>
            </a:lvl1pPr>
            <a:lvl2pPr marL="624349" indent="0">
              <a:buNone/>
              <a:defRPr sz="1608"/>
            </a:lvl2pPr>
            <a:lvl3pPr marL="1248697" indent="0">
              <a:buNone/>
              <a:defRPr sz="1354"/>
            </a:lvl3pPr>
            <a:lvl4pPr marL="1873045" indent="0">
              <a:buNone/>
              <a:defRPr sz="1270"/>
            </a:lvl4pPr>
            <a:lvl5pPr marL="2497394" indent="0">
              <a:buNone/>
              <a:defRPr sz="1270"/>
            </a:lvl5pPr>
            <a:lvl6pPr marL="3121742" indent="0">
              <a:buNone/>
              <a:defRPr sz="1270"/>
            </a:lvl6pPr>
            <a:lvl7pPr marL="3746091" indent="0">
              <a:buNone/>
              <a:defRPr sz="1270"/>
            </a:lvl7pPr>
            <a:lvl8pPr marL="4370440" indent="0">
              <a:buNone/>
              <a:defRPr sz="1270"/>
            </a:lvl8pPr>
            <a:lvl9pPr marL="4994788" indent="0">
              <a:buNone/>
              <a:defRPr sz="127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4DD03B7-8AD0-4BB9-A8CE-CD8ED610E49B}" type="datetime1">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466283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4" y="6720842"/>
            <a:ext cx="7680960" cy="793433"/>
          </a:xfrm>
        </p:spPr>
        <p:txBody>
          <a:bodyPr anchor="b"/>
          <a:lstStyle>
            <a:lvl1pPr algn="l">
              <a:defRPr sz="270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4" y="857886"/>
            <a:ext cx="7680960" cy="5760720"/>
          </a:xfrm>
        </p:spPr>
        <p:txBody>
          <a:bodyPr/>
          <a:lstStyle>
            <a:lvl1pPr marL="0" indent="0">
              <a:buNone/>
              <a:defRPr sz="4402"/>
            </a:lvl1pPr>
            <a:lvl2pPr marL="624349" indent="0">
              <a:buNone/>
              <a:defRPr sz="3725"/>
            </a:lvl2pPr>
            <a:lvl3pPr marL="1248697" indent="0">
              <a:buNone/>
              <a:defRPr sz="3301"/>
            </a:lvl3pPr>
            <a:lvl4pPr marL="1873045" indent="0">
              <a:buNone/>
              <a:defRPr sz="2709"/>
            </a:lvl4pPr>
            <a:lvl5pPr marL="2497394" indent="0">
              <a:buNone/>
              <a:defRPr sz="2709"/>
            </a:lvl5pPr>
            <a:lvl6pPr marL="3121742" indent="0">
              <a:buNone/>
              <a:defRPr sz="2709"/>
            </a:lvl6pPr>
            <a:lvl7pPr marL="3746091" indent="0">
              <a:buNone/>
              <a:defRPr sz="2709"/>
            </a:lvl7pPr>
            <a:lvl8pPr marL="4370440" indent="0">
              <a:buNone/>
              <a:defRPr sz="2709"/>
            </a:lvl8pPr>
            <a:lvl9pPr marL="4994788" indent="0">
              <a:buNone/>
              <a:defRPr sz="2709"/>
            </a:lvl9pPr>
          </a:lstStyle>
          <a:p>
            <a:endParaRPr kumimoji="1" lang="ja-JP" altLang="en-US"/>
          </a:p>
        </p:txBody>
      </p:sp>
      <p:sp>
        <p:nvSpPr>
          <p:cNvPr id="4" name="テキスト プレースホルダー 3"/>
          <p:cNvSpPr>
            <a:spLocks noGrp="1"/>
          </p:cNvSpPr>
          <p:nvPr>
            <p:ph type="body" sz="half" idx="2"/>
          </p:nvPr>
        </p:nvSpPr>
        <p:spPr>
          <a:xfrm>
            <a:off x="2509204" y="7514275"/>
            <a:ext cx="7680960" cy="1126807"/>
          </a:xfrm>
        </p:spPr>
        <p:txBody>
          <a:bodyPr/>
          <a:lstStyle>
            <a:lvl1pPr marL="0" indent="0">
              <a:buNone/>
              <a:defRPr sz="1947"/>
            </a:lvl1pPr>
            <a:lvl2pPr marL="624349" indent="0">
              <a:buNone/>
              <a:defRPr sz="1608"/>
            </a:lvl2pPr>
            <a:lvl3pPr marL="1248697" indent="0">
              <a:buNone/>
              <a:defRPr sz="1354"/>
            </a:lvl3pPr>
            <a:lvl4pPr marL="1873045" indent="0">
              <a:buNone/>
              <a:defRPr sz="1270"/>
            </a:lvl4pPr>
            <a:lvl5pPr marL="2497394" indent="0">
              <a:buNone/>
              <a:defRPr sz="1270"/>
            </a:lvl5pPr>
            <a:lvl6pPr marL="3121742" indent="0">
              <a:buNone/>
              <a:defRPr sz="1270"/>
            </a:lvl6pPr>
            <a:lvl7pPr marL="3746091" indent="0">
              <a:buNone/>
              <a:defRPr sz="1270"/>
            </a:lvl7pPr>
            <a:lvl8pPr marL="4370440" indent="0">
              <a:buNone/>
              <a:defRPr sz="1270"/>
            </a:lvl8pPr>
            <a:lvl9pPr marL="4994788" indent="0">
              <a:buNone/>
              <a:defRPr sz="127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B277B7-B5EE-4ABF-9925-B81A9AD23DC3}" type="datetime1">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92601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1"/>
          </a:xfrm>
          <a:prstGeom prst="rect">
            <a:avLst/>
          </a:prstGeom>
        </p:spPr>
        <p:txBody>
          <a:bodyPr vert="horz" lIns="147513" tIns="73757" rIns="147513" bIns="73757"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47513" tIns="73757" rIns="147513" bIns="73757"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4"/>
            <a:ext cx="2987040" cy="511175"/>
          </a:xfrm>
          <a:prstGeom prst="rect">
            <a:avLst/>
          </a:prstGeom>
        </p:spPr>
        <p:txBody>
          <a:bodyPr vert="horz" lIns="147513" tIns="73757" rIns="147513" bIns="73757" rtlCol="0" anchor="ctr"/>
          <a:lstStyle>
            <a:lvl1pPr algn="l">
              <a:defRPr sz="1608">
                <a:solidFill>
                  <a:schemeClr val="tx1">
                    <a:tint val="75000"/>
                  </a:schemeClr>
                </a:solidFill>
              </a:defRPr>
            </a:lvl1pPr>
          </a:lstStyle>
          <a:p>
            <a:fld id="{E72ECCFA-41ED-4C46-AF83-72373DAC442E}" type="datetime1">
              <a:rPr kumimoji="1" lang="ja-JP" altLang="en-US" smtClean="0"/>
              <a:t>2022/3/18</a:t>
            </a:fld>
            <a:endParaRPr kumimoji="1" lang="ja-JP" altLang="en-US"/>
          </a:p>
        </p:txBody>
      </p:sp>
      <p:sp>
        <p:nvSpPr>
          <p:cNvPr id="5" name="フッター プレースホルダー 4"/>
          <p:cNvSpPr>
            <a:spLocks noGrp="1"/>
          </p:cNvSpPr>
          <p:nvPr>
            <p:ph type="ftr" sz="quarter" idx="3"/>
          </p:nvPr>
        </p:nvSpPr>
        <p:spPr>
          <a:xfrm>
            <a:off x="4373880" y="8898894"/>
            <a:ext cx="4053840" cy="511175"/>
          </a:xfrm>
          <a:prstGeom prst="rect">
            <a:avLst/>
          </a:prstGeom>
        </p:spPr>
        <p:txBody>
          <a:bodyPr vert="horz" lIns="147513" tIns="73757" rIns="147513" bIns="73757" rtlCol="0" anchor="ctr"/>
          <a:lstStyle>
            <a:lvl1pPr algn="ctr">
              <a:defRPr sz="16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793864" y="9090029"/>
            <a:ext cx="2987040" cy="511175"/>
          </a:xfrm>
          <a:prstGeom prst="rect">
            <a:avLst/>
          </a:prstGeom>
        </p:spPr>
        <p:txBody>
          <a:bodyPr vert="horz" lIns="147513" tIns="0" rIns="147513" bIns="0" rtlCol="0" anchor="b" anchorCtr="0"/>
          <a:lstStyle>
            <a:lvl1pPr algn="r">
              <a:defRPr sz="1439">
                <a:solidFill>
                  <a:schemeClr val="tx1">
                    <a:tint val="75000"/>
                  </a:schemeClr>
                </a:solidFill>
                <a:latin typeface="+mj-ea"/>
                <a:ea typeface="+mj-ea"/>
              </a:defRPr>
            </a:lvl1pPr>
          </a:lstStyle>
          <a:p>
            <a:fld id="{00E28FCB-C700-49A0-8701-0AE96B4F9BF5}" type="slidenum">
              <a:rPr lang="ja-JP" altLang="en-US" smtClean="0"/>
              <a:pPr/>
              <a:t>‹#›</a:t>
            </a:fld>
            <a:endParaRPr lang="ja-JP" altLang="en-US"/>
          </a:p>
        </p:txBody>
      </p:sp>
    </p:spTree>
    <p:extLst>
      <p:ext uri="{BB962C8B-B14F-4D97-AF65-F5344CB8AC3E}">
        <p14:creationId xmlns:p14="http://schemas.microsoft.com/office/powerpoint/2010/main" val="3247516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248697" rtl="0" eaLnBrk="1" latinLnBrk="0" hangingPunct="1">
        <a:spcBef>
          <a:spcPct val="0"/>
        </a:spcBef>
        <a:buNone/>
        <a:defRPr kumimoji="1" sz="6010" kern="1200">
          <a:solidFill>
            <a:schemeClr val="tx1"/>
          </a:solidFill>
          <a:latin typeface="+mj-lt"/>
          <a:ea typeface="+mj-ea"/>
          <a:cs typeface="+mj-cs"/>
        </a:defRPr>
      </a:lvl1pPr>
    </p:titleStyle>
    <p:bodyStyle>
      <a:lvl1pPr marL="468261" indent="-468261" algn="l" defTabSz="1248697" rtl="0" eaLnBrk="1" latinLnBrk="0" hangingPunct="1">
        <a:spcBef>
          <a:spcPct val="20000"/>
        </a:spcBef>
        <a:buFont typeface="Arial" panose="020B0604020202020204" pitchFamily="34" charset="0"/>
        <a:buChar char="•"/>
        <a:defRPr kumimoji="1" sz="4402" kern="1200">
          <a:solidFill>
            <a:schemeClr val="tx1"/>
          </a:solidFill>
          <a:latin typeface="+mn-lt"/>
          <a:ea typeface="+mn-ea"/>
          <a:cs typeface="+mn-cs"/>
        </a:defRPr>
      </a:lvl1pPr>
      <a:lvl2pPr marL="1014566" indent="-390218" algn="l" defTabSz="1248697" rtl="0" eaLnBrk="1" latinLnBrk="0" hangingPunct="1">
        <a:spcBef>
          <a:spcPct val="20000"/>
        </a:spcBef>
        <a:buFont typeface="Arial" panose="020B0604020202020204" pitchFamily="34" charset="0"/>
        <a:buChar char="–"/>
        <a:defRPr kumimoji="1" sz="3725" kern="1200">
          <a:solidFill>
            <a:schemeClr val="tx1"/>
          </a:solidFill>
          <a:latin typeface="+mn-lt"/>
          <a:ea typeface="+mn-ea"/>
          <a:cs typeface="+mn-cs"/>
        </a:defRPr>
      </a:lvl2pPr>
      <a:lvl3pPr marL="1560872" indent="-312175" algn="l" defTabSz="1248697" rtl="0" eaLnBrk="1" latinLnBrk="0" hangingPunct="1">
        <a:spcBef>
          <a:spcPct val="20000"/>
        </a:spcBef>
        <a:buFont typeface="Arial" panose="020B0604020202020204" pitchFamily="34" charset="0"/>
        <a:buChar char="•"/>
        <a:defRPr kumimoji="1" sz="3301" kern="1200">
          <a:solidFill>
            <a:schemeClr val="tx1"/>
          </a:solidFill>
          <a:latin typeface="+mn-lt"/>
          <a:ea typeface="+mn-ea"/>
          <a:cs typeface="+mn-cs"/>
        </a:defRPr>
      </a:lvl3pPr>
      <a:lvl4pPr marL="2185220" indent="-312175" algn="l" defTabSz="1248697" rtl="0" eaLnBrk="1" latinLnBrk="0" hangingPunct="1">
        <a:spcBef>
          <a:spcPct val="20000"/>
        </a:spcBef>
        <a:buFont typeface="Arial" panose="020B0604020202020204" pitchFamily="34" charset="0"/>
        <a:buChar char="–"/>
        <a:defRPr kumimoji="1" sz="2709" kern="1200">
          <a:solidFill>
            <a:schemeClr val="tx1"/>
          </a:solidFill>
          <a:latin typeface="+mn-lt"/>
          <a:ea typeface="+mn-ea"/>
          <a:cs typeface="+mn-cs"/>
        </a:defRPr>
      </a:lvl4pPr>
      <a:lvl5pPr marL="2809568" indent="-312175" algn="l" defTabSz="1248697" rtl="0" eaLnBrk="1" latinLnBrk="0" hangingPunct="1">
        <a:spcBef>
          <a:spcPct val="20000"/>
        </a:spcBef>
        <a:buFont typeface="Arial" panose="020B0604020202020204" pitchFamily="34" charset="0"/>
        <a:buChar char="»"/>
        <a:defRPr kumimoji="1" sz="2709" kern="1200">
          <a:solidFill>
            <a:schemeClr val="tx1"/>
          </a:solidFill>
          <a:latin typeface="+mn-lt"/>
          <a:ea typeface="+mn-ea"/>
          <a:cs typeface="+mn-cs"/>
        </a:defRPr>
      </a:lvl5pPr>
      <a:lvl6pPr marL="3433917" indent="-312175" algn="l" defTabSz="1248697" rtl="0" eaLnBrk="1" latinLnBrk="0" hangingPunct="1">
        <a:spcBef>
          <a:spcPct val="20000"/>
        </a:spcBef>
        <a:buFont typeface="Arial" panose="020B0604020202020204" pitchFamily="34" charset="0"/>
        <a:buChar char="•"/>
        <a:defRPr kumimoji="1" sz="2709" kern="1200">
          <a:solidFill>
            <a:schemeClr val="tx1"/>
          </a:solidFill>
          <a:latin typeface="+mn-lt"/>
          <a:ea typeface="+mn-ea"/>
          <a:cs typeface="+mn-cs"/>
        </a:defRPr>
      </a:lvl6pPr>
      <a:lvl7pPr marL="4058266" indent="-312175" algn="l" defTabSz="1248697" rtl="0" eaLnBrk="1" latinLnBrk="0" hangingPunct="1">
        <a:spcBef>
          <a:spcPct val="20000"/>
        </a:spcBef>
        <a:buFont typeface="Arial" panose="020B0604020202020204" pitchFamily="34" charset="0"/>
        <a:buChar char="•"/>
        <a:defRPr kumimoji="1" sz="2709" kern="1200">
          <a:solidFill>
            <a:schemeClr val="tx1"/>
          </a:solidFill>
          <a:latin typeface="+mn-lt"/>
          <a:ea typeface="+mn-ea"/>
          <a:cs typeface="+mn-cs"/>
        </a:defRPr>
      </a:lvl7pPr>
      <a:lvl8pPr marL="4682614" indent="-312175" algn="l" defTabSz="1248697" rtl="0" eaLnBrk="1" latinLnBrk="0" hangingPunct="1">
        <a:spcBef>
          <a:spcPct val="20000"/>
        </a:spcBef>
        <a:buFont typeface="Arial" panose="020B0604020202020204" pitchFamily="34" charset="0"/>
        <a:buChar char="•"/>
        <a:defRPr kumimoji="1" sz="2709" kern="1200">
          <a:solidFill>
            <a:schemeClr val="tx1"/>
          </a:solidFill>
          <a:latin typeface="+mn-lt"/>
          <a:ea typeface="+mn-ea"/>
          <a:cs typeface="+mn-cs"/>
        </a:defRPr>
      </a:lvl8pPr>
      <a:lvl9pPr marL="5306962" indent="-312175" algn="l" defTabSz="1248697" rtl="0" eaLnBrk="1" latinLnBrk="0" hangingPunct="1">
        <a:spcBef>
          <a:spcPct val="20000"/>
        </a:spcBef>
        <a:buFont typeface="Arial" panose="020B0604020202020204" pitchFamily="34" charset="0"/>
        <a:buChar char="•"/>
        <a:defRPr kumimoji="1" sz="2709" kern="1200">
          <a:solidFill>
            <a:schemeClr val="tx1"/>
          </a:solidFill>
          <a:latin typeface="+mn-lt"/>
          <a:ea typeface="+mn-ea"/>
          <a:cs typeface="+mn-cs"/>
        </a:defRPr>
      </a:lvl9pPr>
    </p:bodyStyle>
    <p:otherStyle>
      <a:defPPr>
        <a:defRPr lang="ja-JP"/>
      </a:defPPr>
      <a:lvl1pPr marL="0" algn="l" defTabSz="1248697" rtl="0" eaLnBrk="1" latinLnBrk="0" hangingPunct="1">
        <a:defRPr kumimoji="1" sz="2455" kern="1200">
          <a:solidFill>
            <a:schemeClr val="tx1"/>
          </a:solidFill>
          <a:latin typeface="+mn-lt"/>
          <a:ea typeface="+mn-ea"/>
          <a:cs typeface="+mn-cs"/>
        </a:defRPr>
      </a:lvl1pPr>
      <a:lvl2pPr marL="624349" algn="l" defTabSz="1248697" rtl="0" eaLnBrk="1" latinLnBrk="0" hangingPunct="1">
        <a:defRPr kumimoji="1" sz="2455" kern="1200">
          <a:solidFill>
            <a:schemeClr val="tx1"/>
          </a:solidFill>
          <a:latin typeface="+mn-lt"/>
          <a:ea typeface="+mn-ea"/>
          <a:cs typeface="+mn-cs"/>
        </a:defRPr>
      </a:lvl2pPr>
      <a:lvl3pPr marL="1248697" algn="l" defTabSz="1248697" rtl="0" eaLnBrk="1" latinLnBrk="0" hangingPunct="1">
        <a:defRPr kumimoji="1" sz="2455" kern="1200">
          <a:solidFill>
            <a:schemeClr val="tx1"/>
          </a:solidFill>
          <a:latin typeface="+mn-lt"/>
          <a:ea typeface="+mn-ea"/>
          <a:cs typeface="+mn-cs"/>
        </a:defRPr>
      </a:lvl3pPr>
      <a:lvl4pPr marL="1873045" algn="l" defTabSz="1248697" rtl="0" eaLnBrk="1" latinLnBrk="0" hangingPunct="1">
        <a:defRPr kumimoji="1" sz="2455" kern="1200">
          <a:solidFill>
            <a:schemeClr val="tx1"/>
          </a:solidFill>
          <a:latin typeface="+mn-lt"/>
          <a:ea typeface="+mn-ea"/>
          <a:cs typeface="+mn-cs"/>
        </a:defRPr>
      </a:lvl4pPr>
      <a:lvl5pPr marL="2497394" algn="l" defTabSz="1248697" rtl="0" eaLnBrk="1" latinLnBrk="0" hangingPunct="1">
        <a:defRPr kumimoji="1" sz="2455" kern="1200">
          <a:solidFill>
            <a:schemeClr val="tx1"/>
          </a:solidFill>
          <a:latin typeface="+mn-lt"/>
          <a:ea typeface="+mn-ea"/>
          <a:cs typeface="+mn-cs"/>
        </a:defRPr>
      </a:lvl5pPr>
      <a:lvl6pPr marL="3121742" algn="l" defTabSz="1248697" rtl="0" eaLnBrk="1" latinLnBrk="0" hangingPunct="1">
        <a:defRPr kumimoji="1" sz="2455" kern="1200">
          <a:solidFill>
            <a:schemeClr val="tx1"/>
          </a:solidFill>
          <a:latin typeface="+mn-lt"/>
          <a:ea typeface="+mn-ea"/>
          <a:cs typeface="+mn-cs"/>
        </a:defRPr>
      </a:lvl6pPr>
      <a:lvl7pPr marL="3746091" algn="l" defTabSz="1248697" rtl="0" eaLnBrk="1" latinLnBrk="0" hangingPunct="1">
        <a:defRPr kumimoji="1" sz="2455" kern="1200">
          <a:solidFill>
            <a:schemeClr val="tx1"/>
          </a:solidFill>
          <a:latin typeface="+mn-lt"/>
          <a:ea typeface="+mn-ea"/>
          <a:cs typeface="+mn-cs"/>
        </a:defRPr>
      </a:lvl7pPr>
      <a:lvl8pPr marL="4370440" algn="l" defTabSz="1248697" rtl="0" eaLnBrk="1" latinLnBrk="0" hangingPunct="1">
        <a:defRPr kumimoji="1" sz="2455" kern="1200">
          <a:solidFill>
            <a:schemeClr val="tx1"/>
          </a:solidFill>
          <a:latin typeface="+mn-lt"/>
          <a:ea typeface="+mn-ea"/>
          <a:cs typeface="+mn-cs"/>
        </a:defRPr>
      </a:lvl8pPr>
      <a:lvl9pPr marL="4994788" algn="l" defTabSz="1248697" rtl="0" eaLnBrk="1" latinLnBrk="0" hangingPunct="1">
        <a:defRPr kumimoji="1" sz="245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39764" y="384175"/>
            <a:ext cx="11522074" cy="1600201"/>
          </a:xfrm>
          <a:prstGeom prst="rect">
            <a:avLst/>
          </a:prstGeom>
        </p:spPr>
        <p:txBody>
          <a:bodyPr vert="horz" lIns="105367" tIns="52683" rIns="105367" bIns="5268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9764" y="2239963"/>
            <a:ext cx="11522074" cy="6337300"/>
          </a:xfrm>
          <a:prstGeom prst="rect">
            <a:avLst/>
          </a:prstGeom>
        </p:spPr>
        <p:txBody>
          <a:bodyPr vert="horz" lIns="105367" tIns="52683" rIns="105367" bIns="5268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39764" y="8899527"/>
            <a:ext cx="2987675" cy="511175"/>
          </a:xfrm>
          <a:prstGeom prst="rect">
            <a:avLst/>
          </a:prstGeom>
        </p:spPr>
        <p:txBody>
          <a:bodyPr vert="horz" lIns="105367" tIns="52683" rIns="105367" bIns="52683" rtlCol="0" anchor="ctr"/>
          <a:lstStyle>
            <a:lvl1pPr algn="l">
              <a:defRPr sz="1185">
                <a:solidFill>
                  <a:schemeClr val="tx1">
                    <a:tint val="75000"/>
                  </a:schemeClr>
                </a:solidFill>
              </a:defRPr>
            </a:lvl1pPr>
          </a:lstStyle>
          <a:p>
            <a:fld id="{582DB734-8280-4F07-BA70-79A92D7333A1}" type="datetimeFigureOut">
              <a:rPr kumimoji="1" lang="ja-JP" altLang="en-US" smtClean="0"/>
              <a:t>2022/3/18</a:t>
            </a:fld>
            <a:endParaRPr kumimoji="1" lang="ja-JP" altLang="en-US"/>
          </a:p>
        </p:txBody>
      </p:sp>
      <p:sp>
        <p:nvSpPr>
          <p:cNvPr id="5" name="フッター プレースホルダー 4"/>
          <p:cNvSpPr>
            <a:spLocks noGrp="1"/>
          </p:cNvSpPr>
          <p:nvPr>
            <p:ph type="ftr" sz="quarter" idx="3"/>
          </p:nvPr>
        </p:nvSpPr>
        <p:spPr>
          <a:xfrm>
            <a:off x="4373564" y="8899527"/>
            <a:ext cx="4054474" cy="511175"/>
          </a:xfrm>
          <a:prstGeom prst="rect">
            <a:avLst/>
          </a:prstGeom>
        </p:spPr>
        <p:txBody>
          <a:bodyPr vert="horz" lIns="105367" tIns="52683" rIns="105367" bIns="52683" rtlCol="0" anchor="ctr"/>
          <a:lstStyle>
            <a:lvl1pPr algn="ctr">
              <a:defRPr sz="118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165" y="8899527"/>
            <a:ext cx="2987675" cy="511175"/>
          </a:xfrm>
          <a:prstGeom prst="rect">
            <a:avLst/>
          </a:prstGeom>
        </p:spPr>
        <p:txBody>
          <a:bodyPr vert="horz" lIns="105367" tIns="52683" rIns="105367" bIns="52683" rtlCol="0" anchor="ctr"/>
          <a:lstStyle>
            <a:lvl1pPr algn="r">
              <a:defRPr sz="1185">
                <a:solidFill>
                  <a:schemeClr val="tx1">
                    <a:tint val="75000"/>
                  </a:schemeClr>
                </a:solidFill>
              </a:defRPr>
            </a:lvl1p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507880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91927" rtl="0" eaLnBrk="1" latinLnBrk="0" hangingPunct="1">
        <a:spcBef>
          <a:spcPct val="0"/>
        </a:spcBef>
        <a:buNone/>
        <a:defRPr kumimoji="1" sz="4317" kern="1200">
          <a:solidFill>
            <a:schemeClr val="tx1"/>
          </a:solidFill>
          <a:latin typeface="+mj-lt"/>
          <a:ea typeface="+mj-ea"/>
          <a:cs typeface="+mj-cs"/>
        </a:defRPr>
      </a:lvl1pPr>
    </p:titleStyle>
    <p:bodyStyle>
      <a:lvl1pPr marL="334472" indent="-334472" algn="l" defTabSz="891927" rtl="0" eaLnBrk="1" latinLnBrk="0" hangingPunct="1">
        <a:spcBef>
          <a:spcPct val="20000"/>
        </a:spcBef>
        <a:buFont typeface="Arial" panose="020B0604020202020204" pitchFamily="34" charset="0"/>
        <a:buChar char="•"/>
        <a:defRPr kumimoji="1" sz="3132" kern="1200">
          <a:solidFill>
            <a:schemeClr val="tx1"/>
          </a:solidFill>
          <a:latin typeface="+mn-lt"/>
          <a:ea typeface="+mn-ea"/>
          <a:cs typeface="+mn-cs"/>
        </a:defRPr>
      </a:lvl1pPr>
      <a:lvl2pPr marL="724690" indent="-278727" algn="l" defTabSz="891927" rtl="0" eaLnBrk="1" latinLnBrk="0" hangingPunct="1">
        <a:spcBef>
          <a:spcPct val="20000"/>
        </a:spcBef>
        <a:buFont typeface="Arial" panose="020B0604020202020204" pitchFamily="34" charset="0"/>
        <a:buChar char="–"/>
        <a:defRPr kumimoji="1" sz="2709" kern="1200">
          <a:solidFill>
            <a:schemeClr val="tx1"/>
          </a:solidFill>
          <a:latin typeface="+mn-lt"/>
          <a:ea typeface="+mn-ea"/>
          <a:cs typeface="+mn-cs"/>
        </a:defRPr>
      </a:lvl2pPr>
      <a:lvl3pPr marL="1114908" indent="-222982" algn="l" defTabSz="891927" rtl="0" eaLnBrk="1" latinLnBrk="0" hangingPunct="1">
        <a:spcBef>
          <a:spcPct val="20000"/>
        </a:spcBef>
        <a:buFont typeface="Arial" panose="020B0604020202020204" pitchFamily="34" charset="0"/>
        <a:buChar char="•"/>
        <a:defRPr kumimoji="1" sz="2370" kern="1200">
          <a:solidFill>
            <a:schemeClr val="tx1"/>
          </a:solidFill>
          <a:latin typeface="+mn-lt"/>
          <a:ea typeface="+mn-ea"/>
          <a:cs typeface="+mn-cs"/>
        </a:defRPr>
      </a:lvl3pPr>
      <a:lvl4pPr marL="1560872" indent="-222982" algn="l" defTabSz="891927" rtl="0" eaLnBrk="1" latinLnBrk="0" hangingPunct="1">
        <a:spcBef>
          <a:spcPct val="20000"/>
        </a:spcBef>
        <a:buFont typeface="Arial" panose="020B0604020202020204" pitchFamily="34" charset="0"/>
        <a:buChar char="–"/>
        <a:defRPr kumimoji="1" sz="1947" kern="1200">
          <a:solidFill>
            <a:schemeClr val="tx1"/>
          </a:solidFill>
          <a:latin typeface="+mn-lt"/>
          <a:ea typeface="+mn-ea"/>
          <a:cs typeface="+mn-cs"/>
        </a:defRPr>
      </a:lvl4pPr>
      <a:lvl5pPr marL="2006834" indent="-222982" algn="l" defTabSz="891927" rtl="0" eaLnBrk="1" latinLnBrk="0" hangingPunct="1">
        <a:spcBef>
          <a:spcPct val="20000"/>
        </a:spcBef>
        <a:buFont typeface="Arial" panose="020B0604020202020204" pitchFamily="34" charset="0"/>
        <a:buChar char="»"/>
        <a:defRPr kumimoji="1" sz="1947" kern="1200">
          <a:solidFill>
            <a:schemeClr val="tx1"/>
          </a:solidFill>
          <a:latin typeface="+mn-lt"/>
          <a:ea typeface="+mn-ea"/>
          <a:cs typeface="+mn-cs"/>
        </a:defRPr>
      </a:lvl5pPr>
      <a:lvl6pPr marL="2452798" indent="-222982" algn="l" defTabSz="891927" rtl="0" eaLnBrk="1" latinLnBrk="0" hangingPunct="1">
        <a:spcBef>
          <a:spcPct val="20000"/>
        </a:spcBef>
        <a:buFont typeface="Arial" panose="020B0604020202020204" pitchFamily="34" charset="0"/>
        <a:buChar char="•"/>
        <a:defRPr kumimoji="1" sz="1947" kern="1200">
          <a:solidFill>
            <a:schemeClr val="tx1"/>
          </a:solidFill>
          <a:latin typeface="+mn-lt"/>
          <a:ea typeface="+mn-ea"/>
          <a:cs typeface="+mn-cs"/>
        </a:defRPr>
      </a:lvl6pPr>
      <a:lvl7pPr marL="2898761" indent="-222982" algn="l" defTabSz="891927" rtl="0" eaLnBrk="1" latinLnBrk="0" hangingPunct="1">
        <a:spcBef>
          <a:spcPct val="20000"/>
        </a:spcBef>
        <a:buFont typeface="Arial" panose="020B0604020202020204" pitchFamily="34" charset="0"/>
        <a:buChar char="•"/>
        <a:defRPr kumimoji="1" sz="1947" kern="1200">
          <a:solidFill>
            <a:schemeClr val="tx1"/>
          </a:solidFill>
          <a:latin typeface="+mn-lt"/>
          <a:ea typeface="+mn-ea"/>
          <a:cs typeface="+mn-cs"/>
        </a:defRPr>
      </a:lvl7pPr>
      <a:lvl8pPr marL="3344724" indent="-222982" algn="l" defTabSz="891927" rtl="0" eaLnBrk="1" latinLnBrk="0" hangingPunct="1">
        <a:spcBef>
          <a:spcPct val="20000"/>
        </a:spcBef>
        <a:buFont typeface="Arial" panose="020B0604020202020204" pitchFamily="34" charset="0"/>
        <a:buChar char="•"/>
        <a:defRPr kumimoji="1" sz="1947" kern="1200">
          <a:solidFill>
            <a:schemeClr val="tx1"/>
          </a:solidFill>
          <a:latin typeface="+mn-lt"/>
          <a:ea typeface="+mn-ea"/>
          <a:cs typeface="+mn-cs"/>
        </a:defRPr>
      </a:lvl8pPr>
      <a:lvl9pPr marL="3790688" indent="-222982" algn="l" defTabSz="891927" rtl="0" eaLnBrk="1" latinLnBrk="0" hangingPunct="1">
        <a:spcBef>
          <a:spcPct val="20000"/>
        </a:spcBef>
        <a:buFont typeface="Arial" panose="020B0604020202020204" pitchFamily="34" charset="0"/>
        <a:buChar char="•"/>
        <a:defRPr kumimoji="1" sz="1947" kern="1200">
          <a:solidFill>
            <a:schemeClr val="tx1"/>
          </a:solidFill>
          <a:latin typeface="+mn-lt"/>
          <a:ea typeface="+mn-ea"/>
          <a:cs typeface="+mn-cs"/>
        </a:defRPr>
      </a:lvl9pPr>
    </p:bodyStyle>
    <p:otherStyle>
      <a:defPPr>
        <a:defRPr lang="ja-JP"/>
      </a:defPPr>
      <a:lvl1pPr marL="0" algn="l" defTabSz="891927" rtl="0" eaLnBrk="1" latinLnBrk="0" hangingPunct="1">
        <a:defRPr kumimoji="1" sz="1778" kern="1200">
          <a:solidFill>
            <a:schemeClr val="tx1"/>
          </a:solidFill>
          <a:latin typeface="+mn-lt"/>
          <a:ea typeface="+mn-ea"/>
          <a:cs typeface="+mn-cs"/>
        </a:defRPr>
      </a:lvl1pPr>
      <a:lvl2pPr marL="445963" algn="l" defTabSz="891927" rtl="0" eaLnBrk="1" latinLnBrk="0" hangingPunct="1">
        <a:defRPr kumimoji="1" sz="1778" kern="1200">
          <a:solidFill>
            <a:schemeClr val="tx1"/>
          </a:solidFill>
          <a:latin typeface="+mn-lt"/>
          <a:ea typeface="+mn-ea"/>
          <a:cs typeface="+mn-cs"/>
        </a:defRPr>
      </a:lvl2pPr>
      <a:lvl3pPr marL="891927" algn="l" defTabSz="891927" rtl="0" eaLnBrk="1" latinLnBrk="0" hangingPunct="1">
        <a:defRPr kumimoji="1" sz="1778" kern="1200">
          <a:solidFill>
            <a:schemeClr val="tx1"/>
          </a:solidFill>
          <a:latin typeface="+mn-lt"/>
          <a:ea typeface="+mn-ea"/>
          <a:cs typeface="+mn-cs"/>
        </a:defRPr>
      </a:lvl3pPr>
      <a:lvl4pPr marL="1337890" algn="l" defTabSz="891927" rtl="0" eaLnBrk="1" latinLnBrk="0" hangingPunct="1">
        <a:defRPr kumimoji="1" sz="1778" kern="1200">
          <a:solidFill>
            <a:schemeClr val="tx1"/>
          </a:solidFill>
          <a:latin typeface="+mn-lt"/>
          <a:ea typeface="+mn-ea"/>
          <a:cs typeface="+mn-cs"/>
        </a:defRPr>
      </a:lvl4pPr>
      <a:lvl5pPr marL="1783852" algn="l" defTabSz="891927" rtl="0" eaLnBrk="1" latinLnBrk="0" hangingPunct="1">
        <a:defRPr kumimoji="1" sz="1778" kern="1200">
          <a:solidFill>
            <a:schemeClr val="tx1"/>
          </a:solidFill>
          <a:latin typeface="+mn-lt"/>
          <a:ea typeface="+mn-ea"/>
          <a:cs typeface="+mn-cs"/>
        </a:defRPr>
      </a:lvl5pPr>
      <a:lvl6pPr marL="2229816" algn="l" defTabSz="891927" rtl="0" eaLnBrk="1" latinLnBrk="0" hangingPunct="1">
        <a:defRPr kumimoji="1" sz="1778" kern="1200">
          <a:solidFill>
            <a:schemeClr val="tx1"/>
          </a:solidFill>
          <a:latin typeface="+mn-lt"/>
          <a:ea typeface="+mn-ea"/>
          <a:cs typeface="+mn-cs"/>
        </a:defRPr>
      </a:lvl6pPr>
      <a:lvl7pPr marL="2675780" algn="l" defTabSz="891927" rtl="0" eaLnBrk="1" latinLnBrk="0" hangingPunct="1">
        <a:defRPr kumimoji="1" sz="1778" kern="1200">
          <a:solidFill>
            <a:schemeClr val="tx1"/>
          </a:solidFill>
          <a:latin typeface="+mn-lt"/>
          <a:ea typeface="+mn-ea"/>
          <a:cs typeface="+mn-cs"/>
        </a:defRPr>
      </a:lvl7pPr>
      <a:lvl8pPr marL="3121742" algn="l" defTabSz="891927" rtl="0" eaLnBrk="1" latinLnBrk="0" hangingPunct="1">
        <a:defRPr kumimoji="1" sz="1778" kern="1200">
          <a:solidFill>
            <a:schemeClr val="tx1"/>
          </a:solidFill>
          <a:latin typeface="+mn-lt"/>
          <a:ea typeface="+mn-ea"/>
          <a:cs typeface="+mn-cs"/>
        </a:defRPr>
      </a:lvl8pPr>
      <a:lvl9pPr marL="3567706" algn="l" defTabSz="891927" rtl="0" eaLnBrk="1" latinLnBrk="0" hangingPunct="1">
        <a:defRPr kumimoji="1" sz="17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jpe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http://www.unic.or.jp/files/sdg_icon_17_ja-290x290.png" TargetMode="External"/><Relationship Id="rId1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50127" y="2180735"/>
            <a:ext cx="5092271" cy="803574"/>
          </a:xfrm>
          <a:prstGeom prst="roundRect">
            <a:avLst>
              <a:gd name="adj" fmla="val 4686"/>
            </a:avLst>
          </a:prstGeom>
          <a:noFill/>
          <a:ln w="12700"/>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354" dirty="0"/>
          </a:p>
        </p:txBody>
      </p:sp>
      <p:sp>
        <p:nvSpPr>
          <p:cNvPr id="4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0" y="-2275"/>
            <a:ext cx="7489777" cy="532234"/>
          </a:xfrm>
          <a:prstGeom prst="rect">
            <a:avLst/>
          </a:prstGeom>
          <a:solidFill>
            <a:srgbClr val="008000"/>
          </a:solidFill>
          <a:ln w="9525">
            <a:solidFill>
              <a:srgbClr val="008000"/>
            </a:solidFill>
            <a:miter lim="800000"/>
            <a:headEnd/>
            <a:tailEnd/>
          </a:ln>
        </p:spPr>
        <p:txBody>
          <a:bodyPr vert="horz" wrap="square" lIns="62893" tIns="7526" rIns="62893" bIns="7526" numCol="1" anchor="ctr" anchorCtr="0" compatLnSpc="1">
            <a:prstTxWarp prst="textNoShape">
              <a:avLst/>
            </a:prstTxWarp>
          </a:bodyPr>
          <a:lstStyle/>
          <a:p>
            <a:pPr defTabSz="774040" eaLnBrk="0" fontAlgn="base" hangingPunct="0">
              <a:spcBef>
                <a:spcPct val="0"/>
              </a:spcBef>
              <a:spcAft>
                <a:spcPct val="0"/>
              </a:spcAft>
            </a:pPr>
            <a:r>
              <a:rPr lang="ja-JP" altLang="en-US" sz="2032"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32"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大阪府生物</a:t>
            </a:r>
            <a:r>
              <a:rPr lang="ja-JP" altLang="en-US" sz="2032"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多様性地域</a:t>
            </a:r>
            <a:r>
              <a:rPr lang="ja-JP" altLang="en-US" sz="2032"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戦略の</a:t>
            </a:r>
            <a:r>
              <a:rPr lang="ja-JP" altLang="en-US" sz="2032"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endParaRPr lang="ja-JP" altLang="en-US" sz="2032" b="1" dirty="0">
              <a:solidFill>
                <a:sysClr val="window" lastClr="FFFFFF"/>
              </a:solidFill>
              <a:latin typeface="Meiryo UI" panose="020B0604030504040204" pitchFamily="50" charset="-128"/>
              <a:ea typeface="Meiryo UI" panose="020B0604030504040204" pitchFamily="50" charset="-128"/>
            </a:endParaRPr>
          </a:p>
        </p:txBody>
      </p:sp>
      <p:sp>
        <p:nvSpPr>
          <p:cNvPr id="5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0" y="508751"/>
            <a:ext cx="7489777" cy="144215"/>
          </a:xfrm>
          <a:prstGeom prst="rect">
            <a:avLst/>
          </a:prstGeom>
          <a:solidFill>
            <a:srgbClr val="00FF00"/>
          </a:solidFill>
          <a:ln w="9525">
            <a:solidFill>
              <a:srgbClr val="00FF00"/>
            </a:solidFill>
            <a:miter lim="800000"/>
            <a:headEnd/>
            <a:tailEnd/>
          </a:ln>
        </p:spPr>
        <p:txBody>
          <a:bodyPr vert="horz" wrap="square" lIns="77406" tIns="38703" rIns="77406" bIns="38703" numCol="1" anchor="t" anchorCtr="0" compatLnSpc="1">
            <a:prstTxWarp prst="textNoShape">
              <a:avLst/>
            </a:prstTxWarp>
          </a:bodyPr>
          <a:lstStyle/>
          <a:p>
            <a:endParaRPr lang="ja-JP" altLang="en-US" sz="2129"/>
          </a:p>
        </p:txBody>
      </p:sp>
      <p:sp>
        <p:nvSpPr>
          <p:cNvPr id="69" name="角丸四角形 68"/>
          <p:cNvSpPr/>
          <p:nvPr/>
        </p:nvSpPr>
        <p:spPr>
          <a:xfrm>
            <a:off x="38019" y="2113747"/>
            <a:ext cx="3488400" cy="252000"/>
          </a:xfrm>
          <a:prstGeom prst="roundRect">
            <a:avLst>
              <a:gd name="adj" fmla="val 50000"/>
            </a:avLst>
          </a:prstGeom>
          <a:solidFill>
            <a:srgbClr val="047A2B"/>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en-US" altLang="ja-JP" sz="1185" b="1" dirty="0" smtClean="0">
                <a:latin typeface="Meiryo UI" pitchFamily="50" charset="-128"/>
                <a:ea typeface="Meiryo UI" pitchFamily="50" charset="-128"/>
                <a:cs typeface="Meiryo UI" pitchFamily="50" charset="-128"/>
              </a:rPr>
              <a:t>Ⅰ</a:t>
            </a:r>
            <a:r>
              <a:rPr lang="ja-JP" altLang="en-US" sz="1185" b="1" dirty="0">
                <a:latin typeface="Meiryo UI" pitchFamily="50" charset="-128"/>
                <a:ea typeface="Meiryo UI" pitchFamily="50" charset="-128"/>
                <a:cs typeface="Meiryo UI" pitchFamily="50" charset="-128"/>
              </a:rPr>
              <a:t>　大阪府生物多様性</a:t>
            </a:r>
            <a:r>
              <a:rPr lang="ja-JP" altLang="en-US" sz="1185" b="1" dirty="0" smtClean="0">
                <a:latin typeface="Meiryo UI" pitchFamily="50" charset="-128"/>
                <a:ea typeface="Meiryo UI" pitchFamily="50" charset="-128"/>
                <a:cs typeface="Meiryo UI" pitchFamily="50" charset="-128"/>
              </a:rPr>
              <a:t>地域戦略の</a:t>
            </a:r>
            <a:r>
              <a:rPr lang="ja-JP" altLang="en-US" sz="1185" b="1" dirty="0">
                <a:latin typeface="Meiryo UI" pitchFamily="50" charset="-128"/>
                <a:ea typeface="Meiryo UI" pitchFamily="50" charset="-128"/>
                <a:cs typeface="Meiryo UI" pitchFamily="50" charset="-128"/>
              </a:rPr>
              <a:t>基本的事項</a:t>
            </a:r>
          </a:p>
        </p:txBody>
      </p:sp>
      <p:sp>
        <p:nvSpPr>
          <p:cNvPr id="80" name="角丸四角形 79"/>
          <p:cNvSpPr/>
          <p:nvPr/>
        </p:nvSpPr>
        <p:spPr>
          <a:xfrm>
            <a:off x="64008" y="793355"/>
            <a:ext cx="5091285" cy="1246990"/>
          </a:xfrm>
          <a:prstGeom prst="roundRect">
            <a:avLst>
              <a:gd name="adj" fmla="val 6820"/>
            </a:avLst>
          </a:prstGeom>
          <a:noFill/>
          <a:ln w="12700"/>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354" dirty="0"/>
          </a:p>
        </p:txBody>
      </p:sp>
      <p:sp>
        <p:nvSpPr>
          <p:cNvPr id="34" name="角丸四角形 33"/>
          <p:cNvSpPr/>
          <p:nvPr/>
        </p:nvSpPr>
        <p:spPr>
          <a:xfrm>
            <a:off x="51901" y="6214102"/>
            <a:ext cx="5124095" cy="3368537"/>
          </a:xfrm>
          <a:prstGeom prst="roundRect">
            <a:avLst>
              <a:gd name="adj" fmla="val 1490"/>
            </a:avLst>
          </a:prstGeom>
          <a:noFill/>
          <a:ln w="12700"/>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354" dirty="0"/>
          </a:p>
        </p:txBody>
      </p:sp>
      <p:sp>
        <p:nvSpPr>
          <p:cNvPr id="36" name="角丸四角形 35"/>
          <p:cNvSpPr/>
          <p:nvPr/>
        </p:nvSpPr>
        <p:spPr>
          <a:xfrm>
            <a:off x="42367" y="6110321"/>
            <a:ext cx="4025459" cy="252000"/>
          </a:xfrm>
          <a:prstGeom prst="roundRect">
            <a:avLst>
              <a:gd name="adj" fmla="val 50000"/>
            </a:avLst>
          </a:prstGeom>
          <a:solidFill>
            <a:srgbClr val="047A2B"/>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en-US" altLang="ja-JP" sz="1185" b="1" dirty="0">
                <a:latin typeface="Meiryo UI" pitchFamily="50" charset="-128"/>
                <a:ea typeface="Meiryo UI" pitchFamily="50" charset="-128"/>
                <a:cs typeface="Meiryo UI" pitchFamily="50" charset="-128"/>
              </a:rPr>
              <a:t>Ⅲ</a:t>
            </a:r>
            <a:r>
              <a:rPr lang="ja-JP" altLang="en-US" sz="1185" b="1" dirty="0">
                <a:latin typeface="Meiryo UI" pitchFamily="50" charset="-128"/>
                <a:ea typeface="Meiryo UI" pitchFamily="50" charset="-128"/>
                <a:cs typeface="Meiryo UI" pitchFamily="50" charset="-128"/>
              </a:rPr>
              <a:t>　大阪府生物多様性地域戦略の目標</a:t>
            </a:r>
            <a:r>
              <a:rPr lang="ja-JP" altLang="en-US" sz="1185" b="1" dirty="0" smtClean="0">
                <a:latin typeface="Meiryo UI" pitchFamily="50" charset="-128"/>
                <a:ea typeface="Meiryo UI" pitchFamily="50" charset="-128"/>
                <a:cs typeface="Meiryo UI" pitchFamily="50" charset="-128"/>
              </a:rPr>
              <a:t>と施策の基本方針</a:t>
            </a:r>
            <a:endParaRPr lang="en-US" altLang="ja-JP" sz="1185" b="1" dirty="0">
              <a:latin typeface="Meiryo UI" pitchFamily="50" charset="-128"/>
              <a:ea typeface="Meiryo UI" pitchFamily="50" charset="-128"/>
              <a:cs typeface="Meiryo UI" pitchFamily="50" charset="-128"/>
            </a:endParaRPr>
          </a:p>
        </p:txBody>
      </p:sp>
      <p:sp>
        <p:nvSpPr>
          <p:cNvPr id="63" name="角丸四角形 62"/>
          <p:cNvSpPr/>
          <p:nvPr/>
        </p:nvSpPr>
        <p:spPr>
          <a:xfrm>
            <a:off x="5237747" y="821864"/>
            <a:ext cx="7440662" cy="7423998"/>
          </a:xfrm>
          <a:prstGeom prst="roundRect">
            <a:avLst>
              <a:gd name="adj" fmla="val 1218"/>
            </a:avLst>
          </a:prstGeom>
          <a:noFill/>
          <a:ln w="12700"/>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354" dirty="0"/>
          </a:p>
        </p:txBody>
      </p:sp>
      <p:sp>
        <p:nvSpPr>
          <p:cNvPr id="61" name="角丸四角形 60"/>
          <p:cNvSpPr/>
          <p:nvPr/>
        </p:nvSpPr>
        <p:spPr>
          <a:xfrm>
            <a:off x="33971" y="711879"/>
            <a:ext cx="1414210" cy="252000"/>
          </a:xfrm>
          <a:prstGeom prst="roundRect">
            <a:avLst>
              <a:gd name="adj" fmla="val 50000"/>
            </a:avLst>
          </a:prstGeom>
          <a:solidFill>
            <a:srgbClr val="047A2B"/>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185" b="1" dirty="0">
                <a:latin typeface="Meiryo UI" pitchFamily="50" charset="-128"/>
                <a:ea typeface="Meiryo UI" pitchFamily="50" charset="-128"/>
                <a:cs typeface="Meiryo UI" pitchFamily="50" charset="-128"/>
              </a:rPr>
              <a:t>はじめに</a:t>
            </a:r>
          </a:p>
        </p:txBody>
      </p:sp>
      <p:sp>
        <p:nvSpPr>
          <p:cNvPr id="62" name="角丸四角形 61"/>
          <p:cNvSpPr/>
          <p:nvPr/>
        </p:nvSpPr>
        <p:spPr>
          <a:xfrm>
            <a:off x="5204617" y="709698"/>
            <a:ext cx="4024800" cy="252000"/>
          </a:xfrm>
          <a:prstGeom prst="roundRect">
            <a:avLst>
              <a:gd name="adj" fmla="val 50000"/>
            </a:avLst>
          </a:prstGeom>
          <a:solidFill>
            <a:srgbClr val="047A2B"/>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en-US" altLang="ja-JP" sz="1185" b="1" dirty="0">
                <a:latin typeface="Meiryo UI" pitchFamily="50" charset="-128"/>
                <a:ea typeface="Meiryo UI" pitchFamily="50" charset="-128"/>
                <a:cs typeface="Meiryo UI" pitchFamily="50" charset="-128"/>
              </a:rPr>
              <a:t>Ⅳ</a:t>
            </a:r>
            <a:r>
              <a:rPr lang="ja-JP" altLang="en-US" sz="1185" b="1" dirty="0">
                <a:latin typeface="Meiryo UI" pitchFamily="50" charset="-128"/>
                <a:ea typeface="Meiryo UI" pitchFamily="50" charset="-128"/>
                <a:cs typeface="Meiryo UI" pitchFamily="50" charset="-128"/>
              </a:rPr>
              <a:t>　大阪府生物多様性地域戦略における取組内容</a:t>
            </a:r>
          </a:p>
        </p:txBody>
      </p:sp>
      <p:grpSp>
        <p:nvGrpSpPr>
          <p:cNvPr id="5" name="グループ化 4"/>
          <p:cNvGrpSpPr/>
          <p:nvPr/>
        </p:nvGrpSpPr>
        <p:grpSpPr>
          <a:xfrm>
            <a:off x="8273008" y="75669"/>
            <a:ext cx="2691254" cy="446338"/>
            <a:chOff x="8963918" y="406076"/>
            <a:chExt cx="2284134" cy="390180"/>
          </a:xfrm>
        </p:grpSpPr>
        <p:pic>
          <p:nvPicPr>
            <p:cNvPr id="82" name="図 17">
              <a:extLst>
                <a:ext uri="{FF2B5EF4-FFF2-40B4-BE49-F238E27FC236}">
                  <a16:creationId xmlns:a16="http://schemas.microsoft.com/office/drawing/2014/main" id="{88FEFBEA-645C-4679-9A04-93271A0A998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63918" y="407515"/>
              <a:ext cx="380009" cy="3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25">
              <a:extLst>
                <a:ext uri="{FF2B5EF4-FFF2-40B4-BE49-F238E27FC236}">
                  <a16:creationId xmlns:a16="http://schemas.microsoft.com/office/drawing/2014/main" id="{954B4753-99EA-4C37-9B12-E7516C2E7AA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2638" y="408756"/>
              <a:ext cx="380009" cy="3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図 13">
              <a:extLst>
                <a:ext uri="{FF2B5EF4-FFF2-40B4-BE49-F238E27FC236}">
                  <a16:creationId xmlns:a16="http://schemas.microsoft.com/office/drawing/2014/main" id="{F3D47E13-F73C-4608-8952-E547672C9BC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78916" y="406077"/>
              <a:ext cx="380009" cy="3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 name="図 32">
              <a:extLst>
                <a:ext uri="{FF2B5EF4-FFF2-40B4-BE49-F238E27FC236}">
                  <a16:creationId xmlns:a16="http://schemas.microsoft.com/office/drawing/2014/main" id="{0AEE1A32-53E2-4C7E-A423-3D694F2D82F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100197" y="407391"/>
              <a:ext cx="378720" cy="386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図 28">
              <a:extLst>
                <a:ext uri="{FF2B5EF4-FFF2-40B4-BE49-F238E27FC236}">
                  <a16:creationId xmlns:a16="http://schemas.microsoft.com/office/drawing/2014/main" id="{31CC58EC-A2D8-4DCF-8623-0B1C6B631C2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720001" y="407515"/>
              <a:ext cx="380009" cy="3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 name="Picture 13" descr="http://www.unic.or.jp/files/sdg_icon_17_ja-290x290.png"/>
            <p:cNvPicPr>
              <a:picLocks noChangeAspect="1" noChangeArrowheads="1"/>
            </p:cNvPicPr>
            <p:nvPr/>
          </p:nvPicPr>
          <p:blipFill>
            <a:blip r:embed="rId8" r:link="rId9" cstate="print">
              <a:extLst>
                <a:ext uri="{28A0092B-C50C-407E-A947-70E740481C1C}">
                  <a14:useLocalDpi xmlns:a14="http://schemas.microsoft.com/office/drawing/2010/main" val="0"/>
                </a:ext>
              </a:extLst>
            </a:blip>
            <a:srcRect/>
            <a:stretch>
              <a:fillRect/>
            </a:stretch>
          </p:blipFill>
          <p:spPr bwMode="auto">
            <a:xfrm>
              <a:off x="10857075" y="406076"/>
              <a:ext cx="390977" cy="388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正方形/長方形 6"/>
          <p:cNvSpPr/>
          <p:nvPr/>
        </p:nvSpPr>
        <p:spPr>
          <a:xfrm>
            <a:off x="103340" y="929005"/>
            <a:ext cx="5016870" cy="1169551"/>
          </a:xfrm>
          <a:prstGeom prst="rect">
            <a:avLst/>
          </a:prstGeom>
        </p:spPr>
        <p:txBody>
          <a:bodyPr wrap="square">
            <a:spAutoFit/>
          </a:bodyPr>
          <a:lstStyle/>
          <a:p>
            <a:pPr lvl="0" defTabSz="1029953">
              <a:defRPr/>
            </a:pPr>
            <a:r>
              <a:rPr lang="ja-JP" altLang="en-US" sz="1000" dirty="0">
                <a:solidFill>
                  <a:prstClr val="black"/>
                </a:solidFill>
                <a:latin typeface="Meiryo UI" panose="020B0604030504040204" pitchFamily="50" charset="-128"/>
                <a:ea typeface="Meiryo UI" panose="020B0604030504040204" pitchFamily="50" charset="-128"/>
              </a:rPr>
              <a:t>〇大阪府ではこれまで「大阪</a:t>
            </a:r>
            <a:r>
              <a:rPr lang="en-US" altLang="ja-JP" sz="1000" dirty="0">
                <a:solidFill>
                  <a:prstClr val="black"/>
                </a:solidFill>
                <a:latin typeface="Meiryo UI" panose="020B0604030504040204" pitchFamily="50" charset="-128"/>
                <a:ea typeface="Meiryo UI" panose="020B0604030504040204" pitchFamily="50" charset="-128"/>
              </a:rPr>
              <a:t>21</a:t>
            </a:r>
            <a:r>
              <a:rPr lang="ja-JP" altLang="en-US" sz="1000" dirty="0">
                <a:solidFill>
                  <a:prstClr val="black"/>
                </a:solidFill>
                <a:latin typeface="Meiryo UI" panose="020B0604030504040204" pitchFamily="50" charset="-128"/>
                <a:ea typeface="Meiryo UI" panose="020B0604030504040204" pitchFamily="50" charset="-128"/>
              </a:rPr>
              <a:t>世紀の新環境総合計画」</a:t>
            </a:r>
            <a:r>
              <a:rPr lang="ja-JP" altLang="en-US" sz="1000" dirty="0">
                <a:latin typeface="Meiryo UI" panose="020B0604030504040204" pitchFamily="50" charset="-128"/>
                <a:ea typeface="Meiryo UI" panose="020B0604030504040204" pitchFamily="50" charset="-128"/>
              </a:rPr>
              <a:t>の生物多様性分野を地域戦略に</a:t>
            </a:r>
            <a:r>
              <a:rPr lang="ja-JP" altLang="en-US" sz="1000" dirty="0" smtClean="0">
                <a:latin typeface="Meiryo UI" panose="020B0604030504040204" pitchFamily="50" charset="-128"/>
                <a:ea typeface="Meiryo UI" panose="020B0604030504040204" pitchFamily="50" charset="-128"/>
              </a:rPr>
              <a:t>位</a:t>
            </a:r>
            <a:endParaRPr lang="en-US" altLang="ja-JP" sz="1000" dirty="0" smtClean="0">
              <a:latin typeface="Meiryo UI" panose="020B0604030504040204" pitchFamily="50" charset="-128"/>
              <a:ea typeface="Meiryo UI" panose="020B0604030504040204" pitchFamily="50" charset="-128"/>
            </a:endParaRPr>
          </a:p>
          <a:p>
            <a:pPr lvl="0" defTabSz="1029953">
              <a:defRPr/>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置づけ</a:t>
            </a:r>
            <a:r>
              <a:rPr lang="ja-JP" altLang="en-US" sz="1000" dirty="0">
                <a:latin typeface="Meiryo UI" panose="020B0604030504040204" pitchFamily="50" charset="-128"/>
                <a:ea typeface="Meiryo UI" panose="020B0604030504040204" pitchFamily="50" charset="-128"/>
              </a:rPr>
              <a:t>、生物多様性に関して府民への普及啓発や協働による保全活動の実施など、様々</a:t>
            </a:r>
            <a:r>
              <a:rPr lang="ja-JP" altLang="en-US" sz="1000" dirty="0" smtClean="0">
                <a:latin typeface="Meiryo UI" panose="020B0604030504040204" pitchFamily="50" charset="-128"/>
                <a:ea typeface="Meiryo UI" panose="020B0604030504040204" pitchFamily="50" charset="-128"/>
              </a:rPr>
              <a:t>な</a:t>
            </a:r>
            <a:endParaRPr lang="en-US" altLang="ja-JP" sz="1000" dirty="0" smtClean="0">
              <a:latin typeface="Meiryo UI" panose="020B0604030504040204" pitchFamily="50" charset="-128"/>
              <a:ea typeface="Meiryo UI" panose="020B0604030504040204" pitchFamily="50" charset="-128"/>
            </a:endParaRPr>
          </a:p>
          <a:p>
            <a:pPr lvl="0" defTabSz="1029953">
              <a:defRPr/>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取組を</a:t>
            </a:r>
            <a:r>
              <a:rPr lang="ja-JP" altLang="en-US" sz="1000" dirty="0">
                <a:latin typeface="Meiryo UI" panose="020B0604030504040204" pitchFamily="50" charset="-128"/>
                <a:ea typeface="Meiryo UI" panose="020B0604030504040204" pitchFamily="50" charset="-128"/>
              </a:rPr>
              <a:t>進めてきた。 </a:t>
            </a:r>
            <a:endParaRPr lang="en-US" altLang="ja-JP" sz="800" dirty="0">
              <a:latin typeface="Meiryo UI" panose="020B0604030504040204" pitchFamily="50" charset="-128"/>
              <a:ea typeface="Meiryo UI" panose="020B0604030504040204" pitchFamily="50" charset="-128"/>
            </a:endParaRPr>
          </a:p>
          <a:p>
            <a:pPr lvl="0" defTabSz="1029953">
              <a:defRPr/>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2021</a:t>
            </a:r>
            <a:r>
              <a:rPr lang="ja-JP" altLang="en-US" sz="1000" dirty="0" smtClean="0">
                <a:latin typeface="Meiryo UI" panose="020B0604030504040204" pitchFamily="50" charset="-128"/>
                <a:ea typeface="Meiryo UI" panose="020B0604030504040204" pitchFamily="50" charset="-128"/>
              </a:rPr>
              <a:t>年</a:t>
            </a:r>
            <a:r>
              <a:rPr lang="ja-JP" altLang="en-US" sz="1000" dirty="0">
                <a:latin typeface="Meiryo UI" panose="020B0604030504040204" pitchFamily="50" charset="-128"/>
                <a:ea typeface="Meiryo UI" panose="020B0604030504040204" pitchFamily="50" charset="-128"/>
              </a:rPr>
              <a:t>３月に策定した「</a:t>
            </a: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大阪府環境総合計画」では、</a:t>
            </a: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年の実現すべき姿で</a:t>
            </a:r>
            <a:r>
              <a:rPr lang="ja-JP" altLang="en-US" sz="1000" dirty="0" err="1" smtClean="0">
                <a:latin typeface="Meiryo UI" panose="020B0604030504040204" pitchFamily="50" charset="-128"/>
                <a:ea typeface="Meiryo UI" panose="020B0604030504040204" pitchFamily="50" charset="-128"/>
              </a:rPr>
              <a:t>あ</a:t>
            </a:r>
            <a:endParaRPr lang="en-US" altLang="ja-JP" sz="1000" dirty="0" smtClean="0">
              <a:latin typeface="Meiryo UI" panose="020B0604030504040204" pitchFamily="50" charset="-128"/>
              <a:ea typeface="Meiryo UI" panose="020B0604030504040204" pitchFamily="50" charset="-128"/>
            </a:endParaRPr>
          </a:p>
          <a:p>
            <a:pPr lvl="0" defTabSz="1029953">
              <a:defRPr/>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る</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いのち輝く</a:t>
            </a:r>
            <a:r>
              <a:rPr lang="en-US" altLang="ja-JP" sz="1000" dirty="0">
                <a:latin typeface="Meiryo UI" panose="020B0604030504040204" pitchFamily="50" charset="-128"/>
                <a:ea typeface="Meiryo UI" panose="020B0604030504040204" pitchFamily="50" charset="-128"/>
              </a:rPr>
              <a:t>SDGs</a:t>
            </a:r>
            <a:r>
              <a:rPr lang="ja-JP" altLang="en-US" sz="1000" dirty="0">
                <a:latin typeface="Meiryo UI" panose="020B0604030504040204" pitchFamily="50" charset="-128"/>
                <a:ea typeface="Meiryo UI" panose="020B0604030504040204" pitchFamily="50" charset="-128"/>
              </a:rPr>
              <a:t>未来都市・大阪</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を目指し、その実現に向けた環境施策の１つとして</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lvl="0" defTabSz="1029953">
              <a:defRPr/>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全てのいのちの共生</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を掲げており、その具体的な</a:t>
            </a:r>
            <a:r>
              <a:rPr lang="ja-JP" altLang="en-US" sz="1000" dirty="0" smtClean="0">
                <a:latin typeface="Meiryo UI" panose="020B0604030504040204" pitchFamily="50" charset="-128"/>
                <a:ea typeface="Meiryo UI" panose="020B0604030504040204" pitchFamily="50" charset="-128"/>
              </a:rPr>
              <a:t>施策を個別</a:t>
            </a:r>
            <a:r>
              <a:rPr lang="ja-JP" altLang="en-US" sz="1000" dirty="0">
                <a:latin typeface="Meiryo UI" panose="020B0604030504040204" pitchFamily="50" charset="-128"/>
                <a:ea typeface="Meiryo UI" panose="020B0604030504040204" pitchFamily="50" charset="-128"/>
              </a:rPr>
              <a:t>計画で推進</a:t>
            </a:r>
            <a:r>
              <a:rPr lang="ja-JP" altLang="en-US" sz="1000" dirty="0" smtClean="0">
                <a:latin typeface="Meiryo UI" panose="020B0604030504040204" pitchFamily="50" charset="-128"/>
                <a:ea typeface="Meiryo UI" panose="020B0604030504040204" pitchFamily="50" charset="-128"/>
              </a:rPr>
              <a:t>するため、生物</a:t>
            </a:r>
            <a:endParaRPr lang="en-US" altLang="ja-JP" sz="1000" dirty="0" smtClean="0">
              <a:latin typeface="Meiryo UI" panose="020B0604030504040204" pitchFamily="50" charset="-128"/>
              <a:ea typeface="Meiryo UI" panose="020B0604030504040204" pitchFamily="50" charset="-128"/>
            </a:endParaRPr>
          </a:p>
          <a:p>
            <a:pPr lvl="0" defTabSz="1029953">
              <a:defRPr/>
            </a:pPr>
            <a:r>
              <a:rPr lang="ja-JP" altLang="en-US" sz="1000" dirty="0" smtClean="0">
                <a:latin typeface="Meiryo UI" panose="020B0604030504040204" pitchFamily="50" charset="-128"/>
                <a:ea typeface="Meiryo UI" panose="020B0604030504040204" pitchFamily="50" charset="-128"/>
              </a:rPr>
              <a:t>   多様性</a:t>
            </a:r>
            <a:r>
              <a:rPr lang="ja-JP" altLang="en-US" sz="1000" dirty="0">
                <a:latin typeface="Meiryo UI" panose="020B0604030504040204" pitchFamily="50" charset="-128"/>
                <a:ea typeface="Meiryo UI" panose="020B0604030504040204" pitchFamily="50" charset="-128"/>
              </a:rPr>
              <a:t>地域戦略</a:t>
            </a:r>
            <a:r>
              <a:rPr lang="ja-JP" altLang="en-US" sz="1000" dirty="0" smtClean="0">
                <a:latin typeface="Meiryo UI" panose="020B0604030504040204" pitchFamily="50" charset="-128"/>
                <a:ea typeface="Meiryo UI" panose="020B0604030504040204" pitchFamily="50" charset="-128"/>
              </a:rPr>
              <a:t>を新たに策定する。</a:t>
            </a:r>
            <a:endParaRPr lang="en-US" altLang="ja-JP" sz="1000" dirty="0">
              <a:latin typeface="Meiryo UI" panose="020B0604030504040204" pitchFamily="50" charset="-128"/>
              <a:ea typeface="Meiryo UI" panose="020B0604030504040204" pitchFamily="50" charset="-128"/>
            </a:endParaRPr>
          </a:p>
        </p:txBody>
      </p:sp>
      <p:sp>
        <p:nvSpPr>
          <p:cNvPr id="81" name="テキスト ボックス 80">
            <a:extLst>
              <a:ext uri="{FF2B5EF4-FFF2-40B4-BE49-F238E27FC236}">
                <a16:creationId xmlns:a16="http://schemas.microsoft.com/office/drawing/2014/main" id="{8BDAF254-07A7-46EE-ADA6-841C61D3F629}"/>
              </a:ext>
            </a:extLst>
          </p:cNvPr>
          <p:cNvSpPr txBox="1"/>
          <p:nvPr/>
        </p:nvSpPr>
        <p:spPr>
          <a:xfrm>
            <a:off x="9124364" y="780174"/>
            <a:ext cx="2283114" cy="276979"/>
          </a:xfrm>
          <a:prstGeom prst="rect">
            <a:avLst/>
          </a:prstGeom>
          <a:noFill/>
        </p:spPr>
        <p:txBody>
          <a:bodyPr wrap="square" lIns="60950" tIns="60950" rIns="60950" bIns="60950" rtlCol="0">
            <a:spAutoFit/>
          </a:bodyPr>
          <a:lstStyle/>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重点：重点取組項目</a:t>
            </a:r>
          </a:p>
        </p:txBody>
      </p:sp>
      <p:sp>
        <p:nvSpPr>
          <p:cNvPr id="93" name="角丸四角形 92"/>
          <p:cNvSpPr/>
          <p:nvPr/>
        </p:nvSpPr>
        <p:spPr>
          <a:xfrm>
            <a:off x="5237747" y="8406334"/>
            <a:ext cx="7440661" cy="1084506"/>
          </a:xfrm>
          <a:prstGeom prst="roundRect">
            <a:avLst>
              <a:gd name="adj" fmla="val 3329"/>
            </a:avLst>
          </a:prstGeom>
          <a:noFill/>
          <a:ln w="12700"/>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354" dirty="0">
              <a:noFill/>
            </a:endParaRPr>
          </a:p>
          <a:p>
            <a:endParaRPr lang="en-US" altLang="ja-JP" sz="931" dirty="0">
              <a:noFill/>
              <a:latin typeface="+mn-ea"/>
            </a:endParaRPr>
          </a:p>
          <a:p>
            <a:endParaRPr lang="en-US" altLang="ja-JP" sz="1947" dirty="0">
              <a:noFill/>
            </a:endParaRPr>
          </a:p>
          <a:p>
            <a:endParaRPr lang="ja-JP" altLang="en-US" sz="1947" dirty="0">
              <a:noFill/>
            </a:endParaRPr>
          </a:p>
          <a:p>
            <a:endParaRPr lang="ja-JP" altLang="en-US" sz="1947" dirty="0">
              <a:noFill/>
            </a:endParaRPr>
          </a:p>
        </p:txBody>
      </p:sp>
      <p:sp>
        <p:nvSpPr>
          <p:cNvPr id="96" name="角丸四角形 95"/>
          <p:cNvSpPr/>
          <p:nvPr/>
        </p:nvSpPr>
        <p:spPr>
          <a:xfrm>
            <a:off x="5213809" y="8294694"/>
            <a:ext cx="4024800" cy="252000"/>
          </a:xfrm>
          <a:prstGeom prst="roundRect">
            <a:avLst>
              <a:gd name="adj" fmla="val 50000"/>
            </a:avLst>
          </a:prstGeom>
          <a:solidFill>
            <a:srgbClr val="047A2B"/>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en-US" altLang="ja-JP" sz="1185" b="1" dirty="0">
                <a:latin typeface="Meiryo UI" pitchFamily="50" charset="-128"/>
                <a:ea typeface="Meiryo UI" pitchFamily="50" charset="-128"/>
                <a:cs typeface="Meiryo UI" pitchFamily="50" charset="-128"/>
              </a:rPr>
              <a:t>Ⅴ</a:t>
            </a:r>
            <a:r>
              <a:rPr lang="ja-JP" altLang="en-US" sz="1185" b="1" dirty="0">
                <a:latin typeface="Meiryo UI" pitchFamily="50" charset="-128"/>
                <a:ea typeface="Meiryo UI" pitchFamily="50" charset="-128"/>
                <a:cs typeface="Meiryo UI" pitchFamily="50" charset="-128"/>
              </a:rPr>
              <a:t>　</a:t>
            </a:r>
            <a:r>
              <a:rPr lang="en-US" altLang="ja-JP" sz="1185" b="1" dirty="0">
                <a:latin typeface="Meiryo UI" pitchFamily="50" charset="-128"/>
                <a:ea typeface="Meiryo UI" pitchFamily="50" charset="-128"/>
                <a:cs typeface="Meiryo UI" pitchFamily="50" charset="-128"/>
              </a:rPr>
              <a:t> </a:t>
            </a:r>
            <a:r>
              <a:rPr lang="ja-JP" altLang="en-US" sz="1185" b="1" dirty="0" smtClean="0">
                <a:latin typeface="Meiryo UI" pitchFamily="50" charset="-128"/>
                <a:ea typeface="Meiryo UI" pitchFamily="50" charset="-128"/>
                <a:cs typeface="Meiryo UI" pitchFamily="50" charset="-128"/>
              </a:rPr>
              <a:t>大阪府生物多様性地域</a:t>
            </a:r>
            <a:r>
              <a:rPr lang="ja-JP" altLang="en-US" sz="1185" b="1" dirty="0">
                <a:latin typeface="Meiryo UI" pitchFamily="50" charset="-128"/>
                <a:ea typeface="Meiryo UI" pitchFamily="50" charset="-128"/>
                <a:cs typeface="Meiryo UI" pitchFamily="50" charset="-128"/>
              </a:rPr>
              <a:t>戦略の効果的な推進</a:t>
            </a:r>
          </a:p>
        </p:txBody>
      </p:sp>
      <p:sp>
        <p:nvSpPr>
          <p:cNvPr id="165" name="テキスト ボックス 164"/>
          <p:cNvSpPr txBox="1"/>
          <p:nvPr/>
        </p:nvSpPr>
        <p:spPr>
          <a:xfrm>
            <a:off x="1262581" y="2377756"/>
            <a:ext cx="3171870" cy="284673"/>
          </a:xfrm>
          <a:prstGeom prst="rect">
            <a:avLst/>
          </a:prstGeom>
          <a:noFill/>
        </p:spPr>
        <p:txBody>
          <a:bodyPr wrap="square" lIns="60950" tIns="60950" rIns="60950" bIns="60950" rtlCol="0">
            <a:spAutoFit/>
          </a:bodyPr>
          <a:lstStyle/>
          <a:p>
            <a:r>
              <a:rPr lang="ja-JP" altLang="en-US" sz="1050" dirty="0" smtClean="0">
                <a:latin typeface="Meiryo UI" panose="020B0604030504040204" pitchFamily="50" charset="-128"/>
                <a:ea typeface="Meiryo UI" panose="020B0604030504040204" pitchFamily="50" charset="-128"/>
              </a:rPr>
              <a:t>生物</a:t>
            </a:r>
            <a:r>
              <a:rPr lang="ja-JP" altLang="en-US" sz="1050" dirty="0">
                <a:latin typeface="Meiryo UI" panose="020B0604030504040204" pitchFamily="50" charset="-128"/>
                <a:ea typeface="Meiryo UI" panose="020B0604030504040204" pitchFamily="50" charset="-128"/>
              </a:rPr>
              <a:t>多様性基本法第</a:t>
            </a:r>
            <a:r>
              <a:rPr lang="en-US" altLang="ja-JP" sz="1050" dirty="0">
                <a:latin typeface="Meiryo UI" panose="020B0604030504040204" pitchFamily="50" charset="-128"/>
                <a:ea typeface="Meiryo UI" panose="020B0604030504040204" pitchFamily="50" charset="-128"/>
              </a:rPr>
              <a:t>13</a:t>
            </a:r>
            <a:r>
              <a:rPr lang="ja-JP" altLang="en-US" sz="1050" dirty="0">
                <a:latin typeface="Meiryo UI" panose="020B0604030504040204" pitchFamily="50" charset="-128"/>
                <a:ea typeface="Meiryo UI" panose="020B0604030504040204" pitchFamily="50" charset="-128"/>
              </a:rPr>
              <a:t>条の規定に基づき策定</a:t>
            </a:r>
            <a:r>
              <a:rPr lang="ja-JP" altLang="en-US" sz="1050" dirty="0" smtClean="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p:txBody>
      </p:sp>
      <p:sp>
        <p:nvSpPr>
          <p:cNvPr id="166" name="四角形: 角を丸くする 44">
            <a:extLst>
              <a:ext uri="{FF2B5EF4-FFF2-40B4-BE49-F238E27FC236}">
                <a16:creationId xmlns:a16="http://schemas.microsoft.com/office/drawing/2014/main" id="{3CF0345F-6692-49BE-88C1-B8389C448D33}"/>
              </a:ext>
            </a:extLst>
          </p:cNvPr>
          <p:cNvSpPr/>
          <p:nvPr/>
        </p:nvSpPr>
        <p:spPr>
          <a:xfrm>
            <a:off x="135346" y="2403005"/>
            <a:ext cx="1080000" cy="216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戦略</a:t>
            </a: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en-US"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位置付け</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7" name="四角形: 角を丸くする 44">
            <a:extLst>
              <a:ext uri="{FF2B5EF4-FFF2-40B4-BE49-F238E27FC236}">
                <a16:creationId xmlns:a16="http://schemas.microsoft.com/office/drawing/2014/main" id="{3CF0345F-6692-49BE-88C1-B8389C448D33}"/>
              </a:ext>
            </a:extLst>
          </p:cNvPr>
          <p:cNvSpPr/>
          <p:nvPr/>
        </p:nvSpPr>
        <p:spPr>
          <a:xfrm>
            <a:off x="146981" y="2646597"/>
            <a:ext cx="1080000" cy="216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計画</a:t>
            </a:r>
            <a:r>
              <a:rPr lang="ja-JP" altLang="en-US" sz="1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期間</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8" name="テキスト ボックス 167"/>
          <p:cNvSpPr txBox="1"/>
          <p:nvPr/>
        </p:nvSpPr>
        <p:spPr>
          <a:xfrm>
            <a:off x="1256197" y="2582522"/>
            <a:ext cx="3627203" cy="446256"/>
          </a:xfrm>
          <a:prstGeom prst="rect">
            <a:avLst/>
          </a:prstGeom>
          <a:noFill/>
        </p:spPr>
        <p:txBody>
          <a:bodyPr wrap="square" lIns="60950" tIns="60950" rIns="60950" bIns="60950" rtlCol="0">
            <a:spAutoFit/>
          </a:bodyPr>
          <a:lstStyle/>
          <a:p>
            <a:r>
              <a:rPr lang="ja-JP" altLang="en-US" sz="1050" dirty="0" smtClean="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大阪府環境総合計画」（</a:t>
            </a:r>
            <a:r>
              <a:rPr lang="en-US" altLang="ja-JP" sz="1050" dirty="0">
                <a:latin typeface="Meiryo UI" panose="020B0604030504040204" pitchFamily="50" charset="-128"/>
                <a:ea typeface="Meiryo UI" panose="020B0604030504040204" pitchFamily="50" charset="-128"/>
              </a:rPr>
              <a:t>2021</a:t>
            </a:r>
            <a:r>
              <a:rPr lang="ja-JP" altLang="en-US" sz="1050" dirty="0">
                <a:latin typeface="Meiryo UI" panose="020B0604030504040204" pitchFamily="50" charset="-128"/>
                <a:ea typeface="Meiryo UI" panose="020B0604030504040204" pitchFamily="50" charset="-128"/>
              </a:rPr>
              <a:t>年度～</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年度）</a:t>
            </a:r>
            <a:r>
              <a:rPr lang="ja-JP" altLang="en-US" sz="1050" dirty="0" smtClean="0">
                <a:latin typeface="Meiryo UI" panose="020B0604030504040204" pitchFamily="50" charset="-128"/>
                <a:ea typeface="Meiryo UI" panose="020B0604030504040204" pitchFamily="50" charset="-128"/>
              </a:rPr>
              <a:t>の</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計画</a:t>
            </a:r>
            <a:r>
              <a:rPr lang="ja-JP" altLang="en-US" sz="1050" dirty="0">
                <a:latin typeface="Meiryo UI" panose="020B0604030504040204" pitchFamily="50" charset="-128"/>
                <a:ea typeface="Meiryo UI" panose="020B0604030504040204" pitchFamily="50" charset="-128"/>
              </a:rPr>
              <a:t>期間を踏まえ</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2022</a:t>
            </a:r>
            <a:r>
              <a:rPr lang="ja-JP" altLang="en-US" sz="1050" dirty="0">
                <a:latin typeface="Meiryo UI" panose="020B0604030504040204" pitchFamily="50" charset="-128"/>
                <a:ea typeface="Meiryo UI" panose="020B0604030504040204" pitchFamily="50" charset="-128"/>
              </a:rPr>
              <a:t>年度から</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年度とする。</a:t>
            </a:r>
          </a:p>
        </p:txBody>
      </p:sp>
      <p:sp>
        <p:nvSpPr>
          <p:cNvPr id="203" name="角丸四角形 202"/>
          <p:cNvSpPr/>
          <p:nvPr/>
        </p:nvSpPr>
        <p:spPr>
          <a:xfrm>
            <a:off x="66279" y="3109122"/>
            <a:ext cx="5092271" cy="2934988"/>
          </a:xfrm>
          <a:prstGeom prst="roundRect">
            <a:avLst>
              <a:gd name="adj" fmla="val 4686"/>
            </a:avLst>
          </a:prstGeom>
          <a:noFill/>
          <a:ln w="12700"/>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endParaRPr lang="en-US" altLang="ja-JP" sz="1354" dirty="0"/>
          </a:p>
        </p:txBody>
      </p:sp>
      <p:sp>
        <p:nvSpPr>
          <p:cNvPr id="201" name="角丸四角形 200"/>
          <p:cNvSpPr/>
          <p:nvPr/>
        </p:nvSpPr>
        <p:spPr>
          <a:xfrm>
            <a:off x="33971" y="3035467"/>
            <a:ext cx="3486886" cy="252000"/>
          </a:xfrm>
          <a:prstGeom prst="roundRect">
            <a:avLst>
              <a:gd name="adj" fmla="val 50000"/>
            </a:avLst>
          </a:prstGeom>
          <a:solidFill>
            <a:srgbClr val="047A2B"/>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en-US" altLang="ja-JP" sz="1185" b="1" dirty="0">
                <a:latin typeface="Meiryo UI" pitchFamily="50" charset="-128"/>
                <a:ea typeface="Meiryo UI" pitchFamily="50" charset="-128"/>
                <a:cs typeface="Meiryo UI" pitchFamily="50" charset="-128"/>
              </a:rPr>
              <a:t>Ⅱ</a:t>
            </a:r>
            <a:r>
              <a:rPr lang="ja-JP" altLang="en-US" sz="1185" b="1" dirty="0">
                <a:latin typeface="Meiryo UI" pitchFamily="50" charset="-128"/>
                <a:ea typeface="Meiryo UI" pitchFamily="50" charset="-128"/>
                <a:cs typeface="Meiryo UI" pitchFamily="50" charset="-128"/>
              </a:rPr>
              <a:t>　</a:t>
            </a:r>
            <a:r>
              <a:rPr lang="ja-JP" altLang="en-US" sz="1185" b="1" dirty="0" smtClean="0">
                <a:latin typeface="Meiryo UI" pitchFamily="50" charset="-128"/>
                <a:ea typeface="Meiryo UI" pitchFamily="50" charset="-128"/>
                <a:cs typeface="Meiryo UI" pitchFamily="50" charset="-128"/>
              </a:rPr>
              <a:t>大阪府における生物多様性保全の取組状況</a:t>
            </a:r>
            <a:endParaRPr lang="en-US" altLang="ja-JP" sz="1185" b="1" dirty="0">
              <a:latin typeface="Meiryo UI" pitchFamily="50" charset="-128"/>
              <a:ea typeface="Meiryo UI" pitchFamily="50" charset="-128"/>
              <a:cs typeface="Meiryo UI" pitchFamily="50" charset="-128"/>
            </a:endParaRPr>
          </a:p>
        </p:txBody>
      </p:sp>
      <p:sp>
        <p:nvSpPr>
          <p:cNvPr id="207" name="Rectangle 32">
            <a:extLst>
              <a:ext uri="{FF2B5EF4-FFF2-40B4-BE49-F238E27FC236}">
                <a16:creationId xmlns:a16="http://schemas.microsoft.com/office/drawing/2014/main" id="{196DD6D5-8345-43A2-AB09-AE88461E7B3C}"/>
              </a:ext>
            </a:extLst>
          </p:cNvPr>
          <p:cNvSpPr>
            <a:spLocks noChangeArrowheads="1"/>
          </p:cNvSpPr>
          <p:nvPr/>
        </p:nvSpPr>
        <p:spPr bwMode="auto">
          <a:xfrm>
            <a:off x="7066815" y="331236"/>
            <a:ext cx="702137" cy="324829"/>
          </a:xfrm>
          <a:prstGeom prst="rect">
            <a:avLst/>
          </a:prstGeom>
          <a:solidFill>
            <a:srgbClr val="008000"/>
          </a:solidFill>
          <a:ln w="9525">
            <a:solidFill>
              <a:srgbClr val="008000"/>
            </a:solidFill>
            <a:miter lim="800000"/>
            <a:headEnd/>
            <a:tailEnd/>
          </a:ln>
        </p:spPr>
        <p:txBody>
          <a:bodyPr vert="horz" wrap="square" lIns="77406" tIns="38703" rIns="77406" bIns="38703" numCol="1" anchor="t" anchorCtr="0" compatLnSpc="1">
            <a:prstTxWarp prst="textNoShape">
              <a:avLst/>
            </a:prstTxWarp>
          </a:bodyPr>
          <a:lstStyle/>
          <a:p>
            <a:endParaRPr lang="ja-JP" altLang="en-US" sz="2129"/>
          </a:p>
        </p:txBody>
      </p:sp>
      <p:sp>
        <p:nvSpPr>
          <p:cNvPr id="20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7073471" y="-10979"/>
            <a:ext cx="695481" cy="499988"/>
          </a:xfrm>
          <a:prstGeom prst="rect">
            <a:avLst/>
          </a:prstGeom>
          <a:solidFill>
            <a:srgbClr val="00FF00"/>
          </a:solidFill>
          <a:ln w="9525">
            <a:solidFill>
              <a:srgbClr val="00FF00"/>
            </a:solidFill>
            <a:miter lim="800000"/>
            <a:headEnd/>
            <a:tailEnd/>
          </a:ln>
        </p:spPr>
        <p:txBody>
          <a:bodyPr vert="horz" wrap="square" lIns="77406" tIns="38703" rIns="77406" bIns="38703" numCol="1" anchor="t" anchorCtr="0" compatLnSpc="1">
            <a:prstTxWarp prst="textNoShape">
              <a:avLst/>
            </a:prstTxWarp>
          </a:bodyPr>
          <a:lstStyle/>
          <a:p>
            <a:endParaRPr lang="ja-JP" altLang="en-US" sz="2129"/>
          </a:p>
        </p:txBody>
      </p:sp>
      <p:sp>
        <p:nvSpPr>
          <p:cNvPr id="208" name="テキスト ボックス 207"/>
          <p:cNvSpPr txBox="1"/>
          <p:nvPr/>
        </p:nvSpPr>
        <p:spPr>
          <a:xfrm>
            <a:off x="5271112" y="8600839"/>
            <a:ext cx="1986403" cy="252058"/>
          </a:xfrm>
          <a:prstGeom prst="rect">
            <a:avLst/>
          </a:prstGeom>
          <a:noFill/>
        </p:spPr>
        <p:txBody>
          <a:bodyPr wrap="square" lIns="81981" tIns="40990" rIns="81981" bIns="40990" rtlCol="0">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推進体制</a:t>
            </a:r>
            <a:r>
              <a:rPr lang="en-US" altLang="ja-JP" sz="1100" dirty="0">
                <a:latin typeface="Meiryo UI" panose="020B0604030504040204" pitchFamily="50" charset="-128"/>
                <a:ea typeface="Meiryo UI" panose="020B0604030504040204" pitchFamily="50" charset="-128"/>
              </a:rPr>
              <a:t>】</a:t>
            </a:r>
          </a:p>
        </p:txBody>
      </p:sp>
      <p:sp>
        <p:nvSpPr>
          <p:cNvPr id="209" name="テキスト ボックス 208"/>
          <p:cNvSpPr txBox="1"/>
          <p:nvPr/>
        </p:nvSpPr>
        <p:spPr>
          <a:xfrm>
            <a:off x="5208708" y="8808526"/>
            <a:ext cx="3676955" cy="567529"/>
          </a:xfrm>
          <a:prstGeom prst="rect">
            <a:avLst/>
          </a:prstGeom>
          <a:noFill/>
        </p:spPr>
        <p:txBody>
          <a:bodyPr wrap="square" lIns="81981" tIns="40990" rIns="81981" bIns="40990" rtlCol="0">
            <a:spAutoFit/>
          </a:bodyPr>
          <a:lstStyle/>
          <a:p>
            <a:r>
              <a:rPr lang="ja-JP" altLang="en-US" sz="1050" dirty="0">
                <a:latin typeface="Meiryo UI" panose="020B0604030504040204" pitchFamily="50" charset="-128"/>
                <a:ea typeface="Meiryo UI" panose="020B0604030504040204" pitchFamily="50" charset="-128"/>
              </a:rPr>
              <a:t>　〇府民、事業者、</a:t>
            </a:r>
            <a:r>
              <a:rPr lang="en-US" altLang="ja-JP" sz="1050" dirty="0">
                <a:latin typeface="Meiryo UI" panose="020B0604030504040204" pitchFamily="50" charset="-128"/>
                <a:ea typeface="Meiryo UI" panose="020B0604030504040204" pitchFamily="50" charset="-128"/>
              </a:rPr>
              <a:t>NPO</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NGO</a:t>
            </a:r>
            <a:r>
              <a:rPr lang="ja-JP" altLang="en-US" sz="1050" dirty="0">
                <a:latin typeface="Meiryo UI" panose="020B0604030504040204" pitchFamily="50" charset="-128"/>
                <a:ea typeface="Meiryo UI" panose="020B0604030504040204" pitchFamily="50" charset="-128"/>
              </a:rPr>
              <a:t>、教育・研究機関、府内市町村</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他</a:t>
            </a:r>
            <a:r>
              <a:rPr lang="ja-JP" altLang="en-US" sz="1050" dirty="0">
                <a:latin typeface="Meiryo UI" panose="020B0604030504040204" pitchFamily="50" charset="-128"/>
                <a:ea typeface="Meiryo UI" panose="020B0604030504040204" pitchFamily="50" charset="-128"/>
              </a:rPr>
              <a:t>府県</a:t>
            </a:r>
            <a:r>
              <a:rPr lang="ja-JP" altLang="en-US" sz="1050" dirty="0" smtClean="0">
                <a:latin typeface="Meiryo UI" panose="020B0604030504040204" pitchFamily="50" charset="-128"/>
                <a:ea typeface="Meiryo UI" panose="020B0604030504040204" pitchFamily="50" charset="-128"/>
              </a:rPr>
              <a:t>、国</a:t>
            </a:r>
            <a:r>
              <a:rPr lang="ja-JP" altLang="en-US" sz="1050" dirty="0">
                <a:latin typeface="Meiryo UI" panose="020B0604030504040204" pitchFamily="50" charset="-128"/>
                <a:ea typeface="Meiryo UI" panose="020B0604030504040204" pitchFamily="50" charset="-128"/>
              </a:rPr>
              <a:t>といった各主体と連携・協働を図りながら取組</a:t>
            </a:r>
            <a:r>
              <a:rPr lang="ja-JP" altLang="en-US" sz="1050" dirty="0" smtClean="0">
                <a:latin typeface="Meiryo UI" panose="020B0604030504040204" pitchFamily="50" charset="-128"/>
                <a:ea typeface="Meiryo UI" panose="020B0604030504040204" pitchFamily="50" charset="-128"/>
              </a:rPr>
              <a:t>を</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推進</a:t>
            </a:r>
            <a:r>
              <a:rPr lang="ja-JP" altLang="en-US" sz="1050" dirty="0">
                <a:latin typeface="Meiryo UI" panose="020B0604030504040204" pitchFamily="50" charset="-128"/>
                <a:ea typeface="Meiryo UI" panose="020B0604030504040204" pitchFamily="50" charset="-128"/>
              </a:rPr>
              <a:t>する。</a:t>
            </a:r>
            <a:endParaRPr lang="en-US" altLang="ja-JP" sz="1050" dirty="0">
              <a:latin typeface="Meiryo UI" panose="020B0604030504040204" pitchFamily="50" charset="-128"/>
              <a:ea typeface="Meiryo UI" panose="020B0604030504040204" pitchFamily="50" charset="-128"/>
            </a:endParaRPr>
          </a:p>
        </p:txBody>
      </p:sp>
      <p:sp>
        <p:nvSpPr>
          <p:cNvPr id="210" name="テキスト ボックス 209"/>
          <p:cNvSpPr txBox="1"/>
          <p:nvPr/>
        </p:nvSpPr>
        <p:spPr>
          <a:xfrm>
            <a:off x="8869222" y="8534831"/>
            <a:ext cx="1607530" cy="255299"/>
          </a:xfrm>
          <a:prstGeom prst="rect">
            <a:avLst/>
          </a:prstGeom>
          <a:noFill/>
        </p:spPr>
        <p:txBody>
          <a:bodyPr wrap="square" lIns="81981" tIns="40990" rIns="81981" bIns="40990" rtlCol="0">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進行管理</a:t>
            </a:r>
            <a:r>
              <a:rPr lang="en-US" altLang="ja-JP" sz="1100" dirty="0">
                <a:latin typeface="Meiryo UI" panose="020B0604030504040204" pitchFamily="50" charset="-128"/>
                <a:ea typeface="Meiryo UI" panose="020B0604030504040204" pitchFamily="50" charset="-128"/>
              </a:rPr>
              <a:t>】</a:t>
            </a:r>
          </a:p>
        </p:txBody>
      </p:sp>
      <p:sp>
        <p:nvSpPr>
          <p:cNvPr id="211" name="テキスト ボックス 210"/>
          <p:cNvSpPr txBox="1"/>
          <p:nvPr/>
        </p:nvSpPr>
        <p:spPr>
          <a:xfrm>
            <a:off x="8843284" y="8742963"/>
            <a:ext cx="3958791" cy="729111"/>
          </a:xfrm>
          <a:prstGeom prst="rect">
            <a:avLst/>
          </a:prstGeom>
          <a:noFill/>
        </p:spPr>
        <p:txBody>
          <a:bodyPr wrap="square" lIns="81981" tIns="40990" rIns="81981" bIns="40990" rtlCol="0">
            <a:spAutoFit/>
          </a:bodyPr>
          <a:lstStyle/>
          <a:p>
            <a:r>
              <a:rPr lang="ja-JP" altLang="en-US" sz="1050" dirty="0">
                <a:latin typeface="Meiryo UI" panose="020B0604030504040204" pitchFamily="50" charset="-128"/>
                <a:ea typeface="Meiryo UI" panose="020B0604030504040204" pitchFamily="50" charset="-128"/>
              </a:rPr>
              <a:t>　〇毎年度、生物多様性地域戦略部会に</a:t>
            </a:r>
            <a:r>
              <a:rPr lang="ja-JP" altLang="en-US" sz="1050" dirty="0" smtClean="0">
                <a:latin typeface="Meiryo UI" panose="020B0604030504040204" pitchFamily="50" charset="-128"/>
                <a:ea typeface="Meiryo UI" panose="020B0604030504040204" pitchFamily="50" charset="-128"/>
              </a:rPr>
              <a:t>対して取組状況について</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報告</a:t>
            </a:r>
            <a:r>
              <a:rPr lang="ja-JP" altLang="en-US" sz="1050" dirty="0">
                <a:latin typeface="Meiryo UI" panose="020B0604030504040204" pitchFamily="50" charset="-128"/>
                <a:ea typeface="Meiryo UI" panose="020B0604030504040204" pitchFamily="50" charset="-128"/>
              </a:rPr>
              <a:t>し</a:t>
            </a:r>
            <a:r>
              <a:rPr lang="ja-JP" altLang="en-US" sz="1050" dirty="0" smtClean="0">
                <a:latin typeface="Meiryo UI" panose="020B0604030504040204" pitchFamily="50" charset="-128"/>
                <a:ea typeface="Meiryo UI" panose="020B0604030504040204" pitchFamily="50" charset="-128"/>
              </a:rPr>
              <a:t>、同部会において取組内容について検証を行う</a:t>
            </a: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〇計画期間の中間年である</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2026</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年頃を目途に、戦略の進捗</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状況</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について評価を</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行い</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、中間</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見直しを実施する。</a:t>
            </a:r>
            <a:endParaRPr lang="en-US" altLang="ja-JP" sz="1050" dirty="0">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CEB29C51-69AE-44D1-9918-56FFEA5A9484}"/>
              </a:ext>
            </a:extLst>
          </p:cNvPr>
          <p:cNvSpPr/>
          <p:nvPr/>
        </p:nvSpPr>
        <p:spPr>
          <a:xfrm>
            <a:off x="5368555" y="5755383"/>
            <a:ext cx="7241906" cy="2455041"/>
          </a:xfrm>
          <a:prstGeom prst="rect">
            <a:avLst/>
          </a:prstGeom>
          <a:solidFill>
            <a:srgbClr val="D7FCB2"/>
          </a:solidFill>
          <a:ln w="12700" cap="flat" cmpd="sng" algn="ctr">
            <a:noFill/>
            <a:prstDash val="solid"/>
            <a:miter lim="800000"/>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9" name="正方形/長方形 88">
            <a:extLst>
              <a:ext uri="{FF2B5EF4-FFF2-40B4-BE49-F238E27FC236}">
                <a16:creationId xmlns:a16="http://schemas.microsoft.com/office/drawing/2014/main" id="{0EB81648-8670-4592-9564-A17307E854FA}"/>
              </a:ext>
            </a:extLst>
          </p:cNvPr>
          <p:cNvSpPr/>
          <p:nvPr/>
        </p:nvSpPr>
        <p:spPr>
          <a:xfrm>
            <a:off x="5375683" y="3427844"/>
            <a:ext cx="7234778" cy="2246143"/>
          </a:xfrm>
          <a:prstGeom prst="rect">
            <a:avLst/>
          </a:prstGeom>
          <a:solidFill>
            <a:srgbClr val="D9F5FF"/>
          </a:solidFill>
          <a:ln w="12700" cap="flat" cmpd="sng" algn="ctr">
            <a:noFill/>
            <a:prstDash val="solid"/>
            <a:miter lim="800000"/>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0" name="正方形/長方形 89">
            <a:extLst>
              <a:ext uri="{FF2B5EF4-FFF2-40B4-BE49-F238E27FC236}">
                <a16:creationId xmlns:a16="http://schemas.microsoft.com/office/drawing/2014/main" id="{1C1A2CEB-DF0B-4EF3-9648-2541BAE0F6C0}"/>
              </a:ext>
            </a:extLst>
          </p:cNvPr>
          <p:cNvSpPr/>
          <p:nvPr/>
        </p:nvSpPr>
        <p:spPr>
          <a:xfrm>
            <a:off x="5345786" y="987615"/>
            <a:ext cx="7256062" cy="2361097"/>
          </a:xfrm>
          <a:prstGeom prst="rect">
            <a:avLst/>
          </a:prstGeom>
          <a:solidFill>
            <a:srgbClr val="FFE0FF"/>
          </a:solidFill>
          <a:ln w="12700" cap="flat" cmpd="sng" algn="ctr">
            <a:noFill/>
            <a:prstDash val="solid"/>
            <a:miter lim="800000"/>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1" name="テキスト ボックス 115">
            <a:extLst>
              <a:ext uri="{FF2B5EF4-FFF2-40B4-BE49-F238E27FC236}">
                <a16:creationId xmlns:a16="http://schemas.microsoft.com/office/drawing/2014/main" id="{6E5C9BF4-667A-4165-BDCD-99D1E350BA5D}"/>
              </a:ext>
            </a:extLst>
          </p:cNvPr>
          <p:cNvSpPr txBox="1"/>
          <p:nvPr/>
        </p:nvSpPr>
        <p:spPr>
          <a:xfrm>
            <a:off x="6409271" y="2418879"/>
            <a:ext cx="2587281" cy="25391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Meiryo UI" panose="020B0604030504040204" pitchFamily="50" charset="-128"/>
                <a:ea typeface="Meiryo UI" panose="020B0604030504040204" pitchFamily="50" charset="-128"/>
              </a:rPr>
              <a:t>１－３　自然と触れ合える場の情報発信</a:t>
            </a:r>
            <a:endParaRPr kumimoji="0" lang="en-US" altLang="ja-JP" sz="1050" kern="0" dirty="0">
              <a:solidFill>
                <a:prstClr val="black"/>
              </a:solidFill>
              <a:latin typeface="Meiryo UI" panose="020B0604030504040204" pitchFamily="50" charset="-128"/>
              <a:ea typeface="Meiryo UI" panose="020B0604030504040204" pitchFamily="50" charset="-128"/>
            </a:endParaRPr>
          </a:p>
        </p:txBody>
      </p:sp>
      <p:sp>
        <p:nvSpPr>
          <p:cNvPr id="92" name="テキスト ボックス 102">
            <a:extLst>
              <a:ext uri="{FF2B5EF4-FFF2-40B4-BE49-F238E27FC236}">
                <a16:creationId xmlns:a16="http://schemas.microsoft.com/office/drawing/2014/main" id="{7BCF6395-6B16-49E8-B293-DE6CF04FAA51}"/>
              </a:ext>
            </a:extLst>
          </p:cNvPr>
          <p:cNvSpPr txBox="1"/>
          <p:nvPr/>
        </p:nvSpPr>
        <p:spPr>
          <a:xfrm>
            <a:off x="8986920" y="4592263"/>
            <a:ext cx="2890109" cy="415498"/>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ja-JP" altLang="en-US" sz="1050" kern="0" dirty="0">
                <a:solidFill>
                  <a:prstClr val="black"/>
                </a:solidFill>
                <a:latin typeface="Meiryo UI" panose="020B0604030504040204" pitchFamily="50" charset="-128"/>
                <a:ea typeface="Meiryo UI" panose="020B0604030504040204" pitchFamily="50" charset="-128"/>
              </a:rPr>
              <a:t>２－４　自然が持つ多様な機能を</a:t>
            </a:r>
            <a:endParaRPr kumimoji="0" lang="en-US" altLang="ja-JP" sz="1050" kern="0" dirty="0">
              <a:solidFill>
                <a:prstClr val="black"/>
              </a:solidFill>
              <a:latin typeface="Meiryo UI" panose="020B0604030504040204" pitchFamily="50" charset="-128"/>
              <a:ea typeface="Meiryo UI" panose="020B0604030504040204" pitchFamily="50" charset="-128"/>
            </a:endParaRPr>
          </a:p>
          <a:p>
            <a:pPr>
              <a:defRPr/>
            </a:pPr>
            <a:r>
              <a:rPr kumimoji="0" lang="ja-JP" altLang="en-US" sz="1050" kern="0" dirty="0">
                <a:solidFill>
                  <a:prstClr val="black"/>
                </a:solidFill>
                <a:latin typeface="Meiryo UI" panose="020B0604030504040204" pitchFamily="50" charset="-128"/>
                <a:ea typeface="Meiryo UI" panose="020B0604030504040204" pitchFamily="50" charset="-128"/>
              </a:rPr>
              <a:t>　　　　　 活用した取組</a:t>
            </a:r>
            <a:endParaRPr kumimoji="0" lang="en-US" altLang="ja-JP" sz="105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94" name="テキスト ボックス 108">
            <a:extLst>
              <a:ext uri="{FF2B5EF4-FFF2-40B4-BE49-F238E27FC236}">
                <a16:creationId xmlns:a16="http://schemas.microsoft.com/office/drawing/2014/main" id="{3455933E-11D0-41EF-8B9F-1D6C90F4F6AF}"/>
              </a:ext>
            </a:extLst>
          </p:cNvPr>
          <p:cNvSpPr txBox="1"/>
          <p:nvPr/>
        </p:nvSpPr>
        <p:spPr>
          <a:xfrm>
            <a:off x="8924356" y="5922094"/>
            <a:ext cx="2505436" cy="70019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0" dirty="0">
                <a:latin typeface="Meiryo UI" panose="020B0604030504040204" pitchFamily="50" charset="-128"/>
                <a:ea typeface="Meiryo UI" panose="020B0604030504040204" pitchFamily="50" charset="-128"/>
              </a:rPr>
              <a:t>３－２　保護地域内外における効果的な</a:t>
            </a:r>
            <a:endParaRPr kumimoji="0" lang="en-US" altLang="ja-JP" sz="1050" kern="0" dirty="0">
              <a:latin typeface="Meiryo UI" panose="020B0604030504040204" pitchFamily="50" charset="-128"/>
              <a:ea typeface="Meiryo UI" panose="020B0604030504040204" pitchFamily="50" charset="-128"/>
            </a:endParaRPr>
          </a:p>
          <a:p>
            <a:pPr>
              <a:defRPr/>
            </a:pPr>
            <a:r>
              <a:rPr kumimoji="0" lang="ja-JP" altLang="en-US" sz="1050" kern="0" dirty="0">
                <a:latin typeface="Meiryo UI" panose="020B0604030504040204" pitchFamily="50" charset="-128"/>
                <a:ea typeface="Meiryo UI" panose="020B0604030504040204" pitchFamily="50" charset="-128"/>
              </a:rPr>
              <a:t>　　　　　 保全の仕組みづくり</a:t>
            </a:r>
            <a:endParaRPr kumimoji="0" lang="en-US" altLang="ja-JP" sz="2000" kern="0" dirty="0">
              <a:latin typeface="Meiryo UI" panose="020B0604030504040204" pitchFamily="50" charset="-128"/>
              <a:ea typeface="Meiryo UI" panose="020B0604030504040204" pitchFamily="50" charset="-128"/>
            </a:endParaRPr>
          </a:p>
          <a:p>
            <a:pPr>
              <a:defRPr/>
            </a:pPr>
            <a:endParaRPr kumimoji="0" lang="en-US" altLang="ja-JP" sz="800" kern="0" dirty="0">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1" kern="0" dirty="0">
                <a:latin typeface="Meiryo UI" panose="020B0604030504040204" pitchFamily="50" charset="-128"/>
                <a:ea typeface="Meiryo UI" panose="020B0604030504040204" pitchFamily="50" charset="-128"/>
              </a:rPr>
              <a:t>　</a:t>
            </a:r>
            <a:endParaRPr kumimoji="0" lang="en-US" altLang="ja-JP" sz="1050" b="1" kern="0" dirty="0">
              <a:latin typeface="Meiryo UI" panose="020B0604030504040204" pitchFamily="50" charset="-128"/>
              <a:ea typeface="Meiryo UI" panose="020B0604030504040204" pitchFamily="50" charset="-128"/>
            </a:endParaRPr>
          </a:p>
        </p:txBody>
      </p:sp>
      <p:sp>
        <p:nvSpPr>
          <p:cNvPr id="95" name="テキスト ボックス 129">
            <a:extLst>
              <a:ext uri="{FF2B5EF4-FFF2-40B4-BE49-F238E27FC236}">
                <a16:creationId xmlns:a16="http://schemas.microsoft.com/office/drawing/2014/main" id="{BFB28500-9D0E-438C-A30E-2F0BB8B08002}"/>
              </a:ext>
            </a:extLst>
          </p:cNvPr>
          <p:cNvSpPr txBox="1"/>
          <p:nvPr/>
        </p:nvSpPr>
        <p:spPr>
          <a:xfrm>
            <a:off x="5354605" y="3426658"/>
            <a:ext cx="1026256" cy="2253714"/>
          </a:xfrm>
          <a:prstGeom prst="rect">
            <a:avLst/>
          </a:prstGeom>
          <a:solidFill>
            <a:srgbClr val="81DFFF"/>
          </a:solidFill>
          <a:ln w="38100">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en-US" altLang="ja-JP" sz="1100" b="1" kern="0" dirty="0">
                <a:solidFill>
                  <a:prstClr val="black"/>
                </a:solidFill>
                <a:latin typeface="Meiryo UI" panose="020B0604030504040204" pitchFamily="50" charset="-128"/>
                <a:ea typeface="Meiryo UI" panose="020B0604030504040204" pitchFamily="50" charset="-128"/>
              </a:rPr>
              <a:t>【</a:t>
            </a:r>
            <a:r>
              <a:rPr kumimoji="0" lang="ja-JP" altLang="en-US" sz="1100" b="1" kern="0" dirty="0">
                <a:solidFill>
                  <a:prstClr val="black"/>
                </a:solidFill>
                <a:latin typeface="Meiryo UI" panose="020B0604030504040204" pitchFamily="50" charset="-128"/>
                <a:ea typeface="Meiryo UI" panose="020B0604030504040204" pitchFamily="50" charset="-128"/>
              </a:rPr>
              <a:t>取組方針２</a:t>
            </a:r>
            <a:r>
              <a:rPr kumimoji="0" lang="en-US" altLang="ja-JP" sz="1100" b="1" kern="0" dirty="0">
                <a:solidFill>
                  <a:prstClr val="black"/>
                </a:solidFill>
                <a:latin typeface="Meiryo UI" panose="020B0604030504040204" pitchFamily="50" charset="-128"/>
                <a:ea typeface="Meiryo UI" panose="020B0604030504040204" pitchFamily="50" charset="-128"/>
              </a:rPr>
              <a:t>】</a:t>
            </a:r>
            <a:r>
              <a:rPr kumimoji="0" lang="ja-JP" altLang="en-US" sz="1100" b="1" kern="0" dirty="0">
                <a:solidFill>
                  <a:prstClr val="black"/>
                </a:solidFill>
                <a:latin typeface="Meiryo UI" panose="020B0604030504040204" pitchFamily="50" charset="-128"/>
                <a:ea typeface="Meiryo UI" panose="020B0604030504040204" pitchFamily="50" charset="-128"/>
              </a:rPr>
              <a:t>自然資本の持続可能な利用、維持・充実</a:t>
            </a:r>
            <a:endParaRPr kumimoji="0" lang="en-US" altLang="ja-JP" sz="1100" b="1" kern="0" dirty="0">
              <a:solidFill>
                <a:prstClr val="black"/>
              </a:solidFill>
              <a:latin typeface="Meiryo UI" panose="020B0604030504040204" pitchFamily="50" charset="-128"/>
              <a:ea typeface="Meiryo UI" panose="020B0604030504040204" pitchFamily="50" charset="-128"/>
            </a:endParaRPr>
          </a:p>
        </p:txBody>
      </p:sp>
      <p:sp>
        <p:nvSpPr>
          <p:cNvPr id="97" name="テキスト ボックス 96"/>
          <p:cNvSpPr txBox="1"/>
          <p:nvPr/>
        </p:nvSpPr>
        <p:spPr>
          <a:xfrm>
            <a:off x="6495458" y="2640680"/>
            <a:ext cx="2373764" cy="646331"/>
          </a:xfrm>
          <a:prstGeom prst="rect">
            <a:avLst/>
          </a:prstGeom>
          <a:noFill/>
          <a:ln w="12700">
            <a:solidFill>
              <a:schemeClr val="tx1"/>
            </a:solidFill>
            <a:prstDash val="sysDash"/>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 都市</a:t>
            </a:r>
            <a:r>
              <a:rPr lang="ja-JP" altLang="en-US" sz="900" dirty="0">
                <a:latin typeface="Meiryo UI" panose="020B0604030504040204" pitchFamily="50" charset="-128"/>
                <a:ea typeface="Meiryo UI" panose="020B0604030504040204" pitchFamily="50" charset="-128"/>
              </a:rPr>
              <a:t>と森・里・川・海が近接した多様な自然</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環境を有する大阪の特性を活かし、府民が身</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近な自然や生き物と触れ合える場の情報発</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信を行う</a:t>
            </a:r>
            <a:endParaRPr kumimoji="1" lang="ja-JP" altLang="en-US" sz="90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9021734" y="1525059"/>
            <a:ext cx="2340000" cy="639671"/>
          </a:xfrm>
          <a:prstGeom prst="rect">
            <a:avLst/>
          </a:prstGeom>
          <a:noFill/>
          <a:ln w="12700">
            <a:solidFill>
              <a:schemeClr val="tx1"/>
            </a:solidFill>
            <a:prstDash val="sysDash"/>
          </a:ln>
        </p:spPr>
        <p:txBody>
          <a:bodyPr wrap="square" rtlCol="0">
            <a:noAutofit/>
          </a:bodyPr>
          <a:lstStyle/>
          <a:p>
            <a:r>
              <a:rPr lang="ja-JP" altLang="en-US" sz="900" dirty="0" smtClean="0">
                <a:latin typeface="Meiryo UI" panose="020B0604030504040204" pitchFamily="50" charset="-128"/>
                <a:ea typeface="Meiryo UI" panose="020B0604030504040204" pitchFamily="50" charset="-128"/>
              </a:rPr>
              <a:t>・ 府民</a:t>
            </a:r>
            <a:r>
              <a:rPr lang="ja-JP" altLang="en-US" sz="900" dirty="0">
                <a:latin typeface="Meiryo UI" panose="020B0604030504040204" pitchFamily="50" charset="-128"/>
                <a:ea typeface="Meiryo UI" panose="020B0604030504040204" pitchFamily="50" charset="-128"/>
              </a:rPr>
              <a:t>が身近な自然や生き物に触れ合うことで</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自然の魅力に気づき、自然の恵みに関する</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意識の向上が図られるよう、自然と触れ合え</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る場の整備を行う</a:t>
            </a:r>
          </a:p>
          <a:p>
            <a:endParaRPr kumimoji="1" lang="ja-JP" altLang="en-US" sz="900" dirty="0">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9039705" y="2727101"/>
            <a:ext cx="2340000" cy="507831"/>
          </a:xfrm>
          <a:prstGeom prst="rect">
            <a:avLst/>
          </a:prstGeom>
          <a:noFill/>
          <a:ln w="12700">
            <a:solidFill>
              <a:schemeClr val="tx1"/>
            </a:solidFill>
            <a:prstDash val="sysDash"/>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大阪府生物</a:t>
            </a:r>
            <a:r>
              <a:rPr kumimoji="1" lang="ja-JP" altLang="en-US" sz="900" dirty="0">
                <a:latin typeface="Meiryo UI" panose="020B0604030504040204" pitchFamily="50" charset="-128"/>
                <a:ea typeface="Meiryo UI" panose="020B0604030504040204" pitchFamily="50" charset="-128"/>
              </a:rPr>
              <a:t>多様性地域戦略を活用した、</a:t>
            </a:r>
            <a:endParaRPr kumimoji="1"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市町村における生物多様性地域戦略の策</a:t>
            </a:r>
            <a:endParaRPr kumimoji="1"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定に向けた働きかけを行う</a:t>
            </a:r>
          </a:p>
        </p:txBody>
      </p:sp>
      <p:sp>
        <p:nvSpPr>
          <p:cNvPr id="100" name="テキスト ボックス 99"/>
          <p:cNvSpPr txBox="1"/>
          <p:nvPr/>
        </p:nvSpPr>
        <p:spPr>
          <a:xfrm>
            <a:off x="6495458" y="3991269"/>
            <a:ext cx="2340000" cy="646331"/>
          </a:xfrm>
          <a:prstGeom prst="rect">
            <a:avLst/>
          </a:prstGeom>
          <a:noFill/>
          <a:ln w="12700">
            <a:solidFill>
              <a:schemeClr val="tx1"/>
            </a:solidFill>
            <a:prstDash val="sysDash"/>
          </a:ln>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生物多様性保全に積極的に取り組む企業</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や団体</a:t>
            </a:r>
            <a:r>
              <a:rPr lang="ja-JP" altLang="en-US" sz="900" b="1" dirty="0" smtClean="0">
                <a:latin typeface="Meiryo UI" panose="020B0604030504040204" pitchFamily="50" charset="-128"/>
                <a:ea typeface="Meiryo UI" panose="020B0604030504040204" pitchFamily="50" charset="-128"/>
              </a:rPr>
              <a:t>の活動を</a:t>
            </a:r>
            <a:r>
              <a:rPr lang="en-US" altLang="ja-JP" sz="900" b="1" dirty="0" smtClean="0">
                <a:latin typeface="Meiryo UI" panose="020B0604030504040204" pitchFamily="50" charset="-128"/>
                <a:ea typeface="Meiryo UI" panose="020B0604030504040204" pitchFamily="50" charset="-128"/>
              </a:rPr>
              <a:t>PR</a:t>
            </a:r>
            <a:r>
              <a:rPr lang="ja-JP" altLang="en-US" sz="900" b="1" dirty="0" smtClean="0">
                <a:latin typeface="Meiryo UI" panose="020B0604030504040204" pitchFamily="50" charset="-128"/>
                <a:ea typeface="Meiryo UI" panose="020B0604030504040204" pitchFamily="50" charset="-128"/>
              </a:rPr>
              <a:t>する応援</a:t>
            </a:r>
            <a:r>
              <a:rPr lang="ja-JP" altLang="en-US" sz="900" b="1" dirty="0">
                <a:latin typeface="Meiryo UI" panose="020B0604030504040204" pitchFamily="50" charset="-128"/>
                <a:ea typeface="Meiryo UI" panose="020B0604030504040204" pitchFamily="50" charset="-128"/>
              </a:rPr>
              <a:t>宣言など、</a:t>
            </a:r>
            <a:r>
              <a:rPr lang="ja-JP" altLang="en-US" sz="900" b="1" dirty="0" smtClean="0">
                <a:latin typeface="Meiryo UI" panose="020B0604030504040204" pitchFamily="50" charset="-128"/>
                <a:ea typeface="Meiryo UI" panose="020B0604030504040204" pitchFamily="50" charset="-128"/>
              </a:rPr>
              <a:t>多</a:t>
            </a:r>
            <a:endParaRPr lang="en-US" altLang="ja-JP" sz="900" b="1" dirty="0" smtClean="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様</a:t>
            </a:r>
            <a:r>
              <a:rPr lang="ja-JP" altLang="en-US" sz="900" b="1" dirty="0">
                <a:latin typeface="Meiryo UI" panose="020B0604030504040204" pitchFamily="50" charset="-128"/>
                <a:ea typeface="Meiryo UI" panose="020B0604030504040204" pitchFamily="50" charset="-128"/>
              </a:rPr>
              <a:t>な制度の</a:t>
            </a:r>
            <a:r>
              <a:rPr lang="ja-JP" altLang="en-US" sz="900" b="1" dirty="0" smtClean="0">
                <a:latin typeface="Meiryo UI" panose="020B0604030504040204" pitchFamily="50" charset="-128"/>
                <a:ea typeface="Meiryo UI" panose="020B0604030504040204" pitchFamily="50" charset="-128"/>
              </a:rPr>
              <a:t>提供に</a:t>
            </a:r>
            <a:r>
              <a:rPr lang="ja-JP" altLang="en-US" sz="900" b="1" dirty="0">
                <a:latin typeface="Meiryo UI" panose="020B0604030504040204" pitchFamily="50" charset="-128"/>
                <a:ea typeface="Meiryo UI" panose="020B0604030504040204" pitchFamily="50" charset="-128"/>
              </a:rPr>
              <a:t>より、事業者等の取組</a:t>
            </a:r>
            <a:r>
              <a:rPr lang="ja-JP" altLang="en-US" sz="900" b="1" dirty="0" smtClean="0">
                <a:latin typeface="Meiryo UI" panose="020B0604030504040204" pitchFamily="50" charset="-128"/>
                <a:ea typeface="Meiryo UI" panose="020B0604030504040204" pitchFamily="50" charset="-128"/>
              </a:rPr>
              <a:t>を</a:t>
            </a:r>
            <a:endParaRPr lang="en-US" altLang="ja-JP" sz="900" b="1" dirty="0" smtClean="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en-US" altLang="ja-JP" sz="900" b="1" dirty="0" smtClean="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促進</a:t>
            </a:r>
            <a:r>
              <a:rPr lang="ja-JP" altLang="en-US" sz="900" b="1" dirty="0">
                <a:latin typeface="Meiryo UI" panose="020B0604030504040204" pitchFamily="50" charset="-128"/>
                <a:ea typeface="Meiryo UI" panose="020B0604030504040204" pitchFamily="50" charset="-128"/>
              </a:rPr>
              <a:t>する</a:t>
            </a:r>
            <a:endParaRPr lang="en-US" altLang="ja-JP" sz="900" b="1" dirty="0">
              <a:latin typeface="Meiryo UI" panose="020B0604030504040204" pitchFamily="50" charset="-128"/>
              <a:ea typeface="Meiryo UI" panose="020B0604030504040204" pitchFamily="50" charset="-128"/>
            </a:endParaRPr>
          </a:p>
        </p:txBody>
      </p:sp>
      <p:sp>
        <p:nvSpPr>
          <p:cNvPr id="101" name="テキスト ボックス 100"/>
          <p:cNvSpPr txBox="1"/>
          <p:nvPr/>
        </p:nvSpPr>
        <p:spPr>
          <a:xfrm>
            <a:off x="9017029" y="3991269"/>
            <a:ext cx="2340000" cy="507831"/>
          </a:xfrm>
          <a:prstGeom prst="rect">
            <a:avLst/>
          </a:prstGeom>
          <a:noFill/>
          <a:ln w="12700">
            <a:solidFill>
              <a:schemeClr val="tx1"/>
            </a:solidFill>
            <a:prstDash val="sysDash"/>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地球</a:t>
            </a:r>
            <a:r>
              <a:rPr lang="ja-JP" altLang="en-US" sz="900" dirty="0">
                <a:solidFill>
                  <a:prstClr val="black"/>
                </a:solidFill>
                <a:latin typeface="Meiryo UI" panose="020B0604030504040204" pitchFamily="50" charset="-128"/>
                <a:ea typeface="Meiryo UI" panose="020B0604030504040204" pitchFamily="50" charset="-128"/>
              </a:rPr>
              <a:t>温暖化による気候変動を緩和する取組</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や、生物多様性保全に資する気候変動への　</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適応の取組を推進する</a:t>
            </a:r>
          </a:p>
        </p:txBody>
      </p:sp>
      <p:sp>
        <p:nvSpPr>
          <p:cNvPr id="102" name="テキスト ボックス 101"/>
          <p:cNvSpPr txBox="1"/>
          <p:nvPr/>
        </p:nvSpPr>
        <p:spPr>
          <a:xfrm>
            <a:off x="6482331" y="4885779"/>
            <a:ext cx="2353127" cy="749738"/>
          </a:xfrm>
          <a:prstGeom prst="rect">
            <a:avLst/>
          </a:prstGeom>
          <a:noFill/>
          <a:ln w="12700">
            <a:solidFill>
              <a:schemeClr val="tx1"/>
            </a:solidFill>
            <a:prstDash val="sysDash"/>
          </a:ln>
        </p:spPr>
        <p:txBody>
          <a:bodyPr wrap="square" rtlCol="0">
            <a:noAutofit/>
          </a:bodyPr>
          <a:lstStyle/>
          <a:p>
            <a:r>
              <a:rPr lang="ja-JP" altLang="en-US" sz="900" dirty="0" smtClean="0">
                <a:solidFill>
                  <a:prstClr val="black"/>
                </a:solidFill>
                <a:latin typeface="Meiryo UI" panose="020B0604030504040204" pitchFamily="50" charset="-128"/>
                <a:ea typeface="Meiryo UI" panose="020B0604030504040204" pitchFamily="50" charset="-128"/>
              </a:rPr>
              <a:t>●外</a:t>
            </a:r>
            <a:r>
              <a:rPr lang="ja-JP" altLang="en-US" sz="900" dirty="0">
                <a:solidFill>
                  <a:prstClr val="black"/>
                </a:solidFill>
                <a:latin typeface="Meiryo UI" panose="020B0604030504040204" pitchFamily="50" charset="-128"/>
                <a:ea typeface="Meiryo UI" panose="020B0604030504040204" pitchFamily="50" charset="-128"/>
              </a:rPr>
              <a:t>来生物について、</a:t>
            </a:r>
            <a:r>
              <a:rPr lang="en-US" altLang="ja-JP" sz="900" dirty="0">
                <a:solidFill>
                  <a:prstClr val="black"/>
                </a:solidFill>
                <a:latin typeface="Meiryo UI" panose="020B0604030504040204" pitchFamily="50" charset="-128"/>
                <a:ea typeface="Meiryo UI" panose="020B0604030504040204" pitchFamily="50" charset="-128"/>
              </a:rPr>
              <a:t>SNS</a:t>
            </a:r>
            <a:r>
              <a:rPr lang="ja-JP" altLang="en-US" sz="900" dirty="0">
                <a:solidFill>
                  <a:prstClr val="black"/>
                </a:solidFill>
                <a:latin typeface="Meiryo UI" panose="020B0604030504040204" pitchFamily="50" charset="-128"/>
                <a:ea typeface="Meiryo UI" panose="020B0604030504040204" pitchFamily="50" charset="-128"/>
              </a:rPr>
              <a:t>等を活用し、府民　</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等への啓発を実施するともに、</a:t>
            </a:r>
            <a:r>
              <a:rPr lang="ja-JP" altLang="en-US" sz="900" b="1" dirty="0">
                <a:solidFill>
                  <a:prstClr val="black"/>
                </a:solidFill>
                <a:latin typeface="Meiryo UI" panose="020B0604030504040204" pitchFamily="50" charset="-128"/>
                <a:ea typeface="Meiryo UI" panose="020B0604030504040204" pitchFamily="50" charset="-128"/>
              </a:rPr>
              <a:t>特定外来生物</a:t>
            </a:r>
            <a:endParaRPr lang="en-US" altLang="ja-JP" sz="900" b="1"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rPr>
              <a:t>については、生態系等への被害の大きさをラ</a:t>
            </a:r>
            <a:endParaRPr lang="en-US" altLang="ja-JP" sz="900" b="1"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rPr>
              <a:t>ンク付けした</a:t>
            </a:r>
            <a:r>
              <a:rPr lang="ja-JP" altLang="en-US" sz="900" b="1" dirty="0">
                <a:latin typeface="Meiryo UI" panose="020B0604030504040204" pitchFamily="50" charset="-128"/>
                <a:ea typeface="Meiryo UI" panose="020B0604030504040204" pitchFamily="50" charset="-128"/>
              </a:rPr>
              <a:t>アラートリストを作成し、効果的</a:t>
            </a:r>
            <a:endParaRPr lang="en-US" altLang="ja-JP" sz="900" b="1" dirty="0">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　 な防除を進める</a:t>
            </a:r>
            <a:endParaRPr lang="en-US" altLang="ja-JP" sz="900" b="1" dirty="0">
              <a:solidFill>
                <a:prstClr val="black"/>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9023308" y="5041642"/>
            <a:ext cx="2349632" cy="507831"/>
          </a:xfrm>
          <a:prstGeom prst="rect">
            <a:avLst/>
          </a:prstGeom>
          <a:noFill/>
          <a:ln w="12700">
            <a:solidFill>
              <a:schemeClr val="tx1"/>
            </a:solidFill>
            <a:prstDash val="sysDash"/>
          </a:ln>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 自然</a:t>
            </a:r>
            <a:r>
              <a:rPr lang="ja-JP" altLang="en-US" sz="900" dirty="0">
                <a:solidFill>
                  <a:prstClr val="black"/>
                </a:solidFill>
                <a:latin typeface="Meiryo UI" panose="020B0604030504040204" pitchFamily="50" charset="-128"/>
                <a:ea typeface="Meiryo UI" panose="020B0604030504040204" pitchFamily="50" charset="-128"/>
              </a:rPr>
              <a:t>が持つ多様な機能の活用を通じた生物</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多様性の保全を推進するとともに、普及啓発</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を図る</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04" name="テキスト ボックス 103"/>
          <p:cNvSpPr txBox="1"/>
          <p:nvPr/>
        </p:nvSpPr>
        <p:spPr>
          <a:xfrm>
            <a:off x="6476664" y="6287295"/>
            <a:ext cx="2360155" cy="1200329"/>
          </a:xfrm>
          <a:prstGeom prst="rect">
            <a:avLst/>
          </a:prstGeom>
          <a:noFill/>
          <a:ln w="12700">
            <a:solidFill>
              <a:schemeClr val="tx1"/>
            </a:solidFill>
            <a:prstDash val="sysDash"/>
          </a:ln>
        </p:spPr>
        <p:txBody>
          <a:bodyPr wrap="square" rtlCol="0">
            <a:spAutoFit/>
          </a:bodyPr>
          <a:lstStyle/>
          <a:p>
            <a:r>
              <a:rPr lang="ja-JP" altLang="en-US" sz="900"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府民や</a:t>
            </a:r>
            <a:r>
              <a:rPr lang="en-US" altLang="ja-JP" sz="900" b="1" dirty="0">
                <a:latin typeface="Meiryo UI" panose="020B0604030504040204" pitchFamily="50" charset="-128"/>
                <a:ea typeface="Meiryo UI" panose="020B0604030504040204" pitchFamily="50" charset="-128"/>
              </a:rPr>
              <a:t>NPO</a:t>
            </a:r>
            <a:r>
              <a:rPr lang="ja-JP" altLang="en-US" sz="900" b="1" dirty="0">
                <a:latin typeface="Meiryo UI" panose="020B0604030504040204" pitchFamily="50" charset="-128"/>
                <a:ea typeface="Meiryo UI" panose="020B0604030504040204" pitchFamily="50" charset="-128"/>
              </a:rPr>
              <a:t>等の多様な主体の参画による</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野生動植物種の生息状況に係るデータ収集</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を進めるとともに、保全上重要な野生動植</a:t>
            </a:r>
            <a:endParaRPr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ja-JP" altLang="en-US" sz="900" b="1" dirty="0">
                <a:latin typeface="Meiryo UI" panose="020B0604030504040204" pitchFamily="50" charset="-128"/>
                <a:ea typeface="Meiryo UI" panose="020B0604030504040204" pitchFamily="50" charset="-128"/>
              </a:rPr>
              <a:t>物種について関係者と連携したモニタリング</a:t>
            </a:r>
            <a:endParaRPr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ja-JP" altLang="en-US" sz="900" b="1" dirty="0">
                <a:latin typeface="Meiryo UI" panose="020B0604030504040204" pitchFamily="50" charset="-128"/>
                <a:ea typeface="Meiryo UI" panose="020B0604030504040204" pitchFamily="50" charset="-128"/>
              </a:rPr>
              <a:t>体制を構築する</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●生物多様性保全に係る情報や資料の蓄積</a:t>
            </a:r>
            <a:endParaRPr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ja-JP" altLang="en-US" sz="900" b="1" dirty="0">
                <a:latin typeface="Meiryo UI" panose="020B0604030504040204" pitchFamily="50" charset="-128"/>
                <a:ea typeface="Meiryo UI" panose="020B0604030504040204" pitchFamily="50" charset="-128"/>
              </a:rPr>
              <a:t>のため、データバンクを設置し、蓄積データの</a:t>
            </a:r>
            <a:endParaRPr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ja-JP" altLang="en-US" sz="900" b="1" dirty="0">
                <a:latin typeface="Meiryo UI" panose="020B0604030504040204" pitchFamily="50" charset="-128"/>
                <a:ea typeface="Meiryo UI" panose="020B0604030504040204" pitchFamily="50" charset="-128"/>
              </a:rPr>
              <a:t>活用を進める</a:t>
            </a:r>
            <a:endParaRPr lang="en-US" altLang="ja-JP" sz="900" b="1" dirty="0">
              <a:latin typeface="Meiryo UI" panose="020B0604030504040204" pitchFamily="50" charset="-128"/>
              <a:ea typeface="Meiryo UI" panose="020B0604030504040204" pitchFamily="50" charset="-128"/>
            </a:endParaRPr>
          </a:p>
        </p:txBody>
      </p:sp>
      <p:pic>
        <p:nvPicPr>
          <p:cNvPr id="105" name="図 104"/>
          <p:cNvPicPr>
            <a:picLocks noChangeAspect="1"/>
          </p:cNvPicPr>
          <p:nvPr/>
        </p:nvPicPr>
        <p:blipFill>
          <a:blip r:embed="rId10"/>
          <a:stretch>
            <a:fillRect/>
          </a:stretch>
        </p:blipFill>
        <p:spPr>
          <a:xfrm>
            <a:off x="11443073" y="5967261"/>
            <a:ext cx="1089609" cy="886458"/>
          </a:xfrm>
          <a:prstGeom prst="rect">
            <a:avLst/>
          </a:prstGeom>
        </p:spPr>
      </p:pic>
      <p:sp>
        <p:nvSpPr>
          <p:cNvPr id="106" name="テキスト ボックス 105">
            <a:extLst>
              <a:ext uri="{FF2B5EF4-FFF2-40B4-BE49-F238E27FC236}">
                <a16:creationId xmlns:a16="http://schemas.microsoft.com/office/drawing/2014/main" id="{F4A93601-671A-4E74-BE5F-112380FA5B73}"/>
              </a:ext>
            </a:extLst>
          </p:cNvPr>
          <p:cNvSpPr txBox="1"/>
          <p:nvPr/>
        </p:nvSpPr>
        <p:spPr>
          <a:xfrm>
            <a:off x="5342604" y="999753"/>
            <a:ext cx="1028381" cy="2345509"/>
          </a:xfrm>
          <a:prstGeom prst="rect">
            <a:avLst/>
          </a:prstGeom>
          <a:solidFill>
            <a:srgbClr val="FF99CC"/>
          </a:solidFill>
          <a:ln w="38100">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en-US" altLang="ja-JP" sz="1100" b="1" kern="0" dirty="0">
                <a:solidFill>
                  <a:prstClr val="black"/>
                </a:solidFill>
                <a:latin typeface="Meiryo UI" panose="020B0604030504040204" pitchFamily="50" charset="-128"/>
                <a:ea typeface="Meiryo UI" panose="020B0604030504040204" pitchFamily="50" charset="-128"/>
              </a:rPr>
              <a:t>【</a:t>
            </a:r>
            <a:r>
              <a:rPr kumimoji="0" lang="ja-JP" altLang="en-US" sz="1100" b="1" kern="0" dirty="0">
                <a:solidFill>
                  <a:prstClr val="black"/>
                </a:solidFill>
                <a:latin typeface="Meiryo UI" panose="020B0604030504040204" pitchFamily="50" charset="-128"/>
                <a:ea typeface="Meiryo UI" panose="020B0604030504040204" pitchFamily="50" charset="-128"/>
              </a:rPr>
              <a:t>取組方針１</a:t>
            </a:r>
            <a:r>
              <a:rPr kumimoji="0" lang="en-US" altLang="ja-JP" sz="1100" b="1" kern="0" dirty="0">
                <a:solidFill>
                  <a:prstClr val="black"/>
                </a:solidFill>
                <a:latin typeface="Meiryo UI" panose="020B0604030504040204" pitchFamily="50" charset="-128"/>
                <a:ea typeface="Meiryo UI" panose="020B0604030504040204" pitchFamily="50" charset="-128"/>
              </a:rPr>
              <a:t>】</a:t>
            </a:r>
          </a:p>
          <a:p>
            <a:pPr>
              <a:defRPr/>
            </a:pPr>
            <a:r>
              <a:rPr kumimoji="0" lang="ja-JP" altLang="en-US" sz="1100" b="1" kern="0" dirty="0">
                <a:solidFill>
                  <a:prstClr val="black"/>
                </a:solidFill>
                <a:latin typeface="Meiryo UI" panose="020B0604030504040204" pitchFamily="50" charset="-128"/>
                <a:ea typeface="Meiryo UI" panose="020B0604030504040204" pitchFamily="50" charset="-128"/>
              </a:rPr>
              <a:t>生物多様性の理解と</a:t>
            </a:r>
            <a:endParaRPr kumimoji="0" lang="en-US" altLang="ja-JP" sz="1100" b="1" kern="0" dirty="0">
              <a:solidFill>
                <a:prstClr val="black"/>
              </a:solidFill>
              <a:latin typeface="Meiryo UI" panose="020B0604030504040204" pitchFamily="50" charset="-128"/>
              <a:ea typeface="Meiryo UI" panose="020B0604030504040204" pitchFamily="50" charset="-128"/>
            </a:endParaRPr>
          </a:p>
          <a:p>
            <a:pPr>
              <a:defRPr/>
            </a:pPr>
            <a:r>
              <a:rPr kumimoji="0" lang="ja-JP" altLang="en-US" sz="1100" b="1" kern="0" dirty="0">
                <a:solidFill>
                  <a:prstClr val="black"/>
                </a:solidFill>
                <a:latin typeface="Meiryo UI" panose="020B0604030504040204" pitchFamily="50" charset="-128"/>
                <a:ea typeface="Meiryo UI" panose="020B0604030504040204" pitchFamily="50" charset="-128"/>
              </a:rPr>
              <a:t>生物多様性に資する行動の促進</a:t>
            </a:r>
            <a:endParaRPr kumimoji="0" lang="en-US" altLang="ja-JP" sz="1100" b="1" kern="0" dirty="0">
              <a:solidFill>
                <a:prstClr val="black"/>
              </a:solidFill>
              <a:latin typeface="Meiryo UI" panose="020B0604030504040204" pitchFamily="50" charset="-128"/>
              <a:ea typeface="Meiryo UI" panose="020B0604030504040204" pitchFamily="50" charset="-128"/>
            </a:endParaRPr>
          </a:p>
        </p:txBody>
      </p:sp>
      <p:sp>
        <p:nvSpPr>
          <p:cNvPr id="108" name="テキスト ボックス 115">
            <a:extLst>
              <a:ext uri="{FF2B5EF4-FFF2-40B4-BE49-F238E27FC236}">
                <a16:creationId xmlns:a16="http://schemas.microsoft.com/office/drawing/2014/main" id="{CCD36EE1-E535-4D72-8A3E-C2911A59682C}"/>
              </a:ext>
            </a:extLst>
          </p:cNvPr>
          <p:cNvSpPr txBox="1"/>
          <p:nvPr/>
        </p:nvSpPr>
        <p:spPr>
          <a:xfrm>
            <a:off x="6397611" y="978842"/>
            <a:ext cx="2618714" cy="57708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r>
              <a:rPr kumimoji="0" lang="ja-JP" altLang="en-US" sz="1050" kern="0" dirty="0">
                <a:latin typeface="Meiryo UI" panose="020B0604030504040204" pitchFamily="50" charset="-128"/>
                <a:ea typeface="Meiryo UI" panose="020B0604030504040204" pitchFamily="50" charset="-128"/>
              </a:rPr>
              <a:t>取組項目及び計画内容</a:t>
            </a:r>
            <a:r>
              <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p>
          <a:p>
            <a:pPr>
              <a:defRPr/>
            </a:pPr>
            <a:r>
              <a:rPr kumimoji="0" lang="ja-JP" altLang="en-US"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１－１　自然の恵み（生態系サービス</a:t>
            </a:r>
            <a:r>
              <a:rPr kumimoji="0" lang="ja-JP" altLang="en-US" sz="1050" b="1" kern="0" noProof="0" dirty="0">
                <a:latin typeface="Meiryo UI" panose="020B0604030504040204" pitchFamily="50" charset="-128"/>
                <a:ea typeface="Meiryo UI" panose="020B0604030504040204" pitchFamily="50" charset="-128"/>
              </a:rPr>
              <a:t>）</a:t>
            </a:r>
            <a:r>
              <a:rPr kumimoji="0" lang="ja-JP" altLang="en-US"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に</a:t>
            </a:r>
            <a:endParaRPr kumimoji="0" lang="en-US" altLang="ja-JP"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a:p>
            <a:pPr>
              <a:defRPr/>
            </a:pPr>
            <a:r>
              <a:rPr kumimoji="0" lang="ja-JP" altLang="en-US" sz="1050" b="1" kern="0" dirty="0">
                <a:latin typeface="Meiryo UI" panose="020B0604030504040204" pitchFamily="50" charset="-128"/>
                <a:ea typeface="Meiryo UI" panose="020B0604030504040204" pitchFamily="50" charset="-128"/>
              </a:rPr>
              <a:t>　　　　　 </a:t>
            </a:r>
            <a:r>
              <a:rPr kumimoji="0" lang="ja-JP" altLang="en-US"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関する教育</a:t>
            </a:r>
            <a:r>
              <a:rPr kumimoji="0" lang="ja-JP" altLang="en-US" sz="1050" b="1" kern="0" noProof="0" dirty="0">
                <a:latin typeface="Meiryo UI" panose="020B0604030504040204" pitchFamily="50" charset="-128"/>
                <a:ea typeface="Meiryo UI" panose="020B0604030504040204" pitchFamily="50" charset="-128"/>
              </a:rPr>
              <a:t>・普及</a:t>
            </a:r>
            <a:r>
              <a:rPr kumimoji="0" lang="ja-JP" altLang="en-US" sz="1050" b="1" kern="0" dirty="0" smtClean="0">
                <a:latin typeface="Meiryo UI" panose="020B0604030504040204" pitchFamily="50" charset="-128"/>
                <a:ea typeface="Meiryo UI" panose="020B0604030504040204" pitchFamily="50" charset="-128"/>
              </a:rPr>
              <a:t>啓発　</a:t>
            </a:r>
            <a:r>
              <a:rPr kumimoji="0" lang="en-US" altLang="ja-JP" sz="1050" b="1" kern="0" dirty="0" smtClean="0">
                <a:latin typeface="Meiryo UI" panose="020B0604030504040204" pitchFamily="50" charset="-128"/>
                <a:ea typeface="Meiryo UI" panose="020B0604030504040204" pitchFamily="50" charset="-128"/>
              </a:rPr>
              <a:t>【</a:t>
            </a:r>
            <a:r>
              <a:rPr kumimoji="0" lang="ja-JP" altLang="en-US" sz="1050" b="1" kern="0" dirty="0" smtClean="0">
                <a:latin typeface="Meiryo UI" panose="020B0604030504040204" pitchFamily="50" charset="-128"/>
                <a:ea typeface="Meiryo UI" panose="020B0604030504040204" pitchFamily="50" charset="-128"/>
              </a:rPr>
              <a:t>重点</a:t>
            </a:r>
            <a:r>
              <a:rPr kumimoji="0" lang="en-US" altLang="ja-JP" sz="1050" b="1" kern="0" dirty="0" smtClean="0">
                <a:latin typeface="Meiryo UI" panose="020B0604030504040204" pitchFamily="50" charset="-128"/>
                <a:ea typeface="Meiryo UI" panose="020B0604030504040204" pitchFamily="50" charset="-128"/>
              </a:rPr>
              <a:t>】</a:t>
            </a:r>
            <a:r>
              <a:rPr kumimoji="0" lang="ja-JP" altLang="en-US" sz="1050" kern="0" dirty="0">
                <a:latin typeface="Meiryo UI" panose="020B0604030504040204" pitchFamily="50" charset="-128"/>
                <a:ea typeface="Meiryo UI" panose="020B0604030504040204" pitchFamily="50" charset="-128"/>
              </a:rPr>
              <a:t>　</a:t>
            </a:r>
            <a:r>
              <a:rPr kumimoji="0" lang="ja-JP" altLang="en-US" sz="900" kern="0" dirty="0">
                <a:latin typeface="Meiryo UI" panose="020B0604030504040204" pitchFamily="50" charset="-128"/>
                <a:ea typeface="Meiryo UI" panose="020B0604030504040204" pitchFamily="50" charset="-128"/>
              </a:rPr>
              <a:t>　</a:t>
            </a:r>
            <a:endPar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10" name="テキスト ボックス 115">
            <a:extLst>
              <a:ext uri="{FF2B5EF4-FFF2-40B4-BE49-F238E27FC236}">
                <a16:creationId xmlns:a16="http://schemas.microsoft.com/office/drawing/2014/main" id="{007D679C-4C9C-40CF-9C7A-3FD811B4C014}"/>
              </a:ext>
            </a:extLst>
          </p:cNvPr>
          <p:cNvSpPr txBox="1"/>
          <p:nvPr/>
        </p:nvSpPr>
        <p:spPr>
          <a:xfrm>
            <a:off x="8913158" y="1155412"/>
            <a:ext cx="2479274" cy="25391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ja-JP" altLang="en-US" sz="105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１－２　自然と触れ合える場</a:t>
            </a:r>
            <a:r>
              <a:rPr kumimoji="0" lang="ja-JP" altLang="en-US" sz="1050" kern="0" dirty="0">
                <a:solidFill>
                  <a:prstClr val="black"/>
                </a:solidFill>
                <a:latin typeface="Meiryo UI" panose="020B0604030504040204" pitchFamily="50" charset="-128"/>
                <a:ea typeface="Meiryo UI" panose="020B0604030504040204" pitchFamily="50" charset="-128"/>
              </a:rPr>
              <a:t>の整備</a:t>
            </a:r>
            <a:r>
              <a:rPr kumimoji="0" lang="ja-JP" altLang="en-US" sz="1050" b="1" kern="0" dirty="0">
                <a:solidFill>
                  <a:prstClr val="black"/>
                </a:solidFill>
                <a:latin typeface="Meiryo UI" panose="020B0604030504040204" pitchFamily="50" charset="-128"/>
                <a:ea typeface="Meiryo UI" panose="020B0604030504040204" pitchFamily="50" charset="-128"/>
              </a:rPr>
              <a:t>　　　　　</a:t>
            </a:r>
            <a:endPar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11" name="テキスト ボックス 115">
            <a:extLst>
              <a:ext uri="{FF2B5EF4-FFF2-40B4-BE49-F238E27FC236}">
                <a16:creationId xmlns:a16="http://schemas.microsoft.com/office/drawing/2014/main" id="{7A0132D0-65EC-469A-9F41-6EA5969B6A4E}"/>
              </a:ext>
            </a:extLst>
          </p:cNvPr>
          <p:cNvSpPr txBox="1"/>
          <p:nvPr/>
        </p:nvSpPr>
        <p:spPr>
          <a:xfrm>
            <a:off x="8943728" y="2415686"/>
            <a:ext cx="2499668" cy="25391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ja-JP" altLang="en-US" sz="1050" kern="0" dirty="0">
                <a:solidFill>
                  <a:prstClr val="black"/>
                </a:solidFill>
                <a:latin typeface="Meiryo UI" panose="020B0604030504040204" pitchFamily="50" charset="-128"/>
                <a:ea typeface="Meiryo UI" panose="020B0604030504040204" pitchFamily="50" charset="-128"/>
              </a:rPr>
              <a:t>１－４　府内市町村の取組の促進</a:t>
            </a:r>
            <a:endParaRPr kumimoji="0" lang="en-US" altLang="ja-JP" sz="105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12" name="テキスト ボックス 102">
            <a:extLst>
              <a:ext uri="{FF2B5EF4-FFF2-40B4-BE49-F238E27FC236}">
                <a16:creationId xmlns:a16="http://schemas.microsoft.com/office/drawing/2014/main" id="{C944F548-1BAB-4E7A-9C79-D7C0A59DB7E3}"/>
              </a:ext>
            </a:extLst>
          </p:cNvPr>
          <p:cNvSpPr txBox="1"/>
          <p:nvPr/>
        </p:nvSpPr>
        <p:spPr>
          <a:xfrm>
            <a:off x="6388795" y="3429310"/>
            <a:ext cx="2628234" cy="57708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r>
              <a:rPr kumimoji="0" lang="ja-JP" altLang="en-US"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取組項目及び計画内容</a:t>
            </a:r>
            <a:r>
              <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p>
          <a:p>
            <a:pPr>
              <a:defRPr/>
            </a:pPr>
            <a:r>
              <a:rPr kumimoji="0" lang="ja-JP" altLang="en-US"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２－１　多様な主体と連携した森・里・　　</a:t>
            </a:r>
            <a:endParaRPr kumimoji="0" lang="en-US" altLang="ja-JP"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a:p>
            <a:pPr>
              <a:defRPr/>
            </a:pPr>
            <a:r>
              <a:rPr kumimoji="0" lang="ja-JP" altLang="en-US" sz="1050" b="1" kern="0" dirty="0">
                <a:latin typeface="Meiryo UI" panose="020B0604030504040204" pitchFamily="50" charset="-128"/>
                <a:ea typeface="Meiryo UI" panose="020B0604030504040204" pitchFamily="50" charset="-128"/>
              </a:rPr>
              <a:t>　　　　　 </a:t>
            </a:r>
            <a:r>
              <a:rPr kumimoji="0" lang="ja-JP" altLang="en-US"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川・海</a:t>
            </a:r>
            <a:r>
              <a:rPr kumimoji="0" lang="ja-JP" altLang="en-US" sz="1050" b="1" kern="0" dirty="0">
                <a:latin typeface="Meiryo UI" panose="020B0604030504040204" pitchFamily="50" charset="-128"/>
                <a:ea typeface="Meiryo UI" panose="020B0604030504040204" pitchFamily="50" charset="-128"/>
              </a:rPr>
              <a:t>に</a:t>
            </a:r>
            <a:r>
              <a:rPr kumimoji="0" lang="ja-JP" altLang="en-US"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おける</a:t>
            </a:r>
            <a:r>
              <a:rPr kumimoji="0" lang="ja-JP" altLang="en-US" sz="1050" b="1" kern="0" dirty="0" smtClean="0">
                <a:latin typeface="Meiryo UI" panose="020B0604030504040204" pitchFamily="50" charset="-128"/>
                <a:ea typeface="Meiryo UI" panose="020B0604030504040204" pitchFamily="50" charset="-128"/>
              </a:rPr>
              <a:t>取組　</a:t>
            </a:r>
            <a:r>
              <a:rPr kumimoji="0" lang="en-US" altLang="ja-JP" sz="1050" b="1" kern="0" dirty="0" smtClean="0">
                <a:latin typeface="Meiryo UI" panose="020B0604030504040204" pitchFamily="50" charset="-128"/>
                <a:ea typeface="Meiryo UI" panose="020B0604030504040204" pitchFamily="50" charset="-128"/>
              </a:rPr>
              <a:t>【</a:t>
            </a:r>
            <a:r>
              <a:rPr kumimoji="0" lang="ja-JP" altLang="en-US" sz="1050" b="1" kern="0" dirty="0" smtClean="0">
                <a:latin typeface="Meiryo UI" panose="020B0604030504040204" pitchFamily="50" charset="-128"/>
                <a:ea typeface="Meiryo UI" panose="020B0604030504040204" pitchFamily="50" charset="-128"/>
              </a:rPr>
              <a:t>重点</a:t>
            </a:r>
            <a:r>
              <a:rPr kumimoji="0" lang="en-US" altLang="ja-JP" sz="1050" b="1" kern="0" dirty="0">
                <a:latin typeface="Meiryo UI" panose="020B0604030504040204" pitchFamily="50" charset="-128"/>
                <a:ea typeface="Meiryo UI" panose="020B0604030504040204" pitchFamily="50" charset="-128"/>
              </a:rPr>
              <a:t>】</a:t>
            </a:r>
            <a:endPar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14" name="テキスト ボックス 102">
            <a:extLst>
              <a:ext uri="{FF2B5EF4-FFF2-40B4-BE49-F238E27FC236}">
                <a16:creationId xmlns:a16="http://schemas.microsoft.com/office/drawing/2014/main" id="{3203F90C-3265-4883-9C45-F564ED12B07F}"/>
              </a:ext>
            </a:extLst>
          </p:cNvPr>
          <p:cNvSpPr txBox="1"/>
          <p:nvPr/>
        </p:nvSpPr>
        <p:spPr>
          <a:xfrm>
            <a:off x="8946210" y="3667709"/>
            <a:ext cx="2088599" cy="25391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Meiryo UI" panose="020B0604030504040204" pitchFamily="50" charset="-128"/>
                <a:ea typeface="Meiryo UI" panose="020B0604030504040204" pitchFamily="50" charset="-128"/>
              </a:rPr>
              <a:t>２－２　気候変動に対する取組</a:t>
            </a:r>
            <a:endParaRPr kumimoji="0" lang="en-US" altLang="ja-JP" sz="105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15" name="テキスト ボックス 102">
            <a:extLst>
              <a:ext uri="{FF2B5EF4-FFF2-40B4-BE49-F238E27FC236}">
                <a16:creationId xmlns:a16="http://schemas.microsoft.com/office/drawing/2014/main" id="{172FC2F4-8E5E-47BB-A762-268CB206CDE5}"/>
              </a:ext>
            </a:extLst>
          </p:cNvPr>
          <p:cNvSpPr txBox="1"/>
          <p:nvPr/>
        </p:nvSpPr>
        <p:spPr>
          <a:xfrm>
            <a:off x="6414385" y="4644311"/>
            <a:ext cx="2508688" cy="415498"/>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ja-JP" altLang="en-US" sz="105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２－３　外来生物に対する</a:t>
            </a:r>
            <a:r>
              <a:rPr kumimoji="0" lang="ja-JP" altLang="en-US" sz="1050" b="1" kern="0" dirty="0" smtClean="0">
                <a:latin typeface="Meiryo UI" panose="020B0604030504040204" pitchFamily="50" charset="-128"/>
                <a:ea typeface="Meiryo UI" panose="020B0604030504040204" pitchFamily="50" charset="-128"/>
              </a:rPr>
              <a:t>取組　</a:t>
            </a:r>
            <a:r>
              <a:rPr kumimoji="0" lang="en-US" altLang="ja-JP" sz="1050" b="1" kern="0" dirty="0" smtClean="0">
                <a:latin typeface="Meiryo UI" panose="020B0604030504040204" pitchFamily="50" charset="-128"/>
                <a:ea typeface="Meiryo UI" panose="020B0604030504040204" pitchFamily="50" charset="-128"/>
              </a:rPr>
              <a:t>【</a:t>
            </a:r>
            <a:r>
              <a:rPr kumimoji="0" lang="ja-JP" altLang="en-US" sz="1050" b="1" kern="0" dirty="0" smtClean="0">
                <a:latin typeface="Meiryo UI" panose="020B0604030504040204" pitchFamily="50" charset="-128"/>
                <a:ea typeface="Meiryo UI" panose="020B0604030504040204" pitchFamily="50" charset="-128"/>
              </a:rPr>
              <a:t>重点</a:t>
            </a:r>
            <a:r>
              <a:rPr kumimoji="0" lang="en-US" altLang="ja-JP" sz="1050" b="1" kern="0" dirty="0">
                <a:latin typeface="Meiryo UI" panose="020B0604030504040204" pitchFamily="50" charset="-128"/>
                <a:ea typeface="Meiryo UI" panose="020B0604030504040204" pitchFamily="50" charset="-128"/>
              </a:rPr>
              <a:t>】</a:t>
            </a:r>
            <a:endParaRPr kumimoji="0" lang="en-US" altLang="ja-JP" sz="1050" kern="0" dirty="0">
              <a:latin typeface="Meiryo UI" panose="020B0604030504040204" pitchFamily="50" charset="-128"/>
              <a:ea typeface="Meiryo UI" panose="020B0604030504040204" pitchFamily="50" charset="-128"/>
            </a:endParaRPr>
          </a:p>
          <a:p>
            <a:pPr>
              <a:defRPr/>
            </a:pPr>
            <a:r>
              <a:rPr kumimoji="0" lang="ja-JP" altLang="en-US" sz="1050" kern="0" dirty="0">
                <a:latin typeface="Meiryo UI" panose="020B0604030504040204" pitchFamily="50" charset="-128"/>
                <a:ea typeface="Meiryo UI" panose="020B0604030504040204" pitchFamily="50" charset="-128"/>
              </a:rPr>
              <a:t>　　　　</a:t>
            </a:r>
            <a:endPar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16" name="テキスト ボックス 108">
            <a:extLst>
              <a:ext uri="{FF2B5EF4-FFF2-40B4-BE49-F238E27FC236}">
                <a16:creationId xmlns:a16="http://schemas.microsoft.com/office/drawing/2014/main" id="{4455916C-480F-4167-B8D9-8ED93A7F24D7}"/>
              </a:ext>
            </a:extLst>
          </p:cNvPr>
          <p:cNvSpPr txBox="1"/>
          <p:nvPr/>
        </p:nvSpPr>
        <p:spPr>
          <a:xfrm>
            <a:off x="6399204" y="5741426"/>
            <a:ext cx="2428081" cy="57708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r>
              <a:rPr kumimoji="0" lang="ja-JP" altLang="en-US"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取組項目及び計画内容</a:t>
            </a:r>
            <a:r>
              <a:rPr kumimoji="0" lang="en-US" altLang="ja-JP" sz="105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p>
          <a:p>
            <a:pPr>
              <a:defRPr/>
            </a:pPr>
            <a:r>
              <a:rPr kumimoji="0" lang="ja-JP" altLang="en-US" sz="1050" b="1" i="0" u="none" strike="noStrike" kern="0" cap="none" spc="0" normalizeH="0" baseline="0" noProof="0" dirty="0">
                <a:ln>
                  <a:noFill/>
                </a:ln>
                <a:uLnTx/>
                <a:uFillTx/>
                <a:latin typeface="Meiryo UI" panose="020B0604030504040204" pitchFamily="50" charset="-128"/>
                <a:ea typeface="Meiryo UI" panose="020B0604030504040204" pitchFamily="50" charset="-128"/>
              </a:rPr>
              <a:t>３－１　希少な野生動植物種の保全に</a:t>
            </a:r>
            <a:endParaRPr kumimoji="0" lang="en-US" altLang="ja-JP" sz="1050" b="1" i="0" u="none" strike="noStrike" kern="0" cap="none" spc="0" normalizeH="0" baseline="0" noProof="0" dirty="0">
              <a:ln>
                <a:noFill/>
              </a:ln>
              <a:uLnTx/>
              <a:uFillTx/>
              <a:latin typeface="Meiryo UI" panose="020B0604030504040204" pitchFamily="50" charset="-128"/>
              <a:ea typeface="Meiryo UI" panose="020B0604030504040204" pitchFamily="50" charset="-128"/>
            </a:endParaRPr>
          </a:p>
          <a:p>
            <a:pPr>
              <a:defRPr/>
            </a:pPr>
            <a:r>
              <a:rPr kumimoji="0" lang="ja-JP" altLang="en-US" sz="1050" b="1" kern="0" dirty="0">
                <a:latin typeface="Meiryo UI" panose="020B0604030504040204" pitchFamily="50" charset="-128"/>
                <a:ea typeface="Meiryo UI" panose="020B0604030504040204" pitchFamily="50" charset="-128"/>
              </a:rPr>
              <a:t>　　　　　 </a:t>
            </a:r>
            <a:r>
              <a:rPr kumimoji="0" lang="ja-JP" altLang="en-US" sz="1050" b="1" i="0" u="none" strike="noStrike" kern="0" cap="none" spc="0" normalizeH="0" baseline="0" noProof="0" dirty="0">
                <a:ln>
                  <a:noFill/>
                </a:ln>
                <a:uLnTx/>
                <a:uFillTx/>
                <a:latin typeface="Meiryo UI" panose="020B0604030504040204" pitchFamily="50" charset="-128"/>
                <a:ea typeface="Meiryo UI" panose="020B0604030504040204" pitchFamily="50" charset="-128"/>
              </a:rPr>
              <a:t>資する</a:t>
            </a:r>
            <a:r>
              <a:rPr kumimoji="0" lang="ja-JP" altLang="en-US" sz="1050" b="1" kern="0" dirty="0" smtClean="0">
                <a:latin typeface="Meiryo UI" panose="020B0604030504040204" pitchFamily="50" charset="-128"/>
                <a:ea typeface="Meiryo UI" panose="020B0604030504040204" pitchFamily="50" charset="-128"/>
              </a:rPr>
              <a:t>仕組みづくり　</a:t>
            </a:r>
            <a:r>
              <a:rPr kumimoji="0" lang="en-US" altLang="ja-JP" sz="1050" b="1" kern="0" dirty="0" smtClean="0">
                <a:latin typeface="Meiryo UI" panose="020B0604030504040204" pitchFamily="50" charset="-128"/>
                <a:ea typeface="Meiryo UI" panose="020B0604030504040204" pitchFamily="50" charset="-128"/>
              </a:rPr>
              <a:t>【</a:t>
            </a:r>
            <a:r>
              <a:rPr kumimoji="0" lang="ja-JP" altLang="en-US" sz="1050" b="1" kern="0" dirty="0" smtClean="0">
                <a:latin typeface="Meiryo UI" panose="020B0604030504040204" pitchFamily="50" charset="-128"/>
                <a:ea typeface="Meiryo UI" panose="020B0604030504040204" pitchFamily="50" charset="-128"/>
              </a:rPr>
              <a:t>重点</a:t>
            </a:r>
            <a:r>
              <a:rPr kumimoji="0" lang="en-US" altLang="ja-JP" sz="1050" b="1" kern="0" dirty="0">
                <a:latin typeface="Meiryo UI" panose="020B0604030504040204" pitchFamily="50" charset="-128"/>
                <a:ea typeface="Meiryo UI" panose="020B0604030504040204" pitchFamily="50" charset="-128"/>
              </a:rPr>
              <a:t>】</a:t>
            </a:r>
          </a:p>
        </p:txBody>
      </p:sp>
      <p:sp>
        <p:nvSpPr>
          <p:cNvPr id="117" name="テキスト ボックス 116">
            <a:extLst>
              <a:ext uri="{FF2B5EF4-FFF2-40B4-BE49-F238E27FC236}">
                <a16:creationId xmlns:a16="http://schemas.microsoft.com/office/drawing/2014/main" id="{23418E67-FFDF-4DCD-8C87-27971DABA9B8}"/>
              </a:ext>
            </a:extLst>
          </p:cNvPr>
          <p:cNvSpPr txBox="1"/>
          <p:nvPr/>
        </p:nvSpPr>
        <p:spPr>
          <a:xfrm>
            <a:off x="11319781" y="4349615"/>
            <a:ext cx="1347983"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企業の希少種保護活動</a:t>
            </a:r>
          </a:p>
        </p:txBody>
      </p:sp>
      <p:sp>
        <p:nvSpPr>
          <p:cNvPr id="119" name="テキスト ボックス 118">
            <a:extLst>
              <a:ext uri="{FF2B5EF4-FFF2-40B4-BE49-F238E27FC236}">
                <a16:creationId xmlns:a16="http://schemas.microsoft.com/office/drawing/2014/main" id="{CB7C2121-7D17-49F0-ABBA-1363086E14E2}"/>
              </a:ext>
            </a:extLst>
          </p:cNvPr>
          <p:cNvSpPr txBox="1"/>
          <p:nvPr/>
        </p:nvSpPr>
        <p:spPr>
          <a:xfrm>
            <a:off x="11413319" y="7884534"/>
            <a:ext cx="1194249"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ハッチョウトンボ</a:t>
            </a:r>
          </a:p>
        </p:txBody>
      </p:sp>
      <p:sp>
        <p:nvSpPr>
          <p:cNvPr id="120" name="テキスト ボックス 119">
            <a:extLst>
              <a:ext uri="{FF2B5EF4-FFF2-40B4-BE49-F238E27FC236}">
                <a16:creationId xmlns:a16="http://schemas.microsoft.com/office/drawing/2014/main" id="{9AC86C02-52D2-402D-812D-A39D1C41511C}"/>
              </a:ext>
            </a:extLst>
          </p:cNvPr>
          <p:cNvSpPr txBox="1"/>
          <p:nvPr/>
        </p:nvSpPr>
        <p:spPr>
          <a:xfrm>
            <a:off x="11347368" y="5314807"/>
            <a:ext cx="1347983" cy="33855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特定外来生物</a:t>
            </a:r>
            <a:endParaRPr kumimoji="1"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クビアカツヤカミキキリ</a:t>
            </a:r>
            <a:endParaRPr kumimoji="1" lang="ja-JP" altLang="en-US" sz="800" dirty="0">
              <a:latin typeface="Meiryo UI" panose="020B0604030504040204" pitchFamily="50" charset="-128"/>
              <a:ea typeface="Meiryo UI" panose="020B0604030504040204" pitchFamily="50" charset="-128"/>
            </a:endParaRPr>
          </a:p>
        </p:txBody>
      </p:sp>
      <p:sp>
        <p:nvSpPr>
          <p:cNvPr id="121" name="テキスト ボックス 120">
            <a:extLst>
              <a:ext uri="{FF2B5EF4-FFF2-40B4-BE49-F238E27FC236}">
                <a16:creationId xmlns:a16="http://schemas.microsoft.com/office/drawing/2014/main" id="{96694E74-D01C-41E0-8533-B8A4DF1C2D2F}"/>
              </a:ext>
            </a:extLst>
          </p:cNvPr>
          <p:cNvSpPr txBox="1"/>
          <p:nvPr/>
        </p:nvSpPr>
        <p:spPr>
          <a:xfrm>
            <a:off x="11458515" y="2049429"/>
            <a:ext cx="1117814"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自然観察会</a:t>
            </a:r>
            <a:endParaRPr kumimoji="1" lang="ja-JP" altLang="en-US" sz="800" dirty="0">
              <a:latin typeface="Meiryo UI" panose="020B0604030504040204" pitchFamily="50" charset="-128"/>
              <a:ea typeface="Meiryo UI" panose="020B0604030504040204" pitchFamily="50" charset="-128"/>
            </a:endParaRPr>
          </a:p>
        </p:txBody>
      </p:sp>
      <p:sp>
        <p:nvSpPr>
          <p:cNvPr id="122" name="テキスト ボックス 121">
            <a:extLst>
              <a:ext uri="{FF2B5EF4-FFF2-40B4-BE49-F238E27FC236}">
                <a16:creationId xmlns:a16="http://schemas.microsoft.com/office/drawing/2014/main" id="{6546967F-85DF-437D-B2E9-5D1712AA2AFD}"/>
              </a:ext>
            </a:extLst>
          </p:cNvPr>
          <p:cNvSpPr txBox="1"/>
          <p:nvPr/>
        </p:nvSpPr>
        <p:spPr>
          <a:xfrm>
            <a:off x="11498085" y="6850072"/>
            <a:ext cx="948936"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ヒロオビミドリシジミ</a:t>
            </a:r>
            <a:endParaRPr kumimoji="1" lang="en-US" altLang="ja-JP" sz="800" dirty="0">
              <a:latin typeface="Meiryo UI" panose="020B0604030504040204" pitchFamily="50" charset="-128"/>
              <a:ea typeface="Meiryo UI" panose="020B0604030504040204" pitchFamily="50" charset="-128"/>
            </a:endParaRPr>
          </a:p>
        </p:txBody>
      </p:sp>
      <p:pic>
        <p:nvPicPr>
          <p:cNvPr id="123" name="図 12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468092" y="7089224"/>
            <a:ext cx="1076504" cy="826755"/>
          </a:xfrm>
          <a:prstGeom prst="rect">
            <a:avLst/>
          </a:prstGeom>
          <a:ln>
            <a:noFill/>
          </a:ln>
          <a:effectLst/>
        </p:spPr>
      </p:pic>
      <p:pic>
        <p:nvPicPr>
          <p:cNvPr id="125" name="図 12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413319" y="4578305"/>
            <a:ext cx="1159521" cy="787042"/>
          </a:xfrm>
          <a:prstGeom prst="rect">
            <a:avLst/>
          </a:prstGeom>
        </p:spPr>
      </p:pic>
      <p:sp>
        <p:nvSpPr>
          <p:cNvPr id="128" name="テキスト ボックス 127">
            <a:extLst>
              <a:ext uri="{FF2B5EF4-FFF2-40B4-BE49-F238E27FC236}">
                <a16:creationId xmlns:a16="http://schemas.microsoft.com/office/drawing/2014/main" id="{96694E74-D01C-41E0-8533-B8A4DF1C2D2F}"/>
              </a:ext>
            </a:extLst>
          </p:cNvPr>
          <p:cNvSpPr txBox="1"/>
          <p:nvPr/>
        </p:nvSpPr>
        <p:spPr>
          <a:xfrm>
            <a:off x="11460871" y="3046506"/>
            <a:ext cx="1117814"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自然と触れ合える場</a:t>
            </a:r>
            <a:endParaRPr kumimoji="1" lang="en-US" altLang="ja-JP" sz="800" dirty="0">
              <a:latin typeface="Meiryo UI" panose="020B0604030504040204" pitchFamily="50" charset="-128"/>
              <a:ea typeface="Meiryo UI" panose="020B0604030504040204" pitchFamily="50" charset="-128"/>
            </a:endParaRPr>
          </a:p>
        </p:txBody>
      </p:sp>
      <p:pic>
        <p:nvPicPr>
          <p:cNvPr id="129" name="図 128"/>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1446885" y="2250049"/>
            <a:ext cx="1125955" cy="787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 name="図 13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429792" y="1276584"/>
            <a:ext cx="1114942" cy="817420"/>
          </a:xfrm>
          <a:prstGeom prst="rect">
            <a:avLst/>
          </a:prstGeom>
        </p:spPr>
      </p:pic>
      <p:pic>
        <p:nvPicPr>
          <p:cNvPr id="169" name="図 168"/>
          <p:cNvPicPr>
            <a:picLocks noChangeAspect="1"/>
          </p:cNvPicPr>
          <p:nvPr/>
        </p:nvPicPr>
        <p:blipFill>
          <a:blip r:embed="rId15"/>
          <a:stretch>
            <a:fillRect/>
          </a:stretch>
        </p:blipFill>
        <p:spPr>
          <a:xfrm>
            <a:off x="11413320" y="3504757"/>
            <a:ext cx="1131414" cy="868015"/>
          </a:xfrm>
          <a:prstGeom prst="rect">
            <a:avLst/>
          </a:prstGeom>
        </p:spPr>
      </p:pic>
      <p:sp>
        <p:nvSpPr>
          <p:cNvPr id="170" name="テキスト ボックス 108">
            <a:extLst>
              <a:ext uri="{FF2B5EF4-FFF2-40B4-BE49-F238E27FC236}">
                <a16:creationId xmlns:a16="http://schemas.microsoft.com/office/drawing/2014/main" id="{02B14B97-FC19-4BE3-981C-F8AD3DEA3247}"/>
              </a:ext>
            </a:extLst>
          </p:cNvPr>
          <p:cNvSpPr txBox="1"/>
          <p:nvPr/>
        </p:nvSpPr>
        <p:spPr>
          <a:xfrm>
            <a:off x="6414419" y="7514068"/>
            <a:ext cx="3638115" cy="415498"/>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ja-JP" altLang="en-US" sz="105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３－３　生物多様性保全に資する調査研究</a:t>
            </a:r>
            <a:endParaRPr kumimoji="0" lang="en-US" altLang="ja-JP" sz="1000" kern="0" dirty="0">
              <a:solidFill>
                <a:prstClr val="black"/>
              </a:solidFill>
              <a:latin typeface="Meiryo UI" panose="020B0604030504040204" pitchFamily="50" charset="-128"/>
              <a:ea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endParaRPr kumimoji="0" lang="en-US" altLang="ja-JP"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1" name="テキスト ボックス 170"/>
          <p:cNvSpPr txBox="1"/>
          <p:nvPr/>
        </p:nvSpPr>
        <p:spPr>
          <a:xfrm>
            <a:off x="6480917" y="7768956"/>
            <a:ext cx="4790695" cy="369332"/>
          </a:xfrm>
          <a:prstGeom prst="rect">
            <a:avLst/>
          </a:prstGeom>
          <a:noFill/>
          <a:ln w="12700">
            <a:solidFill>
              <a:schemeClr val="tx1"/>
            </a:solidFill>
            <a:prstDash val="sysDash"/>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地独）大阪府立環境農林水産総合研究所生物多様性センター等の研究機関と連携し、</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生物多様性保全・利活用等の生物多様性保全に資する調査研究の推進を図る</a:t>
            </a:r>
          </a:p>
        </p:txBody>
      </p:sp>
      <p:sp>
        <p:nvSpPr>
          <p:cNvPr id="172" name="テキスト ボックス 171">
            <a:extLst>
              <a:ext uri="{FF2B5EF4-FFF2-40B4-BE49-F238E27FC236}">
                <a16:creationId xmlns:a16="http://schemas.microsoft.com/office/drawing/2014/main" id="{4119CCFA-0F64-43D0-9662-D6425EE5E54E}"/>
              </a:ext>
            </a:extLst>
          </p:cNvPr>
          <p:cNvSpPr txBox="1"/>
          <p:nvPr/>
        </p:nvSpPr>
        <p:spPr>
          <a:xfrm>
            <a:off x="9038246" y="6294640"/>
            <a:ext cx="2334694" cy="784830"/>
          </a:xfrm>
          <a:prstGeom prst="rect">
            <a:avLst/>
          </a:prstGeom>
          <a:noFill/>
          <a:ln w="12700">
            <a:solidFill>
              <a:schemeClr val="tx1"/>
            </a:solidFill>
            <a:prstDash val="sysDash"/>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 法令</a:t>
            </a:r>
            <a:r>
              <a:rPr lang="ja-JP" altLang="en-US" sz="900" dirty="0">
                <a:latin typeface="Meiryo UI" panose="020B0604030504040204" pitchFamily="50" charset="-128"/>
                <a:ea typeface="Meiryo UI" panose="020B0604030504040204" pitchFamily="50" charset="-128"/>
              </a:rPr>
              <a:t>等に基づく保全地域（＝保護地域）</a:t>
            </a:r>
          </a:p>
          <a:p>
            <a:r>
              <a:rPr lang="ja-JP" altLang="en-US" sz="900" dirty="0">
                <a:latin typeface="Meiryo UI" panose="020B0604030504040204" pitchFamily="50" charset="-128"/>
                <a:ea typeface="Meiryo UI" panose="020B0604030504040204" pitchFamily="50" charset="-128"/>
              </a:rPr>
              <a:t>　 の適正な管理を進めるとともに、保護地域</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以外の地域における保全手段である  </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OECM</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等を活用し、効果的な保全を</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進める</a:t>
            </a:r>
          </a:p>
        </p:txBody>
      </p:sp>
      <p:sp>
        <p:nvSpPr>
          <p:cNvPr id="173" name="テキスト ボックス 172"/>
          <p:cNvSpPr txBox="1"/>
          <p:nvPr/>
        </p:nvSpPr>
        <p:spPr>
          <a:xfrm>
            <a:off x="6480519" y="1519718"/>
            <a:ext cx="2395279" cy="923330"/>
          </a:xfrm>
          <a:prstGeom prst="rect">
            <a:avLst/>
          </a:prstGeom>
          <a:noFill/>
          <a:ln w="12700">
            <a:solidFill>
              <a:schemeClr val="tx1"/>
            </a:solidFill>
            <a:prstDash val="sysDash"/>
          </a:ln>
        </p:spPr>
        <p:txBody>
          <a:bodyPr wrap="square" rtlCol="0">
            <a:spAutoFit/>
          </a:bodyPr>
          <a:lstStyle/>
          <a:p>
            <a:r>
              <a:rPr lang="ja-JP" altLang="en-US" sz="900" b="1" dirty="0">
                <a:latin typeface="Meiryo UI" panose="020B0604030504040204" pitchFamily="50" charset="-128"/>
                <a:ea typeface="Meiryo UI" panose="020B0604030504040204" pitchFamily="50" charset="-128"/>
              </a:rPr>
              <a:t>●消費者視点での生物多様性と暮らしに関</a:t>
            </a:r>
            <a:r>
              <a:rPr lang="ja-JP" altLang="en-US" sz="900" b="1" dirty="0" err="1">
                <a:latin typeface="Meiryo UI" panose="020B0604030504040204" pitchFamily="50" charset="-128"/>
                <a:ea typeface="Meiryo UI" panose="020B0604030504040204" pitchFamily="50" charset="-128"/>
              </a:rPr>
              <a:t>わ</a:t>
            </a:r>
            <a:endParaRPr lang="en-US" altLang="ja-JP" sz="900" b="1"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900" b="1" dirty="0" err="1" smtClean="0">
                <a:latin typeface="Meiryo UI" panose="020B0604030504040204" pitchFamily="50" charset="-128"/>
                <a:ea typeface="Meiryo UI" panose="020B0604030504040204" pitchFamily="50" charset="-128"/>
              </a:rPr>
              <a:t>る</a:t>
            </a:r>
            <a:r>
              <a:rPr lang="en-US" altLang="ja-JP" sz="900" b="1" dirty="0" smtClean="0">
                <a:latin typeface="Meiryo UI" panose="020B0604030504040204" pitchFamily="50" charset="-128"/>
                <a:ea typeface="Meiryo UI" panose="020B0604030504040204" pitchFamily="50" charset="-128"/>
              </a:rPr>
              <a:t>ICT</a:t>
            </a:r>
            <a:r>
              <a:rPr lang="ja-JP" altLang="en-US" sz="900" b="1" dirty="0" smtClean="0">
                <a:latin typeface="Meiryo UI" panose="020B0604030504040204" pitchFamily="50" charset="-128"/>
                <a:ea typeface="Meiryo UI" panose="020B0604030504040204" pitchFamily="50" charset="-128"/>
              </a:rPr>
              <a:t>を通じた情報発信ツール（「おおさか</a:t>
            </a:r>
            <a:endParaRPr lang="en-US" altLang="ja-JP" sz="900" b="1" dirty="0" smtClean="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 生物</a:t>
            </a:r>
            <a:r>
              <a:rPr lang="ja-JP" altLang="en-US" sz="900" b="1" dirty="0">
                <a:latin typeface="Meiryo UI" panose="020B0604030504040204" pitchFamily="50" charset="-128"/>
                <a:ea typeface="Meiryo UI" panose="020B0604030504040204" pitchFamily="50" charset="-128"/>
              </a:rPr>
              <a:t>多様性</a:t>
            </a:r>
            <a:r>
              <a:rPr lang="ja-JP" altLang="en-US" sz="900" b="1" dirty="0" smtClean="0">
                <a:latin typeface="Meiryo UI" panose="020B0604030504040204" pitchFamily="50" charset="-128"/>
                <a:ea typeface="Meiryo UI" panose="020B0604030504040204" pitchFamily="50" charset="-128"/>
              </a:rPr>
              <a:t>なび</a:t>
            </a:r>
            <a:r>
              <a:rPr lang="en-US" altLang="ja-JP" sz="900" b="1" dirty="0" smtClean="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仮称</a:t>
            </a:r>
            <a:r>
              <a:rPr lang="en-US" altLang="ja-JP" sz="900" b="1" dirty="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の提供や</a:t>
            </a:r>
            <a:r>
              <a:rPr lang="ja-JP" altLang="en-US" sz="900" b="1" dirty="0" smtClean="0">
                <a:latin typeface="Meiryo UI" panose="020B0604030504040204" pitchFamily="50" charset="-128"/>
                <a:ea typeface="Meiryo UI" panose="020B0604030504040204" pitchFamily="50" charset="-128"/>
              </a:rPr>
              <a:t>、五感</a:t>
            </a:r>
            <a:endParaRPr lang="en-US" altLang="ja-JP" sz="900" b="1" dirty="0" smtClean="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en-US" altLang="ja-JP" sz="900" b="1" dirty="0" smtClean="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に</a:t>
            </a:r>
            <a:r>
              <a:rPr lang="ja-JP" altLang="en-US" sz="900" b="1" dirty="0">
                <a:latin typeface="Meiryo UI" panose="020B0604030504040204" pitchFamily="50" charset="-128"/>
                <a:ea typeface="Meiryo UI" panose="020B0604030504040204" pitchFamily="50" charset="-128"/>
              </a:rPr>
              <a:t>よる自然の</a:t>
            </a:r>
            <a:r>
              <a:rPr lang="ja-JP" altLang="en-US" sz="900" b="1" dirty="0" smtClean="0">
                <a:latin typeface="Meiryo UI" panose="020B0604030504040204" pitchFamily="50" charset="-128"/>
                <a:ea typeface="Meiryo UI" panose="020B0604030504040204" pitchFamily="50" charset="-128"/>
              </a:rPr>
              <a:t>体感</a:t>
            </a:r>
            <a:r>
              <a:rPr lang="ja-JP" altLang="en-US" sz="900" b="1" dirty="0">
                <a:latin typeface="Meiryo UI" panose="020B0604030504040204" pitchFamily="50" charset="-128"/>
                <a:ea typeface="Meiryo UI" panose="020B0604030504040204" pitchFamily="50" charset="-128"/>
              </a:rPr>
              <a:t>を通じた普及啓発</a:t>
            </a:r>
            <a:r>
              <a:rPr lang="ja-JP" altLang="en-US" sz="900" b="1" dirty="0" smtClean="0">
                <a:latin typeface="Meiryo UI" panose="020B0604030504040204" pitchFamily="50" charset="-128"/>
                <a:ea typeface="Meiryo UI" panose="020B0604030504040204" pitchFamily="50" charset="-128"/>
              </a:rPr>
              <a:t>により、</a:t>
            </a:r>
            <a:endParaRPr lang="en-US" altLang="ja-JP" sz="900" b="1" dirty="0" smtClean="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en-US" altLang="ja-JP" sz="900" b="1" dirty="0" smtClean="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生物</a:t>
            </a:r>
            <a:r>
              <a:rPr lang="ja-JP" altLang="en-US" sz="900" b="1" dirty="0">
                <a:latin typeface="Meiryo UI" panose="020B0604030504040204" pitchFamily="50" charset="-128"/>
                <a:ea typeface="Meiryo UI" panose="020B0604030504040204" pitchFamily="50" charset="-128"/>
              </a:rPr>
              <a:t>多様性</a:t>
            </a:r>
            <a:r>
              <a:rPr lang="ja-JP" altLang="en-US" sz="900" b="1" dirty="0" smtClean="0">
                <a:latin typeface="Meiryo UI" panose="020B0604030504040204" pitchFamily="50" charset="-128"/>
                <a:ea typeface="Meiryo UI" panose="020B0604030504040204" pitchFamily="50" charset="-128"/>
              </a:rPr>
              <a:t>の「</a:t>
            </a:r>
            <a:r>
              <a:rPr lang="ja-JP" altLang="en-US" sz="900" b="1" dirty="0">
                <a:latin typeface="Meiryo UI" panose="020B0604030504040204" pitchFamily="50" charset="-128"/>
                <a:ea typeface="Meiryo UI" panose="020B0604030504040204" pitchFamily="50" charset="-128"/>
              </a:rPr>
              <a:t>日常化」・「身近化」</a:t>
            </a:r>
            <a:r>
              <a:rPr lang="ja-JP" altLang="en-US" sz="900" b="1" dirty="0" smtClean="0">
                <a:latin typeface="Meiryo UI" panose="020B0604030504040204" pitchFamily="50" charset="-128"/>
                <a:ea typeface="Meiryo UI" panose="020B0604030504040204" pitchFamily="50" charset="-128"/>
              </a:rPr>
              <a:t>を進め、</a:t>
            </a:r>
            <a:endParaRPr lang="en-US" altLang="ja-JP" sz="900" b="1" dirty="0" smtClean="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 </a:t>
            </a:r>
            <a:r>
              <a:rPr lang="en-US" altLang="ja-JP" sz="900" b="1" dirty="0" smtClean="0">
                <a:latin typeface="Meiryo UI" panose="020B0604030504040204" pitchFamily="50" charset="-128"/>
                <a:ea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rPr>
              <a:t>生物多様性に資する</a:t>
            </a:r>
            <a:r>
              <a:rPr lang="ja-JP" altLang="en-US" sz="900" b="1" dirty="0">
                <a:latin typeface="Meiryo UI" panose="020B0604030504040204" pitchFamily="50" charset="-128"/>
                <a:ea typeface="Meiryo UI" panose="020B0604030504040204" pitchFamily="50" charset="-128"/>
              </a:rPr>
              <a:t>行動を</a:t>
            </a:r>
            <a:r>
              <a:rPr lang="ja-JP" altLang="en-US" sz="900" b="1" dirty="0" smtClean="0">
                <a:latin typeface="Meiryo UI" panose="020B0604030504040204" pitchFamily="50" charset="-128"/>
                <a:ea typeface="Meiryo UI" panose="020B0604030504040204" pitchFamily="50" charset="-128"/>
              </a:rPr>
              <a:t>促進</a:t>
            </a:r>
            <a:r>
              <a:rPr lang="ja-JP" altLang="en-US" sz="900" b="1" dirty="0">
                <a:latin typeface="Meiryo UI" panose="020B0604030504040204" pitchFamily="50" charset="-128"/>
                <a:ea typeface="Meiryo UI" panose="020B0604030504040204" pitchFamily="50" charset="-128"/>
              </a:rPr>
              <a:t>する</a:t>
            </a:r>
            <a:endParaRPr lang="en-US" altLang="ja-JP" sz="900" b="1" dirty="0">
              <a:latin typeface="Meiryo UI" panose="020B0604030504040204" pitchFamily="50" charset="-128"/>
              <a:ea typeface="Meiryo UI" panose="020B0604030504040204" pitchFamily="50" charset="-128"/>
            </a:endParaRPr>
          </a:p>
        </p:txBody>
      </p:sp>
      <p:sp>
        <p:nvSpPr>
          <p:cNvPr id="174" name="テキスト ボックス 173">
            <a:extLst>
              <a:ext uri="{FF2B5EF4-FFF2-40B4-BE49-F238E27FC236}">
                <a16:creationId xmlns:a16="http://schemas.microsoft.com/office/drawing/2014/main" id="{1A16CB6E-3670-469C-9500-8C628E4AA9CE}"/>
              </a:ext>
            </a:extLst>
          </p:cNvPr>
          <p:cNvSpPr txBox="1"/>
          <p:nvPr/>
        </p:nvSpPr>
        <p:spPr>
          <a:xfrm>
            <a:off x="8940844" y="7063284"/>
            <a:ext cx="2860880" cy="297517"/>
          </a:xfrm>
          <a:prstGeom prst="rect">
            <a:avLst/>
          </a:prstGeom>
          <a:noFill/>
          <a:ln>
            <a:noFill/>
          </a:ln>
        </p:spPr>
        <p:txBody>
          <a:bodyPr wrap="square" rtlCol="0">
            <a:spAutoFit/>
          </a:bodyPr>
          <a:lstStyle/>
          <a:p>
            <a:pPr>
              <a:lnSpc>
                <a:spcPts val="800"/>
              </a:lnSpc>
            </a:pPr>
            <a:r>
              <a:rPr lang="ja-JP" altLang="en-US" sz="700" dirty="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保護</a:t>
            </a:r>
            <a:r>
              <a:rPr kumimoji="1" lang="ja-JP" altLang="en-US" sz="700" dirty="0">
                <a:latin typeface="Meiryo UI" panose="020B0604030504040204" pitchFamily="50" charset="-128"/>
                <a:ea typeface="Meiryo UI" panose="020B0604030504040204" pitchFamily="50" charset="-128"/>
              </a:rPr>
              <a:t>地域以外の地域をベースとする効果的な保全手段のこと</a:t>
            </a:r>
            <a:endParaRPr kumimoji="1" lang="en-US" altLang="ja-JP" sz="700" dirty="0">
              <a:latin typeface="Meiryo UI" panose="020B0604030504040204" pitchFamily="50" charset="-128"/>
              <a:ea typeface="Meiryo UI" panose="020B0604030504040204" pitchFamily="50" charset="-128"/>
            </a:endParaRPr>
          </a:p>
          <a:p>
            <a:pPr>
              <a:lnSpc>
                <a:spcPts val="800"/>
              </a:lnSpc>
            </a:pPr>
            <a:r>
              <a:rPr lang="en-US" altLang="ja-JP" sz="70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(Other effective area-based conservation measures)</a:t>
            </a:r>
          </a:p>
        </p:txBody>
      </p:sp>
      <p:sp>
        <p:nvSpPr>
          <p:cNvPr id="175" name="テキスト ボックス 125">
            <a:extLst>
              <a:ext uri="{FF2B5EF4-FFF2-40B4-BE49-F238E27FC236}">
                <a16:creationId xmlns:a16="http://schemas.microsoft.com/office/drawing/2014/main" id="{F4A93601-671A-4E74-BE5F-112380FA5B73}"/>
              </a:ext>
            </a:extLst>
          </p:cNvPr>
          <p:cNvSpPr txBox="1"/>
          <p:nvPr/>
        </p:nvSpPr>
        <p:spPr>
          <a:xfrm>
            <a:off x="5340144" y="5757936"/>
            <a:ext cx="1032495" cy="2448656"/>
          </a:xfrm>
          <a:prstGeom prst="rect">
            <a:avLst/>
          </a:prstGeom>
          <a:solidFill>
            <a:srgbClr val="A3F94D"/>
          </a:solidFill>
          <a:ln w="38100">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kumimoji="0" lang="en-US" altLang="ja-JP" sz="1100" b="1" kern="0" dirty="0">
                <a:solidFill>
                  <a:prstClr val="black"/>
                </a:solidFill>
                <a:latin typeface="Meiryo UI" panose="020B0604030504040204" pitchFamily="50" charset="-128"/>
                <a:ea typeface="Meiryo UI" panose="020B0604030504040204" pitchFamily="50" charset="-128"/>
              </a:rPr>
              <a:t>【</a:t>
            </a:r>
            <a:r>
              <a:rPr kumimoji="0" lang="ja-JP" altLang="en-US" sz="1100" b="1" kern="0" dirty="0">
                <a:solidFill>
                  <a:prstClr val="black"/>
                </a:solidFill>
                <a:latin typeface="Meiryo UI" panose="020B0604030504040204" pitchFamily="50" charset="-128"/>
                <a:ea typeface="Meiryo UI" panose="020B0604030504040204" pitchFamily="50" charset="-128"/>
              </a:rPr>
              <a:t>取組方針３</a:t>
            </a:r>
            <a:r>
              <a:rPr kumimoji="0" lang="en-US" altLang="ja-JP" sz="1100" b="1" kern="0" dirty="0">
                <a:solidFill>
                  <a:prstClr val="black"/>
                </a:solidFill>
                <a:latin typeface="Meiryo UI" panose="020B0604030504040204" pitchFamily="50" charset="-128"/>
                <a:ea typeface="Meiryo UI" panose="020B0604030504040204" pitchFamily="50" charset="-128"/>
              </a:rPr>
              <a:t>】</a:t>
            </a:r>
            <a:r>
              <a:rPr kumimoji="0" lang="ja-JP" altLang="en-US" sz="1100" b="1" kern="0" dirty="0">
                <a:solidFill>
                  <a:prstClr val="black"/>
                </a:solidFill>
                <a:latin typeface="Meiryo UI" panose="020B0604030504040204" pitchFamily="50" charset="-128"/>
                <a:ea typeface="Meiryo UI" panose="020B0604030504040204" pitchFamily="50" charset="-128"/>
              </a:rPr>
              <a:t>生物多様性保全に資する</a:t>
            </a:r>
            <a:endParaRPr kumimoji="0" lang="en-US" altLang="ja-JP" sz="1100" b="1" kern="0" dirty="0">
              <a:solidFill>
                <a:prstClr val="black"/>
              </a:solidFill>
              <a:latin typeface="Meiryo UI" panose="020B0604030504040204" pitchFamily="50" charset="-128"/>
              <a:ea typeface="Meiryo UI" panose="020B0604030504040204" pitchFamily="50" charset="-128"/>
            </a:endParaRPr>
          </a:p>
          <a:p>
            <a:pPr>
              <a:defRPr/>
            </a:pPr>
            <a:r>
              <a:rPr kumimoji="0" lang="ja-JP" altLang="en-US" sz="1100" b="1" kern="0" dirty="0">
                <a:solidFill>
                  <a:prstClr val="black"/>
                </a:solidFill>
                <a:latin typeface="Meiryo UI" panose="020B0604030504040204" pitchFamily="50" charset="-128"/>
                <a:ea typeface="Meiryo UI" panose="020B0604030504040204" pitchFamily="50" charset="-128"/>
              </a:rPr>
              <a:t>仕組みづくりの推進</a:t>
            </a:r>
            <a:endParaRPr kumimoji="0" lang="en-US" altLang="ja-JP" sz="1100" b="1" kern="0" dirty="0">
              <a:solidFill>
                <a:prstClr val="black"/>
              </a:solidFill>
              <a:latin typeface="Meiryo UI" panose="020B0604030504040204" pitchFamily="50" charset="-128"/>
              <a:ea typeface="Meiryo UI" panose="020B0604030504040204" pitchFamily="50" charset="-128"/>
            </a:endParaRPr>
          </a:p>
        </p:txBody>
      </p:sp>
      <p:sp>
        <p:nvSpPr>
          <p:cNvPr id="176" name="角丸四角形 175"/>
          <p:cNvSpPr/>
          <p:nvPr/>
        </p:nvSpPr>
        <p:spPr>
          <a:xfrm>
            <a:off x="2925066" y="5562774"/>
            <a:ext cx="2188428" cy="403201"/>
          </a:xfrm>
          <a:prstGeom prst="roundRect">
            <a:avLst/>
          </a:prstGeom>
          <a:solidFill>
            <a:srgbClr val="C8E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角丸四角形 176"/>
          <p:cNvSpPr/>
          <p:nvPr/>
        </p:nvSpPr>
        <p:spPr>
          <a:xfrm>
            <a:off x="2913861" y="4919909"/>
            <a:ext cx="2199632" cy="562884"/>
          </a:xfrm>
          <a:prstGeom prst="roundRect">
            <a:avLst/>
          </a:prstGeom>
          <a:solidFill>
            <a:srgbClr val="C8E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角丸四角形 177"/>
          <p:cNvSpPr/>
          <p:nvPr/>
        </p:nvSpPr>
        <p:spPr>
          <a:xfrm>
            <a:off x="2946758" y="4505102"/>
            <a:ext cx="2167502" cy="340325"/>
          </a:xfrm>
          <a:prstGeom prst="roundRect">
            <a:avLst/>
          </a:prstGeom>
          <a:solidFill>
            <a:srgbClr val="C8E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角丸四角形 178"/>
          <p:cNvSpPr/>
          <p:nvPr/>
        </p:nvSpPr>
        <p:spPr>
          <a:xfrm>
            <a:off x="2914691" y="3890449"/>
            <a:ext cx="2199569" cy="539240"/>
          </a:xfrm>
          <a:prstGeom prst="roundRect">
            <a:avLst/>
          </a:prstGeom>
          <a:solidFill>
            <a:srgbClr val="C8E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角丸四角形 179"/>
          <p:cNvSpPr/>
          <p:nvPr/>
        </p:nvSpPr>
        <p:spPr>
          <a:xfrm>
            <a:off x="2893162" y="3352332"/>
            <a:ext cx="2227048" cy="468458"/>
          </a:xfrm>
          <a:prstGeom prst="roundRect">
            <a:avLst/>
          </a:prstGeom>
          <a:solidFill>
            <a:srgbClr val="C8E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ホームベース 7">
            <a:extLst>
              <a:ext uri="{FF2B5EF4-FFF2-40B4-BE49-F238E27FC236}">
                <a16:creationId xmlns:a16="http://schemas.microsoft.com/office/drawing/2014/main" id="{40300BBB-D061-4D68-B506-21DCEC4D7EC2}"/>
              </a:ext>
            </a:extLst>
          </p:cNvPr>
          <p:cNvSpPr/>
          <p:nvPr/>
        </p:nvSpPr>
        <p:spPr>
          <a:xfrm>
            <a:off x="107127" y="3883941"/>
            <a:ext cx="3038400" cy="554950"/>
          </a:xfrm>
          <a:prstGeom prst="homePlate">
            <a:avLst>
              <a:gd name="adj" fmla="val 19985"/>
            </a:avLst>
          </a:prstGeom>
          <a:solidFill>
            <a:schemeClr val="bg1"/>
          </a:solidFill>
          <a:ln w="25400" cap="flat" cmpd="sng" algn="ctr">
            <a:solidFill>
              <a:srgbClr val="F79646"/>
            </a:solidFill>
            <a:prstDash val="solid"/>
          </a:ln>
          <a:effectLst/>
        </p:spPr>
        <p:txBody>
          <a:bodyPr anchor="ctr"/>
          <a:lstStyle/>
          <a:p>
            <a:pPr>
              <a:defRPr/>
            </a:pPr>
            <a:endParaRPr lang="ja-JP" altLang="en-US" sz="1000" kern="100" dirty="0">
              <a:latin typeface="Meiryo UI" panose="020B0604030504040204" pitchFamily="50" charset="-128"/>
              <a:ea typeface="Meiryo UI" panose="020B0604030504040204" pitchFamily="50" charset="-128"/>
              <a:cs typeface="Times New Roman"/>
            </a:endParaRPr>
          </a:p>
        </p:txBody>
      </p:sp>
      <p:sp>
        <p:nvSpPr>
          <p:cNvPr id="182" name="ホームベース 7">
            <a:extLst>
              <a:ext uri="{FF2B5EF4-FFF2-40B4-BE49-F238E27FC236}">
                <a16:creationId xmlns:a16="http://schemas.microsoft.com/office/drawing/2014/main" id="{40300BBB-D061-4D68-B506-21DCEC4D7EC2}"/>
              </a:ext>
            </a:extLst>
          </p:cNvPr>
          <p:cNvSpPr/>
          <p:nvPr/>
        </p:nvSpPr>
        <p:spPr>
          <a:xfrm>
            <a:off x="116811" y="5559372"/>
            <a:ext cx="3038400" cy="411986"/>
          </a:xfrm>
          <a:prstGeom prst="homePlate">
            <a:avLst>
              <a:gd name="adj" fmla="val 19985"/>
            </a:avLst>
          </a:prstGeom>
          <a:solidFill>
            <a:sysClr val="window" lastClr="FFFFFF"/>
          </a:solidFill>
          <a:ln w="25400" cap="flat" cmpd="sng" algn="ctr">
            <a:solidFill>
              <a:srgbClr val="F79646"/>
            </a:solidFill>
            <a:prstDash val="solid"/>
          </a:ln>
          <a:effectLst/>
        </p:spPr>
        <p:txBody>
          <a:bodyPr anchor="ctr"/>
          <a:lstStyle/>
          <a:p>
            <a:pPr>
              <a:defRPr/>
            </a:pPr>
            <a:endParaRPr lang="ja-JP" altLang="en-US" sz="1000" kern="100" dirty="0">
              <a:latin typeface="Meiryo UI" panose="020B0604030504040204" pitchFamily="50" charset="-128"/>
              <a:ea typeface="Meiryo UI" panose="020B0604030504040204" pitchFamily="50" charset="-128"/>
              <a:cs typeface="Times New Roman"/>
            </a:endParaRPr>
          </a:p>
        </p:txBody>
      </p:sp>
      <p:sp>
        <p:nvSpPr>
          <p:cNvPr id="183" name="ホームベース 7">
            <a:extLst>
              <a:ext uri="{FF2B5EF4-FFF2-40B4-BE49-F238E27FC236}">
                <a16:creationId xmlns:a16="http://schemas.microsoft.com/office/drawing/2014/main" id="{40300BBB-D061-4D68-B506-21DCEC4D7EC2}"/>
              </a:ext>
            </a:extLst>
          </p:cNvPr>
          <p:cNvSpPr/>
          <p:nvPr/>
        </p:nvSpPr>
        <p:spPr>
          <a:xfrm>
            <a:off x="109844" y="4920751"/>
            <a:ext cx="3038400" cy="561679"/>
          </a:xfrm>
          <a:prstGeom prst="homePlate">
            <a:avLst>
              <a:gd name="adj" fmla="val 19985"/>
            </a:avLst>
          </a:prstGeom>
          <a:solidFill>
            <a:sysClr val="window" lastClr="FFFFFF"/>
          </a:solidFill>
          <a:ln w="25400" cap="flat" cmpd="sng" algn="ctr">
            <a:solidFill>
              <a:srgbClr val="F79646"/>
            </a:solidFill>
            <a:prstDash val="solid"/>
          </a:ln>
          <a:effectLst/>
        </p:spPr>
        <p:txBody>
          <a:bodyPr anchor="ctr"/>
          <a:lstStyle/>
          <a:p>
            <a:pPr>
              <a:defRPr/>
            </a:pPr>
            <a:endParaRPr lang="ja-JP" altLang="en-US" sz="1000" kern="100" dirty="0">
              <a:latin typeface="Meiryo UI" panose="020B0604030504040204" pitchFamily="50" charset="-128"/>
              <a:ea typeface="Meiryo UI" panose="020B0604030504040204" pitchFamily="50" charset="-128"/>
              <a:cs typeface="Times New Roman"/>
            </a:endParaRPr>
          </a:p>
        </p:txBody>
      </p:sp>
      <p:sp>
        <p:nvSpPr>
          <p:cNvPr id="184" name="ホームベース 7">
            <a:extLst>
              <a:ext uri="{FF2B5EF4-FFF2-40B4-BE49-F238E27FC236}">
                <a16:creationId xmlns:a16="http://schemas.microsoft.com/office/drawing/2014/main" id="{40300BBB-D061-4D68-B506-21DCEC4D7EC2}"/>
              </a:ext>
            </a:extLst>
          </p:cNvPr>
          <p:cNvSpPr/>
          <p:nvPr/>
        </p:nvSpPr>
        <p:spPr>
          <a:xfrm>
            <a:off x="114391" y="4506144"/>
            <a:ext cx="3038400" cy="338139"/>
          </a:xfrm>
          <a:prstGeom prst="homePlate">
            <a:avLst>
              <a:gd name="adj" fmla="val 19985"/>
            </a:avLst>
          </a:prstGeom>
          <a:solidFill>
            <a:sysClr val="window" lastClr="FFFFFF"/>
          </a:solidFill>
          <a:ln w="25400" cap="flat" cmpd="sng" algn="ctr">
            <a:solidFill>
              <a:srgbClr val="F79646"/>
            </a:solidFill>
            <a:prstDash val="solid"/>
          </a:ln>
          <a:effectLst/>
        </p:spPr>
        <p:txBody>
          <a:bodyPr anchor="ctr"/>
          <a:lstStyle/>
          <a:p>
            <a:pPr>
              <a:defRPr/>
            </a:pPr>
            <a:endParaRPr lang="ja-JP" altLang="en-US" sz="1000" kern="100" dirty="0">
              <a:latin typeface="Meiryo UI" panose="020B0604030504040204" pitchFamily="50" charset="-128"/>
              <a:ea typeface="Meiryo UI" panose="020B0604030504040204" pitchFamily="50" charset="-128"/>
              <a:cs typeface="Times New Roman"/>
            </a:endParaRPr>
          </a:p>
        </p:txBody>
      </p:sp>
      <p:sp>
        <p:nvSpPr>
          <p:cNvPr id="187" name="ホームベース 7">
            <a:extLst>
              <a:ext uri="{FF2B5EF4-FFF2-40B4-BE49-F238E27FC236}">
                <a16:creationId xmlns:a16="http://schemas.microsoft.com/office/drawing/2014/main" id="{40300BBB-D061-4D68-B506-21DCEC4D7EC2}"/>
              </a:ext>
            </a:extLst>
          </p:cNvPr>
          <p:cNvSpPr/>
          <p:nvPr/>
        </p:nvSpPr>
        <p:spPr>
          <a:xfrm>
            <a:off x="111524" y="3345825"/>
            <a:ext cx="3038998" cy="464643"/>
          </a:xfrm>
          <a:prstGeom prst="homePlate">
            <a:avLst>
              <a:gd name="adj" fmla="val 19985"/>
            </a:avLst>
          </a:prstGeom>
          <a:solidFill>
            <a:sysClr val="window" lastClr="FFFFFF"/>
          </a:solidFill>
          <a:ln w="25400" cap="flat" cmpd="sng" algn="ctr">
            <a:solidFill>
              <a:srgbClr val="F79646"/>
            </a:solidFill>
            <a:prstDash val="solid"/>
          </a:ln>
          <a:effectLst/>
        </p:spPr>
        <p:txBody>
          <a:bodyPr anchor="ctr"/>
          <a:lstStyle/>
          <a:p>
            <a:pPr>
              <a:defRPr/>
            </a:pPr>
            <a:endParaRPr lang="ja-JP" altLang="en-US" sz="1000" kern="100" dirty="0">
              <a:latin typeface="Meiryo UI" panose="020B0604030504040204" pitchFamily="50" charset="-128"/>
              <a:ea typeface="Meiryo UI" panose="020B0604030504040204" pitchFamily="50" charset="-128"/>
              <a:cs typeface="Times New Roman"/>
            </a:endParaRPr>
          </a:p>
        </p:txBody>
      </p:sp>
      <p:sp>
        <p:nvSpPr>
          <p:cNvPr id="188" name="四角形: 角を丸くする 71">
            <a:extLst>
              <a:ext uri="{FF2B5EF4-FFF2-40B4-BE49-F238E27FC236}">
                <a16:creationId xmlns:a16="http://schemas.microsoft.com/office/drawing/2014/main" id="{CD1EC7E1-6DA1-4C4C-8660-C14F0B9F3783}"/>
              </a:ext>
            </a:extLst>
          </p:cNvPr>
          <p:cNvSpPr/>
          <p:nvPr/>
        </p:nvSpPr>
        <p:spPr>
          <a:xfrm>
            <a:off x="102655" y="3334103"/>
            <a:ext cx="2412589" cy="216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生物多様性に対する府民理解の促進</a:t>
            </a: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9" name="四角形: 角を丸くする 71">
            <a:extLst>
              <a:ext uri="{FF2B5EF4-FFF2-40B4-BE49-F238E27FC236}">
                <a16:creationId xmlns:a16="http://schemas.microsoft.com/office/drawing/2014/main" id="{7D3136FB-13BB-4160-93FD-D98CE9D5258A}"/>
              </a:ext>
            </a:extLst>
          </p:cNvPr>
          <p:cNvSpPr/>
          <p:nvPr/>
        </p:nvSpPr>
        <p:spPr>
          <a:xfrm>
            <a:off x="95310" y="4465709"/>
            <a:ext cx="2412000" cy="216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府域の生物多様性の現状を評価</a:t>
            </a: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0" name="四角形: 角を丸くする 71">
            <a:extLst>
              <a:ext uri="{FF2B5EF4-FFF2-40B4-BE49-F238E27FC236}">
                <a16:creationId xmlns:a16="http://schemas.microsoft.com/office/drawing/2014/main" id="{9E229ED2-E23A-45F2-8E3E-979F340827A9}"/>
              </a:ext>
            </a:extLst>
          </p:cNvPr>
          <p:cNvSpPr/>
          <p:nvPr/>
        </p:nvSpPr>
        <p:spPr>
          <a:xfrm>
            <a:off x="95433" y="4867761"/>
            <a:ext cx="2412000" cy="216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生息環境の保全・再生の仕組みづくり</a:t>
            </a: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1" name="テキスト ボックス 190">
            <a:extLst>
              <a:ext uri="{FF2B5EF4-FFF2-40B4-BE49-F238E27FC236}">
                <a16:creationId xmlns:a16="http://schemas.microsoft.com/office/drawing/2014/main" id="{FFD4E8B6-3D83-403B-94E1-6EDFEEDB9569}"/>
              </a:ext>
            </a:extLst>
          </p:cNvPr>
          <p:cNvSpPr txBox="1"/>
          <p:nvPr/>
        </p:nvSpPr>
        <p:spPr>
          <a:xfrm>
            <a:off x="3114090" y="3295317"/>
            <a:ext cx="1925221" cy="584775"/>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・幅広い層への情報発信の不足</a:t>
            </a:r>
          </a:p>
          <a:p>
            <a:r>
              <a:rPr kumimoji="1" lang="ja-JP" altLang="en-US" sz="800" dirty="0">
                <a:latin typeface="Meiryo UI" panose="020B0604030504040204" pitchFamily="50" charset="-128"/>
                <a:ea typeface="Meiryo UI" panose="020B0604030504040204" pitchFamily="50" charset="-128"/>
              </a:rPr>
              <a:t>・利用者のニーズに合った情報発信の不足</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・教育現場等における生物多様性研修</a:t>
            </a:r>
          </a:p>
          <a:p>
            <a:r>
              <a:rPr kumimoji="1" lang="ja-JP" altLang="en-US" sz="800" dirty="0">
                <a:latin typeface="Meiryo UI" panose="020B0604030504040204" pitchFamily="50" charset="-128"/>
                <a:ea typeface="Meiryo UI" panose="020B0604030504040204" pitchFamily="50" charset="-128"/>
              </a:rPr>
              <a:t>　プログラムの更なる普及</a:t>
            </a:r>
          </a:p>
        </p:txBody>
      </p:sp>
      <p:sp>
        <p:nvSpPr>
          <p:cNvPr id="192" name="テキスト ボックス 191">
            <a:extLst>
              <a:ext uri="{FF2B5EF4-FFF2-40B4-BE49-F238E27FC236}">
                <a16:creationId xmlns:a16="http://schemas.microsoft.com/office/drawing/2014/main" id="{72698C0D-F1D0-4FDE-B142-3FF9D6A3C820}"/>
              </a:ext>
            </a:extLst>
          </p:cNvPr>
          <p:cNvSpPr txBox="1"/>
          <p:nvPr/>
        </p:nvSpPr>
        <p:spPr>
          <a:xfrm>
            <a:off x="3137726" y="4003366"/>
            <a:ext cx="1597400"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・ボランティアの後継者不足</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・保全活動参加者の固定化</a:t>
            </a:r>
          </a:p>
        </p:txBody>
      </p:sp>
      <p:sp>
        <p:nvSpPr>
          <p:cNvPr id="193" name="テキスト ボックス 192">
            <a:extLst>
              <a:ext uri="{FF2B5EF4-FFF2-40B4-BE49-F238E27FC236}">
                <a16:creationId xmlns:a16="http://schemas.microsoft.com/office/drawing/2014/main" id="{E6792D19-3599-4935-B5B5-26A6C157EDFE}"/>
              </a:ext>
            </a:extLst>
          </p:cNvPr>
          <p:cNvSpPr txBox="1"/>
          <p:nvPr/>
        </p:nvSpPr>
        <p:spPr>
          <a:xfrm>
            <a:off x="3136114" y="4506873"/>
            <a:ext cx="1755126"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・継続的なモニタリング体制の構築</a:t>
            </a:r>
          </a:p>
          <a:p>
            <a:r>
              <a:rPr kumimoji="1" lang="ja-JP" altLang="en-US" sz="800" dirty="0">
                <a:latin typeface="Meiryo UI" panose="020B0604030504040204" pitchFamily="50" charset="-128"/>
                <a:ea typeface="Meiryo UI" panose="020B0604030504040204" pitchFamily="50" charset="-128"/>
              </a:rPr>
              <a:t>・レッドリストの改訂</a:t>
            </a:r>
          </a:p>
        </p:txBody>
      </p:sp>
      <p:sp>
        <p:nvSpPr>
          <p:cNvPr id="194" name="テキスト ボックス 193">
            <a:extLst>
              <a:ext uri="{FF2B5EF4-FFF2-40B4-BE49-F238E27FC236}">
                <a16:creationId xmlns:a16="http://schemas.microsoft.com/office/drawing/2014/main" id="{83D273B5-83F7-464C-9904-C40E29D7711B}"/>
              </a:ext>
            </a:extLst>
          </p:cNvPr>
          <p:cNvSpPr txBox="1"/>
          <p:nvPr/>
        </p:nvSpPr>
        <p:spPr>
          <a:xfrm>
            <a:off x="3145527" y="5094506"/>
            <a:ext cx="177755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・企業ニーズの十分なくみ上げの不足</a:t>
            </a:r>
          </a:p>
        </p:txBody>
      </p:sp>
      <p:sp>
        <p:nvSpPr>
          <p:cNvPr id="195" name="四角形: 角を丸くする 71">
            <a:extLst>
              <a:ext uri="{FF2B5EF4-FFF2-40B4-BE49-F238E27FC236}">
                <a16:creationId xmlns:a16="http://schemas.microsoft.com/office/drawing/2014/main" id="{2B148535-A9BA-478F-A7C7-6D5693AD54E8}"/>
              </a:ext>
            </a:extLst>
          </p:cNvPr>
          <p:cNvSpPr/>
          <p:nvPr/>
        </p:nvSpPr>
        <p:spPr>
          <a:xfrm>
            <a:off x="103244" y="5514978"/>
            <a:ext cx="2412000" cy="216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森・里・川・海における保全の推進</a:t>
            </a: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6" name="テキスト ボックス 195">
            <a:extLst>
              <a:ext uri="{FF2B5EF4-FFF2-40B4-BE49-F238E27FC236}">
                <a16:creationId xmlns:a16="http://schemas.microsoft.com/office/drawing/2014/main" id="{432A072E-05D1-4779-A992-93333E0B774B}"/>
              </a:ext>
            </a:extLst>
          </p:cNvPr>
          <p:cNvSpPr txBox="1"/>
          <p:nvPr/>
        </p:nvSpPr>
        <p:spPr>
          <a:xfrm>
            <a:off x="3132425" y="5545020"/>
            <a:ext cx="2098682" cy="461665"/>
          </a:xfrm>
          <a:prstGeom prst="rect">
            <a:avLst/>
          </a:prstGeom>
          <a:noFill/>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・生息環境の保全に資する施設の機能</a:t>
            </a:r>
            <a:r>
              <a:rPr kumimoji="1" lang="ja-JP" altLang="en-US" sz="800" dirty="0">
                <a:latin typeface="Meiryo UI" panose="020B0604030504040204" pitchFamily="50" charset="-128"/>
                <a:ea typeface="Meiryo UI" panose="020B0604030504040204" pitchFamily="50" charset="-128"/>
              </a:rPr>
              <a:t>の維持</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・野生生物に</a:t>
            </a:r>
            <a:r>
              <a:rPr kumimoji="1" lang="ja-JP" altLang="en-US" sz="800" dirty="0">
                <a:latin typeface="Meiryo UI" panose="020B0604030504040204" pitchFamily="50" charset="-128"/>
                <a:ea typeface="Meiryo UI" panose="020B0604030504040204" pitchFamily="50" charset="-128"/>
              </a:rPr>
              <a:t>よる農業被害</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・特定外来生物被害の増加</a:t>
            </a:r>
          </a:p>
        </p:txBody>
      </p:sp>
      <p:sp>
        <p:nvSpPr>
          <p:cNvPr id="197" name="四角形: 角を丸くする 44">
            <a:extLst>
              <a:ext uri="{FF2B5EF4-FFF2-40B4-BE49-F238E27FC236}">
                <a16:creationId xmlns:a16="http://schemas.microsoft.com/office/drawing/2014/main" id="{3CF0345F-6692-49BE-88C1-B8389C448D33}"/>
              </a:ext>
            </a:extLst>
          </p:cNvPr>
          <p:cNvSpPr/>
          <p:nvPr/>
        </p:nvSpPr>
        <p:spPr>
          <a:xfrm>
            <a:off x="3759703" y="3174563"/>
            <a:ext cx="720000" cy="180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主な課題</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8" name="テキスト ボックス 197"/>
          <p:cNvSpPr txBox="1"/>
          <p:nvPr/>
        </p:nvSpPr>
        <p:spPr>
          <a:xfrm>
            <a:off x="154906" y="3493672"/>
            <a:ext cx="3140932" cy="369312"/>
          </a:xfrm>
          <a:prstGeom prst="rect">
            <a:avLst/>
          </a:prstGeom>
          <a:noFill/>
        </p:spPr>
        <p:txBody>
          <a:bodyPr wrap="square" lIns="60950" tIns="60950" rIns="60950" bIns="60950" rtlCol="0">
            <a:spAutoFit/>
          </a:bodyPr>
          <a:lstStyle/>
          <a:p>
            <a:r>
              <a:rPr lang="ja-JP" altLang="en-US" sz="800" dirty="0">
                <a:latin typeface="Meiryo UI" panose="020B0604030504040204" pitchFamily="50" charset="-128"/>
                <a:ea typeface="Meiryo UI" panose="020B0604030504040204" pitchFamily="50" charset="-128"/>
              </a:rPr>
              <a:t>◆　おおさか生物多様性施設連絡会と連携した普及啓発</a:t>
            </a:r>
          </a:p>
          <a:p>
            <a:r>
              <a:rPr lang="ja-JP" altLang="en-US" sz="800" dirty="0">
                <a:latin typeface="Meiryo UI" panose="020B0604030504040204" pitchFamily="50" charset="-128"/>
                <a:ea typeface="Meiryo UI" panose="020B0604030504040204" pitchFamily="50" charset="-128"/>
              </a:rPr>
              <a:t>◆　教員や企業担当者等へ向けた研修用冊子の作成・提供</a:t>
            </a:r>
          </a:p>
        </p:txBody>
      </p:sp>
      <p:sp>
        <p:nvSpPr>
          <p:cNvPr id="199" name="テキスト ボックス 198"/>
          <p:cNvSpPr txBox="1"/>
          <p:nvPr/>
        </p:nvSpPr>
        <p:spPr>
          <a:xfrm>
            <a:off x="136284" y="3993502"/>
            <a:ext cx="2928792" cy="492422"/>
          </a:xfrm>
          <a:prstGeom prst="rect">
            <a:avLst/>
          </a:prstGeom>
          <a:noFill/>
        </p:spPr>
        <p:txBody>
          <a:bodyPr wrap="square" lIns="60950" tIns="60950" rIns="60950" bIns="60950" rtlCol="0">
            <a:spAutoFit/>
          </a:bodyPr>
          <a:lstStyle/>
          <a:p>
            <a:r>
              <a:rPr lang="ja-JP" altLang="en-US" sz="800" dirty="0">
                <a:latin typeface="Meiryo UI" panose="020B0604030504040204" pitchFamily="50" charset="-128"/>
                <a:ea typeface="Meiryo UI" panose="020B0604030504040204" pitchFamily="50" charset="-128"/>
              </a:rPr>
              <a:t>◆　おおさか生物多様性パートナー協定企業と連携した</a:t>
            </a:r>
          </a:p>
          <a:p>
            <a:r>
              <a:rPr lang="ja-JP" altLang="en-US" sz="800" dirty="0">
                <a:latin typeface="Meiryo UI" panose="020B0604030504040204" pitchFamily="50" charset="-128"/>
                <a:ea typeface="Meiryo UI" panose="020B0604030504040204" pitchFamily="50" charset="-128"/>
              </a:rPr>
              <a:t>　　 生態系の創出や希少種の保護活動の推進</a:t>
            </a:r>
          </a:p>
          <a:p>
            <a:r>
              <a:rPr lang="ja-JP" altLang="en-US" sz="800" dirty="0">
                <a:latin typeface="Meiryo UI" panose="020B0604030504040204" pitchFamily="50" charset="-128"/>
                <a:ea typeface="Meiryo UI" panose="020B0604030504040204" pitchFamily="50" charset="-128"/>
              </a:rPr>
              <a:t>◆　堺第</a:t>
            </a:r>
            <a:r>
              <a:rPr lang="en-US" altLang="ja-JP" sz="800" dirty="0">
                <a:latin typeface="Meiryo UI" panose="020B0604030504040204" pitchFamily="50" charset="-128"/>
                <a:ea typeface="Meiryo UI" panose="020B0604030504040204" pitchFamily="50" charset="-128"/>
              </a:rPr>
              <a:t>7-3</a:t>
            </a:r>
            <a:r>
              <a:rPr lang="ja-JP" altLang="en-US" sz="800" dirty="0">
                <a:latin typeface="Meiryo UI" panose="020B0604030504040204" pitchFamily="50" charset="-128"/>
                <a:ea typeface="Meiryo UI" panose="020B0604030504040204" pitchFamily="50" charset="-128"/>
              </a:rPr>
              <a:t>区における共生の森づくり活動</a:t>
            </a:r>
          </a:p>
        </p:txBody>
      </p:sp>
      <p:sp>
        <p:nvSpPr>
          <p:cNvPr id="200" name="テキスト ボックス 199"/>
          <p:cNvSpPr txBox="1"/>
          <p:nvPr/>
        </p:nvSpPr>
        <p:spPr>
          <a:xfrm>
            <a:off x="154906" y="4632364"/>
            <a:ext cx="2028041" cy="246201"/>
          </a:xfrm>
          <a:prstGeom prst="rect">
            <a:avLst/>
          </a:prstGeom>
          <a:noFill/>
        </p:spPr>
        <p:txBody>
          <a:bodyPr wrap="square" lIns="60950" tIns="60950" rIns="60950" bIns="60950" rtlCol="0">
            <a:spAutoFit/>
          </a:bodyPr>
          <a:lstStyle/>
          <a:p>
            <a:r>
              <a:rPr lang="ja-JP" altLang="en-US" sz="800" dirty="0">
                <a:latin typeface="Meiryo UI" panose="020B0604030504040204" pitchFamily="50" charset="-128"/>
                <a:ea typeface="Meiryo UI" panose="020B0604030504040204" pitchFamily="50" charset="-128"/>
              </a:rPr>
              <a:t>◆　「大阪府レッドリスト</a:t>
            </a:r>
            <a:r>
              <a:rPr lang="en-US" altLang="ja-JP" sz="800" dirty="0">
                <a:latin typeface="Meiryo UI" panose="020B0604030504040204" pitchFamily="50" charset="-128"/>
                <a:ea typeface="Meiryo UI" panose="020B0604030504040204" pitchFamily="50" charset="-128"/>
              </a:rPr>
              <a:t>2014</a:t>
            </a:r>
            <a:r>
              <a:rPr lang="ja-JP" altLang="en-US" sz="800" dirty="0">
                <a:latin typeface="Meiryo UI" panose="020B0604030504040204" pitchFamily="50" charset="-128"/>
                <a:ea typeface="Meiryo UI" panose="020B0604030504040204" pitchFamily="50" charset="-128"/>
              </a:rPr>
              <a:t>」の作成</a:t>
            </a:r>
          </a:p>
        </p:txBody>
      </p:sp>
      <p:sp>
        <p:nvSpPr>
          <p:cNvPr id="202" name="テキスト ボックス 201"/>
          <p:cNvSpPr txBox="1"/>
          <p:nvPr/>
        </p:nvSpPr>
        <p:spPr>
          <a:xfrm>
            <a:off x="146981" y="5028330"/>
            <a:ext cx="2949641" cy="492422"/>
          </a:xfrm>
          <a:prstGeom prst="rect">
            <a:avLst/>
          </a:prstGeom>
          <a:noFill/>
        </p:spPr>
        <p:txBody>
          <a:bodyPr wrap="square" lIns="60950" tIns="60950" rIns="60950" bIns="60950" rtlCol="0">
            <a:spAutoFit/>
          </a:bodyPr>
          <a:lstStyle/>
          <a:p>
            <a:r>
              <a:rPr lang="ja-JP" altLang="en-US" sz="800" dirty="0">
                <a:latin typeface="Meiryo UI" panose="020B0604030504040204" pitchFamily="50" charset="-128"/>
                <a:ea typeface="Meiryo UI" panose="020B0604030504040204" pitchFamily="50" charset="-128"/>
              </a:rPr>
              <a:t>◆　府立自然公園、保安林の指定による生物多様性の保全、</a:t>
            </a:r>
          </a:p>
          <a:p>
            <a:r>
              <a:rPr lang="ja-JP" altLang="en-US" sz="800" dirty="0">
                <a:latin typeface="Meiryo UI" panose="020B0604030504040204" pitchFamily="50" charset="-128"/>
                <a:ea typeface="Meiryo UI" panose="020B0604030504040204" pitchFamily="50" charset="-128"/>
              </a:rPr>
              <a:t>      再生、生息環境の創出</a:t>
            </a:r>
          </a:p>
          <a:p>
            <a:r>
              <a:rPr lang="ja-JP" altLang="en-US" sz="800" dirty="0">
                <a:latin typeface="Meiryo UI" panose="020B0604030504040204" pitchFamily="50" charset="-128"/>
                <a:ea typeface="Meiryo UI" panose="020B0604030504040204" pitchFamily="50" charset="-128"/>
              </a:rPr>
              <a:t>◆　 おおさか生物多様性パートナー協定制度の創設</a:t>
            </a:r>
          </a:p>
        </p:txBody>
      </p:sp>
      <p:sp>
        <p:nvSpPr>
          <p:cNvPr id="212" name="テキスト ボックス 211"/>
          <p:cNvSpPr txBox="1"/>
          <p:nvPr/>
        </p:nvSpPr>
        <p:spPr>
          <a:xfrm>
            <a:off x="125262" y="5659805"/>
            <a:ext cx="3327579" cy="369312"/>
          </a:xfrm>
          <a:prstGeom prst="rect">
            <a:avLst/>
          </a:prstGeom>
          <a:noFill/>
        </p:spPr>
        <p:txBody>
          <a:bodyPr wrap="square" lIns="60950" tIns="60950" rIns="60950" bIns="60950" rtlCol="0">
            <a:spAutoFit/>
          </a:bodyPr>
          <a:lstStyle/>
          <a:p>
            <a:r>
              <a:rPr lang="ja-JP" altLang="en-US" sz="800" dirty="0">
                <a:latin typeface="Meiryo UI" panose="020B0604030504040204" pitchFamily="50" charset="-128"/>
                <a:ea typeface="Meiryo UI" panose="020B0604030504040204" pitchFamily="50" charset="-128"/>
              </a:rPr>
              <a:t>◆　森林整備、里山保全、多自然川づくり、藻場の造成などの推進</a:t>
            </a:r>
          </a:p>
          <a:p>
            <a:r>
              <a:rPr lang="ja-JP" altLang="en-US" sz="800" dirty="0">
                <a:latin typeface="Meiryo UI" panose="020B0604030504040204" pitchFamily="50" charset="-128"/>
                <a:ea typeface="Meiryo UI" panose="020B0604030504040204" pitchFamily="50" charset="-128"/>
              </a:rPr>
              <a:t>◆　野生鳥獣</a:t>
            </a:r>
            <a:r>
              <a:rPr lang="ja-JP" altLang="en-US" sz="800" dirty="0" smtClean="0">
                <a:latin typeface="Meiryo UI" panose="020B0604030504040204" pitchFamily="50" charset="-128"/>
                <a:ea typeface="Meiryo UI" panose="020B0604030504040204" pitchFamily="50" charset="-128"/>
              </a:rPr>
              <a:t>の</a:t>
            </a:r>
            <a:r>
              <a:rPr lang="ja-JP" altLang="en-US" sz="800" dirty="0">
                <a:latin typeface="Meiryo UI" panose="020B0604030504040204" pitchFamily="50" charset="-128"/>
                <a:ea typeface="Meiryo UI" panose="020B0604030504040204" pitchFamily="50" charset="-128"/>
              </a:rPr>
              <a:t>保護管理の実施、特定外来生物の防除の推進</a:t>
            </a:r>
          </a:p>
        </p:txBody>
      </p:sp>
      <p:sp>
        <p:nvSpPr>
          <p:cNvPr id="213" name="四角形: 角を丸くする 71">
            <a:extLst>
              <a:ext uri="{FF2B5EF4-FFF2-40B4-BE49-F238E27FC236}">
                <a16:creationId xmlns:a16="http://schemas.microsoft.com/office/drawing/2014/main" id="{C7E73C4B-C228-4C74-B485-0991D206708B}"/>
              </a:ext>
            </a:extLst>
          </p:cNvPr>
          <p:cNvSpPr/>
          <p:nvPr/>
        </p:nvSpPr>
        <p:spPr>
          <a:xfrm>
            <a:off x="91884" y="3840772"/>
            <a:ext cx="2412000" cy="216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生物多様性の損失を止める行動の促進</a:t>
            </a: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16"/>
          <a:stretch>
            <a:fillRect/>
          </a:stretch>
        </p:blipFill>
        <p:spPr>
          <a:xfrm>
            <a:off x="135346" y="7341785"/>
            <a:ext cx="4950170" cy="2207000"/>
          </a:xfrm>
          <a:prstGeom prst="rect">
            <a:avLst/>
          </a:prstGeom>
        </p:spPr>
      </p:pic>
      <p:pic>
        <p:nvPicPr>
          <p:cNvPr id="3" name="図 2"/>
          <p:cNvPicPr>
            <a:picLocks noChangeAspect="1"/>
          </p:cNvPicPr>
          <p:nvPr/>
        </p:nvPicPr>
        <p:blipFill>
          <a:blip r:embed="rId17"/>
          <a:stretch>
            <a:fillRect/>
          </a:stretch>
        </p:blipFill>
        <p:spPr>
          <a:xfrm>
            <a:off x="154905" y="6397465"/>
            <a:ext cx="4919401" cy="928000"/>
          </a:xfrm>
          <a:prstGeom prst="rect">
            <a:avLst/>
          </a:prstGeom>
        </p:spPr>
      </p:pic>
      <p:sp>
        <p:nvSpPr>
          <p:cNvPr id="107" name="テキスト ボックス 106"/>
          <p:cNvSpPr txBox="1"/>
          <p:nvPr/>
        </p:nvSpPr>
        <p:spPr>
          <a:xfrm>
            <a:off x="11410822" y="125887"/>
            <a:ext cx="1152881" cy="523220"/>
          </a:xfrm>
          <a:prstGeom prst="rect">
            <a:avLst/>
          </a:prstGeom>
          <a:noFill/>
        </p:spPr>
        <p:txBody>
          <a:bodyPr wrap="none" rtlCol="0">
            <a:spAutoFit/>
          </a:bodyPr>
          <a:lstStyle/>
          <a:p>
            <a:pPr algn="ctr"/>
            <a:r>
              <a:rPr kumimoji="1" lang="en-US" altLang="ja-JP" sz="1400" b="1" smtClean="0">
                <a:latin typeface="Meiryo UI" panose="020B0604030504040204" pitchFamily="50" charset="-128"/>
                <a:ea typeface="Meiryo UI" panose="020B0604030504040204" pitchFamily="50" charset="-128"/>
              </a:rPr>
              <a:t>2022</a:t>
            </a:r>
            <a:r>
              <a:rPr kumimoji="1" lang="ja-JP" altLang="en-US" sz="1400" b="1" smtClean="0">
                <a:latin typeface="Meiryo UI" panose="020B0604030504040204" pitchFamily="50" charset="-128"/>
                <a:ea typeface="Meiryo UI" panose="020B0604030504040204" pitchFamily="50" charset="-128"/>
              </a:rPr>
              <a:t>年</a:t>
            </a:r>
            <a:r>
              <a:rPr kumimoji="1" lang="en-US" altLang="ja-JP" sz="1400" b="1" dirty="0" smtClean="0">
                <a:latin typeface="Meiryo UI" panose="020B0604030504040204" pitchFamily="50" charset="-128"/>
                <a:ea typeface="Meiryo UI" panose="020B0604030504040204" pitchFamily="50" charset="-128"/>
                <a:cs typeface="Microsoft Himalaya" panose="01010100010101010101" pitchFamily="2" charset="0"/>
              </a:rPr>
              <a:t>3</a:t>
            </a:r>
            <a:r>
              <a:rPr kumimoji="1" lang="ja-JP" altLang="en-US" sz="1400" b="1" dirty="0" smtClean="0">
                <a:latin typeface="Meiryo UI" panose="020B0604030504040204" pitchFamily="50" charset="-128"/>
                <a:ea typeface="Meiryo UI" panose="020B0604030504040204" pitchFamily="50" charset="-128"/>
                <a:cs typeface="Microsoft Himalaya" panose="01010100010101010101" pitchFamily="2" charset="0"/>
              </a:rPr>
              <a:t>月</a:t>
            </a:r>
            <a:endParaRPr kumimoji="1" lang="en-US" altLang="ja-JP" sz="1400" b="1" dirty="0" smtClean="0">
              <a:latin typeface="Meiryo UI" panose="020B0604030504040204" pitchFamily="50" charset="-128"/>
              <a:ea typeface="Meiryo UI" panose="020B0604030504040204" pitchFamily="50" charset="-128"/>
              <a:cs typeface="Microsoft Himalaya" panose="01010100010101010101" pitchFamily="2" charset="0"/>
            </a:endParaRPr>
          </a:p>
          <a:p>
            <a:pPr algn="ctr"/>
            <a:r>
              <a:rPr kumimoji="1" lang="ja-JP" altLang="en-US" sz="1400" b="1" dirty="0" smtClean="0">
                <a:latin typeface="Meiryo UI" panose="020B0604030504040204" pitchFamily="50" charset="-128"/>
                <a:ea typeface="Meiryo UI" panose="020B0604030504040204" pitchFamily="50" charset="-128"/>
                <a:cs typeface="Microsoft Himalaya" panose="01010100010101010101" pitchFamily="2" charset="0"/>
              </a:rPr>
              <a:t>大　阪　府</a:t>
            </a:r>
            <a:endPar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endParaRPr>
          </a:p>
        </p:txBody>
      </p:sp>
    </p:spTree>
    <p:extLst>
      <p:ext uri="{BB962C8B-B14F-4D97-AF65-F5344CB8AC3E}">
        <p14:creationId xmlns:p14="http://schemas.microsoft.com/office/powerpoint/2010/main" val="517104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1465</Words>
  <Application>Microsoft Office PowerPoint</Application>
  <PresentationFormat>A3 297x420 mm</PresentationFormat>
  <Paragraphs>149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Meiryo UI</vt:lpstr>
      <vt:lpstr>ＭＳ Ｐゴシック</vt:lpstr>
      <vt:lpstr>游ゴシック</vt:lpstr>
      <vt:lpstr>Arial</vt:lpstr>
      <vt:lpstr>Calibri</vt:lpstr>
      <vt:lpstr>Microsoft Himalaya</vt:lpstr>
      <vt:lpstr>Times New Roman</vt:lpstr>
      <vt:lpstr>Office ​​テーマ</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2022-03-18T06:06:17Z</dcterms:created>
  <dcterms:modified xsi:type="dcterms:W3CDTF">2022-03-18T06:06:23Z</dcterms:modified>
</cp:coreProperties>
</file>