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311" r:id="rId2"/>
    <p:sldId id="312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71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484BBC-E85E-4AB3-8408-C00AD74C9803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kumimoji="1" lang="ja-JP" altLang="en-US"/>
        </a:p>
      </dgm:t>
    </dgm:pt>
    <dgm:pt modelId="{B9872C22-85F7-4AF2-8253-95E9D9A73609}">
      <dgm:prSet/>
      <dgm:spPr/>
      <dgm:t>
        <a:bodyPr/>
        <a:lstStyle/>
        <a:p>
          <a:r>
            <a:rPr kumimoji="1" lang="ja-JP" altLang="en-US" b="1" dirty="0"/>
            <a:t>第６次障がい者計画における発達障がい児者支援の方向性について</a:t>
          </a:r>
        </a:p>
      </dgm:t>
    </dgm:pt>
    <dgm:pt modelId="{B592BF39-E899-40B9-8D83-D4884F617491}" type="parTrans" cxnId="{FA640A04-25CD-4613-AECE-F09ECEC78016}">
      <dgm:prSet/>
      <dgm:spPr/>
      <dgm:t>
        <a:bodyPr/>
        <a:lstStyle/>
        <a:p>
          <a:endParaRPr kumimoji="1" lang="ja-JP" altLang="en-US" b="1"/>
        </a:p>
      </dgm:t>
    </dgm:pt>
    <dgm:pt modelId="{53AE116B-D1E2-4C1B-B6B8-D470A7324D05}" type="sibTrans" cxnId="{FA640A04-25CD-4613-AECE-F09ECEC78016}">
      <dgm:prSet/>
      <dgm:spPr/>
      <dgm:t>
        <a:bodyPr/>
        <a:lstStyle/>
        <a:p>
          <a:endParaRPr kumimoji="1" lang="ja-JP" altLang="en-US" b="1"/>
        </a:p>
      </dgm:t>
    </dgm:pt>
    <dgm:pt modelId="{83DA9618-B277-4098-A18F-A7671E64F1D3}">
      <dgm:prSet/>
      <dgm:spPr/>
      <dgm:t>
        <a:bodyPr/>
        <a:lstStyle/>
        <a:p>
          <a:r>
            <a:rPr kumimoji="1" lang="ja-JP" altLang="en-US" b="1" dirty="0"/>
            <a:t>市町村における発達障がい児者支援の取組状況について</a:t>
          </a:r>
        </a:p>
      </dgm:t>
    </dgm:pt>
    <dgm:pt modelId="{B9A57C2E-1B1D-49F1-AB2C-49D5479B7ADC}" type="parTrans" cxnId="{6A03DE38-2AEA-4097-85D4-EC2DD7E2C454}">
      <dgm:prSet/>
      <dgm:spPr/>
      <dgm:t>
        <a:bodyPr/>
        <a:lstStyle/>
        <a:p>
          <a:endParaRPr kumimoji="1" lang="ja-JP" altLang="en-US"/>
        </a:p>
      </dgm:t>
    </dgm:pt>
    <dgm:pt modelId="{4BCF4407-D624-40C7-ACD0-2F3EF3304B3B}" type="sibTrans" cxnId="{6A03DE38-2AEA-4097-85D4-EC2DD7E2C454}">
      <dgm:prSet/>
      <dgm:spPr/>
      <dgm:t>
        <a:bodyPr/>
        <a:lstStyle/>
        <a:p>
          <a:endParaRPr kumimoji="1" lang="ja-JP" altLang="en-US"/>
        </a:p>
      </dgm:t>
    </dgm:pt>
    <dgm:pt modelId="{C12DDFF8-D158-40B9-8729-1FF7C8BD2DEB}">
      <dgm:prSet/>
      <dgm:spPr/>
      <dgm:t>
        <a:bodyPr/>
        <a:lstStyle/>
        <a:p>
          <a:r>
            <a:rPr kumimoji="1" lang="ja-JP" altLang="en-US" b="0" dirty="0"/>
            <a:t>第</a:t>
          </a:r>
          <a:r>
            <a:rPr kumimoji="1" lang="en-US" altLang="ja-JP" b="0" dirty="0"/>
            <a:t>5</a:t>
          </a:r>
          <a:r>
            <a:rPr kumimoji="1" lang="ja-JP" altLang="en-US" b="0" dirty="0"/>
            <a:t>次障がい者計画における取組の報告と評価</a:t>
          </a:r>
        </a:p>
      </dgm:t>
    </dgm:pt>
    <dgm:pt modelId="{61941FD5-82BD-4A41-9D60-97459E8375E3}" type="parTrans" cxnId="{6F5A3A66-E6A0-47A9-A2DA-DB1144F74884}">
      <dgm:prSet/>
      <dgm:spPr/>
      <dgm:t>
        <a:bodyPr/>
        <a:lstStyle/>
        <a:p>
          <a:endParaRPr kumimoji="1" lang="ja-JP" altLang="en-US"/>
        </a:p>
      </dgm:t>
    </dgm:pt>
    <dgm:pt modelId="{34DD4A77-1B8C-4F47-A4CA-243F82657E17}" type="sibTrans" cxnId="{6F5A3A66-E6A0-47A9-A2DA-DB1144F74884}">
      <dgm:prSet/>
      <dgm:spPr/>
      <dgm:t>
        <a:bodyPr/>
        <a:lstStyle/>
        <a:p>
          <a:endParaRPr kumimoji="1" lang="ja-JP" altLang="en-US"/>
        </a:p>
      </dgm:t>
    </dgm:pt>
    <dgm:pt modelId="{325D3CBB-E9E7-492D-948B-6DB726D51F05}">
      <dgm:prSet/>
      <dgm:spPr/>
      <dgm:t>
        <a:bodyPr/>
        <a:lstStyle/>
        <a:p>
          <a:r>
            <a:rPr kumimoji="1" lang="ja-JP" altLang="en-US" b="0" dirty="0"/>
            <a:t>第</a:t>
          </a:r>
          <a:r>
            <a:rPr kumimoji="1" lang="en-US" altLang="ja-JP" b="0" dirty="0"/>
            <a:t>6</a:t>
          </a:r>
          <a:r>
            <a:rPr kumimoji="1" lang="ja-JP" altLang="en-US" b="0" dirty="0"/>
            <a:t>次障がい者計画における発達障がい児者支援の方向性の検討</a:t>
          </a:r>
        </a:p>
      </dgm:t>
    </dgm:pt>
    <dgm:pt modelId="{4C6CD7FC-FC92-4A0B-8265-79993990B532}" type="parTrans" cxnId="{FB5C0CF8-AC48-47BE-BC13-17C1D0F21AF4}">
      <dgm:prSet/>
      <dgm:spPr/>
      <dgm:t>
        <a:bodyPr/>
        <a:lstStyle/>
        <a:p>
          <a:endParaRPr kumimoji="1" lang="ja-JP" altLang="en-US"/>
        </a:p>
      </dgm:t>
    </dgm:pt>
    <dgm:pt modelId="{FF1781C1-7660-4358-80AF-29519C5D32EC}" type="sibTrans" cxnId="{FB5C0CF8-AC48-47BE-BC13-17C1D0F21AF4}">
      <dgm:prSet/>
      <dgm:spPr/>
      <dgm:t>
        <a:bodyPr/>
        <a:lstStyle/>
        <a:p>
          <a:endParaRPr kumimoji="1" lang="ja-JP" altLang="en-US"/>
        </a:p>
      </dgm:t>
    </dgm:pt>
    <dgm:pt modelId="{D7BDF26C-A2F8-479E-9D50-65FABA026116}">
      <dgm:prSet/>
      <dgm:spPr/>
      <dgm:t>
        <a:bodyPr/>
        <a:lstStyle/>
        <a:p>
          <a:r>
            <a:rPr kumimoji="1" lang="ja-JP" altLang="en-US" b="0" dirty="0"/>
            <a:t>令和７年度に実施した市町村の取組状況調査結果の報告</a:t>
          </a:r>
        </a:p>
      </dgm:t>
    </dgm:pt>
    <dgm:pt modelId="{9AA3CA7A-5A98-433C-B645-C230E20EA01E}" type="parTrans" cxnId="{AE0314C6-B89F-4CCD-803E-B24E9F785C5B}">
      <dgm:prSet/>
      <dgm:spPr/>
      <dgm:t>
        <a:bodyPr/>
        <a:lstStyle/>
        <a:p>
          <a:endParaRPr kumimoji="1" lang="ja-JP" altLang="en-US"/>
        </a:p>
      </dgm:t>
    </dgm:pt>
    <dgm:pt modelId="{B0C197F6-6AEE-4376-AA78-EC18FED72D4F}" type="sibTrans" cxnId="{AE0314C6-B89F-4CCD-803E-B24E9F785C5B}">
      <dgm:prSet/>
      <dgm:spPr/>
      <dgm:t>
        <a:bodyPr/>
        <a:lstStyle/>
        <a:p>
          <a:endParaRPr kumimoji="1" lang="ja-JP" altLang="en-US"/>
        </a:p>
      </dgm:t>
    </dgm:pt>
    <dgm:pt modelId="{264C109A-EBF8-42E6-ACDA-6C8427350D19}" type="pres">
      <dgm:prSet presAssocID="{4C484BBC-E85E-4AB3-8408-C00AD74C9803}" presName="linear" presStyleCnt="0">
        <dgm:presLayoutVars>
          <dgm:dir/>
          <dgm:animLvl val="lvl"/>
          <dgm:resizeHandles val="exact"/>
        </dgm:presLayoutVars>
      </dgm:prSet>
      <dgm:spPr/>
    </dgm:pt>
    <dgm:pt modelId="{06513610-4F91-4E13-AADB-A0653A3B9CF7}" type="pres">
      <dgm:prSet presAssocID="{B9872C22-85F7-4AF2-8253-95E9D9A73609}" presName="parentLin" presStyleCnt="0"/>
      <dgm:spPr/>
    </dgm:pt>
    <dgm:pt modelId="{197B5254-EE37-4AC3-BCBE-A2DD93A7952F}" type="pres">
      <dgm:prSet presAssocID="{B9872C22-85F7-4AF2-8253-95E9D9A73609}" presName="parentLeftMargin" presStyleLbl="node1" presStyleIdx="0" presStyleCnt="2"/>
      <dgm:spPr/>
    </dgm:pt>
    <dgm:pt modelId="{5AA1CB08-B26C-4F6C-B844-75BF44EC0E49}" type="pres">
      <dgm:prSet presAssocID="{B9872C22-85F7-4AF2-8253-95E9D9A7360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2D8863B-A612-48D2-AA91-93431FC9E19B}" type="pres">
      <dgm:prSet presAssocID="{B9872C22-85F7-4AF2-8253-95E9D9A73609}" presName="negativeSpace" presStyleCnt="0"/>
      <dgm:spPr/>
    </dgm:pt>
    <dgm:pt modelId="{01CB08D5-FE89-4DDF-B293-0D2FCC03E2E5}" type="pres">
      <dgm:prSet presAssocID="{B9872C22-85F7-4AF2-8253-95E9D9A73609}" presName="childText" presStyleLbl="conFgAcc1" presStyleIdx="0" presStyleCnt="2">
        <dgm:presLayoutVars>
          <dgm:bulletEnabled val="1"/>
        </dgm:presLayoutVars>
      </dgm:prSet>
      <dgm:spPr/>
    </dgm:pt>
    <dgm:pt modelId="{8DDD6C8B-7EE1-40BB-B65C-A77B069BE266}" type="pres">
      <dgm:prSet presAssocID="{53AE116B-D1E2-4C1B-B6B8-D470A7324D05}" presName="spaceBetweenRectangles" presStyleCnt="0"/>
      <dgm:spPr/>
    </dgm:pt>
    <dgm:pt modelId="{3AA548B1-3200-4E0B-A08E-3ADDD2BFF858}" type="pres">
      <dgm:prSet presAssocID="{83DA9618-B277-4098-A18F-A7671E64F1D3}" presName="parentLin" presStyleCnt="0"/>
      <dgm:spPr/>
    </dgm:pt>
    <dgm:pt modelId="{0067CD54-947E-42C4-842D-15D44254ABDC}" type="pres">
      <dgm:prSet presAssocID="{83DA9618-B277-4098-A18F-A7671E64F1D3}" presName="parentLeftMargin" presStyleLbl="node1" presStyleIdx="0" presStyleCnt="2"/>
      <dgm:spPr/>
    </dgm:pt>
    <dgm:pt modelId="{AF99E87A-EEF5-4DCC-B133-BF8F3E02573C}" type="pres">
      <dgm:prSet presAssocID="{83DA9618-B277-4098-A18F-A7671E64F1D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B1AF1EA-68AD-41BC-B4EB-6B2972322F6F}" type="pres">
      <dgm:prSet presAssocID="{83DA9618-B277-4098-A18F-A7671E64F1D3}" presName="negativeSpace" presStyleCnt="0"/>
      <dgm:spPr/>
    </dgm:pt>
    <dgm:pt modelId="{564A46FB-1F00-486D-AA79-8496066BF478}" type="pres">
      <dgm:prSet presAssocID="{83DA9618-B277-4098-A18F-A7671E64F1D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A640A04-25CD-4613-AECE-F09ECEC78016}" srcId="{4C484BBC-E85E-4AB3-8408-C00AD74C9803}" destId="{B9872C22-85F7-4AF2-8253-95E9D9A73609}" srcOrd="0" destOrd="0" parTransId="{B592BF39-E899-40B9-8D83-D4884F617491}" sibTransId="{53AE116B-D1E2-4C1B-B6B8-D470A7324D05}"/>
    <dgm:cxn modelId="{966B9B27-E4A7-46DE-9464-B71BD4D5F864}" type="presOf" srcId="{325D3CBB-E9E7-492D-948B-6DB726D51F05}" destId="{01CB08D5-FE89-4DDF-B293-0D2FCC03E2E5}" srcOrd="0" destOrd="1" presId="urn:microsoft.com/office/officeart/2005/8/layout/list1"/>
    <dgm:cxn modelId="{6A03DE38-2AEA-4097-85D4-EC2DD7E2C454}" srcId="{4C484BBC-E85E-4AB3-8408-C00AD74C9803}" destId="{83DA9618-B277-4098-A18F-A7671E64F1D3}" srcOrd="1" destOrd="0" parTransId="{B9A57C2E-1B1D-49F1-AB2C-49D5479B7ADC}" sibTransId="{4BCF4407-D624-40C7-ACD0-2F3EF3304B3B}"/>
    <dgm:cxn modelId="{6F5A3A66-E6A0-47A9-A2DA-DB1144F74884}" srcId="{B9872C22-85F7-4AF2-8253-95E9D9A73609}" destId="{C12DDFF8-D158-40B9-8729-1FF7C8BD2DEB}" srcOrd="0" destOrd="0" parTransId="{61941FD5-82BD-4A41-9D60-97459E8375E3}" sibTransId="{34DD4A77-1B8C-4F47-A4CA-243F82657E17}"/>
    <dgm:cxn modelId="{918A5788-007F-4E8E-A0F1-311739F5C7F8}" type="presOf" srcId="{C12DDFF8-D158-40B9-8729-1FF7C8BD2DEB}" destId="{01CB08D5-FE89-4DDF-B293-0D2FCC03E2E5}" srcOrd="0" destOrd="0" presId="urn:microsoft.com/office/officeart/2005/8/layout/list1"/>
    <dgm:cxn modelId="{D4632AB0-B410-4DD4-B9B1-0C091922432A}" type="presOf" srcId="{83DA9618-B277-4098-A18F-A7671E64F1D3}" destId="{0067CD54-947E-42C4-842D-15D44254ABDC}" srcOrd="0" destOrd="0" presId="urn:microsoft.com/office/officeart/2005/8/layout/list1"/>
    <dgm:cxn modelId="{624A07BE-A453-4294-B0E3-D35A8C4798AA}" type="presOf" srcId="{B9872C22-85F7-4AF2-8253-95E9D9A73609}" destId="{197B5254-EE37-4AC3-BCBE-A2DD93A7952F}" srcOrd="0" destOrd="0" presId="urn:microsoft.com/office/officeart/2005/8/layout/list1"/>
    <dgm:cxn modelId="{293A2BC2-42B8-47D7-8B66-1CEE020757AD}" type="presOf" srcId="{4C484BBC-E85E-4AB3-8408-C00AD74C9803}" destId="{264C109A-EBF8-42E6-ACDA-6C8427350D19}" srcOrd="0" destOrd="0" presId="urn:microsoft.com/office/officeart/2005/8/layout/list1"/>
    <dgm:cxn modelId="{AE0314C6-B89F-4CCD-803E-B24E9F785C5B}" srcId="{83DA9618-B277-4098-A18F-A7671E64F1D3}" destId="{D7BDF26C-A2F8-479E-9D50-65FABA026116}" srcOrd="0" destOrd="0" parTransId="{9AA3CA7A-5A98-433C-B645-C230E20EA01E}" sibTransId="{B0C197F6-6AEE-4376-AA78-EC18FED72D4F}"/>
    <dgm:cxn modelId="{9D5FE1D9-FE4B-4D6E-BE0E-D9C202A0C48F}" type="presOf" srcId="{D7BDF26C-A2F8-479E-9D50-65FABA026116}" destId="{564A46FB-1F00-486D-AA79-8496066BF478}" srcOrd="0" destOrd="0" presId="urn:microsoft.com/office/officeart/2005/8/layout/list1"/>
    <dgm:cxn modelId="{6E3A67E3-334C-4726-9E03-79FBED4ABAE0}" type="presOf" srcId="{83DA9618-B277-4098-A18F-A7671E64F1D3}" destId="{AF99E87A-EEF5-4DCC-B133-BF8F3E02573C}" srcOrd="1" destOrd="0" presId="urn:microsoft.com/office/officeart/2005/8/layout/list1"/>
    <dgm:cxn modelId="{15DA1CEA-3B33-447D-B37B-E9CBAF2C71EE}" type="presOf" srcId="{B9872C22-85F7-4AF2-8253-95E9D9A73609}" destId="{5AA1CB08-B26C-4F6C-B844-75BF44EC0E49}" srcOrd="1" destOrd="0" presId="urn:microsoft.com/office/officeart/2005/8/layout/list1"/>
    <dgm:cxn modelId="{FB5C0CF8-AC48-47BE-BC13-17C1D0F21AF4}" srcId="{B9872C22-85F7-4AF2-8253-95E9D9A73609}" destId="{325D3CBB-E9E7-492D-948B-6DB726D51F05}" srcOrd="1" destOrd="0" parTransId="{4C6CD7FC-FC92-4A0B-8265-79993990B532}" sibTransId="{FF1781C1-7660-4358-80AF-29519C5D32EC}"/>
    <dgm:cxn modelId="{0CECB4F0-0967-4E63-9B7B-923294F28AE2}" type="presParOf" srcId="{264C109A-EBF8-42E6-ACDA-6C8427350D19}" destId="{06513610-4F91-4E13-AADB-A0653A3B9CF7}" srcOrd="0" destOrd="0" presId="urn:microsoft.com/office/officeart/2005/8/layout/list1"/>
    <dgm:cxn modelId="{FEB49F8E-3523-4496-A87A-8911FE66C222}" type="presParOf" srcId="{06513610-4F91-4E13-AADB-A0653A3B9CF7}" destId="{197B5254-EE37-4AC3-BCBE-A2DD93A7952F}" srcOrd="0" destOrd="0" presId="urn:microsoft.com/office/officeart/2005/8/layout/list1"/>
    <dgm:cxn modelId="{0346E8EB-11DE-4D17-950C-A154634388E3}" type="presParOf" srcId="{06513610-4F91-4E13-AADB-A0653A3B9CF7}" destId="{5AA1CB08-B26C-4F6C-B844-75BF44EC0E49}" srcOrd="1" destOrd="0" presId="urn:microsoft.com/office/officeart/2005/8/layout/list1"/>
    <dgm:cxn modelId="{53865524-9F78-4A4A-992D-6CF49C90683C}" type="presParOf" srcId="{264C109A-EBF8-42E6-ACDA-6C8427350D19}" destId="{72D8863B-A612-48D2-AA91-93431FC9E19B}" srcOrd="1" destOrd="0" presId="urn:microsoft.com/office/officeart/2005/8/layout/list1"/>
    <dgm:cxn modelId="{0B06B5B1-01B2-4E30-B150-C8ACB9FBEC54}" type="presParOf" srcId="{264C109A-EBF8-42E6-ACDA-6C8427350D19}" destId="{01CB08D5-FE89-4DDF-B293-0D2FCC03E2E5}" srcOrd="2" destOrd="0" presId="urn:microsoft.com/office/officeart/2005/8/layout/list1"/>
    <dgm:cxn modelId="{10AD51B9-D203-4206-8498-4D9E68BED6E1}" type="presParOf" srcId="{264C109A-EBF8-42E6-ACDA-6C8427350D19}" destId="{8DDD6C8B-7EE1-40BB-B65C-A77B069BE266}" srcOrd="3" destOrd="0" presId="urn:microsoft.com/office/officeart/2005/8/layout/list1"/>
    <dgm:cxn modelId="{F758CE5B-B6A0-43D4-A83C-F324F25963E1}" type="presParOf" srcId="{264C109A-EBF8-42E6-ACDA-6C8427350D19}" destId="{3AA548B1-3200-4E0B-A08E-3ADDD2BFF858}" srcOrd="4" destOrd="0" presId="urn:microsoft.com/office/officeart/2005/8/layout/list1"/>
    <dgm:cxn modelId="{4E117CE1-33C3-4373-9A50-EC60BA35AFE1}" type="presParOf" srcId="{3AA548B1-3200-4E0B-A08E-3ADDD2BFF858}" destId="{0067CD54-947E-42C4-842D-15D44254ABDC}" srcOrd="0" destOrd="0" presId="urn:microsoft.com/office/officeart/2005/8/layout/list1"/>
    <dgm:cxn modelId="{BF3E9E02-4E79-4151-90EC-F4F22A010A4D}" type="presParOf" srcId="{3AA548B1-3200-4E0B-A08E-3ADDD2BFF858}" destId="{AF99E87A-EEF5-4DCC-B133-BF8F3E02573C}" srcOrd="1" destOrd="0" presId="urn:microsoft.com/office/officeart/2005/8/layout/list1"/>
    <dgm:cxn modelId="{35873491-7D42-43D2-A9C2-2F9246698C44}" type="presParOf" srcId="{264C109A-EBF8-42E6-ACDA-6C8427350D19}" destId="{AB1AF1EA-68AD-41BC-B4EB-6B2972322F6F}" srcOrd="5" destOrd="0" presId="urn:microsoft.com/office/officeart/2005/8/layout/list1"/>
    <dgm:cxn modelId="{A07ADD0A-1B65-43EE-ADB0-70F3B43982E3}" type="presParOf" srcId="{264C109A-EBF8-42E6-ACDA-6C8427350D19}" destId="{564A46FB-1F00-486D-AA79-8496066BF47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86BD85-5C90-450F-AD57-67E610238432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kumimoji="1" lang="ja-JP" altLang="en-US"/>
        </a:p>
      </dgm:t>
    </dgm:pt>
    <dgm:pt modelId="{25DA0FEA-4DC3-4B14-8039-2F1ADD9F51B3}">
      <dgm:prSet phldrT="[テキスト]" custT="1"/>
      <dgm:spPr/>
      <dgm:t>
        <a:bodyPr/>
        <a:lstStyle/>
        <a:p>
          <a:r>
            <a:rPr kumimoji="1" lang="ja-JP" altLang="en-US" sz="1400" b="1" dirty="0"/>
            <a:t>令和８年</a:t>
          </a:r>
          <a:r>
            <a:rPr kumimoji="1" lang="en-US" altLang="ja-JP" sz="1400" b="1" dirty="0"/>
            <a:t>7</a:t>
          </a:r>
          <a:r>
            <a:rPr kumimoji="1" lang="ja-JP" altLang="en-US" sz="1400" b="1" dirty="0"/>
            <a:t>月</a:t>
          </a:r>
        </a:p>
      </dgm:t>
    </dgm:pt>
    <dgm:pt modelId="{49DBE5D6-D578-4519-8A16-AE2DC2E5B40A}" type="parTrans" cxnId="{F714DB82-4E47-420D-AA4E-1008216F0A9A}">
      <dgm:prSet/>
      <dgm:spPr/>
      <dgm:t>
        <a:bodyPr/>
        <a:lstStyle/>
        <a:p>
          <a:endParaRPr kumimoji="1" lang="ja-JP" altLang="en-US" sz="1100" b="0"/>
        </a:p>
      </dgm:t>
    </dgm:pt>
    <dgm:pt modelId="{2DE87A04-D1DA-483A-839B-653E45F570A4}" type="sibTrans" cxnId="{F714DB82-4E47-420D-AA4E-1008216F0A9A}">
      <dgm:prSet/>
      <dgm:spPr/>
      <dgm:t>
        <a:bodyPr/>
        <a:lstStyle/>
        <a:p>
          <a:endParaRPr kumimoji="1" lang="ja-JP" altLang="en-US" sz="1100" b="0"/>
        </a:p>
      </dgm:t>
    </dgm:pt>
    <dgm:pt modelId="{AD0061E9-5EE3-4DC1-ADD1-6A74DD712098}">
      <dgm:prSet phldrT="[テキスト]" custT="1"/>
      <dgm:spPr/>
      <dgm:t>
        <a:bodyPr/>
        <a:lstStyle/>
        <a:p>
          <a:r>
            <a:rPr kumimoji="1" lang="ja-JP" altLang="en-US" sz="1200" b="0" dirty="0"/>
            <a:t>こどもワーキンググループ</a:t>
          </a:r>
        </a:p>
      </dgm:t>
    </dgm:pt>
    <dgm:pt modelId="{1111C000-3764-4E4E-8C6C-9C5B70BB9384}" type="parTrans" cxnId="{464D5651-F4C3-4B1A-8027-8C60FF952994}">
      <dgm:prSet/>
      <dgm:spPr/>
      <dgm:t>
        <a:bodyPr/>
        <a:lstStyle/>
        <a:p>
          <a:endParaRPr kumimoji="1" lang="ja-JP" altLang="en-US" sz="1100" b="0"/>
        </a:p>
      </dgm:t>
    </dgm:pt>
    <dgm:pt modelId="{969BD534-B066-4935-B2D4-13C87280A6EB}" type="sibTrans" cxnId="{464D5651-F4C3-4B1A-8027-8C60FF952994}">
      <dgm:prSet/>
      <dgm:spPr/>
      <dgm:t>
        <a:bodyPr/>
        <a:lstStyle/>
        <a:p>
          <a:endParaRPr kumimoji="1" lang="ja-JP" altLang="en-US" sz="1100" b="0"/>
        </a:p>
      </dgm:t>
    </dgm:pt>
    <dgm:pt modelId="{A2F40FD4-8C8F-45D4-A158-FBDF0E7BA0E5}">
      <dgm:prSet phldrT="[テキスト]" custT="1"/>
      <dgm:spPr/>
      <dgm:t>
        <a:bodyPr/>
        <a:lstStyle/>
        <a:p>
          <a:r>
            <a:rPr kumimoji="1" lang="ja-JP" altLang="en-US" sz="1400" b="1" dirty="0"/>
            <a:t>令和８年８月</a:t>
          </a:r>
        </a:p>
      </dgm:t>
    </dgm:pt>
    <dgm:pt modelId="{6DA714FB-3531-496D-86FF-184FD95224E1}" type="parTrans" cxnId="{8219E246-7E9C-43CA-BB8A-5A44190B534B}">
      <dgm:prSet/>
      <dgm:spPr/>
      <dgm:t>
        <a:bodyPr/>
        <a:lstStyle/>
        <a:p>
          <a:endParaRPr kumimoji="1" lang="ja-JP" altLang="en-US" sz="1100" b="0"/>
        </a:p>
      </dgm:t>
    </dgm:pt>
    <dgm:pt modelId="{4C63274D-4695-4ED3-AC6F-D2720FD71D46}" type="sibTrans" cxnId="{8219E246-7E9C-43CA-BB8A-5A44190B534B}">
      <dgm:prSet/>
      <dgm:spPr/>
      <dgm:t>
        <a:bodyPr/>
        <a:lstStyle/>
        <a:p>
          <a:endParaRPr kumimoji="1" lang="ja-JP" altLang="en-US" sz="1100" b="0"/>
        </a:p>
      </dgm:t>
    </dgm:pt>
    <dgm:pt modelId="{A9997BE8-A43A-4672-9E17-DC0F41F1EEA8}">
      <dgm:prSet phldrT="[テキスト]" custT="1"/>
      <dgm:spPr/>
      <dgm:t>
        <a:bodyPr/>
        <a:lstStyle/>
        <a:p>
          <a:r>
            <a:rPr kumimoji="1" lang="ja-JP" altLang="en-US" sz="1200" b="0" dirty="0"/>
            <a:t>成人ワーキンググループ</a:t>
          </a:r>
        </a:p>
      </dgm:t>
    </dgm:pt>
    <dgm:pt modelId="{89F094EB-A458-4CA8-9552-546FA068B003}" type="parTrans" cxnId="{870C261F-75B0-425A-935A-4F9B6294D67F}">
      <dgm:prSet/>
      <dgm:spPr/>
      <dgm:t>
        <a:bodyPr/>
        <a:lstStyle/>
        <a:p>
          <a:endParaRPr kumimoji="1" lang="ja-JP" altLang="en-US" sz="1100" b="0"/>
        </a:p>
      </dgm:t>
    </dgm:pt>
    <dgm:pt modelId="{677CEA82-746A-492E-8F67-28160851D2B7}" type="sibTrans" cxnId="{870C261F-75B0-425A-935A-4F9B6294D67F}">
      <dgm:prSet/>
      <dgm:spPr/>
      <dgm:t>
        <a:bodyPr/>
        <a:lstStyle/>
        <a:p>
          <a:endParaRPr kumimoji="1" lang="ja-JP" altLang="en-US" sz="1100" b="0"/>
        </a:p>
      </dgm:t>
    </dgm:pt>
    <dgm:pt modelId="{882E3F64-3657-43E0-BE70-BDAEED3B1307}">
      <dgm:prSet phldrT="[テキスト]" custT="1"/>
      <dgm:spPr/>
      <dgm:t>
        <a:bodyPr/>
        <a:lstStyle/>
        <a:p>
          <a:r>
            <a:rPr kumimoji="1" lang="ja-JP" altLang="en-US" sz="1400" b="1" dirty="0"/>
            <a:t>令和</a:t>
          </a:r>
          <a:r>
            <a:rPr kumimoji="1" lang="en-US" altLang="ja-JP" sz="1400" b="1" dirty="0"/>
            <a:t>8</a:t>
          </a:r>
          <a:r>
            <a:rPr kumimoji="1" lang="ja-JP" altLang="en-US" sz="1400" b="1" dirty="0"/>
            <a:t>年</a:t>
          </a:r>
          <a:r>
            <a:rPr kumimoji="1" lang="en-US" altLang="ja-JP" sz="1400" b="1" dirty="0"/>
            <a:t>2</a:t>
          </a:r>
          <a:r>
            <a:rPr kumimoji="1" lang="ja-JP" altLang="en-US" sz="1400" b="1" dirty="0"/>
            <a:t>月</a:t>
          </a:r>
        </a:p>
      </dgm:t>
    </dgm:pt>
    <dgm:pt modelId="{7794C1DF-9E3E-4BDB-97BF-3460B5ABA30D}" type="parTrans" cxnId="{A79F46BF-98F0-4F28-A649-C736B916514C}">
      <dgm:prSet/>
      <dgm:spPr/>
      <dgm:t>
        <a:bodyPr/>
        <a:lstStyle/>
        <a:p>
          <a:endParaRPr kumimoji="1" lang="ja-JP" altLang="en-US" sz="1100" b="0"/>
        </a:p>
      </dgm:t>
    </dgm:pt>
    <dgm:pt modelId="{9F988909-183B-46F6-AFE9-3B708D81C172}" type="sibTrans" cxnId="{A79F46BF-98F0-4F28-A649-C736B916514C}">
      <dgm:prSet/>
      <dgm:spPr/>
      <dgm:t>
        <a:bodyPr/>
        <a:lstStyle/>
        <a:p>
          <a:endParaRPr kumimoji="1" lang="ja-JP" altLang="en-US" sz="1100" b="0"/>
        </a:p>
      </dgm:t>
    </dgm:pt>
    <dgm:pt modelId="{3A367440-2D25-4846-B43E-4F755529CFF1}">
      <dgm:prSet phldrT="[テキスト]" custT="1"/>
      <dgm:spPr/>
      <dgm:t>
        <a:bodyPr/>
        <a:lstStyle/>
        <a:p>
          <a:r>
            <a:rPr kumimoji="1" lang="ja-JP" altLang="en-US" sz="1400" b="0" dirty="0"/>
            <a:t>第</a:t>
          </a:r>
          <a:r>
            <a:rPr kumimoji="1" lang="en-US" altLang="ja-JP" sz="1400" b="0" dirty="0"/>
            <a:t>2</a:t>
          </a:r>
          <a:r>
            <a:rPr kumimoji="1" lang="ja-JP" altLang="en-US" sz="1400" b="0" dirty="0"/>
            <a:t>回部会</a:t>
          </a:r>
        </a:p>
      </dgm:t>
    </dgm:pt>
    <dgm:pt modelId="{F2F41560-E666-49BC-9922-C98EDA290206}" type="parTrans" cxnId="{3605A8A5-EF2F-4336-B686-913E8A792B5E}">
      <dgm:prSet/>
      <dgm:spPr/>
      <dgm:t>
        <a:bodyPr/>
        <a:lstStyle/>
        <a:p>
          <a:endParaRPr kumimoji="1" lang="ja-JP" altLang="en-US" sz="1100" b="0"/>
        </a:p>
      </dgm:t>
    </dgm:pt>
    <dgm:pt modelId="{08B9A670-DB2C-40B4-91B0-D0F27A1CDD96}" type="sibTrans" cxnId="{3605A8A5-EF2F-4336-B686-913E8A792B5E}">
      <dgm:prSet/>
      <dgm:spPr/>
      <dgm:t>
        <a:bodyPr/>
        <a:lstStyle/>
        <a:p>
          <a:endParaRPr kumimoji="1" lang="ja-JP" altLang="en-US" sz="1100" b="0"/>
        </a:p>
      </dgm:t>
    </dgm:pt>
    <dgm:pt modelId="{E51C52F7-3D6E-4D1A-8292-3D7AC7BAEC57}">
      <dgm:prSet phldrT="[テキスト]" custT="1"/>
      <dgm:spPr/>
      <dgm:t>
        <a:bodyPr/>
        <a:lstStyle/>
        <a:p>
          <a:r>
            <a:rPr kumimoji="1" lang="ja-JP" altLang="en-US" sz="1400" b="1" dirty="0"/>
            <a:t>令和８年５月</a:t>
          </a:r>
        </a:p>
      </dgm:t>
    </dgm:pt>
    <dgm:pt modelId="{1F3019C4-69CE-4C39-A063-A6AF21B993C6}" type="parTrans" cxnId="{7EE876B0-7DFA-4FED-98DB-07DB6A9F713A}">
      <dgm:prSet/>
      <dgm:spPr/>
      <dgm:t>
        <a:bodyPr/>
        <a:lstStyle/>
        <a:p>
          <a:endParaRPr kumimoji="1" lang="ja-JP" altLang="en-US" sz="1600" b="0"/>
        </a:p>
      </dgm:t>
    </dgm:pt>
    <dgm:pt modelId="{0CD2FD2C-6406-4ADA-AC17-E474E2C99BAF}" type="sibTrans" cxnId="{7EE876B0-7DFA-4FED-98DB-07DB6A9F713A}">
      <dgm:prSet/>
      <dgm:spPr/>
      <dgm:t>
        <a:bodyPr/>
        <a:lstStyle/>
        <a:p>
          <a:endParaRPr kumimoji="1" lang="ja-JP" altLang="en-US" sz="1600" b="0"/>
        </a:p>
      </dgm:t>
    </dgm:pt>
    <dgm:pt modelId="{3248DA45-CB1B-4612-AB4F-9E648DBBA53E}">
      <dgm:prSet phldrT="[テキスト]" custT="1"/>
      <dgm:spPr/>
      <dgm:t>
        <a:bodyPr/>
        <a:lstStyle/>
        <a:p>
          <a:r>
            <a:rPr kumimoji="1" lang="ja-JP" altLang="en-US" sz="1400" b="0" dirty="0"/>
            <a:t>庁内推進会議</a:t>
          </a:r>
        </a:p>
      </dgm:t>
    </dgm:pt>
    <dgm:pt modelId="{EAA34A93-C0F5-49AB-842F-BD45E08FF8F8}" type="parTrans" cxnId="{68AF44B6-65CF-43C5-A7A3-BBE4C7BF6FB3}">
      <dgm:prSet/>
      <dgm:spPr/>
      <dgm:t>
        <a:bodyPr/>
        <a:lstStyle/>
        <a:p>
          <a:endParaRPr kumimoji="1" lang="ja-JP" altLang="en-US" sz="1600" b="0"/>
        </a:p>
      </dgm:t>
    </dgm:pt>
    <dgm:pt modelId="{03D5B4F6-2FDC-4FDC-ABA6-3C2115D93169}" type="sibTrans" cxnId="{68AF44B6-65CF-43C5-A7A3-BBE4C7BF6FB3}">
      <dgm:prSet/>
      <dgm:spPr/>
      <dgm:t>
        <a:bodyPr/>
        <a:lstStyle/>
        <a:p>
          <a:endParaRPr kumimoji="1" lang="ja-JP" altLang="en-US" sz="1600" b="0"/>
        </a:p>
      </dgm:t>
    </dgm:pt>
    <dgm:pt modelId="{5C40EC94-C09A-4C5F-8069-470A1A490049}">
      <dgm:prSet phldrT="[テキスト]" custT="1"/>
      <dgm:spPr/>
      <dgm:t>
        <a:bodyPr/>
        <a:lstStyle/>
        <a:p>
          <a:r>
            <a:rPr kumimoji="1" lang="ja-JP" altLang="en-US" sz="1400" b="1" dirty="0"/>
            <a:t>令和</a:t>
          </a:r>
          <a:r>
            <a:rPr kumimoji="1" lang="en-US" altLang="ja-JP" sz="1400" b="1" dirty="0"/>
            <a:t>8</a:t>
          </a:r>
          <a:r>
            <a:rPr kumimoji="1" lang="ja-JP" altLang="en-US" sz="1400" b="1" dirty="0"/>
            <a:t>年</a:t>
          </a:r>
          <a:r>
            <a:rPr kumimoji="1" lang="en-US" altLang="ja-JP" sz="1400" b="1" dirty="0"/>
            <a:t>10</a:t>
          </a:r>
          <a:r>
            <a:rPr kumimoji="1" lang="ja-JP" altLang="en-US" sz="1400" b="1" dirty="0"/>
            <a:t>月</a:t>
          </a:r>
        </a:p>
      </dgm:t>
    </dgm:pt>
    <dgm:pt modelId="{A204A4D3-1C1C-4221-858A-EF36F92CD711}" type="parTrans" cxnId="{360C2B4F-487B-4D1E-B5EC-11D0A1C3612E}">
      <dgm:prSet/>
      <dgm:spPr/>
      <dgm:t>
        <a:bodyPr/>
        <a:lstStyle/>
        <a:p>
          <a:endParaRPr kumimoji="1" lang="ja-JP" altLang="en-US"/>
        </a:p>
      </dgm:t>
    </dgm:pt>
    <dgm:pt modelId="{E87EADFD-66E8-437F-844E-332C5EF36F6F}" type="sibTrans" cxnId="{360C2B4F-487B-4D1E-B5EC-11D0A1C3612E}">
      <dgm:prSet/>
      <dgm:spPr/>
      <dgm:t>
        <a:bodyPr/>
        <a:lstStyle/>
        <a:p>
          <a:endParaRPr kumimoji="1" lang="ja-JP" altLang="en-US"/>
        </a:p>
      </dgm:t>
    </dgm:pt>
    <dgm:pt modelId="{3986BCDA-3EA8-4A91-83C3-7D441FD5AFDF}">
      <dgm:prSet phldrT="[テキスト]" custT="1"/>
      <dgm:spPr/>
      <dgm:t>
        <a:bodyPr/>
        <a:lstStyle/>
        <a:p>
          <a:r>
            <a:rPr kumimoji="1" lang="ja-JP" altLang="en-US" sz="1400" b="0" dirty="0"/>
            <a:t>第</a:t>
          </a:r>
          <a:r>
            <a:rPr kumimoji="1" lang="en-US" altLang="ja-JP" sz="1400" b="0" dirty="0"/>
            <a:t>1</a:t>
          </a:r>
          <a:r>
            <a:rPr kumimoji="1" lang="ja-JP" altLang="en-US" sz="1400" b="0" dirty="0"/>
            <a:t>回部会</a:t>
          </a:r>
        </a:p>
      </dgm:t>
    </dgm:pt>
    <dgm:pt modelId="{A897F481-2F74-4753-BF88-52B81D3AA179}" type="parTrans" cxnId="{2E82F4A0-AFD1-43E2-88BE-F6E64D8CB50F}">
      <dgm:prSet/>
      <dgm:spPr/>
      <dgm:t>
        <a:bodyPr/>
        <a:lstStyle/>
        <a:p>
          <a:endParaRPr kumimoji="1" lang="ja-JP" altLang="en-US"/>
        </a:p>
      </dgm:t>
    </dgm:pt>
    <dgm:pt modelId="{BFE9AD3E-3A19-4DC2-8905-16DE560D78B5}" type="sibTrans" cxnId="{2E82F4A0-AFD1-43E2-88BE-F6E64D8CB50F}">
      <dgm:prSet/>
      <dgm:spPr/>
      <dgm:t>
        <a:bodyPr/>
        <a:lstStyle/>
        <a:p>
          <a:endParaRPr kumimoji="1" lang="ja-JP" altLang="en-US"/>
        </a:p>
      </dgm:t>
    </dgm:pt>
    <dgm:pt modelId="{10288F3E-F336-4526-8BBC-C974E314A1D6}" type="pres">
      <dgm:prSet presAssocID="{E386BD85-5C90-450F-AD57-67E610238432}" presName="Name0" presStyleCnt="0">
        <dgm:presLayoutVars>
          <dgm:dir/>
          <dgm:animLvl val="lvl"/>
          <dgm:resizeHandles val="exact"/>
        </dgm:presLayoutVars>
      </dgm:prSet>
      <dgm:spPr/>
    </dgm:pt>
    <dgm:pt modelId="{51992F5C-A3A2-4C4F-B63C-2A865629E308}" type="pres">
      <dgm:prSet presAssocID="{E51C52F7-3D6E-4D1A-8292-3D7AC7BAEC57}" presName="composite" presStyleCnt="0"/>
      <dgm:spPr/>
    </dgm:pt>
    <dgm:pt modelId="{9BDB3757-1E0B-418A-8B5D-BB37183E9030}" type="pres">
      <dgm:prSet presAssocID="{E51C52F7-3D6E-4D1A-8292-3D7AC7BAEC57}" presName="par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2FBC0C4B-8572-4C0E-998C-B80F4595E07E}" type="pres">
      <dgm:prSet presAssocID="{E51C52F7-3D6E-4D1A-8292-3D7AC7BAEC57}" presName="desTx" presStyleLbl="revTx" presStyleIdx="0" presStyleCnt="5">
        <dgm:presLayoutVars>
          <dgm:bulletEnabled val="1"/>
        </dgm:presLayoutVars>
      </dgm:prSet>
      <dgm:spPr/>
    </dgm:pt>
    <dgm:pt modelId="{8AACA7E1-B661-4DFD-925D-C77846B870AC}" type="pres">
      <dgm:prSet presAssocID="{0CD2FD2C-6406-4ADA-AC17-E474E2C99BAF}" presName="space" presStyleCnt="0"/>
      <dgm:spPr/>
    </dgm:pt>
    <dgm:pt modelId="{769A9A14-5DC7-4FA5-B0CD-2ED8690F8310}" type="pres">
      <dgm:prSet presAssocID="{25DA0FEA-4DC3-4B14-8039-2F1ADD9F51B3}" presName="composite" presStyleCnt="0"/>
      <dgm:spPr/>
    </dgm:pt>
    <dgm:pt modelId="{8C326D87-88A6-4A59-8E70-E2BB0FBB99AC}" type="pres">
      <dgm:prSet presAssocID="{25DA0FEA-4DC3-4B14-8039-2F1ADD9F51B3}" presName="par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06D4B6BA-C652-48C1-A9EC-0F9AABA8E451}" type="pres">
      <dgm:prSet presAssocID="{25DA0FEA-4DC3-4B14-8039-2F1ADD9F51B3}" presName="desTx" presStyleLbl="revTx" presStyleIdx="1" presStyleCnt="5">
        <dgm:presLayoutVars>
          <dgm:bulletEnabled val="1"/>
        </dgm:presLayoutVars>
      </dgm:prSet>
      <dgm:spPr/>
    </dgm:pt>
    <dgm:pt modelId="{D45F78B1-B80B-4A96-AC63-D4D244D3B2DE}" type="pres">
      <dgm:prSet presAssocID="{2DE87A04-D1DA-483A-839B-653E45F570A4}" presName="space" presStyleCnt="0"/>
      <dgm:spPr/>
    </dgm:pt>
    <dgm:pt modelId="{7CEB749D-EDC2-44F8-9C34-5FA845CF4B51}" type="pres">
      <dgm:prSet presAssocID="{A2F40FD4-8C8F-45D4-A158-FBDF0E7BA0E5}" presName="composite" presStyleCnt="0"/>
      <dgm:spPr/>
    </dgm:pt>
    <dgm:pt modelId="{978A4BF6-39D0-44C6-B769-73322220DE59}" type="pres">
      <dgm:prSet presAssocID="{A2F40FD4-8C8F-45D4-A158-FBDF0E7BA0E5}" presName="par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9271EEDB-55DE-4FE8-8029-ADC19BC80504}" type="pres">
      <dgm:prSet presAssocID="{A2F40FD4-8C8F-45D4-A158-FBDF0E7BA0E5}" presName="desTx" presStyleLbl="revTx" presStyleIdx="2" presStyleCnt="5">
        <dgm:presLayoutVars>
          <dgm:bulletEnabled val="1"/>
        </dgm:presLayoutVars>
      </dgm:prSet>
      <dgm:spPr/>
    </dgm:pt>
    <dgm:pt modelId="{A509E063-C888-45D2-A8F6-4EE4AF8E226E}" type="pres">
      <dgm:prSet presAssocID="{4C63274D-4695-4ED3-AC6F-D2720FD71D46}" presName="space" presStyleCnt="0"/>
      <dgm:spPr/>
    </dgm:pt>
    <dgm:pt modelId="{E220F7EF-5405-4B4C-84F9-8754BADB1EE7}" type="pres">
      <dgm:prSet presAssocID="{5C40EC94-C09A-4C5F-8069-470A1A490049}" presName="composite" presStyleCnt="0"/>
      <dgm:spPr/>
    </dgm:pt>
    <dgm:pt modelId="{6B8E7CF8-575B-4FA0-BB78-F3D953089060}" type="pres">
      <dgm:prSet presAssocID="{5C40EC94-C09A-4C5F-8069-470A1A490049}" presName="parTx" presStyleLbl="node1" presStyleIdx="3" presStyleCnt="5" custLinFactNeighborX="928" custLinFactNeighborY="-542">
        <dgm:presLayoutVars>
          <dgm:chMax val="0"/>
          <dgm:chPref val="0"/>
          <dgm:bulletEnabled val="1"/>
        </dgm:presLayoutVars>
      </dgm:prSet>
      <dgm:spPr/>
    </dgm:pt>
    <dgm:pt modelId="{45FCC285-8851-43BB-8EDF-B9C9B90ADD8D}" type="pres">
      <dgm:prSet presAssocID="{5C40EC94-C09A-4C5F-8069-470A1A490049}" presName="desTx" presStyleLbl="revTx" presStyleIdx="3" presStyleCnt="5">
        <dgm:presLayoutVars>
          <dgm:bulletEnabled val="1"/>
        </dgm:presLayoutVars>
      </dgm:prSet>
      <dgm:spPr/>
    </dgm:pt>
    <dgm:pt modelId="{8D485D0D-BD54-49EF-8DEB-B0442167FA3D}" type="pres">
      <dgm:prSet presAssocID="{E87EADFD-66E8-437F-844E-332C5EF36F6F}" presName="space" presStyleCnt="0"/>
      <dgm:spPr/>
    </dgm:pt>
    <dgm:pt modelId="{C0B6782C-5830-46C3-83AD-E91AAF3E4609}" type="pres">
      <dgm:prSet presAssocID="{882E3F64-3657-43E0-BE70-BDAEED3B1307}" presName="composite" presStyleCnt="0"/>
      <dgm:spPr/>
    </dgm:pt>
    <dgm:pt modelId="{7B29E939-0D16-426A-8174-CB986373C82B}" type="pres">
      <dgm:prSet presAssocID="{882E3F64-3657-43E0-BE70-BDAEED3B1307}" presName="par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F429B775-9120-496E-A773-9C4FCED4978D}" type="pres">
      <dgm:prSet presAssocID="{882E3F64-3657-43E0-BE70-BDAEED3B1307}" presName="desTx" presStyleLbl="revTx" presStyleIdx="4" presStyleCnt="5">
        <dgm:presLayoutVars>
          <dgm:bulletEnabled val="1"/>
        </dgm:presLayoutVars>
      </dgm:prSet>
      <dgm:spPr/>
    </dgm:pt>
  </dgm:ptLst>
  <dgm:cxnLst>
    <dgm:cxn modelId="{870C261F-75B0-425A-935A-4F9B6294D67F}" srcId="{A2F40FD4-8C8F-45D4-A158-FBDF0E7BA0E5}" destId="{A9997BE8-A43A-4672-9E17-DC0F41F1EEA8}" srcOrd="0" destOrd="0" parTransId="{89F094EB-A458-4CA8-9552-546FA068B003}" sibTransId="{677CEA82-746A-492E-8F67-28160851D2B7}"/>
    <dgm:cxn modelId="{9CA3DC36-AE58-4FFE-AB9C-954ADE98666E}" type="presOf" srcId="{E386BD85-5C90-450F-AD57-67E610238432}" destId="{10288F3E-F336-4526-8BBC-C974E314A1D6}" srcOrd="0" destOrd="0" presId="urn:microsoft.com/office/officeart/2005/8/layout/chevron1"/>
    <dgm:cxn modelId="{91B0A25D-7B3D-4D97-94CD-A953ACC77844}" type="presOf" srcId="{3248DA45-CB1B-4612-AB4F-9E648DBBA53E}" destId="{2FBC0C4B-8572-4C0E-998C-B80F4595E07E}" srcOrd="0" destOrd="0" presId="urn:microsoft.com/office/officeart/2005/8/layout/chevron1"/>
    <dgm:cxn modelId="{D7C07545-3108-448D-9857-D94D1CFE17D2}" type="presOf" srcId="{882E3F64-3657-43E0-BE70-BDAEED3B1307}" destId="{7B29E939-0D16-426A-8174-CB986373C82B}" srcOrd="0" destOrd="0" presId="urn:microsoft.com/office/officeart/2005/8/layout/chevron1"/>
    <dgm:cxn modelId="{8219E246-7E9C-43CA-BB8A-5A44190B534B}" srcId="{E386BD85-5C90-450F-AD57-67E610238432}" destId="{A2F40FD4-8C8F-45D4-A158-FBDF0E7BA0E5}" srcOrd="2" destOrd="0" parTransId="{6DA714FB-3531-496D-86FF-184FD95224E1}" sibTransId="{4C63274D-4695-4ED3-AC6F-D2720FD71D46}"/>
    <dgm:cxn modelId="{360C2B4F-487B-4D1E-B5EC-11D0A1C3612E}" srcId="{E386BD85-5C90-450F-AD57-67E610238432}" destId="{5C40EC94-C09A-4C5F-8069-470A1A490049}" srcOrd="3" destOrd="0" parTransId="{A204A4D3-1C1C-4221-858A-EF36F92CD711}" sibTransId="{E87EADFD-66E8-437F-844E-332C5EF36F6F}"/>
    <dgm:cxn modelId="{464D5651-F4C3-4B1A-8027-8C60FF952994}" srcId="{25DA0FEA-4DC3-4B14-8039-2F1ADD9F51B3}" destId="{AD0061E9-5EE3-4DC1-ADD1-6A74DD712098}" srcOrd="0" destOrd="0" parTransId="{1111C000-3764-4E4E-8C6C-9C5B70BB9384}" sibTransId="{969BD534-B066-4935-B2D4-13C87280A6EB}"/>
    <dgm:cxn modelId="{F8E71353-6FF4-4362-81B0-43157A1710FB}" type="presOf" srcId="{AD0061E9-5EE3-4DC1-ADD1-6A74DD712098}" destId="{06D4B6BA-C652-48C1-A9EC-0F9AABA8E451}" srcOrd="0" destOrd="0" presId="urn:microsoft.com/office/officeart/2005/8/layout/chevron1"/>
    <dgm:cxn modelId="{160AE481-755D-46B1-A85A-8993FBA0D876}" type="presOf" srcId="{5C40EC94-C09A-4C5F-8069-470A1A490049}" destId="{6B8E7CF8-575B-4FA0-BB78-F3D953089060}" srcOrd="0" destOrd="0" presId="urn:microsoft.com/office/officeart/2005/8/layout/chevron1"/>
    <dgm:cxn modelId="{F714DB82-4E47-420D-AA4E-1008216F0A9A}" srcId="{E386BD85-5C90-450F-AD57-67E610238432}" destId="{25DA0FEA-4DC3-4B14-8039-2F1ADD9F51B3}" srcOrd="1" destOrd="0" parTransId="{49DBE5D6-D578-4519-8A16-AE2DC2E5B40A}" sibTransId="{2DE87A04-D1DA-483A-839B-653E45F570A4}"/>
    <dgm:cxn modelId="{9024A997-C8E2-471B-94E2-D38C355EF888}" type="presOf" srcId="{A2F40FD4-8C8F-45D4-A158-FBDF0E7BA0E5}" destId="{978A4BF6-39D0-44C6-B769-73322220DE59}" srcOrd="0" destOrd="0" presId="urn:microsoft.com/office/officeart/2005/8/layout/chevron1"/>
    <dgm:cxn modelId="{CC588898-B579-4FA2-91F9-0D41A861DCB7}" type="presOf" srcId="{E51C52F7-3D6E-4D1A-8292-3D7AC7BAEC57}" destId="{9BDB3757-1E0B-418A-8B5D-BB37183E9030}" srcOrd="0" destOrd="0" presId="urn:microsoft.com/office/officeart/2005/8/layout/chevron1"/>
    <dgm:cxn modelId="{7CB0199F-CC6C-4F5D-86DB-EA328EDFAC27}" type="presOf" srcId="{3986BCDA-3EA8-4A91-83C3-7D441FD5AFDF}" destId="{45FCC285-8851-43BB-8EDF-B9C9B90ADD8D}" srcOrd="0" destOrd="0" presId="urn:microsoft.com/office/officeart/2005/8/layout/chevron1"/>
    <dgm:cxn modelId="{2E82F4A0-AFD1-43E2-88BE-F6E64D8CB50F}" srcId="{5C40EC94-C09A-4C5F-8069-470A1A490049}" destId="{3986BCDA-3EA8-4A91-83C3-7D441FD5AFDF}" srcOrd="0" destOrd="0" parTransId="{A897F481-2F74-4753-BF88-52B81D3AA179}" sibTransId="{BFE9AD3E-3A19-4DC2-8905-16DE560D78B5}"/>
    <dgm:cxn modelId="{3605A8A5-EF2F-4336-B686-913E8A792B5E}" srcId="{882E3F64-3657-43E0-BE70-BDAEED3B1307}" destId="{3A367440-2D25-4846-B43E-4F755529CFF1}" srcOrd="0" destOrd="0" parTransId="{F2F41560-E666-49BC-9922-C98EDA290206}" sibTransId="{08B9A670-DB2C-40B4-91B0-D0F27A1CDD96}"/>
    <dgm:cxn modelId="{2C8039B0-C627-472E-A362-ADAAF8C7768C}" type="presOf" srcId="{A9997BE8-A43A-4672-9E17-DC0F41F1EEA8}" destId="{9271EEDB-55DE-4FE8-8029-ADC19BC80504}" srcOrd="0" destOrd="0" presId="urn:microsoft.com/office/officeart/2005/8/layout/chevron1"/>
    <dgm:cxn modelId="{7EE876B0-7DFA-4FED-98DB-07DB6A9F713A}" srcId="{E386BD85-5C90-450F-AD57-67E610238432}" destId="{E51C52F7-3D6E-4D1A-8292-3D7AC7BAEC57}" srcOrd="0" destOrd="0" parTransId="{1F3019C4-69CE-4C39-A063-A6AF21B993C6}" sibTransId="{0CD2FD2C-6406-4ADA-AC17-E474E2C99BAF}"/>
    <dgm:cxn modelId="{68AF44B6-65CF-43C5-A7A3-BBE4C7BF6FB3}" srcId="{E51C52F7-3D6E-4D1A-8292-3D7AC7BAEC57}" destId="{3248DA45-CB1B-4612-AB4F-9E648DBBA53E}" srcOrd="0" destOrd="0" parTransId="{EAA34A93-C0F5-49AB-842F-BD45E08FF8F8}" sibTransId="{03D5B4F6-2FDC-4FDC-ABA6-3C2115D93169}"/>
    <dgm:cxn modelId="{DB0A2DB7-7045-4A96-9868-132BAE2AA9EB}" type="presOf" srcId="{25DA0FEA-4DC3-4B14-8039-2F1ADD9F51B3}" destId="{8C326D87-88A6-4A59-8E70-E2BB0FBB99AC}" srcOrd="0" destOrd="0" presId="urn:microsoft.com/office/officeart/2005/8/layout/chevron1"/>
    <dgm:cxn modelId="{A79F46BF-98F0-4F28-A649-C736B916514C}" srcId="{E386BD85-5C90-450F-AD57-67E610238432}" destId="{882E3F64-3657-43E0-BE70-BDAEED3B1307}" srcOrd="4" destOrd="0" parTransId="{7794C1DF-9E3E-4BDB-97BF-3460B5ABA30D}" sibTransId="{9F988909-183B-46F6-AFE9-3B708D81C172}"/>
    <dgm:cxn modelId="{A728E3D1-A7AF-4475-8420-D6359E07E52A}" type="presOf" srcId="{3A367440-2D25-4846-B43E-4F755529CFF1}" destId="{F429B775-9120-496E-A773-9C4FCED4978D}" srcOrd="0" destOrd="0" presId="urn:microsoft.com/office/officeart/2005/8/layout/chevron1"/>
    <dgm:cxn modelId="{DFF2B7B5-CC82-4238-8B44-2703DE92756D}" type="presParOf" srcId="{10288F3E-F336-4526-8BBC-C974E314A1D6}" destId="{51992F5C-A3A2-4C4F-B63C-2A865629E308}" srcOrd="0" destOrd="0" presId="urn:microsoft.com/office/officeart/2005/8/layout/chevron1"/>
    <dgm:cxn modelId="{0F4F3E8E-CAE7-435A-B28E-7C45F9550536}" type="presParOf" srcId="{51992F5C-A3A2-4C4F-B63C-2A865629E308}" destId="{9BDB3757-1E0B-418A-8B5D-BB37183E9030}" srcOrd="0" destOrd="0" presId="urn:microsoft.com/office/officeart/2005/8/layout/chevron1"/>
    <dgm:cxn modelId="{542E7712-613A-4581-8BEF-A4A807A2C2D6}" type="presParOf" srcId="{51992F5C-A3A2-4C4F-B63C-2A865629E308}" destId="{2FBC0C4B-8572-4C0E-998C-B80F4595E07E}" srcOrd="1" destOrd="0" presId="urn:microsoft.com/office/officeart/2005/8/layout/chevron1"/>
    <dgm:cxn modelId="{F277BFE3-0C51-4C4F-A05D-FAE0471B3260}" type="presParOf" srcId="{10288F3E-F336-4526-8BBC-C974E314A1D6}" destId="{8AACA7E1-B661-4DFD-925D-C77846B870AC}" srcOrd="1" destOrd="0" presId="urn:microsoft.com/office/officeart/2005/8/layout/chevron1"/>
    <dgm:cxn modelId="{DB83096C-8E02-4CF2-B551-B292A5FBDA25}" type="presParOf" srcId="{10288F3E-F336-4526-8BBC-C974E314A1D6}" destId="{769A9A14-5DC7-4FA5-B0CD-2ED8690F8310}" srcOrd="2" destOrd="0" presId="urn:microsoft.com/office/officeart/2005/8/layout/chevron1"/>
    <dgm:cxn modelId="{81B609DD-A9E4-465D-BCCA-42B8E5B5E837}" type="presParOf" srcId="{769A9A14-5DC7-4FA5-B0CD-2ED8690F8310}" destId="{8C326D87-88A6-4A59-8E70-E2BB0FBB99AC}" srcOrd="0" destOrd="0" presId="urn:microsoft.com/office/officeart/2005/8/layout/chevron1"/>
    <dgm:cxn modelId="{7AB8E05E-C522-4A10-9960-94F2D8CE6A09}" type="presParOf" srcId="{769A9A14-5DC7-4FA5-B0CD-2ED8690F8310}" destId="{06D4B6BA-C652-48C1-A9EC-0F9AABA8E451}" srcOrd="1" destOrd="0" presId="urn:microsoft.com/office/officeart/2005/8/layout/chevron1"/>
    <dgm:cxn modelId="{F9464A1B-F4A4-488B-9C7F-3E9A55C495D9}" type="presParOf" srcId="{10288F3E-F336-4526-8BBC-C974E314A1D6}" destId="{D45F78B1-B80B-4A96-AC63-D4D244D3B2DE}" srcOrd="3" destOrd="0" presId="urn:microsoft.com/office/officeart/2005/8/layout/chevron1"/>
    <dgm:cxn modelId="{D4045B9B-62F1-4B65-9A08-2986D45CE5F3}" type="presParOf" srcId="{10288F3E-F336-4526-8BBC-C974E314A1D6}" destId="{7CEB749D-EDC2-44F8-9C34-5FA845CF4B51}" srcOrd="4" destOrd="0" presId="urn:microsoft.com/office/officeart/2005/8/layout/chevron1"/>
    <dgm:cxn modelId="{E79209CF-D1FA-4FF6-892E-1B972966FE2B}" type="presParOf" srcId="{7CEB749D-EDC2-44F8-9C34-5FA845CF4B51}" destId="{978A4BF6-39D0-44C6-B769-73322220DE59}" srcOrd="0" destOrd="0" presId="urn:microsoft.com/office/officeart/2005/8/layout/chevron1"/>
    <dgm:cxn modelId="{55D66CCA-ED7D-4267-A309-2316E67D1628}" type="presParOf" srcId="{7CEB749D-EDC2-44F8-9C34-5FA845CF4B51}" destId="{9271EEDB-55DE-4FE8-8029-ADC19BC80504}" srcOrd="1" destOrd="0" presId="urn:microsoft.com/office/officeart/2005/8/layout/chevron1"/>
    <dgm:cxn modelId="{C27CA32F-6326-4E2A-A93A-94F6382EF87C}" type="presParOf" srcId="{10288F3E-F336-4526-8BBC-C974E314A1D6}" destId="{A509E063-C888-45D2-A8F6-4EE4AF8E226E}" srcOrd="5" destOrd="0" presId="urn:microsoft.com/office/officeart/2005/8/layout/chevron1"/>
    <dgm:cxn modelId="{7E84205B-CF4A-4AFC-BBF7-75706054A818}" type="presParOf" srcId="{10288F3E-F336-4526-8BBC-C974E314A1D6}" destId="{E220F7EF-5405-4B4C-84F9-8754BADB1EE7}" srcOrd="6" destOrd="0" presId="urn:microsoft.com/office/officeart/2005/8/layout/chevron1"/>
    <dgm:cxn modelId="{E46A864B-E175-4299-921E-DEAEDCA7FFF6}" type="presParOf" srcId="{E220F7EF-5405-4B4C-84F9-8754BADB1EE7}" destId="{6B8E7CF8-575B-4FA0-BB78-F3D953089060}" srcOrd="0" destOrd="0" presId="urn:microsoft.com/office/officeart/2005/8/layout/chevron1"/>
    <dgm:cxn modelId="{F9A40C20-2DAE-4773-8964-08B5EFEF1281}" type="presParOf" srcId="{E220F7EF-5405-4B4C-84F9-8754BADB1EE7}" destId="{45FCC285-8851-43BB-8EDF-B9C9B90ADD8D}" srcOrd="1" destOrd="0" presId="urn:microsoft.com/office/officeart/2005/8/layout/chevron1"/>
    <dgm:cxn modelId="{58D2E7EC-0432-4EC1-9CDF-B6121DEA1546}" type="presParOf" srcId="{10288F3E-F336-4526-8BBC-C974E314A1D6}" destId="{8D485D0D-BD54-49EF-8DEB-B0442167FA3D}" srcOrd="7" destOrd="0" presId="urn:microsoft.com/office/officeart/2005/8/layout/chevron1"/>
    <dgm:cxn modelId="{37F805A3-CBD7-4BD7-9666-D46337AA16F1}" type="presParOf" srcId="{10288F3E-F336-4526-8BBC-C974E314A1D6}" destId="{C0B6782C-5830-46C3-83AD-E91AAF3E4609}" srcOrd="8" destOrd="0" presId="urn:microsoft.com/office/officeart/2005/8/layout/chevron1"/>
    <dgm:cxn modelId="{D8C7D090-77E2-4929-A0EF-DD557EE7C3CF}" type="presParOf" srcId="{C0B6782C-5830-46C3-83AD-E91AAF3E4609}" destId="{7B29E939-0D16-426A-8174-CB986373C82B}" srcOrd="0" destOrd="0" presId="urn:microsoft.com/office/officeart/2005/8/layout/chevron1"/>
    <dgm:cxn modelId="{5584A1C0-2DAF-4457-9574-729BE04D0203}" type="presParOf" srcId="{C0B6782C-5830-46C3-83AD-E91AAF3E4609}" destId="{F429B775-9120-496E-A773-9C4FCED4978D}" srcOrd="1" destOrd="0" presId="urn:microsoft.com/office/officeart/2005/8/layout/chevron1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CB08D5-FE89-4DDF-B293-0D2FCC03E2E5}">
      <dsp:nvSpPr>
        <dsp:cNvPr id="0" name=""/>
        <dsp:cNvSpPr/>
      </dsp:nvSpPr>
      <dsp:spPr>
        <a:xfrm>
          <a:off x="0" y="615642"/>
          <a:ext cx="11022316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5454" tIns="374904" rIns="85545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b="0" kern="1200" dirty="0"/>
            <a:t>第</a:t>
          </a:r>
          <a:r>
            <a:rPr kumimoji="1" lang="en-US" altLang="ja-JP" sz="1800" b="0" kern="1200" dirty="0"/>
            <a:t>5</a:t>
          </a:r>
          <a:r>
            <a:rPr kumimoji="1" lang="ja-JP" altLang="en-US" sz="1800" b="0" kern="1200" dirty="0"/>
            <a:t>次障がい者計画における取組の報告と評価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b="0" kern="1200" dirty="0"/>
            <a:t>第</a:t>
          </a:r>
          <a:r>
            <a:rPr kumimoji="1" lang="en-US" altLang="ja-JP" sz="1800" b="0" kern="1200" dirty="0"/>
            <a:t>6</a:t>
          </a:r>
          <a:r>
            <a:rPr kumimoji="1" lang="ja-JP" altLang="en-US" sz="1800" b="0" kern="1200" dirty="0"/>
            <a:t>次障がい者計画における発達障がい児者支援の方向性の検討</a:t>
          </a:r>
        </a:p>
      </dsp:txBody>
      <dsp:txXfrm>
        <a:off x="0" y="615642"/>
        <a:ext cx="11022316" cy="1275750"/>
      </dsp:txXfrm>
    </dsp:sp>
    <dsp:sp modelId="{5AA1CB08-B26C-4F6C-B844-75BF44EC0E49}">
      <dsp:nvSpPr>
        <dsp:cNvPr id="0" name=""/>
        <dsp:cNvSpPr/>
      </dsp:nvSpPr>
      <dsp:spPr>
        <a:xfrm>
          <a:off x="551115" y="349962"/>
          <a:ext cx="7715621" cy="531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632" tIns="0" rIns="2916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b="1" kern="1200" dirty="0"/>
            <a:t>第６次障がい者計画における発達障がい児者支援の方向性について</a:t>
          </a:r>
        </a:p>
      </dsp:txBody>
      <dsp:txXfrm>
        <a:off x="577054" y="375901"/>
        <a:ext cx="7663743" cy="479482"/>
      </dsp:txXfrm>
    </dsp:sp>
    <dsp:sp modelId="{564A46FB-1F00-486D-AA79-8496066BF478}">
      <dsp:nvSpPr>
        <dsp:cNvPr id="0" name=""/>
        <dsp:cNvSpPr/>
      </dsp:nvSpPr>
      <dsp:spPr>
        <a:xfrm>
          <a:off x="0" y="2254272"/>
          <a:ext cx="11022316" cy="8646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5454" tIns="374904" rIns="85545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b="0" kern="1200" dirty="0"/>
            <a:t>令和７年度に実施した市町村の取組状況調査結果の報告</a:t>
          </a:r>
        </a:p>
      </dsp:txBody>
      <dsp:txXfrm>
        <a:off x="0" y="2254272"/>
        <a:ext cx="11022316" cy="864675"/>
      </dsp:txXfrm>
    </dsp:sp>
    <dsp:sp modelId="{AF99E87A-EEF5-4DCC-B133-BF8F3E02573C}">
      <dsp:nvSpPr>
        <dsp:cNvPr id="0" name=""/>
        <dsp:cNvSpPr/>
      </dsp:nvSpPr>
      <dsp:spPr>
        <a:xfrm>
          <a:off x="551115" y="1988592"/>
          <a:ext cx="7715621" cy="5313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632" tIns="0" rIns="2916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b="1" kern="1200" dirty="0"/>
            <a:t>市町村における発達障がい児者支援の取組状況について</a:t>
          </a:r>
        </a:p>
      </dsp:txBody>
      <dsp:txXfrm>
        <a:off x="577054" y="2014531"/>
        <a:ext cx="7663743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DB3757-1E0B-418A-8B5D-BB37183E9030}">
      <dsp:nvSpPr>
        <dsp:cNvPr id="0" name=""/>
        <dsp:cNvSpPr/>
      </dsp:nvSpPr>
      <dsp:spPr>
        <a:xfrm>
          <a:off x="2786" y="21396"/>
          <a:ext cx="2376148" cy="37800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令和８年５月</a:t>
          </a:r>
        </a:p>
      </dsp:txBody>
      <dsp:txXfrm>
        <a:off x="191786" y="21396"/>
        <a:ext cx="1998148" cy="378000"/>
      </dsp:txXfrm>
    </dsp:sp>
    <dsp:sp modelId="{2FBC0C4B-8572-4C0E-998C-B80F4595E07E}">
      <dsp:nvSpPr>
        <dsp:cNvPr id="0" name=""/>
        <dsp:cNvSpPr/>
      </dsp:nvSpPr>
      <dsp:spPr>
        <a:xfrm>
          <a:off x="2786" y="446646"/>
          <a:ext cx="1900918" cy="47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/>
            <a:t>庁内推進会議</a:t>
          </a:r>
        </a:p>
      </dsp:txBody>
      <dsp:txXfrm>
        <a:off x="2786" y="446646"/>
        <a:ext cx="1900918" cy="473730"/>
      </dsp:txXfrm>
    </dsp:sp>
    <dsp:sp modelId="{8C326D87-88A6-4A59-8E70-E2BB0FBB99AC}">
      <dsp:nvSpPr>
        <dsp:cNvPr id="0" name=""/>
        <dsp:cNvSpPr/>
      </dsp:nvSpPr>
      <dsp:spPr>
        <a:xfrm>
          <a:off x="2162934" y="21396"/>
          <a:ext cx="2376148" cy="378000"/>
        </a:xfrm>
        <a:prstGeom prst="chevron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令和８年</a:t>
          </a:r>
          <a:r>
            <a:rPr kumimoji="1" lang="en-US" altLang="ja-JP" sz="1400" b="1" kern="1200" dirty="0"/>
            <a:t>7</a:t>
          </a:r>
          <a:r>
            <a:rPr kumimoji="1" lang="ja-JP" altLang="en-US" sz="1400" b="1" kern="1200" dirty="0"/>
            <a:t>月</a:t>
          </a:r>
        </a:p>
      </dsp:txBody>
      <dsp:txXfrm>
        <a:off x="2351934" y="21396"/>
        <a:ext cx="1998148" cy="378000"/>
      </dsp:txXfrm>
    </dsp:sp>
    <dsp:sp modelId="{06D4B6BA-C652-48C1-A9EC-0F9AABA8E451}">
      <dsp:nvSpPr>
        <dsp:cNvPr id="0" name=""/>
        <dsp:cNvSpPr/>
      </dsp:nvSpPr>
      <dsp:spPr>
        <a:xfrm>
          <a:off x="2162934" y="446646"/>
          <a:ext cx="1900918" cy="47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/>
            <a:t>こどもワーキンググループ</a:t>
          </a:r>
        </a:p>
      </dsp:txBody>
      <dsp:txXfrm>
        <a:off x="2162934" y="446646"/>
        <a:ext cx="1900918" cy="473730"/>
      </dsp:txXfrm>
    </dsp:sp>
    <dsp:sp modelId="{978A4BF6-39D0-44C6-B769-73322220DE59}">
      <dsp:nvSpPr>
        <dsp:cNvPr id="0" name=""/>
        <dsp:cNvSpPr/>
      </dsp:nvSpPr>
      <dsp:spPr>
        <a:xfrm>
          <a:off x="4323083" y="21396"/>
          <a:ext cx="2376148" cy="378000"/>
        </a:xfrm>
        <a:prstGeom prst="chevron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令和８年８月</a:t>
          </a:r>
        </a:p>
      </dsp:txBody>
      <dsp:txXfrm>
        <a:off x="4512083" y="21396"/>
        <a:ext cx="1998148" cy="378000"/>
      </dsp:txXfrm>
    </dsp:sp>
    <dsp:sp modelId="{9271EEDB-55DE-4FE8-8029-ADC19BC80504}">
      <dsp:nvSpPr>
        <dsp:cNvPr id="0" name=""/>
        <dsp:cNvSpPr/>
      </dsp:nvSpPr>
      <dsp:spPr>
        <a:xfrm>
          <a:off x="4323083" y="446646"/>
          <a:ext cx="1900918" cy="47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/>
            <a:t>成人ワーキンググループ</a:t>
          </a:r>
        </a:p>
      </dsp:txBody>
      <dsp:txXfrm>
        <a:off x="4323083" y="446646"/>
        <a:ext cx="1900918" cy="473730"/>
      </dsp:txXfrm>
    </dsp:sp>
    <dsp:sp modelId="{6B8E7CF8-575B-4FA0-BB78-F3D953089060}">
      <dsp:nvSpPr>
        <dsp:cNvPr id="0" name=""/>
        <dsp:cNvSpPr/>
      </dsp:nvSpPr>
      <dsp:spPr>
        <a:xfrm>
          <a:off x="6505283" y="19348"/>
          <a:ext cx="2376148" cy="378000"/>
        </a:xfrm>
        <a:prstGeom prst="chevron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令和</a:t>
          </a:r>
          <a:r>
            <a:rPr kumimoji="1" lang="en-US" altLang="ja-JP" sz="1400" b="1" kern="1200" dirty="0"/>
            <a:t>8</a:t>
          </a:r>
          <a:r>
            <a:rPr kumimoji="1" lang="ja-JP" altLang="en-US" sz="1400" b="1" kern="1200" dirty="0"/>
            <a:t>年</a:t>
          </a:r>
          <a:r>
            <a:rPr kumimoji="1" lang="en-US" altLang="ja-JP" sz="1400" b="1" kern="1200" dirty="0"/>
            <a:t>10</a:t>
          </a:r>
          <a:r>
            <a:rPr kumimoji="1" lang="ja-JP" altLang="en-US" sz="1400" b="1" kern="1200" dirty="0"/>
            <a:t>月</a:t>
          </a:r>
        </a:p>
      </dsp:txBody>
      <dsp:txXfrm>
        <a:off x="6694283" y="19348"/>
        <a:ext cx="1998148" cy="378000"/>
      </dsp:txXfrm>
    </dsp:sp>
    <dsp:sp modelId="{45FCC285-8851-43BB-8EDF-B9C9B90ADD8D}">
      <dsp:nvSpPr>
        <dsp:cNvPr id="0" name=""/>
        <dsp:cNvSpPr/>
      </dsp:nvSpPr>
      <dsp:spPr>
        <a:xfrm>
          <a:off x="6483232" y="446646"/>
          <a:ext cx="1900918" cy="47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/>
            <a:t>第</a:t>
          </a:r>
          <a:r>
            <a:rPr kumimoji="1" lang="en-US" altLang="ja-JP" sz="1400" b="0" kern="1200" dirty="0"/>
            <a:t>1</a:t>
          </a:r>
          <a:r>
            <a:rPr kumimoji="1" lang="ja-JP" altLang="en-US" sz="1400" b="0" kern="1200" dirty="0"/>
            <a:t>回部会</a:t>
          </a:r>
        </a:p>
      </dsp:txBody>
      <dsp:txXfrm>
        <a:off x="6483232" y="446646"/>
        <a:ext cx="1900918" cy="473730"/>
      </dsp:txXfrm>
    </dsp:sp>
    <dsp:sp modelId="{7B29E939-0D16-426A-8174-CB986373C82B}">
      <dsp:nvSpPr>
        <dsp:cNvPr id="0" name=""/>
        <dsp:cNvSpPr/>
      </dsp:nvSpPr>
      <dsp:spPr>
        <a:xfrm>
          <a:off x="8643381" y="21396"/>
          <a:ext cx="2376148" cy="378000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令和</a:t>
          </a:r>
          <a:r>
            <a:rPr kumimoji="1" lang="en-US" altLang="ja-JP" sz="1400" b="1" kern="1200" dirty="0"/>
            <a:t>8</a:t>
          </a:r>
          <a:r>
            <a:rPr kumimoji="1" lang="ja-JP" altLang="en-US" sz="1400" b="1" kern="1200" dirty="0"/>
            <a:t>年</a:t>
          </a:r>
          <a:r>
            <a:rPr kumimoji="1" lang="en-US" altLang="ja-JP" sz="1400" b="1" kern="1200" dirty="0"/>
            <a:t>2</a:t>
          </a:r>
          <a:r>
            <a:rPr kumimoji="1" lang="ja-JP" altLang="en-US" sz="1400" b="1" kern="1200" dirty="0"/>
            <a:t>月</a:t>
          </a:r>
        </a:p>
      </dsp:txBody>
      <dsp:txXfrm>
        <a:off x="8832381" y="21396"/>
        <a:ext cx="1998148" cy="378000"/>
      </dsp:txXfrm>
    </dsp:sp>
    <dsp:sp modelId="{F429B775-9120-496E-A773-9C4FCED4978D}">
      <dsp:nvSpPr>
        <dsp:cNvPr id="0" name=""/>
        <dsp:cNvSpPr/>
      </dsp:nvSpPr>
      <dsp:spPr>
        <a:xfrm>
          <a:off x="8643381" y="446646"/>
          <a:ext cx="1900918" cy="47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/>
            <a:t>第</a:t>
          </a:r>
          <a:r>
            <a:rPr kumimoji="1" lang="en-US" altLang="ja-JP" sz="1400" b="0" kern="1200" dirty="0"/>
            <a:t>2</a:t>
          </a:r>
          <a:r>
            <a:rPr kumimoji="1" lang="ja-JP" altLang="en-US" sz="1400" b="0" kern="1200" dirty="0"/>
            <a:t>回部会</a:t>
          </a:r>
        </a:p>
      </dsp:txBody>
      <dsp:txXfrm>
        <a:off x="8643381" y="446646"/>
        <a:ext cx="1900918" cy="473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2C334-9179-4C3C-BAF6-1FFFE4DCD354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C86BA-B329-441B-8A57-E16627CDC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212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C2B517-1D8D-4ADB-B412-126ABEBAC7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139F08B-BBDA-40F3-A50C-4CEC49E0A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872F5C-BFDE-42EF-81F3-082DAF2BD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4CD9-5B5F-439D-9AE1-921EA7F7E974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50C8BE-7E1A-4CC0-89AE-6EDE05685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1D6EBD-993F-4134-B4F5-CC4A74D73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22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23560A-4795-41ED-9DC9-C28039655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F4DA01-50BD-4F8B-9774-758AF80E3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492AF5-0446-44B2-9B36-3CE5F55B0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1D645-A18A-4A21-BD6B-3635D08436E2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B3D5B4-D198-4F6D-8ED1-DB01D3F44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B763DC-46DC-4855-95BE-7808A4331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75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418B6A1-55B7-4A4E-9BC6-1D585B6DEC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956669-FA3D-4D22-939F-E02213AAB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167731-90EE-40C6-98E6-03667B51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6000-6BCC-4450-81A7-21959B5B537B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4D60DD-E1BE-4ABF-857E-151FD190B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22A0AD-F456-4E41-830F-5938854A7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76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D48336-A642-4B80-8161-9AA6937A0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D61650-08A3-4285-B7A3-1ACBF6858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5D8DE5-646D-4023-876E-CBBED5A64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C17D-31F6-46A2-A574-38528C19EAD1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A5B3A3-2D6E-4866-AFE8-F8D1B1FA3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A19AC8-8D2C-4D66-9E89-E6617F869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53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9B94BB-22A3-4349-ACD3-96BCB7DA3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DC1AFF-2429-40E8-A218-3ADC5880F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0DE9BC-124D-4F6D-8B82-82E49E75B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A27D-4B8E-4D68-92DF-14611AF62EFD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2BF9F7-6CE7-415A-ADC5-E1BC5812C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5ED560-E411-4ADB-A66F-58F022EA8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781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026026-7BB7-44B0-BE54-38176C6D4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035450-0678-4D0D-BA1F-67043567C1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FC3862-2DB1-4E52-86DB-236D809F9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F014703-9369-49E7-B421-C0F80313F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2C46-4C34-4167-97D1-5E406078AA99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16FD13-1435-45CD-8179-49782D08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65832A-5EE4-4DCA-A4E4-872705973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68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93ADA1-4EFA-4EE8-B024-AA15FBC83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A25151-B07B-44FC-9778-DE5FB10B6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6DFF7F-7B9B-421E-B6C6-DC0545293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078E332-68E6-4B81-A73E-221272C3E5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A7A90E-9060-46D2-BAE8-3B40A8EE1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CAD989-6C28-4FC2-A40A-8B00A5F2D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79C7-A07C-4555-999D-C686DAFD9D52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8C9888A-120F-45ED-8A0F-FD5B59A48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AD36E0A-02E5-4A5E-85A6-542675321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85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68EB73-E620-4259-9BA3-AA8B8DB9A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909A46E-B446-4259-B6BF-4724BFA1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2CB9-B0EE-4674-B40B-DCB7522E3AF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79774A2-C267-4906-8D40-108E9C7D0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CA9559-9FA2-4F31-8189-CFFDC0958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30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5F3495D-97BA-4083-A4E1-799D26E8F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081E5-BB0C-462A-BF51-F350DF101954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0CD52B-AB76-45B1-A750-6DC782176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DA5162-990B-4A3D-A55A-E5B71EE92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47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6D0F8E-C361-477B-A329-B29B8EA2C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276332-8D18-4ACB-AC89-D3D90AF52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F2A0BCA-3674-4353-BA31-E75DF7C35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278188-92DF-4F60-B330-DCBDBA03B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1E26-EA44-4662-A461-DEE014790046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548C8B9-DA84-44ED-B596-7B1B689CB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4238D21-16ED-4872-9EA3-D8EAB1863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148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04D75B-3924-4B22-9103-E18A78DC3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F8ADE7D-8898-4357-B4ED-736A12DD7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BE2CA3D-38C6-4ACE-901C-17E748426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58A5D9-4804-4F70-8D1A-E8BCC89DB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3788A-F587-4C1D-8748-D9836FCAC362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ED923C-EBDC-4C2E-9A88-A518E9D3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10AAC5-58AA-43B6-ACFE-30F9358B6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05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0C329E9-8AB5-4310-8E29-8FF2FD154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010137-3E3D-4568-B7F4-C82C7882C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A72585-B322-4EF5-8ECE-A740FD5CAE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1ADE-AEBD-489D-BACB-57C818C37A40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B5D569-215D-411F-8706-C25455DCC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EB5FF6-6DF5-48D2-B08A-9CD29343A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64BB2-9B42-4C59-96D2-53853DDCE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235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125259" y="6299469"/>
            <a:ext cx="2743200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61A6CBE0-2E9D-4F41-A5D2-B382CA91BC6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5492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400" b="1" dirty="0"/>
              <a:t>（資料４）令和８年度の大阪府発達障がい児者支援体制整備検討部会について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73185" y="804589"/>
            <a:ext cx="4737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◆令和８年度における主な検討項目（案）</a:t>
            </a:r>
          </a:p>
        </p:txBody>
      </p:sp>
      <p:graphicFrame>
        <p:nvGraphicFramePr>
          <p:cNvPr id="11" name="図表 10">
            <a:extLst>
              <a:ext uri="{FF2B5EF4-FFF2-40B4-BE49-F238E27FC236}">
                <a16:creationId xmlns:a16="http://schemas.microsoft.com/office/drawing/2014/main" id="{D41926A5-8920-474B-9BD1-D0D09B2E70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7138053"/>
              </p:ext>
            </p:extLst>
          </p:nvPr>
        </p:nvGraphicFramePr>
        <p:xfrm>
          <a:off x="687363" y="1212728"/>
          <a:ext cx="11022316" cy="3468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B7D77B0-342D-4F56-8B94-6544B1F319EB}"/>
              </a:ext>
            </a:extLst>
          </p:cNvPr>
          <p:cNvSpPr txBox="1"/>
          <p:nvPr/>
        </p:nvSpPr>
        <p:spPr>
          <a:xfrm>
            <a:off x="573185" y="4772919"/>
            <a:ext cx="10817274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◆</a:t>
            </a:r>
            <a:r>
              <a:rPr lang="ja-JP" altLang="en-US" sz="1600" dirty="0"/>
              <a:t>令和８年度</a:t>
            </a:r>
            <a:r>
              <a:rPr kumimoji="1" lang="ja-JP" altLang="en-US" sz="1600" dirty="0"/>
              <a:t>の予定（案）</a:t>
            </a:r>
            <a:endParaRPr kumimoji="1" lang="en-US" altLang="ja-JP" sz="1600" dirty="0"/>
          </a:p>
          <a:p>
            <a:r>
              <a:rPr lang="ja-JP" altLang="en-US" sz="1600" dirty="0"/>
              <a:t>　</a:t>
            </a:r>
            <a:r>
              <a:rPr lang="en-US" altLang="ja-JP" sz="1200" dirty="0"/>
              <a:t>※</a:t>
            </a:r>
            <a:r>
              <a:rPr lang="ja-JP" altLang="en-US" sz="1200" dirty="0"/>
              <a:t>年間の日程調整は令和８年２月ごろに実施予定</a:t>
            </a:r>
            <a:endParaRPr lang="en-US" altLang="ja-JP" sz="1600" dirty="0"/>
          </a:p>
        </p:txBody>
      </p:sp>
      <p:graphicFrame>
        <p:nvGraphicFramePr>
          <p:cNvPr id="12" name="図表 11">
            <a:extLst>
              <a:ext uri="{FF2B5EF4-FFF2-40B4-BE49-F238E27FC236}">
                <a16:creationId xmlns:a16="http://schemas.microsoft.com/office/drawing/2014/main" id="{657998AC-9793-4806-AA89-4A7405B608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4687611"/>
              </p:ext>
            </p:extLst>
          </p:nvPr>
        </p:nvGraphicFramePr>
        <p:xfrm>
          <a:off x="687363" y="5540257"/>
          <a:ext cx="11022316" cy="941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64644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070C3EB-459B-44D2-95C2-F47968669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56552" y="6415956"/>
            <a:ext cx="2743200" cy="365125"/>
          </a:xfrm>
        </p:spPr>
        <p:txBody>
          <a:bodyPr/>
          <a:lstStyle/>
          <a:p>
            <a:fld id="{DA464BB2-9B42-4C59-96D2-53853DDCE204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ACC4215-B061-49A5-9FF8-20A5074590F8}"/>
              </a:ext>
            </a:extLst>
          </p:cNvPr>
          <p:cNvSpPr txBox="1"/>
          <p:nvPr/>
        </p:nvSpPr>
        <p:spPr>
          <a:xfrm>
            <a:off x="545284" y="171160"/>
            <a:ext cx="4395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（参考）第６次障がい者計画の構成案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46A86D3-C0A4-4CDC-AB15-4D1D809A22E5}"/>
              </a:ext>
            </a:extLst>
          </p:cNvPr>
          <p:cNvSpPr txBox="1"/>
          <p:nvPr/>
        </p:nvSpPr>
        <p:spPr>
          <a:xfrm>
            <a:off x="7860485" y="6504082"/>
            <a:ext cx="394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第</a:t>
            </a:r>
            <a:r>
              <a:rPr kumimoji="1" lang="en-US" altLang="ja-JP" sz="1200" dirty="0"/>
              <a:t>59</a:t>
            </a:r>
            <a:r>
              <a:rPr kumimoji="1" lang="ja-JP" altLang="en-US" sz="1200" dirty="0"/>
              <a:t>回大阪府障がい者施策推進協議会資料より抜粋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055F851-F93C-494C-85EA-EA909493475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79" y="433725"/>
            <a:ext cx="9999980" cy="2979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FC214DC1-145D-4682-8775-BE7C56434A0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69" y="3710538"/>
            <a:ext cx="10033000" cy="28879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9484B20-E96B-4FAD-ACB6-8C0CBCD1C8B3}"/>
              </a:ext>
            </a:extLst>
          </p:cNvPr>
          <p:cNvSpPr txBox="1"/>
          <p:nvPr/>
        </p:nvSpPr>
        <p:spPr>
          <a:xfrm>
            <a:off x="645952" y="3437829"/>
            <a:ext cx="44797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（参考）第５次障がい者計画の構成</a:t>
            </a:r>
          </a:p>
        </p:txBody>
      </p:sp>
    </p:spTree>
    <p:extLst>
      <p:ext uri="{BB962C8B-B14F-4D97-AF65-F5344CB8AC3E}">
        <p14:creationId xmlns:p14="http://schemas.microsoft.com/office/powerpoint/2010/main" val="368847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2026-06-25T07:56:07Z</dcterms:created>
  <dcterms:modified xsi:type="dcterms:W3CDTF">2026-06-25T07:56:11Z</dcterms:modified>
</cp:coreProperties>
</file>