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3"/>
  </p:notesMasterIdLst>
  <p:sldIdLst>
    <p:sldId id="262" r:id="rId2"/>
  </p:sldIdLst>
  <p:sldSz cx="12801600" cy="9601200" type="A3"/>
  <p:notesSz cx="9939338" cy="14368463"/>
  <p:defaultTextStyle>
    <a:defPPr>
      <a:defRPr lang="ja-JP"/>
    </a:defPPr>
    <a:lvl1pPr marL="0" algn="l" defTabSz="1280160" rtl="0" eaLnBrk="1" latinLnBrk="0" hangingPunct="1">
      <a:defRPr kumimoji="1" sz="2500" kern="1200">
        <a:solidFill>
          <a:schemeClr val="tx1"/>
        </a:solidFill>
        <a:latin typeface="+mn-lt"/>
        <a:ea typeface="+mn-ea"/>
        <a:cs typeface="+mn-cs"/>
      </a:defRPr>
    </a:lvl1pPr>
    <a:lvl2pPr marL="640080" algn="l" defTabSz="1280160" rtl="0" eaLnBrk="1" latinLnBrk="0" hangingPunct="1">
      <a:defRPr kumimoji="1" sz="2500" kern="1200">
        <a:solidFill>
          <a:schemeClr val="tx1"/>
        </a:solidFill>
        <a:latin typeface="+mn-lt"/>
        <a:ea typeface="+mn-ea"/>
        <a:cs typeface="+mn-cs"/>
      </a:defRPr>
    </a:lvl2pPr>
    <a:lvl3pPr marL="1280160" algn="l" defTabSz="1280160" rtl="0" eaLnBrk="1" latinLnBrk="0" hangingPunct="1">
      <a:defRPr kumimoji="1" sz="2500" kern="1200">
        <a:solidFill>
          <a:schemeClr val="tx1"/>
        </a:solidFill>
        <a:latin typeface="+mn-lt"/>
        <a:ea typeface="+mn-ea"/>
        <a:cs typeface="+mn-cs"/>
      </a:defRPr>
    </a:lvl3pPr>
    <a:lvl4pPr marL="1920240" algn="l" defTabSz="1280160" rtl="0" eaLnBrk="1" latinLnBrk="0" hangingPunct="1">
      <a:defRPr kumimoji="1" sz="2500" kern="1200">
        <a:solidFill>
          <a:schemeClr val="tx1"/>
        </a:solidFill>
        <a:latin typeface="+mn-lt"/>
        <a:ea typeface="+mn-ea"/>
        <a:cs typeface="+mn-cs"/>
      </a:defRPr>
    </a:lvl4pPr>
    <a:lvl5pPr marL="2560320" algn="l" defTabSz="1280160" rtl="0" eaLnBrk="1" latinLnBrk="0" hangingPunct="1">
      <a:defRPr kumimoji="1" sz="2500" kern="1200">
        <a:solidFill>
          <a:schemeClr val="tx1"/>
        </a:solidFill>
        <a:latin typeface="+mn-lt"/>
        <a:ea typeface="+mn-ea"/>
        <a:cs typeface="+mn-cs"/>
      </a:defRPr>
    </a:lvl5pPr>
    <a:lvl6pPr marL="3200400" algn="l" defTabSz="1280160" rtl="0" eaLnBrk="1" latinLnBrk="0" hangingPunct="1">
      <a:defRPr kumimoji="1" sz="2500" kern="1200">
        <a:solidFill>
          <a:schemeClr val="tx1"/>
        </a:solidFill>
        <a:latin typeface="+mn-lt"/>
        <a:ea typeface="+mn-ea"/>
        <a:cs typeface="+mn-cs"/>
      </a:defRPr>
    </a:lvl6pPr>
    <a:lvl7pPr marL="3840480" algn="l" defTabSz="1280160" rtl="0" eaLnBrk="1" latinLnBrk="0" hangingPunct="1">
      <a:defRPr kumimoji="1" sz="2500" kern="1200">
        <a:solidFill>
          <a:schemeClr val="tx1"/>
        </a:solidFill>
        <a:latin typeface="+mn-lt"/>
        <a:ea typeface="+mn-ea"/>
        <a:cs typeface="+mn-cs"/>
      </a:defRPr>
    </a:lvl7pPr>
    <a:lvl8pPr marL="4480560" algn="l" defTabSz="1280160" rtl="0" eaLnBrk="1" latinLnBrk="0" hangingPunct="1">
      <a:defRPr kumimoji="1" sz="2500" kern="1200">
        <a:solidFill>
          <a:schemeClr val="tx1"/>
        </a:solidFill>
        <a:latin typeface="+mn-lt"/>
        <a:ea typeface="+mn-ea"/>
        <a:cs typeface="+mn-cs"/>
      </a:defRPr>
    </a:lvl8pPr>
    <a:lvl9pPr marL="5120640" algn="l" defTabSz="1280160" rtl="0" eaLnBrk="1" latinLnBrk="0" hangingPunct="1">
      <a:defRPr kumimoji="1" sz="25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024">
          <p15:clr>
            <a:srgbClr val="A4A3A4"/>
          </p15:clr>
        </p15:guide>
        <p15:guide id="2" pos="403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4E9E9"/>
    <a:srgbClr val="F2F2F2"/>
    <a:srgbClr val="F3E9E9"/>
    <a:srgbClr val="006600"/>
    <a:srgbClr val="CC0000"/>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8EC20E35-A176-4012-BC5E-935CFFF8708E}" styleName="スタイル (中間)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8A107856-5554-42FB-B03E-39F5DBC370BA}" styleName="中間スタイル 4 - アクセント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861" autoAdjust="0"/>
    <p:restoredTop sz="95896" autoAdjust="0"/>
  </p:normalViewPr>
  <p:slideViewPr>
    <p:cSldViewPr>
      <p:cViewPr varScale="1">
        <p:scale>
          <a:sx n="72" d="100"/>
          <a:sy n="72" d="100"/>
        </p:scale>
        <p:origin x="787" y="77"/>
      </p:cViewPr>
      <p:guideLst>
        <p:guide orient="horz" pos="3024"/>
        <p:guide pos="4032"/>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2" y="2"/>
            <a:ext cx="4306737" cy="720603"/>
          </a:xfrm>
          <a:prstGeom prst="rect">
            <a:avLst/>
          </a:prstGeom>
        </p:spPr>
        <p:txBody>
          <a:bodyPr vert="horz" lIns="132716" tIns="66358" rIns="132716" bIns="66358" rtlCol="0"/>
          <a:lstStyle>
            <a:lvl1pPr algn="l">
              <a:defRPr sz="1700"/>
            </a:lvl1pPr>
          </a:lstStyle>
          <a:p>
            <a:endParaRPr kumimoji="1" lang="ja-JP" altLang="en-US"/>
          </a:p>
        </p:txBody>
      </p:sp>
      <p:sp>
        <p:nvSpPr>
          <p:cNvPr id="3" name="日付プレースホルダー 2"/>
          <p:cNvSpPr>
            <a:spLocks noGrp="1"/>
          </p:cNvSpPr>
          <p:nvPr>
            <p:ph type="dt" idx="1"/>
          </p:nvPr>
        </p:nvSpPr>
        <p:spPr>
          <a:xfrm>
            <a:off x="5630286" y="2"/>
            <a:ext cx="4306737" cy="720603"/>
          </a:xfrm>
          <a:prstGeom prst="rect">
            <a:avLst/>
          </a:prstGeom>
        </p:spPr>
        <p:txBody>
          <a:bodyPr vert="horz" lIns="132716" tIns="66358" rIns="132716" bIns="66358" rtlCol="0"/>
          <a:lstStyle>
            <a:lvl1pPr algn="r">
              <a:defRPr sz="1700"/>
            </a:lvl1pPr>
          </a:lstStyle>
          <a:p>
            <a:fld id="{F518D31C-A52F-4E37-8445-0ACF2A1C5E7A}" type="datetimeFigureOut">
              <a:rPr kumimoji="1" lang="ja-JP" altLang="en-US" smtClean="0"/>
              <a:t>2026/8/5</a:t>
            </a:fld>
            <a:endParaRPr kumimoji="1" lang="ja-JP" altLang="en-US"/>
          </a:p>
        </p:txBody>
      </p:sp>
      <p:sp>
        <p:nvSpPr>
          <p:cNvPr id="4" name="スライド イメージ プレースホルダー 3"/>
          <p:cNvSpPr>
            <a:spLocks noGrp="1" noRot="1" noChangeAspect="1"/>
          </p:cNvSpPr>
          <p:nvPr>
            <p:ph type="sldImg" idx="2"/>
          </p:nvPr>
        </p:nvSpPr>
        <p:spPr>
          <a:xfrm>
            <a:off x="1736725" y="1797050"/>
            <a:ext cx="6465888" cy="4849813"/>
          </a:xfrm>
          <a:prstGeom prst="rect">
            <a:avLst/>
          </a:prstGeom>
          <a:noFill/>
          <a:ln w="12700">
            <a:solidFill>
              <a:prstClr val="black"/>
            </a:solidFill>
          </a:ln>
        </p:spPr>
        <p:txBody>
          <a:bodyPr vert="horz" lIns="132716" tIns="66358" rIns="132716" bIns="66358" rtlCol="0" anchor="ctr"/>
          <a:lstStyle/>
          <a:p>
            <a:endParaRPr lang="ja-JP" altLang="en-US"/>
          </a:p>
        </p:txBody>
      </p:sp>
      <p:sp>
        <p:nvSpPr>
          <p:cNvPr id="5" name="ノート プレースホルダー 4"/>
          <p:cNvSpPr>
            <a:spLocks noGrp="1"/>
          </p:cNvSpPr>
          <p:nvPr>
            <p:ph type="body" sz="quarter" idx="3"/>
          </p:nvPr>
        </p:nvSpPr>
        <p:spPr>
          <a:xfrm>
            <a:off x="994400" y="6914581"/>
            <a:ext cx="7950543" cy="5656965"/>
          </a:xfrm>
          <a:prstGeom prst="rect">
            <a:avLst/>
          </a:prstGeom>
        </p:spPr>
        <p:txBody>
          <a:bodyPr vert="horz" lIns="132716" tIns="66358" rIns="132716" bIns="66358"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2" y="13647862"/>
            <a:ext cx="4306737" cy="720603"/>
          </a:xfrm>
          <a:prstGeom prst="rect">
            <a:avLst/>
          </a:prstGeom>
        </p:spPr>
        <p:txBody>
          <a:bodyPr vert="horz" lIns="132716" tIns="66358" rIns="132716" bIns="66358" rtlCol="0" anchor="b"/>
          <a:lstStyle>
            <a:lvl1pPr algn="l">
              <a:defRPr sz="1700"/>
            </a:lvl1pPr>
          </a:lstStyle>
          <a:p>
            <a:endParaRPr kumimoji="1" lang="ja-JP" altLang="en-US"/>
          </a:p>
        </p:txBody>
      </p:sp>
      <p:sp>
        <p:nvSpPr>
          <p:cNvPr id="7" name="スライド番号プレースホルダー 6"/>
          <p:cNvSpPr>
            <a:spLocks noGrp="1"/>
          </p:cNvSpPr>
          <p:nvPr>
            <p:ph type="sldNum" sz="quarter" idx="5"/>
          </p:nvPr>
        </p:nvSpPr>
        <p:spPr>
          <a:xfrm>
            <a:off x="5630286" y="13647862"/>
            <a:ext cx="4306737" cy="720603"/>
          </a:xfrm>
          <a:prstGeom prst="rect">
            <a:avLst/>
          </a:prstGeom>
        </p:spPr>
        <p:txBody>
          <a:bodyPr vert="horz" lIns="132716" tIns="66358" rIns="132716" bIns="66358" rtlCol="0" anchor="b"/>
          <a:lstStyle>
            <a:lvl1pPr algn="r">
              <a:defRPr sz="1700"/>
            </a:lvl1pPr>
          </a:lstStyle>
          <a:p>
            <a:fld id="{3E34ACB8-B9FA-4309-A41B-98BAEF0DFAB6}" type="slidenum">
              <a:rPr kumimoji="1" lang="ja-JP" altLang="en-US" smtClean="0"/>
              <a:t>‹#›</a:t>
            </a:fld>
            <a:endParaRPr kumimoji="1" lang="ja-JP" altLang="en-US"/>
          </a:p>
        </p:txBody>
      </p:sp>
    </p:spTree>
    <p:extLst>
      <p:ext uri="{BB962C8B-B14F-4D97-AF65-F5344CB8AC3E}">
        <p14:creationId xmlns:p14="http://schemas.microsoft.com/office/powerpoint/2010/main" val="523467983"/>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3E34ACB8-B9FA-4309-A41B-98BAEF0DFAB6}" type="slidenum">
              <a:rPr kumimoji="1" lang="ja-JP" altLang="en-US" smtClean="0"/>
              <a:t>1</a:t>
            </a:fld>
            <a:endParaRPr kumimoji="1" lang="ja-JP" altLang="en-US"/>
          </a:p>
        </p:txBody>
      </p:sp>
    </p:spTree>
    <p:extLst>
      <p:ext uri="{BB962C8B-B14F-4D97-AF65-F5344CB8AC3E}">
        <p14:creationId xmlns:p14="http://schemas.microsoft.com/office/powerpoint/2010/main" val="39737249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960120" y="2982596"/>
            <a:ext cx="10881360" cy="205803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920240" y="5440680"/>
            <a:ext cx="8961120" cy="2453640"/>
          </a:xfrm>
        </p:spPr>
        <p:txBody>
          <a:bodyPr/>
          <a:lstStyle>
            <a:lvl1pPr marL="0" indent="0" algn="ctr">
              <a:buNone/>
              <a:defRPr>
                <a:solidFill>
                  <a:schemeClr val="tx1">
                    <a:tint val="75000"/>
                  </a:schemeClr>
                </a:solidFill>
              </a:defRPr>
            </a:lvl1pPr>
            <a:lvl2pPr marL="640080" indent="0" algn="ctr">
              <a:buNone/>
              <a:defRPr>
                <a:solidFill>
                  <a:schemeClr val="tx1">
                    <a:tint val="75000"/>
                  </a:schemeClr>
                </a:solidFill>
              </a:defRPr>
            </a:lvl2pPr>
            <a:lvl3pPr marL="1280160" indent="0" algn="ctr">
              <a:buNone/>
              <a:defRPr>
                <a:solidFill>
                  <a:schemeClr val="tx1">
                    <a:tint val="75000"/>
                  </a:schemeClr>
                </a:solidFill>
              </a:defRPr>
            </a:lvl3pPr>
            <a:lvl4pPr marL="1920240" indent="0" algn="ctr">
              <a:buNone/>
              <a:defRPr>
                <a:solidFill>
                  <a:schemeClr val="tx1">
                    <a:tint val="75000"/>
                  </a:schemeClr>
                </a:solidFill>
              </a:defRPr>
            </a:lvl4pPr>
            <a:lvl5pPr marL="2560320" indent="0" algn="ctr">
              <a:buNone/>
              <a:defRPr>
                <a:solidFill>
                  <a:schemeClr val="tx1">
                    <a:tint val="75000"/>
                  </a:schemeClr>
                </a:solidFill>
              </a:defRPr>
            </a:lvl5pPr>
            <a:lvl6pPr marL="3200400" indent="0" algn="ctr">
              <a:buNone/>
              <a:defRPr>
                <a:solidFill>
                  <a:schemeClr val="tx1">
                    <a:tint val="75000"/>
                  </a:schemeClr>
                </a:solidFill>
              </a:defRPr>
            </a:lvl6pPr>
            <a:lvl7pPr marL="3840480" indent="0" algn="ctr">
              <a:buNone/>
              <a:defRPr>
                <a:solidFill>
                  <a:schemeClr val="tx1">
                    <a:tint val="75000"/>
                  </a:schemeClr>
                </a:solidFill>
              </a:defRPr>
            </a:lvl7pPr>
            <a:lvl8pPr marL="4480560" indent="0" algn="ctr">
              <a:buNone/>
              <a:defRPr>
                <a:solidFill>
                  <a:schemeClr val="tx1">
                    <a:tint val="75000"/>
                  </a:schemeClr>
                </a:solidFill>
              </a:defRPr>
            </a:lvl8pPr>
            <a:lvl9pPr marL="512064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03073466-F7EF-4AD4-BAD1-335BF24BF042}" type="datetimeFigureOut">
              <a:rPr kumimoji="1" lang="ja-JP" altLang="en-US" smtClean="0"/>
              <a:t>2026/8/5</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9E2C13C0-0254-4839-91F2-D819C3033984}" type="slidenum">
              <a:rPr kumimoji="1" lang="ja-JP" altLang="en-US" smtClean="0"/>
              <a:t>‹#›</a:t>
            </a:fld>
            <a:endParaRPr kumimoji="1" lang="ja-JP" altLang="en-US" dirty="0"/>
          </a:p>
        </p:txBody>
      </p:sp>
    </p:spTree>
    <p:extLst>
      <p:ext uri="{BB962C8B-B14F-4D97-AF65-F5344CB8AC3E}">
        <p14:creationId xmlns:p14="http://schemas.microsoft.com/office/powerpoint/2010/main" val="35818270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03073466-F7EF-4AD4-BAD1-335BF24BF042}" type="datetimeFigureOut">
              <a:rPr kumimoji="1" lang="ja-JP" altLang="en-US" smtClean="0"/>
              <a:t>2026/8/5</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9E2C13C0-0254-4839-91F2-D819C3033984}" type="slidenum">
              <a:rPr kumimoji="1" lang="ja-JP" altLang="en-US" smtClean="0"/>
              <a:t>‹#›</a:t>
            </a:fld>
            <a:endParaRPr kumimoji="1" lang="ja-JP" altLang="en-US" dirty="0"/>
          </a:p>
        </p:txBody>
      </p:sp>
    </p:spTree>
    <p:extLst>
      <p:ext uri="{BB962C8B-B14F-4D97-AF65-F5344CB8AC3E}">
        <p14:creationId xmlns:p14="http://schemas.microsoft.com/office/powerpoint/2010/main" val="24683057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9281160" y="384494"/>
            <a:ext cx="2880360" cy="819213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640080" y="384494"/>
            <a:ext cx="8427720" cy="819213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03073466-F7EF-4AD4-BAD1-335BF24BF042}" type="datetimeFigureOut">
              <a:rPr kumimoji="1" lang="ja-JP" altLang="en-US" smtClean="0"/>
              <a:t>2026/8/5</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9E2C13C0-0254-4839-91F2-D819C3033984}" type="slidenum">
              <a:rPr kumimoji="1" lang="ja-JP" altLang="en-US" smtClean="0"/>
              <a:t>‹#›</a:t>
            </a:fld>
            <a:endParaRPr kumimoji="1" lang="ja-JP" altLang="en-US" dirty="0"/>
          </a:p>
        </p:txBody>
      </p:sp>
    </p:spTree>
    <p:extLst>
      <p:ext uri="{BB962C8B-B14F-4D97-AF65-F5344CB8AC3E}">
        <p14:creationId xmlns:p14="http://schemas.microsoft.com/office/powerpoint/2010/main" val="32967737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03073466-F7EF-4AD4-BAD1-335BF24BF042}" type="datetimeFigureOut">
              <a:rPr kumimoji="1" lang="ja-JP" altLang="en-US" smtClean="0"/>
              <a:t>2026/8/5</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9E2C13C0-0254-4839-91F2-D819C3033984}" type="slidenum">
              <a:rPr kumimoji="1" lang="ja-JP" altLang="en-US" smtClean="0"/>
              <a:t>‹#›</a:t>
            </a:fld>
            <a:endParaRPr kumimoji="1" lang="ja-JP" altLang="en-US" dirty="0"/>
          </a:p>
        </p:txBody>
      </p:sp>
    </p:spTree>
    <p:extLst>
      <p:ext uri="{BB962C8B-B14F-4D97-AF65-F5344CB8AC3E}">
        <p14:creationId xmlns:p14="http://schemas.microsoft.com/office/powerpoint/2010/main" val="5758518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1011238" y="6169661"/>
            <a:ext cx="10881360" cy="1906905"/>
          </a:xfrm>
        </p:spPr>
        <p:txBody>
          <a:bodyPr anchor="t"/>
          <a:lstStyle>
            <a:lvl1pPr algn="l">
              <a:defRPr sz="56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1011238" y="4069399"/>
            <a:ext cx="10881360" cy="2100262"/>
          </a:xfrm>
        </p:spPr>
        <p:txBody>
          <a:bodyPr anchor="b"/>
          <a:lstStyle>
            <a:lvl1pPr marL="0" indent="0">
              <a:buNone/>
              <a:defRPr sz="2800">
                <a:solidFill>
                  <a:schemeClr val="tx1">
                    <a:tint val="75000"/>
                  </a:schemeClr>
                </a:solidFill>
              </a:defRPr>
            </a:lvl1pPr>
            <a:lvl2pPr marL="640080" indent="0">
              <a:buNone/>
              <a:defRPr sz="2500">
                <a:solidFill>
                  <a:schemeClr val="tx1">
                    <a:tint val="75000"/>
                  </a:schemeClr>
                </a:solidFill>
              </a:defRPr>
            </a:lvl2pPr>
            <a:lvl3pPr marL="1280160" indent="0">
              <a:buNone/>
              <a:defRPr sz="2200">
                <a:solidFill>
                  <a:schemeClr val="tx1">
                    <a:tint val="75000"/>
                  </a:schemeClr>
                </a:solidFill>
              </a:defRPr>
            </a:lvl3pPr>
            <a:lvl4pPr marL="1920240" indent="0">
              <a:buNone/>
              <a:defRPr sz="2000">
                <a:solidFill>
                  <a:schemeClr val="tx1">
                    <a:tint val="75000"/>
                  </a:schemeClr>
                </a:solidFill>
              </a:defRPr>
            </a:lvl4pPr>
            <a:lvl5pPr marL="2560320" indent="0">
              <a:buNone/>
              <a:defRPr sz="2000">
                <a:solidFill>
                  <a:schemeClr val="tx1">
                    <a:tint val="75000"/>
                  </a:schemeClr>
                </a:solidFill>
              </a:defRPr>
            </a:lvl5pPr>
            <a:lvl6pPr marL="3200400" indent="0">
              <a:buNone/>
              <a:defRPr sz="2000">
                <a:solidFill>
                  <a:schemeClr val="tx1">
                    <a:tint val="75000"/>
                  </a:schemeClr>
                </a:solidFill>
              </a:defRPr>
            </a:lvl6pPr>
            <a:lvl7pPr marL="3840480" indent="0">
              <a:buNone/>
              <a:defRPr sz="2000">
                <a:solidFill>
                  <a:schemeClr val="tx1">
                    <a:tint val="75000"/>
                  </a:schemeClr>
                </a:solidFill>
              </a:defRPr>
            </a:lvl7pPr>
            <a:lvl8pPr marL="4480560" indent="0">
              <a:buNone/>
              <a:defRPr sz="2000">
                <a:solidFill>
                  <a:schemeClr val="tx1">
                    <a:tint val="75000"/>
                  </a:schemeClr>
                </a:solidFill>
              </a:defRPr>
            </a:lvl8pPr>
            <a:lvl9pPr marL="5120640" indent="0">
              <a:buNone/>
              <a:defRPr sz="20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03073466-F7EF-4AD4-BAD1-335BF24BF042}" type="datetimeFigureOut">
              <a:rPr kumimoji="1" lang="ja-JP" altLang="en-US" smtClean="0"/>
              <a:t>2026/8/5</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9E2C13C0-0254-4839-91F2-D819C3033984}" type="slidenum">
              <a:rPr kumimoji="1" lang="ja-JP" altLang="en-US" smtClean="0"/>
              <a:t>‹#›</a:t>
            </a:fld>
            <a:endParaRPr kumimoji="1" lang="ja-JP" altLang="en-US" dirty="0"/>
          </a:p>
        </p:txBody>
      </p:sp>
    </p:spTree>
    <p:extLst>
      <p:ext uri="{BB962C8B-B14F-4D97-AF65-F5344CB8AC3E}">
        <p14:creationId xmlns:p14="http://schemas.microsoft.com/office/powerpoint/2010/main" val="9735360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640080" y="2240281"/>
            <a:ext cx="5654040" cy="6336348"/>
          </a:xfrm>
        </p:spPr>
        <p:txBody>
          <a:bodyPr/>
          <a:lstStyle>
            <a:lvl1pPr>
              <a:defRPr sz="3900"/>
            </a:lvl1pPr>
            <a:lvl2pPr>
              <a:defRPr sz="3400"/>
            </a:lvl2pPr>
            <a:lvl3pPr>
              <a:defRPr sz="2800"/>
            </a:lvl3pPr>
            <a:lvl4pPr>
              <a:defRPr sz="2500"/>
            </a:lvl4pPr>
            <a:lvl5pPr>
              <a:defRPr sz="2500"/>
            </a:lvl5pPr>
            <a:lvl6pPr>
              <a:defRPr sz="2500"/>
            </a:lvl6pPr>
            <a:lvl7pPr>
              <a:defRPr sz="2500"/>
            </a:lvl7pPr>
            <a:lvl8pPr>
              <a:defRPr sz="2500"/>
            </a:lvl8pPr>
            <a:lvl9pPr>
              <a:defRPr sz="25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507480" y="2240281"/>
            <a:ext cx="5654040" cy="6336348"/>
          </a:xfrm>
        </p:spPr>
        <p:txBody>
          <a:bodyPr/>
          <a:lstStyle>
            <a:lvl1pPr>
              <a:defRPr sz="3900"/>
            </a:lvl1pPr>
            <a:lvl2pPr>
              <a:defRPr sz="3400"/>
            </a:lvl2pPr>
            <a:lvl3pPr>
              <a:defRPr sz="2800"/>
            </a:lvl3pPr>
            <a:lvl4pPr>
              <a:defRPr sz="2500"/>
            </a:lvl4pPr>
            <a:lvl5pPr>
              <a:defRPr sz="2500"/>
            </a:lvl5pPr>
            <a:lvl6pPr>
              <a:defRPr sz="2500"/>
            </a:lvl6pPr>
            <a:lvl7pPr>
              <a:defRPr sz="2500"/>
            </a:lvl7pPr>
            <a:lvl8pPr>
              <a:defRPr sz="2500"/>
            </a:lvl8pPr>
            <a:lvl9pPr>
              <a:defRPr sz="25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03073466-F7EF-4AD4-BAD1-335BF24BF042}" type="datetimeFigureOut">
              <a:rPr kumimoji="1" lang="ja-JP" altLang="en-US" smtClean="0"/>
              <a:t>2026/8/5</a:t>
            </a:fld>
            <a:endParaRPr kumimoji="1" lang="ja-JP" altLang="en-US" dirty="0"/>
          </a:p>
        </p:txBody>
      </p:sp>
      <p:sp>
        <p:nvSpPr>
          <p:cNvPr id="6" name="フッター プレースホルダー 5"/>
          <p:cNvSpPr>
            <a:spLocks noGrp="1"/>
          </p:cNvSpPr>
          <p:nvPr>
            <p:ph type="ftr" sz="quarter" idx="11"/>
          </p:nvPr>
        </p:nvSpPr>
        <p:spPr/>
        <p:txBody>
          <a:bodyPr/>
          <a:lstStyle/>
          <a:p>
            <a:endParaRPr kumimoji="1" lang="ja-JP" altLang="en-US" dirty="0"/>
          </a:p>
        </p:txBody>
      </p:sp>
      <p:sp>
        <p:nvSpPr>
          <p:cNvPr id="7" name="スライド番号プレースホルダー 6"/>
          <p:cNvSpPr>
            <a:spLocks noGrp="1"/>
          </p:cNvSpPr>
          <p:nvPr>
            <p:ph type="sldNum" sz="quarter" idx="12"/>
          </p:nvPr>
        </p:nvSpPr>
        <p:spPr/>
        <p:txBody>
          <a:bodyPr/>
          <a:lstStyle/>
          <a:p>
            <a:fld id="{9E2C13C0-0254-4839-91F2-D819C3033984}" type="slidenum">
              <a:rPr kumimoji="1" lang="ja-JP" altLang="en-US" smtClean="0"/>
              <a:t>‹#›</a:t>
            </a:fld>
            <a:endParaRPr kumimoji="1" lang="ja-JP" altLang="en-US" dirty="0"/>
          </a:p>
        </p:txBody>
      </p:sp>
    </p:spTree>
    <p:extLst>
      <p:ext uri="{BB962C8B-B14F-4D97-AF65-F5344CB8AC3E}">
        <p14:creationId xmlns:p14="http://schemas.microsoft.com/office/powerpoint/2010/main" val="37700435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640080" y="2149158"/>
            <a:ext cx="5656263" cy="895667"/>
          </a:xfrm>
        </p:spPr>
        <p:txBody>
          <a:bodyPr anchor="b"/>
          <a:lstStyle>
            <a:lvl1pPr marL="0" indent="0">
              <a:buNone/>
              <a:defRPr sz="3400" b="1"/>
            </a:lvl1pPr>
            <a:lvl2pPr marL="640080" indent="0">
              <a:buNone/>
              <a:defRPr sz="2800" b="1"/>
            </a:lvl2pPr>
            <a:lvl3pPr marL="1280160" indent="0">
              <a:buNone/>
              <a:defRPr sz="2500" b="1"/>
            </a:lvl3pPr>
            <a:lvl4pPr marL="1920240" indent="0">
              <a:buNone/>
              <a:defRPr sz="2200" b="1"/>
            </a:lvl4pPr>
            <a:lvl5pPr marL="2560320" indent="0">
              <a:buNone/>
              <a:defRPr sz="2200" b="1"/>
            </a:lvl5pPr>
            <a:lvl6pPr marL="3200400" indent="0">
              <a:buNone/>
              <a:defRPr sz="2200" b="1"/>
            </a:lvl6pPr>
            <a:lvl7pPr marL="3840480" indent="0">
              <a:buNone/>
              <a:defRPr sz="2200" b="1"/>
            </a:lvl7pPr>
            <a:lvl8pPr marL="4480560" indent="0">
              <a:buNone/>
              <a:defRPr sz="2200" b="1"/>
            </a:lvl8pPr>
            <a:lvl9pPr marL="5120640" indent="0">
              <a:buNone/>
              <a:defRPr sz="22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640080" y="3044825"/>
            <a:ext cx="5656263" cy="5531803"/>
          </a:xfrm>
        </p:spPr>
        <p:txBody>
          <a:bodyPr/>
          <a:lstStyle>
            <a:lvl1pPr>
              <a:defRPr sz="3400"/>
            </a:lvl1pPr>
            <a:lvl2pPr>
              <a:defRPr sz="2800"/>
            </a:lvl2pPr>
            <a:lvl3pPr>
              <a:defRPr sz="2500"/>
            </a:lvl3pPr>
            <a:lvl4pPr>
              <a:defRPr sz="2200"/>
            </a:lvl4pPr>
            <a:lvl5pPr>
              <a:defRPr sz="2200"/>
            </a:lvl5pPr>
            <a:lvl6pPr>
              <a:defRPr sz="2200"/>
            </a:lvl6pPr>
            <a:lvl7pPr>
              <a:defRPr sz="2200"/>
            </a:lvl7pPr>
            <a:lvl8pPr>
              <a:defRPr sz="2200"/>
            </a:lvl8pPr>
            <a:lvl9pPr>
              <a:defRPr sz="22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503036" y="2149158"/>
            <a:ext cx="5658485" cy="895667"/>
          </a:xfrm>
        </p:spPr>
        <p:txBody>
          <a:bodyPr anchor="b"/>
          <a:lstStyle>
            <a:lvl1pPr marL="0" indent="0">
              <a:buNone/>
              <a:defRPr sz="3400" b="1"/>
            </a:lvl1pPr>
            <a:lvl2pPr marL="640080" indent="0">
              <a:buNone/>
              <a:defRPr sz="2800" b="1"/>
            </a:lvl2pPr>
            <a:lvl3pPr marL="1280160" indent="0">
              <a:buNone/>
              <a:defRPr sz="2500" b="1"/>
            </a:lvl3pPr>
            <a:lvl4pPr marL="1920240" indent="0">
              <a:buNone/>
              <a:defRPr sz="2200" b="1"/>
            </a:lvl4pPr>
            <a:lvl5pPr marL="2560320" indent="0">
              <a:buNone/>
              <a:defRPr sz="2200" b="1"/>
            </a:lvl5pPr>
            <a:lvl6pPr marL="3200400" indent="0">
              <a:buNone/>
              <a:defRPr sz="2200" b="1"/>
            </a:lvl6pPr>
            <a:lvl7pPr marL="3840480" indent="0">
              <a:buNone/>
              <a:defRPr sz="2200" b="1"/>
            </a:lvl7pPr>
            <a:lvl8pPr marL="4480560" indent="0">
              <a:buNone/>
              <a:defRPr sz="2200" b="1"/>
            </a:lvl8pPr>
            <a:lvl9pPr marL="5120640" indent="0">
              <a:buNone/>
              <a:defRPr sz="22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503036" y="3044825"/>
            <a:ext cx="5658485" cy="5531803"/>
          </a:xfrm>
        </p:spPr>
        <p:txBody>
          <a:bodyPr/>
          <a:lstStyle>
            <a:lvl1pPr>
              <a:defRPr sz="3400"/>
            </a:lvl1pPr>
            <a:lvl2pPr>
              <a:defRPr sz="2800"/>
            </a:lvl2pPr>
            <a:lvl3pPr>
              <a:defRPr sz="2500"/>
            </a:lvl3pPr>
            <a:lvl4pPr>
              <a:defRPr sz="2200"/>
            </a:lvl4pPr>
            <a:lvl5pPr>
              <a:defRPr sz="2200"/>
            </a:lvl5pPr>
            <a:lvl6pPr>
              <a:defRPr sz="2200"/>
            </a:lvl6pPr>
            <a:lvl7pPr>
              <a:defRPr sz="2200"/>
            </a:lvl7pPr>
            <a:lvl8pPr>
              <a:defRPr sz="2200"/>
            </a:lvl8pPr>
            <a:lvl9pPr>
              <a:defRPr sz="22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03073466-F7EF-4AD4-BAD1-335BF24BF042}" type="datetimeFigureOut">
              <a:rPr kumimoji="1" lang="ja-JP" altLang="en-US" smtClean="0"/>
              <a:t>2026/8/5</a:t>
            </a:fld>
            <a:endParaRPr kumimoji="1" lang="ja-JP" altLang="en-US" dirty="0"/>
          </a:p>
        </p:txBody>
      </p:sp>
      <p:sp>
        <p:nvSpPr>
          <p:cNvPr id="8" name="フッター プレースホルダー 7"/>
          <p:cNvSpPr>
            <a:spLocks noGrp="1"/>
          </p:cNvSpPr>
          <p:nvPr>
            <p:ph type="ftr" sz="quarter" idx="11"/>
          </p:nvPr>
        </p:nvSpPr>
        <p:spPr/>
        <p:txBody>
          <a:bodyPr/>
          <a:lstStyle/>
          <a:p>
            <a:endParaRPr kumimoji="1" lang="ja-JP" altLang="en-US" dirty="0"/>
          </a:p>
        </p:txBody>
      </p:sp>
      <p:sp>
        <p:nvSpPr>
          <p:cNvPr id="9" name="スライド番号プレースホルダー 8"/>
          <p:cNvSpPr>
            <a:spLocks noGrp="1"/>
          </p:cNvSpPr>
          <p:nvPr>
            <p:ph type="sldNum" sz="quarter" idx="12"/>
          </p:nvPr>
        </p:nvSpPr>
        <p:spPr/>
        <p:txBody>
          <a:bodyPr/>
          <a:lstStyle/>
          <a:p>
            <a:fld id="{9E2C13C0-0254-4839-91F2-D819C3033984}" type="slidenum">
              <a:rPr kumimoji="1" lang="ja-JP" altLang="en-US" smtClean="0"/>
              <a:t>‹#›</a:t>
            </a:fld>
            <a:endParaRPr kumimoji="1" lang="ja-JP" altLang="en-US" dirty="0"/>
          </a:p>
        </p:txBody>
      </p:sp>
    </p:spTree>
    <p:extLst>
      <p:ext uri="{BB962C8B-B14F-4D97-AF65-F5344CB8AC3E}">
        <p14:creationId xmlns:p14="http://schemas.microsoft.com/office/powerpoint/2010/main" val="4149062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03073466-F7EF-4AD4-BAD1-335BF24BF042}" type="datetimeFigureOut">
              <a:rPr kumimoji="1" lang="ja-JP" altLang="en-US" smtClean="0"/>
              <a:t>2026/8/5</a:t>
            </a:fld>
            <a:endParaRPr kumimoji="1" lang="ja-JP" altLang="en-US" dirty="0"/>
          </a:p>
        </p:txBody>
      </p:sp>
      <p:sp>
        <p:nvSpPr>
          <p:cNvPr id="4" name="フッター プレースホルダー 3"/>
          <p:cNvSpPr>
            <a:spLocks noGrp="1"/>
          </p:cNvSpPr>
          <p:nvPr>
            <p:ph type="ftr" sz="quarter" idx="11"/>
          </p:nvPr>
        </p:nvSpPr>
        <p:spPr/>
        <p:txBody>
          <a:bodyPr/>
          <a:lstStyle/>
          <a:p>
            <a:endParaRPr kumimoji="1" lang="ja-JP" altLang="en-US" dirty="0"/>
          </a:p>
        </p:txBody>
      </p:sp>
      <p:sp>
        <p:nvSpPr>
          <p:cNvPr id="5" name="スライド番号プレースホルダー 4"/>
          <p:cNvSpPr>
            <a:spLocks noGrp="1"/>
          </p:cNvSpPr>
          <p:nvPr>
            <p:ph type="sldNum" sz="quarter" idx="12"/>
          </p:nvPr>
        </p:nvSpPr>
        <p:spPr/>
        <p:txBody>
          <a:bodyPr/>
          <a:lstStyle/>
          <a:p>
            <a:fld id="{9E2C13C0-0254-4839-91F2-D819C3033984}" type="slidenum">
              <a:rPr kumimoji="1" lang="ja-JP" altLang="en-US" smtClean="0"/>
              <a:t>‹#›</a:t>
            </a:fld>
            <a:endParaRPr kumimoji="1" lang="ja-JP" altLang="en-US" dirty="0"/>
          </a:p>
        </p:txBody>
      </p:sp>
    </p:spTree>
    <p:extLst>
      <p:ext uri="{BB962C8B-B14F-4D97-AF65-F5344CB8AC3E}">
        <p14:creationId xmlns:p14="http://schemas.microsoft.com/office/powerpoint/2010/main" val="29149499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03073466-F7EF-4AD4-BAD1-335BF24BF042}" type="datetimeFigureOut">
              <a:rPr kumimoji="1" lang="ja-JP" altLang="en-US" smtClean="0"/>
              <a:t>2026/8/5</a:t>
            </a:fld>
            <a:endParaRPr kumimoji="1" lang="ja-JP" altLang="en-US" dirty="0"/>
          </a:p>
        </p:txBody>
      </p:sp>
      <p:sp>
        <p:nvSpPr>
          <p:cNvPr id="3" name="フッター プレースホルダー 2"/>
          <p:cNvSpPr>
            <a:spLocks noGrp="1"/>
          </p:cNvSpPr>
          <p:nvPr>
            <p:ph type="ftr" sz="quarter" idx="11"/>
          </p:nvPr>
        </p:nvSpPr>
        <p:spPr/>
        <p:txBody>
          <a:bodyPr/>
          <a:lstStyle/>
          <a:p>
            <a:endParaRPr kumimoji="1" lang="ja-JP" altLang="en-US" dirty="0"/>
          </a:p>
        </p:txBody>
      </p:sp>
      <p:sp>
        <p:nvSpPr>
          <p:cNvPr id="4" name="スライド番号プレースホルダー 3"/>
          <p:cNvSpPr>
            <a:spLocks noGrp="1"/>
          </p:cNvSpPr>
          <p:nvPr>
            <p:ph type="sldNum" sz="quarter" idx="12"/>
          </p:nvPr>
        </p:nvSpPr>
        <p:spPr/>
        <p:txBody>
          <a:bodyPr/>
          <a:lstStyle/>
          <a:p>
            <a:fld id="{9E2C13C0-0254-4839-91F2-D819C3033984}" type="slidenum">
              <a:rPr kumimoji="1" lang="ja-JP" altLang="en-US" smtClean="0"/>
              <a:t>‹#›</a:t>
            </a:fld>
            <a:endParaRPr kumimoji="1" lang="ja-JP" altLang="en-US" dirty="0"/>
          </a:p>
        </p:txBody>
      </p:sp>
    </p:spTree>
    <p:extLst>
      <p:ext uri="{BB962C8B-B14F-4D97-AF65-F5344CB8AC3E}">
        <p14:creationId xmlns:p14="http://schemas.microsoft.com/office/powerpoint/2010/main" val="32583704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40081" y="382270"/>
            <a:ext cx="4211638" cy="1626870"/>
          </a:xfrm>
        </p:spPr>
        <p:txBody>
          <a:bodyPr anchor="b"/>
          <a:lstStyle>
            <a:lvl1pPr algn="l">
              <a:defRPr sz="28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5005070" y="382271"/>
            <a:ext cx="7156450" cy="8194358"/>
          </a:xfrm>
        </p:spPr>
        <p:txBody>
          <a:bodyPr/>
          <a:lstStyle>
            <a:lvl1pPr>
              <a:defRPr sz="4500"/>
            </a:lvl1pPr>
            <a:lvl2pPr>
              <a:defRPr sz="3900"/>
            </a:lvl2pPr>
            <a:lvl3pPr>
              <a:defRPr sz="3400"/>
            </a:lvl3pPr>
            <a:lvl4pPr>
              <a:defRPr sz="2800"/>
            </a:lvl4pPr>
            <a:lvl5pPr>
              <a:defRPr sz="2800"/>
            </a:lvl5pPr>
            <a:lvl6pPr>
              <a:defRPr sz="2800"/>
            </a:lvl6pPr>
            <a:lvl7pPr>
              <a:defRPr sz="2800"/>
            </a:lvl7pPr>
            <a:lvl8pPr>
              <a:defRPr sz="2800"/>
            </a:lvl8pPr>
            <a:lvl9pPr>
              <a:defRPr sz="2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640081" y="2009141"/>
            <a:ext cx="4211638" cy="6567488"/>
          </a:xfrm>
        </p:spPr>
        <p:txBody>
          <a:bodyPr/>
          <a:lstStyle>
            <a:lvl1pPr marL="0" indent="0">
              <a:buNone/>
              <a:defRPr sz="2000"/>
            </a:lvl1pPr>
            <a:lvl2pPr marL="640080" indent="0">
              <a:buNone/>
              <a:defRPr sz="1700"/>
            </a:lvl2pPr>
            <a:lvl3pPr marL="1280160" indent="0">
              <a:buNone/>
              <a:defRPr sz="1400"/>
            </a:lvl3pPr>
            <a:lvl4pPr marL="1920240" indent="0">
              <a:buNone/>
              <a:defRPr sz="1300"/>
            </a:lvl4pPr>
            <a:lvl5pPr marL="2560320" indent="0">
              <a:buNone/>
              <a:defRPr sz="1300"/>
            </a:lvl5pPr>
            <a:lvl6pPr marL="3200400" indent="0">
              <a:buNone/>
              <a:defRPr sz="1300"/>
            </a:lvl6pPr>
            <a:lvl7pPr marL="3840480" indent="0">
              <a:buNone/>
              <a:defRPr sz="1300"/>
            </a:lvl7pPr>
            <a:lvl8pPr marL="4480560" indent="0">
              <a:buNone/>
              <a:defRPr sz="1300"/>
            </a:lvl8pPr>
            <a:lvl9pPr marL="5120640" indent="0">
              <a:buNone/>
              <a:defRPr sz="13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03073466-F7EF-4AD4-BAD1-335BF24BF042}" type="datetimeFigureOut">
              <a:rPr kumimoji="1" lang="ja-JP" altLang="en-US" smtClean="0"/>
              <a:t>2026/8/5</a:t>
            </a:fld>
            <a:endParaRPr kumimoji="1" lang="ja-JP" altLang="en-US" dirty="0"/>
          </a:p>
        </p:txBody>
      </p:sp>
      <p:sp>
        <p:nvSpPr>
          <p:cNvPr id="6" name="フッター プレースホルダー 5"/>
          <p:cNvSpPr>
            <a:spLocks noGrp="1"/>
          </p:cNvSpPr>
          <p:nvPr>
            <p:ph type="ftr" sz="quarter" idx="11"/>
          </p:nvPr>
        </p:nvSpPr>
        <p:spPr/>
        <p:txBody>
          <a:bodyPr/>
          <a:lstStyle/>
          <a:p>
            <a:endParaRPr kumimoji="1" lang="ja-JP" altLang="en-US" dirty="0"/>
          </a:p>
        </p:txBody>
      </p:sp>
      <p:sp>
        <p:nvSpPr>
          <p:cNvPr id="7" name="スライド番号プレースホルダー 6"/>
          <p:cNvSpPr>
            <a:spLocks noGrp="1"/>
          </p:cNvSpPr>
          <p:nvPr>
            <p:ph type="sldNum" sz="quarter" idx="12"/>
          </p:nvPr>
        </p:nvSpPr>
        <p:spPr/>
        <p:txBody>
          <a:bodyPr/>
          <a:lstStyle/>
          <a:p>
            <a:fld id="{9E2C13C0-0254-4839-91F2-D819C3033984}" type="slidenum">
              <a:rPr kumimoji="1" lang="ja-JP" altLang="en-US" smtClean="0"/>
              <a:t>‹#›</a:t>
            </a:fld>
            <a:endParaRPr kumimoji="1" lang="ja-JP" altLang="en-US" dirty="0"/>
          </a:p>
        </p:txBody>
      </p:sp>
    </p:spTree>
    <p:extLst>
      <p:ext uri="{BB962C8B-B14F-4D97-AF65-F5344CB8AC3E}">
        <p14:creationId xmlns:p14="http://schemas.microsoft.com/office/powerpoint/2010/main" val="35717582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2509203" y="6720840"/>
            <a:ext cx="7680960" cy="793433"/>
          </a:xfrm>
        </p:spPr>
        <p:txBody>
          <a:bodyPr anchor="b"/>
          <a:lstStyle>
            <a:lvl1pPr algn="l">
              <a:defRPr sz="2800" b="1"/>
            </a:lvl1pPr>
          </a:lstStyle>
          <a:p>
            <a:r>
              <a:rPr kumimoji="1" lang="ja-JP" altLang="en-US"/>
              <a:t>マスター タイトルの書式設定</a:t>
            </a:r>
          </a:p>
        </p:txBody>
      </p:sp>
      <p:sp>
        <p:nvSpPr>
          <p:cNvPr id="3" name="図プレースホルダー 2"/>
          <p:cNvSpPr>
            <a:spLocks noGrp="1"/>
          </p:cNvSpPr>
          <p:nvPr>
            <p:ph type="pic" idx="1"/>
          </p:nvPr>
        </p:nvSpPr>
        <p:spPr>
          <a:xfrm>
            <a:off x="2509203" y="857885"/>
            <a:ext cx="7680960" cy="5760720"/>
          </a:xfrm>
        </p:spPr>
        <p:txBody>
          <a:bodyPr/>
          <a:lstStyle>
            <a:lvl1pPr marL="0" indent="0">
              <a:buNone/>
              <a:defRPr sz="4500"/>
            </a:lvl1pPr>
            <a:lvl2pPr marL="640080" indent="0">
              <a:buNone/>
              <a:defRPr sz="3900"/>
            </a:lvl2pPr>
            <a:lvl3pPr marL="1280160" indent="0">
              <a:buNone/>
              <a:defRPr sz="3400"/>
            </a:lvl3pPr>
            <a:lvl4pPr marL="1920240" indent="0">
              <a:buNone/>
              <a:defRPr sz="2800"/>
            </a:lvl4pPr>
            <a:lvl5pPr marL="2560320" indent="0">
              <a:buNone/>
              <a:defRPr sz="2800"/>
            </a:lvl5pPr>
            <a:lvl6pPr marL="3200400" indent="0">
              <a:buNone/>
              <a:defRPr sz="2800"/>
            </a:lvl6pPr>
            <a:lvl7pPr marL="3840480" indent="0">
              <a:buNone/>
              <a:defRPr sz="2800"/>
            </a:lvl7pPr>
            <a:lvl8pPr marL="4480560" indent="0">
              <a:buNone/>
              <a:defRPr sz="2800"/>
            </a:lvl8pPr>
            <a:lvl9pPr marL="5120640" indent="0">
              <a:buNone/>
              <a:defRPr sz="2800"/>
            </a:lvl9pPr>
          </a:lstStyle>
          <a:p>
            <a:endParaRPr kumimoji="1" lang="ja-JP" altLang="en-US" dirty="0"/>
          </a:p>
        </p:txBody>
      </p:sp>
      <p:sp>
        <p:nvSpPr>
          <p:cNvPr id="4" name="テキスト プレースホルダー 3"/>
          <p:cNvSpPr>
            <a:spLocks noGrp="1"/>
          </p:cNvSpPr>
          <p:nvPr>
            <p:ph type="body" sz="half" idx="2"/>
          </p:nvPr>
        </p:nvSpPr>
        <p:spPr>
          <a:xfrm>
            <a:off x="2509203" y="7514273"/>
            <a:ext cx="7680960" cy="1126807"/>
          </a:xfrm>
        </p:spPr>
        <p:txBody>
          <a:bodyPr/>
          <a:lstStyle>
            <a:lvl1pPr marL="0" indent="0">
              <a:buNone/>
              <a:defRPr sz="2000"/>
            </a:lvl1pPr>
            <a:lvl2pPr marL="640080" indent="0">
              <a:buNone/>
              <a:defRPr sz="1700"/>
            </a:lvl2pPr>
            <a:lvl3pPr marL="1280160" indent="0">
              <a:buNone/>
              <a:defRPr sz="1400"/>
            </a:lvl3pPr>
            <a:lvl4pPr marL="1920240" indent="0">
              <a:buNone/>
              <a:defRPr sz="1300"/>
            </a:lvl4pPr>
            <a:lvl5pPr marL="2560320" indent="0">
              <a:buNone/>
              <a:defRPr sz="1300"/>
            </a:lvl5pPr>
            <a:lvl6pPr marL="3200400" indent="0">
              <a:buNone/>
              <a:defRPr sz="1300"/>
            </a:lvl6pPr>
            <a:lvl7pPr marL="3840480" indent="0">
              <a:buNone/>
              <a:defRPr sz="1300"/>
            </a:lvl7pPr>
            <a:lvl8pPr marL="4480560" indent="0">
              <a:buNone/>
              <a:defRPr sz="1300"/>
            </a:lvl8pPr>
            <a:lvl9pPr marL="5120640" indent="0">
              <a:buNone/>
              <a:defRPr sz="13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03073466-F7EF-4AD4-BAD1-335BF24BF042}" type="datetimeFigureOut">
              <a:rPr kumimoji="1" lang="ja-JP" altLang="en-US" smtClean="0"/>
              <a:t>2026/8/5</a:t>
            </a:fld>
            <a:endParaRPr kumimoji="1" lang="ja-JP" altLang="en-US" dirty="0"/>
          </a:p>
        </p:txBody>
      </p:sp>
      <p:sp>
        <p:nvSpPr>
          <p:cNvPr id="6" name="フッター プレースホルダー 5"/>
          <p:cNvSpPr>
            <a:spLocks noGrp="1"/>
          </p:cNvSpPr>
          <p:nvPr>
            <p:ph type="ftr" sz="quarter" idx="11"/>
          </p:nvPr>
        </p:nvSpPr>
        <p:spPr/>
        <p:txBody>
          <a:bodyPr/>
          <a:lstStyle/>
          <a:p>
            <a:endParaRPr kumimoji="1" lang="ja-JP" altLang="en-US" dirty="0"/>
          </a:p>
        </p:txBody>
      </p:sp>
      <p:sp>
        <p:nvSpPr>
          <p:cNvPr id="7" name="スライド番号プレースホルダー 6"/>
          <p:cNvSpPr>
            <a:spLocks noGrp="1"/>
          </p:cNvSpPr>
          <p:nvPr>
            <p:ph type="sldNum" sz="quarter" idx="12"/>
          </p:nvPr>
        </p:nvSpPr>
        <p:spPr/>
        <p:txBody>
          <a:bodyPr/>
          <a:lstStyle/>
          <a:p>
            <a:fld id="{9E2C13C0-0254-4839-91F2-D819C3033984}" type="slidenum">
              <a:rPr kumimoji="1" lang="ja-JP" altLang="en-US" smtClean="0"/>
              <a:t>‹#›</a:t>
            </a:fld>
            <a:endParaRPr kumimoji="1" lang="ja-JP" altLang="en-US" dirty="0"/>
          </a:p>
        </p:txBody>
      </p:sp>
    </p:spTree>
    <p:extLst>
      <p:ext uri="{BB962C8B-B14F-4D97-AF65-F5344CB8AC3E}">
        <p14:creationId xmlns:p14="http://schemas.microsoft.com/office/powerpoint/2010/main" val="35443941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640080" y="384493"/>
            <a:ext cx="11521440" cy="1600200"/>
          </a:xfrm>
          <a:prstGeom prst="rect">
            <a:avLst/>
          </a:prstGeom>
        </p:spPr>
        <p:txBody>
          <a:bodyPr vert="horz" lIns="128016" tIns="64008" rIns="128016" bIns="64008"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640080" y="2240281"/>
            <a:ext cx="11521440" cy="6336348"/>
          </a:xfrm>
          <a:prstGeom prst="rect">
            <a:avLst/>
          </a:prstGeom>
        </p:spPr>
        <p:txBody>
          <a:bodyPr vert="horz" lIns="128016" tIns="64008" rIns="128016" bIns="64008"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640080" y="8898891"/>
            <a:ext cx="2987040" cy="511175"/>
          </a:xfrm>
          <a:prstGeom prst="rect">
            <a:avLst/>
          </a:prstGeom>
        </p:spPr>
        <p:txBody>
          <a:bodyPr vert="horz" lIns="128016" tIns="64008" rIns="128016" bIns="64008" rtlCol="0" anchor="ctr"/>
          <a:lstStyle>
            <a:lvl1pPr algn="l">
              <a:defRPr sz="1700">
                <a:solidFill>
                  <a:schemeClr val="tx1">
                    <a:tint val="75000"/>
                  </a:schemeClr>
                </a:solidFill>
              </a:defRPr>
            </a:lvl1pPr>
          </a:lstStyle>
          <a:p>
            <a:fld id="{03073466-F7EF-4AD4-BAD1-335BF24BF042}" type="datetimeFigureOut">
              <a:rPr kumimoji="1" lang="ja-JP" altLang="en-US" smtClean="0"/>
              <a:t>2026/8/5</a:t>
            </a:fld>
            <a:endParaRPr kumimoji="1" lang="ja-JP" altLang="en-US" dirty="0"/>
          </a:p>
        </p:txBody>
      </p:sp>
      <p:sp>
        <p:nvSpPr>
          <p:cNvPr id="5" name="フッター プレースホルダー 4"/>
          <p:cNvSpPr>
            <a:spLocks noGrp="1"/>
          </p:cNvSpPr>
          <p:nvPr>
            <p:ph type="ftr" sz="quarter" idx="3"/>
          </p:nvPr>
        </p:nvSpPr>
        <p:spPr>
          <a:xfrm>
            <a:off x="4373880" y="8898891"/>
            <a:ext cx="4053840" cy="511175"/>
          </a:xfrm>
          <a:prstGeom prst="rect">
            <a:avLst/>
          </a:prstGeom>
        </p:spPr>
        <p:txBody>
          <a:bodyPr vert="horz" lIns="128016" tIns="64008" rIns="128016" bIns="64008" rtlCol="0" anchor="ctr"/>
          <a:lstStyle>
            <a:lvl1pPr algn="ctr">
              <a:defRPr sz="1700">
                <a:solidFill>
                  <a:schemeClr val="tx1">
                    <a:tint val="75000"/>
                  </a:schemeClr>
                </a:solidFill>
              </a:defRPr>
            </a:lvl1pPr>
          </a:lstStyle>
          <a:p>
            <a:endParaRPr kumimoji="1" lang="ja-JP" altLang="en-US" dirty="0"/>
          </a:p>
        </p:txBody>
      </p:sp>
      <p:sp>
        <p:nvSpPr>
          <p:cNvPr id="6" name="スライド番号プレースホルダー 5"/>
          <p:cNvSpPr>
            <a:spLocks noGrp="1"/>
          </p:cNvSpPr>
          <p:nvPr>
            <p:ph type="sldNum" sz="quarter" idx="4"/>
          </p:nvPr>
        </p:nvSpPr>
        <p:spPr>
          <a:xfrm>
            <a:off x="9174480" y="8898891"/>
            <a:ext cx="2987040" cy="511175"/>
          </a:xfrm>
          <a:prstGeom prst="rect">
            <a:avLst/>
          </a:prstGeom>
        </p:spPr>
        <p:txBody>
          <a:bodyPr vert="horz" lIns="128016" tIns="64008" rIns="128016" bIns="64008" rtlCol="0" anchor="ctr"/>
          <a:lstStyle>
            <a:lvl1pPr algn="r">
              <a:defRPr sz="1700">
                <a:solidFill>
                  <a:schemeClr val="tx1">
                    <a:tint val="75000"/>
                  </a:schemeClr>
                </a:solidFill>
              </a:defRPr>
            </a:lvl1pPr>
          </a:lstStyle>
          <a:p>
            <a:fld id="{9E2C13C0-0254-4839-91F2-D819C3033984}" type="slidenum">
              <a:rPr kumimoji="1" lang="ja-JP" altLang="en-US" smtClean="0"/>
              <a:t>‹#›</a:t>
            </a:fld>
            <a:endParaRPr kumimoji="1" lang="ja-JP" altLang="en-US" dirty="0"/>
          </a:p>
        </p:txBody>
      </p:sp>
    </p:spTree>
    <p:extLst>
      <p:ext uri="{BB962C8B-B14F-4D97-AF65-F5344CB8AC3E}">
        <p14:creationId xmlns:p14="http://schemas.microsoft.com/office/powerpoint/2010/main" val="22132881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280160" rtl="0" eaLnBrk="1" latinLnBrk="0" hangingPunct="1">
        <a:spcBef>
          <a:spcPct val="0"/>
        </a:spcBef>
        <a:buNone/>
        <a:defRPr kumimoji="1" sz="6200" kern="1200">
          <a:solidFill>
            <a:schemeClr val="tx1"/>
          </a:solidFill>
          <a:latin typeface="+mj-lt"/>
          <a:ea typeface="+mj-ea"/>
          <a:cs typeface="+mj-cs"/>
        </a:defRPr>
      </a:lvl1pPr>
    </p:titleStyle>
    <p:bodyStyle>
      <a:lvl1pPr marL="480060" indent="-480060" algn="l" defTabSz="1280160" rtl="0" eaLnBrk="1" latinLnBrk="0" hangingPunct="1">
        <a:spcBef>
          <a:spcPct val="20000"/>
        </a:spcBef>
        <a:buFont typeface="Arial" panose="020B0604020202020204" pitchFamily="34" charset="0"/>
        <a:buChar char="•"/>
        <a:defRPr kumimoji="1" sz="4500" kern="1200">
          <a:solidFill>
            <a:schemeClr val="tx1"/>
          </a:solidFill>
          <a:latin typeface="+mn-lt"/>
          <a:ea typeface="+mn-ea"/>
          <a:cs typeface="+mn-cs"/>
        </a:defRPr>
      </a:lvl1pPr>
      <a:lvl2pPr marL="1040130" indent="-400050" algn="l" defTabSz="1280160" rtl="0" eaLnBrk="1" latinLnBrk="0" hangingPunct="1">
        <a:spcBef>
          <a:spcPct val="20000"/>
        </a:spcBef>
        <a:buFont typeface="Arial" panose="020B0604020202020204" pitchFamily="34" charset="0"/>
        <a:buChar char="–"/>
        <a:defRPr kumimoji="1" sz="3900" kern="1200">
          <a:solidFill>
            <a:schemeClr val="tx1"/>
          </a:solidFill>
          <a:latin typeface="+mn-lt"/>
          <a:ea typeface="+mn-ea"/>
          <a:cs typeface="+mn-cs"/>
        </a:defRPr>
      </a:lvl2pPr>
      <a:lvl3pPr marL="1600200" indent="-320040" algn="l" defTabSz="1280160" rtl="0" eaLnBrk="1" latinLnBrk="0" hangingPunct="1">
        <a:spcBef>
          <a:spcPct val="20000"/>
        </a:spcBef>
        <a:buFont typeface="Arial" panose="020B0604020202020204" pitchFamily="34" charset="0"/>
        <a:buChar char="•"/>
        <a:defRPr kumimoji="1" sz="3400" kern="1200">
          <a:solidFill>
            <a:schemeClr val="tx1"/>
          </a:solidFill>
          <a:latin typeface="+mn-lt"/>
          <a:ea typeface="+mn-ea"/>
          <a:cs typeface="+mn-cs"/>
        </a:defRPr>
      </a:lvl3pPr>
      <a:lvl4pPr marL="2240280" indent="-320040" algn="l" defTabSz="128016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4pPr>
      <a:lvl5pPr marL="2880360" indent="-320040" algn="l" defTabSz="128016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5pPr>
      <a:lvl6pPr marL="3520440" indent="-320040" algn="l" defTabSz="128016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6pPr>
      <a:lvl7pPr marL="4160520" indent="-320040" algn="l" defTabSz="128016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7pPr>
      <a:lvl8pPr marL="4800600" indent="-320040" algn="l" defTabSz="128016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8pPr>
      <a:lvl9pPr marL="5440680" indent="-320040" algn="l" defTabSz="128016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9pPr>
    </p:bodyStyle>
    <p:otherStyle>
      <a:defPPr>
        <a:defRPr lang="ja-JP"/>
      </a:defPPr>
      <a:lvl1pPr marL="0" algn="l" defTabSz="1280160" rtl="0" eaLnBrk="1" latinLnBrk="0" hangingPunct="1">
        <a:defRPr kumimoji="1" sz="2500" kern="1200">
          <a:solidFill>
            <a:schemeClr val="tx1"/>
          </a:solidFill>
          <a:latin typeface="+mn-lt"/>
          <a:ea typeface="+mn-ea"/>
          <a:cs typeface="+mn-cs"/>
        </a:defRPr>
      </a:lvl1pPr>
      <a:lvl2pPr marL="640080" algn="l" defTabSz="1280160" rtl="0" eaLnBrk="1" latinLnBrk="0" hangingPunct="1">
        <a:defRPr kumimoji="1" sz="2500" kern="1200">
          <a:solidFill>
            <a:schemeClr val="tx1"/>
          </a:solidFill>
          <a:latin typeface="+mn-lt"/>
          <a:ea typeface="+mn-ea"/>
          <a:cs typeface="+mn-cs"/>
        </a:defRPr>
      </a:lvl2pPr>
      <a:lvl3pPr marL="1280160" algn="l" defTabSz="1280160" rtl="0" eaLnBrk="1" latinLnBrk="0" hangingPunct="1">
        <a:defRPr kumimoji="1" sz="2500" kern="1200">
          <a:solidFill>
            <a:schemeClr val="tx1"/>
          </a:solidFill>
          <a:latin typeface="+mn-lt"/>
          <a:ea typeface="+mn-ea"/>
          <a:cs typeface="+mn-cs"/>
        </a:defRPr>
      </a:lvl3pPr>
      <a:lvl4pPr marL="1920240" algn="l" defTabSz="1280160" rtl="0" eaLnBrk="1" latinLnBrk="0" hangingPunct="1">
        <a:defRPr kumimoji="1" sz="2500" kern="1200">
          <a:solidFill>
            <a:schemeClr val="tx1"/>
          </a:solidFill>
          <a:latin typeface="+mn-lt"/>
          <a:ea typeface="+mn-ea"/>
          <a:cs typeface="+mn-cs"/>
        </a:defRPr>
      </a:lvl4pPr>
      <a:lvl5pPr marL="2560320" algn="l" defTabSz="1280160" rtl="0" eaLnBrk="1" latinLnBrk="0" hangingPunct="1">
        <a:defRPr kumimoji="1" sz="2500" kern="1200">
          <a:solidFill>
            <a:schemeClr val="tx1"/>
          </a:solidFill>
          <a:latin typeface="+mn-lt"/>
          <a:ea typeface="+mn-ea"/>
          <a:cs typeface="+mn-cs"/>
        </a:defRPr>
      </a:lvl5pPr>
      <a:lvl6pPr marL="3200400" algn="l" defTabSz="1280160" rtl="0" eaLnBrk="1" latinLnBrk="0" hangingPunct="1">
        <a:defRPr kumimoji="1" sz="2500" kern="1200">
          <a:solidFill>
            <a:schemeClr val="tx1"/>
          </a:solidFill>
          <a:latin typeface="+mn-lt"/>
          <a:ea typeface="+mn-ea"/>
          <a:cs typeface="+mn-cs"/>
        </a:defRPr>
      </a:lvl6pPr>
      <a:lvl7pPr marL="3840480" algn="l" defTabSz="1280160" rtl="0" eaLnBrk="1" latinLnBrk="0" hangingPunct="1">
        <a:defRPr kumimoji="1" sz="2500" kern="1200">
          <a:solidFill>
            <a:schemeClr val="tx1"/>
          </a:solidFill>
          <a:latin typeface="+mn-lt"/>
          <a:ea typeface="+mn-ea"/>
          <a:cs typeface="+mn-cs"/>
        </a:defRPr>
      </a:lvl7pPr>
      <a:lvl8pPr marL="4480560" algn="l" defTabSz="1280160" rtl="0" eaLnBrk="1" latinLnBrk="0" hangingPunct="1">
        <a:defRPr kumimoji="1" sz="2500" kern="1200">
          <a:solidFill>
            <a:schemeClr val="tx1"/>
          </a:solidFill>
          <a:latin typeface="+mn-lt"/>
          <a:ea typeface="+mn-ea"/>
          <a:cs typeface="+mn-cs"/>
        </a:defRPr>
      </a:lvl8pPr>
      <a:lvl9pPr marL="5120640" algn="l" defTabSz="1280160" rtl="0" eaLnBrk="1" latinLnBrk="0" hangingPunct="1">
        <a:defRPr kumimoji="1" sz="25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 name="正方形/長方形 114"/>
          <p:cNvSpPr/>
          <p:nvPr/>
        </p:nvSpPr>
        <p:spPr>
          <a:xfrm>
            <a:off x="6292971" y="610554"/>
            <a:ext cx="6320458" cy="4924500"/>
          </a:xfrm>
          <a:prstGeom prst="rect">
            <a:avLst/>
          </a:prstGeom>
          <a:solidFill>
            <a:schemeClr val="bg1">
              <a:lumMod val="95000"/>
            </a:schemeClr>
          </a:solidFill>
        </p:spPr>
        <p:style>
          <a:lnRef idx="2">
            <a:schemeClr val="dk1"/>
          </a:lnRef>
          <a:fillRef idx="1">
            <a:schemeClr val="lt1"/>
          </a:fillRef>
          <a:effectRef idx="0">
            <a:schemeClr val="dk1"/>
          </a:effectRef>
          <a:fontRef idx="minor">
            <a:schemeClr val="dk1"/>
          </a:fontRef>
        </p:style>
        <p:txBody>
          <a:bodyPr wrap="square">
            <a:noAutofit/>
          </a:bodyPr>
          <a:lstStyle/>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r>
              <a:rPr lang="ja-JP" altLang="en-US"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　</a:t>
            </a:r>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18" name="直線コネクタ 17"/>
          <p:cNvCxnSpPr/>
          <p:nvPr/>
        </p:nvCxnSpPr>
        <p:spPr>
          <a:xfrm flipV="1">
            <a:off x="0" y="376666"/>
            <a:ext cx="12737504" cy="3081"/>
          </a:xfrm>
          <a:prstGeom prst="line">
            <a:avLst/>
          </a:prstGeom>
          <a:ln w="57150" cmpd="thickThin"/>
        </p:spPr>
        <p:style>
          <a:lnRef idx="1">
            <a:schemeClr val="accent1"/>
          </a:lnRef>
          <a:fillRef idx="0">
            <a:schemeClr val="accent1"/>
          </a:fillRef>
          <a:effectRef idx="0">
            <a:schemeClr val="accent1"/>
          </a:effectRef>
          <a:fontRef idx="minor">
            <a:schemeClr val="tx1"/>
          </a:fontRef>
        </p:style>
      </p:cxnSp>
      <p:sp>
        <p:nvSpPr>
          <p:cNvPr id="12" name="正方形/長方形 11"/>
          <p:cNvSpPr/>
          <p:nvPr/>
        </p:nvSpPr>
        <p:spPr>
          <a:xfrm>
            <a:off x="122223" y="607795"/>
            <a:ext cx="6203718" cy="1882309"/>
          </a:xfrm>
          <a:prstGeom prst="rect">
            <a:avLst/>
          </a:prstGeom>
          <a:solidFill>
            <a:schemeClr val="bg1">
              <a:lumMod val="95000"/>
            </a:schemeClr>
          </a:solidFill>
        </p:spPr>
        <p:style>
          <a:lnRef idx="2">
            <a:schemeClr val="dk1"/>
          </a:lnRef>
          <a:fillRef idx="1">
            <a:schemeClr val="lt1"/>
          </a:fillRef>
          <a:effectRef idx="0">
            <a:schemeClr val="dk1"/>
          </a:effectRef>
          <a:fontRef idx="minor">
            <a:schemeClr val="dk1"/>
          </a:fontRef>
        </p:style>
        <p:txBody>
          <a:bodyPr wrap="square">
            <a:noAutofit/>
          </a:bodyPr>
          <a:lstStyle/>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r>
              <a:rPr lang="ja-JP" altLang="en-US"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　</a:t>
            </a:r>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2" name="Rectangle 4"/>
          <p:cNvSpPr>
            <a:spLocks noChangeArrowheads="1"/>
          </p:cNvSpPr>
          <p:nvPr/>
        </p:nvSpPr>
        <p:spPr bwMode="auto">
          <a:xfrm>
            <a:off x="0" y="0"/>
            <a:ext cx="12801600" cy="244603"/>
          </a:xfrm>
          <a:prstGeom prst="rect">
            <a:avLst/>
          </a:prstGeom>
          <a:solidFill>
            <a:schemeClr val="tx2">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tIns="0" bIns="0" anchor="ctr" anchorCtr="1"/>
          <a:lstStyle/>
          <a:p>
            <a:pPr algn="ctr"/>
            <a:endParaRPr lang="en-US" altLang="ja-JP" sz="1400" b="1" dirty="0">
              <a:solidFill>
                <a:schemeClr val="bg1"/>
              </a:solidFill>
              <a:latin typeface="Meiryo UI" pitchFamily="50" charset="-128"/>
              <a:ea typeface="Meiryo UI" pitchFamily="50" charset="-128"/>
              <a:cs typeface="Meiryo UI" pitchFamily="50" charset="-128"/>
            </a:endParaRPr>
          </a:p>
          <a:p>
            <a:pPr algn="ctr"/>
            <a:endParaRPr lang="en-US" altLang="ja-JP" sz="1400" b="1" dirty="0">
              <a:solidFill>
                <a:schemeClr val="bg1"/>
              </a:solidFill>
              <a:latin typeface="Meiryo UI" pitchFamily="50" charset="-128"/>
              <a:ea typeface="Meiryo UI" pitchFamily="50" charset="-128"/>
              <a:cs typeface="Meiryo UI" pitchFamily="50" charset="-128"/>
            </a:endParaRPr>
          </a:p>
          <a:p>
            <a:pPr algn="ctr"/>
            <a:r>
              <a:rPr lang="ja-JP" altLang="en-US" sz="1400" b="1" dirty="0">
                <a:solidFill>
                  <a:schemeClr val="bg1"/>
                </a:solidFill>
                <a:latin typeface="Meiryo UI" pitchFamily="50" charset="-128"/>
                <a:ea typeface="Meiryo UI" pitchFamily="50" charset="-128"/>
                <a:cs typeface="Meiryo UI" pitchFamily="50" charset="-128"/>
              </a:rPr>
              <a:t>大阪健康安全基盤研究所の令和７事業年度の業務実績に関する評価結果（素案）概要</a:t>
            </a:r>
            <a:endParaRPr lang="en-US" altLang="ja-JP" sz="1400" b="1" dirty="0">
              <a:solidFill>
                <a:schemeClr val="bg1"/>
              </a:solidFill>
              <a:latin typeface="Meiryo UI" pitchFamily="50" charset="-128"/>
              <a:ea typeface="Meiryo UI" pitchFamily="50" charset="-128"/>
              <a:cs typeface="Meiryo UI" pitchFamily="50" charset="-128"/>
            </a:endParaRPr>
          </a:p>
          <a:p>
            <a:pPr algn="ctr" eaLnBrk="1" hangingPunct="1"/>
            <a:endParaRPr lang="en-US" altLang="ja-JP" sz="1400" b="1" dirty="0">
              <a:solidFill>
                <a:schemeClr val="bg1"/>
              </a:solidFill>
              <a:latin typeface="Meiryo UI" pitchFamily="50" charset="-128"/>
              <a:ea typeface="Meiryo UI" pitchFamily="50" charset="-128"/>
              <a:cs typeface="Meiryo UI" pitchFamily="50" charset="-128"/>
            </a:endParaRPr>
          </a:p>
          <a:p>
            <a:pPr algn="ctr" eaLnBrk="1" hangingPunct="1"/>
            <a:endParaRPr lang="ja-JP" altLang="en-US" sz="1400" b="1" dirty="0">
              <a:solidFill>
                <a:schemeClr val="bg1"/>
              </a:solidFill>
              <a:latin typeface="Meiryo UI" pitchFamily="50" charset="-128"/>
              <a:ea typeface="Meiryo UI" pitchFamily="50" charset="-128"/>
              <a:cs typeface="Meiryo UI" pitchFamily="50" charset="-128"/>
            </a:endParaRPr>
          </a:p>
        </p:txBody>
      </p:sp>
      <p:sp>
        <p:nvSpPr>
          <p:cNvPr id="82" name="角丸四角形 81"/>
          <p:cNvSpPr/>
          <p:nvPr/>
        </p:nvSpPr>
        <p:spPr>
          <a:xfrm>
            <a:off x="56236" y="281841"/>
            <a:ext cx="2417166" cy="270287"/>
          </a:xfrm>
          <a:prstGeom prst="roundRect">
            <a:avLst>
              <a:gd name="adj" fmla="val 50000"/>
            </a:avLst>
          </a:prstGeom>
          <a:solidFill>
            <a:schemeClr val="tx2"/>
          </a:solidFill>
          <a:ln>
            <a:noFill/>
          </a:ln>
          <a:effectLst>
            <a:reflection blurRad="6350" stA="52000" endA="300" endPos="35000" dir="5400000" sy="-100000" algn="bl" rotWithShape="0"/>
          </a:effectLst>
          <a:scene3d>
            <a:camera prst="orthographicFront"/>
            <a:lightRig rig="threePt" dir="t"/>
          </a:scene3d>
          <a:sp3d>
            <a:bevelT/>
          </a:sp3d>
        </p:spPr>
        <p:style>
          <a:lnRef idx="2">
            <a:schemeClr val="accent6"/>
          </a:lnRef>
          <a:fillRef idx="1">
            <a:schemeClr val="lt1"/>
          </a:fillRef>
          <a:effectRef idx="0">
            <a:schemeClr val="accent6"/>
          </a:effectRef>
          <a:fontRef idx="minor">
            <a:schemeClr val="dk1"/>
          </a:fontRef>
        </p:style>
        <p:txBody>
          <a:bodyPr rtlCol="0" anchor="ctr"/>
          <a:lstStyle/>
          <a:p>
            <a:pPr algn="ctr">
              <a:tabLst>
                <a:tab pos="538163" algn="l"/>
              </a:tabLst>
            </a:pPr>
            <a:r>
              <a:rPr kumimoji="1" lang="ja-JP" altLang="en-US" sz="1200" b="1" dirty="0">
                <a:solidFill>
                  <a:schemeClr val="bg1"/>
                </a:solidFill>
                <a:effectLst>
                  <a:outerShdw blurRad="38100" dist="38100" dir="2700000" algn="tl">
                    <a:srgbClr val="000000">
                      <a:alpha val="43137"/>
                    </a:srgbClr>
                  </a:outerShdw>
                </a:effectLst>
                <a:latin typeface="Meiryo UI" pitchFamily="50" charset="-128"/>
                <a:ea typeface="Meiryo UI" pitchFamily="50" charset="-128"/>
                <a:cs typeface="Meiryo UI" pitchFamily="50" charset="-128"/>
              </a:rPr>
              <a:t>項目別評価</a:t>
            </a:r>
          </a:p>
        </p:txBody>
      </p:sp>
      <p:sp>
        <p:nvSpPr>
          <p:cNvPr id="10" name="正方形/長方形 9"/>
          <p:cNvSpPr/>
          <p:nvPr/>
        </p:nvSpPr>
        <p:spPr>
          <a:xfrm>
            <a:off x="157494" y="1485653"/>
            <a:ext cx="6109328" cy="967545"/>
          </a:xfrm>
          <a:prstGeom prst="rect">
            <a:avLst/>
          </a:prstGeom>
          <a:solidFill>
            <a:schemeClr val="bg1"/>
          </a:solidFill>
          <a:ln w="6350"/>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92075" indent="-92075">
              <a:lnSpc>
                <a:spcPts val="1000"/>
              </a:lnSpc>
            </a:pPr>
            <a:r>
              <a:rPr lang="ja-JP" altLang="en-US"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国の規則改正に伴い、急性呼吸器感染症（ＡＲＩ）サーベイランスを円滑に実施するとともに、国の規格基準が設定されたミネラルウォーター中のＰＦＯＳ及びＰＦＯＡについて検査法の検討を開始するなど、検査体制の整備を行った。</a:t>
            </a:r>
          </a:p>
          <a:p>
            <a:pPr marL="92075" indent="-92075">
              <a:lnSpc>
                <a:spcPts val="1000"/>
              </a:lnSpc>
            </a:pPr>
            <a:endParaRPr lang="en-US" altLang="ja-JP"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000"/>
              </a:lnSpc>
            </a:pPr>
            <a:r>
              <a:rPr lang="ja-JP" altLang="en-US"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信頼性確保部門が各試験検査部門の内部精度管理記録の点検や内部監査等を実施するとともに、外部精度管理調査に参加    </a:t>
            </a:r>
            <a:endParaRPr lang="en-US" altLang="ja-JP"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000"/>
              </a:lnSpc>
            </a:pPr>
            <a:r>
              <a:rPr lang="en-US" altLang="ja-JP"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し、概ね良好な結果を得るなど、検査の信頼性確保に着実に取り組んだ。</a:t>
            </a:r>
          </a:p>
          <a:p>
            <a:pPr marL="92075" indent="-92075">
              <a:lnSpc>
                <a:spcPts val="1000"/>
              </a:lnSpc>
            </a:pPr>
            <a:endParaRPr lang="en-US" altLang="ja-JP"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000"/>
              </a:lnSpc>
            </a:pPr>
            <a:r>
              <a:rPr lang="ja-JP" altLang="en-US"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・引き続き、試験検査に係る機能の充実や信頼性確保・保証に努められたい。 </a:t>
            </a:r>
          </a:p>
        </p:txBody>
      </p:sp>
      <p:sp>
        <p:nvSpPr>
          <p:cNvPr id="34" name="角丸四角形 33"/>
          <p:cNvSpPr/>
          <p:nvPr/>
        </p:nvSpPr>
        <p:spPr>
          <a:xfrm>
            <a:off x="192340" y="6382837"/>
            <a:ext cx="5912516" cy="2775072"/>
          </a:xfrm>
          <a:prstGeom prst="roundRect">
            <a:avLst>
              <a:gd name="adj" fmla="val 2433"/>
            </a:avLst>
          </a:prstGeom>
          <a:noFill/>
          <a:ln>
            <a:noFill/>
            <a:prstDash val="dash"/>
          </a:ln>
        </p:spPr>
        <p:style>
          <a:lnRef idx="1">
            <a:schemeClr val="dk1"/>
          </a:lnRef>
          <a:fillRef idx="2">
            <a:schemeClr val="dk1"/>
          </a:fillRef>
          <a:effectRef idx="1">
            <a:schemeClr val="dk1"/>
          </a:effectRef>
          <a:fontRef idx="minor">
            <a:schemeClr val="dk1"/>
          </a:fontRef>
        </p:style>
        <p:txBody>
          <a:bodyPr rtlCol="0" anchor="t"/>
          <a:lstStyle/>
          <a:p>
            <a:pPr>
              <a:lnSpc>
                <a:spcPts val="1100"/>
              </a:lnSpc>
            </a:pPr>
            <a:endParaRPr lang="en-US" altLang="ja-JP" sz="1100"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pPr>
              <a:lnSpc>
                <a:spcPts val="1100"/>
              </a:lnSpc>
            </a:pPr>
            <a:endParaRPr kumimoji="1" lang="ja-JP" altLang="en-US" sz="1100" dirty="0"/>
          </a:p>
        </p:txBody>
      </p:sp>
      <p:sp>
        <p:nvSpPr>
          <p:cNvPr id="13" name="正方形/長方形 12"/>
          <p:cNvSpPr/>
          <p:nvPr/>
        </p:nvSpPr>
        <p:spPr>
          <a:xfrm>
            <a:off x="217499" y="605074"/>
            <a:ext cx="4069335" cy="261179"/>
          </a:xfrm>
          <a:prstGeom prst="rect">
            <a:avLst/>
          </a:prstGeom>
        </p:spPr>
        <p:style>
          <a:lnRef idx="0">
            <a:schemeClr val="accent1"/>
          </a:lnRef>
          <a:fillRef idx="3">
            <a:schemeClr val="accent1"/>
          </a:fillRef>
          <a:effectRef idx="3">
            <a:schemeClr val="accent1"/>
          </a:effectRef>
          <a:fontRef idx="minor">
            <a:schemeClr val="lt1"/>
          </a:fontRef>
        </p:style>
        <p:txBody>
          <a:bodyPr wrap="square">
            <a:spAutoFit/>
          </a:bodyPr>
          <a:lstStyle/>
          <a:p>
            <a:r>
              <a:rPr lang="ja-JP" altLang="en-US" sz="1100" b="1" kern="1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大項目１．　試験検査機能の充実</a:t>
            </a:r>
            <a:endParaRPr lang="en-US" altLang="ja-JP" sz="1100" b="1" kern="100"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3" name="表 2"/>
          <p:cNvGraphicFramePr>
            <a:graphicFrameLocks noGrp="1"/>
          </p:cNvGraphicFramePr>
          <p:nvPr>
            <p:extLst>
              <p:ext uri="{D42A27DB-BD31-4B8C-83A1-F6EECF244321}">
                <p14:modId xmlns:p14="http://schemas.microsoft.com/office/powerpoint/2010/main" val="2423806227"/>
              </p:ext>
            </p:extLst>
          </p:nvPr>
        </p:nvGraphicFramePr>
        <p:xfrm>
          <a:off x="296158" y="966862"/>
          <a:ext cx="5832000" cy="324000"/>
        </p:xfrm>
        <a:graphic>
          <a:graphicData uri="http://schemas.openxmlformats.org/drawingml/2006/table">
            <a:tbl>
              <a:tblPr>
                <a:tableStyleId>{8A107856-5554-42FB-B03E-39F5DBC370BA}</a:tableStyleId>
              </a:tblPr>
              <a:tblGrid>
                <a:gridCol w="2255880">
                  <a:extLst>
                    <a:ext uri="{9D8B030D-6E8A-4147-A177-3AD203B41FA5}">
                      <a16:colId xmlns:a16="http://schemas.microsoft.com/office/drawing/2014/main" val="20000"/>
                    </a:ext>
                  </a:extLst>
                </a:gridCol>
                <a:gridCol w="715224">
                  <a:extLst>
                    <a:ext uri="{9D8B030D-6E8A-4147-A177-3AD203B41FA5}">
                      <a16:colId xmlns:a16="http://schemas.microsoft.com/office/drawing/2014/main" val="20001"/>
                    </a:ext>
                  </a:extLst>
                </a:gridCol>
                <a:gridCol w="715224">
                  <a:extLst>
                    <a:ext uri="{9D8B030D-6E8A-4147-A177-3AD203B41FA5}">
                      <a16:colId xmlns:a16="http://schemas.microsoft.com/office/drawing/2014/main" val="20002"/>
                    </a:ext>
                  </a:extLst>
                </a:gridCol>
                <a:gridCol w="715224">
                  <a:extLst>
                    <a:ext uri="{9D8B030D-6E8A-4147-A177-3AD203B41FA5}">
                      <a16:colId xmlns:a16="http://schemas.microsoft.com/office/drawing/2014/main" val="20003"/>
                    </a:ext>
                  </a:extLst>
                </a:gridCol>
                <a:gridCol w="715224">
                  <a:extLst>
                    <a:ext uri="{9D8B030D-6E8A-4147-A177-3AD203B41FA5}">
                      <a16:colId xmlns:a16="http://schemas.microsoft.com/office/drawing/2014/main" val="20004"/>
                    </a:ext>
                  </a:extLst>
                </a:gridCol>
                <a:gridCol w="715224">
                  <a:extLst>
                    <a:ext uri="{9D8B030D-6E8A-4147-A177-3AD203B41FA5}">
                      <a16:colId xmlns:a16="http://schemas.microsoft.com/office/drawing/2014/main" val="20005"/>
                    </a:ext>
                  </a:extLst>
                </a:gridCol>
              </a:tblGrid>
              <a:tr h="162000">
                <a:tc>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cs typeface="Meiryo UI" panose="020B0604030504040204" pitchFamily="50" charset="-128"/>
                        </a:rPr>
                        <a:t>小項目数</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tc>
                <a:tc>
                  <a:txBody>
                    <a:bodyPr/>
                    <a:lstStyle/>
                    <a:p>
                      <a:pPr algn="ctr" fontAlgn="ctr"/>
                      <a:r>
                        <a:rPr lang="en-US" altLang="ja-JP" sz="1000" u="none" strike="noStrike" dirty="0">
                          <a:effectLst/>
                          <a:latin typeface="Meiryo UI" panose="020B0604030504040204" pitchFamily="50" charset="-128"/>
                          <a:ea typeface="Meiryo UI" panose="020B0604030504040204" pitchFamily="50" charset="-128"/>
                          <a:cs typeface="Meiryo UI" panose="020B0604030504040204" pitchFamily="50" charset="-128"/>
                        </a:rPr>
                        <a:t>Ⅴ</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tc>
                <a:tc>
                  <a:txBody>
                    <a:bodyPr/>
                    <a:lstStyle/>
                    <a:p>
                      <a:pPr algn="ctr" fontAlgn="ctr"/>
                      <a:r>
                        <a:rPr lang="en-US" altLang="ja-JP" sz="1000" b="0" u="none" strike="noStrike" dirty="0">
                          <a:effectLst/>
                          <a:latin typeface="Meiryo UI" panose="020B0604030504040204" pitchFamily="50" charset="-128"/>
                          <a:ea typeface="Meiryo UI" panose="020B0604030504040204" pitchFamily="50" charset="-128"/>
                          <a:cs typeface="Meiryo UI" panose="020B0604030504040204" pitchFamily="50" charset="-128"/>
                        </a:rPr>
                        <a:t>Ⅳ</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rgbClr val="F4E9E9"/>
                    </a:solidFill>
                  </a:tcPr>
                </a:tc>
                <a:tc>
                  <a:txBody>
                    <a:bodyPr/>
                    <a:lstStyle/>
                    <a:p>
                      <a:pPr algn="ctr" fontAlgn="ctr"/>
                      <a:r>
                        <a:rPr lang="en-US" altLang="ja-JP" sz="1000" b="1" u="none" strike="noStrike" dirty="0">
                          <a:effectLst/>
                          <a:latin typeface="Meiryo UI" panose="020B0604030504040204" pitchFamily="50" charset="-128"/>
                          <a:ea typeface="Meiryo UI" panose="020B0604030504040204" pitchFamily="50" charset="-128"/>
                          <a:cs typeface="Meiryo UI" panose="020B0604030504040204" pitchFamily="50" charset="-128"/>
                        </a:rPr>
                        <a:t>Ⅲ</a:t>
                      </a:r>
                      <a:endParaRPr lang="en-US" altLang="ja-JP" sz="1000" b="1"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chemeClr val="accent2">
                        <a:lumMod val="60000"/>
                        <a:lumOff val="40000"/>
                      </a:schemeClr>
                    </a:solidFill>
                  </a:tcPr>
                </a:tc>
                <a:tc>
                  <a:txBody>
                    <a:bodyPr/>
                    <a:lstStyle/>
                    <a:p>
                      <a:pPr algn="ctr" fontAlgn="ctr"/>
                      <a:r>
                        <a:rPr lang="en-US" altLang="ja-JP" sz="1000" u="none" strike="noStrike" dirty="0">
                          <a:effectLst/>
                          <a:latin typeface="Meiryo UI" panose="020B0604030504040204" pitchFamily="50" charset="-128"/>
                          <a:ea typeface="Meiryo UI" panose="020B0604030504040204" pitchFamily="50" charset="-128"/>
                          <a:cs typeface="Meiryo UI" panose="020B0604030504040204" pitchFamily="50" charset="-128"/>
                        </a:rPr>
                        <a:t>Ⅱ</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tc>
                <a:tc>
                  <a:txBody>
                    <a:bodyPr/>
                    <a:lstStyle/>
                    <a:p>
                      <a:pPr algn="ctr" fontAlgn="ctr"/>
                      <a:r>
                        <a:rPr lang="en-US" altLang="ja-JP" sz="1000" u="none" strike="noStrike" dirty="0">
                          <a:effectLst/>
                          <a:latin typeface="Meiryo UI" panose="020B0604030504040204" pitchFamily="50" charset="-128"/>
                          <a:ea typeface="Meiryo UI" panose="020B0604030504040204" pitchFamily="50" charset="-128"/>
                          <a:cs typeface="Meiryo UI" panose="020B0604030504040204" pitchFamily="50" charset="-128"/>
                        </a:rPr>
                        <a:t>Ⅰ</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tc>
                <a:extLst>
                  <a:ext uri="{0D108BD9-81ED-4DB2-BD59-A6C34878D82A}">
                    <a16:rowId xmlns:a16="http://schemas.microsoft.com/office/drawing/2014/main" val="10000"/>
                  </a:ext>
                </a:extLst>
              </a:tr>
              <a:tr h="162000">
                <a:tc>
                  <a:txBody>
                    <a:bodyPr/>
                    <a:lstStyle/>
                    <a:p>
                      <a:pPr algn="ctr" fontAlgn="ctr"/>
                      <a:r>
                        <a:rPr lang="ja-JP" altLang="en-US"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rPr>
                        <a:t>２</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tc>
                <a:tc>
                  <a:txBody>
                    <a:bodyPr/>
                    <a:lstStyle/>
                    <a:p>
                      <a:pPr algn="ctr" fontAlgn="ctr"/>
                      <a:r>
                        <a:rPr lang="en-US" altLang="ja-JP" sz="1000" u="none" strike="noStrike" dirty="0">
                          <a:effectLst/>
                          <a:latin typeface="Meiryo UI" panose="020B0604030504040204" pitchFamily="50" charset="-128"/>
                          <a:ea typeface="Meiryo UI" panose="020B0604030504040204" pitchFamily="50" charset="-128"/>
                          <a:cs typeface="Meiryo UI" panose="020B0604030504040204" pitchFamily="50" charset="-128"/>
                        </a:rPr>
                        <a:t>0</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tc>
                <a:tc>
                  <a:txBody>
                    <a:bodyPr/>
                    <a:lstStyle/>
                    <a:p>
                      <a:pPr algn="ctr" fontAlgn="ctr"/>
                      <a:r>
                        <a:rPr lang="en-US" altLang="ja-JP" sz="1000" u="none" strike="noStrike" dirty="0">
                          <a:effectLst/>
                          <a:latin typeface="Meiryo UI" panose="020B0604030504040204" pitchFamily="50" charset="-128"/>
                          <a:ea typeface="Meiryo UI" panose="020B0604030504040204" pitchFamily="50" charset="-128"/>
                          <a:cs typeface="Meiryo UI" panose="020B0604030504040204" pitchFamily="50" charset="-128"/>
                        </a:rPr>
                        <a:t>0</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rgbClr val="F4E9E9"/>
                    </a:solidFill>
                  </a:tcPr>
                </a:tc>
                <a:tc>
                  <a:txBody>
                    <a:bodyPr/>
                    <a:lstStyle/>
                    <a:p>
                      <a:pPr algn="ctr" fontAlgn="ctr"/>
                      <a:r>
                        <a:rPr lang="ja-JP" altLang="en-US" sz="1000" b="1"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rPr>
                        <a:t>２（①②）</a:t>
                      </a:r>
                      <a:endParaRPr lang="en-US" sz="1000" b="1"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chemeClr val="accent2">
                        <a:lumMod val="60000"/>
                        <a:lumOff val="40000"/>
                      </a:schemeClr>
                    </a:solidFill>
                  </a:tcPr>
                </a:tc>
                <a:tc>
                  <a:txBody>
                    <a:bodyPr/>
                    <a:lstStyle/>
                    <a:p>
                      <a:pPr algn="ctr" fontAlgn="ctr"/>
                      <a:r>
                        <a:rPr lang="en-US" altLang="ja-JP" sz="1000" u="none" strike="noStrike" dirty="0">
                          <a:effectLst/>
                          <a:latin typeface="Meiryo UI" panose="020B0604030504040204" pitchFamily="50" charset="-128"/>
                          <a:ea typeface="Meiryo UI" panose="020B0604030504040204" pitchFamily="50" charset="-128"/>
                          <a:cs typeface="Meiryo UI" panose="020B0604030504040204" pitchFamily="50" charset="-128"/>
                        </a:rPr>
                        <a:t>0</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tc>
                <a:tc>
                  <a:txBody>
                    <a:bodyPr/>
                    <a:lstStyle/>
                    <a:p>
                      <a:pPr algn="ctr" fontAlgn="ctr"/>
                      <a:r>
                        <a:rPr lang="en-US" altLang="ja-JP" sz="1000" u="none" strike="noStrike" dirty="0">
                          <a:effectLst/>
                          <a:latin typeface="Meiryo UI" panose="020B0604030504040204" pitchFamily="50" charset="-128"/>
                          <a:ea typeface="Meiryo UI" panose="020B0604030504040204" pitchFamily="50" charset="-128"/>
                          <a:cs typeface="Meiryo UI" panose="020B0604030504040204" pitchFamily="50" charset="-128"/>
                        </a:rPr>
                        <a:t>0</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tc>
                <a:extLst>
                  <a:ext uri="{0D108BD9-81ED-4DB2-BD59-A6C34878D82A}">
                    <a16:rowId xmlns:a16="http://schemas.microsoft.com/office/drawing/2014/main" val="10001"/>
                  </a:ext>
                </a:extLst>
              </a:tr>
            </a:tbl>
          </a:graphicData>
        </a:graphic>
      </p:graphicFrame>
      <p:sp>
        <p:nvSpPr>
          <p:cNvPr id="54" name="正方形/長方形 53"/>
          <p:cNvSpPr/>
          <p:nvPr/>
        </p:nvSpPr>
        <p:spPr>
          <a:xfrm>
            <a:off x="4888632" y="604321"/>
            <a:ext cx="1360240" cy="262363"/>
          </a:xfrm>
          <a:prstGeom prst="rect">
            <a:avLst/>
          </a:prstGeom>
        </p:spPr>
        <p:style>
          <a:lnRef idx="0">
            <a:schemeClr val="accent1"/>
          </a:lnRef>
          <a:fillRef idx="3">
            <a:schemeClr val="accent1"/>
          </a:fillRef>
          <a:effectRef idx="3">
            <a:schemeClr val="accent1"/>
          </a:effectRef>
          <a:fontRef idx="minor">
            <a:schemeClr val="lt1"/>
          </a:fontRef>
        </p:style>
        <p:txBody>
          <a:bodyPr wrap="square">
            <a:spAutoFit/>
          </a:bodyPr>
          <a:lstStyle/>
          <a:p>
            <a:pPr algn="ctr"/>
            <a:r>
              <a:rPr lang="ja-JP" altLang="en-US" sz="1100" b="1" kern="1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評価：Ａ</a:t>
            </a:r>
            <a:endParaRPr lang="en-US" altLang="ja-JP" sz="1100" b="1" kern="100"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5" name="右矢印 14"/>
          <p:cNvSpPr/>
          <p:nvPr/>
        </p:nvSpPr>
        <p:spPr>
          <a:xfrm>
            <a:off x="4460357" y="527746"/>
            <a:ext cx="216024" cy="412318"/>
          </a:xfrm>
          <a:prstGeom prst="rightArrow">
            <a:avLst>
              <a:gd name="adj1" fmla="val 50000"/>
              <a:gd name="adj2" fmla="val 104785"/>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0" name="直線コネクタ 59"/>
          <p:cNvCxnSpPr/>
          <p:nvPr/>
        </p:nvCxnSpPr>
        <p:spPr>
          <a:xfrm>
            <a:off x="30595" y="9552291"/>
            <a:ext cx="12706909" cy="0"/>
          </a:xfrm>
          <a:prstGeom prst="line">
            <a:avLst/>
          </a:prstGeom>
          <a:ln w="57150" cmpd="thickThin"/>
        </p:spPr>
        <p:style>
          <a:lnRef idx="1">
            <a:schemeClr val="accent1"/>
          </a:lnRef>
          <a:fillRef idx="0">
            <a:schemeClr val="accent1"/>
          </a:fillRef>
          <a:effectRef idx="0">
            <a:schemeClr val="accent1"/>
          </a:effectRef>
          <a:fontRef idx="minor">
            <a:schemeClr val="tx1"/>
          </a:fontRef>
        </p:style>
      </p:cxnSp>
      <p:cxnSp>
        <p:nvCxnSpPr>
          <p:cNvPr id="64" name="直線コネクタ 63"/>
          <p:cNvCxnSpPr>
            <a:cxnSpLocks/>
          </p:cNvCxnSpPr>
          <p:nvPr/>
        </p:nvCxnSpPr>
        <p:spPr>
          <a:xfrm flipH="1">
            <a:off x="12727399" y="379747"/>
            <a:ext cx="10105" cy="9150892"/>
          </a:xfrm>
          <a:prstGeom prst="line">
            <a:avLst/>
          </a:prstGeom>
          <a:ln w="57150" cmpd="thickThin"/>
        </p:spPr>
        <p:style>
          <a:lnRef idx="1">
            <a:schemeClr val="accent1"/>
          </a:lnRef>
          <a:fillRef idx="0">
            <a:schemeClr val="accent1"/>
          </a:fillRef>
          <a:effectRef idx="0">
            <a:schemeClr val="accent1"/>
          </a:effectRef>
          <a:fontRef idx="minor">
            <a:schemeClr val="tx1"/>
          </a:fontRef>
        </p:style>
      </p:cxnSp>
      <p:cxnSp>
        <p:nvCxnSpPr>
          <p:cNvPr id="68" name="直線コネクタ 67"/>
          <p:cNvCxnSpPr/>
          <p:nvPr/>
        </p:nvCxnSpPr>
        <p:spPr>
          <a:xfrm>
            <a:off x="30595" y="376666"/>
            <a:ext cx="0" cy="9175625"/>
          </a:xfrm>
          <a:prstGeom prst="line">
            <a:avLst/>
          </a:prstGeom>
          <a:ln w="57150" cmpd="thickThin"/>
        </p:spPr>
        <p:style>
          <a:lnRef idx="1">
            <a:schemeClr val="accent1"/>
          </a:lnRef>
          <a:fillRef idx="0">
            <a:schemeClr val="accent1"/>
          </a:fillRef>
          <a:effectRef idx="0">
            <a:schemeClr val="accent1"/>
          </a:effectRef>
          <a:fontRef idx="minor">
            <a:schemeClr val="tx1"/>
          </a:fontRef>
        </p:style>
      </p:cxnSp>
      <p:sp>
        <p:nvSpPr>
          <p:cNvPr id="114" name="右矢印 113"/>
          <p:cNvSpPr/>
          <p:nvPr/>
        </p:nvSpPr>
        <p:spPr>
          <a:xfrm>
            <a:off x="4489807" y="7271745"/>
            <a:ext cx="216024" cy="412318"/>
          </a:xfrm>
          <a:prstGeom prst="rightArrow">
            <a:avLst>
              <a:gd name="adj1" fmla="val 50000"/>
              <a:gd name="adj2" fmla="val 104785"/>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7" name="正方形/長方形 146"/>
          <p:cNvSpPr/>
          <p:nvPr/>
        </p:nvSpPr>
        <p:spPr>
          <a:xfrm>
            <a:off x="121425" y="2491534"/>
            <a:ext cx="6203718" cy="2143768"/>
          </a:xfrm>
          <a:prstGeom prst="rect">
            <a:avLst/>
          </a:prstGeom>
          <a:solidFill>
            <a:schemeClr val="bg1">
              <a:lumMod val="95000"/>
            </a:schemeClr>
          </a:solidFill>
        </p:spPr>
        <p:style>
          <a:lnRef idx="2">
            <a:schemeClr val="dk1"/>
          </a:lnRef>
          <a:fillRef idx="1">
            <a:schemeClr val="lt1"/>
          </a:fillRef>
          <a:effectRef idx="0">
            <a:schemeClr val="dk1"/>
          </a:effectRef>
          <a:fontRef idx="minor">
            <a:schemeClr val="dk1"/>
          </a:fontRef>
        </p:style>
        <p:txBody>
          <a:bodyPr wrap="square">
            <a:noAutofit/>
          </a:bodyPr>
          <a:lstStyle/>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r>
              <a:rPr lang="ja-JP" altLang="en-US"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　</a:t>
            </a:r>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49" name="正方形/長方形 148"/>
          <p:cNvSpPr/>
          <p:nvPr/>
        </p:nvSpPr>
        <p:spPr>
          <a:xfrm>
            <a:off x="175460" y="3355516"/>
            <a:ext cx="6056599" cy="1238378"/>
          </a:xfrm>
          <a:prstGeom prst="rect">
            <a:avLst/>
          </a:prstGeom>
          <a:solidFill>
            <a:schemeClr val="bg1"/>
          </a:solidFill>
          <a:ln w="6350"/>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92075" indent="-92075">
              <a:lnSpc>
                <a:spcPts val="1000"/>
              </a:lnSpc>
            </a:pPr>
            <a:r>
              <a:rPr lang="ja-JP" altLang="en-US"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研究成果発表、論文発表は数値目標を上回り、調査研究評価について外部有識者からも評価を得ており、調査研究機能の充実に向けた取組を着実に実施した。</a:t>
            </a:r>
            <a:endParaRPr lang="en-US" altLang="ja-JP"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000"/>
              </a:lnSpc>
            </a:pPr>
            <a:endParaRPr lang="ja-JP" altLang="en-US"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000"/>
              </a:lnSpc>
            </a:pPr>
            <a:r>
              <a:rPr lang="ja-JP" altLang="en-US"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外部資金獲得に向けた研究支援に取り組むとともに、外部資金への応募件数は数値目標を大きく上回り、令和７年度の科研費においては、全国の地衛研で最も多い採択を受けた。</a:t>
            </a:r>
          </a:p>
          <a:p>
            <a:pPr marL="92075" indent="-92075">
              <a:lnSpc>
                <a:spcPts val="1000"/>
              </a:lnSpc>
            </a:pPr>
            <a:endParaRPr lang="en-US" altLang="ja-JP"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000"/>
              </a:lnSpc>
            </a:pPr>
            <a:r>
              <a:rPr lang="ja-JP" altLang="en-US"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・学術分野や産業界（国・自治体、企業、大学等）との受託・共同研究の実績を積み重ねた。</a:t>
            </a:r>
          </a:p>
          <a:p>
            <a:pPr marL="92075" indent="-92075">
              <a:lnSpc>
                <a:spcPts val="1000"/>
              </a:lnSpc>
            </a:pPr>
            <a:endParaRPr lang="en-US" altLang="ja-JP"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000"/>
              </a:lnSpc>
            </a:pPr>
            <a:r>
              <a:rPr lang="ja-JP" altLang="en-US"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・引き続き、組織的な支援体制のもと調査研究の推進や外部研究資金の獲得に向けた取組を推進されたい。</a:t>
            </a:r>
          </a:p>
          <a:p>
            <a:pPr marL="92075" indent="-92075">
              <a:lnSpc>
                <a:spcPts val="1100"/>
              </a:lnSpc>
            </a:pPr>
            <a:endParaRPr lang="ja-JP" altLang="en-US"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51" name="正方形/長方形 150"/>
          <p:cNvSpPr/>
          <p:nvPr/>
        </p:nvSpPr>
        <p:spPr>
          <a:xfrm>
            <a:off x="206388" y="2505232"/>
            <a:ext cx="4069335" cy="261179"/>
          </a:xfrm>
          <a:prstGeom prst="rect">
            <a:avLst/>
          </a:prstGeom>
        </p:spPr>
        <p:style>
          <a:lnRef idx="0">
            <a:schemeClr val="accent1"/>
          </a:lnRef>
          <a:fillRef idx="3">
            <a:schemeClr val="accent1"/>
          </a:fillRef>
          <a:effectRef idx="3">
            <a:schemeClr val="accent1"/>
          </a:effectRef>
          <a:fontRef idx="minor">
            <a:schemeClr val="lt1"/>
          </a:fontRef>
        </p:style>
        <p:txBody>
          <a:bodyPr wrap="square">
            <a:spAutoFit/>
          </a:bodyPr>
          <a:lstStyle/>
          <a:p>
            <a:r>
              <a:rPr lang="ja-JP" altLang="en-US" sz="1100" b="1" kern="1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大項目２．　調査研究機能の充実</a:t>
            </a:r>
            <a:endParaRPr lang="en-US" altLang="ja-JP" sz="1100" b="1" kern="100"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152" name="表 151"/>
          <p:cNvGraphicFramePr>
            <a:graphicFrameLocks noGrp="1"/>
          </p:cNvGraphicFramePr>
          <p:nvPr>
            <p:extLst>
              <p:ext uri="{D42A27DB-BD31-4B8C-83A1-F6EECF244321}">
                <p14:modId xmlns:p14="http://schemas.microsoft.com/office/powerpoint/2010/main" val="1716734112"/>
              </p:ext>
            </p:extLst>
          </p:nvPr>
        </p:nvGraphicFramePr>
        <p:xfrm>
          <a:off x="292018" y="2850953"/>
          <a:ext cx="5832000" cy="323850"/>
        </p:xfrm>
        <a:graphic>
          <a:graphicData uri="http://schemas.openxmlformats.org/drawingml/2006/table">
            <a:tbl>
              <a:tblPr>
                <a:tableStyleId>{8A107856-5554-42FB-B03E-39F5DBC370BA}</a:tableStyleId>
              </a:tblPr>
              <a:tblGrid>
                <a:gridCol w="2255880">
                  <a:extLst>
                    <a:ext uri="{9D8B030D-6E8A-4147-A177-3AD203B41FA5}">
                      <a16:colId xmlns:a16="http://schemas.microsoft.com/office/drawing/2014/main" val="20000"/>
                    </a:ext>
                  </a:extLst>
                </a:gridCol>
                <a:gridCol w="715224">
                  <a:extLst>
                    <a:ext uri="{9D8B030D-6E8A-4147-A177-3AD203B41FA5}">
                      <a16:colId xmlns:a16="http://schemas.microsoft.com/office/drawing/2014/main" val="20001"/>
                    </a:ext>
                  </a:extLst>
                </a:gridCol>
                <a:gridCol w="715224">
                  <a:extLst>
                    <a:ext uri="{9D8B030D-6E8A-4147-A177-3AD203B41FA5}">
                      <a16:colId xmlns:a16="http://schemas.microsoft.com/office/drawing/2014/main" val="20002"/>
                    </a:ext>
                  </a:extLst>
                </a:gridCol>
                <a:gridCol w="715224">
                  <a:extLst>
                    <a:ext uri="{9D8B030D-6E8A-4147-A177-3AD203B41FA5}">
                      <a16:colId xmlns:a16="http://schemas.microsoft.com/office/drawing/2014/main" val="20003"/>
                    </a:ext>
                  </a:extLst>
                </a:gridCol>
                <a:gridCol w="715224">
                  <a:extLst>
                    <a:ext uri="{9D8B030D-6E8A-4147-A177-3AD203B41FA5}">
                      <a16:colId xmlns:a16="http://schemas.microsoft.com/office/drawing/2014/main" val="20004"/>
                    </a:ext>
                  </a:extLst>
                </a:gridCol>
                <a:gridCol w="715224">
                  <a:extLst>
                    <a:ext uri="{9D8B030D-6E8A-4147-A177-3AD203B41FA5}">
                      <a16:colId xmlns:a16="http://schemas.microsoft.com/office/drawing/2014/main" val="20005"/>
                    </a:ext>
                  </a:extLst>
                </a:gridCol>
              </a:tblGrid>
              <a:tr h="153300">
                <a:tc>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cs typeface="Meiryo UI" panose="020B0604030504040204" pitchFamily="50" charset="-128"/>
                        </a:rPr>
                        <a:t>小項目数</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tc>
                <a:tc>
                  <a:txBody>
                    <a:bodyPr/>
                    <a:lstStyle/>
                    <a:p>
                      <a:pPr algn="ctr" fontAlgn="ctr"/>
                      <a:r>
                        <a:rPr lang="en-US" altLang="ja-JP" sz="1000" u="none" strike="noStrike" dirty="0">
                          <a:effectLst/>
                          <a:latin typeface="Meiryo UI" panose="020B0604030504040204" pitchFamily="50" charset="-128"/>
                          <a:ea typeface="Meiryo UI" panose="020B0604030504040204" pitchFamily="50" charset="-128"/>
                          <a:cs typeface="Meiryo UI" panose="020B0604030504040204" pitchFamily="50" charset="-128"/>
                        </a:rPr>
                        <a:t>Ⅴ</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tc>
                <a:tc>
                  <a:txBody>
                    <a:bodyPr/>
                    <a:lstStyle/>
                    <a:p>
                      <a:pPr algn="ctr" fontAlgn="ctr"/>
                      <a:r>
                        <a:rPr lang="en-US" altLang="ja-JP" sz="1000" b="0" u="none" strike="noStrike" dirty="0">
                          <a:effectLst/>
                          <a:latin typeface="Meiryo UI" panose="020B0604030504040204" pitchFamily="50" charset="-128"/>
                          <a:ea typeface="Meiryo UI" panose="020B0604030504040204" pitchFamily="50" charset="-128"/>
                          <a:cs typeface="Meiryo UI" panose="020B0604030504040204" pitchFamily="50" charset="-128"/>
                        </a:rPr>
                        <a:t>Ⅳ</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rgbClr val="F4E9E9"/>
                    </a:solidFill>
                  </a:tcPr>
                </a:tc>
                <a:tc>
                  <a:txBody>
                    <a:bodyPr/>
                    <a:lstStyle/>
                    <a:p>
                      <a:pPr algn="ctr" fontAlgn="ctr"/>
                      <a:r>
                        <a:rPr lang="en-US" altLang="ja-JP" sz="1000" b="1" u="none" strike="noStrike" dirty="0">
                          <a:effectLst/>
                          <a:latin typeface="Meiryo UI" panose="020B0604030504040204" pitchFamily="50" charset="-128"/>
                          <a:ea typeface="Meiryo UI" panose="020B0604030504040204" pitchFamily="50" charset="-128"/>
                          <a:cs typeface="Meiryo UI" panose="020B0604030504040204" pitchFamily="50" charset="-128"/>
                        </a:rPr>
                        <a:t>Ⅲ</a:t>
                      </a:r>
                      <a:endParaRPr lang="en-US" altLang="ja-JP" sz="1000" b="1"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chemeClr val="accent2">
                        <a:lumMod val="60000"/>
                        <a:lumOff val="40000"/>
                      </a:schemeClr>
                    </a:solidFill>
                  </a:tcPr>
                </a:tc>
                <a:tc>
                  <a:txBody>
                    <a:bodyPr/>
                    <a:lstStyle/>
                    <a:p>
                      <a:pPr algn="ctr" fontAlgn="ctr"/>
                      <a:r>
                        <a:rPr lang="en-US" altLang="ja-JP" sz="1000" u="none" strike="noStrike" dirty="0">
                          <a:effectLst/>
                          <a:latin typeface="Meiryo UI" panose="020B0604030504040204" pitchFamily="50" charset="-128"/>
                          <a:ea typeface="Meiryo UI" panose="020B0604030504040204" pitchFamily="50" charset="-128"/>
                          <a:cs typeface="Meiryo UI" panose="020B0604030504040204" pitchFamily="50" charset="-128"/>
                        </a:rPr>
                        <a:t>Ⅱ</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tc>
                <a:tc>
                  <a:txBody>
                    <a:bodyPr/>
                    <a:lstStyle/>
                    <a:p>
                      <a:pPr algn="ctr" fontAlgn="ctr"/>
                      <a:r>
                        <a:rPr lang="en-US" altLang="ja-JP" sz="1000" u="none" strike="noStrike" dirty="0">
                          <a:effectLst/>
                          <a:latin typeface="Meiryo UI" panose="020B0604030504040204" pitchFamily="50" charset="-128"/>
                          <a:ea typeface="Meiryo UI" panose="020B0604030504040204" pitchFamily="50" charset="-128"/>
                          <a:cs typeface="Meiryo UI" panose="020B0604030504040204" pitchFamily="50" charset="-128"/>
                        </a:rPr>
                        <a:t>Ⅰ</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tc>
                <a:extLst>
                  <a:ext uri="{0D108BD9-81ED-4DB2-BD59-A6C34878D82A}">
                    <a16:rowId xmlns:a16="http://schemas.microsoft.com/office/drawing/2014/main" val="10000"/>
                  </a:ext>
                </a:extLst>
              </a:tr>
              <a:tr h="137679">
                <a:tc>
                  <a:txBody>
                    <a:bodyPr/>
                    <a:lstStyle/>
                    <a:p>
                      <a:pPr algn="ctr" fontAlgn="ctr"/>
                      <a:r>
                        <a:rPr lang="ja-JP" altLang="en-US"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２</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tc>
                <a:tc>
                  <a:txBody>
                    <a:bodyPr/>
                    <a:lstStyle/>
                    <a:p>
                      <a:pPr algn="ctr" fontAlgn="ctr"/>
                      <a:r>
                        <a:rPr lang="en-US" altLang="ja-JP" sz="1000" u="none" strike="noStrike" dirty="0">
                          <a:effectLst/>
                          <a:latin typeface="Meiryo UI" panose="020B0604030504040204" pitchFamily="50" charset="-128"/>
                          <a:ea typeface="Meiryo UI" panose="020B0604030504040204" pitchFamily="50" charset="-128"/>
                          <a:cs typeface="Meiryo UI" panose="020B0604030504040204" pitchFamily="50" charset="-128"/>
                        </a:rPr>
                        <a:t>0</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tc>
                <a:tc>
                  <a:txBody>
                    <a:bodyPr/>
                    <a:lstStyle/>
                    <a:p>
                      <a:pPr algn="ctr" fontAlgn="ctr"/>
                      <a:r>
                        <a:rPr lang="en-US" altLang="ja-JP" sz="1000" u="none" strike="noStrike" dirty="0">
                          <a:effectLst/>
                          <a:latin typeface="Meiryo UI" panose="020B0604030504040204" pitchFamily="50" charset="-128"/>
                          <a:ea typeface="Meiryo UI" panose="020B0604030504040204" pitchFamily="50" charset="-128"/>
                          <a:cs typeface="Meiryo UI" panose="020B0604030504040204" pitchFamily="50" charset="-128"/>
                        </a:rPr>
                        <a:t>0</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rgbClr val="F4E9E9"/>
                    </a:solidFill>
                  </a:tcPr>
                </a:tc>
                <a:tc>
                  <a:txBody>
                    <a:bodyPr/>
                    <a:lstStyle/>
                    <a:p>
                      <a:pPr algn="ctr" fontAlgn="ctr"/>
                      <a:r>
                        <a:rPr lang="ja-JP" altLang="en-US" sz="1000" b="1"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rPr>
                        <a:t>２（③④）</a:t>
                      </a:r>
                      <a:endParaRPr lang="en-US" sz="1000" b="1"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chemeClr val="accent2">
                        <a:lumMod val="60000"/>
                        <a:lumOff val="40000"/>
                      </a:schemeClr>
                    </a:solidFill>
                  </a:tcPr>
                </a:tc>
                <a:tc>
                  <a:txBody>
                    <a:bodyPr/>
                    <a:lstStyle/>
                    <a:p>
                      <a:pPr algn="ctr" fontAlgn="ctr"/>
                      <a:r>
                        <a:rPr lang="en-US" altLang="ja-JP" sz="1000" u="none" strike="noStrike" dirty="0">
                          <a:effectLst/>
                          <a:latin typeface="Meiryo UI" panose="020B0604030504040204" pitchFamily="50" charset="-128"/>
                          <a:ea typeface="Meiryo UI" panose="020B0604030504040204" pitchFamily="50" charset="-128"/>
                          <a:cs typeface="Meiryo UI" panose="020B0604030504040204" pitchFamily="50" charset="-128"/>
                        </a:rPr>
                        <a:t>0</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tc>
                <a:tc>
                  <a:txBody>
                    <a:bodyPr/>
                    <a:lstStyle/>
                    <a:p>
                      <a:pPr algn="ctr" fontAlgn="ctr"/>
                      <a:r>
                        <a:rPr lang="en-US" altLang="ja-JP" sz="1000" u="none" strike="noStrike" dirty="0">
                          <a:effectLst/>
                          <a:latin typeface="Meiryo UI" panose="020B0604030504040204" pitchFamily="50" charset="-128"/>
                          <a:ea typeface="Meiryo UI" panose="020B0604030504040204" pitchFamily="50" charset="-128"/>
                          <a:cs typeface="Meiryo UI" panose="020B0604030504040204" pitchFamily="50" charset="-128"/>
                        </a:rPr>
                        <a:t>0</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tc>
                <a:extLst>
                  <a:ext uri="{0D108BD9-81ED-4DB2-BD59-A6C34878D82A}">
                    <a16:rowId xmlns:a16="http://schemas.microsoft.com/office/drawing/2014/main" val="10001"/>
                  </a:ext>
                </a:extLst>
              </a:tr>
            </a:tbl>
          </a:graphicData>
        </a:graphic>
      </p:graphicFrame>
      <p:sp>
        <p:nvSpPr>
          <p:cNvPr id="153" name="正方形/長方形 152"/>
          <p:cNvSpPr/>
          <p:nvPr/>
        </p:nvSpPr>
        <p:spPr>
          <a:xfrm>
            <a:off x="4849398" y="2498762"/>
            <a:ext cx="1360240" cy="262363"/>
          </a:xfrm>
          <a:prstGeom prst="rect">
            <a:avLst/>
          </a:prstGeom>
        </p:spPr>
        <p:style>
          <a:lnRef idx="0">
            <a:schemeClr val="accent1"/>
          </a:lnRef>
          <a:fillRef idx="3">
            <a:schemeClr val="accent1"/>
          </a:fillRef>
          <a:effectRef idx="3">
            <a:schemeClr val="accent1"/>
          </a:effectRef>
          <a:fontRef idx="minor">
            <a:schemeClr val="lt1"/>
          </a:fontRef>
        </p:style>
        <p:txBody>
          <a:bodyPr wrap="square">
            <a:spAutoFit/>
          </a:bodyPr>
          <a:lstStyle/>
          <a:p>
            <a:pPr algn="ctr"/>
            <a:r>
              <a:rPr lang="ja-JP" altLang="en-US" sz="1100" b="1" kern="1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評価：Ａ</a:t>
            </a:r>
            <a:endParaRPr lang="en-US" altLang="ja-JP" sz="1100" b="1" kern="100"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54" name="右矢印 153"/>
          <p:cNvSpPr/>
          <p:nvPr/>
        </p:nvSpPr>
        <p:spPr>
          <a:xfrm>
            <a:off x="4465175" y="2444230"/>
            <a:ext cx="216024" cy="412318"/>
          </a:xfrm>
          <a:prstGeom prst="rightArrow">
            <a:avLst>
              <a:gd name="adj1" fmla="val 50000"/>
              <a:gd name="adj2" fmla="val 104785"/>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9" name="正方形/長方形 168"/>
          <p:cNvSpPr/>
          <p:nvPr/>
        </p:nvSpPr>
        <p:spPr>
          <a:xfrm>
            <a:off x="123705" y="4636732"/>
            <a:ext cx="6199468" cy="3053481"/>
          </a:xfrm>
          <a:prstGeom prst="rect">
            <a:avLst/>
          </a:prstGeom>
          <a:solidFill>
            <a:schemeClr val="bg1">
              <a:lumMod val="95000"/>
            </a:schemeClr>
          </a:solidFill>
        </p:spPr>
        <p:style>
          <a:lnRef idx="2">
            <a:schemeClr val="dk1"/>
          </a:lnRef>
          <a:fillRef idx="1">
            <a:schemeClr val="lt1"/>
          </a:fillRef>
          <a:effectRef idx="0">
            <a:schemeClr val="dk1"/>
          </a:effectRef>
          <a:fontRef idx="minor">
            <a:schemeClr val="dk1"/>
          </a:fontRef>
        </p:style>
        <p:txBody>
          <a:bodyPr wrap="square">
            <a:noAutofit/>
          </a:bodyPr>
          <a:lstStyle/>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r>
              <a:rPr lang="ja-JP" altLang="en-US"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　</a:t>
            </a:r>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70" name="角丸四角形 169"/>
          <p:cNvSpPr/>
          <p:nvPr/>
        </p:nvSpPr>
        <p:spPr>
          <a:xfrm>
            <a:off x="102089" y="5465652"/>
            <a:ext cx="5887356" cy="216108"/>
          </a:xfrm>
          <a:prstGeom prst="roundRect">
            <a:avLst>
              <a:gd name="adj" fmla="val 2433"/>
            </a:avLst>
          </a:prstGeom>
          <a:noFill/>
          <a:ln>
            <a:noFill/>
            <a:prstDash val="dash"/>
          </a:ln>
        </p:spPr>
        <p:style>
          <a:lnRef idx="1">
            <a:schemeClr val="dk1"/>
          </a:lnRef>
          <a:fillRef idx="2">
            <a:schemeClr val="dk1"/>
          </a:fillRef>
          <a:effectRef idx="1">
            <a:schemeClr val="dk1"/>
          </a:effectRef>
          <a:fontRef idx="minor">
            <a:schemeClr val="dk1"/>
          </a:fontRef>
        </p:style>
        <p:txBody>
          <a:bodyPr rtlCol="0" anchor="t"/>
          <a:lstStyle/>
          <a:p>
            <a:pPr>
              <a:lnSpc>
                <a:spcPts val="1100"/>
              </a:lnSpc>
            </a:pPr>
            <a:r>
              <a:rPr lang="ja-JP" altLang="en-US" sz="1050"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（評価にあたっての意見、指摘等）</a:t>
            </a:r>
          </a:p>
        </p:txBody>
      </p:sp>
      <p:sp>
        <p:nvSpPr>
          <p:cNvPr id="171" name="正方形/長方形 170"/>
          <p:cNvSpPr/>
          <p:nvPr/>
        </p:nvSpPr>
        <p:spPr>
          <a:xfrm>
            <a:off x="145750" y="5730877"/>
            <a:ext cx="6063888" cy="1782245"/>
          </a:xfrm>
          <a:prstGeom prst="rect">
            <a:avLst/>
          </a:prstGeom>
          <a:solidFill>
            <a:schemeClr val="bg1"/>
          </a:solidFill>
          <a:ln w="6350"/>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92075" indent="-92075">
              <a:lnSpc>
                <a:spcPts val="1000"/>
              </a:lnSpc>
            </a:pPr>
            <a:r>
              <a:rPr lang="ja-JP" altLang="en-US"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感染症情報の収集・解析・提供に関しては、感染症情報センターにおいて、関係機関と連携し、府内外の感染症情報を共有した上で、週報に併せて府内の流行状況を反映したトピックスを発信しており、適時適切な情報提供に取り組んだ。</a:t>
            </a:r>
          </a:p>
          <a:p>
            <a:pPr marL="92075" indent="-92075">
              <a:lnSpc>
                <a:spcPts val="1000"/>
              </a:lnSpc>
            </a:pPr>
            <a:endParaRPr lang="en-US" altLang="ja-JP"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000"/>
              </a:lnSpc>
            </a:pPr>
            <a:r>
              <a:rPr lang="ja-JP" altLang="en-US"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大阪・関西万博においては、関係機関と連携し、大阪・関西万博感染症情報解析センターを運営するとともに、感染症情報を探知（強化サーベイランス）し、感染拡大や重症発生等のリスク評価結果について関係機関へ情報提供するなど、感染症対策の強化を図り、安全な万博の開催に寄与した点を評価する。</a:t>
            </a:r>
          </a:p>
          <a:p>
            <a:pPr marL="92075" indent="-92075">
              <a:lnSpc>
                <a:spcPts val="1000"/>
              </a:lnSpc>
            </a:pPr>
            <a:endParaRPr lang="en-US" altLang="ja-JP"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000"/>
              </a:lnSpc>
            </a:pPr>
            <a:r>
              <a:rPr lang="ja-JP" altLang="en-US"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引き続き、迅速な感染症情報の収集・解析とともに、公衆衛生に係る重要な情報を行政機関や府民を含む幅広い対象に対して、より広く適時・適切に届くよう、ホームページをはじめ様々な媒体を活用したさらなる情報発信に努められたい。また、報道機関に対しても積極的な情報発信に努められたい。</a:t>
            </a:r>
            <a:endParaRPr lang="en-US" altLang="ja-JP"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000"/>
              </a:lnSpc>
            </a:pPr>
            <a:endParaRPr lang="ja-JP" altLang="en-US"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000"/>
              </a:lnSpc>
            </a:pPr>
            <a:r>
              <a:rPr lang="ja-JP" altLang="en-US"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府内関係職員に対する技術研修及び公衆衛生関係者や大学生に対する研修について、数値目標を上回った。引き続き、これら研修や府内公衆衛生関係者間の連携強化を通じ、公衆衛生等人材の充実に貢献されたい。</a:t>
            </a:r>
          </a:p>
        </p:txBody>
      </p:sp>
      <p:sp>
        <p:nvSpPr>
          <p:cNvPr id="172" name="正方形/長方形 171"/>
          <p:cNvSpPr/>
          <p:nvPr/>
        </p:nvSpPr>
        <p:spPr>
          <a:xfrm>
            <a:off x="145750" y="4640289"/>
            <a:ext cx="4069335" cy="261179"/>
          </a:xfrm>
          <a:prstGeom prst="rect">
            <a:avLst/>
          </a:prstGeom>
        </p:spPr>
        <p:style>
          <a:lnRef idx="0">
            <a:schemeClr val="accent1"/>
          </a:lnRef>
          <a:fillRef idx="3">
            <a:schemeClr val="accent1"/>
          </a:fillRef>
          <a:effectRef idx="3">
            <a:schemeClr val="accent1"/>
          </a:effectRef>
          <a:fontRef idx="minor">
            <a:schemeClr val="lt1"/>
          </a:fontRef>
        </p:style>
        <p:txBody>
          <a:bodyPr wrap="square">
            <a:spAutoFit/>
          </a:bodyPr>
          <a:lstStyle/>
          <a:p>
            <a:r>
              <a:rPr lang="ja-JP" altLang="en-US" sz="1100" b="1" kern="1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大項目３．　研修及び感染症情報の収集等</a:t>
            </a:r>
            <a:endParaRPr lang="en-US" altLang="ja-JP" sz="1100" b="1" kern="100"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173" name="表 172"/>
          <p:cNvGraphicFramePr>
            <a:graphicFrameLocks noGrp="1"/>
          </p:cNvGraphicFramePr>
          <p:nvPr>
            <p:extLst>
              <p:ext uri="{D42A27DB-BD31-4B8C-83A1-F6EECF244321}">
                <p14:modId xmlns:p14="http://schemas.microsoft.com/office/powerpoint/2010/main" val="2229468953"/>
              </p:ext>
            </p:extLst>
          </p:nvPr>
        </p:nvGraphicFramePr>
        <p:xfrm>
          <a:off x="248720" y="5033000"/>
          <a:ext cx="5832000" cy="323850"/>
        </p:xfrm>
        <a:graphic>
          <a:graphicData uri="http://schemas.openxmlformats.org/drawingml/2006/table">
            <a:tbl>
              <a:tblPr>
                <a:tableStyleId>{8A107856-5554-42FB-B03E-39F5DBC370BA}</a:tableStyleId>
              </a:tblPr>
              <a:tblGrid>
                <a:gridCol w="2255880">
                  <a:extLst>
                    <a:ext uri="{9D8B030D-6E8A-4147-A177-3AD203B41FA5}">
                      <a16:colId xmlns:a16="http://schemas.microsoft.com/office/drawing/2014/main" val="20000"/>
                    </a:ext>
                  </a:extLst>
                </a:gridCol>
                <a:gridCol w="715224">
                  <a:extLst>
                    <a:ext uri="{9D8B030D-6E8A-4147-A177-3AD203B41FA5}">
                      <a16:colId xmlns:a16="http://schemas.microsoft.com/office/drawing/2014/main" val="20001"/>
                    </a:ext>
                  </a:extLst>
                </a:gridCol>
                <a:gridCol w="715224">
                  <a:extLst>
                    <a:ext uri="{9D8B030D-6E8A-4147-A177-3AD203B41FA5}">
                      <a16:colId xmlns:a16="http://schemas.microsoft.com/office/drawing/2014/main" val="20002"/>
                    </a:ext>
                  </a:extLst>
                </a:gridCol>
                <a:gridCol w="715224">
                  <a:extLst>
                    <a:ext uri="{9D8B030D-6E8A-4147-A177-3AD203B41FA5}">
                      <a16:colId xmlns:a16="http://schemas.microsoft.com/office/drawing/2014/main" val="20003"/>
                    </a:ext>
                  </a:extLst>
                </a:gridCol>
                <a:gridCol w="715224">
                  <a:extLst>
                    <a:ext uri="{9D8B030D-6E8A-4147-A177-3AD203B41FA5}">
                      <a16:colId xmlns:a16="http://schemas.microsoft.com/office/drawing/2014/main" val="20004"/>
                    </a:ext>
                  </a:extLst>
                </a:gridCol>
                <a:gridCol w="715224">
                  <a:extLst>
                    <a:ext uri="{9D8B030D-6E8A-4147-A177-3AD203B41FA5}">
                      <a16:colId xmlns:a16="http://schemas.microsoft.com/office/drawing/2014/main" val="20005"/>
                    </a:ext>
                  </a:extLst>
                </a:gridCol>
              </a:tblGrid>
              <a:tr h="153300">
                <a:tc>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cs typeface="Meiryo UI" panose="020B0604030504040204" pitchFamily="50" charset="-128"/>
                        </a:rPr>
                        <a:t>小項目数</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tc>
                <a:tc>
                  <a:txBody>
                    <a:bodyPr/>
                    <a:lstStyle/>
                    <a:p>
                      <a:pPr algn="ctr" fontAlgn="ctr"/>
                      <a:r>
                        <a:rPr lang="en-US" altLang="ja-JP" sz="1000" u="none" strike="noStrike" dirty="0">
                          <a:effectLst/>
                          <a:latin typeface="Meiryo UI" panose="020B0604030504040204" pitchFamily="50" charset="-128"/>
                          <a:ea typeface="Meiryo UI" panose="020B0604030504040204" pitchFamily="50" charset="-128"/>
                          <a:cs typeface="Meiryo UI" panose="020B0604030504040204" pitchFamily="50" charset="-128"/>
                        </a:rPr>
                        <a:t>Ⅴ</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tc>
                <a:tc>
                  <a:txBody>
                    <a:bodyPr/>
                    <a:lstStyle/>
                    <a:p>
                      <a:pPr algn="ctr" fontAlgn="ctr"/>
                      <a:r>
                        <a:rPr lang="en-US" altLang="ja-JP" sz="1000" b="0" u="none" strike="noStrike" dirty="0">
                          <a:effectLst/>
                          <a:latin typeface="Meiryo UI" panose="020B0604030504040204" pitchFamily="50" charset="-128"/>
                          <a:ea typeface="Meiryo UI" panose="020B0604030504040204" pitchFamily="50" charset="-128"/>
                          <a:cs typeface="Meiryo UI" panose="020B0604030504040204" pitchFamily="50" charset="-128"/>
                        </a:rPr>
                        <a:t>Ⅳ</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rgbClr val="F4E9E9"/>
                    </a:solidFill>
                  </a:tcPr>
                </a:tc>
                <a:tc>
                  <a:txBody>
                    <a:bodyPr/>
                    <a:lstStyle/>
                    <a:p>
                      <a:pPr algn="ctr" fontAlgn="ctr"/>
                      <a:r>
                        <a:rPr lang="en-US" altLang="ja-JP" sz="1000" b="1" u="none" strike="noStrike" dirty="0">
                          <a:effectLst/>
                          <a:latin typeface="Meiryo UI" panose="020B0604030504040204" pitchFamily="50" charset="-128"/>
                          <a:ea typeface="Meiryo UI" panose="020B0604030504040204" pitchFamily="50" charset="-128"/>
                          <a:cs typeface="Meiryo UI" panose="020B0604030504040204" pitchFamily="50" charset="-128"/>
                        </a:rPr>
                        <a:t>Ⅲ</a:t>
                      </a:r>
                      <a:endParaRPr lang="en-US" altLang="ja-JP" sz="1000" b="1"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chemeClr val="accent2">
                        <a:lumMod val="60000"/>
                        <a:lumOff val="40000"/>
                      </a:schemeClr>
                    </a:solidFill>
                  </a:tcPr>
                </a:tc>
                <a:tc>
                  <a:txBody>
                    <a:bodyPr/>
                    <a:lstStyle/>
                    <a:p>
                      <a:pPr algn="ctr" fontAlgn="ctr"/>
                      <a:r>
                        <a:rPr lang="en-US" altLang="ja-JP" sz="1000" u="none" strike="noStrike" dirty="0">
                          <a:effectLst/>
                          <a:latin typeface="Meiryo UI" panose="020B0604030504040204" pitchFamily="50" charset="-128"/>
                          <a:ea typeface="Meiryo UI" panose="020B0604030504040204" pitchFamily="50" charset="-128"/>
                          <a:cs typeface="Meiryo UI" panose="020B0604030504040204" pitchFamily="50" charset="-128"/>
                        </a:rPr>
                        <a:t>Ⅱ</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tc>
                <a:tc>
                  <a:txBody>
                    <a:bodyPr/>
                    <a:lstStyle/>
                    <a:p>
                      <a:pPr algn="ctr" fontAlgn="ctr"/>
                      <a:r>
                        <a:rPr lang="en-US" altLang="ja-JP" sz="1000" u="none" strike="noStrike" dirty="0">
                          <a:effectLst/>
                          <a:latin typeface="Meiryo UI" panose="020B0604030504040204" pitchFamily="50" charset="-128"/>
                          <a:ea typeface="Meiryo UI" panose="020B0604030504040204" pitchFamily="50" charset="-128"/>
                          <a:cs typeface="Meiryo UI" panose="020B0604030504040204" pitchFamily="50" charset="-128"/>
                        </a:rPr>
                        <a:t>Ⅰ</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tc>
                <a:extLst>
                  <a:ext uri="{0D108BD9-81ED-4DB2-BD59-A6C34878D82A}">
                    <a16:rowId xmlns:a16="http://schemas.microsoft.com/office/drawing/2014/main" val="10000"/>
                  </a:ext>
                </a:extLst>
              </a:tr>
              <a:tr h="137679">
                <a:tc>
                  <a:txBody>
                    <a:bodyPr/>
                    <a:lstStyle/>
                    <a:p>
                      <a:pPr algn="ctr" fontAlgn="ctr"/>
                      <a:r>
                        <a:rPr lang="ja-JP" altLang="en-US"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２</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tc>
                <a:tc>
                  <a:txBody>
                    <a:bodyPr/>
                    <a:lstStyle/>
                    <a:p>
                      <a:pPr algn="ctr" fontAlgn="ctr"/>
                      <a:r>
                        <a:rPr lang="en-US" altLang="ja-JP" sz="1000" u="none" strike="noStrike" dirty="0">
                          <a:effectLst/>
                          <a:latin typeface="Meiryo UI" panose="020B0604030504040204" pitchFamily="50" charset="-128"/>
                          <a:ea typeface="Meiryo UI" panose="020B0604030504040204" pitchFamily="50" charset="-128"/>
                          <a:cs typeface="Meiryo UI" panose="020B0604030504040204" pitchFamily="50" charset="-128"/>
                        </a:rPr>
                        <a:t>0</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tc>
                <a:tc>
                  <a:txBody>
                    <a:bodyPr/>
                    <a:lstStyle/>
                    <a:p>
                      <a:pPr algn="ctr" fontAlgn="ctr"/>
                      <a:r>
                        <a:rPr lang="en-US" altLang="ja-JP" sz="1000" u="none" strike="noStrike" dirty="0">
                          <a:effectLst/>
                          <a:latin typeface="Meiryo UI" panose="020B0604030504040204" pitchFamily="50" charset="-128"/>
                          <a:ea typeface="Meiryo UI" panose="020B0604030504040204" pitchFamily="50" charset="-128"/>
                          <a:cs typeface="Meiryo UI" panose="020B0604030504040204" pitchFamily="50" charset="-128"/>
                        </a:rPr>
                        <a:t>0</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rgbClr val="F4E9E9"/>
                    </a:solidFill>
                  </a:tcPr>
                </a:tc>
                <a:tc>
                  <a:txBody>
                    <a:bodyPr/>
                    <a:lstStyle/>
                    <a:p>
                      <a:pPr algn="ctr" fontAlgn="ctr"/>
                      <a:r>
                        <a:rPr lang="ja-JP" altLang="en-US" sz="1000" b="1"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rPr>
                        <a:t>２（</a:t>
                      </a:r>
                      <a:r>
                        <a:rPr lang="ja-JP" altLang="en-US" sz="1000" b="1" u="none" strike="noStrike" dirty="0">
                          <a:effectLst/>
                          <a:latin typeface="Meiryo UI" panose="020B0604030504040204" pitchFamily="50" charset="-128"/>
                          <a:ea typeface="Meiryo UI" panose="020B0604030504040204" pitchFamily="50" charset="-128"/>
                          <a:cs typeface="Meiryo UI" panose="020B0604030504040204" pitchFamily="50" charset="-128"/>
                        </a:rPr>
                        <a:t>⑤</a:t>
                      </a:r>
                      <a:r>
                        <a:rPr lang="ja-JP" altLang="en-US" sz="1000" b="1"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rPr>
                        <a:t>⑥）</a:t>
                      </a:r>
                      <a:endParaRPr lang="en-US" sz="1000" b="1"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chemeClr val="accent2">
                        <a:lumMod val="60000"/>
                        <a:lumOff val="40000"/>
                      </a:schemeClr>
                    </a:solidFill>
                  </a:tcPr>
                </a:tc>
                <a:tc>
                  <a:txBody>
                    <a:bodyPr/>
                    <a:lstStyle/>
                    <a:p>
                      <a:pPr algn="ctr" fontAlgn="ctr"/>
                      <a:r>
                        <a:rPr lang="en-US" altLang="ja-JP" sz="1000" u="none" strike="noStrike" dirty="0">
                          <a:effectLst/>
                          <a:latin typeface="Meiryo UI" panose="020B0604030504040204" pitchFamily="50" charset="-128"/>
                          <a:ea typeface="Meiryo UI" panose="020B0604030504040204" pitchFamily="50" charset="-128"/>
                          <a:cs typeface="Meiryo UI" panose="020B0604030504040204" pitchFamily="50" charset="-128"/>
                        </a:rPr>
                        <a:t>0</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tc>
                <a:tc>
                  <a:txBody>
                    <a:bodyPr/>
                    <a:lstStyle/>
                    <a:p>
                      <a:pPr algn="ctr" fontAlgn="ctr"/>
                      <a:r>
                        <a:rPr lang="en-US" altLang="ja-JP" sz="1000" u="none" strike="noStrike" dirty="0">
                          <a:effectLst/>
                          <a:latin typeface="Meiryo UI" panose="020B0604030504040204" pitchFamily="50" charset="-128"/>
                          <a:ea typeface="Meiryo UI" panose="020B0604030504040204" pitchFamily="50" charset="-128"/>
                          <a:cs typeface="Meiryo UI" panose="020B0604030504040204" pitchFamily="50" charset="-128"/>
                        </a:rPr>
                        <a:t>0</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tc>
                <a:extLst>
                  <a:ext uri="{0D108BD9-81ED-4DB2-BD59-A6C34878D82A}">
                    <a16:rowId xmlns:a16="http://schemas.microsoft.com/office/drawing/2014/main" val="10001"/>
                  </a:ext>
                </a:extLst>
              </a:tr>
            </a:tbl>
          </a:graphicData>
        </a:graphic>
      </p:graphicFrame>
      <p:sp>
        <p:nvSpPr>
          <p:cNvPr id="174" name="正方形/長方形 173"/>
          <p:cNvSpPr/>
          <p:nvPr/>
        </p:nvSpPr>
        <p:spPr>
          <a:xfrm>
            <a:off x="4830991" y="4637866"/>
            <a:ext cx="1360240" cy="262363"/>
          </a:xfrm>
          <a:prstGeom prst="rect">
            <a:avLst/>
          </a:prstGeom>
        </p:spPr>
        <p:style>
          <a:lnRef idx="0">
            <a:schemeClr val="accent1"/>
          </a:lnRef>
          <a:fillRef idx="3">
            <a:schemeClr val="accent1"/>
          </a:fillRef>
          <a:effectRef idx="3">
            <a:schemeClr val="accent1"/>
          </a:effectRef>
          <a:fontRef idx="minor">
            <a:schemeClr val="lt1"/>
          </a:fontRef>
        </p:style>
        <p:txBody>
          <a:bodyPr wrap="square">
            <a:spAutoFit/>
          </a:bodyPr>
          <a:lstStyle/>
          <a:p>
            <a:pPr algn="ctr"/>
            <a:r>
              <a:rPr lang="ja-JP" altLang="en-US" sz="1100" b="1" kern="1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評価：Ａ</a:t>
            </a:r>
            <a:endParaRPr lang="en-US" altLang="ja-JP" sz="1100" b="1" kern="100"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75" name="右矢印 174"/>
          <p:cNvSpPr/>
          <p:nvPr/>
        </p:nvSpPr>
        <p:spPr>
          <a:xfrm>
            <a:off x="4489807" y="4555786"/>
            <a:ext cx="216024" cy="412318"/>
          </a:xfrm>
          <a:prstGeom prst="rightArrow">
            <a:avLst>
              <a:gd name="adj1" fmla="val 50000"/>
              <a:gd name="adj2" fmla="val 104785"/>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1" name="角丸四角形 60"/>
          <p:cNvSpPr/>
          <p:nvPr/>
        </p:nvSpPr>
        <p:spPr>
          <a:xfrm>
            <a:off x="102089" y="3147699"/>
            <a:ext cx="5887356" cy="216108"/>
          </a:xfrm>
          <a:prstGeom prst="roundRect">
            <a:avLst>
              <a:gd name="adj" fmla="val 2433"/>
            </a:avLst>
          </a:prstGeom>
          <a:noFill/>
          <a:ln>
            <a:noFill/>
            <a:prstDash val="dash"/>
          </a:ln>
        </p:spPr>
        <p:style>
          <a:lnRef idx="1">
            <a:schemeClr val="dk1"/>
          </a:lnRef>
          <a:fillRef idx="2">
            <a:schemeClr val="dk1"/>
          </a:fillRef>
          <a:effectRef idx="1">
            <a:schemeClr val="dk1"/>
          </a:effectRef>
          <a:fontRef idx="minor">
            <a:schemeClr val="dk1"/>
          </a:fontRef>
        </p:style>
        <p:txBody>
          <a:bodyPr rtlCol="0" anchor="t"/>
          <a:lstStyle/>
          <a:p>
            <a:pPr>
              <a:lnSpc>
                <a:spcPts val="1100"/>
              </a:lnSpc>
            </a:pPr>
            <a:r>
              <a:rPr lang="ja-JP" altLang="en-US" sz="1050"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（評価にあたっての意見、指摘等）</a:t>
            </a:r>
          </a:p>
        </p:txBody>
      </p:sp>
      <p:sp>
        <p:nvSpPr>
          <p:cNvPr id="63" name="角丸四角形 62"/>
          <p:cNvSpPr/>
          <p:nvPr/>
        </p:nvSpPr>
        <p:spPr>
          <a:xfrm>
            <a:off x="102089" y="1290072"/>
            <a:ext cx="5887356" cy="216108"/>
          </a:xfrm>
          <a:prstGeom prst="roundRect">
            <a:avLst>
              <a:gd name="adj" fmla="val 2433"/>
            </a:avLst>
          </a:prstGeom>
          <a:noFill/>
          <a:ln>
            <a:noFill/>
            <a:prstDash val="dash"/>
          </a:ln>
        </p:spPr>
        <p:style>
          <a:lnRef idx="1">
            <a:schemeClr val="dk1"/>
          </a:lnRef>
          <a:fillRef idx="2">
            <a:schemeClr val="dk1"/>
          </a:fillRef>
          <a:effectRef idx="1">
            <a:schemeClr val="dk1"/>
          </a:effectRef>
          <a:fontRef idx="minor">
            <a:schemeClr val="dk1"/>
          </a:fontRef>
        </p:style>
        <p:txBody>
          <a:bodyPr rtlCol="0" anchor="t"/>
          <a:lstStyle/>
          <a:p>
            <a:pPr>
              <a:lnSpc>
                <a:spcPts val="1100"/>
              </a:lnSpc>
            </a:pPr>
            <a:r>
              <a:rPr lang="ja-JP" altLang="en-US" sz="1050"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（評価にあたっての意見、指摘等）</a:t>
            </a:r>
          </a:p>
        </p:txBody>
      </p:sp>
      <p:sp>
        <p:nvSpPr>
          <p:cNvPr id="66" name="テキスト ボックス 2"/>
          <p:cNvSpPr txBox="1">
            <a:spLocks noChangeArrowheads="1"/>
          </p:cNvSpPr>
          <p:nvPr/>
        </p:nvSpPr>
        <p:spPr bwMode="auto">
          <a:xfrm>
            <a:off x="10721280" y="16522"/>
            <a:ext cx="1867802" cy="345358"/>
          </a:xfrm>
          <a:prstGeom prst="rect">
            <a:avLst/>
          </a:prstGeom>
          <a:solidFill>
            <a:srgbClr val="FFFFFF"/>
          </a:solidFill>
          <a:ln w="6350">
            <a:solidFill>
              <a:srgbClr val="000000"/>
            </a:solidFill>
            <a:miter lim="800000"/>
            <a:headEnd/>
            <a:tailEnd/>
          </a:ln>
        </p:spPr>
        <p:txBody>
          <a:bodyPr rot="0" vert="horz" wrap="square" lIns="74295" tIns="8890" rIns="74295" bIns="8890" anchor="t" anchorCtr="0" upright="1">
            <a:noAutofit/>
          </a:bodyPr>
          <a:lstStyle/>
          <a:p>
            <a:pPr algn="ctr">
              <a:spcBef>
                <a:spcPts val="180"/>
              </a:spcBef>
              <a:spcAft>
                <a:spcPts val="0"/>
              </a:spcAft>
            </a:pPr>
            <a:r>
              <a:rPr lang="ja-JP" altLang="en-US" sz="2200" kern="100" dirty="0">
                <a:latin typeface="Century" panose="02040604050505020304" pitchFamily="18" charset="0"/>
                <a:ea typeface="ＭＳ Ｐゴシック" panose="020B0600070205080204" pitchFamily="50" charset="-128"/>
                <a:cs typeface="Times New Roman" panose="02020603050405020304" pitchFamily="18" charset="0"/>
              </a:rPr>
              <a:t>参考資料２</a:t>
            </a:r>
            <a:endParaRPr lang="ja-JP" sz="105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sp>
        <p:nvSpPr>
          <p:cNvPr id="72" name="正方形/長方形 71">
            <a:extLst>
              <a:ext uri="{FF2B5EF4-FFF2-40B4-BE49-F238E27FC236}">
                <a16:creationId xmlns:a16="http://schemas.microsoft.com/office/drawing/2014/main" id="{C6460840-57DE-4735-99F4-A88F24E1BF78}"/>
              </a:ext>
            </a:extLst>
          </p:cNvPr>
          <p:cNvSpPr/>
          <p:nvPr/>
        </p:nvSpPr>
        <p:spPr>
          <a:xfrm>
            <a:off x="6495438" y="612358"/>
            <a:ext cx="4069335" cy="288000"/>
          </a:xfrm>
          <a:prstGeom prst="rect">
            <a:avLst/>
          </a:prstGeom>
        </p:spPr>
        <p:style>
          <a:lnRef idx="0">
            <a:schemeClr val="accent1"/>
          </a:lnRef>
          <a:fillRef idx="3">
            <a:schemeClr val="accent1"/>
          </a:fillRef>
          <a:effectRef idx="3">
            <a:schemeClr val="accent1"/>
          </a:effectRef>
          <a:fontRef idx="minor">
            <a:schemeClr val="lt1"/>
          </a:fontRef>
        </p:style>
        <p:txBody>
          <a:bodyPr wrap="square">
            <a:spAutoFit/>
          </a:bodyPr>
          <a:lstStyle/>
          <a:p>
            <a:r>
              <a:rPr lang="ja-JP" altLang="en-US" sz="1100" b="1" kern="1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大項目４．　地方衛生研究所の広域連携及び特に拡充すべき機能</a:t>
            </a:r>
            <a:endParaRPr lang="en-US" altLang="ja-JP" sz="1100" b="1" kern="100"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73" name="右矢印 113">
            <a:extLst>
              <a:ext uri="{FF2B5EF4-FFF2-40B4-BE49-F238E27FC236}">
                <a16:creationId xmlns:a16="http://schemas.microsoft.com/office/drawing/2014/main" id="{A9B15E14-CE62-49D4-BFCA-F65D4598879D}"/>
              </a:ext>
            </a:extLst>
          </p:cNvPr>
          <p:cNvSpPr/>
          <p:nvPr/>
        </p:nvSpPr>
        <p:spPr>
          <a:xfrm>
            <a:off x="10772614" y="490796"/>
            <a:ext cx="216024" cy="412318"/>
          </a:xfrm>
          <a:prstGeom prst="rightArrow">
            <a:avLst>
              <a:gd name="adj1" fmla="val 50000"/>
              <a:gd name="adj2" fmla="val 104785"/>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4" name="正方形/長方形 73">
            <a:extLst>
              <a:ext uri="{FF2B5EF4-FFF2-40B4-BE49-F238E27FC236}">
                <a16:creationId xmlns:a16="http://schemas.microsoft.com/office/drawing/2014/main" id="{58506024-9B13-4D38-8072-0C9E18169360}"/>
              </a:ext>
            </a:extLst>
          </p:cNvPr>
          <p:cNvSpPr/>
          <p:nvPr/>
        </p:nvSpPr>
        <p:spPr>
          <a:xfrm>
            <a:off x="11153490" y="603890"/>
            <a:ext cx="1360240" cy="262363"/>
          </a:xfrm>
          <a:prstGeom prst="rect">
            <a:avLst/>
          </a:prstGeom>
        </p:spPr>
        <p:style>
          <a:lnRef idx="0">
            <a:schemeClr val="accent1"/>
          </a:lnRef>
          <a:fillRef idx="3">
            <a:schemeClr val="accent1"/>
          </a:fillRef>
          <a:effectRef idx="3">
            <a:schemeClr val="accent1"/>
          </a:effectRef>
          <a:fontRef idx="minor">
            <a:schemeClr val="lt1"/>
          </a:fontRef>
        </p:style>
        <p:txBody>
          <a:bodyPr wrap="square">
            <a:spAutoFit/>
          </a:bodyPr>
          <a:lstStyle/>
          <a:p>
            <a:pPr algn="ctr"/>
            <a:r>
              <a:rPr lang="ja-JP" altLang="en-US" sz="1100" b="1" kern="1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評価：</a:t>
            </a:r>
            <a:r>
              <a:rPr lang="en-US" altLang="ja-JP" sz="1100" b="1" kern="1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A</a:t>
            </a:r>
          </a:p>
        </p:txBody>
      </p:sp>
      <p:graphicFrame>
        <p:nvGraphicFramePr>
          <p:cNvPr id="76" name="表 75">
            <a:extLst>
              <a:ext uri="{FF2B5EF4-FFF2-40B4-BE49-F238E27FC236}">
                <a16:creationId xmlns:a16="http://schemas.microsoft.com/office/drawing/2014/main" id="{F72210FF-4C49-4524-B4CC-BD8BA0A78707}"/>
              </a:ext>
            </a:extLst>
          </p:cNvPr>
          <p:cNvGraphicFramePr>
            <a:graphicFrameLocks noGrp="1"/>
          </p:cNvGraphicFramePr>
          <p:nvPr>
            <p:extLst>
              <p:ext uri="{D42A27DB-BD31-4B8C-83A1-F6EECF244321}">
                <p14:modId xmlns:p14="http://schemas.microsoft.com/office/powerpoint/2010/main" val="2765553884"/>
              </p:ext>
            </p:extLst>
          </p:nvPr>
        </p:nvGraphicFramePr>
        <p:xfrm>
          <a:off x="6612590" y="938993"/>
          <a:ext cx="5832000" cy="323850"/>
        </p:xfrm>
        <a:graphic>
          <a:graphicData uri="http://schemas.openxmlformats.org/drawingml/2006/table">
            <a:tbl>
              <a:tblPr>
                <a:tableStyleId>{8A107856-5554-42FB-B03E-39F5DBC370BA}</a:tableStyleId>
              </a:tblPr>
              <a:tblGrid>
                <a:gridCol w="2255880">
                  <a:extLst>
                    <a:ext uri="{9D8B030D-6E8A-4147-A177-3AD203B41FA5}">
                      <a16:colId xmlns:a16="http://schemas.microsoft.com/office/drawing/2014/main" val="20000"/>
                    </a:ext>
                  </a:extLst>
                </a:gridCol>
                <a:gridCol w="715224">
                  <a:extLst>
                    <a:ext uri="{9D8B030D-6E8A-4147-A177-3AD203B41FA5}">
                      <a16:colId xmlns:a16="http://schemas.microsoft.com/office/drawing/2014/main" val="20001"/>
                    </a:ext>
                  </a:extLst>
                </a:gridCol>
                <a:gridCol w="715224">
                  <a:extLst>
                    <a:ext uri="{9D8B030D-6E8A-4147-A177-3AD203B41FA5}">
                      <a16:colId xmlns:a16="http://schemas.microsoft.com/office/drawing/2014/main" val="20002"/>
                    </a:ext>
                  </a:extLst>
                </a:gridCol>
                <a:gridCol w="782402">
                  <a:extLst>
                    <a:ext uri="{9D8B030D-6E8A-4147-A177-3AD203B41FA5}">
                      <a16:colId xmlns:a16="http://schemas.microsoft.com/office/drawing/2014/main" val="20003"/>
                    </a:ext>
                  </a:extLst>
                </a:gridCol>
                <a:gridCol w="648046">
                  <a:extLst>
                    <a:ext uri="{9D8B030D-6E8A-4147-A177-3AD203B41FA5}">
                      <a16:colId xmlns:a16="http://schemas.microsoft.com/office/drawing/2014/main" val="20004"/>
                    </a:ext>
                  </a:extLst>
                </a:gridCol>
                <a:gridCol w="715224">
                  <a:extLst>
                    <a:ext uri="{9D8B030D-6E8A-4147-A177-3AD203B41FA5}">
                      <a16:colId xmlns:a16="http://schemas.microsoft.com/office/drawing/2014/main" val="20005"/>
                    </a:ext>
                  </a:extLst>
                </a:gridCol>
              </a:tblGrid>
              <a:tr h="153300">
                <a:tc>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cs typeface="Meiryo UI" panose="020B0604030504040204" pitchFamily="50" charset="-128"/>
                        </a:rPr>
                        <a:t>小項目数</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tc>
                <a:tc>
                  <a:txBody>
                    <a:bodyPr/>
                    <a:lstStyle/>
                    <a:p>
                      <a:pPr algn="ctr" fontAlgn="ctr"/>
                      <a:r>
                        <a:rPr lang="en-US" altLang="ja-JP" sz="1000" b="1"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rPr>
                        <a:t>Ⅴ</a:t>
                      </a:r>
                    </a:p>
                  </a:txBody>
                  <a:tcPr marL="9525" marR="9525" marT="9525" marB="0" anchor="ctr">
                    <a:solidFill>
                      <a:schemeClr val="accent2">
                        <a:lumMod val="60000"/>
                        <a:lumOff val="40000"/>
                      </a:schemeClr>
                    </a:solidFill>
                  </a:tcPr>
                </a:tc>
                <a:tc>
                  <a:txBody>
                    <a:bodyPr/>
                    <a:lstStyle/>
                    <a:p>
                      <a:pPr algn="ctr" fontAlgn="ctr"/>
                      <a:r>
                        <a:rPr lang="en-US" altLang="ja-JP" sz="1000" b="1" u="none" strike="noStrike" dirty="0">
                          <a:effectLst/>
                          <a:latin typeface="Meiryo UI" panose="020B0604030504040204" pitchFamily="50" charset="-128"/>
                          <a:ea typeface="Meiryo UI" panose="020B0604030504040204" pitchFamily="50" charset="-128"/>
                          <a:cs typeface="Meiryo UI" panose="020B0604030504040204" pitchFamily="50" charset="-128"/>
                        </a:rPr>
                        <a:t>Ⅳ</a:t>
                      </a:r>
                      <a:endParaRPr lang="en-US" altLang="ja-JP" sz="1000" b="1"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chemeClr val="accent2">
                        <a:lumMod val="60000"/>
                        <a:lumOff val="40000"/>
                      </a:schemeClr>
                    </a:solidFill>
                  </a:tcPr>
                </a:tc>
                <a:tc>
                  <a:txBody>
                    <a:bodyPr/>
                    <a:lstStyle/>
                    <a:p>
                      <a:pPr algn="ctr" fontAlgn="ctr"/>
                      <a:r>
                        <a:rPr lang="en-US" altLang="ja-JP" sz="1000" b="1" u="none" strike="noStrike" dirty="0">
                          <a:effectLst/>
                          <a:latin typeface="Meiryo UI" panose="020B0604030504040204" pitchFamily="50" charset="-128"/>
                          <a:ea typeface="Meiryo UI" panose="020B0604030504040204" pitchFamily="50" charset="-128"/>
                          <a:cs typeface="Meiryo UI" panose="020B0604030504040204" pitchFamily="50" charset="-128"/>
                        </a:rPr>
                        <a:t>Ⅲ</a:t>
                      </a:r>
                      <a:endParaRPr lang="en-US" altLang="ja-JP" sz="1000" b="1"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chemeClr val="accent2">
                        <a:lumMod val="60000"/>
                        <a:lumOff val="40000"/>
                      </a:schemeClr>
                    </a:solidFill>
                  </a:tcPr>
                </a:tc>
                <a:tc>
                  <a:txBody>
                    <a:bodyPr/>
                    <a:lstStyle/>
                    <a:p>
                      <a:pPr algn="ctr" fontAlgn="ctr"/>
                      <a:r>
                        <a:rPr lang="en-US" altLang="ja-JP" sz="1000" b="0" u="none" strike="noStrike" dirty="0">
                          <a:effectLst/>
                          <a:latin typeface="Meiryo UI" panose="020B0604030504040204" pitchFamily="50" charset="-128"/>
                          <a:ea typeface="Meiryo UI" panose="020B0604030504040204" pitchFamily="50" charset="-128"/>
                          <a:cs typeface="Meiryo UI" panose="020B0604030504040204" pitchFamily="50" charset="-128"/>
                        </a:rPr>
                        <a:t>Ⅱ</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rgbClr val="F4E9E9"/>
                    </a:solidFill>
                  </a:tcPr>
                </a:tc>
                <a:tc>
                  <a:txBody>
                    <a:bodyPr/>
                    <a:lstStyle/>
                    <a:p>
                      <a:pPr algn="ctr" fontAlgn="ctr"/>
                      <a:r>
                        <a:rPr lang="en-US" altLang="ja-JP" sz="1000" u="none" strike="noStrike" dirty="0">
                          <a:effectLst/>
                          <a:latin typeface="Meiryo UI" panose="020B0604030504040204" pitchFamily="50" charset="-128"/>
                          <a:ea typeface="Meiryo UI" panose="020B0604030504040204" pitchFamily="50" charset="-128"/>
                          <a:cs typeface="Meiryo UI" panose="020B0604030504040204" pitchFamily="50" charset="-128"/>
                        </a:rPr>
                        <a:t>Ⅰ</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tc>
                <a:extLst>
                  <a:ext uri="{0D108BD9-81ED-4DB2-BD59-A6C34878D82A}">
                    <a16:rowId xmlns:a16="http://schemas.microsoft.com/office/drawing/2014/main" val="10000"/>
                  </a:ext>
                </a:extLst>
              </a:tr>
              <a:tr h="137679">
                <a:tc>
                  <a:txBody>
                    <a:bodyPr/>
                    <a:lstStyle/>
                    <a:p>
                      <a:pPr algn="ctr" fontAlgn="ctr"/>
                      <a:r>
                        <a:rPr lang="ja-JP" altLang="en-US"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rPr>
                        <a:t>４</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tc>
                <a:tc>
                  <a:txBody>
                    <a:bodyPr/>
                    <a:lstStyle/>
                    <a:p>
                      <a:pPr algn="ctr" fontAlgn="ctr"/>
                      <a:r>
                        <a:rPr lang="ja-JP" altLang="en-US" sz="1000" b="1"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rPr>
                        <a:t>１（⑧）</a:t>
                      </a:r>
                      <a:endParaRPr lang="en-US" altLang="ja-JP" sz="1000" b="1"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chemeClr val="accent2">
                        <a:lumMod val="60000"/>
                        <a:lumOff val="40000"/>
                      </a:schemeClr>
                    </a:solidFill>
                  </a:tcPr>
                </a:tc>
                <a:tc>
                  <a:txBody>
                    <a:bodyPr/>
                    <a:lstStyle/>
                    <a:p>
                      <a:pPr marL="0" marR="0" lvl="0" indent="0" algn="ctr" defTabSz="1280160" rtl="0" eaLnBrk="1" fontAlgn="ctr" latinLnBrk="0" hangingPunct="1">
                        <a:lnSpc>
                          <a:spcPct val="100000"/>
                        </a:lnSpc>
                        <a:spcBef>
                          <a:spcPts val="0"/>
                        </a:spcBef>
                        <a:spcAft>
                          <a:spcPts val="0"/>
                        </a:spcAft>
                        <a:buClrTx/>
                        <a:buSzTx/>
                        <a:buFontTx/>
                        <a:buNone/>
                        <a:tabLst/>
                        <a:defRPr/>
                      </a:pPr>
                      <a:r>
                        <a:rPr lang="ja-JP" altLang="en-US" sz="1000" b="1"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rPr>
                        <a:t>１（⑩）</a:t>
                      </a:r>
                      <a:endParaRPr lang="en-US" altLang="ja-JP" sz="1000" b="1"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chemeClr val="accent2">
                        <a:lumMod val="60000"/>
                        <a:lumOff val="40000"/>
                      </a:schemeClr>
                    </a:solidFill>
                  </a:tcPr>
                </a:tc>
                <a:tc>
                  <a:txBody>
                    <a:bodyPr/>
                    <a:lstStyle/>
                    <a:p>
                      <a:pPr algn="ctr" fontAlgn="ctr"/>
                      <a:r>
                        <a:rPr lang="ja-JP" altLang="en-US" sz="1000" b="1"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２（</a:t>
                      </a:r>
                      <a:r>
                        <a:rPr lang="ja-JP" altLang="en-US" sz="1000" b="1" u="none" strike="noStrike" dirty="0">
                          <a:effectLst/>
                          <a:latin typeface="Meiryo UI" panose="020B0604030504040204" pitchFamily="50" charset="-128"/>
                          <a:ea typeface="Meiryo UI" panose="020B0604030504040204" pitchFamily="50" charset="-128"/>
                          <a:cs typeface="Meiryo UI" panose="020B0604030504040204" pitchFamily="50" charset="-128"/>
                        </a:rPr>
                        <a:t>⑦⑨</a:t>
                      </a:r>
                      <a:r>
                        <a:rPr lang="ja-JP" altLang="en-US" sz="1000" b="1"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a:t>
                      </a:r>
                      <a:endParaRPr lang="en-US" sz="1000" b="1"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chemeClr val="accent2">
                        <a:lumMod val="60000"/>
                        <a:lumOff val="40000"/>
                      </a:schemeClr>
                    </a:solidFill>
                  </a:tcPr>
                </a:tc>
                <a:tc>
                  <a:txBody>
                    <a:bodyPr/>
                    <a:lstStyle/>
                    <a:p>
                      <a:pPr algn="ctr"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rPr>
                        <a:t>0</a:t>
                      </a:r>
                    </a:p>
                  </a:txBody>
                  <a:tcPr marL="9525" marR="9525" marT="9525" marB="0" anchor="ctr">
                    <a:solidFill>
                      <a:srgbClr val="F4E9E9"/>
                    </a:solidFill>
                  </a:tcPr>
                </a:tc>
                <a:tc>
                  <a:txBody>
                    <a:bodyPr/>
                    <a:lstStyle/>
                    <a:p>
                      <a:pPr algn="ctr" fontAlgn="ctr"/>
                      <a:r>
                        <a:rPr lang="en-US" altLang="ja-JP" sz="1000" u="none" strike="noStrike" dirty="0">
                          <a:effectLst/>
                          <a:latin typeface="Meiryo UI" panose="020B0604030504040204" pitchFamily="50" charset="-128"/>
                          <a:ea typeface="Meiryo UI" panose="020B0604030504040204" pitchFamily="50" charset="-128"/>
                          <a:cs typeface="Meiryo UI" panose="020B0604030504040204" pitchFamily="50" charset="-128"/>
                        </a:rPr>
                        <a:t>0</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tc>
                <a:extLst>
                  <a:ext uri="{0D108BD9-81ED-4DB2-BD59-A6C34878D82A}">
                    <a16:rowId xmlns:a16="http://schemas.microsoft.com/office/drawing/2014/main" val="10001"/>
                  </a:ext>
                </a:extLst>
              </a:tr>
            </a:tbl>
          </a:graphicData>
        </a:graphic>
      </p:graphicFrame>
      <p:sp>
        <p:nvSpPr>
          <p:cNvPr id="79" name="角丸四角形 62">
            <a:extLst>
              <a:ext uri="{FF2B5EF4-FFF2-40B4-BE49-F238E27FC236}">
                <a16:creationId xmlns:a16="http://schemas.microsoft.com/office/drawing/2014/main" id="{9800370F-76C9-41D9-BD7F-C1DFFBF16A52}"/>
              </a:ext>
            </a:extLst>
          </p:cNvPr>
          <p:cNvSpPr/>
          <p:nvPr/>
        </p:nvSpPr>
        <p:spPr>
          <a:xfrm>
            <a:off x="6449848" y="1254757"/>
            <a:ext cx="5887356" cy="216108"/>
          </a:xfrm>
          <a:prstGeom prst="roundRect">
            <a:avLst>
              <a:gd name="adj" fmla="val 2433"/>
            </a:avLst>
          </a:prstGeom>
          <a:noFill/>
          <a:ln>
            <a:noFill/>
            <a:prstDash val="dash"/>
          </a:ln>
        </p:spPr>
        <p:style>
          <a:lnRef idx="1">
            <a:schemeClr val="dk1"/>
          </a:lnRef>
          <a:fillRef idx="2">
            <a:schemeClr val="dk1"/>
          </a:fillRef>
          <a:effectRef idx="1">
            <a:schemeClr val="dk1"/>
          </a:effectRef>
          <a:fontRef idx="minor">
            <a:schemeClr val="dk1"/>
          </a:fontRef>
        </p:style>
        <p:txBody>
          <a:bodyPr rtlCol="0" anchor="t"/>
          <a:lstStyle/>
          <a:p>
            <a:pPr>
              <a:lnSpc>
                <a:spcPts val="1100"/>
              </a:lnSpc>
            </a:pPr>
            <a:r>
              <a:rPr lang="ja-JP" altLang="en-US" sz="1050"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（評価にあたっての意見、指摘等）</a:t>
            </a:r>
          </a:p>
        </p:txBody>
      </p:sp>
      <p:sp>
        <p:nvSpPr>
          <p:cNvPr id="80" name="正方形/長方形 79">
            <a:extLst>
              <a:ext uri="{FF2B5EF4-FFF2-40B4-BE49-F238E27FC236}">
                <a16:creationId xmlns:a16="http://schemas.microsoft.com/office/drawing/2014/main" id="{B7D9A795-8B53-4252-BF1A-407CE2DEE8CA}"/>
              </a:ext>
            </a:extLst>
          </p:cNvPr>
          <p:cNvSpPr/>
          <p:nvPr/>
        </p:nvSpPr>
        <p:spPr>
          <a:xfrm>
            <a:off x="6378696" y="1469362"/>
            <a:ext cx="6189552" cy="2120740"/>
          </a:xfrm>
          <a:prstGeom prst="rect">
            <a:avLst/>
          </a:prstGeom>
          <a:solidFill>
            <a:schemeClr val="bg1"/>
          </a:solidFill>
          <a:ln w="6350"/>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92075" indent="-92075">
              <a:lnSpc>
                <a:spcPts val="1000"/>
              </a:lnSpc>
            </a:pPr>
            <a:r>
              <a:rPr lang="ja-JP" altLang="en-US"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国立感染症研究所（ＦＥＴＰ大阪拠点を含む）と連携を図り、府内保健所における疫学調査等の活動を支援したほか、食品、</a:t>
            </a:r>
            <a:endParaRPr lang="en-US" altLang="ja-JP"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000"/>
              </a:lnSpc>
            </a:pPr>
            <a:r>
              <a:rPr lang="ja-JP" altLang="en-US"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食中毒、感染症、家庭用品、水質等について</a:t>
            </a:r>
            <a:r>
              <a:rPr lang="en-US" altLang="ja-JP"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2,750</a:t>
            </a:r>
            <a:r>
              <a:rPr lang="ja-JP" altLang="en-US"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件の検査に対応するなど、中核市保健所等からの依頼にも応えた。</a:t>
            </a:r>
          </a:p>
          <a:p>
            <a:pPr marL="92075" indent="-92075">
              <a:lnSpc>
                <a:spcPts val="1000"/>
              </a:lnSpc>
            </a:pPr>
            <a:endParaRPr lang="en-US" altLang="ja-JP"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000"/>
              </a:lnSpc>
            </a:pPr>
            <a:r>
              <a:rPr lang="ja-JP" altLang="en-US"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大阪・関西万博において、会場内のレジオネラ属菌検出事案に際し、</a:t>
            </a:r>
            <a:r>
              <a:rPr lang="en-US" altLang="ja-JP"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2025</a:t>
            </a:r>
            <a:r>
              <a:rPr lang="ja-JP" altLang="en-US"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年日本国際博覧会協会への助言や検査を実施し、早期の事業再開に貢献するとともに、下水サーベイランスにより各種病原体の検出及び変動のモニタリングに努めた。加えて、大阪・関西万博感染症情報解析センターを運営するとともに、ホームページを通じて一般市民等へ情報発信を行うなど、会期中、府内の感染症対策の強化を図った点を含めて特に評価する。</a:t>
            </a:r>
            <a:endParaRPr lang="en-US" altLang="ja-JP"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000"/>
              </a:lnSpc>
            </a:pPr>
            <a:endParaRPr lang="en-US" altLang="ja-JP"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000"/>
              </a:lnSpc>
            </a:pPr>
            <a:r>
              <a:rPr lang="ja-JP" altLang="en-US"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循環器疾患予防対策事業において、人員体制を強化するとともに、大阪府と業務の進捗状況の共有を図った。引き続き、</a:t>
            </a:r>
            <a:r>
              <a:rPr lang="en-US" altLang="ja-JP"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NDB</a:t>
            </a:r>
            <a:r>
              <a:rPr lang="ja-JP" altLang="en-US"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データの解析事業を進めるとともに、体制強化と改善に努められたい。</a:t>
            </a:r>
            <a:endParaRPr lang="en-US" altLang="ja-JP"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000"/>
              </a:lnSpc>
            </a:pPr>
            <a:endParaRPr lang="ja-JP" altLang="en-US"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000"/>
              </a:lnSpc>
            </a:pPr>
            <a:r>
              <a:rPr lang="ja-JP" altLang="en-US"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感染症に関する研究、教育及び危機管理における連携等を目的として、ＣｉＤＥＲと包括的連携協力協定を締結した。さらに、感染症危機事象時に府内の感染拡大防止及び感染症対応力の強化を図るため、令和８年３月に関係機関５者間で協定を締結し、組織体制の強化及び関係機関との連携体制の構築に取り組んだ点を評価する。</a:t>
            </a:r>
            <a:endParaRPr lang="en-US" altLang="ja-JP"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000"/>
              </a:lnSpc>
            </a:pPr>
            <a:endParaRPr lang="ja-JP" altLang="en-US"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000"/>
              </a:lnSpc>
            </a:pPr>
            <a:r>
              <a:rPr lang="ja-JP" altLang="en-US"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引き続き、広域連携を進め、感染症対策の強化をはじめとした健康危機事象への取組を推進されたい。</a:t>
            </a:r>
          </a:p>
        </p:txBody>
      </p:sp>
      <p:sp>
        <p:nvSpPr>
          <p:cNvPr id="95" name="右矢印 181">
            <a:extLst>
              <a:ext uri="{FF2B5EF4-FFF2-40B4-BE49-F238E27FC236}">
                <a16:creationId xmlns:a16="http://schemas.microsoft.com/office/drawing/2014/main" id="{6D52AC26-A766-486E-B490-1EB4DE03D65C}"/>
              </a:ext>
            </a:extLst>
          </p:cNvPr>
          <p:cNvSpPr/>
          <p:nvPr/>
        </p:nvSpPr>
        <p:spPr>
          <a:xfrm>
            <a:off x="10767186" y="3580666"/>
            <a:ext cx="216024" cy="412318"/>
          </a:xfrm>
          <a:prstGeom prst="rightArrow">
            <a:avLst>
              <a:gd name="adj1" fmla="val 50000"/>
              <a:gd name="adj2" fmla="val 104785"/>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0" name="直線コネクタ 99">
            <a:extLst>
              <a:ext uri="{FF2B5EF4-FFF2-40B4-BE49-F238E27FC236}">
                <a16:creationId xmlns:a16="http://schemas.microsoft.com/office/drawing/2014/main" id="{7241F8C0-0067-41E7-A31A-426419842C52}"/>
              </a:ext>
            </a:extLst>
          </p:cNvPr>
          <p:cNvCxnSpPr>
            <a:cxnSpLocks/>
          </p:cNvCxnSpPr>
          <p:nvPr/>
        </p:nvCxnSpPr>
        <p:spPr>
          <a:xfrm>
            <a:off x="62033" y="7743057"/>
            <a:ext cx="12673646" cy="0"/>
          </a:xfrm>
          <a:prstGeom prst="line">
            <a:avLst/>
          </a:prstGeom>
          <a:ln w="57150" cmpd="thickThin"/>
        </p:spPr>
        <p:style>
          <a:lnRef idx="1">
            <a:schemeClr val="accent1"/>
          </a:lnRef>
          <a:fillRef idx="0">
            <a:schemeClr val="accent1"/>
          </a:fillRef>
          <a:effectRef idx="0">
            <a:schemeClr val="accent1"/>
          </a:effectRef>
          <a:fontRef idx="minor">
            <a:schemeClr val="tx1"/>
          </a:fontRef>
        </p:style>
      </p:cxnSp>
      <p:sp>
        <p:nvSpPr>
          <p:cNvPr id="102" name="角丸四角形 42">
            <a:extLst>
              <a:ext uri="{FF2B5EF4-FFF2-40B4-BE49-F238E27FC236}">
                <a16:creationId xmlns:a16="http://schemas.microsoft.com/office/drawing/2014/main" id="{514B7971-DD23-45C6-BC02-A99F31C4956A}"/>
              </a:ext>
            </a:extLst>
          </p:cNvPr>
          <p:cNvSpPr/>
          <p:nvPr/>
        </p:nvSpPr>
        <p:spPr>
          <a:xfrm>
            <a:off x="53907" y="7797594"/>
            <a:ext cx="2114587" cy="221353"/>
          </a:xfrm>
          <a:prstGeom prst="roundRect">
            <a:avLst>
              <a:gd name="adj" fmla="val 50000"/>
            </a:avLst>
          </a:prstGeom>
          <a:solidFill>
            <a:schemeClr val="tx2"/>
          </a:solidFill>
          <a:ln>
            <a:noFill/>
          </a:ln>
          <a:effectLst>
            <a:reflection blurRad="6350" stA="52000" endA="300" endPos="35000" dir="5400000" sy="-100000" algn="bl" rotWithShape="0"/>
          </a:effectLst>
          <a:scene3d>
            <a:camera prst="orthographicFront"/>
            <a:lightRig rig="threePt" dir="t"/>
          </a:scene3d>
          <a:sp3d>
            <a:bevelT/>
          </a:sp3d>
        </p:spPr>
        <p:style>
          <a:lnRef idx="2">
            <a:schemeClr val="accent6"/>
          </a:lnRef>
          <a:fillRef idx="1">
            <a:schemeClr val="lt1"/>
          </a:fillRef>
          <a:effectRef idx="0">
            <a:schemeClr val="accent6"/>
          </a:effectRef>
          <a:fontRef idx="minor">
            <a:schemeClr val="dk1"/>
          </a:fontRef>
        </p:style>
        <p:txBody>
          <a:bodyPr rtlCol="0" anchor="ctr"/>
          <a:lstStyle/>
          <a:p>
            <a:pPr algn="ctr">
              <a:tabLst>
                <a:tab pos="538163" algn="l"/>
              </a:tabLst>
            </a:pPr>
            <a:r>
              <a:rPr kumimoji="1" lang="ja-JP" altLang="en-US" sz="1100" b="1" dirty="0">
                <a:solidFill>
                  <a:schemeClr val="bg1"/>
                </a:solidFill>
                <a:effectLst>
                  <a:outerShdw blurRad="38100" dist="38100" dir="2700000" algn="tl">
                    <a:srgbClr val="000000">
                      <a:alpha val="43137"/>
                    </a:srgbClr>
                  </a:outerShdw>
                </a:effectLst>
                <a:latin typeface="Meiryo UI" pitchFamily="50" charset="-128"/>
                <a:ea typeface="Meiryo UI" pitchFamily="50" charset="-128"/>
                <a:cs typeface="Meiryo UI" pitchFamily="50" charset="-128"/>
              </a:rPr>
              <a:t>全体評価</a:t>
            </a:r>
          </a:p>
        </p:txBody>
      </p:sp>
      <p:sp>
        <p:nvSpPr>
          <p:cNvPr id="103" name="正方形/長方形 102">
            <a:extLst>
              <a:ext uri="{FF2B5EF4-FFF2-40B4-BE49-F238E27FC236}">
                <a16:creationId xmlns:a16="http://schemas.microsoft.com/office/drawing/2014/main" id="{3898B85F-F1DE-4F26-AA24-658A0419D162}"/>
              </a:ext>
            </a:extLst>
          </p:cNvPr>
          <p:cNvSpPr/>
          <p:nvPr/>
        </p:nvSpPr>
        <p:spPr>
          <a:xfrm>
            <a:off x="2122311" y="7778670"/>
            <a:ext cx="4993655" cy="261610"/>
          </a:xfrm>
          <a:prstGeom prst="rect">
            <a:avLst/>
          </a:prstGeom>
        </p:spPr>
        <p:txBody>
          <a:bodyPr wrap="square">
            <a:noAutofit/>
          </a:bodyPr>
          <a:lstStyle/>
          <a:p>
            <a:r>
              <a:rPr lang="ja-JP" altLang="en-US" sz="1100" dirty="0">
                <a:latin typeface="Meiryo UI" panose="020B0604030504040204" pitchFamily="50" charset="-128"/>
                <a:ea typeface="Meiryo UI" panose="020B0604030504040204" pitchFamily="50" charset="-128"/>
                <a:cs typeface="Meiryo UI" panose="020B0604030504040204" pitchFamily="50" charset="-128"/>
              </a:rPr>
              <a:t>「全体として年度計画及び中期計画のとおり進捗している。」</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104" name="表 103">
            <a:extLst>
              <a:ext uri="{FF2B5EF4-FFF2-40B4-BE49-F238E27FC236}">
                <a16:creationId xmlns:a16="http://schemas.microsoft.com/office/drawing/2014/main" id="{0315AADC-4BD9-4572-91A2-539E4B8C4DBE}"/>
              </a:ext>
            </a:extLst>
          </p:cNvPr>
          <p:cNvGraphicFramePr>
            <a:graphicFrameLocks noGrp="1"/>
          </p:cNvGraphicFramePr>
          <p:nvPr>
            <p:extLst>
              <p:ext uri="{D42A27DB-BD31-4B8C-83A1-F6EECF244321}">
                <p14:modId xmlns:p14="http://schemas.microsoft.com/office/powerpoint/2010/main" val="3489939457"/>
              </p:ext>
            </p:extLst>
          </p:nvPr>
        </p:nvGraphicFramePr>
        <p:xfrm>
          <a:off x="153065" y="8140263"/>
          <a:ext cx="5249694" cy="1139063"/>
        </p:xfrm>
        <a:graphic>
          <a:graphicData uri="http://schemas.openxmlformats.org/drawingml/2006/table">
            <a:tbl>
              <a:tblPr firstRow="1" bandRow="1">
                <a:tableStyleId>{5940675A-B579-460E-94D1-54222C63F5DA}</a:tableStyleId>
              </a:tblPr>
              <a:tblGrid>
                <a:gridCol w="794348">
                  <a:extLst>
                    <a:ext uri="{9D8B030D-6E8A-4147-A177-3AD203B41FA5}">
                      <a16:colId xmlns:a16="http://schemas.microsoft.com/office/drawing/2014/main" val="20000"/>
                    </a:ext>
                  </a:extLst>
                </a:gridCol>
                <a:gridCol w="3240360">
                  <a:extLst>
                    <a:ext uri="{9D8B030D-6E8A-4147-A177-3AD203B41FA5}">
                      <a16:colId xmlns:a16="http://schemas.microsoft.com/office/drawing/2014/main" val="20001"/>
                    </a:ext>
                  </a:extLst>
                </a:gridCol>
                <a:gridCol w="1214986">
                  <a:extLst>
                    <a:ext uri="{9D8B030D-6E8A-4147-A177-3AD203B41FA5}">
                      <a16:colId xmlns:a16="http://schemas.microsoft.com/office/drawing/2014/main" val="20002"/>
                    </a:ext>
                  </a:extLst>
                </a:gridCol>
              </a:tblGrid>
              <a:tr h="185717">
                <a:tc>
                  <a:txBody>
                    <a:bodyPr/>
                    <a:lstStyle/>
                    <a:p>
                      <a:pPr>
                        <a:lnSpc>
                          <a:spcPts val="1700"/>
                        </a:lnSpc>
                      </a:pPr>
                      <a:r>
                        <a:rPr kumimoji="1" lang="ja-JP" altLang="en-US" sz="1000" dirty="0">
                          <a:latin typeface="Meiryo UI" panose="020B0604030504040204" pitchFamily="50" charset="-128"/>
                          <a:ea typeface="Meiryo UI" panose="020B0604030504040204" pitchFamily="50" charset="-128"/>
                          <a:cs typeface="Meiryo UI" panose="020B0604030504040204" pitchFamily="50" charset="-128"/>
                        </a:rPr>
                        <a:t>大項目１</a:t>
                      </a:r>
                    </a:p>
                  </a:txBody>
                  <a:tcPr marT="0" marB="0" anchor="ctr"/>
                </a:tc>
                <a:tc>
                  <a:txBody>
                    <a:bodyPr/>
                    <a:lstStyle/>
                    <a:p>
                      <a:pPr>
                        <a:lnSpc>
                          <a:spcPts val="1700"/>
                        </a:lnSpc>
                      </a:pPr>
                      <a:r>
                        <a:rPr kumimoji="1" lang="ja-JP" altLang="en-US" sz="1000" dirty="0">
                          <a:latin typeface="Meiryo UI" panose="020B0604030504040204" pitchFamily="50" charset="-128"/>
                          <a:ea typeface="Meiryo UI" panose="020B0604030504040204" pitchFamily="50" charset="-128"/>
                          <a:cs typeface="Meiryo UI" panose="020B0604030504040204" pitchFamily="50" charset="-128"/>
                        </a:rPr>
                        <a:t>試験検査機能の充実</a:t>
                      </a:r>
                    </a:p>
                  </a:txBody>
                  <a:tcPr marT="0" marB="0" anchor="ctr"/>
                </a:tc>
                <a:tc>
                  <a:txBody>
                    <a:bodyPr/>
                    <a:lstStyle/>
                    <a:p>
                      <a:pPr algn="ctr">
                        <a:lnSpc>
                          <a:spcPts val="1700"/>
                        </a:lnSpc>
                      </a:pPr>
                      <a:r>
                        <a:rPr kumimoji="1" lang="ja-JP" altLang="en-US" sz="1000" b="1" dirty="0">
                          <a:latin typeface="Meiryo UI" panose="020B0604030504040204" pitchFamily="50" charset="-128"/>
                          <a:ea typeface="Meiryo UI" panose="020B0604030504040204" pitchFamily="50" charset="-128"/>
                          <a:cs typeface="Meiryo UI" panose="020B0604030504040204" pitchFamily="50" charset="-128"/>
                        </a:rPr>
                        <a:t>Ａ　</a:t>
                      </a:r>
                      <a:r>
                        <a:rPr kumimoji="1" lang="ja-JP" altLang="en-US" sz="1000" dirty="0">
                          <a:latin typeface="Meiryo UI" panose="020B0604030504040204" pitchFamily="50" charset="-128"/>
                          <a:ea typeface="Meiryo UI" panose="020B0604030504040204" pitchFamily="50" charset="-128"/>
                          <a:cs typeface="Meiryo UI" panose="020B0604030504040204" pitchFamily="50" charset="-128"/>
                        </a:rPr>
                        <a:t>計画どおり</a:t>
                      </a:r>
                    </a:p>
                  </a:txBody>
                  <a:tcPr marT="0" marB="0" anchor="ctr">
                    <a:solidFill>
                      <a:schemeClr val="accent2">
                        <a:lumMod val="40000"/>
                        <a:lumOff val="60000"/>
                      </a:schemeClr>
                    </a:solidFill>
                  </a:tcPr>
                </a:tc>
                <a:extLst>
                  <a:ext uri="{0D108BD9-81ED-4DB2-BD59-A6C34878D82A}">
                    <a16:rowId xmlns:a16="http://schemas.microsoft.com/office/drawing/2014/main" val="10000"/>
                  </a:ext>
                </a:extLst>
              </a:tr>
              <a:tr h="185717">
                <a:tc>
                  <a:txBody>
                    <a:bodyPr/>
                    <a:lstStyle/>
                    <a:p>
                      <a:pPr>
                        <a:lnSpc>
                          <a:spcPts val="1700"/>
                        </a:lnSpc>
                      </a:pPr>
                      <a:r>
                        <a:rPr kumimoji="1" lang="ja-JP" altLang="en-US" sz="1000" dirty="0">
                          <a:latin typeface="Meiryo UI" panose="020B0604030504040204" pitchFamily="50" charset="-128"/>
                          <a:ea typeface="Meiryo UI" panose="020B0604030504040204" pitchFamily="50" charset="-128"/>
                          <a:cs typeface="Meiryo UI" panose="020B0604030504040204" pitchFamily="50" charset="-128"/>
                        </a:rPr>
                        <a:t>大項目２</a:t>
                      </a:r>
                    </a:p>
                  </a:txBody>
                  <a:tcPr marT="0" marB="0" anchor="ctr"/>
                </a:tc>
                <a:tc>
                  <a:txBody>
                    <a:bodyPr/>
                    <a:lstStyle/>
                    <a:p>
                      <a:pPr>
                        <a:lnSpc>
                          <a:spcPts val="1700"/>
                        </a:lnSpc>
                      </a:pPr>
                      <a:r>
                        <a:rPr kumimoji="1" lang="ja-JP" altLang="en-US" sz="1000" dirty="0">
                          <a:latin typeface="Meiryo UI" panose="020B0604030504040204" pitchFamily="50" charset="-128"/>
                          <a:ea typeface="Meiryo UI" panose="020B0604030504040204" pitchFamily="50" charset="-128"/>
                          <a:cs typeface="Meiryo UI" panose="020B0604030504040204" pitchFamily="50" charset="-128"/>
                        </a:rPr>
                        <a:t>調査研究機能の充実</a:t>
                      </a:r>
                    </a:p>
                  </a:txBody>
                  <a:tcPr marT="0" marB="0" anchor="ctr"/>
                </a:tc>
                <a:tc>
                  <a:txBody>
                    <a:bodyPr/>
                    <a:lstStyle/>
                    <a:p>
                      <a:pPr algn="ctr">
                        <a:lnSpc>
                          <a:spcPts val="1700"/>
                        </a:lnSpc>
                      </a:pPr>
                      <a:r>
                        <a:rPr kumimoji="1" lang="ja-JP" altLang="en-US" sz="1000" b="1" dirty="0">
                          <a:latin typeface="Meiryo UI" panose="020B0604030504040204" pitchFamily="50" charset="-128"/>
                          <a:ea typeface="Meiryo UI" panose="020B0604030504040204" pitchFamily="50" charset="-128"/>
                          <a:cs typeface="Meiryo UI" panose="020B0604030504040204" pitchFamily="50" charset="-128"/>
                        </a:rPr>
                        <a:t>Ａ　</a:t>
                      </a:r>
                      <a:r>
                        <a:rPr kumimoji="1" lang="ja-JP" altLang="en-US" sz="1000" dirty="0">
                          <a:latin typeface="Meiryo UI" panose="020B0604030504040204" pitchFamily="50" charset="-128"/>
                          <a:ea typeface="Meiryo UI" panose="020B0604030504040204" pitchFamily="50" charset="-128"/>
                          <a:cs typeface="Meiryo UI" panose="020B0604030504040204" pitchFamily="50" charset="-128"/>
                        </a:rPr>
                        <a:t>計画どおり</a:t>
                      </a:r>
                    </a:p>
                  </a:txBody>
                  <a:tcPr marT="0" marB="0" anchor="ctr">
                    <a:solidFill>
                      <a:schemeClr val="accent2">
                        <a:lumMod val="40000"/>
                        <a:lumOff val="60000"/>
                      </a:schemeClr>
                    </a:solidFill>
                  </a:tcPr>
                </a:tc>
                <a:extLst>
                  <a:ext uri="{0D108BD9-81ED-4DB2-BD59-A6C34878D82A}">
                    <a16:rowId xmlns:a16="http://schemas.microsoft.com/office/drawing/2014/main" val="10001"/>
                  </a:ext>
                </a:extLst>
              </a:tr>
              <a:tr h="185717">
                <a:tc>
                  <a:txBody>
                    <a:bodyPr/>
                    <a:lstStyle/>
                    <a:p>
                      <a:pPr marL="0" marR="0" indent="0" algn="l" defTabSz="1280160" rtl="0" eaLnBrk="1" fontAlgn="auto" latinLnBrk="0" hangingPunct="1">
                        <a:lnSpc>
                          <a:spcPts val="1700"/>
                        </a:lnSpc>
                        <a:spcBef>
                          <a:spcPts val="0"/>
                        </a:spcBef>
                        <a:spcAft>
                          <a:spcPts val="0"/>
                        </a:spcAft>
                        <a:buClrTx/>
                        <a:buSzTx/>
                        <a:buFontTx/>
                        <a:buNone/>
                        <a:tabLst/>
                        <a:defRPr/>
                      </a:pPr>
                      <a:r>
                        <a:rPr kumimoji="1" lang="ja-JP" altLang="en-US" sz="1000" dirty="0">
                          <a:latin typeface="Meiryo UI" panose="020B0604030504040204" pitchFamily="50" charset="-128"/>
                          <a:ea typeface="Meiryo UI" panose="020B0604030504040204" pitchFamily="50" charset="-128"/>
                          <a:cs typeface="Meiryo UI" panose="020B0604030504040204" pitchFamily="50" charset="-128"/>
                        </a:rPr>
                        <a:t>大項目３</a:t>
                      </a:r>
                      <a:endParaRPr kumimoji="1" lang="en-US" altLang="ja-JP" sz="1000" dirty="0">
                        <a:latin typeface="Meiryo UI" panose="020B0604030504040204" pitchFamily="50" charset="-128"/>
                        <a:ea typeface="Meiryo UI" panose="020B0604030504040204" pitchFamily="50" charset="-128"/>
                        <a:cs typeface="Meiryo UI" panose="020B0604030504040204" pitchFamily="50" charset="-128"/>
                      </a:endParaRPr>
                    </a:p>
                  </a:txBody>
                  <a:tcPr marT="0" marB="0" anchor="ctr"/>
                </a:tc>
                <a:tc>
                  <a:txBody>
                    <a:bodyPr/>
                    <a:lstStyle/>
                    <a:p>
                      <a:pPr>
                        <a:lnSpc>
                          <a:spcPts val="1700"/>
                        </a:lnSpc>
                      </a:pPr>
                      <a:r>
                        <a:rPr kumimoji="1" lang="ja-JP" altLang="en-US" sz="1000" dirty="0">
                          <a:latin typeface="Meiryo UI" panose="020B0604030504040204" pitchFamily="50" charset="-128"/>
                          <a:ea typeface="Meiryo UI" panose="020B0604030504040204" pitchFamily="50" charset="-128"/>
                          <a:cs typeface="Meiryo UI" panose="020B0604030504040204" pitchFamily="50" charset="-128"/>
                        </a:rPr>
                        <a:t>研修及び感染症情報の収集等</a:t>
                      </a:r>
                    </a:p>
                  </a:txBody>
                  <a:tcPr marT="0" marB="0" anchor="ctr"/>
                </a:tc>
                <a:tc>
                  <a:txBody>
                    <a:bodyPr/>
                    <a:lstStyle/>
                    <a:p>
                      <a:pPr algn="ctr">
                        <a:lnSpc>
                          <a:spcPts val="1700"/>
                        </a:lnSpc>
                      </a:pPr>
                      <a:r>
                        <a:rPr kumimoji="1" lang="ja-JP" altLang="en-US" sz="1000" b="1" dirty="0">
                          <a:latin typeface="Meiryo UI" panose="020B0604030504040204" pitchFamily="50" charset="-128"/>
                          <a:ea typeface="Meiryo UI" panose="020B0604030504040204" pitchFamily="50" charset="-128"/>
                          <a:cs typeface="Meiryo UI" panose="020B0604030504040204" pitchFamily="50" charset="-128"/>
                        </a:rPr>
                        <a:t>Ａ　</a:t>
                      </a:r>
                      <a:r>
                        <a:rPr kumimoji="1" lang="ja-JP" altLang="en-US" sz="1000" dirty="0">
                          <a:latin typeface="Meiryo UI" panose="020B0604030504040204" pitchFamily="50" charset="-128"/>
                          <a:ea typeface="Meiryo UI" panose="020B0604030504040204" pitchFamily="50" charset="-128"/>
                          <a:cs typeface="Meiryo UI" panose="020B0604030504040204" pitchFamily="50" charset="-128"/>
                        </a:rPr>
                        <a:t>計画どおり</a:t>
                      </a:r>
                    </a:p>
                  </a:txBody>
                  <a:tcPr marT="0" marB="0" anchor="ctr">
                    <a:solidFill>
                      <a:schemeClr val="accent2">
                        <a:lumMod val="40000"/>
                        <a:lumOff val="60000"/>
                      </a:schemeClr>
                    </a:solidFill>
                  </a:tcPr>
                </a:tc>
                <a:extLst>
                  <a:ext uri="{0D108BD9-81ED-4DB2-BD59-A6C34878D82A}">
                    <a16:rowId xmlns:a16="http://schemas.microsoft.com/office/drawing/2014/main" val="10002"/>
                  </a:ext>
                </a:extLst>
              </a:tr>
              <a:tr h="203388">
                <a:tc>
                  <a:txBody>
                    <a:bodyPr/>
                    <a:lstStyle/>
                    <a:p>
                      <a:pPr marL="0" marR="0" indent="0" algn="l" defTabSz="1280160" rtl="0" eaLnBrk="1" fontAlgn="auto" latinLnBrk="0" hangingPunct="1">
                        <a:lnSpc>
                          <a:spcPts val="1700"/>
                        </a:lnSpc>
                        <a:spcBef>
                          <a:spcPts val="0"/>
                        </a:spcBef>
                        <a:spcAft>
                          <a:spcPts val="0"/>
                        </a:spcAft>
                        <a:buClrTx/>
                        <a:buSzTx/>
                        <a:buFontTx/>
                        <a:buNone/>
                        <a:tabLst/>
                        <a:defRPr/>
                      </a:pPr>
                      <a:r>
                        <a:rPr kumimoji="1" lang="ja-JP" altLang="en-US" sz="1000" dirty="0">
                          <a:latin typeface="Meiryo UI" panose="020B0604030504040204" pitchFamily="50" charset="-128"/>
                          <a:ea typeface="Meiryo UI" panose="020B0604030504040204" pitchFamily="50" charset="-128"/>
                          <a:cs typeface="Meiryo UI" panose="020B0604030504040204" pitchFamily="50" charset="-128"/>
                        </a:rPr>
                        <a:t>大項目４</a:t>
                      </a:r>
                      <a:endParaRPr kumimoji="1" lang="en-US" altLang="ja-JP" sz="1000" dirty="0">
                        <a:latin typeface="Meiryo UI" panose="020B0604030504040204" pitchFamily="50" charset="-128"/>
                        <a:ea typeface="Meiryo UI" panose="020B0604030504040204" pitchFamily="50" charset="-128"/>
                        <a:cs typeface="Meiryo UI" panose="020B0604030504040204" pitchFamily="50" charset="-128"/>
                      </a:endParaRPr>
                    </a:p>
                  </a:txBody>
                  <a:tcPr marT="0" marB="0" anchor="ctr"/>
                </a:tc>
                <a:tc>
                  <a:txBody>
                    <a:bodyPr/>
                    <a:lstStyle/>
                    <a:p>
                      <a:pPr>
                        <a:lnSpc>
                          <a:spcPts val="1700"/>
                        </a:lnSpc>
                      </a:pPr>
                      <a:r>
                        <a:rPr kumimoji="1" lang="ja-JP" altLang="en-US" sz="1000" dirty="0">
                          <a:latin typeface="Meiryo UI" panose="020B0604030504040204" pitchFamily="50" charset="-128"/>
                          <a:ea typeface="Meiryo UI" panose="020B0604030504040204" pitchFamily="50" charset="-128"/>
                          <a:cs typeface="Meiryo UI" panose="020B0604030504040204" pitchFamily="50" charset="-128"/>
                        </a:rPr>
                        <a:t>地方衛生研究所の広域連携及び特に拡充すべき機能</a:t>
                      </a:r>
                    </a:p>
                  </a:txBody>
                  <a:tcPr marT="0" marB="0" anchor="ctr"/>
                </a:tc>
                <a:tc>
                  <a:txBody>
                    <a:bodyPr/>
                    <a:lstStyle/>
                    <a:p>
                      <a:pPr marL="0" marR="0" lvl="0" indent="0" algn="ctr" defTabSz="1280160" rtl="0" eaLnBrk="1" fontAlgn="auto" latinLnBrk="0" hangingPunct="1">
                        <a:lnSpc>
                          <a:spcPts val="1700"/>
                        </a:lnSpc>
                        <a:spcBef>
                          <a:spcPts val="0"/>
                        </a:spcBef>
                        <a:spcAft>
                          <a:spcPts val="0"/>
                        </a:spcAft>
                        <a:buClrTx/>
                        <a:buSzTx/>
                        <a:buFontTx/>
                        <a:buNone/>
                        <a:tabLst/>
                        <a:defRPr/>
                      </a:pPr>
                      <a:r>
                        <a:rPr kumimoji="1" lang="ja-JP" altLang="en-US" sz="1000" b="1" dirty="0">
                          <a:latin typeface="Meiryo UI" panose="020B0604030504040204" pitchFamily="50" charset="-128"/>
                          <a:ea typeface="Meiryo UI" panose="020B0604030504040204" pitchFamily="50" charset="-128"/>
                          <a:cs typeface="Meiryo UI" panose="020B0604030504040204" pitchFamily="50" charset="-128"/>
                        </a:rPr>
                        <a:t>Ａ　</a:t>
                      </a:r>
                      <a:r>
                        <a:rPr kumimoji="1" lang="ja-JP" altLang="en-US" sz="1000" dirty="0">
                          <a:latin typeface="Meiryo UI" panose="020B0604030504040204" pitchFamily="50" charset="-128"/>
                          <a:ea typeface="Meiryo UI" panose="020B0604030504040204" pitchFamily="50" charset="-128"/>
                          <a:cs typeface="Meiryo UI" panose="020B0604030504040204" pitchFamily="50" charset="-128"/>
                        </a:rPr>
                        <a:t>計画どおり</a:t>
                      </a:r>
                    </a:p>
                  </a:txBody>
                  <a:tcPr marT="0" marB="0" anchor="ctr">
                    <a:solidFill>
                      <a:schemeClr val="accent2">
                        <a:lumMod val="40000"/>
                        <a:lumOff val="60000"/>
                      </a:schemeClr>
                    </a:solidFill>
                  </a:tcPr>
                </a:tc>
                <a:extLst>
                  <a:ext uri="{0D108BD9-81ED-4DB2-BD59-A6C34878D82A}">
                    <a16:rowId xmlns:a16="http://schemas.microsoft.com/office/drawing/2014/main" val="10003"/>
                  </a:ext>
                </a:extLst>
              </a:tr>
              <a:tr h="185717">
                <a:tc>
                  <a:txBody>
                    <a:bodyPr/>
                    <a:lstStyle/>
                    <a:p>
                      <a:pPr marL="0" marR="0" indent="0" algn="l" defTabSz="1280160" rtl="0" eaLnBrk="1" fontAlgn="auto" latinLnBrk="0" hangingPunct="1">
                        <a:lnSpc>
                          <a:spcPts val="1700"/>
                        </a:lnSpc>
                        <a:spcBef>
                          <a:spcPts val="0"/>
                        </a:spcBef>
                        <a:spcAft>
                          <a:spcPts val="0"/>
                        </a:spcAft>
                        <a:buClrTx/>
                        <a:buSzTx/>
                        <a:buFontTx/>
                        <a:buNone/>
                        <a:tabLst/>
                        <a:defRPr/>
                      </a:pPr>
                      <a:r>
                        <a:rPr kumimoji="1" lang="ja-JP" altLang="en-US" sz="1000" dirty="0">
                          <a:latin typeface="Meiryo UI" panose="020B0604030504040204" pitchFamily="50" charset="-128"/>
                          <a:ea typeface="Meiryo UI" panose="020B0604030504040204" pitchFamily="50" charset="-128"/>
                          <a:cs typeface="Meiryo UI" panose="020B0604030504040204" pitchFamily="50" charset="-128"/>
                        </a:rPr>
                        <a:t>大項目５</a:t>
                      </a:r>
                    </a:p>
                  </a:txBody>
                  <a:tcPr marT="0" marB="0" anchor="ctr"/>
                </a:tc>
                <a:tc>
                  <a:txBody>
                    <a:bodyPr/>
                    <a:lstStyle/>
                    <a:p>
                      <a:pPr>
                        <a:lnSpc>
                          <a:spcPts val="1700"/>
                        </a:lnSpc>
                      </a:pPr>
                      <a:r>
                        <a:rPr kumimoji="1" lang="ja-JP" altLang="en-US" sz="1000" dirty="0">
                          <a:latin typeface="Meiryo UI" panose="020B0604030504040204" pitchFamily="50" charset="-128"/>
                          <a:ea typeface="Meiryo UI" panose="020B0604030504040204" pitchFamily="50" charset="-128"/>
                          <a:cs typeface="Meiryo UI" panose="020B0604030504040204" pitchFamily="50" charset="-128"/>
                        </a:rPr>
                        <a:t>業務運営の改善</a:t>
                      </a:r>
                    </a:p>
                  </a:txBody>
                  <a:tcPr marT="0" marB="0" anchor="ctr"/>
                </a:tc>
                <a:tc>
                  <a:txBody>
                    <a:bodyPr/>
                    <a:lstStyle/>
                    <a:p>
                      <a:pPr algn="ctr">
                        <a:lnSpc>
                          <a:spcPts val="1700"/>
                        </a:lnSpc>
                      </a:pPr>
                      <a:r>
                        <a:rPr kumimoji="1" lang="ja-JP" altLang="en-US" sz="1000" b="1" dirty="0">
                          <a:latin typeface="Meiryo UI" panose="020B0604030504040204" pitchFamily="50" charset="-128"/>
                          <a:ea typeface="Meiryo UI" panose="020B0604030504040204" pitchFamily="50" charset="-128"/>
                          <a:cs typeface="Meiryo UI" panose="020B0604030504040204" pitchFamily="50" charset="-128"/>
                        </a:rPr>
                        <a:t>Ａ　</a:t>
                      </a:r>
                      <a:r>
                        <a:rPr kumimoji="1" lang="ja-JP" altLang="en-US" sz="1000" dirty="0">
                          <a:latin typeface="Meiryo UI" panose="020B0604030504040204" pitchFamily="50" charset="-128"/>
                          <a:ea typeface="Meiryo UI" panose="020B0604030504040204" pitchFamily="50" charset="-128"/>
                          <a:cs typeface="Meiryo UI" panose="020B0604030504040204" pitchFamily="50" charset="-128"/>
                        </a:rPr>
                        <a:t>計画どおり</a:t>
                      </a:r>
                    </a:p>
                  </a:txBody>
                  <a:tcPr marT="0" marB="0" anchor="ctr">
                    <a:solidFill>
                      <a:schemeClr val="accent2">
                        <a:lumMod val="40000"/>
                        <a:lumOff val="60000"/>
                      </a:schemeClr>
                    </a:solidFill>
                  </a:tcPr>
                </a:tc>
                <a:extLst>
                  <a:ext uri="{0D108BD9-81ED-4DB2-BD59-A6C34878D82A}">
                    <a16:rowId xmlns:a16="http://schemas.microsoft.com/office/drawing/2014/main" val="10004"/>
                  </a:ext>
                </a:extLst>
              </a:tr>
              <a:tr h="185717">
                <a:tc>
                  <a:txBody>
                    <a:bodyPr/>
                    <a:lstStyle/>
                    <a:p>
                      <a:pPr marL="0" marR="0" indent="0" algn="l" defTabSz="1280160" rtl="0" eaLnBrk="1" fontAlgn="auto" latinLnBrk="0" hangingPunct="1">
                        <a:lnSpc>
                          <a:spcPts val="1700"/>
                        </a:lnSpc>
                        <a:spcBef>
                          <a:spcPts val="0"/>
                        </a:spcBef>
                        <a:spcAft>
                          <a:spcPts val="0"/>
                        </a:spcAft>
                        <a:buClrTx/>
                        <a:buSzTx/>
                        <a:buFontTx/>
                        <a:buNone/>
                        <a:tabLst/>
                        <a:defRPr/>
                      </a:pPr>
                      <a:r>
                        <a:rPr kumimoji="1" lang="ja-JP" altLang="en-US" sz="1000" dirty="0">
                          <a:latin typeface="Meiryo UI" panose="020B0604030504040204" pitchFamily="50" charset="-128"/>
                          <a:ea typeface="Meiryo UI" panose="020B0604030504040204" pitchFamily="50" charset="-128"/>
                          <a:cs typeface="Meiryo UI" panose="020B0604030504040204" pitchFamily="50" charset="-128"/>
                        </a:rPr>
                        <a:t>大項目６</a:t>
                      </a:r>
                    </a:p>
                  </a:txBody>
                  <a:tcPr marT="0" marB="0" anchor="ctr"/>
                </a:tc>
                <a:tc>
                  <a:txBody>
                    <a:bodyPr/>
                    <a:lstStyle/>
                    <a:p>
                      <a:pPr>
                        <a:lnSpc>
                          <a:spcPts val="1700"/>
                        </a:lnSpc>
                      </a:pPr>
                      <a:r>
                        <a:rPr kumimoji="1" lang="ja-JP" altLang="en-US" sz="1000" dirty="0">
                          <a:latin typeface="Meiryo UI" panose="020B0604030504040204" pitchFamily="50" charset="-128"/>
                          <a:ea typeface="Meiryo UI" panose="020B0604030504040204" pitchFamily="50" charset="-128"/>
                          <a:cs typeface="Meiryo UI" panose="020B0604030504040204" pitchFamily="50" charset="-128"/>
                        </a:rPr>
                        <a:t>財務その他業務運営に関する重要事項</a:t>
                      </a:r>
                    </a:p>
                  </a:txBody>
                  <a:tcPr marT="0" marB="0" anchor="ctr"/>
                </a:tc>
                <a:tc>
                  <a:txBody>
                    <a:bodyPr/>
                    <a:lstStyle/>
                    <a:p>
                      <a:pPr algn="ctr">
                        <a:lnSpc>
                          <a:spcPts val="1700"/>
                        </a:lnSpc>
                      </a:pPr>
                      <a:r>
                        <a:rPr kumimoji="1" lang="ja-JP" altLang="en-US" sz="1000" b="1" dirty="0">
                          <a:latin typeface="Meiryo UI" panose="020B0604030504040204" pitchFamily="50" charset="-128"/>
                          <a:ea typeface="Meiryo UI" panose="020B0604030504040204" pitchFamily="50" charset="-128"/>
                          <a:cs typeface="Meiryo UI" panose="020B0604030504040204" pitchFamily="50" charset="-128"/>
                        </a:rPr>
                        <a:t>Ａ　</a:t>
                      </a:r>
                      <a:r>
                        <a:rPr kumimoji="1" lang="ja-JP" altLang="en-US" sz="1000" dirty="0">
                          <a:latin typeface="Meiryo UI" panose="020B0604030504040204" pitchFamily="50" charset="-128"/>
                          <a:ea typeface="Meiryo UI" panose="020B0604030504040204" pitchFamily="50" charset="-128"/>
                          <a:cs typeface="Meiryo UI" panose="020B0604030504040204" pitchFamily="50" charset="-128"/>
                        </a:rPr>
                        <a:t>計画どおり</a:t>
                      </a:r>
                    </a:p>
                  </a:txBody>
                  <a:tcPr marT="0" marB="0" anchor="ctr">
                    <a:solidFill>
                      <a:schemeClr val="accent2">
                        <a:lumMod val="40000"/>
                        <a:lumOff val="60000"/>
                      </a:schemeClr>
                    </a:solidFill>
                  </a:tcPr>
                </a:tc>
                <a:extLst>
                  <a:ext uri="{0D108BD9-81ED-4DB2-BD59-A6C34878D82A}">
                    <a16:rowId xmlns:a16="http://schemas.microsoft.com/office/drawing/2014/main" val="10005"/>
                  </a:ext>
                </a:extLst>
              </a:tr>
            </a:tbl>
          </a:graphicData>
        </a:graphic>
      </p:graphicFrame>
      <p:sp>
        <p:nvSpPr>
          <p:cNvPr id="105" name="角丸四角形 70">
            <a:extLst>
              <a:ext uri="{FF2B5EF4-FFF2-40B4-BE49-F238E27FC236}">
                <a16:creationId xmlns:a16="http://schemas.microsoft.com/office/drawing/2014/main" id="{607E48E6-C0E1-45CF-8BC5-12D7DA004913}"/>
              </a:ext>
            </a:extLst>
          </p:cNvPr>
          <p:cNvSpPr/>
          <p:nvPr/>
        </p:nvSpPr>
        <p:spPr>
          <a:xfrm>
            <a:off x="7903047" y="7750788"/>
            <a:ext cx="5887356" cy="223677"/>
          </a:xfrm>
          <a:prstGeom prst="roundRect">
            <a:avLst>
              <a:gd name="adj" fmla="val 2433"/>
            </a:avLst>
          </a:prstGeom>
          <a:noFill/>
          <a:ln>
            <a:noFill/>
            <a:prstDash val="dash"/>
          </a:ln>
        </p:spPr>
        <p:style>
          <a:lnRef idx="1">
            <a:schemeClr val="dk1"/>
          </a:lnRef>
          <a:fillRef idx="2">
            <a:schemeClr val="dk1"/>
          </a:fillRef>
          <a:effectRef idx="1">
            <a:schemeClr val="dk1"/>
          </a:effectRef>
          <a:fontRef idx="minor">
            <a:schemeClr val="dk1"/>
          </a:fontRef>
        </p:style>
        <p:txBody>
          <a:bodyPr rtlCol="0" anchor="t"/>
          <a:lstStyle/>
          <a:p>
            <a:pPr>
              <a:lnSpc>
                <a:spcPts val="1100"/>
              </a:lnSpc>
            </a:pPr>
            <a:r>
              <a:rPr lang="ja-JP" altLang="en-US" sz="1100"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（評価にあたっての意見、指摘等）</a:t>
            </a:r>
          </a:p>
        </p:txBody>
      </p:sp>
      <p:sp>
        <p:nvSpPr>
          <p:cNvPr id="106" name="正方形/長方形 105">
            <a:extLst>
              <a:ext uri="{FF2B5EF4-FFF2-40B4-BE49-F238E27FC236}">
                <a16:creationId xmlns:a16="http://schemas.microsoft.com/office/drawing/2014/main" id="{60F103A0-AFAD-40FE-913F-2D1738C06DC7}"/>
              </a:ext>
            </a:extLst>
          </p:cNvPr>
          <p:cNvSpPr/>
          <p:nvPr/>
        </p:nvSpPr>
        <p:spPr>
          <a:xfrm>
            <a:off x="5541192" y="8016022"/>
            <a:ext cx="7140052" cy="1470451"/>
          </a:xfrm>
          <a:prstGeom prst="rect">
            <a:avLst/>
          </a:prstGeom>
          <a:solidFill>
            <a:schemeClr val="bg1"/>
          </a:solidFill>
          <a:ln w="6350"/>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92075" indent="-92075">
              <a:lnSpc>
                <a:spcPts val="1100"/>
              </a:lnSpc>
            </a:pPr>
            <a:r>
              <a:rPr lang="ja-JP" altLang="en-US"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令和７年度は、</a:t>
            </a:r>
            <a:r>
              <a:rPr lang="en-US" altLang="ja-JP"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2025</a:t>
            </a:r>
            <a:r>
              <a:rPr lang="ja-JP" altLang="en-US"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大阪・関西万博開催期間中において、感染症媒介蚊サーベイランスや食品衛生検査、さらには大阪府、大阪市及び国立感染症</a:t>
            </a:r>
            <a:endParaRPr lang="en-US" altLang="ja-JP"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100"/>
              </a:lnSpc>
            </a:pPr>
            <a:r>
              <a:rPr lang="ja-JP" altLang="en-US"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研究所と連携し、大阪・関西万博感染症情報解析センターを運営するなど、感染症対策の強化を図り、安全な万博の開催に寄与した点を評価する。加え</a:t>
            </a:r>
            <a:endParaRPr lang="en-US" altLang="ja-JP"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100"/>
              </a:lnSpc>
            </a:pPr>
            <a:r>
              <a:rPr lang="ja-JP" altLang="en-US"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て、会場内におけるレジオネラ属菌検出事案に際し、</a:t>
            </a:r>
            <a:r>
              <a:rPr lang="en-US" altLang="ja-JP"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2025</a:t>
            </a:r>
            <a:r>
              <a:rPr lang="ja-JP" altLang="en-US"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年日本国際博覧会協会に対して適切な検査法等について助言するとともに、検査を実施し、早</a:t>
            </a:r>
            <a:endParaRPr lang="en-US" altLang="ja-JP"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100"/>
              </a:lnSpc>
            </a:pPr>
            <a:r>
              <a:rPr lang="ja-JP" altLang="en-US"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期の事業再開に貢献した点も評価する。さらに、下水サーベイランスにより各種病原体の検出及び変動のモニタリングに努めた。</a:t>
            </a:r>
          </a:p>
          <a:p>
            <a:pPr marL="92075" indent="-92075">
              <a:lnSpc>
                <a:spcPts val="1100"/>
              </a:lnSpc>
            </a:pPr>
            <a:r>
              <a:rPr lang="ja-JP" altLang="en-US"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組織体制に関しては、健康危機管理監の設置、そして感染症危機事象時に府内の感染拡大防止及び感染症対応力の強化を図るため、令和８年３</a:t>
            </a:r>
            <a:endParaRPr lang="en-US" altLang="ja-JP"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100"/>
              </a:lnSpc>
            </a:pPr>
            <a:r>
              <a:rPr lang="ja-JP" altLang="en-US"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月に関係機関５者間で協定を締結するなど、組織体制の強化及び関係機関との連携体制の構築に取り組んだことを評価する。</a:t>
            </a:r>
          </a:p>
          <a:p>
            <a:pPr marL="92075" indent="-92075">
              <a:lnSpc>
                <a:spcPts val="1100"/>
              </a:lnSpc>
            </a:pPr>
            <a:r>
              <a:rPr lang="ja-JP" altLang="en-US"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今後は、万博で得られた知見や経験を踏まえ、組織体制の強化及び関係機関との連携体制構築の成果を活かしつつ、新たな感染症サーベイランス手法</a:t>
            </a:r>
            <a:endParaRPr lang="en-US" altLang="ja-JP"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100"/>
              </a:lnSpc>
            </a:pPr>
            <a:r>
              <a:rPr lang="ja-JP" altLang="en-US"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の確立やリスク評価体制の整備など、今後、発生が想定される新興・再興感染症等の新たな健康危機事象に備えた取組を推進することが重要である。</a:t>
            </a:r>
            <a:endParaRPr lang="en-US" altLang="ja-JP"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100"/>
              </a:lnSpc>
            </a:pPr>
            <a:r>
              <a:rPr lang="ja-JP" altLang="en-US"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上記取組を進めるにあたっては、行政はもとより府民等に対して、適時・適切な情報を発信するとともに、公衆衛生に係る技術的かつ専門的な機関として</a:t>
            </a:r>
            <a:endParaRPr lang="en-US" altLang="ja-JP"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100"/>
              </a:lnSpc>
            </a:pPr>
            <a:r>
              <a:rPr lang="ja-JP" altLang="en-US"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の役割を果たすことで、西日本の中核となる地方衛生研究所を目指していただきたい。</a:t>
            </a:r>
          </a:p>
        </p:txBody>
      </p:sp>
      <p:sp>
        <p:nvSpPr>
          <p:cNvPr id="62" name="正方形/長方形 61">
            <a:extLst>
              <a:ext uri="{FF2B5EF4-FFF2-40B4-BE49-F238E27FC236}">
                <a16:creationId xmlns:a16="http://schemas.microsoft.com/office/drawing/2014/main" id="{D2FC8486-276F-4BE0-BD97-77D788F794F5}"/>
              </a:ext>
            </a:extLst>
          </p:cNvPr>
          <p:cNvSpPr/>
          <p:nvPr/>
        </p:nvSpPr>
        <p:spPr>
          <a:xfrm>
            <a:off x="6324158" y="3629068"/>
            <a:ext cx="6288680" cy="1912145"/>
          </a:xfrm>
          <a:prstGeom prst="rect">
            <a:avLst/>
          </a:prstGeom>
          <a:noFill/>
        </p:spPr>
        <p:style>
          <a:lnRef idx="2">
            <a:schemeClr val="dk1"/>
          </a:lnRef>
          <a:fillRef idx="1">
            <a:schemeClr val="lt1"/>
          </a:fillRef>
          <a:effectRef idx="0">
            <a:schemeClr val="dk1"/>
          </a:effectRef>
          <a:fontRef idx="minor">
            <a:schemeClr val="dk1"/>
          </a:fontRef>
        </p:style>
        <p:txBody>
          <a:bodyPr wrap="square">
            <a:noAutofit/>
          </a:bodyPr>
          <a:lstStyle/>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r>
              <a:rPr lang="ja-JP" altLang="en-US"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　</a:t>
            </a:r>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69" name="正方形/長方形 68">
            <a:extLst>
              <a:ext uri="{FF2B5EF4-FFF2-40B4-BE49-F238E27FC236}">
                <a16:creationId xmlns:a16="http://schemas.microsoft.com/office/drawing/2014/main" id="{E276D815-ADF3-4B2C-9C64-3FBFA9AA17AB}"/>
              </a:ext>
            </a:extLst>
          </p:cNvPr>
          <p:cNvSpPr/>
          <p:nvPr/>
        </p:nvSpPr>
        <p:spPr>
          <a:xfrm>
            <a:off x="6495438" y="3647664"/>
            <a:ext cx="4069335" cy="261179"/>
          </a:xfrm>
          <a:prstGeom prst="rect">
            <a:avLst/>
          </a:prstGeom>
        </p:spPr>
        <p:style>
          <a:lnRef idx="0">
            <a:schemeClr val="accent1"/>
          </a:lnRef>
          <a:fillRef idx="3">
            <a:schemeClr val="accent1"/>
          </a:fillRef>
          <a:effectRef idx="3">
            <a:schemeClr val="accent1"/>
          </a:effectRef>
          <a:fontRef idx="minor">
            <a:schemeClr val="lt1"/>
          </a:fontRef>
        </p:style>
        <p:txBody>
          <a:bodyPr wrap="square">
            <a:spAutoFit/>
          </a:bodyPr>
          <a:lstStyle/>
          <a:p>
            <a:r>
              <a:rPr lang="ja-JP" altLang="en-US" sz="1100" b="1" kern="1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大項目５．　業務運営の改善</a:t>
            </a:r>
            <a:endParaRPr lang="en-US" altLang="ja-JP" sz="1100" b="1" kern="100"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70" name="正方形/長方形 69">
            <a:extLst>
              <a:ext uri="{FF2B5EF4-FFF2-40B4-BE49-F238E27FC236}">
                <a16:creationId xmlns:a16="http://schemas.microsoft.com/office/drawing/2014/main" id="{B0B92A64-F62E-473A-8CE9-3F4F0FE386FE}"/>
              </a:ext>
            </a:extLst>
          </p:cNvPr>
          <p:cNvSpPr/>
          <p:nvPr/>
        </p:nvSpPr>
        <p:spPr>
          <a:xfrm>
            <a:off x="11151775" y="3637901"/>
            <a:ext cx="1360240" cy="262363"/>
          </a:xfrm>
          <a:prstGeom prst="rect">
            <a:avLst/>
          </a:prstGeom>
        </p:spPr>
        <p:style>
          <a:lnRef idx="0">
            <a:schemeClr val="accent1"/>
          </a:lnRef>
          <a:fillRef idx="3">
            <a:schemeClr val="accent1"/>
          </a:fillRef>
          <a:effectRef idx="3">
            <a:schemeClr val="accent1"/>
          </a:effectRef>
          <a:fontRef idx="minor">
            <a:schemeClr val="lt1"/>
          </a:fontRef>
        </p:style>
        <p:txBody>
          <a:bodyPr wrap="square">
            <a:spAutoFit/>
          </a:bodyPr>
          <a:lstStyle/>
          <a:p>
            <a:pPr algn="ctr"/>
            <a:r>
              <a:rPr lang="ja-JP" altLang="en-US" sz="1100" b="1" kern="1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評価：Ａ</a:t>
            </a:r>
            <a:endParaRPr lang="en-US" altLang="ja-JP" sz="1100" b="1" kern="100"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75" name="表 74">
            <a:extLst>
              <a:ext uri="{FF2B5EF4-FFF2-40B4-BE49-F238E27FC236}">
                <a16:creationId xmlns:a16="http://schemas.microsoft.com/office/drawing/2014/main" id="{07E2684C-4947-44E9-BD8B-DDD7F7A58075}"/>
              </a:ext>
            </a:extLst>
          </p:cNvPr>
          <p:cNvGraphicFramePr>
            <a:graphicFrameLocks noGrp="1"/>
          </p:cNvGraphicFramePr>
          <p:nvPr>
            <p:extLst>
              <p:ext uri="{D42A27DB-BD31-4B8C-83A1-F6EECF244321}">
                <p14:modId xmlns:p14="http://schemas.microsoft.com/office/powerpoint/2010/main" val="3801327166"/>
              </p:ext>
            </p:extLst>
          </p:nvPr>
        </p:nvGraphicFramePr>
        <p:xfrm>
          <a:off x="6612590" y="3944455"/>
          <a:ext cx="5832000" cy="323850"/>
        </p:xfrm>
        <a:graphic>
          <a:graphicData uri="http://schemas.openxmlformats.org/drawingml/2006/table">
            <a:tbl>
              <a:tblPr>
                <a:tableStyleId>{8A107856-5554-42FB-B03E-39F5DBC370BA}</a:tableStyleId>
              </a:tblPr>
              <a:tblGrid>
                <a:gridCol w="2255880">
                  <a:extLst>
                    <a:ext uri="{9D8B030D-6E8A-4147-A177-3AD203B41FA5}">
                      <a16:colId xmlns:a16="http://schemas.microsoft.com/office/drawing/2014/main" val="20000"/>
                    </a:ext>
                  </a:extLst>
                </a:gridCol>
                <a:gridCol w="715224">
                  <a:extLst>
                    <a:ext uri="{9D8B030D-6E8A-4147-A177-3AD203B41FA5}">
                      <a16:colId xmlns:a16="http://schemas.microsoft.com/office/drawing/2014/main" val="20001"/>
                    </a:ext>
                  </a:extLst>
                </a:gridCol>
                <a:gridCol w="755520">
                  <a:extLst>
                    <a:ext uri="{9D8B030D-6E8A-4147-A177-3AD203B41FA5}">
                      <a16:colId xmlns:a16="http://schemas.microsoft.com/office/drawing/2014/main" val="20002"/>
                    </a:ext>
                  </a:extLst>
                </a:gridCol>
                <a:gridCol w="720080">
                  <a:extLst>
                    <a:ext uri="{9D8B030D-6E8A-4147-A177-3AD203B41FA5}">
                      <a16:colId xmlns:a16="http://schemas.microsoft.com/office/drawing/2014/main" val="20003"/>
                    </a:ext>
                  </a:extLst>
                </a:gridCol>
                <a:gridCol w="670072">
                  <a:extLst>
                    <a:ext uri="{9D8B030D-6E8A-4147-A177-3AD203B41FA5}">
                      <a16:colId xmlns:a16="http://schemas.microsoft.com/office/drawing/2014/main" val="20004"/>
                    </a:ext>
                  </a:extLst>
                </a:gridCol>
                <a:gridCol w="715224">
                  <a:extLst>
                    <a:ext uri="{9D8B030D-6E8A-4147-A177-3AD203B41FA5}">
                      <a16:colId xmlns:a16="http://schemas.microsoft.com/office/drawing/2014/main" val="20005"/>
                    </a:ext>
                  </a:extLst>
                </a:gridCol>
              </a:tblGrid>
              <a:tr h="161925">
                <a:tc>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cs typeface="Meiryo UI" panose="020B0604030504040204" pitchFamily="50" charset="-128"/>
                        </a:rPr>
                        <a:t>小項目数</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rgbClr val="F3E9E9"/>
                    </a:solidFill>
                  </a:tcPr>
                </a:tc>
                <a:tc>
                  <a:txBody>
                    <a:bodyPr/>
                    <a:lstStyle/>
                    <a:p>
                      <a:pPr algn="ctr" fontAlgn="ctr"/>
                      <a:r>
                        <a:rPr lang="en-US" altLang="ja-JP" sz="1000" u="none" strike="noStrike" dirty="0">
                          <a:effectLst/>
                          <a:latin typeface="Meiryo UI" panose="020B0604030504040204" pitchFamily="50" charset="-128"/>
                          <a:ea typeface="Meiryo UI" panose="020B0604030504040204" pitchFamily="50" charset="-128"/>
                          <a:cs typeface="Meiryo UI" panose="020B0604030504040204" pitchFamily="50" charset="-128"/>
                        </a:rPr>
                        <a:t>Ⅴ</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rgbClr val="F3E9E9"/>
                    </a:solidFill>
                  </a:tcPr>
                </a:tc>
                <a:tc>
                  <a:txBody>
                    <a:bodyPr/>
                    <a:lstStyle/>
                    <a:p>
                      <a:pPr algn="ctr" fontAlgn="ctr"/>
                      <a:r>
                        <a:rPr lang="en-US" altLang="ja-JP" sz="1000" b="1" u="none" strike="noStrike" dirty="0">
                          <a:effectLst/>
                          <a:latin typeface="Meiryo UI" panose="020B0604030504040204" pitchFamily="50" charset="-128"/>
                          <a:ea typeface="Meiryo UI" panose="020B0604030504040204" pitchFamily="50" charset="-128"/>
                          <a:cs typeface="Meiryo UI" panose="020B0604030504040204" pitchFamily="50" charset="-128"/>
                        </a:rPr>
                        <a:t>Ⅳ</a:t>
                      </a:r>
                      <a:endParaRPr lang="en-US" altLang="ja-JP" sz="1000" b="1"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chemeClr val="accent2">
                        <a:lumMod val="60000"/>
                        <a:lumOff val="40000"/>
                      </a:schemeClr>
                    </a:solidFill>
                  </a:tcPr>
                </a:tc>
                <a:tc>
                  <a:txBody>
                    <a:bodyPr/>
                    <a:lstStyle/>
                    <a:p>
                      <a:pPr algn="ctr" fontAlgn="ctr"/>
                      <a:r>
                        <a:rPr lang="en-US" altLang="ja-JP" sz="1000" b="1" u="none" strike="noStrike" dirty="0">
                          <a:effectLst/>
                          <a:latin typeface="Meiryo UI" panose="020B0604030504040204" pitchFamily="50" charset="-128"/>
                          <a:ea typeface="Meiryo UI" panose="020B0604030504040204" pitchFamily="50" charset="-128"/>
                          <a:cs typeface="Meiryo UI" panose="020B0604030504040204" pitchFamily="50" charset="-128"/>
                        </a:rPr>
                        <a:t>Ⅲ</a:t>
                      </a:r>
                      <a:endParaRPr lang="en-US" altLang="ja-JP" sz="1000" b="1"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chemeClr val="accent2">
                        <a:lumMod val="60000"/>
                        <a:lumOff val="40000"/>
                      </a:schemeClr>
                    </a:solidFill>
                  </a:tcPr>
                </a:tc>
                <a:tc>
                  <a:txBody>
                    <a:bodyPr/>
                    <a:lstStyle/>
                    <a:p>
                      <a:pPr algn="ctr" fontAlgn="ctr"/>
                      <a:r>
                        <a:rPr lang="en-US" altLang="ja-JP" sz="1000" b="0" u="none" strike="noStrike" dirty="0">
                          <a:effectLst/>
                          <a:latin typeface="Meiryo UI" panose="020B0604030504040204" pitchFamily="50" charset="-128"/>
                          <a:ea typeface="Meiryo UI" panose="020B0604030504040204" pitchFamily="50" charset="-128"/>
                          <a:cs typeface="Meiryo UI" panose="020B0604030504040204" pitchFamily="50" charset="-128"/>
                        </a:rPr>
                        <a:t>Ⅱ</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rgbClr val="F3E9E9"/>
                    </a:solidFill>
                  </a:tcPr>
                </a:tc>
                <a:tc>
                  <a:txBody>
                    <a:bodyPr/>
                    <a:lstStyle/>
                    <a:p>
                      <a:pPr algn="ctr" fontAlgn="ctr"/>
                      <a:r>
                        <a:rPr lang="en-US" altLang="ja-JP" sz="1000" u="none" strike="noStrike" dirty="0">
                          <a:effectLst/>
                          <a:latin typeface="Meiryo UI" panose="020B0604030504040204" pitchFamily="50" charset="-128"/>
                          <a:ea typeface="Meiryo UI" panose="020B0604030504040204" pitchFamily="50" charset="-128"/>
                          <a:cs typeface="Meiryo UI" panose="020B0604030504040204" pitchFamily="50" charset="-128"/>
                        </a:rPr>
                        <a:t>Ⅰ</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rgbClr val="F3E9E9"/>
                    </a:solidFill>
                  </a:tcPr>
                </a:tc>
                <a:extLst>
                  <a:ext uri="{0D108BD9-81ED-4DB2-BD59-A6C34878D82A}">
                    <a16:rowId xmlns:a16="http://schemas.microsoft.com/office/drawing/2014/main" val="10000"/>
                  </a:ext>
                </a:extLst>
              </a:tr>
              <a:tr h="161925">
                <a:tc>
                  <a:txBody>
                    <a:bodyPr/>
                    <a:lstStyle/>
                    <a:p>
                      <a:pPr algn="ctr" fontAlgn="ctr"/>
                      <a:r>
                        <a:rPr lang="ja-JP" altLang="en-US"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rPr>
                        <a:t>２</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rgbClr val="F3E9E9"/>
                    </a:solidFill>
                  </a:tcPr>
                </a:tc>
                <a:tc>
                  <a:txBody>
                    <a:bodyPr/>
                    <a:lstStyle/>
                    <a:p>
                      <a:pPr algn="ctr" fontAlgn="ctr"/>
                      <a:r>
                        <a:rPr lang="en-US" altLang="ja-JP" sz="1000" u="none" strike="noStrike" dirty="0">
                          <a:effectLst/>
                          <a:latin typeface="Meiryo UI" panose="020B0604030504040204" pitchFamily="50" charset="-128"/>
                          <a:ea typeface="Meiryo UI" panose="020B0604030504040204" pitchFamily="50" charset="-128"/>
                          <a:cs typeface="Meiryo UI" panose="020B0604030504040204" pitchFamily="50" charset="-128"/>
                        </a:rPr>
                        <a:t>0</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rgbClr val="F3E9E9"/>
                    </a:solidFill>
                  </a:tcPr>
                </a:tc>
                <a:tc>
                  <a:txBody>
                    <a:bodyPr/>
                    <a:lstStyle/>
                    <a:p>
                      <a:pPr marL="0" marR="0" lvl="0" indent="0" algn="ctr" defTabSz="1280160" rtl="0" eaLnBrk="1" fontAlgn="ctr" latinLnBrk="0" hangingPunct="1">
                        <a:lnSpc>
                          <a:spcPct val="100000"/>
                        </a:lnSpc>
                        <a:spcBef>
                          <a:spcPts val="0"/>
                        </a:spcBef>
                        <a:spcAft>
                          <a:spcPts val="0"/>
                        </a:spcAft>
                        <a:buClrTx/>
                        <a:buSzTx/>
                        <a:buFontTx/>
                        <a:buNone/>
                        <a:tabLst/>
                        <a:defRPr/>
                      </a:pPr>
                      <a:r>
                        <a:rPr lang="en-US" altLang="ja-JP" sz="1000" b="1" i="0" u="none" strike="noStrike">
                          <a:solidFill>
                            <a:srgbClr val="000000"/>
                          </a:solidFill>
                          <a:effectLst/>
                          <a:latin typeface="Meiryo UI" panose="020B0604030504040204" pitchFamily="50" charset="-128"/>
                          <a:ea typeface="Meiryo UI" panose="020B0604030504040204" pitchFamily="50" charset="-128"/>
                          <a:cs typeface="Meiryo UI" panose="020B0604030504040204" pitchFamily="50" charset="-128"/>
                        </a:rPr>
                        <a:t>1</a:t>
                      </a:r>
                      <a:r>
                        <a:rPr lang="ja-JP" altLang="en-US" sz="1000" b="1" i="0" u="none" strike="noStrike">
                          <a:solidFill>
                            <a:srgbClr val="000000"/>
                          </a:solidFill>
                          <a:effectLst/>
                          <a:latin typeface="Meiryo UI" panose="020B0604030504040204" pitchFamily="50" charset="-128"/>
                          <a:ea typeface="Meiryo UI" panose="020B0604030504040204" pitchFamily="50" charset="-128"/>
                          <a:cs typeface="Meiryo UI" panose="020B0604030504040204" pitchFamily="50" charset="-128"/>
                        </a:rPr>
                        <a:t>（</a:t>
                      </a:r>
                      <a:r>
                        <a:rPr lang="ja-JP" altLang="en-US" sz="1000" b="1"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rPr>
                        <a:t>⑪）</a:t>
                      </a:r>
                      <a:endParaRPr lang="en-US" altLang="ja-JP" sz="1000" b="1"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chemeClr val="accent2">
                        <a:lumMod val="60000"/>
                        <a:lumOff val="40000"/>
                      </a:schemeClr>
                    </a:solidFill>
                  </a:tcPr>
                </a:tc>
                <a:tc>
                  <a:txBody>
                    <a:bodyPr/>
                    <a:lstStyle/>
                    <a:p>
                      <a:pPr algn="ctr" fontAlgn="ctr"/>
                      <a:r>
                        <a:rPr lang="en-US" altLang="ja-JP" sz="1000" b="1"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rPr>
                        <a:t>1</a:t>
                      </a:r>
                      <a:r>
                        <a:rPr lang="ja-JP" altLang="en-US" sz="1000" b="1"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rPr>
                        <a:t>（⑫）</a:t>
                      </a:r>
                      <a:endParaRPr lang="en-US" sz="1000" b="1"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chemeClr val="accent2">
                        <a:lumMod val="60000"/>
                        <a:lumOff val="40000"/>
                      </a:schemeClr>
                    </a:solidFill>
                  </a:tcPr>
                </a:tc>
                <a:tc>
                  <a:txBody>
                    <a:bodyPr/>
                    <a:lstStyle/>
                    <a:p>
                      <a:pPr algn="ctr" fontAlgn="ctr"/>
                      <a:r>
                        <a:rPr lang="en-US" altLang="ja-JP" sz="100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0</a:t>
                      </a:r>
                    </a:p>
                  </a:txBody>
                  <a:tcPr marL="9525" marR="9525" marT="9525" marB="0" anchor="ctr">
                    <a:solidFill>
                      <a:srgbClr val="F3E9E9"/>
                    </a:solidFill>
                  </a:tcPr>
                </a:tc>
                <a:tc>
                  <a:txBody>
                    <a:bodyPr/>
                    <a:lstStyle/>
                    <a:p>
                      <a:pPr algn="ctr" fontAlgn="ctr"/>
                      <a:r>
                        <a:rPr lang="en-US" altLang="ja-JP" sz="1000" u="none" strike="noStrike" dirty="0">
                          <a:effectLst/>
                          <a:latin typeface="Meiryo UI" panose="020B0604030504040204" pitchFamily="50" charset="-128"/>
                          <a:ea typeface="Meiryo UI" panose="020B0604030504040204" pitchFamily="50" charset="-128"/>
                          <a:cs typeface="Meiryo UI" panose="020B0604030504040204" pitchFamily="50" charset="-128"/>
                        </a:rPr>
                        <a:t>0</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rgbClr val="F3E9E9"/>
                    </a:solidFill>
                  </a:tcPr>
                </a:tc>
                <a:extLst>
                  <a:ext uri="{0D108BD9-81ED-4DB2-BD59-A6C34878D82A}">
                    <a16:rowId xmlns:a16="http://schemas.microsoft.com/office/drawing/2014/main" val="10001"/>
                  </a:ext>
                </a:extLst>
              </a:tr>
            </a:tbl>
          </a:graphicData>
        </a:graphic>
      </p:graphicFrame>
      <p:sp>
        <p:nvSpPr>
          <p:cNvPr id="77" name="角丸四角形 64">
            <a:extLst>
              <a:ext uri="{FF2B5EF4-FFF2-40B4-BE49-F238E27FC236}">
                <a16:creationId xmlns:a16="http://schemas.microsoft.com/office/drawing/2014/main" id="{56DE15B9-5483-4E1D-9B1E-0E17F0E5899C}"/>
              </a:ext>
            </a:extLst>
          </p:cNvPr>
          <p:cNvSpPr/>
          <p:nvPr/>
        </p:nvSpPr>
        <p:spPr>
          <a:xfrm>
            <a:off x="6424398" y="4230312"/>
            <a:ext cx="5887356" cy="235064"/>
          </a:xfrm>
          <a:prstGeom prst="roundRect">
            <a:avLst>
              <a:gd name="adj" fmla="val 2433"/>
            </a:avLst>
          </a:prstGeom>
          <a:noFill/>
          <a:ln>
            <a:noFill/>
            <a:prstDash val="dash"/>
          </a:ln>
        </p:spPr>
        <p:style>
          <a:lnRef idx="1">
            <a:schemeClr val="dk1"/>
          </a:lnRef>
          <a:fillRef idx="2">
            <a:schemeClr val="dk1"/>
          </a:fillRef>
          <a:effectRef idx="1">
            <a:schemeClr val="dk1"/>
          </a:effectRef>
          <a:fontRef idx="minor">
            <a:schemeClr val="dk1"/>
          </a:fontRef>
        </p:style>
        <p:txBody>
          <a:bodyPr rtlCol="0" anchor="t"/>
          <a:lstStyle/>
          <a:p>
            <a:pPr>
              <a:lnSpc>
                <a:spcPts val="1100"/>
              </a:lnSpc>
            </a:pPr>
            <a:r>
              <a:rPr lang="ja-JP" altLang="en-US" sz="1050"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（評価にあたっての意見、指摘等）</a:t>
            </a:r>
          </a:p>
        </p:txBody>
      </p:sp>
      <p:sp>
        <p:nvSpPr>
          <p:cNvPr id="78" name="正方形/長方形 77">
            <a:extLst>
              <a:ext uri="{FF2B5EF4-FFF2-40B4-BE49-F238E27FC236}">
                <a16:creationId xmlns:a16="http://schemas.microsoft.com/office/drawing/2014/main" id="{1630F185-160E-4E47-A008-0A5693FE29C5}"/>
              </a:ext>
            </a:extLst>
          </p:cNvPr>
          <p:cNvSpPr/>
          <p:nvPr/>
        </p:nvSpPr>
        <p:spPr>
          <a:xfrm>
            <a:off x="6376103" y="4422600"/>
            <a:ext cx="6176777" cy="1074506"/>
          </a:xfrm>
          <a:prstGeom prst="rect">
            <a:avLst/>
          </a:prstGeom>
          <a:solidFill>
            <a:schemeClr val="bg1"/>
          </a:solidFill>
          <a:ln w="6350"/>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92075" indent="-92075">
              <a:lnSpc>
                <a:spcPts val="1000"/>
              </a:lnSpc>
            </a:pPr>
            <a:r>
              <a:rPr lang="ja-JP" altLang="en-US"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令和７年４月に健康危機管理監を設置し、健康危機管理に関する対策が効果的に推進されるよう業務執行体制を再編するとともに、感染症危機事象時に府内の感染拡大防止及び感染症対応力の強化を図るため、令和８年３月に関係機関５者間で協定を締結するなど、組織体制の強化及び関係機関との連携体制の構築に取り組んだ。</a:t>
            </a:r>
            <a:endParaRPr lang="en-US" altLang="ja-JP"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000"/>
              </a:lnSpc>
            </a:pPr>
            <a:r>
              <a:rPr lang="ja-JP" altLang="en-US"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今後、協定も踏まえ、感染症等の健康危機管理体制のさらなる充実・強化を図られたい。</a:t>
            </a:r>
            <a:endParaRPr lang="en-US" altLang="ja-JP"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000"/>
              </a:lnSpc>
            </a:pPr>
            <a:endParaRPr lang="ja-JP" altLang="en-US"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000"/>
              </a:lnSpc>
            </a:pPr>
            <a:r>
              <a:rPr lang="ja-JP" altLang="en-US"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人事評価制度について、令和７年度から評価者の変更やマネジメントサポートの導入などの見直しを行い、各課における課題等の把握や上司の意識改革を促すなどした。</a:t>
            </a:r>
            <a:endParaRPr lang="en-US" altLang="ja-JP"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000"/>
              </a:lnSpc>
            </a:pPr>
            <a:r>
              <a:rPr lang="en-US" altLang="ja-JP"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今後も、業務の効率化や職員の能力・勤務意欲の向上に資する取組に努められたい。</a:t>
            </a:r>
          </a:p>
        </p:txBody>
      </p:sp>
      <p:sp>
        <p:nvSpPr>
          <p:cNvPr id="81" name="正方形/長方形 80">
            <a:extLst>
              <a:ext uri="{FF2B5EF4-FFF2-40B4-BE49-F238E27FC236}">
                <a16:creationId xmlns:a16="http://schemas.microsoft.com/office/drawing/2014/main" id="{6B1E6A8B-B563-4AC4-9F00-144647589152}"/>
              </a:ext>
            </a:extLst>
          </p:cNvPr>
          <p:cNvSpPr/>
          <p:nvPr/>
        </p:nvSpPr>
        <p:spPr>
          <a:xfrm>
            <a:off x="6321136" y="5536944"/>
            <a:ext cx="6286710" cy="2162005"/>
          </a:xfrm>
          <a:prstGeom prst="rect">
            <a:avLst/>
          </a:prstGeom>
          <a:solidFill>
            <a:schemeClr val="bg1">
              <a:lumMod val="95000"/>
            </a:schemeClr>
          </a:solidFill>
        </p:spPr>
        <p:style>
          <a:lnRef idx="2">
            <a:schemeClr val="dk1"/>
          </a:lnRef>
          <a:fillRef idx="1">
            <a:schemeClr val="lt1"/>
          </a:fillRef>
          <a:effectRef idx="0">
            <a:schemeClr val="dk1"/>
          </a:effectRef>
          <a:fontRef idx="minor">
            <a:schemeClr val="dk1"/>
          </a:fontRef>
        </p:style>
        <p:txBody>
          <a:bodyPr wrap="square">
            <a:noAutofit/>
          </a:bodyPr>
          <a:lstStyle/>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r>
              <a:rPr lang="ja-JP" altLang="en-US"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　</a:t>
            </a:r>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84" name="正方形/長方形 83">
            <a:extLst>
              <a:ext uri="{FF2B5EF4-FFF2-40B4-BE49-F238E27FC236}">
                <a16:creationId xmlns:a16="http://schemas.microsoft.com/office/drawing/2014/main" id="{31A0EB54-0DFD-40E7-B729-5E766432B916}"/>
              </a:ext>
            </a:extLst>
          </p:cNvPr>
          <p:cNvSpPr/>
          <p:nvPr/>
        </p:nvSpPr>
        <p:spPr>
          <a:xfrm>
            <a:off x="6495438" y="5548943"/>
            <a:ext cx="3992535" cy="261610"/>
          </a:xfrm>
          <a:prstGeom prst="rect">
            <a:avLst/>
          </a:prstGeom>
        </p:spPr>
        <p:style>
          <a:lnRef idx="0">
            <a:schemeClr val="accent1"/>
          </a:lnRef>
          <a:fillRef idx="3">
            <a:schemeClr val="accent1"/>
          </a:fillRef>
          <a:effectRef idx="3">
            <a:schemeClr val="accent1"/>
          </a:effectRef>
          <a:fontRef idx="minor">
            <a:schemeClr val="lt1"/>
          </a:fontRef>
        </p:style>
        <p:txBody>
          <a:bodyPr wrap="square">
            <a:spAutoFit/>
          </a:bodyPr>
          <a:lstStyle/>
          <a:p>
            <a:r>
              <a:rPr lang="ja-JP" altLang="en-US" sz="1100" b="1" kern="1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大項目</a:t>
            </a:r>
            <a:r>
              <a:rPr lang="en-US" altLang="ja-JP" sz="1100" b="1" kern="1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6.</a:t>
            </a:r>
            <a:r>
              <a:rPr lang="ja-JP" altLang="en-US" sz="1100" b="1" kern="1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　財務その他業務運営に関する重要事項</a:t>
            </a:r>
            <a:endParaRPr lang="en-US" altLang="ja-JP" sz="1100" b="1" kern="100"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85" name="正方形/長方形 84">
            <a:extLst>
              <a:ext uri="{FF2B5EF4-FFF2-40B4-BE49-F238E27FC236}">
                <a16:creationId xmlns:a16="http://schemas.microsoft.com/office/drawing/2014/main" id="{FD441F44-9623-4B47-8232-5572C3BECC0E}"/>
              </a:ext>
            </a:extLst>
          </p:cNvPr>
          <p:cNvSpPr/>
          <p:nvPr/>
        </p:nvSpPr>
        <p:spPr>
          <a:xfrm>
            <a:off x="11151775" y="5525876"/>
            <a:ext cx="1360240" cy="262363"/>
          </a:xfrm>
          <a:prstGeom prst="rect">
            <a:avLst/>
          </a:prstGeom>
        </p:spPr>
        <p:style>
          <a:lnRef idx="0">
            <a:schemeClr val="accent1"/>
          </a:lnRef>
          <a:fillRef idx="3">
            <a:schemeClr val="accent1"/>
          </a:fillRef>
          <a:effectRef idx="3">
            <a:schemeClr val="accent1"/>
          </a:effectRef>
          <a:fontRef idx="minor">
            <a:schemeClr val="lt1"/>
          </a:fontRef>
        </p:style>
        <p:txBody>
          <a:bodyPr wrap="square">
            <a:spAutoFit/>
          </a:bodyPr>
          <a:lstStyle/>
          <a:p>
            <a:pPr algn="ctr"/>
            <a:r>
              <a:rPr lang="ja-JP" altLang="en-US" sz="1100" b="1" kern="1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評価：Ａ</a:t>
            </a:r>
            <a:endParaRPr lang="en-US" altLang="ja-JP" sz="1100" b="1" kern="100"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86" name="右矢印 181">
            <a:extLst>
              <a:ext uri="{FF2B5EF4-FFF2-40B4-BE49-F238E27FC236}">
                <a16:creationId xmlns:a16="http://schemas.microsoft.com/office/drawing/2014/main" id="{2F3B4450-A2CA-4B68-A2E3-5ED99DA8D3B0}"/>
              </a:ext>
            </a:extLst>
          </p:cNvPr>
          <p:cNvSpPr/>
          <p:nvPr/>
        </p:nvSpPr>
        <p:spPr>
          <a:xfrm>
            <a:off x="10778832" y="5399661"/>
            <a:ext cx="216024" cy="412318"/>
          </a:xfrm>
          <a:prstGeom prst="rightArrow">
            <a:avLst>
              <a:gd name="adj1" fmla="val 50000"/>
              <a:gd name="adj2" fmla="val 104785"/>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aphicFrame>
        <p:nvGraphicFramePr>
          <p:cNvPr id="87" name="表 86">
            <a:extLst>
              <a:ext uri="{FF2B5EF4-FFF2-40B4-BE49-F238E27FC236}">
                <a16:creationId xmlns:a16="http://schemas.microsoft.com/office/drawing/2014/main" id="{1C89DB94-4774-4576-BA10-53AEB588789A}"/>
              </a:ext>
            </a:extLst>
          </p:cNvPr>
          <p:cNvGraphicFramePr>
            <a:graphicFrameLocks noGrp="1"/>
          </p:cNvGraphicFramePr>
          <p:nvPr>
            <p:extLst>
              <p:ext uri="{D42A27DB-BD31-4B8C-83A1-F6EECF244321}">
                <p14:modId xmlns:p14="http://schemas.microsoft.com/office/powerpoint/2010/main" val="3773100250"/>
              </p:ext>
            </p:extLst>
          </p:nvPr>
        </p:nvGraphicFramePr>
        <p:xfrm>
          <a:off x="6633753" y="5857517"/>
          <a:ext cx="5832000" cy="323850"/>
        </p:xfrm>
        <a:graphic>
          <a:graphicData uri="http://schemas.openxmlformats.org/drawingml/2006/table">
            <a:tbl>
              <a:tblPr>
                <a:tableStyleId>{8A107856-5554-42FB-B03E-39F5DBC370BA}</a:tableStyleId>
              </a:tblPr>
              <a:tblGrid>
                <a:gridCol w="2255879">
                  <a:extLst>
                    <a:ext uri="{9D8B030D-6E8A-4147-A177-3AD203B41FA5}">
                      <a16:colId xmlns:a16="http://schemas.microsoft.com/office/drawing/2014/main" val="20000"/>
                    </a:ext>
                  </a:extLst>
                </a:gridCol>
                <a:gridCol w="715224">
                  <a:extLst>
                    <a:ext uri="{9D8B030D-6E8A-4147-A177-3AD203B41FA5}">
                      <a16:colId xmlns:a16="http://schemas.microsoft.com/office/drawing/2014/main" val="20001"/>
                    </a:ext>
                  </a:extLst>
                </a:gridCol>
                <a:gridCol w="710997">
                  <a:extLst>
                    <a:ext uri="{9D8B030D-6E8A-4147-A177-3AD203B41FA5}">
                      <a16:colId xmlns:a16="http://schemas.microsoft.com/office/drawing/2014/main" val="20002"/>
                    </a:ext>
                  </a:extLst>
                </a:gridCol>
                <a:gridCol w="792088">
                  <a:extLst>
                    <a:ext uri="{9D8B030D-6E8A-4147-A177-3AD203B41FA5}">
                      <a16:colId xmlns:a16="http://schemas.microsoft.com/office/drawing/2014/main" val="20003"/>
                    </a:ext>
                  </a:extLst>
                </a:gridCol>
                <a:gridCol w="642588">
                  <a:extLst>
                    <a:ext uri="{9D8B030D-6E8A-4147-A177-3AD203B41FA5}">
                      <a16:colId xmlns:a16="http://schemas.microsoft.com/office/drawing/2014/main" val="20004"/>
                    </a:ext>
                  </a:extLst>
                </a:gridCol>
                <a:gridCol w="715224">
                  <a:extLst>
                    <a:ext uri="{9D8B030D-6E8A-4147-A177-3AD203B41FA5}">
                      <a16:colId xmlns:a16="http://schemas.microsoft.com/office/drawing/2014/main" val="20005"/>
                    </a:ext>
                  </a:extLst>
                </a:gridCol>
              </a:tblGrid>
              <a:tr h="153300">
                <a:tc>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cs typeface="Meiryo UI" panose="020B0604030504040204" pitchFamily="50" charset="-128"/>
                        </a:rPr>
                        <a:t>小項目数</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tc>
                <a:tc>
                  <a:txBody>
                    <a:bodyPr/>
                    <a:lstStyle/>
                    <a:p>
                      <a:pPr algn="ctr" fontAlgn="ctr"/>
                      <a:r>
                        <a:rPr lang="en-US" altLang="ja-JP" sz="1000" u="none" strike="noStrike" dirty="0">
                          <a:effectLst/>
                          <a:latin typeface="Meiryo UI" panose="020B0604030504040204" pitchFamily="50" charset="-128"/>
                          <a:ea typeface="Meiryo UI" panose="020B0604030504040204" pitchFamily="50" charset="-128"/>
                          <a:cs typeface="Meiryo UI" panose="020B0604030504040204" pitchFamily="50" charset="-128"/>
                        </a:rPr>
                        <a:t>Ⅴ</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tc>
                <a:tc>
                  <a:txBody>
                    <a:bodyPr/>
                    <a:lstStyle/>
                    <a:p>
                      <a:pPr algn="ctr" fontAlgn="ctr"/>
                      <a:r>
                        <a:rPr lang="en-US" altLang="ja-JP" sz="1000" u="none" strike="noStrike" dirty="0">
                          <a:effectLst/>
                          <a:latin typeface="Meiryo UI" panose="020B0604030504040204" pitchFamily="50" charset="-128"/>
                          <a:ea typeface="Meiryo UI" panose="020B0604030504040204" pitchFamily="50" charset="-128"/>
                          <a:cs typeface="Meiryo UI" panose="020B0604030504040204" pitchFamily="50" charset="-128"/>
                        </a:rPr>
                        <a:t>Ⅳ</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rgbClr val="F4E9E9"/>
                    </a:solidFill>
                  </a:tcPr>
                </a:tc>
                <a:tc>
                  <a:txBody>
                    <a:bodyPr/>
                    <a:lstStyle/>
                    <a:p>
                      <a:pPr algn="ctr" fontAlgn="ctr"/>
                      <a:r>
                        <a:rPr lang="en-US" altLang="ja-JP" sz="1000" b="1" u="none" strike="noStrike" dirty="0">
                          <a:effectLst/>
                          <a:latin typeface="Meiryo UI" panose="020B0604030504040204" pitchFamily="50" charset="-128"/>
                          <a:ea typeface="Meiryo UI" panose="020B0604030504040204" pitchFamily="50" charset="-128"/>
                          <a:cs typeface="Meiryo UI" panose="020B0604030504040204" pitchFamily="50" charset="-128"/>
                        </a:rPr>
                        <a:t>Ⅲ</a:t>
                      </a:r>
                      <a:endParaRPr lang="en-US" altLang="ja-JP" sz="1000" b="1"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chemeClr val="accent2">
                        <a:lumMod val="60000"/>
                        <a:lumOff val="40000"/>
                      </a:schemeClr>
                    </a:solidFill>
                  </a:tcPr>
                </a:tc>
                <a:tc>
                  <a:txBody>
                    <a:bodyPr/>
                    <a:lstStyle/>
                    <a:p>
                      <a:pPr algn="ctr" fontAlgn="ctr"/>
                      <a:r>
                        <a:rPr lang="en-US" altLang="ja-JP" sz="1000" b="0" u="none" strike="noStrike" dirty="0">
                          <a:effectLst/>
                          <a:latin typeface="Meiryo UI" panose="020B0604030504040204" pitchFamily="50" charset="-128"/>
                          <a:ea typeface="Meiryo UI" panose="020B0604030504040204" pitchFamily="50" charset="-128"/>
                          <a:cs typeface="Meiryo UI" panose="020B0604030504040204" pitchFamily="50" charset="-128"/>
                        </a:rPr>
                        <a:t>Ⅱ</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rgbClr val="F4E9E9"/>
                    </a:solidFill>
                  </a:tcPr>
                </a:tc>
                <a:tc>
                  <a:txBody>
                    <a:bodyPr/>
                    <a:lstStyle/>
                    <a:p>
                      <a:pPr algn="ctr" fontAlgn="ctr"/>
                      <a:r>
                        <a:rPr lang="en-US" altLang="ja-JP" sz="1000" u="none" strike="noStrike" dirty="0">
                          <a:effectLst/>
                          <a:latin typeface="Meiryo UI" panose="020B0604030504040204" pitchFamily="50" charset="-128"/>
                          <a:ea typeface="Meiryo UI" panose="020B0604030504040204" pitchFamily="50" charset="-128"/>
                          <a:cs typeface="Meiryo UI" panose="020B0604030504040204" pitchFamily="50" charset="-128"/>
                        </a:rPr>
                        <a:t>Ⅰ</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tc>
                <a:extLst>
                  <a:ext uri="{0D108BD9-81ED-4DB2-BD59-A6C34878D82A}">
                    <a16:rowId xmlns:a16="http://schemas.microsoft.com/office/drawing/2014/main" val="10000"/>
                  </a:ext>
                </a:extLst>
              </a:tr>
              <a:tr h="137679">
                <a:tc>
                  <a:txBody>
                    <a:bodyPr/>
                    <a:lstStyle/>
                    <a:p>
                      <a:pPr algn="ctr"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rPr>
                        <a:t>3</a:t>
                      </a:r>
                    </a:p>
                  </a:txBody>
                  <a:tcPr marL="9525" marR="9525" marT="9525" marB="0" anchor="ctr"/>
                </a:tc>
                <a:tc>
                  <a:txBody>
                    <a:bodyPr/>
                    <a:lstStyle/>
                    <a:p>
                      <a:pPr algn="ctr" fontAlgn="ctr"/>
                      <a:r>
                        <a:rPr lang="en-US" altLang="ja-JP" sz="1000" u="none" strike="noStrike" dirty="0">
                          <a:effectLst/>
                          <a:latin typeface="Meiryo UI" panose="020B0604030504040204" pitchFamily="50" charset="-128"/>
                          <a:ea typeface="Meiryo UI" panose="020B0604030504040204" pitchFamily="50" charset="-128"/>
                          <a:cs typeface="Meiryo UI" panose="020B0604030504040204" pitchFamily="50" charset="-128"/>
                        </a:rPr>
                        <a:t>0</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tc>
                <a:tc>
                  <a:txBody>
                    <a:bodyPr/>
                    <a:lstStyle/>
                    <a:p>
                      <a:pPr algn="ctr" fontAlgn="ctr"/>
                      <a:r>
                        <a:rPr lang="ja-JP" altLang="en-US"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rPr>
                        <a:t>０</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rgbClr val="F4E9E9"/>
                    </a:solidFill>
                  </a:tcPr>
                </a:tc>
                <a:tc>
                  <a:txBody>
                    <a:bodyPr/>
                    <a:lstStyle/>
                    <a:p>
                      <a:pPr algn="ctr" fontAlgn="ctr"/>
                      <a:r>
                        <a:rPr lang="en-US" altLang="ja-JP" sz="1000" b="1"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rPr>
                        <a:t>3</a:t>
                      </a:r>
                      <a:r>
                        <a:rPr lang="ja-JP" altLang="en-US" sz="1000" b="1"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rPr>
                        <a:t>（⑬⑭⑮）</a:t>
                      </a:r>
                      <a:endParaRPr lang="en-US" sz="1000" b="1"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chemeClr val="accent2">
                        <a:lumMod val="60000"/>
                        <a:lumOff val="40000"/>
                      </a:schemeClr>
                    </a:solidFill>
                  </a:tcPr>
                </a:tc>
                <a:tc>
                  <a:txBody>
                    <a:bodyPr/>
                    <a:lstStyle/>
                    <a:p>
                      <a:pPr algn="ctr" fontAlgn="ctr"/>
                      <a:r>
                        <a:rPr lang="en-US" altLang="ja-JP" sz="100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0</a:t>
                      </a:r>
                    </a:p>
                  </a:txBody>
                  <a:tcPr marL="9525" marR="9525" marT="9525" marB="0" anchor="ctr">
                    <a:solidFill>
                      <a:srgbClr val="F4E9E9"/>
                    </a:solidFill>
                  </a:tcPr>
                </a:tc>
                <a:tc>
                  <a:txBody>
                    <a:bodyPr/>
                    <a:lstStyle/>
                    <a:p>
                      <a:pPr algn="ctr" fontAlgn="ctr"/>
                      <a:r>
                        <a:rPr lang="en-US" altLang="ja-JP" sz="1000" u="none" strike="noStrike" dirty="0">
                          <a:effectLst/>
                          <a:latin typeface="Meiryo UI" panose="020B0604030504040204" pitchFamily="50" charset="-128"/>
                          <a:ea typeface="Meiryo UI" panose="020B0604030504040204" pitchFamily="50" charset="-128"/>
                          <a:cs typeface="Meiryo UI" panose="020B0604030504040204" pitchFamily="50" charset="-128"/>
                        </a:rPr>
                        <a:t>0</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tc>
                <a:extLst>
                  <a:ext uri="{0D108BD9-81ED-4DB2-BD59-A6C34878D82A}">
                    <a16:rowId xmlns:a16="http://schemas.microsoft.com/office/drawing/2014/main" val="10001"/>
                  </a:ext>
                </a:extLst>
              </a:tr>
            </a:tbl>
          </a:graphicData>
        </a:graphic>
      </p:graphicFrame>
      <p:sp>
        <p:nvSpPr>
          <p:cNvPr id="88" name="角丸四角形 66">
            <a:extLst>
              <a:ext uri="{FF2B5EF4-FFF2-40B4-BE49-F238E27FC236}">
                <a16:creationId xmlns:a16="http://schemas.microsoft.com/office/drawing/2014/main" id="{68A077DD-D3C5-484F-A099-4AFBBCDC4279}"/>
              </a:ext>
            </a:extLst>
          </p:cNvPr>
          <p:cNvSpPr/>
          <p:nvPr/>
        </p:nvSpPr>
        <p:spPr>
          <a:xfrm>
            <a:off x="6433734" y="6193272"/>
            <a:ext cx="5887356" cy="216108"/>
          </a:xfrm>
          <a:prstGeom prst="roundRect">
            <a:avLst>
              <a:gd name="adj" fmla="val 2433"/>
            </a:avLst>
          </a:prstGeom>
          <a:noFill/>
          <a:ln>
            <a:noFill/>
            <a:prstDash val="dash"/>
          </a:ln>
        </p:spPr>
        <p:style>
          <a:lnRef idx="1">
            <a:schemeClr val="dk1"/>
          </a:lnRef>
          <a:fillRef idx="2">
            <a:schemeClr val="dk1"/>
          </a:fillRef>
          <a:effectRef idx="1">
            <a:schemeClr val="dk1"/>
          </a:effectRef>
          <a:fontRef idx="minor">
            <a:schemeClr val="dk1"/>
          </a:fontRef>
        </p:style>
        <p:txBody>
          <a:bodyPr rtlCol="0" anchor="t"/>
          <a:lstStyle/>
          <a:p>
            <a:pPr>
              <a:lnSpc>
                <a:spcPts val="1100"/>
              </a:lnSpc>
            </a:pPr>
            <a:r>
              <a:rPr lang="ja-JP" altLang="en-US" sz="1050"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（評価にあたっての意見、指摘等）</a:t>
            </a:r>
          </a:p>
        </p:txBody>
      </p:sp>
      <p:sp>
        <p:nvSpPr>
          <p:cNvPr id="89" name="正方形/長方形 88">
            <a:extLst>
              <a:ext uri="{FF2B5EF4-FFF2-40B4-BE49-F238E27FC236}">
                <a16:creationId xmlns:a16="http://schemas.microsoft.com/office/drawing/2014/main" id="{2F25DE39-C246-45EC-A0B8-BB6EAD024FC3}"/>
              </a:ext>
            </a:extLst>
          </p:cNvPr>
          <p:cNvSpPr/>
          <p:nvPr/>
        </p:nvSpPr>
        <p:spPr>
          <a:xfrm>
            <a:off x="6423307" y="6379632"/>
            <a:ext cx="6131097" cy="1201847"/>
          </a:xfrm>
          <a:prstGeom prst="rect">
            <a:avLst/>
          </a:prstGeom>
          <a:solidFill>
            <a:schemeClr val="bg1"/>
          </a:solidFill>
          <a:ln w="6350"/>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92075" indent="-92075">
              <a:lnSpc>
                <a:spcPts val="1000"/>
              </a:lnSpc>
            </a:pPr>
            <a:r>
              <a:rPr lang="ja-JP" altLang="en-US"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・効率的な予算執行に努めるとともに、収入の確保にも取り組んだ。</a:t>
            </a:r>
          </a:p>
          <a:p>
            <a:pPr marL="92075" indent="-92075">
              <a:lnSpc>
                <a:spcPts val="1000"/>
              </a:lnSpc>
            </a:pPr>
            <a:endParaRPr lang="en-US" altLang="ja-JP"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000"/>
              </a:lnSpc>
            </a:pPr>
            <a:r>
              <a:rPr lang="ja-JP" altLang="en-US"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快適な職場環境の形成を図るとともに、コンプライアンスや研究活動における不正防止について研修を実施しており、引き続き取り組みを進められたい。また、防火・防災をはじめとした安全管理についても、特段の配慮をされたい。</a:t>
            </a:r>
          </a:p>
          <a:p>
            <a:pPr marL="92075" indent="-92075">
              <a:lnSpc>
                <a:spcPts val="1000"/>
              </a:lnSpc>
            </a:pPr>
            <a:endParaRPr lang="en-US" altLang="ja-JP"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000"/>
              </a:lnSpc>
            </a:pPr>
            <a:r>
              <a:rPr lang="ja-JP" altLang="en-US"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・機器整備計画に基づき機器更新を行い、検査・研究部門の機能強化に取り組んだ。</a:t>
            </a:r>
            <a:endParaRPr lang="en-US" altLang="ja-JP"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000"/>
              </a:lnSpc>
            </a:pPr>
            <a:endParaRPr lang="ja-JP" altLang="en-US"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000"/>
              </a:lnSpc>
            </a:pPr>
            <a:r>
              <a:rPr lang="ja-JP" altLang="en-US" sz="9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・職員のコスト意識向上や収入確保などに取り組み、地方独立行政法人の特性を活かした効率的・効果的な財務運営に努められたい。</a:t>
            </a:r>
          </a:p>
        </p:txBody>
      </p:sp>
      <p:sp>
        <p:nvSpPr>
          <p:cNvPr id="101" name="二等辺三角形 100">
            <a:extLst>
              <a:ext uri="{FF2B5EF4-FFF2-40B4-BE49-F238E27FC236}">
                <a16:creationId xmlns:a16="http://schemas.microsoft.com/office/drawing/2014/main" id="{C520836A-46E7-44E1-80D1-46C8E5004B8C}"/>
              </a:ext>
            </a:extLst>
          </p:cNvPr>
          <p:cNvSpPr/>
          <p:nvPr/>
        </p:nvSpPr>
        <p:spPr>
          <a:xfrm flipH="1" flipV="1">
            <a:off x="5673919" y="7687458"/>
            <a:ext cx="1116279" cy="262363"/>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4067926032"/>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1861</Words>
  <Application>Microsoft Office PowerPoint</Application>
  <PresentationFormat>A3 297x420 mm</PresentationFormat>
  <Paragraphs>445</Paragraphs>
  <Slides>1</Slides>
  <Notes>1</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1</vt:i4>
      </vt:variant>
    </vt:vector>
  </HeadingPairs>
  <TitlesOfParts>
    <vt:vector size="7" baseType="lpstr">
      <vt:lpstr>Meiryo UI</vt:lpstr>
      <vt:lpstr>游ゴシック</vt:lpstr>
      <vt:lpstr>Arial</vt:lpstr>
      <vt:lpstr>Calibri</vt:lpstr>
      <vt:lpstr>Century</vt:lpstr>
      <vt:lpstr>Office ​​テーマ</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2023-07-19T11:16:37Z</dcterms:created>
  <dcterms:modified xsi:type="dcterms:W3CDTF">2026-08-05T05:48:19Z</dcterms:modified>
</cp:coreProperties>
</file>