
<file path=[Content_Types].xml><?xml version="1.0" encoding="utf-8"?>
<Types xmlns="http://schemas.openxmlformats.org/package/2006/content-types">
  <Default Extension="png" ContentType="image/png"/>
  <Default Extension="rels" ContentType="application/vnd.openxmlformats-package.relationships+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autoCompressPictures="0">
  <p:sldMasterIdLst>
    <p:sldMasterId id="2147483648" r:id="rId1"/>
  </p:sldMasterIdLst>
  <p:notesMasterIdLst>
    <p:notesMasterId r:id="rId16"/>
  </p:notesMasterIdLst>
  <p:handoutMasterIdLst>
    <p:handoutMasterId r:id="rId17"/>
  </p:handoutMasterIdLst>
  <p:sldIdLst>
    <p:sldId id="419" r:id="rId2"/>
    <p:sldId id="427" r:id="rId3"/>
    <p:sldId id="426" r:id="rId4"/>
    <p:sldId id="356" r:id="rId5"/>
    <p:sldId id="366" r:id="rId6"/>
    <p:sldId id="358" r:id="rId7"/>
    <p:sldId id="377" r:id="rId8"/>
    <p:sldId id="378" r:id="rId9"/>
    <p:sldId id="390" r:id="rId10"/>
    <p:sldId id="360" r:id="rId11"/>
    <p:sldId id="361" r:id="rId12"/>
    <p:sldId id="344" r:id="rId13"/>
    <p:sldId id="376" r:id="rId14"/>
    <p:sldId id="342" r:id="rId15"/>
  </p:sldIdLst>
  <p:sldSz cx="9144000" cy="6858000" type="screen4x3"/>
  <p:notesSz cx="6735763" cy="9866313"/>
  <p:defaultTextStyle>
    <a:defPPr>
      <a:defRPr lang="ja-JP"/>
    </a:defPPr>
    <a:lvl1pPr algn="l" defTabSz="457200" rtl="0" fontAlgn="base">
      <a:spcBef>
        <a:spcPct val="0"/>
      </a:spcBef>
      <a:spcAft>
        <a:spcPct val="0"/>
      </a:spcAft>
      <a:defRPr kumimoji="1" kern="1200">
        <a:solidFill>
          <a:schemeClr val="tx1"/>
        </a:solidFill>
        <a:latin typeface="Arial" charset="0"/>
        <a:ea typeface="ＭＳ Ｐゴシック" pitchFamily="4" charset="-128"/>
        <a:cs typeface="+mn-cs"/>
      </a:defRPr>
    </a:lvl1pPr>
    <a:lvl2pPr marL="457200" algn="l" defTabSz="457200" rtl="0" fontAlgn="base">
      <a:spcBef>
        <a:spcPct val="0"/>
      </a:spcBef>
      <a:spcAft>
        <a:spcPct val="0"/>
      </a:spcAft>
      <a:defRPr kumimoji="1" kern="1200">
        <a:solidFill>
          <a:schemeClr val="tx1"/>
        </a:solidFill>
        <a:latin typeface="Arial" charset="0"/>
        <a:ea typeface="ＭＳ Ｐゴシック" pitchFamily="4" charset="-128"/>
        <a:cs typeface="+mn-cs"/>
      </a:defRPr>
    </a:lvl2pPr>
    <a:lvl3pPr marL="914400" algn="l" defTabSz="457200" rtl="0" fontAlgn="base">
      <a:spcBef>
        <a:spcPct val="0"/>
      </a:spcBef>
      <a:spcAft>
        <a:spcPct val="0"/>
      </a:spcAft>
      <a:defRPr kumimoji="1" kern="1200">
        <a:solidFill>
          <a:schemeClr val="tx1"/>
        </a:solidFill>
        <a:latin typeface="Arial" charset="0"/>
        <a:ea typeface="ＭＳ Ｐゴシック" pitchFamily="4" charset="-128"/>
        <a:cs typeface="+mn-cs"/>
      </a:defRPr>
    </a:lvl3pPr>
    <a:lvl4pPr marL="1371600" algn="l" defTabSz="457200" rtl="0" fontAlgn="base">
      <a:spcBef>
        <a:spcPct val="0"/>
      </a:spcBef>
      <a:spcAft>
        <a:spcPct val="0"/>
      </a:spcAft>
      <a:defRPr kumimoji="1" kern="1200">
        <a:solidFill>
          <a:schemeClr val="tx1"/>
        </a:solidFill>
        <a:latin typeface="Arial" charset="0"/>
        <a:ea typeface="ＭＳ Ｐゴシック" pitchFamily="4" charset="-128"/>
        <a:cs typeface="+mn-cs"/>
      </a:defRPr>
    </a:lvl4pPr>
    <a:lvl5pPr marL="1828800" algn="l" defTabSz="457200" rtl="0" fontAlgn="base">
      <a:spcBef>
        <a:spcPct val="0"/>
      </a:spcBef>
      <a:spcAft>
        <a:spcPct val="0"/>
      </a:spcAft>
      <a:defRPr kumimoji="1" kern="1200">
        <a:solidFill>
          <a:schemeClr val="tx1"/>
        </a:solidFill>
        <a:latin typeface="Arial" charset="0"/>
        <a:ea typeface="ＭＳ Ｐゴシック" pitchFamily="4" charset="-128"/>
        <a:cs typeface="+mn-cs"/>
      </a:defRPr>
    </a:lvl5pPr>
    <a:lvl6pPr marL="2286000" algn="l" defTabSz="914400" rtl="0" eaLnBrk="1" latinLnBrk="0" hangingPunct="1">
      <a:defRPr kumimoji="1" kern="1200">
        <a:solidFill>
          <a:schemeClr val="tx1"/>
        </a:solidFill>
        <a:latin typeface="Arial" charset="0"/>
        <a:ea typeface="ＭＳ Ｐゴシック" pitchFamily="4" charset="-128"/>
        <a:cs typeface="+mn-cs"/>
      </a:defRPr>
    </a:lvl6pPr>
    <a:lvl7pPr marL="2743200" algn="l" defTabSz="914400" rtl="0" eaLnBrk="1" latinLnBrk="0" hangingPunct="1">
      <a:defRPr kumimoji="1" kern="1200">
        <a:solidFill>
          <a:schemeClr val="tx1"/>
        </a:solidFill>
        <a:latin typeface="Arial" charset="0"/>
        <a:ea typeface="ＭＳ Ｐゴシック" pitchFamily="4" charset="-128"/>
        <a:cs typeface="+mn-cs"/>
      </a:defRPr>
    </a:lvl7pPr>
    <a:lvl8pPr marL="3200400" algn="l" defTabSz="914400" rtl="0" eaLnBrk="1" latinLnBrk="0" hangingPunct="1">
      <a:defRPr kumimoji="1" kern="1200">
        <a:solidFill>
          <a:schemeClr val="tx1"/>
        </a:solidFill>
        <a:latin typeface="Arial" charset="0"/>
        <a:ea typeface="ＭＳ Ｐゴシック" pitchFamily="4" charset="-128"/>
        <a:cs typeface="+mn-cs"/>
      </a:defRPr>
    </a:lvl8pPr>
    <a:lvl9pPr marL="3657600" algn="l" defTabSz="914400" rtl="0" eaLnBrk="1" latinLnBrk="0" hangingPunct="1">
      <a:defRPr kumimoji="1" kern="1200">
        <a:solidFill>
          <a:schemeClr val="tx1"/>
        </a:solidFill>
        <a:latin typeface="Arial" charset="0"/>
        <a:ea typeface="ＭＳ Ｐゴシック" pitchFamily="4" charset="-128"/>
        <a:cs typeface="+mn-cs"/>
      </a:defRPr>
    </a:lvl9pPr>
  </p:defaultTextStyle>
  <p:extLst>
    <p:ext uri="{EFAFB233-063F-42B5-8137-9DF3F51BA10A}">
      <p15:sldGuideLst xmlns:p15="http://schemas.microsoft.com/office/powerpoint/2012/main">
        <p15:guide id="1" orient="horz" pos="4247" userDrawn="1">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2E2E2"/>
    <a:srgbClr val="D1EAB8"/>
    <a:srgbClr val="E6E4E8"/>
    <a:srgbClr val="FDEDF8"/>
    <a:srgbClr val="FF3300"/>
    <a:srgbClr val="4A7EBB"/>
    <a:srgbClr val="CC0000"/>
    <a:srgbClr val="FDDBEE"/>
    <a:srgbClr val="FDCFF3"/>
    <a:srgbClr val="FECBF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16DA210-FB5B-4158-B5E0-FEB733F419BA}" styleName="スタイル (淡色)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EB344D84-9AFB-497E-A393-DC336BA19D2E}" styleName="中間スタイル 3 - アクセント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F2DE63D5-997A-4646-A377-4702673A728D}" styleName="淡色スタイル 2 - アクセント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865" autoAdjust="0"/>
    <p:restoredTop sz="86438" autoAdjust="0"/>
  </p:normalViewPr>
  <p:slideViewPr>
    <p:cSldViewPr snapToGrid="0" snapToObjects="1">
      <p:cViewPr varScale="1">
        <p:scale>
          <a:sx n="68" d="100"/>
          <a:sy n="68" d="100"/>
        </p:scale>
        <p:origin x="1192" y="52"/>
      </p:cViewPr>
      <p:guideLst>
        <p:guide orient="horz" pos="4247"/>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200" d="100"/>
        <a:sy n="200" d="100"/>
      </p:scale>
      <p:origin x="0" y="0"/>
    </p:cViewPr>
  </p:sorterViewPr>
  <p:notesViewPr>
    <p:cSldViewPr snapToGrid="0" snapToObjects="1">
      <p:cViewPr varScale="1">
        <p:scale>
          <a:sx n="55" d="100"/>
          <a:sy n="55" d="100"/>
        </p:scale>
        <p:origin x="3331" y="3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2" y="3"/>
            <a:ext cx="2919413" cy="493395"/>
          </a:xfrm>
          <a:prstGeom prst="rect">
            <a:avLst/>
          </a:prstGeom>
        </p:spPr>
        <p:txBody>
          <a:bodyPr vert="horz" lIns="91427" tIns="45712" rIns="91427" bIns="45712"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14763" y="3"/>
            <a:ext cx="2919412" cy="493395"/>
          </a:xfrm>
          <a:prstGeom prst="rect">
            <a:avLst/>
          </a:prstGeom>
        </p:spPr>
        <p:txBody>
          <a:bodyPr vert="horz" lIns="91427" tIns="45712" rIns="91427" bIns="45712" rtlCol="0"/>
          <a:lstStyle>
            <a:lvl1pPr algn="r">
              <a:defRPr sz="1200"/>
            </a:lvl1pPr>
          </a:lstStyle>
          <a:p>
            <a:fld id="{44B942DF-96A2-4D7B-996A-F70BD72C239E}" type="datetimeFigureOut">
              <a:rPr kumimoji="1" lang="ja-JP" altLang="en-US" smtClean="0"/>
              <a:pPr/>
              <a:t>2026/7/23</a:t>
            </a:fld>
            <a:endParaRPr kumimoji="1" lang="ja-JP" altLang="en-US"/>
          </a:p>
        </p:txBody>
      </p:sp>
      <p:sp>
        <p:nvSpPr>
          <p:cNvPr id="4" name="フッター プレースホルダー 3"/>
          <p:cNvSpPr>
            <a:spLocks noGrp="1"/>
          </p:cNvSpPr>
          <p:nvPr>
            <p:ph type="ftr" sz="quarter" idx="2"/>
          </p:nvPr>
        </p:nvSpPr>
        <p:spPr>
          <a:xfrm>
            <a:off x="2" y="9371332"/>
            <a:ext cx="2919413" cy="493394"/>
          </a:xfrm>
          <a:prstGeom prst="rect">
            <a:avLst/>
          </a:prstGeom>
        </p:spPr>
        <p:txBody>
          <a:bodyPr vert="horz" lIns="91427" tIns="45712" rIns="91427" bIns="45712"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14763" y="9371332"/>
            <a:ext cx="2919412" cy="493394"/>
          </a:xfrm>
          <a:prstGeom prst="rect">
            <a:avLst/>
          </a:prstGeom>
        </p:spPr>
        <p:txBody>
          <a:bodyPr vert="horz" lIns="91427" tIns="45712" rIns="91427" bIns="45712" rtlCol="0" anchor="b"/>
          <a:lstStyle>
            <a:lvl1pPr algn="r">
              <a:defRPr sz="1200"/>
            </a:lvl1pPr>
          </a:lstStyle>
          <a:p>
            <a:fld id="{2C7CB65A-EA44-4AD2-9EA9-F375898F3DAC}" type="slidenum">
              <a:rPr kumimoji="1" lang="ja-JP" altLang="en-US" smtClean="0"/>
              <a:pPr/>
              <a:t>‹#›</a:t>
            </a:fld>
            <a:endParaRPr kumimoji="1" lang="ja-JP" altLang="en-US"/>
          </a:p>
        </p:txBody>
      </p:sp>
    </p:spTree>
    <p:extLst>
      <p:ext uri="{BB962C8B-B14F-4D97-AF65-F5344CB8AC3E}">
        <p14:creationId xmlns:p14="http://schemas.microsoft.com/office/powerpoint/2010/main" val="8413840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2" y="1"/>
            <a:ext cx="2918831" cy="493316"/>
          </a:xfrm>
          <a:prstGeom prst="rect">
            <a:avLst/>
          </a:prstGeom>
        </p:spPr>
        <p:txBody>
          <a:bodyPr vert="horz" lIns="91427" tIns="45712" rIns="91427" bIns="45712" rtlCol="0"/>
          <a:lstStyle>
            <a:lvl1pPr algn="l">
              <a:defRPr sz="1200">
                <a:latin typeface="Arial" pitchFamily="4" charset="0"/>
                <a:cs typeface="ＭＳ Ｐゴシック" pitchFamily="4" charset="-128"/>
              </a:defRPr>
            </a:lvl1pPr>
          </a:lstStyle>
          <a:p>
            <a:pPr>
              <a:defRPr/>
            </a:pPr>
            <a:endParaRPr lang="ja-JP" altLang="en-US"/>
          </a:p>
        </p:txBody>
      </p:sp>
      <p:sp>
        <p:nvSpPr>
          <p:cNvPr id="3" name="日付プレースホルダ 2"/>
          <p:cNvSpPr>
            <a:spLocks noGrp="1"/>
          </p:cNvSpPr>
          <p:nvPr>
            <p:ph type="dt" idx="1"/>
          </p:nvPr>
        </p:nvSpPr>
        <p:spPr>
          <a:xfrm>
            <a:off x="3815376" y="1"/>
            <a:ext cx="2918831" cy="493316"/>
          </a:xfrm>
          <a:prstGeom prst="rect">
            <a:avLst/>
          </a:prstGeom>
        </p:spPr>
        <p:txBody>
          <a:bodyPr vert="horz" wrap="square" lIns="91427" tIns="45712" rIns="91427" bIns="45712" numCol="1" anchor="t" anchorCtr="0" compatLnSpc="1">
            <a:prstTxWarp prst="textNoShape">
              <a:avLst/>
            </a:prstTxWarp>
          </a:bodyPr>
          <a:lstStyle>
            <a:lvl1pPr algn="r">
              <a:defRPr sz="1200"/>
            </a:lvl1pPr>
          </a:lstStyle>
          <a:p>
            <a:fld id="{6C6B6471-3230-441A-B2B9-818A9BD765DB}" type="datetime1">
              <a:rPr lang="ja-JP" altLang="en-US"/>
              <a:pPr/>
              <a:t>2026/7/23</a:t>
            </a:fld>
            <a:endParaRPr lang="ja-JP" altLang="en-US"/>
          </a:p>
        </p:txBody>
      </p:sp>
      <p:sp>
        <p:nvSpPr>
          <p:cNvPr id="4" name="スライド イメージ プレースホルダ 3"/>
          <p:cNvSpPr>
            <a:spLocks noGrp="1" noRot="1" noChangeAspect="1"/>
          </p:cNvSpPr>
          <p:nvPr>
            <p:ph type="sldImg" idx="2"/>
          </p:nvPr>
        </p:nvSpPr>
        <p:spPr>
          <a:xfrm>
            <a:off x="901700" y="739775"/>
            <a:ext cx="4932363" cy="3700463"/>
          </a:xfrm>
          <a:prstGeom prst="rect">
            <a:avLst/>
          </a:prstGeom>
          <a:noFill/>
          <a:ln w="12700">
            <a:solidFill>
              <a:prstClr val="black"/>
            </a:solidFill>
          </a:ln>
        </p:spPr>
        <p:txBody>
          <a:bodyPr vert="horz" lIns="91427" tIns="45712" rIns="91427" bIns="45712" rtlCol="0" anchor="ctr"/>
          <a:lstStyle/>
          <a:p>
            <a:pPr lvl="0"/>
            <a:endParaRPr lang="ja-JP" altLang="en-US" noProof="0"/>
          </a:p>
        </p:txBody>
      </p:sp>
      <p:sp>
        <p:nvSpPr>
          <p:cNvPr id="5" name="ノート プレースホルダ 4"/>
          <p:cNvSpPr>
            <a:spLocks noGrp="1"/>
          </p:cNvSpPr>
          <p:nvPr>
            <p:ph type="body" sz="quarter" idx="3"/>
          </p:nvPr>
        </p:nvSpPr>
        <p:spPr>
          <a:xfrm>
            <a:off x="673577" y="4686499"/>
            <a:ext cx="5388610" cy="4439841"/>
          </a:xfrm>
          <a:prstGeom prst="rect">
            <a:avLst/>
          </a:prstGeom>
        </p:spPr>
        <p:txBody>
          <a:bodyPr vert="horz" wrap="square" lIns="91427" tIns="45712" rIns="91427" bIns="45712" numCol="1" anchor="t" anchorCtr="0" compatLnSpc="1">
            <a:prstTxWarp prst="textNoShape">
              <a:avLst/>
            </a:prstTxWarp>
            <a:normAutofit/>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6" name="フッター プレースホルダ 5"/>
          <p:cNvSpPr>
            <a:spLocks noGrp="1"/>
          </p:cNvSpPr>
          <p:nvPr>
            <p:ph type="ftr" sz="quarter" idx="4"/>
          </p:nvPr>
        </p:nvSpPr>
        <p:spPr>
          <a:xfrm>
            <a:off x="2" y="9371286"/>
            <a:ext cx="2918831" cy="493316"/>
          </a:xfrm>
          <a:prstGeom prst="rect">
            <a:avLst/>
          </a:prstGeom>
        </p:spPr>
        <p:txBody>
          <a:bodyPr vert="horz" lIns="91427" tIns="45712" rIns="91427" bIns="45712" rtlCol="0" anchor="b"/>
          <a:lstStyle>
            <a:lvl1pPr algn="l">
              <a:defRPr sz="1200">
                <a:latin typeface="Arial" pitchFamily="4" charset="0"/>
                <a:cs typeface="ＭＳ Ｐゴシック" pitchFamily="4" charset="-128"/>
              </a:defRPr>
            </a:lvl1pPr>
          </a:lstStyle>
          <a:p>
            <a:pPr>
              <a:defRPr/>
            </a:pPr>
            <a:endParaRPr lang="ja-JP" altLang="en-US"/>
          </a:p>
        </p:txBody>
      </p:sp>
      <p:sp>
        <p:nvSpPr>
          <p:cNvPr id="7" name="スライド番号プレースホルダ 6"/>
          <p:cNvSpPr>
            <a:spLocks noGrp="1"/>
          </p:cNvSpPr>
          <p:nvPr>
            <p:ph type="sldNum" sz="quarter" idx="5"/>
          </p:nvPr>
        </p:nvSpPr>
        <p:spPr>
          <a:xfrm>
            <a:off x="3815376" y="9371286"/>
            <a:ext cx="2918831" cy="493316"/>
          </a:xfrm>
          <a:prstGeom prst="rect">
            <a:avLst/>
          </a:prstGeom>
        </p:spPr>
        <p:txBody>
          <a:bodyPr vert="horz" wrap="square" lIns="91427" tIns="45712" rIns="91427" bIns="45712" numCol="1" anchor="b" anchorCtr="0" compatLnSpc="1">
            <a:prstTxWarp prst="textNoShape">
              <a:avLst/>
            </a:prstTxWarp>
          </a:bodyPr>
          <a:lstStyle>
            <a:lvl1pPr algn="r">
              <a:defRPr sz="1200"/>
            </a:lvl1pPr>
          </a:lstStyle>
          <a:p>
            <a:fld id="{9ADD32E2-EC3E-41E6-93FA-2C430CEA6CE0}" type="slidenum">
              <a:rPr lang="ja-JP" altLang="en-US"/>
              <a:pPr/>
              <a:t>‹#›</a:t>
            </a:fld>
            <a:endParaRPr lang="ja-JP" altLang="en-US"/>
          </a:p>
        </p:txBody>
      </p:sp>
    </p:spTree>
    <p:extLst>
      <p:ext uri="{BB962C8B-B14F-4D97-AF65-F5344CB8AC3E}">
        <p14:creationId xmlns:p14="http://schemas.microsoft.com/office/powerpoint/2010/main" val="3810144003"/>
      </p:ext>
    </p:extLst>
  </p:cSld>
  <p:clrMap bg1="lt1" tx1="dk1" bg2="lt2" tx2="dk2" accent1="accent1" accent2="accent2" accent3="accent3" accent4="accent4" accent5="accent5" accent6="accent6" hlink="hlink" folHlink="folHlink"/>
  <p:notesStyle>
    <a:lvl1pPr algn="l" defTabSz="457200" rtl="0" fontAlgn="base">
      <a:spcBef>
        <a:spcPct val="30000"/>
      </a:spcBef>
      <a:spcAft>
        <a:spcPct val="0"/>
      </a:spcAft>
      <a:defRPr kumimoji="1" sz="1200" kern="1200">
        <a:solidFill>
          <a:schemeClr val="tx1"/>
        </a:solidFill>
        <a:latin typeface="+mn-lt"/>
        <a:ea typeface="+mn-ea"/>
        <a:cs typeface="ＭＳ Ｐゴシック" pitchFamily="4" charset="-128"/>
      </a:defRPr>
    </a:lvl1pPr>
    <a:lvl2pPr marL="457200" algn="l" defTabSz="457200" rtl="0" fontAlgn="base">
      <a:spcBef>
        <a:spcPct val="30000"/>
      </a:spcBef>
      <a:spcAft>
        <a:spcPct val="0"/>
      </a:spcAft>
      <a:defRPr kumimoji="1" sz="1200" kern="1200">
        <a:solidFill>
          <a:schemeClr val="tx1"/>
        </a:solidFill>
        <a:latin typeface="+mn-lt"/>
        <a:ea typeface="+mn-ea"/>
        <a:cs typeface="+mn-cs"/>
      </a:defRPr>
    </a:lvl2pPr>
    <a:lvl3pPr marL="914400" algn="l" defTabSz="457200" rtl="0" fontAlgn="base">
      <a:spcBef>
        <a:spcPct val="30000"/>
      </a:spcBef>
      <a:spcAft>
        <a:spcPct val="0"/>
      </a:spcAft>
      <a:defRPr kumimoji="1" sz="1200" kern="1200">
        <a:solidFill>
          <a:schemeClr val="tx1"/>
        </a:solidFill>
        <a:latin typeface="+mn-lt"/>
        <a:ea typeface="+mn-ea"/>
        <a:cs typeface="+mn-cs"/>
      </a:defRPr>
    </a:lvl3pPr>
    <a:lvl4pPr marL="1371600" algn="l" defTabSz="457200" rtl="0" fontAlgn="base">
      <a:spcBef>
        <a:spcPct val="30000"/>
      </a:spcBef>
      <a:spcAft>
        <a:spcPct val="0"/>
      </a:spcAft>
      <a:defRPr kumimoji="1" sz="1200" kern="1200">
        <a:solidFill>
          <a:schemeClr val="tx1"/>
        </a:solidFill>
        <a:latin typeface="+mn-lt"/>
        <a:ea typeface="+mn-ea"/>
        <a:cs typeface="+mn-cs"/>
      </a:defRPr>
    </a:lvl4pPr>
    <a:lvl5pPr marL="1828800" algn="l" defTabSz="457200" rtl="0" fontAlgn="base">
      <a:spcBef>
        <a:spcPct val="30000"/>
      </a:spcBef>
      <a:spcAft>
        <a:spcPct val="0"/>
      </a:spcAft>
      <a:defRPr kumimoji="1" sz="1200" kern="1200">
        <a:solidFill>
          <a:schemeClr val="tx1"/>
        </a:solidFill>
        <a:latin typeface="+mn-lt"/>
        <a:ea typeface="+mn-ea"/>
        <a:cs typeface="+mn-cs"/>
      </a:defRPr>
    </a:lvl5pPr>
    <a:lvl6pPr marL="2286000" algn="l" defTabSz="457200" rtl="0" eaLnBrk="1" latinLnBrk="0" hangingPunct="1">
      <a:defRPr kumimoji="1" sz="1200" kern="1200">
        <a:solidFill>
          <a:schemeClr val="tx1"/>
        </a:solidFill>
        <a:latin typeface="+mn-lt"/>
        <a:ea typeface="+mn-ea"/>
        <a:cs typeface="+mn-cs"/>
      </a:defRPr>
    </a:lvl6pPr>
    <a:lvl7pPr marL="2743200" algn="l" defTabSz="457200" rtl="0" eaLnBrk="1" latinLnBrk="0" hangingPunct="1">
      <a:defRPr kumimoji="1" sz="1200" kern="1200">
        <a:solidFill>
          <a:schemeClr val="tx1"/>
        </a:solidFill>
        <a:latin typeface="+mn-lt"/>
        <a:ea typeface="+mn-ea"/>
        <a:cs typeface="+mn-cs"/>
      </a:defRPr>
    </a:lvl7pPr>
    <a:lvl8pPr marL="3200400" algn="l" defTabSz="457200" rtl="0" eaLnBrk="1" latinLnBrk="0" hangingPunct="1">
      <a:defRPr kumimoji="1" sz="1200" kern="1200">
        <a:solidFill>
          <a:schemeClr val="tx1"/>
        </a:solidFill>
        <a:latin typeface="+mn-lt"/>
        <a:ea typeface="+mn-ea"/>
        <a:cs typeface="+mn-cs"/>
      </a:defRPr>
    </a:lvl8pPr>
    <a:lvl9pPr marL="3657600" algn="l" defTabSz="4572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50C59E-CD8B-B3DE-FFBB-D84832861621}"/>
            </a:ext>
          </a:extLst>
        </p:cNvPr>
        <p:cNvGrpSpPr/>
        <p:nvPr/>
      </p:nvGrpSpPr>
      <p:grpSpPr>
        <a:xfrm>
          <a:off x="0" y="0"/>
          <a:ext cx="0" cy="0"/>
          <a:chOff x="0" y="0"/>
          <a:chExt cx="0" cy="0"/>
        </a:xfrm>
      </p:grpSpPr>
      <p:sp>
        <p:nvSpPr>
          <p:cNvPr id="20482" name="Rectangle 2">
            <a:extLst>
              <a:ext uri="{FF2B5EF4-FFF2-40B4-BE49-F238E27FC236}">
                <a16:creationId xmlns:a16="http://schemas.microsoft.com/office/drawing/2014/main" id="{BC5E2BDA-AB22-AE44-F1C1-DFA91C6A4DEB}"/>
              </a:ext>
            </a:extLst>
          </p:cNvPr>
          <p:cNvSpPr>
            <a:spLocks noGrp="1" noRot="1" noChangeAspect="1" noChangeArrowheads="1" noTextEdit="1"/>
          </p:cNvSpPr>
          <p:nvPr>
            <p:ph type="sldImg"/>
          </p:nvPr>
        </p:nvSpPr>
        <p:spPr bwMode="auto">
          <a:xfrm>
            <a:off x="906463" y="742950"/>
            <a:ext cx="4922837" cy="369411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Rectangle 3">
            <a:extLst>
              <a:ext uri="{FF2B5EF4-FFF2-40B4-BE49-F238E27FC236}">
                <a16:creationId xmlns:a16="http://schemas.microsoft.com/office/drawing/2014/main" id="{733CC89D-27E0-5C4E-4807-283B3A84455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ja-JP" altLang="en-US" dirty="0"/>
          </a:p>
        </p:txBody>
      </p:sp>
      <p:sp>
        <p:nvSpPr>
          <p:cNvPr id="20484" name="日付プレースホルダ 4">
            <a:extLst>
              <a:ext uri="{FF2B5EF4-FFF2-40B4-BE49-F238E27FC236}">
                <a16:creationId xmlns:a16="http://schemas.microsoft.com/office/drawing/2014/main" id="{E39D48F5-00A6-E817-CE5D-BDC582934BF5}"/>
              </a:ext>
            </a:extLst>
          </p:cNvPr>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a:solidFill>
                  <a:schemeClr val="tx1"/>
                </a:solidFill>
                <a:latin typeface="Arial" charset="0"/>
                <a:ea typeface="ＭＳ Ｐゴシック" pitchFamily="4" charset="-128"/>
              </a:defRPr>
            </a:lvl1pPr>
            <a:lvl2pPr marL="37925974" indent="-37468843">
              <a:defRPr kumimoji="1" sz="2400">
                <a:solidFill>
                  <a:schemeClr val="tx1"/>
                </a:solidFill>
                <a:latin typeface="Arial" charset="0"/>
                <a:ea typeface="ＭＳ Ｐゴシック" pitchFamily="4" charset="-128"/>
              </a:defRPr>
            </a:lvl2pPr>
            <a:lvl3pPr>
              <a:defRPr kumimoji="1" sz="2400">
                <a:solidFill>
                  <a:schemeClr val="tx1"/>
                </a:solidFill>
                <a:latin typeface="Arial" charset="0"/>
                <a:ea typeface="ＭＳ Ｐゴシック" pitchFamily="4" charset="-128"/>
              </a:defRPr>
            </a:lvl3pPr>
            <a:lvl4pPr>
              <a:defRPr kumimoji="1" sz="2400">
                <a:solidFill>
                  <a:schemeClr val="tx1"/>
                </a:solidFill>
                <a:latin typeface="Arial" charset="0"/>
                <a:ea typeface="ＭＳ Ｐゴシック" pitchFamily="4" charset="-128"/>
              </a:defRPr>
            </a:lvl4pPr>
            <a:lvl5pPr>
              <a:defRPr kumimoji="1" sz="2400">
                <a:solidFill>
                  <a:schemeClr val="tx1"/>
                </a:solidFill>
                <a:latin typeface="Arial" charset="0"/>
                <a:ea typeface="ＭＳ Ｐゴシック" pitchFamily="4" charset="-128"/>
              </a:defRPr>
            </a:lvl5pPr>
            <a:lvl6pPr marL="457132" fontAlgn="base">
              <a:spcBef>
                <a:spcPct val="0"/>
              </a:spcBef>
              <a:spcAft>
                <a:spcPct val="0"/>
              </a:spcAft>
              <a:defRPr kumimoji="1" sz="2400">
                <a:solidFill>
                  <a:schemeClr val="tx1"/>
                </a:solidFill>
                <a:latin typeface="Arial" charset="0"/>
                <a:ea typeface="ＭＳ Ｐゴシック" pitchFamily="4" charset="-128"/>
              </a:defRPr>
            </a:lvl6pPr>
            <a:lvl7pPr marL="914261" fontAlgn="base">
              <a:spcBef>
                <a:spcPct val="0"/>
              </a:spcBef>
              <a:spcAft>
                <a:spcPct val="0"/>
              </a:spcAft>
              <a:defRPr kumimoji="1" sz="2400">
                <a:solidFill>
                  <a:schemeClr val="tx1"/>
                </a:solidFill>
                <a:latin typeface="Arial" charset="0"/>
                <a:ea typeface="ＭＳ Ｐゴシック" pitchFamily="4" charset="-128"/>
              </a:defRPr>
            </a:lvl7pPr>
            <a:lvl8pPr marL="1371392" fontAlgn="base">
              <a:spcBef>
                <a:spcPct val="0"/>
              </a:spcBef>
              <a:spcAft>
                <a:spcPct val="0"/>
              </a:spcAft>
              <a:defRPr kumimoji="1" sz="2400">
                <a:solidFill>
                  <a:schemeClr val="tx1"/>
                </a:solidFill>
                <a:latin typeface="Arial" charset="0"/>
                <a:ea typeface="ＭＳ Ｐゴシック" pitchFamily="4" charset="-128"/>
              </a:defRPr>
            </a:lvl8pPr>
            <a:lvl9pPr marL="1828522" fontAlgn="base">
              <a:spcBef>
                <a:spcPct val="0"/>
              </a:spcBef>
              <a:spcAft>
                <a:spcPct val="0"/>
              </a:spcAft>
              <a:defRPr kumimoji="1" sz="2400">
                <a:solidFill>
                  <a:schemeClr val="tx1"/>
                </a:solidFill>
                <a:latin typeface="Arial" charset="0"/>
                <a:ea typeface="ＭＳ Ｐゴシック" pitchFamily="4" charset="-128"/>
              </a:defRPr>
            </a:lvl9pPr>
          </a:lstStyle>
          <a:p>
            <a:fld id="{50D4EF4C-C891-4C13-AFB8-4176E592C375}" type="datetime1">
              <a:rPr lang="ja-JP" altLang="en-US" sz="1200"/>
              <a:pPr/>
              <a:t>2026/7/23</a:t>
            </a:fld>
            <a:endParaRPr lang="en-US" altLang="ja-JP" sz="1200" dirty="0"/>
          </a:p>
        </p:txBody>
      </p:sp>
      <p:sp>
        <p:nvSpPr>
          <p:cNvPr id="20485" name="スライド番号プレースホルダー 3">
            <a:extLst>
              <a:ext uri="{FF2B5EF4-FFF2-40B4-BE49-F238E27FC236}">
                <a16:creationId xmlns:a16="http://schemas.microsoft.com/office/drawing/2014/main" id="{8029D487-9316-9198-0550-D8AAAF3A580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a:solidFill>
                  <a:schemeClr val="tx1"/>
                </a:solidFill>
                <a:latin typeface="Arial" charset="0"/>
                <a:ea typeface="ＭＳ Ｐゴシック" pitchFamily="4" charset="-128"/>
              </a:defRPr>
            </a:lvl1pPr>
            <a:lvl2pPr marL="37925974" indent="-37468843">
              <a:defRPr kumimoji="1" sz="2400">
                <a:solidFill>
                  <a:schemeClr val="tx1"/>
                </a:solidFill>
                <a:latin typeface="Arial" charset="0"/>
                <a:ea typeface="ＭＳ Ｐゴシック" pitchFamily="4" charset="-128"/>
              </a:defRPr>
            </a:lvl2pPr>
            <a:lvl3pPr>
              <a:defRPr kumimoji="1" sz="2400">
                <a:solidFill>
                  <a:schemeClr val="tx1"/>
                </a:solidFill>
                <a:latin typeface="Arial" charset="0"/>
                <a:ea typeface="ＭＳ Ｐゴシック" pitchFamily="4" charset="-128"/>
              </a:defRPr>
            </a:lvl3pPr>
            <a:lvl4pPr>
              <a:defRPr kumimoji="1" sz="2400">
                <a:solidFill>
                  <a:schemeClr val="tx1"/>
                </a:solidFill>
                <a:latin typeface="Arial" charset="0"/>
                <a:ea typeface="ＭＳ Ｐゴシック" pitchFamily="4" charset="-128"/>
              </a:defRPr>
            </a:lvl4pPr>
            <a:lvl5pPr>
              <a:defRPr kumimoji="1" sz="2400">
                <a:solidFill>
                  <a:schemeClr val="tx1"/>
                </a:solidFill>
                <a:latin typeface="Arial" charset="0"/>
                <a:ea typeface="ＭＳ Ｐゴシック" pitchFamily="4" charset="-128"/>
              </a:defRPr>
            </a:lvl5pPr>
            <a:lvl6pPr marL="457132" fontAlgn="base">
              <a:spcBef>
                <a:spcPct val="0"/>
              </a:spcBef>
              <a:spcAft>
                <a:spcPct val="0"/>
              </a:spcAft>
              <a:defRPr kumimoji="1" sz="2400">
                <a:solidFill>
                  <a:schemeClr val="tx1"/>
                </a:solidFill>
                <a:latin typeface="Arial" charset="0"/>
                <a:ea typeface="ＭＳ Ｐゴシック" pitchFamily="4" charset="-128"/>
              </a:defRPr>
            </a:lvl6pPr>
            <a:lvl7pPr marL="914261" fontAlgn="base">
              <a:spcBef>
                <a:spcPct val="0"/>
              </a:spcBef>
              <a:spcAft>
                <a:spcPct val="0"/>
              </a:spcAft>
              <a:defRPr kumimoji="1" sz="2400">
                <a:solidFill>
                  <a:schemeClr val="tx1"/>
                </a:solidFill>
                <a:latin typeface="Arial" charset="0"/>
                <a:ea typeface="ＭＳ Ｐゴシック" pitchFamily="4" charset="-128"/>
              </a:defRPr>
            </a:lvl7pPr>
            <a:lvl8pPr marL="1371392" fontAlgn="base">
              <a:spcBef>
                <a:spcPct val="0"/>
              </a:spcBef>
              <a:spcAft>
                <a:spcPct val="0"/>
              </a:spcAft>
              <a:defRPr kumimoji="1" sz="2400">
                <a:solidFill>
                  <a:schemeClr val="tx1"/>
                </a:solidFill>
                <a:latin typeface="Arial" charset="0"/>
                <a:ea typeface="ＭＳ Ｐゴシック" pitchFamily="4" charset="-128"/>
              </a:defRPr>
            </a:lvl8pPr>
            <a:lvl9pPr marL="1828522" fontAlgn="base">
              <a:spcBef>
                <a:spcPct val="0"/>
              </a:spcBef>
              <a:spcAft>
                <a:spcPct val="0"/>
              </a:spcAft>
              <a:defRPr kumimoji="1" sz="2400">
                <a:solidFill>
                  <a:schemeClr val="tx1"/>
                </a:solidFill>
                <a:latin typeface="Arial" charset="0"/>
                <a:ea typeface="ＭＳ Ｐゴシック" pitchFamily="4" charset="-128"/>
              </a:defRPr>
            </a:lvl9pPr>
          </a:lstStyle>
          <a:p>
            <a:fld id="{2A5D397A-9AE2-4A5F-B4DB-7FD379243C75}" type="slidenum">
              <a:rPr lang="en-US" altLang="ja-JP" sz="1200"/>
              <a:pPr/>
              <a:t>1</a:t>
            </a:fld>
            <a:endParaRPr lang="en-US" altLang="ja-JP" sz="1200" dirty="0"/>
          </a:p>
        </p:txBody>
      </p:sp>
      <p:sp>
        <p:nvSpPr>
          <p:cNvPr id="20486" name="フッター プレースホルダー 4">
            <a:extLst>
              <a:ext uri="{FF2B5EF4-FFF2-40B4-BE49-F238E27FC236}">
                <a16:creationId xmlns:a16="http://schemas.microsoft.com/office/drawing/2014/main" id="{ECB83CF0-F378-2F7D-1461-FF61A584844B}"/>
              </a:ext>
            </a:extLst>
          </p:cNvPr>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kumimoji="1" sz="2400">
                <a:solidFill>
                  <a:schemeClr val="tx1"/>
                </a:solidFill>
                <a:latin typeface="Arial" charset="0"/>
                <a:ea typeface="ＭＳ Ｐゴシック" pitchFamily="4" charset="-128"/>
              </a:defRPr>
            </a:lvl1pPr>
            <a:lvl2pPr marL="37925974" indent="-37468843">
              <a:defRPr kumimoji="1" sz="2400">
                <a:solidFill>
                  <a:schemeClr val="tx1"/>
                </a:solidFill>
                <a:latin typeface="Arial" charset="0"/>
                <a:ea typeface="ＭＳ Ｐゴシック" pitchFamily="4" charset="-128"/>
              </a:defRPr>
            </a:lvl2pPr>
            <a:lvl3pPr>
              <a:defRPr kumimoji="1" sz="2400">
                <a:solidFill>
                  <a:schemeClr val="tx1"/>
                </a:solidFill>
                <a:latin typeface="Arial" charset="0"/>
                <a:ea typeface="ＭＳ Ｐゴシック" pitchFamily="4" charset="-128"/>
              </a:defRPr>
            </a:lvl3pPr>
            <a:lvl4pPr>
              <a:defRPr kumimoji="1" sz="2400">
                <a:solidFill>
                  <a:schemeClr val="tx1"/>
                </a:solidFill>
                <a:latin typeface="Arial" charset="0"/>
                <a:ea typeface="ＭＳ Ｐゴシック" pitchFamily="4" charset="-128"/>
              </a:defRPr>
            </a:lvl4pPr>
            <a:lvl5pPr>
              <a:defRPr kumimoji="1" sz="2400">
                <a:solidFill>
                  <a:schemeClr val="tx1"/>
                </a:solidFill>
                <a:latin typeface="Arial" charset="0"/>
                <a:ea typeface="ＭＳ Ｐゴシック" pitchFamily="4" charset="-128"/>
              </a:defRPr>
            </a:lvl5pPr>
            <a:lvl6pPr marL="457132" fontAlgn="base">
              <a:spcBef>
                <a:spcPct val="0"/>
              </a:spcBef>
              <a:spcAft>
                <a:spcPct val="0"/>
              </a:spcAft>
              <a:defRPr kumimoji="1" sz="2400">
                <a:solidFill>
                  <a:schemeClr val="tx1"/>
                </a:solidFill>
                <a:latin typeface="Arial" charset="0"/>
                <a:ea typeface="ＭＳ Ｐゴシック" pitchFamily="4" charset="-128"/>
              </a:defRPr>
            </a:lvl6pPr>
            <a:lvl7pPr marL="914261" fontAlgn="base">
              <a:spcBef>
                <a:spcPct val="0"/>
              </a:spcBef>
              <a:spcAft>
                <a:spcPct val="0"/>
              </a:spcAft>
              <a:defRPr kumimoji="1" sz="2400">
                <a:solidFill>
                  <a:schemeClr val="tx1"/>
                </a:solidFill>
                <a:latin typeface="Arial" charset="0"/>
                <a:ea typeface="ＭＳ Ｐゴシック" pitchFamily="4" charset="-128"/>
              </a:defRPr>
            </a:lvl7pPr>
            <a:lvl8pPr marL="1371392" fontAlgn="base">
              <a:spcBef>
                <a:spcPct val="0"/>
              </a:spcBef>
              <a:spcAft>
                <a:spcPct val="0"/>
              </a:spcAft>
              <a:defRPr kumimoji="1" sz="2400">
                <a:solidFill>
                  <a:schemeClr val="tx1"/>
                </a:solidFill>
                <a:latin typeface="Arial" charset="0"/>
                <a:ea typeface="ＭＳ Ｐゴシック" pitchFamily="4" charset="-128"/>
              </a:defRPr>
            </a:lvl8pPr>
            <a:lvl9pPr marL="1828522" fontAlgn="base">
              <a:spcBef>
                <a:spcPct val="0"/>
              </a:spcBef>
              <a:spcAft>
                <a:spcPct val="0"/>
              </a:spcAft>
              <a:defRPr kumimoji="1" sz="2400">
                <a:solidFill>
                  <a:schemeClr val="tx1"/>
                </a:solidFill>
                <a:latin typeface="Arial" charset="0"/>
                <a:ea typeface="ＭＳ Ｐゴシック" pitchFamily="4" charset="-128"/>
              </a:defRPr>
            </a:lvl9pPr>
          </a:lstStyle>
          <a:p>
            <a:endParaRPr lang="en-US" altLang="ja-JP" sz="1200" dirty="0"/>
          </a:p>
        </p:txBody>
      </p:sp>
      <p:sp>
        <p:nvSpPr>
          <p:cNvPr id="20487" name="ヘッダー プレースホルダー 5">
            <a:extLst>
              <a:ext uri="{FF2B5EF4-FFF2-40B4-BE49-F238E27FC236}">
                <a16:creationId xmlns:a16="http://schemas.microsoft.com/office/drawing/2014/main" id="{478073B0-718B-D707-8908-D980603538C3}"/>
              </a:ext>
            </a:extLst>
          </p:cNvPr>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kumimoji="1" sz="2400">
                <a:solidFill>
                  <a:schemeClr val="tx1"/>
                </a:solidFill>
                <a:latin typeface="Arial" charset="0"/>
                <a:ea typeface="ＭＳ Ｐゴシック" pitchFamily="4" charset="-128"/>
              </a:defRPr>
            </a:lvl1pPr>
            <a:lvl2pPr marL="37925974" indent="-37468843">
              <a:defRPr kumimoji="1" sz="2400">
                <a:solidFill>
                  <a:schemeClr val="tx1"/>
                </a:solidFill>
                <a:latin typeface="Arial" charset="0"/>
                <a:ea typeface="ＭＳ Ｐゴシック" pitchFamily="4" charset="-128"/>
              </a:defRPr>
            </a:lvl2pPr>
            <a:lvl3pPr>
              <a:defRPr kumimoji="1" sz="2400">
                <a:solidFill>
                  <a:schemeClr val="tx1"/>
                </a:solidFill>
                <a:latin typeface="Arial" charset="0"/>
                <a:ea typeface="ＭＳ Ｐゴシック" pitchFamily="4" charset="-128"/>
              </a:defRPr>
            </a:lvl3pPr>
            <a:lvl4pPr>
              <a:defRPr kumimoji="1" sz="2400">
                <a:solidFill>
                  <a:schemeClr val="tx1"/>
                </a:solidFill>
                <a:latin typeface="Arial" charset="0"/>
                <a:ea typeface="ＭＳ Ｐゴシック" pitchFamily="4" charset="-128"/>
              </a:defRPr>
            </a:lvl4pPr>
            <a:lvl5pPr>
              <a:defRPr kumimoji="1" sz="2400">
                <a:solidFill>
                  <a:schemeClr val="tx1"/>
                </a:solidFill>
                <a:latin typeface="Arial" charset="0"/>
                <a:ea typeface="ＭＳ Ｐゴシック" pitchFamily="4" charset="-128"/>
              </a:defRPr>
            </a:lvl5pPr>
            <a:lvl6pPr marL="457132" fontAlgn="base">
              <a:spcBef>
                <a:spcPct val="0"/>
              </a:spcBef>
              <a:spcAft>
                <a:spcPct val="0"/>
              </a:spcAft>
              <a:defRPr kumimoji="1" sz="2400">
                <a:solidFill>
                  <a:schemeClr val="tx1"/>
                </a:solidFill>
                <a:latin typeface="Arial" charset="0"/>
                <a:ea typeface="ＭＳ Ｐゴシック" pitchFamily="4" charset="-128"/>
              </a:defRPr>
            </a:lvl6pPr>
            <a:lvl7pPr marL="914261" fontAlgn="base">
              <a:spcBef>
                <a:spcPct val="0"/>
              </a:spcBef>
              <a:spcAft>
                <a:spcPct val="0"/>
              </a:spcAft>
              <a:defRPr kumimoji="1" sz="2400">
                <a:solidFill>
                  <a:schemeClr val="tx1"/>
                </a:solidFill>
                <a:latin typeface="Arial" charset="0"/>
                <a:ea typeface="ＭＳ Ｐゴシック" pitchFamily="4" charset="-128"/>
              </a:defRPr>
            </a:lvl7pPr>
            <a:lvl8pPr marL="1371392" fontAlgn="base">
              <a:spcBef>
                <a:spcPct val="0"/>
              </a:spcBef>
              <a:spcAft>
                <a:spcPct val="0"/>
              </a:spcAft>
              <a:defRPr kumimoji="1" sz="2400">
                <a:solidFill>
                  <a:schemeClr val="tx1"/>
                </a:solidFill>
                <a:latin typeface="Arial" charset="0"/>
                <a:ea typeface="ＭＳ Ｐゴシック" pitchFamily="4" charset="-128"/>
              </a:defRPr>
            </a:lvl8pPr>
            <a:lvl9pPr marL="1828522" fontAlgn="base">
              <a:spcBef>
                <a:spcPct val="0"/>
              </a:spcBef>
              <a:spcAft>
                <a:spcPct val="0"/>
              </a:spcAft>
              <a:defRPr kumimoji="1" sz="2400">
                <a:solidFill>
                  <a:schemeClr val="tx1"/>
                </a:solidFill>
                <a:latin typeface="Arial" charset="0"/>
                <a:ea typeface="ＭＳ Ｐゴシック" pitchFamily="4" charset="-128"/>
              </a:defRPr>
            </a:lvl9pPr>
          </a:lstStyle>
          <a:p>
            <a:r>
              <a:rPr lang="ja-JP" altLang="en-US" sz="1200" dirty="0"/>
              <a:t>公衆衛生研究所の業務について</a:t>
            </a:r>
            <a:endParaRPr lang="en-US" altLang="ja-JP" sz="1200" dirty="0"/>
          </a:p>
        </p:txBody>
      </p:sp>
    </p:spTree>
    <p:extLst>
      <p:ext uri="{BB962C8B-B14F-4D97-AF65-F5344CB8AC3E}">
        <p14:creationId xmlns:p14="http://schemas.microsoft.com/office/powerpoint/2010/main" val="4182494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a:p>
        </p:txBody>
      </p:sp>
      <p:sp>
        <p:nvSpPr>
          <p:cNvPr id="4" name="スライド番号プレースホルダー 3"/>
          <p:cNvSpPr>
            <a:spLocks noGrp="1"/>
          </p:cNvSpPr>
          <p:nvPr>
            <p:ph type="sldNum" sz="quarter" idx="5"/>
          </p:nvPr>
        </p:nvSpPr>
        <p:spPr/>
        <p:txBody>
          <a:bodyPr/>
          <a:lstStyle/>
          <a:p>
            <a:fld id="{9ADD32E2-EC3E-41E6-93FA-2C430CEA6CE0}" type="slidenum">
              <a:rPr lang="ja-JP" altLang="en-US" smtClean="0"/>
              <a:pPr/>
              <a:t>10</a:t>
            </a:fld>
            <a:endParaRPr lang="ja-JP" altLang="en-US"/>
          </a:p>
        </p:txBody>
      </p:sp>
    </p:spTree>
    <p:extLst>
      <p:ext uri="{BB962C8B-B14F-4D97-AF65-F5344CB8AC3E}">
        <p14:creationId xmlns:p14="http://schemas.microsoft.com/office/powerpoint/2010/main" val="20835844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a:p>
        </p:txBody>
      </p:sp>
      <p:sp>
        <p:nvSpPr>
          <p:cNvPr id="4" name="スライド番号プレースホルダー 3"/>
          <p:cNvSpPr>
            <a:spLocks noGrp="1"/>
          </p:cNvSpPr>
          <p:nvPr>
            <p:ph type="sldNum" sz="quarter" idx="5"/>
          </p:nvPr>
        </p:nvSpPr>
        <p:spPr/>
        <p:txBody>
          <a:bodyPr/>
          <a:lstStyle/>
          <a:p>
            <a:fld id="{9ADD32E2-EC3E-41E6-93FA-2C430CEA6CE0}" type="slidenum">
              <a:rPr lang="ja-JP" altLang="en-US" smtClean="0"/>
              <a:pPr/>
              <a:t>11</a:t>
            </a:fld>
            <a:endParaRPr lang="ja-JP" altLang="en-US"/>
          </a:p>
        </p:txBody>
      </p:sp>
    </p:spTree>
    <p:extLst>
      <p:ext uri="{BB962C8B-B14F-4D97-AF65-F5344CB8AC3E}">
        <p14:creationId xmlns:p14="http://schemas.microsoft.com/office/powerpoint/2010/main" val="29248903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Rot="1" noChangeAspect="1" noChangeArrowheads="1" noTextEdit="1"/>
          </p:cNvSpPr>
          <p:nvPr>
            <p:ph type="sldImg"/>
          </p:nvPr>
        </p:nvSpPr>
        <p:spPr bwMode="auto">
          <a:xfrm>
            <a:off x="906463" y="742950"/>
            <a:ext cx="4922837" cy="369411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ja-JP" altLang="en-US" dirty="0"/>
          </a:p>
        </p:txBody>
      </p:sp>
      <p:sp>
        <p:nvSpPr>
          <p:cNvPr id="20484" name="日付プレースホルダ 4"/>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a:solidFill>
                  <a:schemeClr val="tx1"/>
                </a:solidFill>
                <a:latin typeface="Arial" charset="0"/>
                <a:ea typeface="ＭＳ Ｐゴシック" pitchFamily="4" charset="-128"/>
              </a:defRPr>
            </a:lvl1pPr>
            <a:lvl2pPr marL="37925974" indent="-37468843">
              <a:defRPr kumimoji="1" sz="2400">
                <a:solidFill>
                  <a:schemeClr val="tx1"/>
                </a:solidFill>
                <a:latin typeface="Arial" charset="0"/>
                <a:ea typeface="ＭＳ Ｐゴシック" pitchFamily="4" charset="-128"/>
              </a:defRPr>
            </a:lvl2pPr>
            <a:lvl3pPr>
              <a:defRPr kumimoji="1" sz="2400">
                <a:solidFill>
                  <a:schemeClr val="tx1"/>
                </a:solidFill>
                <a:latin typeface="Arial" charset="0"/>
                <a:ea typeface="ＭＳ Ｐゴシック" pitchFamily="4" charset="-128"/>
              </a:defRPr>
            </a:lvl3pPr>
            <a:lvl4pPr>
              <a:defRPr kumimoji="1" sz="2400">
                <a:solidFill>
                  <a:schemeClr val="tx1"/>
                </a:solidFill>
                <a:latin typeface="Arial" charset="0"/>
                <a:ea typeface="ＭＳ Ｐゴシック" pitchFamily="4" charset="-128"/>
              </a:defRPr>
            </a:lvl4pPr>
            <a:lvl5pPr>
              <a:defRPr kumimoji="1" sz="2400">
                <a:solidFill>
                  <a:schemeClr val="tx1"/>
                </a:solidFill>
                <a:latin typeface="Arial" charset="0"/>
                <a:ea typeface="ＭＳ Ｐゴシック" pitchFamily="4" charset="-128"/>
              </a:defRPr>
            </a:lvl5pPr>
            <a:lvl6pPr marL="457132" fontAlgn="base">
              <a:spcBef>
                <a:spcPct val="0"/>
              </a:spcBef>
              <a:spcAft>
                <a:spcPct val="0"/>
              </a:spcAft>
              <a:defRPr kumimoji="1" sz="2400">
                <a:solidFill>
                  <a:schemeClr val="tx1"/>
                </a:solidFill>
                <a:latin typeface="Arial" charset="0"/>
                <a:ea typeface="ＭＳ Ｐゴシック" pitchFamily="4" charset="-128"/>
              </a:defRPr>
            </a:lvl6pPr>
            <a:lvl7pPr marL="914261" fontAlgn="base">
              <a:spcBef>
                <a:spcPct val="0"/>
              </a:spcBef>
              <a:spcAft>
                <a:spcPct val="0"/>
              </a:spcAft>
              <a:defRPr kumimoji="1" sz="2400">
                <a:solidFill>
                  <a:schemeClr val="tx1"/>
                </a:solidFill>
                <a:latin typeface="Arial" charset="0"/>
                <a:ea typeface="ＭＳ Ｐゴシック" pitchFamily="4" charset="-128"/>
              </a:defRPr>
            </a:lvl7pPr>
            <a:lvl8pPr marL="1371392" fontAlgn="base">
              <a:spcBef>
                <a:spcPct val="0"/>
              </a:spcBef>
              <a:spcAft>
                <a:spcPct val="0"/>
              </a:spcAft>
              <a:defRPr kumimoji="1" sz="2400">
                <a:solidFill>
                  <a:schemeClr val="tx1"/>
                </a:solidFill>
                <a:latin typeface="Arial" charset="0"/>
                <a:ea typeface="ＭＳ Ｐゴシック" pitchFamily="4" charset="-128"/>
              </a:defRPr>
            </a:lvl8pPr>
            <a:lvl9pPr marL="1828522" fontAlgn="base">
              <a:spcBef>
                <a:spcPct val="0"/>
              </a:spcBef>
              <a:spcAft>
                <a:spcPct val="0"/>
              </a:spcAft>
              <a:defRPr kumimoji="1" sz="2400">
                <a:solidFill>
                  <a:schemeClr val="tx1"/>
                </a:solidFill>
                <a:latin typeface="Arial" charset="0"/>
                <a:ea typeface="ＭＳ Ｐゴシック" pitchFamily="4" charset="-128"/>
              </a:defRPr>
            </a:lvl9pPr>
          </a:lstStyle>
          <a:p>
            <a:fld id="{50D4EF4C-C891-4C13-AFB8-4176E592C375}" type="datetime1">
              <a:rPr lang="ja-JP" altLang="en-US" sz="1200"/>
              <a:pPr/>
              <a:t>2026/7/23</a:t>
            </a:fld>
            <a:endParaRPr lang="en-US" altLang="ja-JP" sz="1200" dirty="0"/>
          </a:p>
        </p:txBody>
      </p:sp>
      <p:sp>
        <p:nvSpPr>
          <p:cNvPr id="20485" name="スライド番号プレースホルダー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a:solidFill>
                  <a:schemeClr val="tx1"/>
                </a:solidFill>
                <a:latin typeface="Arial" charset="0"/>
                <a:ea typeface="ＭＳ Ｐゴシック" pitchFamily="4" charset="-128"/>
              </a:defRPr>
            </a:lvl1pPr>
            <a:lvl2pPr marL="37925974" indent="-37468843">
              <a:defRPr kumimoji="1" sz="2400">
                <a:solidFill>
                  <a:schemeClr val="tx1"/>
                </a:solidFill>
                <a:latin typeface="Arial" charset="0"/>
                <a:ea typeface="ＭＳ Ｐゴシック" pitchFamily="4" charset="-128"/>
              </a:defRPr>
            </a:lvl2pPr>
            <a:lvl3pPr>
              <a:defRPr kumimoji="1" sz="2400">
                <a:solidFill>
                  <a:schemeClr val="tx1"/>
                </a:solidFill>
                <a:latin typeface="Arial" charset="0"/>
                <a:ea typeface="ＭＳ Ｐゴシック" pitchFamily="4" charset="-128"/>
              </a:defRPr>
            </a:lvl3pPr>
            <a:lvl4pPr>
              <a:defRPr kumimoji="1" sz="2400">
                <a:solidFill>
                  <a:schemeClr val="tx1"/>
                </a:solidFill>
                <a:latin typeface="Arial" charset="0"/>
                <a:ea typeface="ＭＳ Ｐゴシック" pitchFamily="4" charset="-128"/>
              </a:defRPr>
            </a:lvl4pPr>
            <a:lvl5pPr>
              <a:defRPr kumimoji="1" sz="2400">
                <a:solidFill>
                  <a:schemeClr val="tx1"/>
                </a:solidFill>
                <a:latin typeface="Arial" charset="0"/>
                <a:ea typeface="ＭＳ Ｐゴシック" pitchFamily="4" charset="-128"/>
              </a:defRPr>
            </a:lvl5pPr>
            <a:lvl6pPr marL="457132" fontAlgn="base">
              <a:spcBef>
                <a:spcPct val="0"/>
              </a:spcBef>
              <a:spcAft>
                <a:spcPct val="0"/>
              </a:spcAft>
              <a:defRPr kumimoji="1" sz="2400">
                <a:solidFill>
                  <a:schemeClr val="tx1"/>
                </a:solidFill>
                <a:latin typeface="Arial" charset="0"/>
                <a:ea typeface="ＭＳ Ｐゴシック" pitchFamily="4" charset="-128"/>
              </a:defRPr>
            </a:lvl6pPr>
            <a:lvl7pPr marL="914261" fontAlgn="base">
              <a:spcBef>
                <a:spcPct val="0"/>
              </a:spcBef>
              <a:spcAft>
                <a:spcPct val="0"/>
              </a:spcAft>
              <a:defRPr kumimoji="1" sz="2400">
                <a:solidFill>
                  <a:schemeClr val="tx1"/>
                </a:solidFill>
                <a:latin typeface="Arial" charset="0"/>
                <a:ea typeface="ＭＳ Ｐゴシック" pitchFamily="4" charset="-128"/>
              </a:defRPr>
            </a:lvl7pPr>
            <a:lvl8pPr marL="1371392" fontAlgn="base">
              <a:spcBef>
                <a:spcPct val="0"/>
              </a:spcBef>
              <a:spcAft>
                <a:spcPct val="0"/>
              </a:spcAft>
              <a:defRPr kumimoji="1" sz="2400">
                <a:solidFill>
                  <a:schemeClr val="tx1"/>
                </a:solidFill>
                <a:latin typeface="Arial" charset="0"/>
                <a:ea typeface="ＭＳ Ｐゴシック" pitchFamily="4" charset="-128"/>
              </a:defRPr>
            </a:lvl8pPr>
            <a:lvl9pPr marL="1828522" fontAlgn="base">
              <a:spcBef>
                <a:spcPct val="0"/>
              </a:spcBef>
              <a:spcAft>
                <a:spcPct val="0"/>
              </a:spcAft>
              <a:defRPr kumimoji="1" sz="2400">
                <a:solidFill>
                  <a:schemeClr val="tx1"/>
                </a:solidFill>
                <a:latin typeface="Arial" charset="0"/>
                <a:ea typeface="ＭＳ Ｐゴシック" pitchFamily="4" charset="-128"/>
              </a:defRPr>
            </a:lvl9pPr>
          </a:lstStyle>
          <a:p>
            <a:fld id="{2A5D397A-9AE2-4A5F-B4DB-7FD379243C75}" type="slidenum">
              <a:rPr lang="en-US" altLang="ja-JP" sz="1200"/>
              <a:pPr/>
              <a:t>12</a:t>
            </a:fld>
            <a:endParaRPr lang="en-US" altLang="ja-JP" sz="1200" dirty="0"/>
          </a:p>
        </p:txBody>
      </p:sp>
      <p:sp>
        <p:nvSpPr>
          <p:cNvPr id="20486" name="フッター プレースホルダー 4"/>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kumimoji="1" sz="2400">
                <a:solidFill>
                  <a:schemeClr val="tx1"/>
                </a:solidFill>
                <a:latin typeface="Arial" charset="0"/>
                <a:ea typeface="ＭＳ Ｐゴシック" pitchFamily="4" charset="-128"/>
              </a:defRPr>
            </a:lvl1pPr>
            <a:lvl2pPr marL="37925974" indent="-37468843">
              <a:defRPr kumimoji="1" sz="2400">
                <a:solidFill>
                  <a:schemeClr val="tx1"/>
                </a:solidFill>
                <a:latin typeface="Arial" charset="0"/>
                <a:ea typeface="ＭＳ Ｐゴシック" pitchFamily="4" charset="-128"/>
              </a:defRPr>
            </a:lvl2pPr>
            <a:lvl3pPr>
              <a:defRPr kumimoji="1" sz="2400">
                <a:solidFill>
                  <a:schemeClr val="tx1"/>
                </a:solidFill>
                <a:latin typeface="Arial" charset="0"/>
                <a:ea typeface="ＭＳ Ｐゴシック" pitchFamily="4" charset="-128"/>
              </a:defRPr>
            </a:lvl3pPr>
            <a:lvl4pPr>
              <a:defRPr kumimoji="1" sz="2400">
                <a:solidFill>
                  <a:schemeClr val="tx1"/>
                </a:solidFill>
                <a:latin typeface="Arial" charset="0"/>
                <a:ea typeface="ＭＳ Ｐゴシック" pitchFamily="4" charset="-128"/>
              </a:defRPr>
            </a:lvl4pPr>
            <a:lvl5pPr>
              <a:defRPr kumimoji="1" sz="2400">
                <a:solidFill>
                  <a:schemeClr val="tx1"/>
                </a:solidFill>
                <a:latin typeface="Arial" charset="0"/>
                <a:ea typeface="ＭＳ Ｐゴシック" pitchFamily="4" charset="-128"/>
              </a:defRPr>
            </a:lvl5pPr>
            <a:lvl6pPr marL="457132" fontAlgn="base">
              <a:spcBef>
                <a:spcPct val="0"/>
              </a:spcBef>
              <a:spcAft>
                <a:spcPct val="0"/>
              </a:spcAft>
              <a:defRPr kumimoji="1" sz="2400">
                <a:solidFill>
                  <a:schemeClr val="tx1"/>
                </a:solidFill>
                <a:latin typeface="Arial" charset="0"/>
                <a:ea typeface="ＭＳ Ｐゴシック" pitchFamily="4" charset="-128"/>
              </a:defRPr>
            </a:lvl6pPr>
            <a:lvl7pPr marL="914261" fontAlgn="base">
              <a:spcBef>
                <a:spcPct val="0"/>
              </a:spcBef>
              <a:spcAft>
                <a:spcPct val="0"/>
              </a:spcAft>
              <a:defRPr kumimoji="1" sz="2400">
                <a:solidFill>
                  <a:schemeClr val="tx1"/>
                </a:solidFill>
                <a:latin typeface="Arial" charset="0"/>
                <a:ea typeface="ＭＳ Ｐゴシック" pitchFamily="4" charset="-128"/>
              </a:defRPr>
            </a:lvl7pPr>
            <a:lvl8pPr marL="1371392" fontAlgn="base">
              <a:spcBef>
                <a:spcPct val="0"/>
              </a:spcBef>
              <a:spcAft>
                <a:spcPct val="0"/>
              </a:spcAft>
              <a:defRPr kumimoji="1" sz="2400">
                <a:solidFill>
                  <a:schemeClr val="tx1"/>
                </a:solidFill>
                <a:latin typeface="Arial" charset="0"/>
                <a:ea typeface="ＭＳ Ｐゴシック" pitchFamily="4" charset="-128"/>
              </a:defRPr>
            </a:lvl8pPr>
            <a:lvl9pPr marL="1828522" fontAlgn="base">
              <a:spcBef>
                <a:spcPct val="0"/>
              </a:spcBef>
              <a:spcAft>
                <a:spcPct val="0"/>
              </a:spcAft>
              <a:defRPr kumimoji="1" sz="2400">
                <a:solidFill>
                  <a:schemeClr val="tx1"/>
                </a:solidFill>
                <a:latin typeface="Arial" charset="0"/>
                <a:ea typeface="ＭＳ Ｐゴシック" pitchFamily="4" charset="-128"/>
              </a:defRPr>
            </a:lvl9pPr>
          </a:lstStyle>
          <a:p>
            <a:endParaRPr lang="en-US" altLang="ja-JP" sz="1200" dirty="0"/>
          </a:p>
        </p:txBody>
      </p:sp>
      <p:sp>
        <p:nvSpPr>
          <p:cNvPr id="20487" name="ヘッダー プレースホルダー 5"/>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kumimoji="1" sz="2400">
                <a:solidFill>
                  <a:schemeClr val="tx1"/>
                </a:solidFill>
                <a:latin typeface="Arial" charset="0"/>
                <a:ea typeface="ＭＳ Ｐゴシック" pitchFamily="4" charset="-128"/>
              </a:defRPr>
            </a:lvl1pPr>
            <a:lvl2pPr marL="37925974" indent="-37468843">
              <a:defRPr kumimoji="1" sz="2400">
                <a:solidFill>
                  <a:schemeClr val="tx1"/>
                </a:solidFill>
                <a:latin typeface="Arial" charset="0"/>
                <a:ea typeface="ＭＳ Ｐゴシック" pitchFamily="4" charset="-128"/>
              </a:defRPr>
            </a:lvl2pPr>
            <a:lvl3pPr>
              <a:defRPr kumimoji="1" sz="2400">
                <a:solidFill>
                  <a:schemeClr val="tx1"/>
                </a:solidFill>
                <a:latin typeface="Arial" charset="0"/>
                <a:ea typeface="ＭＳ Ｐゴシック" pitchFamily="4" charset="-128"/>
              </a:defRPr>
            </a:lvl3pPr>
            <a:lvl4pPr>
              <a:defRPr kumimoji="1" sz="2400">
                <a:solidFill>
                  <a:schemeClr val="tx1"/>
                </a:solidFill>
                <a:latin typeface="Arial" charset="0"/>
                <a:ea typeface="ＭＳ Ｐゴシック" pitchFamily="4" charset="-128"/>
              </a:defRPr>
            </a:lvl4pPr>
            <a:lvl5pPr>
              <a:defRPr kumimoji="1" sz="2400">
                <a:solidFill>
                  <a:schemeClr val="tx1"/>
                </a:solidFill>
                <a:latin typeface="Arial" charset="0"/>
                <a:ea typeface="ＭＳ Ｐゴシック" pitchFamily="4" charset="-128"/>
              </a:defRPr>
            </a:lvl5pPr>
            <a:lvl6pPr marL="457132" fontAlgn="base">
              <a:spcBef>
                <a:spcPct val="0"/>
              </a:spcBef>
              <a:spcAft>
                <a:spcPct val="0"/>
              </a:spcAft>
              <a:defRPr kumimoji="1" sz="2400">
                <a:solidFill>
                  <a:schemeClr val="tx1"/>
                </a:solidFill>
                <a:latin typeface="Arial" charset="0"/>
                <a:ea typeface="ＭＳ Ｐゴシック" pitchFamily="4" charset="-128"/>
              </a:defRPr>
            </a:lvl6pPr>
            <a:lvl7pPr marL="914261" fontAlgn="base">
              <a:spcBef>
                <a:spcPct val="0"/>
              </a:spcBef>
              <a:spcAft>
                <a:spcPct val="0"/>
              </a:spcAft>
              <a:defRPr kumimoji="1" sz="2400">
                <a:solidFill>
                  <a:schemeClr val="tx1"/>
                </a:solidFill>
                <a:latin typeface="Arial" charset="0"/>
                <a:ea typeface="ＭＳ Ｐゴシック" pitchFamily="4" charset="-128"/>
              </a:defRPr>
            </a:lvl7pPr>
            <a:lvl8pPr marL="1371392" fontAlgn="base">
              <a:spcBef>
                <a:spcPct val="0"/>
              </a:spcBef>
              <a:spcAft>
                <a:spcPct val="0"/>
              </a:spcAft>
              <a:defRPr kumimoji="1" sz="2400">
                <a:solidFill>
                  <a:schemeClr val="tx1"/>
                </a:solidFill>
                <a:latin typeface="Arial" charset="0"/>
                <a:ea typeface="ＭＳ Ｐゴシック" pitchFamily="4" charset="-128"/>
              </a:defRPr>
            </a:lvl8pPr>
            <a:lvl9pPr marL="1828522" fontAlgn="base">
              <a:spcBef>
                <a:spcPct val="0"/>
              </a:spcBef>
              <a:spcAft>
                <a:spcPct val="0"/>
              </a:spcAft>
              <a:defRPr kumimoji="1" sz="2400">
                <a:solidFill>
                  <a:schemeClr val="tx1"/>
                </a:solidFill>
                <a:latin typeface="Arial" charset="0"/>
                <a:ea typeface="ＭＳ Ｐゴシック" pitchFamily="4" charset="-128"/>
              </a:defRPr>
            </a:lvl9pPr>
          </a:lstStyle>
          <a:p>
            <a:r>
              <a:rPr lang="ja-JP" altLang="en-US" sz="1200" dirty="0"/>
              <a:t>公衆衛生研究所の業務について</a:t>
            </a:r>
            <a:endParaRPr lang="en-US" altLang="ja-JP" sz="1200" dirty="0"/>
          </a:p>
        </p:txBody>
      </p:sp>
    </p:spTree>
    <p:extLst>
      <p:ext uri="{BB962C8B-B14F-4D97-AF65-F5344CB8AC3E}">
        <p14:creationId xmlns:p14="http://schemas.microsoft.com/office/powerpoint/2010/main" val="18774077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Rot="1" noChangeAspect="1" noChangeArrowheads="1" noTextEdit="1"/>
          </p:cNvSpPr>
          <p:nvPr>
            <p:ph type="sldImg"/>
          </p:nvPr>
        </p:nvSpPr>
        <p:spPr bwMode="auto">
          <a:xfrm>
            <a:off x="906463" y="742950"/>
            <a:ext cx="4922837" cy="369411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ja-JP" altLang="en-US" dirty="0"/>
          </a:p>
        </p:txBody>
      </p:sp>
      <p:sp>
        <p:nvSpPr>
          <p:cNvPr id="20484" name="日付プレースホルダ 4"/>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a:solidFill>
                  <a:schemeClr val="tx1"/>
                </a:solidFill>
                <a:latin typeface="Arial" charset="0"/>
                <a:ea typeface="ＭＳ Ｐゴシック" pitchFamily="4" charset="-128"/>
              </a:defRPr>
            </a:lvl1pPr>
            <a:lvl2pPr marL="37925974" indent="-37468843">
              <a:defRPr kumimoji="1" sz="2400">
                <a:solidFill>
                  <a:schemeClr val="tx1"/>
                </a:solidFill>
                <a:latin typeface="Arial" charset="0"/>
                <a:ea typeface="ＭＳ Ｐゴシック" pitchFamily="4" charset="-128"/>
              </a:defRPr>
            </a:lvl2pPr>
            <a:lvl3pPr>
              <a:defRPr kumimoji="1" sz="2400">
                <a:solidFill>
                  <a:schemeClr val="tx1"/>
                </a:solidFill>
                <a:latin typeface="Arial" charset="0"/>
                <a:ea typeface="ＭＳ Ｐゴシック" pitchFamily="4" charset="-128"/>
              </a:defRPr>
            </a:lvl3pPr>
            <a:lvl4pPr>
              <a:defRPr kumimoji="1" sz="2400">
                <a:solidFill>
                  <a:schemeClr val="tx1"/>
                </a:solidFill>
                <a:latin typeface="Arial" charset="0"/>
                <a:ea typeface="ＭＳ Ｐゴシック" pitchFamily="4" charset="-128"/>
              </a:defRPr>
            </a:lvl4pPr>
            <a:lvl5pPr>
              <a:defRPr kumimoji="1" sz="2400">
                <a:solidFill>
                  <a:schemeClr val="tx1"/>
                </a:solidFill>
                <a:latin typeface="Arial" charset="0"/>
                <a:ea typeface="ＭＳ Ｐゴシック" pitchFamily="4" charset="-128"/>
              </a:defRPr>
            </a:lvl5pPr>
            <a:lvl6pPr marL="457132" fontAlgn="base">
              <a:spcBef>
                <a:spcPct val="0"/>
              </a:spcBef>
              <a:spcAft>
                <a:spcPct val="0"/>
              </a:spcAft>
              <a:defRPr kumimoji="1" sz="2400">
                <a:solidFill>
                  <a:schemeClr val="tx1"/>
                </a:solidFill>
                <a:latin typeface="Arial" charset="0"/>
                <a:ea typeface="ＭＳ Ｐゴシック" pitchFamily="4" charset="-128"/>
              </a:defRPr>
            </a:lvl6pPr>
            <a:lvl7pPr marL="914261" fontAlgn="base">
              <a:spcBef>
                <a:spcPct val="0"/>
              </a:spcBef>
              <a:spcAft>
                <a:spcPct val="0"/>
              </a:spcAft>
              <a:defRPr kumimoji="1" sz="2400">
                <a:solidFill>
                  <a:schemeClr val="tx1"/>
                </a:solidFill>
                <a:latin typeface="Arial" charset="0"/>
                <a:ea typeface="ＭＳ Ｐゴシック" pitchFamily="4" charset="-128"/>
              </a:defRPr>
            </a:lvl7pPr>
            <a:lvl8pPr marL="1371392" fontAlgn="base">
              <a:spcBef>
                <a:spcPct val="0"/>
              </a:spcBef>
              <a:spcAft>
                <a:spcPct val="0"/>
              </a:spcAft>
              <a:defRPr kumimoji="1" sz="2400">
                <a:solidFill>
                  <a:schemeClr val="tx1"/>
                </a:solidFill>
                <a:latin typeface="Arial" charset="0"/>
                <a:ea typeface="ＭＳ Ｐゴシック" pitchFamily="4" charset="-128"/>
              </a:defRPr>
            </a:lvl8pPr>
            <a:lvl9pPr marL="1828522" fontAlgn="base">
              <a:spcBef>
                <a:spcPct val="0"/>
              </a:spcBef>
              <a:spcAft>
                <a:spcPct val="0"/>
              </a:spcAft>
              <a:defRPr kumimoji="1" sz="2400">
                <a:solidFill>
                  <a:schemeClr val="tx1"/>
                </a:solidFill>
                <a:latin typeface="Arial" charset="0"/>
                <a:ea typeface="ＭＳ Ｐゴシック" pitchFamily="4" charset="-128"/>
              </a:defRPr>
            </a:lvl9pPr>
          </a:lstStyle>
          <a:p>
            <a:fld id="{50D4EF4C-C891-4C13-AFB8-4176E592C375}" type="datetime1">
              <a:rPr lang="ja-JP" altLang="en-US" sz="1200"/>
              <a:pPr/>
              <a:t>2026/7/23</a:t>
            </a:fld>
            <a:endParaRPr lang="en-US" altLang="ja-JP" sz="1200" dirty="0"/>
          </a:p>
        </p:txBody>
      </p:sp>
      <p:sp>
        <p:nvSpPr>
          <p:cNvPr id="20485" name="スライド番号プレースホルダー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a:solidFill>
                  <a:schemeClr val="tx1"/>
                </a:solidFill>
                <a:latin typeface="Arial" charset="0"/>
                <a:ea typeface="ＭＳ Ｐゴシック" pitchFamily="4" charset="-128"/>
              </a:defRPr>
            </a:lvl1pPr>
            <a:lvl2pPr marL="37925974" indent="-37468843">
              <a:defRPr kumimoji="1" sz="2400">
                <a:solidFill>
                  <a:schemeClr val="tx1"/>
                </a:solidFill>
                <a:latin typeface="Arial" charset="0"/>
                <a:ea typeface="ＭＳ Ｐゴシック" pitchFamily="4" charset="-128"/>
              </a:defRPr>
            </a:lvl2pPr>
            <a:lvl3pPr>
              <a:defRPr kumimoji="1" sz="2400">
                <a:solidFill>
                  <a:schemeClr val="tx1"/>
                </a:solidFill>
                <a:latin typeface="Arial" charset="0"/>
                <a:ea typeface="ＭＳ Ｐゴシック" pitchFamily="4" charset="-128"/>
              </a:defRPr>
            </a:lvl3pPr>
            <a:lvl4pPr>
              <a:defRPr kumimoji="1" sz="2400">
                <a:solidFill>
                  <a:schemeClr val="tx1"/>
                </a:solidFill>
                <a:latin typeface="Arial" charset="0"/>
                <a:ea typeface="ＭＳ Ｐゴシック" pitchFamily="4" charset="-128"/>
              </a:defRPr>
            </a:lvl4pPr>
            <a:lvl5pPr>
              <a:defRPr kumimoji="1" sz="2400">
                <a:solidFill>
                  <a:schemeClr val="tx1"/>
                </a:solidFill>
                <a:latin typeface="Arial" charset="0"/>
                <a:ea typeface="ＭＳ Ｐゴシック" pitchFamily="4" charset="-128"/>
              </a:defRPr>
            </a:lvl5pPr>
            <a:lvl6pPr marL="457132" fontAlgn="base">
              <a:spcBef>
                <a:spcPct val="0"/>
              </a:spcBef>
              <a:spcAft>
                <a:spcPct val="0"/>
              </a:spcAft>
              <a:defRPr kumimoji="1" sz="2400">
                <a:solidFill>
                  <a:schemeClr val="tx1"/>
                </a:solidFill>
                <a:latin typeface="Arial" charset="0"/>
                <a:ea typeface="ＭＳ Ｐゴシック" pitchFamily="4" charset="-128"/>
              </a:defRPr>
            </a:lvl6pPr>
            <a:lvl7pPr marL="914261" fontAlgn="base">
              <a:spcBef>
                <a:spcPct val="0"/>
              </a:spcBef>
              <a:spcAft>
                <a:spcPct val="0"/>
              </a:spcAft>
              <a:defRPr kumimoji="1" sz="2400">
                <a:solidFill>
                  <a:schemeClr val="tx1"/>
                </a:solidFill>
                <a:latin typeface="Arial" charset="0"/>
                <a:ea typeface="ＭＳ Ｐゴシック" pitchFamily="4" charset="-128"/>
              </a:defRPr>
            </a:lvl7pPr>
            <a:lvl8pPr marL="1371392" fontAlgn="base">
              <a:spcBef>
                <a:spcPct val="0"/>
              </a:spcBef>
              <a:spcAft>
                <a:spcPct val="0"/>
              </a:spcAft>
              <a:defRPr kumimoji="1" sz="2400">
                <a:solidFill>
                  <a:schemeClr val="tx1"/>
                </a:solidFill>
                <a:latin typeface="Arial" charset="0"/>
                <a:ea typeface="ＭＳ Ｐゴシック" pitchFamily="4" charset="-128"/>
              </a:defRPr>
            </a:lvl8pPr>
            <a:lvl9pPr marL="1828522" fontAlgn="base">
              <a:spcBef>
                <a:spcPct val="0"/>
              </a:spcBef>
              <a:spcAft>
                <a:spcPct val="0"/>
              </a:spcAft>
              <a:defRPr kumimoji="1" sz="2400">
                <a:solidFill>
                  <a:schemeClr val="tx1"/>
                </a:solidFill>
                <a:latin typeface="Arial" charset="0"/>
                <a:ea typeface="ＭＳ Ｐゴシック" pitchFamily="4" charset="-128"/>
              </a:defRPr>
            </a:lvl9pPr>
          </a:lstStyle>
          <a:p>
            <a:fld id="{2A5D397A-9AE2-4A5F-B4DB-7FD379243C75}" type="slidenum">
              <a:rPr lang="en-US" altLang="ja-JP" sz="1200"/>
              <a:pPr/>
              <a:t>13</a:t>
            </a:fld>
            <a:endParaRPr lang="en-US" altLang="ja-JP" sz="1200" dirty="0"/>
          </a:p>
        </p:txBody>
      </p:sp>
      <p:sp>
        <p:nvSpPr>
          <p:cNvPr id="20486" name="フッター プレースホルダー 4"/>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kumimoji="1" sz="2400">
                <a:solidFill>
                  <a:schemeClr val="tx1"/>
                </a:solidFill>
                <a:latin typeface="Arial" charset="0"/>
                <a:ea typeface="ＭＳ Ｐゴシック" pitchFamily="4" charset="-128"/>
              </a:defRPr>
            </a:lvl1pPr>
            <a:lvl2pPr marL="37925974" indent="-37468843">
              <a:defRPr kumimoji="1" sz="2400">
                <a:solidFill>
                  <a:schemeClr val="tx1"/>
                </a:solidFill>
                <a:latin typeface="Arial" charset="0"/>
                <a:ea typeface="ＭＳ Ｐゴシック" pitchFamily="4" charset="-128"/>
              </a:defRPr>
            </a:lvl2pPr>
            <a:lvl3pPr>
              <a:defRPr kumimoji="1" sz="2400">
                <a:solidFill>
                  <a:schemeClr val="tx1"/>
                </a:solidFill>
                <a:latin typeface="Arial" charset="0"/>
                <a:ea typeface="ＭＳ Ｐゴシック" pitchFamily="4" charset="-128"/>
              </a:defRPr>
            </a:lvl3pPr>
            <a:lvl4pPr>
              <a:defRPr kumimoji="1" sz="2400">
                <a:solidFill>
                  <a:schemeClr val="tx1"/>
                </a:solidFill>
                <a:latin typeface="Arial" charset="0"/>
                <a:ea typeface="ＭＳ Ｐゴシック" pitchFamily="4" charset="-128"/>
              </a:defRPr>
            </a:lvl4pPr>
            <a:lvl5pPr>
              <a:defRPr kumimoji="1" sz="2400">
                <a:solidFill>
                  <a:schemeClr val="tx1"/>
                </a:solidFill>
                <a:latin typeface="Arial" charset="0"/>
                <a:ea typeface="ＭＳ Ｐゴシック" pitchFamily="4" charset="-128"/>
              </a:defRPr>
            </a:lvl5pPr>
            <a:lvl6pPr marL="457132" fontAlgn="base">
              <a:spcBef>
                <a:spcPct val="0"/>
              </a:spcBef>
              <a:spcAft>
                <a:spcPct val="0"/>
              </a:spcAft>
              <a:defRPr kumimoji="1" sz="2400">
                <a:solidFill>
                  <a:schemeClr val="tx1"/>
                </a:solidFill>
                <a:latin typeface="Arial" charset="0"/>
                <a:ea typeface="ＭＳ Ｐゴシック" pitchFamily="4" charset="-128"/>
              </a:defRPr>
            </a:lvl6pPr>
            <a:lvl7pPr marL="914261" fontAlgn="base">
              <a:spcBef>
                <a:spcPct val="0"/>
              </a:spcBef>
              <a:spcAft>
                <a:spcPct val="0"/>
              </a:spcAft>
              <a:defRPr kumimoji="1" sz="2400">
                <a:solidFill>
                  <a:schemeClr val="tx1"/>
                </a:solidFill>
                <a:latin typeface="Arial" charset="0"/>
                <a:ea typeface="ＭＳ Ｐゴシック" pitchFamily="4" charset="-128"/>
              </a:defRPr>
            </a:lvl7pPr>
            <a:lvl8pPr marL="1371392" fontAlgn="base">
              <a:spcBef>
                <a:spcPct val="0"/>
              </a:spcBef>
              <a:spcAft>
                <a:spcPct val="0"/>
              </a:spcAft>
              <a:defRPr kumimoji="1" sz="2400">
                <a:solidFill>
                  <a:schemeClr val="tx1"/>
                </a:solidFill>
                <a:latin typeface="Arial" charset="0"/>
                <a:ea typeface="ＭＳ Ｐゴシック" pitchFamily="4" charset="-128"/>
              </a:defRPr>
            </a:lvl8pPr>
            <a:lvl9pPr marL="1828522" fontAlgn="base">
              <a:spcBef>
                <a:spcPct val="0"/>
              </a:spcBef>
              <a:spcAft>
                <a:spcPct val="0"/>
              </a:spcAft>
              <a:defRPr kumimoji="1" sz="2400">
                <a:solidFill>
                  <a:schemeClr val="tx1"/>
                </a:solidFill>
                <a:latin typeface="Arial" charset="0"/>
                <a:ea typeface="ＭＳ Ｐゴシック" pitchFamily="4" charset="-128"/>
              </a:defRPr>
            </a:lvl9pPr>
          </a:lstStyle>
          <a:p>
            <a:endParaRPr lang="en-US" altLang="ja-JP" sz="1200" dirty="0"/>
          </a:p>
        </p:txBody>
      </p:sp>
      <p:sp>
        <p:nvSpPr>
          <p:cNvPr id="20487" name="ヘッダー プレースホルダー 5"/>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kumimoji="1" sz="2400">
                <a:solidFill>
                  <a:schemeClr val="tx1"/>
                </a:solidFill>
                <a:latin typeface="Arial" charset="0"/>
                <a:ea typeface="ＭＳ Ｐゴシック" pitchFamily="4" charset="-128"/>
              </a:defRPr>
            </a:lvl1pPr>
            <a:lvl2pPr marL="37925974" indent="-37468843">
              <a:defRPr kumimoji="1" sz="2400">
                <a:solidFill>
                  <a:schemeClr val="tx1"/>
                </a:solidFill>
                <a:latin typeface="Arial" charset="0"/>
                <a:ea typeface="ＭＳ Ｐゴシック" pitchFamily="4" charset="-128"/>
              </a:defRPr>
            </a:lvl2pPr>
            <a:lvl3pPr>
              <a:defRPr kumimoji="1" sz="2400">
                <a:solidFill>
                  <a:schemeClr val="tx1"/>
                </a:solidFill>
                <a:latin typeface="Arial" charset="0"/>
                <a:ea typeface="ＭＳ Ｐゴシック" pitchFamily="4" charset="-128"/>
              </a:defRPr>
            </a:lvl3pPr>
            <a:lvl4pPr>
              <a:defRPr kumimoji="1" sz="2400">
                <a:solidFill>
                  <a:schemeClr val="tx1"/>
                </a:solidFill>
                <a:latin typeface="Arial" charset="0"/>
                <a:ea typeface="ＭＳ Ｐゴシック" pitchFamily="4" charset="-128"/>
              </a:defRPr>
            </a:lvl4pPr>
            <a:lvl5pPr>
              <a:defRPr kumimoji="1" sz="2400">
                <a:solidFill>
                  <a:schemeClr val="tx1"/>
                </a:solidFill>
                <a:latin typeface="Arial" charset="0"/>
                <a:ea typeface="ＭＳ Ｐゴシック" pitchFamily="4" charset="-128"/>
              </a:defRPr>
            </a:lvl5pPr>
            <a:lvl6pPr marL="457132" fontAlgn="base">
              <a:spcBef>
                <a:spcPct val="0"/>
              </a:spcBef>
              <a:spcAft>
                <a:spcPct val="0"/>
              </a:spcAft>
              <a:defRPr kumimoji="1" sz="2400">
                <a:solidFill>
                  <a:schemeClr val="tx1"/>
                </a:solidFill>
                <a:latin typeface="Arial" charset="0"/>
                <a:ea typeface="ＭＳ Ｐゴシック" pitchFamily="4" charset="-128"/>
              </a:defRPr>
            </a:lvl6pPr>
            <a:lvl7pPr marL="914261" fontAlgn="base">
              <a:spcBef>
                <a:spcPct val="0"/>
              </a:spcBef>
              <a:spcAft>
                <a:spcPct val="0"/>
              </a:spcAft>
              <a:defRPr kumimoji="1" sz="2400">
                <a:solidFill>
                  <a:schemeClr val="tx1"/>
                </a:solidFill>
                <a:latin typeface="Arial" charset="0"/>
                <a:ea typeface="ＭＳ Ｐゴシック" pitchFamily="4" charset="-128"/>
              </a:defRPr>
            </a:lvl7pPr>
            <a:lvl8pPr marL="1371392" fontAlgn="base">
              <a:spcBef>
                <a:spcPct val="0"/>
              </a:spcBef>
              <a:spcAft>
                <a:spcPct val="0"/>
              </a:spcAft>
              <a:defRPr kumimoji="1" sz="2400">
                <a:solidFill>
                  <a:schemeClr val="tx1"/>
                </a:solidFill>
                <a:latin typeface="Arial" charset="0"/>
                <a:ea typeface="ＭＳ Ｐゴシック" pitchFamily="4" charset="-128"/>
              </a:defRPr>
            </a:lvl8pPr>
            <a:lvl9pPr marL="1828522" fontAlgn="base">
              <a:spcBef>
                <a:spcPct val="0"/>
              </a:spcBef>
              <a:spcAft>
                <a:spcPct val="0"/>
              </a:spcAft>
              <a:defRPr kumimoji="1" sz="2400">
                <a:solidFill>
                  <a:schemeClr val="tx1"/>
                </a:solidFill>
                <a:latin typeface="Arial" charset="0"/>
                <a:ea typeface="ＭＳ Ｐゴシック" pitchFamily="4" charset="-128"/>
              </a:defRPr>
            </a:lvl9pPr>
          </a:lstStyle>
          <a:p>
            <a:r>
              <a:rPr lang="ja-JP" altLang="en-US" sz="1200" dirty="0"/>
              <a:t>公衆衛生研究所の業務について</a:t>
            </a:r>
            <a:endParaRPr lang="en-US" altLang="ja-JP" sz="1200" dirty="0"/>
          </a:p>
        </p:txBody>
      </p:sp>
    </p:spTree>
    <p:extLst>
      <p:ext uri="{BB962C8B-B14F-4D97-AF65-F5344CB8AC3E}">
        <p14:creationId xmlns:p14="http://schemas.microsoft.com/office/powerpoint/2010/main" val="4092357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Rot="1" noChangeAspect="1" noChangeArrowheads="1" noTextEdit="1"/>
          </p:cNvSpPr>
          <p:nvPr>
            <p:ph type="sldImg"/>
          </p:nvPr>
        </p:nvSpPr>
        <p:spPr bwMode="auto">
          <a:xfrm>
            <a:off x="906463" y="742950"/>
            <a:ext cx="4922837" cy="369411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ja-JP" altLang="en-US" dirty="0"/>
          </a:p>
        </p:txBody>
      </p:sp>
      <p:sp>
        <p:nvSpPr>
          <p:cNvPr id="20484" name="日付プレースホルダ 4"/>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a:solidFill>
                  <a:schemeClr val="tx1"/>
                </a:solidFill>
                <a:latin typeface="Arial" charset="0"/>
                <a:ea typeface="ＭＳ Ｐゴシック" pitchFamily="4" charset="-128"/>
              </a:defRPr>
            </a:lvl1pPr>
            <a:lvl2pPr marL="37925974" indent="-37468843">
              <a:defRPr kumimoji="1" sz="2400">
                <a:solidFill>
                  <a:schemeClr val="tx1"/>
                </a:solidFill>
                <a:latin typeface="Arial" charset="0"/>
                <a:ea typeface="ＭＳ Ｐゴシック" pitchFamily="4" charset="-128"/>
              </a:defRPr>
            </a:lvl2pPr>
            <a:lvl3pPr>
              <a:defRPr kumimoji="1" sz="2400">
                <a:solidFill>
                  <a:schemeClr val="tx1"/>
                </a:solidFill>
                <a:latin typeface="Arial" charset="0"/>
                <a:ea typeface="ＭＳ Ｐゴシック" pitchFamily="4" charset="-128"/>
              </a:defRPr>
            </a:lvl3pPr>
            <a:lvl4pPr>
              <a:defRPr kumimoji="1" sz="2400">
                <a:solidFill>
                  <a:schemeClr val="tx1"/>
                </a:solidFill>
                <a:latin typeface="Arial" charset="0"/>
                <a:ea typeface="ＭＳ Ｐゴシック" pitchFamily="4" charset="-128"/>
              </a:defRPr>
            </a:lvl4pPr>
            <a:lvl5pPr>
              <a:defRPr kumimoji="1" sz="2400">
                <a:solidFill>
                  <a:schemeClr val="tx1"/>
                </a:solidFill>
                <a:latin typeface="Arial" charset="0"/>
                <a:ea typeface="ＭＳ Ｐゴシック" pitchFamily="4" charset="-128"/>
              </a:defRPr>
            </a:lvl5pPr>
            <a:lvl6pPr marL="457132" fontAlgn="base">
              <a:spcBef>
                <a:spcPct val="0"/>
              </a:spcBef>
              <a:spcAft>
                <a:spcPct val="0"/>
              </a:spcAft>
              <a:defRPr kumimoji="1" sz="2400">
                <a:solidFill>
                  <a:schemeClr val="tx1"/>
                </a:solidFill>
                <a:latin typeface="Arial" charset="0"/>
                <a:ea typeface="ＭＳ Ｐゴシック" pitchFamily="4" charset="-128"/>
              </a:defRPr>
            </a:lvl6pPr>
            <a:lvl7pPr marL="914261" fontAlgn="base">
              <a:spcBef>
                <a:spcPct val="0"/>
              </a:spcBef>
              <a:spcAft>
                <a:spcPct val="0"/>
              </a:spcAft>
              <a:defRPr kumimoji="1" sz="2400">
                <a:solidFill>
                  <a:schemeClr val="tx1"/>
                </a:solidFill>
                <a:latin typeface="Arial" charset="0"/>
                <a:ea typeface="ＭＳ Ｐゴシック" pitchFamily="4" charset="-128"/>
              </a:defRPr>
            </a:lvl7pPr>
            <a:lvl8pPr marL="1371392" fontAlgn="base">
              <a:spcBef>
                <a:spcPct val="0"/>
              </a:spcBef>
              <a:spcAft>
                <a:spcPct val="0"/>
              </a:spcAft>
              <a:defRPr kumimoji="1" sz="2400">
                <a:solidFill>
                  <a:schemeClr val="tx1"/>
                </a:solidFill>
                <a:latin typeface="Arial" charset="0"/>
                <a:ea typeface="ＭＳ Ｐゴシック" pitchFamily="4" charset="-128"/>
              </a:defRPr>
            </a:lvl8pPr>
            <a:lvl9pPr marL="1828522" fontAlgn="base">
              <a:spcBef>
                <a:spcPct val="0"/>
              </a:spcBef>
              <a:spcAft>
                <a:spcPct val="0"/>
              </a:spcAft>
              <a:defRPr kumimoji="1" sz="2400">
                <a:solidFill>
                  <a:schemeClr val="tx1"/>
                </a:solidFill>
                <a:latin typeface="Arial" charset="0"/>
                <a:ea typeface="ＭＳ Ｐゴシック" pitchFamily="4" charset="-128"/>
              </a:defRPr>
            </a:lvl9pPr>
          </a:lstStyle>
          <a:p>
            <a:fld id="{50D4EF4C-C891-4C13-AFB8-4176E592C375}" type="datetime1">
              <a:rPr lang="ja-JP" altLang="en-US" sz="1200"/>
              <a:pPr/>
              <a:t>2026/7/23</a:t>
            </a:fld>
            <a:endParaRPr lang="en-US" altLang="ja-JP" sz="1200" dirty="0"/>
          </a:p>
        </p:txBody>
      </p:sp>
      <p:sp>
        <p:nvSpPr>
          <p:cNvPr id="20485" name="スライド番号プレースホルダー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a:solidFill>
                  <a:schemeClr val="tx1"/>
                </a:solidFill>
                <a:latin typeface="Arial" charset="0"/>
                <a:ea typeface="ＭＳ Ｐゴシック" pitchFamily="4" charset="-128"/>
              </a:defRPr>
            </a:lvl1pPr>
            <a:lvl2pPr marL="37925974" indent="-37468843">
              <a:defRPr kumimoji="1" sz="2400">
                <a:solidFill>
                  <a:schemeClr val="tx1"/>
                </a:solidFill>
                <a:latin typeface="Arial" charset="0"/>
                <a:ea typeface="ＭＳ Ｐゴシック" pitchFamily="4" charset="-128"/>
              </a:defRPr>
            </a:lvl2pPr>
            <a:lvl3pPr>
              <a:defRPr kumimoji="1" sz="2400">
                <a:solidFill>
                  <a:schemeClr val="tx1"/>
                </a:solidFill>
                <a:latin typeface="Arial" charset="0"/>
                <a:ea typeface="ＭＳ Ｐゴシック" pitchFamily="4" charset="-128"/>
              </a:defRPr>
            </a:lvl3pPr>
            <a:lvl4pPr>
              <a:defRPr kumimoji="1" sz="2400">
                <a:solidFill>
                  <a:schemeClr val="tx1"/>
                </a:solidFill>
                <a:latin typeface="Arial" charset="0"/>
                <a:ea typeface="ＭＳ Ｐゴシック" pitchFamily="4" charset="-128"/>
              </a:defRPr>
            </a:lvl4pPr>
            <a:lvl5pPr>
              <a:defRPr kumimoji="1" sz="2400">
                <a:solidFill>
                  <a:schemeClr val="tx1"/>
                </a:solidFill>
                <a:latin typeface="Arial" charset="0"/>
                <a:ea typeface="ＭＳ Ｐゴシック" pitchFamily="4" charset="-128"/>
              </a:defRPr>
            </a:lvl5pPr>
            <a:lvl6pPr marL="457132" fontAlgn="base">
              <a:spcBef>
                <a:spcPct val="0"/>
              </a:spcBef>
              <a:spcAft>
                <a:spcPct val="0"/>
              </a:spcAft>
              <a:defRPr kumimoji="1" sz="2400">
                <a:solidFill>
                  <a:schemeClr val="tx1"/>
                </a:solidFill>
                <a:latin typeface="Arial" charset="0"/>
                <a:ea typeface="ＭＳ Ｐゴシック" pitchFamily="4" charset="-128"/>
              </a:defRPr>
            </a:lvl6pPr>
            <a:lvl7pPr marL="914261" fontAlgn="base">
              <a:spcBef>
                <a:spcPct val="0"/>
              </a:spcBef>
              <a:spcAft>
                <a:spcPct val="0"/>
              </a:spcAft>
              <a:defRPr kumimoji="1" sz="2400">
                <a:solidFill>
                  <a:schemeClr val="tx1"/>
                </a:solidFill>
                <a:latin typeface="Arial" charset="0"/>
                <a:ea typeface="ＭＳ Ｐゴシック" pitchFamily="4" charset="-128"/>
              </a:defRPr>
            </a:lvl7pPr>
            <a:lvl8pPr marL="1371392" fontAlgn="base">
              <a:spcBef>
                <a:spcPct val="0"/>
              </a:spcBef>
              <a:spcAft>
                <a:spcPct val="0"/>
              </a:spcAft>
              <a:defRPr kumimoji="1" sz="2400">
                <a:solidFill>
                  <a:schemeClr val="tx1"/>
                </a:solidFill>
                <a:latin typeface="Arial" charset="0"/>
                <a:ea typeface="ＭＳ Ｐゴシック" pitchFamily="4" charset="-128"/>
              </a:defRPr>
            </a:lvl8pPr>
            <a:lvl9pPr marL="1828522" fontAlgn="base">
              <a:spcBef>
                <a:spcPct val="0"/>
              </a:spcBef>
              <a:spcAft>
                <a:spcPct val="0"/>
              </a:spcAft>
              <a:defRPr kumimoji="1" sz="2400">
                <a:solidFill>
                  <a:schemeClr val="tx1"/>
                </a:solidFill>
                <a:latin typeface="Arial" charset="0"/>
                <a:ea typeface="ＭＳ Ｐゴシック" pitchFamily="4" charset="-128"/>
              </a:defRPr>
            </a:lvl9pPr>
          </a:lstStyle>
          <a:p>
            <a:fld id="{2A5D397A-9AE2-4A5F-B4DB-7FD379243C75}" type="slidenum">
              <a:rPr lang="en-US" altLang="ja-JP" sz="1200"/>
              <a:pPr/>
              <a:t>14</a:t>
            </a:fld>
            <a:endParaRPr lang="en-US" altLang="ja-JP" sz="1200" dirty="0"/>
          </a:p>
        </p:txBody>
      </p:sp>
      <p:sp>
        <p:nvSpPr>
          <p:cNvPr id="20486" name="フッター プレースホルダー 4"/>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kumimoji="1" sz="2400">
                <a:solidFill>
                  <a:schemeClr val="tx1"/>
                </a:solidFill>
                <a:latin typeface="Arial" charset="0"/>
                <a:ea typeface="ＭＳ Ｐゴシック" pitchFamily="4" charset="-128"/>
              </a:defRPr>
            </a:lvl1pPr>
            <a:lvl2pPr marL="37925974" indent="-37468843">
              <a:defRPr kumimoji="1" sz="2400">
                <a:solidFill>
                  <a:schemeClr val="tx1"/>
                </a:solidFill>
                <a:latin typeface="Arial" charset="0"/>
                <a:ea typeface="ＭＳ Ｐゴシック" pitchFamily="4" charset="-128"/>
              </a:defRPr>
            </a:lvl2pPr>
            <a:lvl3pPr>
              <a:defRPr kumimoji="1" sz="2400">
                <a:solidFill>
                  <a:schemeClr val="tx1"/>
                </a:solidFill>
                <a:latin typeface="Arial" charset="0"/>
                <a:ea typeface="ＭＳ Ｐゴシック" pitchFamily="4" charset="-128"/>
              </a:defRPr>
            </a:lvl3pPr>
            <a:lvl4pPr>
              <a:defRPr kumimoji="1" sz="2400">
                <a:solidFill>
                  <a:schemeClr val="tx1"/>
                </a:solidFill>
                <a:latin typeface="Arial" charset="0"/>
                <a:ea typeface="ＭＳ Ｐゴシック" pitchFamily="4" charset="-128"/>
              </a:defRPr>
            </a:lvl4pPr>
            <a:lvl5pPr>
              <a:defRPr kumimoji="1" sz="2400">
                <a:solidFill>
                  <a:schemeClr val="tx1"/>
                </a:solidFill>
                <a:latin typeface="Arial" charset="0"/>
                <a:ea typeface="ＭＳ Ｐゴシック" pitchFamily="4" charset="-128"/>
              </a:defRPr>
            </a:lvl5pPr>
            <a:lvl6pPr marL="457132" fontAlgn="base">
              <a:spcBef>
                <a:spcPct val="0"/>
              </a:spcBef>
              <a:spcAft>
                <a:spcPct val="0"/>
              </a:spcAft>
              <a:defRPr kumimoji="1" sz="2400">
                <a:solidFill>
                  <a:schemeClr val="tx1"/>
                </a:solidFill>
                <a:latin typeface="Arial" charset="0"/>
                <a:ea typeface="ＭＳ Ｐゴシック" pitchFamily="4" charset="-128"/>
              </a:defRPr>
            </a:lvl6pPr>
            <a:lvl7pPr marL="914261" fontAlgn="base">
              <a:spcBef>
                <a:spcPct val="0"/>
              </a:spcBef>
              <a:spcAft>
                <a:spcPct val="0"/>
              </a:spcAft>
              <a:defRPr kumimoji="1" sz="2400">
                <a:solidFill>
                  <a:schemeClr val="tx1"/>
                </a:solidFill>
                <a:latin typeface="Arial" charset="0"/>
                <a:ea typeface="ＭＳ Ｐゴシック" pitchFamily="4" charset="-128"/>
              </a:defRPr>
            </a:lvl7pPr>
            <a:lvl8pPr marL="1371392" fontAlgn="base">
              <a:spcBef>
                <a:spcPct val="0"/>
              </a:spcBef>
              <a:spcAft>
                <a:spcPct val="0"/>
              </a:spcAft>
              <a:defRPr kumimoji="1" sz="2400">
                <a:solidFill>
                  <a:schemeClr val="tx1"/>
                </a:solidFill>
                <a:latin typeface="Arial" charset="0"/>
                <a:ea typeface="ＭＳ Ｐゴシック" pitchFamily="4" charset="-128"/>
              </a:defRPr>
            </a:lvl8pPr>
            <a:lvl9pPr marL="1828522" fontAlgn="base">
              <a:spcBef>
                <a:spcPct val="0"/>
              </a:spcBef>
              <a:spcAft>
                <a:spcPct val="0"/>
              </a:spcAft>
              <a:defRPr kumimoji="1" sz="2400">
                <a:solidFill>
                  <a:schemeClr val="tx1"/>
                </a:solidFill>
                <a:latin typeface="Arial" charset="0"/>
                <a:ea typeface="ＭＳ Ｐゴシック" pitchFamily="4" charset="-128"/>
              </a:defRPr>
            </a:lvl9pPr>
          </a:lstStyle>
          <a:p>
            <a:endParaRPr lang="en-US" altLang="ja-JP" sz="1200" dirty="0"/>
          </a:p>
        </p:txBody>
      </p:sp>
      <p:sp>
        <p:nvSpPr>
          <p:cNvPr id="20487" name="ヘッダー プレースホルダー 5"/>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kumimoji="1" sz="2400">
                <a:solidFill>
                  <a:schemeClr val="tx1"/>
                </a:solidFill>
                <a:latin typeface="Arial" charset="0"/>
                <a:ea typeface="ＭＳ Ｐゴシック" pitchFamily="4" charset="-128"/>
              </a:defRPr>
            </a:lvl1pPr>
            <a:lvl2pPr marL="37925974" indent="-37468843">
              <a:defRPr kumimoji="1" sz="2400">
                <a:solidFill>
                  <a:schemeClr val="tx1"/>
                </a:solidFill>
                <a:latin typeface="Arial" charset="0"/>
                <a:ea typeface="ＭＳ Ｐゴシック" pitchFamily="4" charset="-128"/>
              </a:defRPr>
            </a:lvl2pPr>
            <a:lvl3pPr>
              <a:defRPr kumimoji="1" sz="2400">
                <a:solidFill>
                  <a:schemeClr val="tx1"/>
                </a:solidFill>
                <a:latin typeface="Arial" charset="0"/>
                <a:ea typeface="ＭＳ Ｐゴシック" pitchFamily="4" charset="-128"/>
              </a:defRPr>
            </a:lvl3pPr>
            <a:lvl4pPr>
              <a:defRPr kumimoji="1" sz="2400">
                <a:solidFill>
                  <a:schemeClr val="tx1"/>
                </a:solidFill>
                <a:latin typeface="Arial" charset="0"/>
                <a:ea typeface="ＭＳ Ｐゴシック" pitchFamily="4" charset="-128"/>
              </a:defRPr>
            </a:lvl4pPr>
            <a:lvl5pPr>
              <a:defRPr kumimoji="1" sz="2400">
                <a:solidFill>
                  <a:schemeClr val="tx1"/>
                </a:solidFill>
                <a:latin typeface="Arial" charset="0"/>
                <a:ea typeface="ＭＳ Ｐゴシック" pitchFamily="4" charset="-128"/>
              </a:defRPr>
            </a:lvl5pPr>
            <a:lvl6pPr marL="457132" fontAlgn="base">
              <a:spcBef>
                <a:spcPct val="0"/>
              </a:spcBef>
              <a:spcAft>
                <a:spcPct val="0"/>
              </a:spcAft>
              <a:defRPr kumimoji="1" sz="2400">
                <a:solidFill>
                  <a:schemeClr val="tx1"/>
                </a:solidFill>
                <a:latin typeface="Arial" charset="0"/>
                <a:ea typeface="ＭＳ Ｐゴシック" pitchFamily="4" charset="-128"/>
              </a:defRPr>
            </a:lvl6pPr>
            <a:lvl7pPr marL="914261" fontAlgn="base">
              <a:spcBef>
                <a:spcPct val="0"/>
              </a:spcBef>
              <a:spcAft>
                <a:spcPct val="0"/>
              </a:spcAft>
              <a:defRPr kumimoji="1" sz="2400">
                <a:solidFill>
                  <a:schemeClr val="tx1"/>
                </a:solidFill>
                <a:latin typeface="Arial" charset="0"/>
                <a:ea typeface="ＭＳ Ｐゴシック" pitchFamily="4" charset="-128"/>
              </a:defRPr>
            </a:lvl7pPr>
            <a:lvl8pPr marL="1371392" fontAlgn="base">
              <a:spcBef>
                <a:spcPct val="0"/>
              </a:spcBef>
              <a:spcAft>
                <a:spcPct val="0"/>
              </a:spcAft>
              <a:defRPr kumimoji="1" sz="2400">
                <a:solidFill>
                  <a:schemeClr val="tx1"/>
                </a:solidFill>
                <a:latin typeface="Arial" charset="0"/>
                <a:ea typeface="ＭＳ Ｐゴシック" pitchFamily="4" charset="-128"/>
              </a:defRPr>
            </a:lvl8pPr>
            <a:lvl9pPr marL="1828522" fontAlgn="base">
              <a:spcBef>
                <a:spcPct val="0"/>
              </a:spcBef>
              <a:spcAft>
                <a:spcPct val="0"/>
              </a:spcAft>
              <a:defRPr kumimoji="1" sz="2400">
                <a:solidFill>
                  <a:schemeClr val="tx1"/>
                </a:solidFill>
                <a:latin typeface="Arial" charset="0"/>
                <a:ea typeface="ＭＳ Ｐゴシック" pitchFamily="4" charset="-128"/>
              </a:defRPr>
            </a:lvl9pPr>
          </a:lstStyle>
          <a:p>
            <a:r>
              <a:rPr lang="ja-JP" altLang="en-US" sz="1200" dirty="0"/>
              <a:t>公衆衛生研究所の業務について</a:t>
            </a:r>
            <a:endParaRPr lang="en-US" altLang="ja-JP" sz="1200" dirty="0"/>
          </a:p>
        </p:txBody>
      </p:sp>
    </p:spTree>
    <p:extLst>
      <p:ext uri="{BB962C8B-B14F-4D97-AF65-F5344CB8AC3E}">
        <p14:creationId xmlns:p14="http://schemas.microsoft.com/office/powerpoint/2010/main" val="10810232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AA201D-1398-9F30-9004-E236E4E1FE1D}"/>
            </a:ext>
          </a:extLst>
        </p:cNvPr>
        <p:cNvGrpSpPr/>
        <p:nvPr/>
      </p:nvGrpSpPr>
      <p:grpSpPr>
        <a:xfrm>
          <a:off x="0" y="0"/>
          <a:ext cx="0" cy="0"/>
          <a:chOff x="0" y="0"/>
          <a:chExt cx="0" cy="0"/>
        </a:xfrm>
      </p:grpSpPr>
      <p:sp>
        <p:nvSpPr>
          <p:cNvPr id="20482" name="Rectangle 2">
            <a:extLst>
              <a:ext uri="{FF2B5EF4-FFF2-40B4-BE49-F238E27FC236}">
                <a16:creationId xmlns:a16="http://schemas.microsoft.com/office/drawing/2014/main" id="{0828E489-FB03-ADED-9E5E-26BC475191FC}"/>
              </a:ext>
            </a:extLst>
          </p:cNvPr>
          <p:cNvSpPr>
            <a:spLocks noGrp="1" noRot="1" noChangeAspect="1" noChangeArrowheads="1" noTextEdit="1"/>
          </p:cNvSpPr>
          <p:nvPr>
            <p:ph type="sldImg"/>
          </p:nvPr>
        </p:nvSpPr>
        <p:spPr bwMode="auto">
          <a:xfrm>
            <a:off x="906463" y="742950"/>
            <a:ext cx="4922837" cy="369411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Rectangle 3">
            <a:extLst>
              <a:ext uri="{FF2B5EF4-FFF2-40B4-BE49-F238E27FC236}">
                <a16:creationId xmlns:a16="http://schemas.microsoft.com/office/drawing/2014/main" id="{ABE54495-2D97-5118-EA35-F392E38B981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ja-JP" altLang="en-US" dirty="0"/>
          </a:p>
        </p:txBody>
      </p:sp>
      <p:sp>
        <p:nvSpPr>
          <p:cNvPr id="20484" name="日付プレースホルダ 4">
            <a:extLst>
              <a:ext uri="{FF2B5EF4-FFF2-40B4-BE49-F238E27FC236}">
                <a16:creationId xmlns:a16="http://schemas.microsoft.com/office/drawing/2014/main" id="{566646B3-F3B8-A2AA-0270-9CDB3A7D4785}"/>
              </a:ext>
            </a:extLst>
          </p:cNvPr>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a:solidFill>
                  <a:schemeClr val="tx1"/>
                </a:solidFill>
                <a:latin typeface="Arial" charset="0"/>
                <a:ea typeface="ＭＳ Ｐゴシック" pitchFamily="4" charset="-128"/>
              </a:defRPr>
            </a:lvl1pPr>
            <a:lvl2pPr marL="37925974" indent="-37468843">
              <a:defRPr kumimoji="1" sz="2400">
                <a:solidFill>
                  <a:schemeClr val="tx1"/>
                </a:solidFill>
                <a:latin typeface="Arial" charset="0"/>
                <a:ea typeface="ＭＳ Ｐゴシック" pitchFamily="4" charset="-128"/>
              </a:defRPr>
            </a:lvl2pPr>
            <a:lvl3pPr>
              <a:defRPr kumimoji="1" sz="2400">
                <a:solidFill>
                  <a:schemeClr val="tx1"/>
                </a:solidFill>
                <a:latin typeface="Arial" charset="0"/>
                <a:ea typeface="ＭＳ Ｐゴシック" pitchFamily="4" charset="-128"/>
              </a:defRPr>
            </a:lvl3pPr>
            <a:lvl4pPr>
              <a:defRPr kumimoji="1" sz="2400">
                <a:solidFill>
                  <a:schemeClr val="tx1"/>
                </a:solidFill>
                <a:latin typeface="Arial" charset="0"/>
                <a:ea typeface="ＭＳ Ｐゴシック" pitchFamily="4" charset="-128"/>
              </a:defRPr>
            </a:lvl4pPr>
            <a:lvl5pPr>
              <a:defRPr kumimoji="1" sz="2400">
                <a:solidFill>
                  <a:schemeClr val="tx1"/>
                </a:solidFill>
                <a:latin typeface="Arial" charset="0"/>
                <a:ea typeface="ＭＳ Ｐゴシック" pitchFamily="4" charset="-128"/>
              </a:defRPr>
            </a:lvl5pPr>
            <a:lvl6pPr marL="457132" fontAlgn="base">
              <a:spcBef>
                <a:spcPct val="0"/>
              </a:spcBef>
              <a:spcAft>
                <a:spcPct val="0"/>
              </a:spcAft>
              <a:defRPr kumimoji="1" sz="2400">
                <a:solidFill>
                  <a:schemeClr val="tx1"/>
                </a:solidFill>
                <a:latin typeface="Arial" charset="0"/>
                <a:ea typeface="ＭＳ Ｐゴシック" pitchFamily="4" charset="-128"/>
              </a:defRPr>
            </a:lvl6pPr>
            <a:lvl7pPr marL="914261" fontAlgn="base">
              <a:spcBef>
                <a:spcPct val="0"/>
              </a:spcBef>
              <a:spcAft>
                <a:spcPct val="0"/>
              </a:spcAft>
              <a:defRPr kumimoji="1" sz="2400">
                <a:solidFill>
                  <a:schemeClr val="tx1"/>
                </a:solidFill>
                <a:latin typeface="Arial" charset="0"/>
                <a:ea typeface="ＭＳ Ｐゴシック" pitchFamily="4" charset="-128"/>
              </a:defRPr>
            </a:lvl7pPr>
            <a:lvl8pPr marL="1371392" fontAlgn="base">
              <a:spcBef>
                <a:spcPct val="0"/>
              </a:spcBef>
              <a:spcAft>
                <a:spcPct val="0"/>
              </a:spcAft>
              <a:defRPr kumimoji="1" sz="2400">
                <a:solidFill>
                  <a:schemeClr val="tx1"/>
                </a:solidFill>
                <a:latin typeface="Arial" charset="0"/>
                <a:ea typeface="ＭＳ Ｐゴシック" pitchFamily="4" charset="-128"/>
              </a:defRPr>
            </a:lvl8pPr>
            <a:lvl9pPr marL="1828522" fontAlgn="base">
              <a:spcBef>
                <a:spcPct val="0"/>
              </a:spcBef>
              <a:spcAft>
                <a:spcPct val="0"/>
              </a:spcAft>
              <a:defRPr kumimoji="1" sz="2400">
                <a:solidFill>
                  <a:schemeClr val="tx1"/>
                </a:solidFill>
                <a:latin typeface="Arial" charset="0"/>
                <a:ea typeface="ＭＳ Ｐゴシック" pitchFamily="4" charset="-128"/>
              </a:defRPr>
            </a:lvl9pPr>
          </a:lstStyle>
          <a:p>
            <a:fld id="{50D4EF4C-C891-4C13-AFB8-4176E592C375}" type="datetime1">
              <a:rPr lang="ja-JP" altLang="en-US" sz="1200"/>
              <a:pPr/>
              <a:t>2026/7/23</a:t>
            </a:fld>
            <a:endParaRPr lang="en-US" altLang="ja-JP" sz="1200" dirty="0"/>
          </a:p>
        </p:txBody>
      </p:sp>
      <p:sp>
        <p:nvSpPr>
          <p:cNvPr id="20485" name="スライド番号プレースホルダー 3">
            <a:extLst>
              <a:ext uri="{FF2B5EF4-FFF2-40B4-BE49-F238E27FC236}">
                <a16:creationId xmlns:a16="http://schemas.microsoft.com/office/drawing/2014/main" id="{E429EFC0-EAE7-58F9-FC3D-35CC5E6AF7C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a:solidFill>
                  <a:schemeClr val="tx1"/>
                </a:solidFill>
                <a:latin typeface="Arial" charset="0"/>
                <a:ea typeface="ＭＳ Ｐゴシック" pitchFamily="4" charset="-128"/>
              </a:defRPr>
            </a:lvl1pPr>
            <a:lvl2pPr marL="37925974" indent="-37468843">
              <a:defRPr kumimoji="1" sz="2400">
                <a:solidFill>
                  <a:schemeClr val="tx1"/>
                </a:solidFill>
                <a:latin typeface="Arial" charset="0"/>
                <a:ea typeface="ＭＳ Ｐゴシック" pitchFamily="4" charset="-128"/>
              </a:defRPr>
            </a:lvl2pPr>
            <a:lvl3pPr>
              <a:defRPr kumimoji="1" sz="2400">
                <a:solidFill>
                  <a:schemeClr val="tx1"/>
                </a:solidFill>
                <a:latin typeface="Arial" charset="0"/>
                <a:ea typeface="ＭＳ Ｐゴシック" pitchFamily="4" charset="-128"/>
              </a:defRPr>
            </a:lvl3pPr>
            <a:lvl4pPr>
              <a:defRPr kumimoji="1" sz="2400">
                <a:solidFill>
                  <a:schemeClr val="tx1"/>
                </a:solidFill>
                <a:latin typeface="Arial" charset="0"/>
                <a:ea typeface="ＭＳ Ｐゴシック" pitchFamily="4" charset="-128"/>
              </a:defRPr>
            </a:lvl4pPr>
            <a:lvl5pPr>
              <a:defRPr kumimoji="1" sz="2400">
                <a:solidFill>
                  <a:schemeClr val="tx1"/>
                </a:solidFill>
                <a:latin typeface="Arial" charset="0"/>
                <a:ea typeface="ＭＳ Ｐゴシック" pitchFamily="4" charset="-128"/>
              </a:defRPr>
            </a:lvl5pPr>
            <a:lvl6pPr marL="457132" fontAlgn="base">
              <a:spcBef>
                <a:spcPct val="0"/>
              </a:spcBef>
              <a:spcAft>
                <a:spcPct val="0"/>
              </a:spcAft>
              <a:defRPr kumimoji="1" sz="2400">
                <a:solidFill>
                  <a:schemeClr val="tx1"/>
                </a:solidFill>
                <a:latin typeface="Arial" charset="0"/>
                <a:ea typeface="ＭＳ Ｐゴシック" pitchFamily="4" charset="-128"/>
              </a:defRPr>
            </a:lvl6pPr>
            <a:lvl7pPr marL="914261" fontAlgn="base">
              <a:spcBef>
                <a:spcPct val="0"/>
              </a:spcBef>
              <a:spcAft>
                <a:spcPct val="0"/>
              </a:spcAft>
              <a:defRPr kumimoji="1" sz="2400">
                <a:solidFill>
                  <a:schemeClr val="tx1"/>
                </a:solidFill>
                <a:latin typeface="Arial" charset="0"/>
                <a:ea typeface="ＭＳ Ｐゴシック" pitchFamily="4" charset="-128"/>
              </a:defRPr>
            </a:lvl7pPr>
            <a:lvl8pPr marL="1371392" fontAlgn="base">
              <a:spcBef>
                <a:spcPct val="0"/>
              </a:spcBef>
              <a:spcAft>
                <a:spcPct val="0"/>
              </a:spcAft>
              <a:defRPr kumimoji="1" sz="2400">
                <a:solidFill>
                  <a:schemeClr val="tx1"/>
                </a:solidFill>
                <a:latin typeface="Arial" charset="0"/>
                <a:ea typeface="ＭＳ Ｐゴシック" pitchFamily="4" charset="-128"/>
              </a:defRPr>
            </a:lvl8pPr>
            <a:lvl9pPr marL="1828522" fontAlgn="base">
              <a:spcBef>
                <a:spcPct val="0"/>
              </a:spcBef>
              <a:spcAft>
                <a:spcPct val="0"/>
              </a:spcAft>
              <a:defRPr kumimoji="1" sz="2400">
                <a:solidFill>
                  <a:schemeClr val="tx1"/>
                </a:solidFill>
                <a:latin typeface="Arial" charset="0"/>
                <a:ea typeface="ＭＳ Ｐゴシック" pitchFamily="4" charset="-128"/>
              </a:defRPr>
            </a:lvl9pPr>
          </a:lstStyle>
          <a:p>
            <a:fld id="{2A5D397A-9AE2-4A5F-B4DB-7FD379243C75}" type="slidenum">
              <a:rPr lang="en-US" altLang="ja-JP" sz="1200"/>
              <a:pPr/>
              <a:t>2</a:t>
            </a:fld>
            <a:endParaRPr lang="en-US" altLang="ja-JP" sz="1200" dirty="0"/>
          </a:p>
        </p:txBody>
      </p:sp>
      <p:sp>
        <p:nvSpPr>
          <p:cNvPr id="20486" name="フッター プレースホルダー 4">
            <a:extLst>
              <a:ext uri="{FF2B5EF4-FFF2-40B4-BE49-F238E27FC236}">
                <a16:creationId xmlns:a16="http://schemas.microsoft.com/office/drawing/2014/main" id="{14373D5B-FAA5-2C0D-7294-AE636680CD5E}"/>
              </a:ext>
            </a:extLst>
          </p:cNvPr>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kumimoji="1" sz="2400">
                <a:solidFill>
                  <a:schemeClr val="tx1"/>
                </a:solidFill>
                <a:latin typeface="Arial" charset="0"/>
                <a:ea typeface="ＭＳ Ｐゴシック" pitchFamily="4" charset="-128"/>
              </a:defRPr>
            </a:lvl1pPr>
            <a:lvl2pPr marL="37925974" indent="-37468843">
              <a:defRPr kumimoji="1" sz="2400">
                <a:solidFill>
                  <a:schemeClr val="tx1"/>
                </a:solidFill>
                <a:latin typeface="Arial" charset="0"/>
                <a:ea typeface="ＭＳ Ｐゴシック" pitchFamily="4" charset="-128"/>
              </a:defRPr>
            </a:lvl2pPr>
            <a:lvl3pPr>
              <a:defRPr kumimoji="1" sz="2400">
                <a:solidFill>
                  <a:schemeClr val="tx1"/>
                </a:solidFill>
                <a:latin typeface="Arial" charset="0"/>
                <a:ea typeface="ＭＳ Ｐゴシック" pitchFamily="4" charset="-128"/>
              </a:defRPr>
            </a:lvl3pPr>
            <a:lvl4pPr>
              <a:defRPr kumimoji="1" sz="2400">
                <a:solidFill>
                  <a:schemeClr val="tx1"/>
                </a:solidFill>
                <a:latin typeface="Arial" charset="0"/>
                <a:ea typeface="ＭＳ Ｐゴシック" pitchFamily="4" charset="-128"/>
              </a:defRPr>
            </a:lvl4pPr>
            <a:lvl5pPr>
              <a:defRPr kumimoji="1" sz="2400">
                <a:solidFill>
                  <a:schemeClr val="tx1"/>
                </a:solidFill>
                <a:latin typeface="Arial" charset="0"/>
                <a:ea typeface="ＭＳ Ｐゴシック" pitchFamily="4" charset="-128"/>
              </a:defRPr>
            </a:lvl5pPr>
            <a:lvl6pPr marL="457132" fontAlgn="base">
              <a:spcBef>
                <a:spcPct val="0"/>
              </a:spcBef>
              <a:spcAft>
                <a:spcPct val="0"/>
              </a:spcAft>
              <a:defRPr kumimoji="1" sz="2400">
                <a:solidFill>
                  <a:schemeClr val="tx1"/>
                </a:solidFill>
                <a:latin typeface="Arial" charset="0"/>
                <a:ea typeface="ＭＳ Ｐゴシック" pitchFamily="4" charset="-128"/>
              </a:defRPr>
            </a:lvl6pPr>
            <a:lvl7pPr marL="914261" fontAlgn="base">
              <a:spcBef>
                <a:spcPct val="0"/>
              </a:spcBef>
              <a:spcAft>
                <a:spcPct val="0"/>
              </a:spcAft>
              <a:defRPr kumimoji="1" sz="2400">
                <a:solidFill>
                  <a:schemeClr val="tx1"/>
                </a:solidFill>
                <a:latin typeface="Arial" charset="0"/>
                <a:ea typeface="ＭＳ Ｐゴシック" pitchFamily="4" charset="-128"/>
              </a:defRPr>
            </a:lvl7pPr>
            <a:lvl8pPr marL="1371392" fontAlgn="base">
              <a:spcBef>
                <a:spcPct val="0"/>
              </a:spcBef>
              <a:spcAft>
                <a:spcPct val="0"/>
              </a:spcAft>
              <a:defRPr kumimoji="1" sz="2400">
                <a:solidFill>
                  <a:schemeClr val="tx1"/>
                </a:solidFill>
                <a:latin typeface="Arial" charset="0"/>
                <a:ea typeface="ＭＳ Ｐゴシック" pitchFamily="4" charset="-128"/>
              </a:defRPr>
            </a:lvl8pPr>
            <a:lvl9pPr marL="1828522" fontAlgn="base">
              <a:spcBef>
                <a:spcPct val="0"/>
              </a:spcBef>
              <a:spcAft>
                <a:spcPct val="0"/>
              </a:spcAft>
              <a:defRPr kumimoji="1" sz="2400">
                <a:solidFill>
                  <a:schemeClr val="tx1"/>
                </a:solidFill>
                <a:latin typeface="Arial" charset="0"/>
                <a:ea typeface="ＭＳ Ｐゴシック" pitchFamily="4" charset="-128"/>
              </a:defRPr>
            </a:lvl9pPr>
          </a:lstStyle>
          <a:p>
            <a:endParaRPr lang="en-US" altLang="ja-JP" sz="1200" dirty="0"/>
          </a:p>
        </p:txBody>
      </p:sp>
      <p:sp>
        <p:nvSpPr>
          <p:cNvPr id="20487" name="ヘッダー プレースホルダー 5">
            <a:extLst>
              <a:ext uri="{FF2B5EF4-FFF2-40B4-BE49-F238E27FC236}">
                <a16:creationId xmlns:a16="http://schemas.microsoft.com/office/drawing/2014/main" id="{66E05659-FB11-3101-78D1-BDF78259C319}"/>
              </a:ext>
            </a:extLst>
          </p:cNvPr>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kumimoji="1" sz="2400">
                <a:solidFill>
                  <a:schemeClr val="tx1"/>
                </a:solidFill>
                <a:latin typeface="Arial" charset="0"/>
                <a:ea typeface="ＭＳ Ｐゴシック" pitchFamily="4" charset="-128"/>
              </a:defRPr>
            </a:lvl1pPr>
            <a:lvl2pPr marL="37925974" indent="-37468843">
              <a:defRPr kumimoji="1" sz="2400">
                <a:solidFill>
                  <a:schemeClr val="tx1"/>
                </a:solidFill>
                <a:latin typeface="Arial" charset="0"/>
                <a:ea typeface="ＭＳ Ｐゴシック" pitchFamily="4" charset="-128"/>
              </a:defRPr>
            </a:lvl2pPr>
            <a:lvl3pPr>
              <a:defRPr kumimoji="1" sz="2400">
                <a:solidFill>
                  <a:schemeClr val="tx1"/>
                </a:solidFill>
                <a:latin typeface="Arial" charset="0"/>
                <a:ea typeface="ＭＳ Ｐゴシック" pitchFamily="4" charset="-128"/>
              </a:defRPr>
            </a:lvl3pPr>
            <a:lvl4pPr>
              <a:defRPr kumimoji="1" sz="2400">
                <a:solidFill>
                  <a:schemeClr val="tx1"/>
                </a:solidFill>
                <a:latin typeface="Arial" charset="0"/>
                <a:ea typeface="ＭＳ Ｐゴシック" pitchFamily="4" charset="-128"/>
              </a:defRPr>
            </a:lvl4pPr>
            <a:lvl5pPr>
              <a:defRPr kumimoji="1" sz="2400">
                <a:solidFill>
                  <a:schemeClr val="tx1"/>
                </a:solidFill>
                <a:latin typeface="Arial" charset="0"/>
                <a:ea typeface="ＭＳ Ｐゴシック" pitchFamily="4" charset="-128"/>
              </a:defRPr>
            </a:lvl5pPr>
            <a:lvl6pPr marL="457132" fontAlgn="base">
              <a:spcBef>
                <a:spcPct val="0"/>
              </a:spcBef>
              <a:spcAft>
                <a:spcPct val="0"/>
              </a:spcAft>
              <a:defRPr kumimoji="1" sz="2400">
                <a:solidFill>
                  <a:schemeClr val="tx1"/>
                </a:solidFill>
                <a:latin typeface="Arial" charset="0"/>
                <a:ea typeface="ＭＳ Ｐゴシック" pitchFamily="4" charset="-128"/>
              </a:defRPr>
            </a:lvl6pPr>
            <a:lvl7pPr marL="914261" fontAlgn="base">
              <a:spcBef>
                <a:spcPct val="0"/>
              </a:spcBef>
              <a:spcAft>
                <a:spcPct val="0"/>
              </a:spcAft>
              <a:defRPr kumimoji="1" sz="2400">
                <a:solidFill>
                  <a:schemeClr val="tx1"/>
                </a:solidFill>
                <a:latin typeface="Arial" charset="0"/>
                <a:ea typeface="ＭＳ Ｐゴシック" pitchFamily="4" charset="-128"/>
              </a:defRPr>
            </a:lvl7pPr>
            <a:lvl8pPr marL="1371392" fontAlgn="base">
              <a:spcBef>
                <a:spcPct val="0"/>
              </a:spcBef>
              <a:spcAft>
                <a:spcPct val="0"/>
              </a:spcAft>
              <a:defRPr kumimoji="1" sz="2400">
                <a:solidFill>
                  <a:schemeClr val="tx1"/>
                </a:solidFill>
                <a:latin typeface="Arial" charset="0"/>
                <a:ea typeface="ＭＳ Ｐゴシック" pitchFamily="4" charset="-128"/>
              </a:defRPr>
            </a:lvl8pPr>
            <a:lvl9pPr marL="1828522" fontAlgn="base">
              <a:spcBef>
                <a:spcPct val="0"/>
              </a:spcBef>
              <a:spcAft>
                <a:spcPct val="0"/>
              </a:spcAft>
              <a:defRPr kumimoji="1" sz="2400">
                <a:solidFill>
                  <a:schemeClr val="tx1"/>
                </a:solidFill>
                <a:latin typeface="Arial" charset="0"/>
                <a:ea typeface="ＭＳ Ｐゴシック" pitchFamily="4" charset="-128"/>
              </a:defRPr>
            </a:lvl9pPr>
          </a:lstStyle>
          <a:p>
            <a:r>
              <a:rPr lang="ja-JP" altLang="en-US" sz="1200" dirty="0"/>
              <a:t>公衆衛生研究所の業務について</a:t>
            </a:r>
            <a:endParaRPr lang="en-US" altLang="ja-JP" sz="1200" dirty="0"/>
          </a:p>
        </p:txBody>
      </p:sp>
    </p:spTree>
    <p:extLst>
      <p:ext uri="{BB962C8B-B14F-4D97-AF65-F5344CB8AC3E}">
        <p14:creationId xmlns:p14="http://schemas.microsoft.com/office/powerpoint/2010/main" val="13795209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CE56E5-ED52-AE06-7A0C-5A19283A41B9}"/>
            </a:ext>
          </a:extLst>
        </p:cNvPr>
        <p:cNvGrpSpPr/>
        <p:nvPr/>
      </p:nvGrpSpPr>
      <p:grpSpPr>
        <a:xfrm>
          <a:off x="0" y="0"/>
          <a:ext cx="0" cy="0"/>
          <a:chOff x="0" y="0"/>
          <a:chExt cx="0" cy="0"/>
        </a:xfrm>
      </p:grpSpPr>
      <p:sp>
        <p:nvSpPr>
          <p:cNvPr id="20482" name="Rectangle 2">
            <a:extLst>
              <a:ext uri="{FF2B5EF4-FFF2-40B4-BE49-F238E27FC236}">
                <a16:creationId xmlns:a16="http://schemas.microsoft.com/office/drawing/2014/main" id="{1469808B-EE3B-E7A9-48C3-E91673150713}"/>
              </a:ext>
            </a:extLst>
          </p:cNvPr>
          <p:cNvSpPr>
            <a:spLocks noGrp="1" noRot="1" noChangeAspect="1" noChangeArrowheads="1" noTextEdit="1"/>
          </p:cNvSpPr>
          <p:nvPr>
            <p:ph type="sldImg"/>
          </p:nvPr>
        </p:nvSpPr>
        <p:spPr bwMode="auto">
          <a:xfrm>
            <a:off x="906463" y="742950"/>
            <a:ext cx="4922837" cy="369411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Rectangle 3">
            <a:extLst>
              <a:ext uri="{FF2B5EF4-FFF2-40B4-BE49-F238E27FC236}">
                <a16:creationId xmlns:a16="http://schemas.microsoft.com/office/drawing/2014/main" id="{CE3103AD-E391-A4B5-B16B-84399B52DD6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ja-JP" altLang="en-US" dirty="0"/>
          </a:p>
        </p:txBody>
      </p:sp>
      <p:sp>
        <p:nvSpPr>
          <p:cNvPr id="20484" name="日付プレースホルダ 4">
            <a:extLst>
              <a:ext uri="{FF2B5EF4-FFF2-40B4-BE49-F238E27FC236}">
                <a16:creationId xmlns:a16="http://schemas.microsoft.com/office/drawing/2014/main" id="{4A147908-580E-E9CC-59BC-D785253042B9}"/>
              </a:ext>
            </a:extLst>
          </p:cNvPr>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a:solidFill>
                  <a:schemeClr val="tx1"/>
                </a:solidFill>
                <a:latin typeface="Arial" charset="0"/>
                <a:ea typeface="ＭＳ Ｐゴシック" pitchFamily="4" charset="-128"/>
              </a:defRPr>
            </a:lvl1pPr>
            <a:lvl2pPr marL="37925974" indent="-37468843">
              <a:defRPr kumimoji="1" sz="2400">
                <a:solidFill>
                  <a:schemeClr val="tx1"/>
                </a:solidFill>
                <a:latin typeface="Arial" charset="0"/>
                <a:ea typeface="ＭＳ Ｐゴシック" pitchFamily="4" charset="-128"/>
              </a:defRPr>
            </a:lvl2pPr>
            <a:lvl3pPr>
              <a:defRPr kumimoji="1" sz="2400">
                <a:solidFill>
                  <a:schemeClr val="tx1"/>
                </a:solidFill>
                <a:latin typeface="Arial" charset="0"/>
                <a:ea typeface="ＭＳ Ｐゴシック" pitchFamily="4" charset="-128"/>
              </a:defRPr>
            </a:lvl3pPr>
            <a:lvl4pPr>
              <a:defRPr kumimoji="1" sz="2400">
                <a:solidFill>
                  <a:schemeClr val="tx1"/>
                </a:solidFill>
                <a:latin typeface="Arial" charset="0"/>
                <a:ea typeface="ＭＳ Ｐゴシック" pitchFamily="4" charset="-128"/>
              </a:defRPr>
            </a:lvl4pPr>
            <a:lvl5pPr>
              <a:defRPr kumimoji="1" sz="2400">
                <a:solidFill>
                  <a:schemeClr val="tx1"/>
                </a:solidFill>
                <a:latin typeface="Arial" charset="0"/>
                <a:ea typeface="ＭＳ Ｐゴシック" pitchFamily="4" charset="-128"/>
              </a:defRPr>
            </a:lvl5pPr>
            <a:lvl6pPr marL="457132" fontAlgn="base">
              <a:spcBef>
                <a:spcPct val="0"/>
              </a:spcBef>
              <a:spcAft>
                <a:spcPct val="0"/>
              </a:spcAft>
              <a:defRPr kumimoji="1" sz="2400">
                <a:solidFill>
                  <a:schemeClr val="tx1"/>
                </a:solidFill>
                <a:latin typeface="Arial" charset="0"/>
                <a:ea typeface="ＭＳ Ｐゴシック" pitchFamily="4" charset="-128"/>
              </a:defRPr>
            </a:lvl6pPr>
            <a:lvl7pPr marL="914261" fontAlgn="base">
              <a:spcBef>
                <a:spcPct val="0"/>
              </a:spcBef>
              <a:spcAft>
                <a:spcPct val="0"/>
              </a:spcAft>
              <a:defRPr kumimoji="1" sz="2400">
                <a:solidFill>
                  <a:schemeClr val="tx1"/>
                </a:solidFill>
                <a:latin typeface="Arial" charset="0"/>
                <a:ea typeface="ＭＳ Ｐゴシック" pitchFamily="4" charset="-128"/>
              </a:defRPr>
            </a:lvl7pPr>
            <a:lvl8pPr marL="1371392" fontAlgn="base">
              <a:spcBef>
                <a:spcPct val="0"/>
              </a:spcBef>
              <a:spcAft>
                <a:spcPct val="0"/>
              </a:spcAft>
              <a:defRPr kumimoji="1" sz="2400">
                <a:solidFill>
                  <a:schemeClr val="tx1"/>
                </a:solidFill>
                <a:latin typeface="Arial" charset="0"/>
                <a:ea typeface="ＭＳ Ｐゴシック" pitchFamily="4" charset="-128"/>
              </a:defRPr>
            </a:lvl8pPr>
            <a:lvl9pPr marL="1828522" fontAlgn="base">
              <a:spcBef>
                <a:spcPct val="0"/>
              </a:spcBef>
              <a:spcAft>
                <a:spcPct val="0"/>
              </a:spcAft>
              <a:defRPr kumimoji="1" sz="2400">
                <a:solidFill>
                  <a:schemeClr val="tx1"/>
                </a:solidFill>
                <a:latin typeface="Arial" charset="0"/>
                <a:ea typeface="ＭＳ Ｐゴシック" pitchFamily="4" charset="-128"/>
              </a:defRPr>
            </a:lvl9pPr>
          </a:lstStyle>
          <a:p>
            <a:fld id="{50D4EF4C-C891-4C13-AFB8-4176E592C375}" type="datetime1">
              <a:rPr lang="ja-JP" altLang="en-US" sz="1200"/>
              <a:pPr/>
              <a:t>2026/7/23</a:t>
            </a:fld>
            <a:endParaRPr lang="en-US" altLang="ja-JP" sz="1200" dirty="0"/>
          </a:p>
        </p:txBody>
      </p:sp>
      <p:sp>
        <p:nvSpPr>
          <p:cNvPr id="20485" name="スライド番号プレースホルダー 3">
            <a:extLst>
              <a:ext uri="{FF2B5EF4-FFF2-40B4-BE49-F238E27FC236}">
                <a16:creationId xmlns:a16="http://schemas.microsoft.com/office/drawing/2014/main" id="{E6D3EA6B-84B4-B3D6-6E97-7982FF48649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a:solidFill>
                  <a:schemeClr val="tx1"/>
                </a:solidFill>
                <a:latin typeface="Arial" charset="0"/>
                <a:ea typeface="ＭＳ Ｐゴシック" pitchFamily="4" charset="-128"/>
              </a:defRPr>
            </a:lvl1pPr>
            <a:lvl2pPr marL="37925974" indent="-37468843">
              <a:defRPr kumimoji="1" sz="2400">
                <a:solidFill>
                  <a:schemeClr val="tx1"/>
                </a:solidFill>
                <a:latin typeface="Arial" charset="0"/>
                <a:ea typeface="ＭＳ Ｐゴシック" pitchFamily="4" charset="-128"/>
              </a:defRPr>
            </a:lvl2pPr>
            <a:lvl3pPr>
              <a:defRPr kumimoji="1" sz="2400">
                <a:solidFill>
                  <a:schemeClr val="tx1"/>
                </a:solidFill>
                <a:latin typeface="Arial" charset="0"/>
                <a:ea typeface="ＭＳ Ｐゴシック" pitchFamily="4" charset="-128"/>
              </a:defRPr>
            </a:lvl3pPr>
            <a:lvl4pPr>
              <a:defRPr kumimoji="1" sz="2400">
                <a:solidFill>
                  <a:schemeClr val="tx1"/>
                </a:solidFill>
                <a:latin typeface="Arial" charset="0"/>
                <a:ea typeface="ＭＳ Ｐゴシック" pitchFamily="4" charset="-128"/>
              </a:defRPr>
            </a:lvl4pPr>
            <a:lvl5pPr>
              <a:defRPr kumimoji="1" sz="2400">
                <a:solidFill>
                  <a:schemeClr val="tx1"/>
                </a:solidFill>
                <a:latin typeface="Arial" charset="0"/>
                <a:ea typeface="ＭＳ Ｐゴシック" pitchFamily="4" charset="-128"/>
              </a:defRPr>
            </a:lvl5pPr>
            <a:lvl6pPr marL="457132" fontAlgn="base">
              <a:spcBef>
                <a:spcPct val="0"/>
              </a:spcBef>
              <a:spcAft>
                <a:spcPct val="0"/>
              </a:spcAft>
              <a:defRPr kumimoji="1" sz="2400">
                <a:solidFill>
                  <a:schemeClr val="tx1"/>
                </a:solidFill>
                <a:latin typeface="Arial" charset="0"/>
                <a:ea typeface="ＭＳ Ｐゴシック" pitchFamily="4" charset="-128"/>
              </a:defRPr>
            </a:lvl6pPr>
            <a:lvl7pPr marL="914261" fontAlgn="base">
              <a:spcBef>
                <a:spcPct val="0"/>
              </a:spcBef>
              <a:spcAft>
                <a:spcPct val="0"/>
              </a:spcAft>
              <a:defRPr kumimoji="1" sz="2400">
                <a:solidFill>
                  <a:schemeClr val="tx1"/>
                </a:solidFill>
                <a:latin typeface="Arial" charset="0"/>
                <a:ea typeface="ＭＳ Ｐゴシック" pitchFamily="4" charset="-128"/>
              </a:defRPr>
            </a:lvl7pPr>
            <a:lvl8pPr marL="1371392" fontAlgn="base">
              <a:spcBef>
                <a:spcPct val="0"/>
              </a:spcBef>
              <a:spcAft>
                <a:spcPct val="0"/>
              </a:spcAft>
              <a:defRPr kumimoji="1" sz="2400">
                <a:solidFill>
                  <a:schemeClr val="tx1"/>
                </a:solidFill>
                <a:latin typeface="Arial" charset="0"/>
                <a:ea typeface="ＭＳ Ｐゴシック" pitchFamily="4" charset="-128"/>
              </a:defRPr>
            </a:lvl8pPr>
            <a:lvl9pPr marL="1828522" fontAlgn="base">
              <a:spcBef>
                <a:spcPct val="0"/>
              </a:spcBef>
              <a:spcAft>
                <a:spcPct val="0"/>
              </a:spcAft>
              <a:defRPr kumimoji="1" sz="2400">
                <a:solidFill>
                  <a:schemeClr val="tx1"/>
                </a:solidFill>
                <a:latin typeface="Arial" charset="0"/>
                <a:ea typeface="ＭＳ Ｐゴシック" pitchFamily="4" charset="-128"/>
              </a:defRPr>
            </a:lvl9pPr>
          </a:lstStyle>
          <a:p>
            <a:fld id="{2A5D397A-9AE2-4A5F-B4DB-7FD379243C75}" type="slidenum">
              <a:rPr lang="en-US" altLang="ja-JP" sz="1200"/>
              <a:pPr/>
              <a:t>3</a:t>
            </a:fld>
            <a:endParaRPr lang="en-US" altLang="ja-JP" sz="1200" dirty="0"/>
          </a:p>
        </p:txBody>
      </p:sp>
      <p:sp>
        <p:nvSpPr>
          <p:cNvPr id="20486" name="フッター プレースホルダー 4">
            <a:extLst>
              <a:ext uri="{FF2B5EF4-FFF2-40B4-BE49-F238E27FC236}">
                <a16:creationId xmlns:a16="http://schemas.microsoft.com/office/drawing/2014/main" id="{BADA829C-21F2-3272-98D3-855E3932F5EC}"/>
              </a:ext>
            </a:extLst>
          </p:cNvPr>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kumimoji="1" sz="2400">
                <a:solidFill>
                  <a:schemeClr val="tx1"/>
                </a:solidFill>
                <a:latin typeface="Arial" charset="0"/>
                <a:ea typeface="ＭＳ Ｐゴシック" pitchFamily="4" charset="-128"/>
              </a:defRPr>
            </a:lvl1pPr>
            <a:lvl2pPr marL="37925974" indent="-37468843">
              <a:defRPr kumimoji="1" sz="2400">
                <a:solidFill>
                  <a:schemeClr val="tx1"/>
                </a:solidFill>
                <a:latin typeface="Arial" charset="0"/>
                <a:ea typeface="ＭＳ Ｐゴシック" pitchFamily="4" charset="-128"/>
              </a:defRPr>
            </a:lvl2pPr>
            <a:lvl3pPr>
              <a:defRPr kumimoji="1" sz="2400">
                <a:solidFill>
                  <a:schemeClr val="tx1"/>
                </a:solidFill>
                <a:latin typeface="Arial" charset="0"/>
                <a:ea typeface="ＭＳ Ｐゴシック" pitchFamily="4" charset="-128"/>
              </a:defRPr>
            </a:lvl3pPr>
            <a:lvl4pPr>
              <a:defRPr kumimoji="1" sz="2400">
                <a:solidFill>
                  <a:schemeClr val="tx1"/>
                </a:solidFill>
                <a:latin typeface="Arial" charset="0"/>
                <a:ea typeface="ＭＳ Ｐゴシック" pitchFamily="4" charset="-128"/>
              </a:defRPr>
            </a:lvl4pPr>
            <a:lvl5pPr>
              <a:defRPr kumimoji="1" sz="2400">
                <a:solidFill>
                  <a:schemeClr val="tx1"/>
                </a:solidFill>
                <a:latin typeface="Arial" charset="0"/>
                <a:ea typeface="ＭＳ Ｐゴシック" pitchFamily="4" charset="-128"/>
              </a:defRPr>
            </a:lvl5pPr>
            <a:lvl6pPr marL="457132" fontAlgn="base">
              <a:spcBef>
                <a:spcPct val="0"/>
              </a:spcBef>
              <a:spcAft>
                <a:spcPct val="0"/>
              </a:spcAft>
              <a:defRPr kumimoji="1" sz="2400">
                <a:solidFill>
                  <a:schemeClr val="tx1"/>
                </a:solidFill>
                <a:latin typeface="Arial" charset="0"/>
                <a:ea typeface="ＭＳ Ｐゴシック" pitchFamily="4" charset="-128"/>
              </a:defRPr>
            </a:lvl6pPr>
            <a:lvl7pPr marL="914261" fontAlgn="base">
              <a:spcBef>
                <a:spcPct val="0"/>
              </a:spcBef>
              <a:spcAft>
                <a:spcPct val="0"/>
              </a:spcAft>
              <a:defRPr kumimoji="1" sz="2400">
                <a:solidFill>
                  <a:schemeClr val="tx1"/>
                </a:solidFill>
                <a:latin typeface="Arial" charset="0"/>
                <a:ea typeface="ＭＳ Ｐゴシック" pitchFamily="4" charset="-128"/>
              </a:defRPr>
            </a:lvl7pPr>
            <a:lvl8pPr marL="1371392" fontAlgn="base">
              <a:spcBef>
                <a:spcPct val="0"/>
              </a:spcBef>
              <a:spcAft>
                <a:spcPct val="0"/>
              </a:spcAft>
              <a:defRPr kumimoji="1" sz="2400">
                <a:solidFill>
                  <a:schemeClr val="tx1"/>
                </a:solidFill>
                <a:latin typeface="Arial" charset="0"/>
                <a:ea typeface="ＭＳ Ｐゴシック" pitchFamily="4" charset="-128"/>
              </a:defRPr>
            </a:lvl8pPr>
            <a:lvl9pPr marL="1828522" fontAlgn="base">
              <a:spcBef>
                <a:spcPct val="0"/>
              </a:spcBef>
              <a:spcAft>
                <a:spcPct val="0"/>
              </a:spcAft>
              <a:defRPr kumimoji="1" sz="2400">
                <a:solidFill>
                  <a:schemeClr val="tx1"/>
                </a:solidFill>
                <a:latin typeface="Arial" charset="0"/>
                <a:ea typeface="ＭＳ Ｐゴシック" pitchFamily="4" charset="-128"/>
              </a:defRPr>
            </a:lvl9pPr>
          </a:lstStyle>
          <a:p>
            <a:endParaRPr lang="en-US" altLang="ja-JP" sz="1200" dirty="0"/>
          </a:p>
        </p:txBody>
      </p:sp>
      <p:sp>
        <p:nvSpPr>
          <p:cNvPr id="20487" name="ヘッダー プレースホルダー 5">
            <a:extLst>
              <a:ext uri="{FF2B5EF4-FFF2-40B4-BE49-F238E27FC236}">
                <a16:creationId xmlns:a16="http://schemas.microsoft.com/office/drawing/2014/main" id="{6DBB77B1-D968-1F4E-70CC-E4D23EC9E180}"/>
              </a:ext>
            </a:extLst>
          </p:cNvPr>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kumimoji="1" sz="2400">
                <a:solidFill>
                  <a:schemeClr val="tx1"/>
                </a:solidFill>
                <a:latin typeface="Arial" charset="0"/>
                <a:ea typeface="ＭＳ Ｐゴシック" pitchFamily="4" charset="-128"/>
              </a:defRPr>
            </a:lvl1pPr>
            <a:lvl2pPr marL="37925974" indent="-37468843">
              <a:defRPr kumimoji="1" sz="2400">
                <a:solidFill>
                  <a:schemeClr val="tx1"/>
                </a:solidFill>
                <a:latin typeface="Arial" charset="0"/>
                <a:ea typeface="ＭＳ Ｐゴシック" pitchFamily="4" charset="-128"/>
              </a:defRPr>
            </a:lvl2pPr>
            <a:lvl3pPr>
              <a:defRPr kumimoji="1" sz="2400">
                <a:solidFill>
                  <a:schemeClr val="tx1"/>
                </a:solidFill>
                <a:latin typeface="Arial" charset="0"/>
                <a:ea typeface="ＭＳ Ｐゴシック" pitchFamily="4" charset="-128"/>
              </a:defRPr>
            </a:lvl3pPr>
            <a:lvl4pPr>
              <a:defRPr kumimoji="1" sz="2400">
                <a:solidFill>
                  <a:schemeClr val="tx1"/>
                </a:solidFill>
                <a:latin typeface="Arial" charset="0"/>
                <a:ea typeface="ＭＳ Ｐゴシック" pitchFamily="4" charset="-128"/>
              </a:defRPr>
            </a:lvl4pPr>
            <a:lvl5pPr>
              <a:defRPr kumimoji="1" sz="2400">
                <a:solidFill>
                  <a:schemeClr val="tx1"/>
                </a:solidFill>
                <a:latin typeface="Arial" charset="0"/>
                <a:ea typeface="ＭＳ Ｐゴシック" pitchFamily="4" charset="-128"/>
              </a:defRPr>
            </a:lvl5pPr>
            <a:lvl6pPr marL="457132" fontAlgn="base">
              <a:spcBef>
                <a:spcPct val="0"/>
              </a:spcBef>
              <a:spcAft>
                <a:spcPct val="0"/>
              </a:spcAft>
              <a:defRPr kumimoji="1" sz="2400">
                <a:solidFill>
                  <a:schemeClr val="tx1"/>
                </a:solidFill>
                <a:latin typeface="Arial" charset="0"/>
                <a:ea typeface="ＭＳ Ｐゴシック" pitchFamily="4" charset="-128"/>
              </a:defRPr>
            </a:lvl6pPr>
            <a:lvl7pPr marL="914261" fontAlgn="base">
              <a:spcBef>
                <a:spcPct val="0"/>
              </a:spcBef>
              <a:spcAft>
                <a:spcPct val="0"/>
              </a:spcAft>
              <a:defRPr kumimoji="1" sz="2400">
                <a:solidFill>
                  <a:schemeClr val="tx1"/>
                </a:solidFill>
                <a:latin typeface="Arial" charset="0"/>
                <a:ea typeface="ＭＳ Ｐゴシック" pitchFamily="4" charset="-128"/>
              </a:defRPr>
            </a:lvl7pPr>
            <a:lvl8pPr marL="1371392" fontAlgn="base">
              <a:spcBef>
                <a:spcPct val="0"/>
              </a:spcBef>
              <a:spcAft>
                <a:spcPct val="0"/>
              </a:spcAft>
              <a:defRPr kumimoji="1" sz="2400">
                <a:solidFill>
                  <a:schemeClr val="tx1"/>
                </a:solidFill>
                <a:latin typeface="Arial" charset="0"/>
                <a:ea typeface="ＭＳ Ｐゴシック" pitchFamily="4" charset="-128"/>
              </a:defRPr>
            </a:lvl8pPr>
            <a:lvl9pPr marL="1828522" fontAlgn="base">
              <a:spcBef>
                <a:spcPct val="0"/>
              </a:spcBef>
              <a:spcAft>
                <a:spcPct val="0"/>
              </a:spcAft>
              <a:defRPr kumimoji="1" sz="2400">
                <a:solidFill>
                  <a:schemeClr val="tx1"/>
                </a:solidFill>
                <a:latin typeface="Arial" charset="0"/>
                <a:ea typeface="ＭＳ Ｐゴシック" pitchFamily="4" charset="-128"/>
              </a:defRPr>
            </a:lvl9pPr>
          </a:lstStyle>
          <a:p>
            <a:r>
              <a:rPr lang="ja-JP" altLang="en-US" sz="1200" dirty="0"/>
              <a:t>公衆衛生研究所の業務について</a:t>
            </a:r>
            <a:endParaRPr lang="en-US" altLang="ja-JP" sz="1200" dirty="0"/>
          </a:p>
        </p:txBody>
      </p:sp>
    </p:spTree>
    <p:extLst>
      <p:ext uri="{BB962C8B-B14F-4D97-AF65-F5344CB8AC3E}">
        <p14:creationId xmlns:p14="http://schemas.microsoft.com/office/powerpoint/2010/main" val="19715617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9ADD32E2-EC3E-41E6-93FA-2C430CEA6CE0}" type="slidenum">
              <a:rPr lang="ja-JP" altLang="en-US" smtClean="0"/>
              <a:pPr/>
              <a:t>4</a:t>
            </a:fld>
            <a:endParaRPr lang="ja-JP" altLang="en-US"/>
          </a:p>
        </p:txBody>
      </p:sp>
    </p:spTree>
    <p:extLst>
      <p:ext uri="{BB962C8B-B14F-4D97-AF65-F5344CB8AC3E}">
        <p14:creationId xmlns:p14="http://schemas.microsoft.com/office/powerpoint/2010/main" val="38945243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a:p>
        </p:txBody>
      </p:sp>
      <p:sp>
        <p:nvSpPr>
          <p:cNvPr id="4" name="スライド番号プレースホルダー 3"/>
          <p:cNvSpPr>
            <a:spLocks noGrp="1"/>
          </p:cNvSpPr>
          <p:nvPr>
            <p:ph type="sldNum" sz="quarter" idx="5"/>
          </p:nvPr>
        </p:nvSpPr>
        <p:spPr/>
        <p:txBody>
          <a:bodyPr/>
          <a:lstStyle/>
          <a:p>
            <a:fld id="{9ADD32E2-EC3E-41E6-93FA-2C430CEA6CE0}" type="slidenum">
              <a:rPr lang="ja-JP" altLang="en-US" smtClean="0"/>
              <a:pPr/>
              <a:t>5</a:t>
            </a:fld>
            <a:endParaRPr lang="ja-JP" altLang="en-US"/>
          </a:p>
        </p:txBody>
      </p:sp>
    </p:spTree>
    <p:extLst>
      <p:ext uri="{BB962C8B-B14F-4D97-AF65-F5344CB8AC3E}">
        <p14:creationId xmlns:p14="http://schemas.microsoft.com/office/powerpoint/2010/main" val="41870389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a:p>
        </p:txBody>
      </p:sp>
      <p:sp>
        <p:nvSpPr>
          <p:cNvPr id="4" name="スライド番号プレースホルダー 3"/>
          <p:cNvSpPr>
            <a:spLocks noGrp="1"/>
          </p:cNvSpPr>
          <p:nvPr>
            <p:ph type="sldNum" sz="quarter" idx="5"/>
          </p:nvPr>
        </p:nvSpPr>
        <p:spPr/>
        <p:txBody>
          <a:bodyPr/>
          <a:lstStyle/>
          <a:p>
            <a:fld id="{9ADD32E2-EC3E-41E6-93FA-2C430CEA6CE0}" type="slidenum">
              <a:rPr lang="ja-JP" altLang="en-US" smtClean="0"/>
              <a:pPr/>
              <a:t>6</a:t>
            </a:fld>
            <a:endParaRPr lang="ja-JP" altLang="en-US"/>
          </a:p>
        </p:txBody>
      </p:sp>
    </p:spTree>
    <p:extLst>
      <p:ext uri="{BB962C8B-B14F-4D97-AF65-F5344CB8AC3E}">
        <p14:creationId xmlns:p14="http://schemas.microsoft.com/office/powerpoint/2010/main" val="26904324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a:p>
        </p:txBody>
      </p:sp>
      <p:sp>
        <p:nvSpPr>
          <p:cNvPr id="4" name="スライド番号プレースホルダー 3"/>
          <p:cNvSpPr>
            <a:spLocks noGrp="1"/>
          </p:cNvSpPr>
          <p:nvPr>
            <p:ph type="sldNum" sz="quarter" idx="5"/>
          </p:nvPr>
        </p:nvSpPr>
        <p:spPr/>
        <p:txBody>
          <a:bodyPr/>
          <a:lstStyle/>
          <a:p>
            <a:fld id="{9ADD32E2-EC3E-41E6-93FA-2C430CEA6CE0}" type="slidenum">
              <a:rPr lang="ja-JP" altLang="en-US" smtClean="0"/>
              <a:pPr/>
              <a:t>7</a:t>
            </a:fld>
            <a:endParaRPr lang="ja-JP" altLang="en-US"/>
          </a:p>
        </p:txBody>
      </p:sp>
    </p:spTree>
    <p:extLst>
      <p:ext uri="{BB962C8B-B14F-4D97-AF65-F5344CB8AC3E}">
        <p14:creationId xmlns:p14="http://schemas.microsoft.com/office/powerpoint/2010/main" val="16789852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a:p>
        </p:txBody>
      </p:sp>
      <p:sp>
        <p:nvSpPr>
          <p:cNvPr id="4" name="スライド番号プレースホルダー 3"/>
          <p:cNvSpPr>
            <a:spLocks noGrp="1"/>
          </p:cNvSpPr>
          <p:nvPr>
            <p:ph type="sldNum" sz="quarter" idx="5"/>
          </p:nvPr>
        </p:nvSpPr>
        <p:spPr/>
        <p:txBody>
          <a:bodyPr/>
          <a:lstStyle/>
          <a:p>
            <a:fld id="{9ADD32E2-EC3E-41E6-93FA-2C430CEA6CE0}" type="slidenum">
              <a:rPr lang="ja-JP" altLang="en-US" smtClean="0"/>
              <a:pPr/>
              <a:t>8</a:t>
            </a:fld>
            <a:endParaRPr lang="ja-JP" altLang="en-US"/>
          </a:p>
        </p:txBody>
      </p:sp>
    </p:spTree>
    <p:extLst>
      <p:ext uri="{BB962C8B-B14F-4D97-AF65-F5344CB8AC3E}">
        <p14:creationId xmlns:p14="http://schemas.microsoft.com/office/powerpoint/2010/main" val="13606446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a:p>
        </p:txBody>
      </p:sp>
      <p:sp>
        <p:nvSpPr>
          <p:cNvPr id="4" name="スライド番号プレースホルダー 3"/>
          <p:cNvSpPr>
            <a:spLocks noGrp="1"/>
          </p:cNvSpPr>
          <p:nvPr>
            <p:ph type="sldNum" sz="quarter" idx="5"/>
          </p:nvPr>
        </p:nvSpPr>
        <p:spPr/>
        <p:txBody>
          <a:bodyPr/>
          <a:lstStyle/>
          <a:p>
            <a:fld id="{9ADD32E2-EC3E-41E6-93FA-2C430CEA6CE0}" type="slidenum">
              <a:rPr lang="ja-JP" altLang="en-US" smtClean="0"/>
              <a:pPr/>
              <a:t>9</a:t>
            </a:fld>
            <a:endParaRPr lang="ja-JP" altLang="en-US"/>
          </a:p>
        </p:txBody>
      </p:sp>
    </p:spTree>
    <p:extLst>
      <p:ext uri="{BB962C8B-B14F-4D97-AF65-F5344CB8AC3E}">
        <p14:creationId xmlns:p14="http://schemas.microsoft.com/office/powerpoint/2010/main" val="28564162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lang="ja-JP" altLang="en-US"/>
              <a:t>マスタ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a:t>マスタ サブタイトルの書式設定</a:t>
            </a:r>
          </a:p>
        </p:txBody>
      </p:sp>
      <p:sp>
        <p:nvSpPr>
          <p:cNvPr id="4" name="日付プレースホルダ 3"/>
          <p:cNvSpPr>
            <a:spLocks noGrp="1"/>
          </p:cNvSpPr>
          <p:nvPr>
            <p:ph type="dt" sz="half" idx="10"/>
          </p:nvPr>
        </p:nvSpPr>
        <p:spPr/>
        <p:txBody>
          <a:bodyPr/>
          <a:lstStyle>
            <a:lvl1pPr>
              <a:defRPr/>
            </a:lvl1pPr>
          </a:lstStyle>
          <a:p>
            <a:fld id="{9CFB4FFA-1983-6B4D-8CBA-7173DB2DB42A}" type="datetime1">
              <a:t>2026/7/23</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fld id="{27DB70FD-E3E1-44CF-9A76-B9D3A13A8DAD}" type="slidenum">
              <a:rPr lang="ja-JP" altLang="en-US"/>
              <a:pPr/>
              <a:t>‹#›</a:t>
            </a:fld>
            <a:endParaRPr lang="ja-JP" altLang="en-US"/>
          </a:p>
        </p:txBody>
      </p:sp>
    </p:spTree>
    <p:extLst>
      <p:ext uri="{BB962C8B-B14F-4D97-AF65-F5344CB8AC3E}">
        <p14:creationId xmlns:p14="http://schemas.microsoft.com/office/powerpoint/2010/main" val="10009737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fld id="{25D04238-5548-EB41-9096-D394C41B0FF2}" type="datetime1">
              <a:t>2026/7/23</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fld id="{8D8798FC-FF0F-4631-A0D1-CCFC37A4070A}" type="slidenum">
              <a:rPr lang="ja-JP" altLang="en-US"/>
              <a:pPr/>
              <a:t>‹#›</a:t>
            </a:fld>
            <a:endParaRPr lang="ja-JP" altLang="en-US"/>
          </a:p>
        </p:txBody>
      </p:sp>
    </p:spTree>
    <p:extLst>
      <p:ext uri="{BB962C8B-B14F-4D97-AF65-F5344CB8AC3E}">
        <p14:creationId xmlns:p14="http://schemas.microsoft.com/office/powerpoint/2010/main" val="4240076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lang="ja-JP" altLang="en-US"/>
              <a:t>マスタ タイトルの書式設定</a:t>
            </a:r>
          </a:p>
        </p:txBody>
      </p:sp>
      <p:sp>
        <p:nvSpPr>
          <p:cNvPr id="3" name="縦書きテキスト プレースホルダ 2"/>
          <p:cNvSpPr>
            <a:spLocks noGrp="1"/>
          </p:cNvSpPr>
          <p:nvPr>
            <p:ph type="body" orient="vert" idx="1"/>
          </p:nvPr>
        </p:nvSpPr>
        <p:spPr>
          <a:xfrm>
            <a:off x="457200" y="274638"/>
            <a:ext cx="6019800" cy="5851525"/>
          </a:xfr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fld id="{3E8C4BFF-DBCD-F143-BD9B-8BC8AFF6B409}" type="datetime1">
              <a:t>2026/7/23</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fld id="{6812B777-E8CE-4B9A-9672-23B743AE992E}" type="slidenum">
              <a:rPr lang="ja-JP" altLang="en-US"/>
              <a:pPr/>
              <a:t>‹#›</a:t>
            </a:fld>
            <a:endParaRPr lang="ja-JP" altLang="en-US"/>
          </a:p>
        </p:txBody>
      </p:sp>
    </p:spTree>
    <p:extLst>
      <p:ext uri="{BB962C8B-B14F-4D97-AF65-F5344CB8AC3E}">
        <p14:creationId xmlns:p14="http://schemas.microsoft.com/office/powerpoint/2010/main" val="1206610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idx="1"/>
          </p:nvPr>
        </p:nvSpPr>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fld id="{47E70F00-CDF8-0449-BA71-E13A29708656}" type="datetime1">
              <a:t>2026/7/23</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fld id="{1F54E126-4F8F-449A-A58C-7EBF651448B1}" type="slidenum">
              <a:rPr lang="ja-JP" altLang="en-US"/>
              <a:pPr/>
              <a:t>‹#›</a:t>
            </a:fld>
            <a:endParaRPr lang="ja-JP" altLang="en-US"/>
          </a:p>
        </p:txBody>
      </p:sp>
    </p:spTree>
    <p:extLst>
      <p:ext uri="{BB962C8B-B14F-4D97-AF65-F5344CB8AC3E}">
        <p14:creationId xmlns:p14="http://schemas.microsoft.com/office/powerpoint/2010/main" val="30037617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 ヘッダー">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lang="ja-JP" altLang="en-US"/>
              <a:t>マスタ タイトルの書式設定</a:t>
            </a:r>
          </a:p>
        </p:txBody>
      </p:sp>
      <p:sp>
        <p:nvSpPr>
          <p:cNvPr id="3" name="テキスト プレースホル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 テキストの書式設定</a:t>
            </a:r>
          </a:p>
        </p:txBody>
      </p:sp>
      <p:sp>
        <p:nvSpPr>
          <p:cNvPr id="4" name="日付プレースホルダ 3"/>
          <p:cNvSpPr>
            <a:spLocks noGrp="1"/>
          </p:cNvSpPr>
          <p:nvPr>
            <p:ph type="dt" sz="half" idx="10"/>
          </p:nvPr>
        </p:nvSpPr>
        <p:spPr/>
        <p:txBody>
          <a:bodyPr/>
          <a:lstStyle>
            <a:lvl1pPr>
              <a:defRPr/>
            </a:lvl1pPr>
          </a:lstStyle>
          <a:p>
            <a:fld id="{608A319D-2C0E-2E47-8019-506B16D16107}" type="datetime1">
              <a:t>2026/7/23</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fld id="{C957F1C7-5230-489B-BBA3-3BBC06462165}" type="slidenum">
              <a:rPr lang="ja-JP" altLang="en-US"/>
              <a:pPr/>
              <a:t>‹#›</a:t>
            </a:fld>
            <a:endParaRPr lang="ja-JP" altLang="en-US"/>
          </a:p>
        </p:txBody>
      </p:sp>
    </p:spTree>
    <p:extLst>
      <p:ext uri="{BB962C8B-B14F-4D97-AF65-F5344CB8AC3E}">
        <p14:creationId xmlns:p14="http://schemas.microsoft.com/office/powerpoint/2010/main" val="916057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日付プレースホルダ 3"/>
          <p:cNvSpPr>
            <a:spLocks noGrp="1"/>
          </p:cNvSpPr>
          <p:nvPr>
            <p:ph type="dt" sz="half" idx="10"/>
          </p:nvPr>
        </p:nvSpPr>
        <p:spPr/>
        <p:txBody>
          <a:bodyPr/>
          <a:lstStyle>
            <a:lvl1pPr>
              <a:defRPr/>
            </a:lvl1pPr>
          </a:lstStyle>
          <a:p>
            <a:fld id="{7C970F7F-74E4-5741-A2A2-97EF3F9B6FE7}" type="datetime1">
              <a:t>2026/7/23</a:t>
            </a:fld>
            <a:endParaRPr lang="ja-JP" altLang="en-US"/>
          </a:p>
        </p:txBody>
      </p:sp>
      <p:sp>
        <p:nvSpPr>
          <p:cNvPr id="6"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 5"/>
          <p:cNvSpPr>
            <a:spLocks noGrp="1"/>
          </p:cNvSpPr>
          <p:nvPr>
            <p:ph type="sldNum" sz="quarter" idx="12"/>
          </p:nvPr>
        </p:nvSpPr>
        <p:spPr/>
        <p:txBody>
          <a:bodyPr/>
          <a:lstStyle>
            <a:lvl1pPr>
              <a:defRPr/>
            </a:lvl1pPr>
          </a:lstStyle>
          <a:p>
            <a:fld id="{AEEAC076-84E8-4651-8D67-738B7806EF4D}" type="slidenum">
              <a:rPr lang="ja-JP" altLang="en-US"/>
              <a:pPr/>
              <a:t>‹#›</a:t>
            </a:fld>
            <a:endParaRPr lang="ja-JP" altLang="en-US"/>
          </a:p>
        </p:txBody>
      </p:sp>
    </p:spTree>
    <p:extLst>
      <p:ext uri="{BB962C8B-B14F-4D97-AF65-F5344CB8AC3E}">
        <p14:creationId xmlns:p14="http://schemas.microsoft.com/office/powerpoint/2010/main" val="27049525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日付プレースホルダ 3"/>
          <p:cNvSpPr>
            <a:spLocks noGrp="1"/>
          </p:cNvSpPr>
          <p:nvPr>
            <p:ph type="dt" sz="half" idx="10"/>
          </p:nvPr>
        </p:nvSpPr>
        <p:spPr/>
        <p:txBody>
          <a:bodyPr/>
          <a:lstStyle>
            <a:lvl1pPr>
              <a:defRPr/>
            </a:lvl1pPr>
          </a:lstStyle>
          <a:p>
            <a:fld id="{16A939CF-E1E9-554D-8C53-AC42A25983F7}" type="datetime1">
              <a:t>2026/7/23</a:t>
            </a:fld>
            <a:endParaRPr lang="ja-JP" altLang="en-US"/>
          </a:p>
        </p:txBody>
      </p:sp>
      <p:sp>
        <p:nvSpPr>
          <p:cNvPr id="8"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9" name="スライド番号プレースホルダ 5"/>
          <p:cNvSpPr>
            <a:spLocks noGrp="1"/>
          </p:cNvSpPr>
          <p:nvPr>
            <p:ph type="sldNum" sz="quarter" idx="12"/>
          </p:nvPr>
        </p:nvSpPr>
        <p:spPr/>
        <p:txBody>
          <a:bodyPr/>
          <a:lstStyle>
            <a:lvl1pPr>
              <a:defRPr/>
            </a:lvl1pPr>
          </a:lstStyle>
          <a:p>
            <a:fld id="{34DD2A35-4312-4EF0-BA55-BA7D94D4B8A7}" type="slidenum">
              <a:rPr lang="ja-JP" altLang="en-US"/>
              <a:pPr/>
              <a:t>‹#›</a:t>
            </a:fld>
            <a:endParaRPr lang="ja-JP" altLang="en-US"/>
          </a:p>
        </p:txBody>
      </p:sp>
    </p:spTree>
    <p:extLst>
      <p:ext uri="{BB962C8B-B14F-4D97-AF65-F5344CB8AC3E}">
        <p14:creationId xmlns:p14="http://schemas.microsoft.com/office/powerpoint/2010/main" val="24871585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日付プレースホルダ 3"/>
          <p:cNvSpPr>
            <a:spLocks noGrp="1"/>
          </p:cNvSpPr>
          <p:nvPr>
            <p:ph type="dt" sz="half" idx="10"/>
          </p:nvPr>
        </p:nvSpPr>
        <p:spPr/>
        <p:txBody>
          <a:bodyPr/>
          <a:lstStyle>
            <a:lvl1pPr>
              <a:defRPr/>
            </a:lvl1pPr>
          </a:lstStyle>
          <a:p>
            <a:fld id="{2834FDFE-82CC-2849-9744-0502C91CC582}" type="datetime1">
              <a:t>2026/7/23</a:t>
            </a:fld>
            <a:endParaRPr lang="ja-JP" altLang="en-US"/>
          </a:p>
        </p:txBody>
      </p:sp>
      <p:sp>
        <p:nvSpPr>
          <p:cNvPr id="4"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5" name="スライド番号プレースホルダ 5"/>
          <p:cNvSpPr>
            <a:spLocks noGrp="1"/>
          </p:cNvSpPr>
          <p:nvPr>
            <p:ph type="sldNum" sz="quarter" idx="12"/>
          </p:nvPr>
        </p:nvSpPr>
        <p:spPr/>
        <p:txBody>
          <a:bodyPr/>
          <a:lstStyle>
            <a:lvl1pPr>
              <a:defRPr/>
            </a:lvl1pPr>
          </a:lstStyle>
          <a:p>
            <a:fld id="{B3CB1273-2CC3-4034-9C76-85AF918D5904}" type="slidenum">
              <a:rPr lang="ja-JP" altLang="en-US"/>
              <a:pPr/>
              <a:t>‹#›</a:t>
            </a:fld>
            <a:endParaRPr lang="ja-JP" altLang="en-US"/>
          </a:p>
        </p:txBody>
      </p:sp>
    </p:spTree>
    <p:extLst>
      <p:ext uri="{BB962C8B-B14F-4D97-AF65-F5344CB8AC3E}">
        <p14:creationId xmlns:p14="http://schemas.microsoft.com/office/powerpoint/2010/main" val="41033373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3"/>
          <p:cNvSpPr>
            <a:spLocks noGrp="1"/>
          </p:cNvSpPr>
          <p:nvPr>
            <p:ph type="dt" sz="half" idx="10"/>
          </p:nvPr>
        </p:nvSpPr>
        <p:spPr/>
        <p:txBody>
          <a:bodyPr/>
          <a:lstStyle>
            <a:lvl1pPr>
              <a:defRPr/>
            </a:lvl1pPr>
          </a:lstStyle>
          <a:p>
            <a:fld id="{ED7E0901-FBD1-7045-A1D9-81474EDE50C1}" type="datetime1">
              <a:t>2026/7/23</a:t>
            </a:fld>
            <a:endParaRPr lang="ja-JP" altLang="en-US"/>
          </a:p>
        </p:txBody>
      </p:sp>
      <p:sp>
        <p:nvSpPr>
          <p:cNvPr id="3"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4" name="スライド番号プレースホルダ 5"/>
          <p:cNvSpPr>
            <a:spLocks noGrp="1"/>
          </p:cNvSpPr>
          <p:nvPr>
            <p:ph type="sldNum" sz="quarter" idx="12"/>
          </p:nvPr>
        </p:nvSpPr>
        <p:spPr>
          <a:xfrm>
            <a:off x="8084456" y="6492875"/>
            <a:ext cx="1059543" cy="365125"/>
          </a:xfrm>
        </p:spPr>
        <p:txBody>
          <a:bodyPr/>
          <a:lstStyle>
            <a:lvl1pPr>
              <a:defRPr sz="1800">
                <a:latin typeface="HG丸ｺﾞｼｯｸM-PRO" panose="020F0600000000000000" pitchFamily="50" charset="-128"/>
                <a:ea typeface="HG丸ｺﾞｼｯｸM-PRO" panose="020F0600000000000000" pitchFamily="50" charset="-128"/>
              </a:defRPr>
            </a:lvl1pPr>
          </a:lstStyle>
          <a:p>
            <a:fld id="{31574B80-8BAD-423D-BC4E-1B412F5C32AE}" type="slidenum">
              <a:rPr lang="ja-JP" altLang="en-US" smtClean="0"/>
              <a:pPr/>
              <a:t>‹#›</a:t>
            </a:fld>
            <a:endParaRPr lang="ja-JP" altLang="en-US"/>
          </a:p>
        </p:txBody>
      </p:sp>
    </p:spTree>
    <p:extLst>
      <p:ext uri="{BB962C8B-B14F-4D97-AF65-F5344CB8AC3E}">
        <p14:creationId xmlns:p14="http://schemas.microsoft.com/office/powerpoint/2010/main" val="33682252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lang="ja-JP" altLang="en-US"/>
              <a:t>マスタ タイトルの書式設定</a:t>
            </a:r>
          </a:p>
        </p:txBody>
      </p:sp>
      <p:sp>
        <p:nvSpPr>
          <p:cNvPr id="3" name="コンテンツ プレースホル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
        <p:nvSpPr>
          <p:cNvPr id="5" name="日付プレースホルダ 3"/>
          <p:cNvSpPr>
            <a:spLocks noGrp="1"/>
          </p:cNvSpPr>
          <p:nvPr>
            <p:ph type="dt" sz="half" idx="10"/>
          </p:nvPr>
        </p:nvSpPr>
        <p:spPr/>
        <p:txBody>
          <a:bodyPr/>
          <a:lstStyle>
            <a:lvl1pPr>
              <a:defRPr/>
            </a:lvl1pPr>
          </a:lstStyle>
          <a:p>
            <a:fld id="{505070ED-F4B6-2949-9266-B187FDF3BB3B}" type="datetime1">
              <a:t>2026/7/23</a:t>
            </a:fld>
            <a:endParaRPr lang="ja-JP" altLang="en-US"/>
          </a:p>
        </p:txBody>
      </p:sp>
      <p:sp>
        <p:nvSpPr>
          <p:cNvPr id="6"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 5"/>
          <p:cNvSpPr>
            <a:spLocks noGrp="1"/>
          </p:cNvSpPr>
          <p:nvPr>
            <p:ph type="sldNum" sz="quarter" idx="12"/>
          </p:nvPr>
        </p:nvSpPr>
        <p:spPr/>
        <p:txBody>
          <a:bodyPr/>
          <a:lstStyle>
            <a:lvl1pPr>
              <a:defRPr/>
            </a:lvl1pPr>
          </a:lstStyle>
          <a:p>
            <a:fld id="{7F3D11F3-2DD3-45AD-85F1-2F3EFE020300}" type="slidenum">
              <a:rPr lang="ja-JP" altLang="en-US"/>
              <a:pPr/>
              <a:t>‹#›</a:t>
            </a:fld>
            <a:endParaRPr lang="ja-JP" altLang="en-US"/>
          </a:p>
        </p:txBody>
      </p:sp>
    </p:spTree>
    <p:extLst>
      <p:ext uri="{BB962C8B-B14F-4D97-AF65-F5344CB8AC3E}">
        <p14:creationId xmlns:p14="http://schemas.microsoft.com/office/powerpoint/2010/main" val="34431050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と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lang="ja-JP" altLang="en-US"/>
              <a:t>マスタ タイトルの書式設定</a:t>
            </a:r>
          </a:p>
        </p:txBody>
      </p:sp>
      <p:sp>
        <p:nvSpPr>
          <p:cNvPr id="3" name="図プレースホルダ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a:p>
        </p:txBody>
      </p:sp>
      <p:sp>
        <p:nvSpPr>
          <p:cNvPr id="4" name="テキスト プレースホル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
        <p:nvSpPr>
          <p:cNvPr id="5" name="日付プレースホルダ 3"/>
          <p:cNvSpPr>
            <a:spLocks noGrp="1"/>
          </p:cNvSpPr>
          <p:nvPr>
            <p:ph type="dt" sz="half" idx="10"/>
          </p:nvPr>
        </p:nvSpPr>
        <p:spPr/>
        <p:txBody>
          <a:bodyPr/>
          <a:lstStyle>
            <a:lvl1pPr>
              <a:defRPr/>
            </a:lvl1pPr>
          </a:lstStyle>
          <a:p>
            <a:fld id="{840C28CB-6BF7-104B-BE50-AAA7CEFF66C7}" type="datetime1">
              <a:t>2026/7/23</a:t>
            </a:fld>
            <a:endParaRPr lang="ja-JP" altLang="en-US"/>
          </a:p>
        </p:txBody>
      </p:sp>
      <p:sp>
        <p:nvSpPr>
          <p:cNvPr id="6"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 5"/>
          <p:cNvSpPr>
            <a:spLocks noGrp="1"/>
          </p:cNvSpPr>
          <p:nvPr>
            <p:ph type="sldNum" sz="quarter" idx="12"/>
          </p:nvPr>
        </p:nvSpPr>
        <p:spPr/>
        <p:txBody>
          <a:bodyPr/>
          <a:lstStyle>
            <a:lvl1pPr>
              <a:defRPr/>
            </a:lvl1pPr>
          </a:lstStyle>
          <a:p>
            <a:fld id="{1AF50F60-58D6-42B2-BE2E-38543404C49A}" type="slidenum">
              <a:rPr lang="ja-JP" altLang="en-US"/>
              <a:pPr/>
              <a:t>‹#›</a:t>
            </a:fld>
            <a:endParaRPr lang="ja-JP" altLang="en-US"/>
          </a:p>
        </p:txBody>
      </p:sp>
    </p:spTree>
    <p:extLst>
      <p:ext uri="{BB962C8B-B14F-4D97-AF65-F5344CB8AC3E}">
        <p14:creationId xmlns:p14="http://schemas.microsoft.com/office/powerpoint/2010/main" val="7221689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タイトル プレースホルダ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ja-JP" altLang="en-US"/>
              <a:t>マスタ タイトルの書式設定</a:t>
            </a:r>
          </a:p>
        </p:txBody>
      </p:sp>
      <p:sp>
        <p:nvSpPr>
          <p:cNvPr id="1027" name="テキスト プレースホルダ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Calibri" pitchFamily="4" charset="0"/>
              </a:defRPr>
            </a:lvl1pPr>
          </a:lstStyle>
          <a:p>
            <a:fld id="{8796D0E4-BEAF-9B43-9266-54E50694165E}" type="datetime1">
              <a:t>2026/7/23</a:t>
            </a:fld>
            <a:endParaRPr lang="ja-JP" altLang="en-US"/>
          </a:p>
        </p:txBody>
      </p:sp>
      <p:sp>
        <p:nvSpPr>
          <p:cNvPr id="5" name="フッター プレースホル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ja-JP" altLang="en-US"/>
          </a:p>
        </p:txBody>
      </p:sp>
      <p:sp>
        <p:nvSpPr>
          <p:cNvPr id="6" name="スライド番号プレースホルダ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itchFamily="4" charset="0"/>
              </a:defRPr>
            </a:lvl1pPr>
          </a:lstStyle>
          <a:p>
            <a:fld id="{5D35EB2A-1763-44B7-9F91-BE933D80264A}" type="slidenum">
              <a:rPr lang="ja-JP" altLang="en-US"/>
              <a:pPr/>
              <a:t>‹#›</a:t>
            </a:fld>
            <a:endParaRPr lang="ja-JP"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457200" rtl="0" fontAlgn="base">
        <a:spcBef>
          <a:spcPct val="0"/>
        </a:spcBef>
        <a:spcAft>
          <a:spcPct val="0"/>
        </a:spcAft>
        <a:defRPr kumimoji="1" sz="4400" kern="1200">
          <a:solidFill>
            <a:schemeClr val="tx1"/>
          </a:solidFill>
          <a:latin typeface="+mj-lt"/>
          <a:ea typeface="+mj-ea"/>
          <a:cs typeface="ＭＳ Ｐゴシック" pitchFamily="4" charset="-128"/>
        </a:defRPr>
      </a:lvl1pPr>
      <a:lvl2pPr algn="ctr" defTabSz="457200" rtl="0" fontAlgn="base">
        <a:spcBef>
          <a:spcPct val="0"/>
        </a:spcBef>
        <a:spcAft>
          <a:spcPct val="0"/>
        </a:spcAft>
        <a:defRPr kumimoji="1" sz="4400">
          <a:solidFill>
            <a:schemeClr val="tx1"/>
          </a:solidFill>
          <a:latin typeface="Calibri" pitchFamily="4" charset="0"/>
          <a:ea typeface="ＭＳ Ｐゴシック" pitchFamily="4" charset="-128"/>
          <a:cs typeface="ＭＳ Ｐゴシック" pitchFamily="4" charset="-128"/>
        </a:defRPr>
      </a:lvl2pPr>
      <a:lvl3pPr algn="ctr" defTabSz="457200" rtl="0" fontAlgn="base">
        <a:spcBef>
          <a:spcPct val="0"/>
        </a:spcBef>
        <a:spcAft>
          <a:spcPct val="0"/>
        </a:spcAft>
        <a:defRPr kumimoji="1" sz="4400">
          <a:solidFill>
            <a:schemeClr val="tx1"/>
          </a:solidFill>
          <a:latin typeface="Calibri" pitchFamily="4" charset="0"/>
          <a:ea typeface="ＭＳ Ｐゴシック" pitchFamily="4" charset="-128"/>
          <a:cs typeface="ＭＳ Ｐゴシック" pitchFamily="4" charset="-128"/>
        </a:defRPr>
      </a:lvl3pPr>
      <a:lvl4pPr algn="ctr" defTabSz="457200" rtl="0" fontAlgn="base">
        <a:spcBef>
          <a:spcPct val="0"/>
        </a:spcBef>
        <a:spcAft>
          <a:spcPct val="0"/>
        </a:spcAft>
        <a:defRPr kumimoji="1" sz="4400">
          <a:solidFill>
            <a:schemeClr val="tx1"/>
          </a:solidFill>
          <a:latin typeface="Calibri" pitchFamily="4" charset="0"/>
          <a:ea typeface="ＭＳ Ｐゴシック" pitchFamily="4" charset="-128"/>
          <a:cs typeface="ＭＳ Ｐゴシック" pitchFamily="4" charset="-128"/>
        </a:defRPr>
      </a:lvl4pPr>
      <a:lvl5pPr algn="ctr" defTabSz="457200" rtl="0" fontAlgn="base">
        <a:spcBef>
          <a:spcPct val="0"/>
        </a:spcBef>
        <a:spcAft>
          <a:spcPct val="0"/>
        </a:spcAft>
        <a:defRPr kumimoji="1" sz="4400">
          <a:solidFill>
            <a:schemeClr val="tx1"/>
          </a:solidFill>
          <a:latin typeface="Calibri" pitchFamily="4" charset="0"/>
          <a:ea typeface="ＭＳ Ｐゴシック" pitchFamily="4" charset="-128"/>
          <a:cs typeface="ＭＳ Ｐゴシック" pitchFamily="4" charset="-128"/>
        </a:defRPr>
      </a:lvl5pPr>
      <a:lvl6pPr marL="457200" algn="ctr" defTabSz="457200" rtl="0" fontAlgn="base">
        <a:spcBef>
          <a:spcPct val="0"/>
        </a:spcBef>
        <a:spcAft>
          <a:spcPct val="0"/>
        </a:spcAft>
        <a:defRPr kumimoji="1" sz="4400">
          <a:solidFill>
            <a:schemeClr val="tx1"/>
          </a:solidFill>
          <a:latin typeface="Calibri" pitchFamily="4" charset="0"/>
          <a:ea typeface="ＭＳ Ｐゴシック" pitchFamily="4" charset="-128"/>
          <a:cs typeface="ＭＳ Ｐゴシック" pitchFamily="4" charset="-128"/>
        </a:defRPr>
      </a:lvl6pPr>
      <a:lvl7pPr marL="914400" algn="ctr" defTabSz="457200" rtl="0" fontAlgn="base">
        <a:spcBef>
          <a:spcPct val="0"/>
        </a:spcBef>
        <a:spcAft>
          <a:spcPct val="0"/>
        </a:spcAft>
        <a:defRPr kumimoji="1" sz="4400">
          <a:solidFill>
            <a:schemeClr val="tx1"/>
          </a:solidFill>
          <a:latin typeface="Calibri" pitchFamily="4" charset="0"/>
          <a:ea typeface="ＭＳ Ｐゴシック" pitchFamily="4" charset="-128"/>
          <a:cs typeface="ＭＳ Ｐゴシック" pitchFamily="4" charset="-128"/>
        </a:defRPr>
      </a:lvl7pPr>
      <a:lvl8pPr marL="1371600" algn="ctr" defTabSz="457200" rtl="0" fontAlgn="base">
        <a:spcBef>
          <a:spcPct val="0"/>
        </a:spcBef>
        <a:spcAft>
          <a:spcPct val="0"/>
        </a:spcAft>
        <a:defRPr kumimoji="1" sz="4400">
          <a:solidFill>
            <a:schemeClr val="tx1"/>
          </a:solidFill>
          <a:latin typeface="Calibri" pitchFamily="4" charset="0"/>
          <a:ea typeface="ＭＳ Ｐゴシック" pitchFamily="4" charset="-128"/>
          <a:cs typeface="ＭＳ Ｐゴシック" pitchFamily="4" charset="-128"/>
        </a:defRPr>
      </a:lvl8pPr>
      <a:lvl9pPr marL="1828800" algn="ctr" defTabSz="457200" rtl="0" fontAlgn="base">
        <a:spcBef>
          <a:spcPct val="0"/>
        </a:spcBef>
        <a:spcAft>
          <a:spcPct val="0"/>
        </a:spcAft>
        <a:defRPr kumimoji="1" sz="4400">
          <a:solidFill>
            <a:schemeClr val="tx1"/>
          </a:solidFill>
          <a:latin typeface="Calibri" pitchFamily="4" charset="0"/>
          <a:ea typeface="ＭＳ Ｐゴシック" pitchFamily="4" charset="-128"/>
          <a:cs typeface="ＭＳ Ｐゴシック" pitchFamily="4" charset="-128"/>
        </a:defRPr>
      </a:lvl9pPr>
    </p:titleStyle>
    <p:bodyStyle>
      <a:lvl1pPr marL="342900" indent="-342900" algn="l" defTabSz="457200" rtl="0" fontAlgn="base">
        <a:spcBef>
          <a:spcPct val="20000"/>
        </a:spcBef>
        <a:spcAft>
          <a:spcPct val="0"/>
        </a:spcAft>
        <a:buFont typeface="Arial" charset="0"/>
        <a:buChar char="•"/>
        <a:defRPr kumimoji="1" sz="3200" kern="1200">
          <a:solidFill>
            <a:schemeClr val="tx1"/>
          </a:solidFill>
          <a:latin typeface="+mn-lt"/>
          <a:ea typeface="+mn-ea"/>
          <a:cs typeface="ＭＳ Ｐゴシック" pitchFamily="4" charset="-128"/>
        </a:defRPr>
      </a:lvl1pPr>
      <a:lvl2pPr marL="742950" indent="-285750" algn="l" defTabSz="457200" rtl="0" fontAlgn="base">
        <a:spcBef>
          <a:spcPct val="20000"/>
        </a:spcBef>
        <a:spcAft>
          <a:spcPct val="0"/>
        </a:spcAft>
        <a:buFont typeface="Arial" charset="0"/>
        <a:buChar char="–"/>
        <a:defRPr kumimoji="1" sz="2800" kern="1200">
          <a:solidFill>
            <a:schemeClr val="tx1"/>
          </a:solidFill>
          <a:latin typeface="+mn-lt"/>
          <a:ea typeface="+mn-ea"/>
          <a:cs typeface="+mn-cs"/>
        </a:defRPr>
      </a:lvl2pPr>
      <a:lvl3pPr marL="1143000" indent="-228600" algn="l" defTabSz="457200" rtl="0" fontAlgn="base">
        <a:spcBef>
          <a:spcPct val="20000"/>
        </a:spcBef>
        <a:spcAft>
          <a:spcPct val="0"/>
        </a:spcAft>
        <a:buFont typeface="Arial" charset="0"/>
        <a:buChar char="•"/>
        <a:defRPr kumimoji="1" sz="2400" kern="1200">
          <a:solidFill>
            <a:schemeClr val="tx1"/>
          </a:solidFill>
          <a:latin typeface="+mn-lt"/>
          <a:ea typeface="+mn-ea"/>
          <a:cs typeface="+mn-cs"/>
        </a:defRPr>
      </a:lvl3pPr>
      <a:lvl4pPr marL="1600200" indent="-228600" algn="l" defTabSz="457200" rtl="0" fontAlgn="base">
        <a:spcBef>
          <a:spcPct val="20000"/>
        </a:spcBef>
        <a:spcAft>
          <a:spcPct val="0"/>
        </a:spcAft>
        <a:buFont typeface="Arial" charset="0"/>
        <a:buChar char="–"/>
        <a:defRPr kumimoji="1" sz="2000" kern="1200">
          <a:solidFill>
            <a:schemeClr val="tx1"/>
          </a:solidFill>
          <a:latin typeface="+mn-lt"/>
          <a:ea typeface="+mn-ea"/>
          <a:cs typeface="+mn-cs"/>
        </a:defRPr>
      </a:lvl4pPr>
      <a:lvl5pPr marL="2057400" indent="-228600" algn="l" defTabSz="457200" rtl="0" fontAlgn="base">
        <a:spcBef>
          <a:spcPct val="20000"/>
        </a:spcBef>
        <a:spcAft>
          <a:spcPct val="0"/>
        </a:spcAft>
        <a:buFont typeface="Arial" charset="0"/>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p:bodyStyle>
    <p:otherStyle>
      <a:defPPr>
        <a:defRPr lang="ja-JP"/>
      </a:defPPr>
      <a:lvl1pPr marL="0" algn="l"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1.wmf"/><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22.wmf"/></Relationships>
</file>

<file path=ppt/slides/_rels/slide13.xml.rels><?xml version="1.0" encoding="UTF-8" standalone="yes"?>
<Relationships xmlns="http://schemas.openxmlformats.org/package/2006/relationships"><Relationship Id="rId3" Type="http://schemas.openxmlformats.org/officeDocument/2006/relationships/image" Target="../media/image21.wmf"/><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22.wmf"/></Relationships>
</file>

<file path=ppt/slides/_rels/slide14.xml.rels><?xml version="1.0" encoding="UTF-8" standalone="yes"?>
<Relationships xmlns="http://schemas.openxmlformats.org/package/2006/relationships"><Relationship Id="rId3" Type="http://schemas.openxmlformats.org/officeDocument/2006/relationships/image" Target="../media/image22.wmf"/><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21.wmf"/></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18" Type="http://schemas.openxmlformats.org/officeDocument/2006/relationships/image" Target="../media/image17.png"/><Relationship Id="rId3" Type="http://schemas.openxmlformats.org/officeDocument/2006/relationships/image" Target="../media/image3.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6.png"/><Relationship Id="rId2" Type="http://schemas.openxmlformats.org/officeDocument/2006/relationships/notesSlide" Target="../notesSlides/notesSlide2.xml"/><Relationship Id="rId16" Type="http://schemas.microsoft.com/office/2007/relationships/hdphoto" Target="../media/hdphoto1.wdp"/><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5" Type="http://schemas.openxmlformats.org/officeDocument/2006/relationships/image" Target="../media/image1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s>
</file>

<file path=ppt/slides/_rels/slide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20.png"/><Relationship Id="rId4" Type="http://schemas.openxmlformats.org/officeDocument/2006/relationships/image" Target="../media/image19.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38867A-A696-8B74-082B-F25F6E4CEFDC}"/>
            </a:ext>
          </a:extLst>
        </p:cNvPr>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EDBE0576-A47E-4242-372A-3919D988F4D7}"/>
              </a:ext>
            </a:extLst>
          </p:cNvPr>
          <p:cNvSpPr>
            <a:spLocks noGrp="1"/>
          </p:cNvSpPr>
          <p:nvPr>
            <p:ph type="sldNum" sz="quarter" idx="12"/>
          </p:nvPr>
        </p:nvSpPr>
        <p:spPr>
          <a:xfrm>
            <a:off x="8110226" y="6478587"/>
            <a:ext cx="1059543" cy="365125"/>
          </a:xfrm>
        </p:spPr>
        <p:txBody>
          <a:bodyPr/>
          <a:lstStyle/>
          <a:p>
            <a:fld id="{31574B80-8BAD-423D-BC4E-1B412F5C32AE}" type="slidenum">
              <a:rPr lang="ja-JP" altLang="en-US" sz="1200" b="1" smtClean="0">
                <a:latin typeface="Arial" charset="0"/>
                <a:ea typeface="Arial" charset="0"/>
                <a:cs typeface="Arial" charset="0"/>
              </a:rPr>
              <a:pPr/>
              <a:t>1</a:t>
            </a:fld>
            <a:endParaRPr lang="ja-JP" altLang="en-US" sz="1200" b="1" dirty="0">
              <a:latin typeface="Arial" charset="0"/>
              <a:ea typeface="Arial" charset="0"/>
              <a:cs typeface="Arial" charset="0"/>
            </a:endParaRPr>
          </a:p>
        </p:txBody>
      </p:sp>
      <p:sp>
        <p:nvSpPr>
          <p:cNvPr id="6" name="正方形/長方形 5">
            <a:extLst>
              <a:ext uri="{FF2B5EF4-FFF2-40B4-BE49-F238E27FC236}">
                <a16:creationId xmlns:a16="http://schemas.microsoft.com/office/drawing/2014/main" id="{277DD6D4-C363-3984-FC15-51E987C9018A}"/>
              </a:ext>
            </a:extLst>
          </p:cNvPr>
          <p:cNvSpPr/>
          <p:nvPr/>
        </p:nvSpPr>
        <p:spPr>
          <a:xfrm>
            <a:off x="171449" y="196850"/>
            <a:ext cx="8856803" cy="60673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15" name="テキスト ボックス 17">
            <a:extLst>
              <a:ext uri="{FF2B5EF4-FFF2-40B4-BE49-F238E27FC236}">
                <a16:creationId xmlns:a16="http://schemas.microsoft.com/office/drawing/2014/main" id="{E0EACB21-F611-910A-4B0B-94D6787DB6D8}"/>
              </a:ext>
            </a:extLst>
          </p:cNvPr>
          <p:cNvSpPr txBox="1">
            <a:spLocks noChangeArrowheads="1"/>
          </p:cNvSpPr>
          <p:nvPr/>
        </p:nvSpPr>
        <p:spPr bwMode="auto">
          <a:xfrm>
            <a:off x="273049" y="176666"/>
            <a:ext cx="875520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sz="2400">
                <a:solidFill>
                  <a:schemeClr val="tx1"/>
                </a:solidFill>
                <a:latin typeface="Arial" charset="0"/>
                <a:ea typeface="ＭＳ Ｐゴシック" pitchFamily="4" charset="-128"/>
              </a:defRPr>
            </a:lvl1pPr>
            <a:lvl2pPr marL="37931725" indent="-37474525">
              <a:defRPr kumimoji="1" sz="2400">
                <a:solidFill>
                  <a:schemeClr val="tx1"/>
                </a:solidFill>
                <a:latin typeface="Arial" charset="0"/>
                <a:ea typeface="ＭＳ Ｐゴシック" pitchFamily="4" charset="-128"/>
              </a:defRPr>
            </a:lvl2pPr>
            <a:lvl3pPr>
              <a:defRPr kumimoji="1" sz="2400">
                <a:solidFill>
                  <a:schemeClr val="tx1"/>
                </a:solidFill>
                <a:latin typeface="Arial" charset="0"/>
                <a:ea typeface="ＭＳ Ｐゴシック" pitchFamily="4" charset="-128"/>
              </a:defRPr>
            </a:lvl3pPr>
            <a:lvl4pPr>
              <a:defRPr kumimoji="1" sz="2400">
                <a:solidFill>
                  <a:schemeClr val="tx1"/>
                </a:solidFill>
                <a:latin typeface="Arial" charset="0"/>
                <a:ea typeface="ＭＳ Ｐゴシック" pitchFamily="4" charset="-128"/>
              </a:defRPr>
            </a:lvl4pPr>
            <a:lvl5pPr>
              <a:defRPr kumimoji="1" sz="2400">
                <a:solidFill>
                  <a:schemeClr val="tx1"/>
                </a:solidFill>
                <a:latin typeface="Arial" charset="0"/>
                <a:ea typeface="ＭＳ Ｐゴシック" pitchFamily="4" charset="-128"/>
              </a:defRPr>
            </a:lvl5pPr>
            <a:lvl6pPr marL="457200" fontAlgn="base">
              <a:spcBef>
                <a:spcPct val="0"/>
              </a:spcBef>
              <a:spcAft>
                <a:spcPct val="0"/>
              </a:spcAft>
              <a:defRPr kumimoji="1" sz="2400">
                <a:solidFill>
                  <a:schemeClr val="tx1"/>
                </a:solidFill>
                <a:latin typeface="Arial" charset="0"/>
                <a:ea typeface="ＭＳ Ｐゴシック" pitchFamily="4" charset="-128"/>
              </a:defRPr>
            </a:lvl6pPr>
            <a:lvl7pPr marL="914400" fontAlgn="base">
              <a:spcBef>
                <a:spcPct val="0"/>
              </a:spcBef>
              <a:spcAft>
                <a:spcPct val="0"/>
              </a:spcAft>
              <a:defRPr kumimoji="1" sz="2400">
                <a:solidFill>
                  <a:schemeClr val="tx1"/>
                </a:solidFill>
                <a:latin typeface="Arial" charset="0"/>
                <a:ea typeface="ＭＳ Ｐゴシック" pitchFamily="4" charset="-128"/>
              </a:defRPr>
            </a:lvl7pPr>
            <a:lvl8pPr marL="1371600" fontAlgn="base">
              <a:spcBef>
                <a:spcPct val="0"/>
              </a:spcBef>
              <a:spcAft>
                <a:spcPct val="0"/>
              </a:spcAft>
              <a:defRPr kumimoji="1" sz="2400">
                <a:solidFill>
                  <a:schemeClr val="tx1"/>
                </a:solidFill>
                <a:latin typeface="Arial" charset="0"/>
                <a:ea typeface="ＭＳ Ｐゴシック" pitchFamily="4" charset="-128"/>
              </a:defRPr>
            </a:lvl8pPr>
            <a:lvl9pPr marL="1828800" fontAlgn="base">
              <a:spcBef>
                <a:spcPct val="0"/>
              </a:spcBef>
              <a:spcAft>
                <a:spcPct val="0"/>
              </a:spcAft>
              <a:defRPr kumimoji="1" sz="2400">
                <a:solidFill>
                  <a:schemeClr val="tx1"/>
                </a:solidFill>
                <a:latin typeface="Arial" charset="0"/>
                <a:ea typeface="ＭＳ Ｐゴシック" pitchFamily="4" charset="-128"/>
              </a:defRPr>
            </a:lvl9pPr>
          </a:lstStyle>
          <a:p>
            <a:r>
              <a:rPr lang="en-US" altLang="ja-JP" sz="2800" dirty="0">
                <a:solidFill>
                  <a:schemeClr val="bg1"/>
                </a:solidFill>
                <a:latin typeface="+mn-ea"/>
                <a:ea typeface="+mn-ea"/>
                <a:cs typeface="HG丸ｺﾞｼｯｸM-PRO"/>
              </a:rPr>
              <a:t>3.</a:t>
            </a:r>
            <a:r>
              <a:rPr lang="ja-JP" altLang="en-US" sz="2800" dirty="0">
                <a:solidFill>
                  <a:schemeClr val="bg1"/>
                </a:solidFill>
                <a:latin typeface="+mn-ea"/>
                <a:ea typeface="+mn-ea"/>
                <a:cs typeface="HG丸ｺﾞｼｯｸM-PRO"/>
              </a:rPr>
              <a:t>　業務実績にかかる重点項目</a:t>
            </a:r>
            <a:r>
              <a:rPr lang="ja-JP" altLang="en-US" sz="2800" dirty="0">
                <a:solidFill>
                  <a:schemeClr val="bg1"/>
                </a:solidFill>
                <a:latin typeface="+mn-ea"/>
                <a:cs typeface="HG丸ｺﾞｼｯｸM-PRO"/>
              </a:rPr>
              <a:t>（組織体制</a:t>
            </a:r>
            <a:r>
              <a:rPr lang="ja-JP" altLang="en-US" sz="2800">
                <a:solidFill>
                  <a:schemeClr val="bg1"/>
                </a:solidFill>
                <a:latin typeface="+mn-ea"/>
                <a:cs typeface="HG丸ｺﾞｼｯｸM-PRO"/>
              </a:rPr>
              <a:t>の強化</a:t>
            </a:r>
            <a:r>
              <a:rPr lang="en-US" altLang="ja-JP" sz="2800" dirty="0">
                <a:solidFill>
                  <a:schemeClr val="bg1"/>
                </a:solidFill>
                <a:latin typeface="+mn-ea"/>
                <a:cs typeface="HG丸ｺﾞｼｯｸM-PRO"/>
              </a:rPr>
              <a:t>①</a:t>
            </a:r>
            <a:r>
              <a:rPr lang="ja-JP" altLang="en-US" sz="2800">
                <a:solidFill>
                  <a:schemeClr val="bg1"/>
                </a:solidFill>
                <a:latin typeface="+mn-ea"/>
                <a:cs typeface="HG丸ｺﾞｼｯｸM-PRO"/>
              </a:rPr>
              <a:t>）</a:t>
            </a:r>
            <a:endParaRPr lang="ja-JP" altLang="en-US" sz="2800" dirty="0">
              <a:solidFill>
                <a:schemeClr val="bg1"/>
              </a:solidFill>
              <a:latin typeface="+mn-ea"/>
              <a:ea typeface="+mn-ea"/>
              <a:cs typeface="HG丸ｺﾞｼｯｸM-PRO"/>
            </a:endParaRPr>
          </a:p>
        </p:txBody>
      </p:sp>
      <p:sp>
        <p:nvSpPr>
          <p:cNvPr id="9" name="テキスト ボックス 8">
            <a:extLst>
              <a:ext uri="{FF2B5EF4-FFF2-40B4-BE49-F238E27FC236}">
                <a16:creationId xmlns:a16="http://schemas.microsoft.com/office/drawing/2014/main" id="{E31ACF2C-9A36-8A73-7998-2B7F4FB8F360}"/>
              </a:ext>
            </a:extLst>
          </p:cNvPr>
          <p:cNvSpPr txBox="1"/>
          <p:nvPr/>
        </p:nvSpPr>
        <p:spPr>
          <a:xfrm>
            <a:off x="273048" y="887996"/>
            <a:ext cx="6780941" cy="461665"/>
          </a:xfrm>
          <a:prstGeom prst="rect">
            <a:avLst/>
          </a:prstGeom>
          <a:noFill/>
        </p:spPr>
        <p:txBody>
          <a:bodyPr wrap="square">
            <a:spAutoFit/>
          </a:bodyPr>
          <a:lstStyle/>
          <a:p>
            <a:pPr>
              <a:spcBef>
                <a:spcPts val="300"/>
              </a:spcBef>
            </a:pPr>
            <a:r>
              <a:rPr lang="en-US" altLang="ja-JP" sz="2400" b="1" dirty="0">
                <a:solidFill>
                  <a:srgbClr val="002060"/>
                </a:solidFill>
                <a:latin typeface="+mj-ea"/>
                <a:ea typeface="+mj-ea"/>
              </a:rPr>
              <a:t>【</a:t>
            </a:r>
            <a:r>
              <a:rPr lang="ja-JP" altLang="en-US" sz="2400">
                <a:solidFill>
                  <a:srgbClr val="002060"/>
                </a:solidFill>
                <a:latin typeface="+mj-ea"/>
                <a:ea typeface="+mj-ea"/>
              </a:rPr>
              <a:t>ポストコロナの大安研の新たな役割</a:t>
            </a:r>
            <a:r>
              <a:rPr lang="en-US" altLang="ja-JP" sz="2400" dirty="0">
                <a:solidFill>
                  <a:srgbClr val="002060"/>
                </a:solidFill>
                <a:latin typeface="+mj-ea"/>
                <a:ea typeface="+mj-ea"/>
              </a:rPr>
              <a:t>①</a:t>
            </a:r>
            <a:r>
              <a:rPr lang="en-US" altLang="ja-JP" sz="2400" b="1" dirty="0">
                <a:solidFill>
                  <a:srgbClr val="002060"/>
                </a:solidFill>
                <a:latin typeface="+mj-ea"/>
                <a:ea typeface="+mj-ea"/>
              </a:rPr>
              <a:t>】</a:t>
            </a:r>
          </a:p>
        </p:txBody>
      </p:sp>
      <p:sp>
        <p:nvSpPr>
          <p:cNvPr id="10" name="正方形/長方形 9">
            <a:extLst>
              <a:ext uri="{FF2B5EF4-FFF2-40B4-BE49-F238E27FC236}">
                <a16:creationId xmlns:a16="http://schemas.microsoft.com/office/drawing/2014/main" id="{6287446E-F49A-BD1B-D697-FFDBB2875AD7}"/>
              </a:ext>
            </a:extLst>
          </p:cNvPr>
          <p:cNvSpPr/>
          <p:nvPr/>
        </p:nvSpPr>
        <p:spPr>
          <a:xfrm>
            <a:off x="371038" y="1545623"/>
            <a:ext cx="8561947" cy="1323439"/>
          </a:xfrm>
          <a:prstGeom prst="rect">
            <a:avLst/>
          </a:prstGeom>
          <a:ln w="19050">
            <a:solidFill>
              <a:schemeClr val="accent1"/>
            </a:solidFill>
          </a:ln>
        </p:spPr>
        <p:txBody>
          <a:bodyPr wrap="square">
            <a:spAutoFit/>
          </a:bodyPr>
          <a:lstStyle/>
          <a:p>
            <a:r>
              <a:rPr lang="ja-JP" altLang="en-US" sz="1600" b="1" kern="0" dirty="0">
                <a:latin typeface="BIZ UDPゴシック" panose="020B0400000000000000" pitchFamily="50" charset="-128"/>
                <a:ea typeface="BIZ UDPゴシック" panose="020B0400000000000000" pitchFamily="50" charset="-128"/>
                <a:cs typeface="Times New Roman" panose="02020603050405020304" pitchFamily="18" charset="0"/>
              </a:rPr>
              <a:t>　</a:t>
            </a:r>
            <a:r>
              <a:rPr lang="ja-JP" altLang="ja-JP" sz="1600" b="1" kern="0" dirty="0">
                <a:latin typeface="BIZ UDPゴシック" panose="020B0400000000000000" pitchFamily="50" charset="-128"/>
                <a:ea typeface="BIZ UDPゴシック" panose="020B0400000000000000" pitchFamily="50" charset="-128"/>
                <a:cs typeface="Times New Roman" panose="02020603050405020304" pitchFamily="18" charset="0"/>
              </a:rPr>
              <a:t>地方独立行政法人</a:t>
            </a:r>
            <a:r>
              <a:rPr lang="ja-JP" altLang="ja-JP" sz="1600" b="1" kern="0" dirty="0">
                <a:solidFill>
                  <a:srgbClr val="0000CC"/>
                </a:solidFill>
                <a:latin typeface="BIZ UDPゴシック" panose="020B0400000000000000" pitchFamily="50" charset="-128"/>
                <a:ea typeface="BIZ UDPゴシック" panose="020B0400000000000000" pitchFamily="50" charset="-128"/>
                <a:cs typeface="Times New Roman" panose="02020603050405020304" pitchFamily="18" charset="0"/>
              </a:rPr>
              <a:t>大阪健康安全基盤研究所</a:t>
            </a:r>
            <a:r>
              <a:rPr lang="ja-JP" altLang="ja-JP" sz="1600" b="1" kern="0" dirty="0">
                <a:latin typeface="BIZ UDPゴシック" panose="020B0400000000000000" pitchFamily="50" charset="-128"/>
                <a:ea typeface="BIZ UDPゴシック" panose="020B0400000000000000" pitchFamily="50" charset="-128"/>
                <a:cs typeface="Times New Roman" panose="02020603050405020304" pitchFamily="18" charset="0"/>
              </a:rPr>
              <a:t>は、これらの取組み</a:t>
            </a:r>
            <a:r>
              <a:rPr lang="ja-JP" altLang="en-US" sz="1600" b="1" kern="0" dirty="0">
                <a:latin typeface="BIZ UDPゴシック" panose="020B0400000000000000" pitchFamily="50" charset="-128"/>
                <a:ea typeface="BIZ UDPゴシック" panose="020B0400000000000000" pitchFamily="50" charset="-128"/>
                <a:cs typeface="Times New Roman" panose="02020603050405020304" pitchFamily="18" charset="0"/>
              </a:rPr>
              <a:t>（注；</a:t>
            </a:r>
            <a:r>
              <a:rPr lang="ja-JP" altLang="ja-JP" sz="1600" b="1" dirty="0">
                <a:latin typeface="BIZ UDPゴシック" panose="020B0400000000000000" pitchFamily="50" charset="-128"/>
                <a:ea typeface="BIZ UDPゴシック" panose="020B0400000000000000" pitchFamily="50" charset="-128"/>
              </a:rPr>
              <a:t>府等における感染症及び病原体等の技術的かつ専門的な機関としての役割</a:t>
            </a:r>
            <a:r>
              <a:rPr lang="ja-JP" altLang="en-US" sz="1600" b="1" dirty="0">
                <a:latin typeface="BIZ UDPゴシック" panose="020B0400000000000000" pitchFamily="50" charset="-128"/>
                <a:ea typeface="BIZ UDPゴシック" panose="020B0400000000000000" pitchFamily="50" charset="-128"/>
              </a:rPr>
              <a:t>）</a:t>
            </a:r>
            <a:r>
              <a:rPr lang="ja-JP" altLang="ja-JP" sz="1600" b="1" kern="0" dirty="0">
                <a:latin typeface="BIZ UDPゴシック" panose="020B0400000000000000" pitchFamily="50" charset="-128"/>
                <a:ea typeface="BIZ UDPゴシック" panose="020B0400000000000000" pitchFamily="50" charset="-128"/>
                <a:cs typeface="Times New Roman" panose="02020603050405020304" pitchFamily="18" charset="0"/>
              </a:rPr>
              <a:t>を行うに当たり、大阪大学感染症総合教育研究拠点（</a:t>
            </a:r>
            <a:r>
              <a:rPr lang="en-US" altLang="ja-JP" sz="1600" b="1" kern="0" dirty="0" err="1">
                <a:latin typeface="BIZ UDPゴシック" panose="020B0400000000000000" pitchFamily="50" charset="-128"/>
                <a:ea typeface="BIZ UDPゴシック" panose="020B0400000000000000" pitchFamily="50" charset="-128"/>
                <a:cs typeface="Times New Roman" panose="02020603050405020304" pitchFamily="18" charset="0"/>
              </a:rPr>
              <a:t>CiDER</a:t>
            </a:r>
            <a:r>
              <a:rPr lang="ja-JP" altLang="ja-JP" sz="1600" b="1" kern="0" dirty="0">
                <a:latin typeface="BIZ UDPゴシック" panose="020B0400000000000000" pitchFamily="50" charset="-128"/>
                <a:ea typeface="BIZ UDPゴシック" panose="020B0400000000000000" pitchFamily="50" charset="-128"/>
                <a:cs typeface="Times New Roman" panose="02020603050405020304" pitchFamily="18" charset="0"/>
              </a:rPr>
              <a:t>）や大阪公立大学大阪国際感染症研究センター（</a:t>
            </a:r>
            <a:r>
              <a:rPr lang="en-US" altLang="ja-JP" sz="1600" b="1" kern="0" dirty="0">
                <a:latin typeface="BIZ UDPゴシック" panose="020B0400000000000000" pitchFamily="50" charset="-128"/>
                <a:ea typeface="BIZ UDPゴシック" panose="020B0400000000000000" pitchFamily="50" charset="-128"/>
                <a:cs typeface="Times New Roman" panose="02020603050405020304" pitchFamily="18" charset="0"/>
              </a:rPr>
              <a:t>OIRCID</a:t>
            </a:r>
            <a:r>
              <a:rPr lang="ja-JP" altLang="ja-JP" sz="1600" b="1" kern="0" dirty="0">
                <a:latin typeface="BIZ UDPゴシック" panose="020B0400000000000000" pitchFamily="50" charset="-128"/>
                <a:ea typeface="BIZ UDPゴシック" panose="020B0400000000000000" pitchFamily="50" charset="-128"/>
                <a:cs typeface="Times New Roman" panose="02020603050405020304" pitchFamily="18" charset="0"/>
              </a:rPr>
              <a:t>）等の大学研究機関等との</a:t>
            </a:r>
            <a:r>
              <a:rPr lang="ja-JP" altLang="ja-JP" sz="1600" b="1" kern="0" dirty="0">
                <a:solidFill>
                  <a:srgbClr val="FF0000"/>
                </a:solidFill>
                <a:latin typeface="BIZ UDPゴシック" panose="020B0400000000000000" pitchFamily="50" charset="-128"/>
                <a:ea typeface="BIZ UDPゴシック" panose="020B0400000000000000" pitchFamily="50" charset="-128"/>
                <a:cs typeface="Times New Roman" panose="02020603050405020304" pitchFamily="18" charset="0"/>
              </a:rPr>
              <a:t>連携を進めるとともに、府等に対し、研究所が有する技術及び知見を提供しつつ、最新の知見・情報を踏まえた感染症対策等への助言や提言を行う</a:t>
            </a:r>
            <a:r>
              <a:rPr lang="ja-JP" altLang="ja-JP" sz="1600" b="1" kern="0" dirty="0">
                <a:latin typeface="BIZ UDPゴシック" panose="020B0400000000000000" pitchFamily="50" charset="-128"/>
                <a:ea typeface="BIZ UDPゴシック" panose="020B0400000000000000" pitchFamily="50" charset="-128"/>
                <a:cs typeface="Times New Roman" panose="02020603050405020304" pitchFamily="18" charset="0"/>
              </a:rPr>
              <a:t>。</a:t>
            </a:r>
            <a:endParaRPr lang="en-US" altLang="ja-JP" sz="1600" b="1" kern="0" dirty="0">
              <a:latin typeface="BIZ UDPゴシック" panose="020B0400000000000000" pitchFamily="50" charset="-128"/>
              <a:ea typeface="BIZ UDPゴシック" panose="020B0400000000000000" pitchFamily="50" charset="-128"/>
              <a:cs typeface="Times New Roman" panose="02020603050405020304" pitchFamily="18" charset="0"/>
            </a:endParaRPr>
          </a:p>
        </p:txBody>
      </p:sp>
      <p:pic>
        <p:nvPicPr>
          <p:cNvPr id="11" name="図 10">
            <a:extLst>
              <a:ext uri="{FF2B5EF4-FFF2-40B4-BE49-F238E27FC236}">
                <a16:creationId xmlns:a16="http://schemas.microsoft.com/office/drawing/2014/main" id="{961F89F8-0E8D-345B-2A4E-E7E02C863E3D}"/>
              </a:ext>
            </a:extLst>
          </p:cNvPr>
          <p:cNvPicPr>
            <a:picLocks noChangeAspect="1"/>
          </p:cNvPicPr>
          <p:nvPr/>
        </p:nvPicPr>
        <p:blipFill>
          <a:blip r:embed="rId3"/>
          <a:stretch>
            <a:fillRect/>
          </a:stretch>
        </p:blipFill>
        <p:spPr>
          <a:xfrm>
            <a:off x="511268" y="3337496"/>
            <a:ext cx="1766312" cy="2506011"/>
          </a:xfrm>
          <a:prstGeom prst="rect">
            <a:avLst/>
          </a:prstGeom>
          <a:effectLst>
            <a:outerShdw blurRad="50800" dist="38100" dir="2700000" algn="tl" rotWithShape="0">
              <a:prstClr val="black">
                <a:alpha val="40000"/>
              </a:prstClr>
            </a:outerShdw>
          </a:effectLst>
        </p:spPr>
      </p:pic>
      <p:sp>
        <p:nvSpPr>
          <p:cNvPr id="19" name="テキスト ボックス 18">
            <a:extLst>
              <a:ext uri="{FF2B5EF4-FFF2-40B4-BE49-F238E27FC236}">
                <a16:creationId xmlns:a16="http://schemas.microsoft.com/office/drawing/2014/main" id="{AB0D151B-4ED9-3CCE-8257-D063F354DA6A}"/>
              </a:ext>
            </a:extLst>
          </p:cNvPr>
          <p:cNvSpPr txBox="1"/>
          <p:nvPr/>
        </p:nvSpPr>
        <p:spPr>
          <a:xfrm>
            <a:off x="92806" y="5940255"/>
            <a:ext cx="2603236" cy="523220"/>
          </a:xfrm>
          <a:prstGeom prst="rect">
            <a:avLst/>
          </a:prstGeom>
          <a:noFill/>
        </p:spPr>
        <p:txBody>
          <a:bodyPr wrap="square" rtlCol="0">
            <a:spAutoFit/>
          </a:bodyPr>
          <a:lstStyle/>
          <a:p>
            <a:pPr algn="ctr"/>
            <a:r>
              <a:rPr kumimoji="1" lang="ja-JP" altLang="en-US" sz="1400" b="1" dirty="0">
                <a:solidFill>
                  <a:srgbClr val="0000CC"/>
                </a:solidFill>
                <a:latin typeface="BIZ UDPゴシック" panose="020B0400000000000000" pitchFamily="50" charset="-128"/>
                <a:ea typeface="BIZ UDPゴシック" panose="020B0400000000000000" pitchFamily="50" charset="-128"/>
              </a:rPr>
              <a:t>大阪府感染症予防計画</a:t>
            </a:r>
            <a:endParaRPr kumimoji="1" lang="en-US" altLang="ja-JP" sz="1400" b="1" dirty="0">
              <a:solidFill>
                <a:srgbClr val="0000CC"/>
              </a:solidFill>
              <a:latin typeface="BIZ UDPゴシック" panose="020B0400000000000000" pitchFamily="50" charset="-128"/>
              <a:ea typeface="BIZ UDPゴシック" panose="020B0400000000000000" pitchFamily="50" charset="-128"/>
            </a:endParaRPr>
          </a:p>
          <a:p>
            <a:pPr algn="ctr"/>
            <a:r>
              <a:rPr lang="ja-JP" altLang="en-US" sz="1400" b="1" dirty="0">
                <a:solidFill>
                  <a:srgbClr val="0000CC"/>
                </a:solidFill>
                <a:latin typeface="BIZ UDPゴシック" panose="020B0400000000000000" pitchFamily="50" charset="-128"/>
                <a:ea typeface="BIZ UDPゴシック" panose="020B0400000000000000" pitchFamily="50" charset="-128"/>
              </a:rPr>
              <a:t>（感染症法）</a:t>
            </a:r>
            <a:endParaRPr kumimoji="1" lang="ja-JP" altLang="en-US" sz="1400" b="1" dirty="0">
              <a:solidFill>
                <a:srgbClr val="0000CC"/>
              </a:solidFill>
              <a:latin typeface="BIZ UDPゴシック" panose="020B0400000000000000" pitchFamily="50" charset="-128"/>
              <a:ea typeface="BIZ UDPゴシック" panose="020B0400000000000000" pitchFamily="50" charset="-128"/>
            </a:endParaRPr>
          </a:p>
        </p:txBody>
      </p:sp>
      <p:sp>
        <p:nvSpPr>
          <p:cNvPr id="20" name="テキスト ボックス 19">
            <a:extLst>
              <a:ext uri="{FF2B5EF4-FFF2-40B4-BE49-F238E27FC236}">
                <a16:creationId xmlns:a16="http://schemas.microsoft.com/office/drawing/2014/main" id="{2D532DB7-6764-2D6D-77E6-D785935F39F0}"/>
              </a:ext>
            </a:extLst>
          </p:cNvPr>
          <p:cNvSpPr txBox="1"/>
          <p:nvPr/>
        </p:nvSpPr>
        <p:spPr>
          <a:xfrm>
            <a:off x="843632" y="6444090"/>
            <a:ext cx="1101584" cy="307777"/>
          </a:xfrm>
          <a:prstGeom prst="rect">
            <a:avLst/>
          </a:prstGeom>
          <a:noFill/>
        </p:spPr>
        <p:txBody>
          <a:bodyPr wrap="none" rtlCol="0">
            <a:spAutoFit/>
          </a:bodyPr>
          <a:lstStyle/>
          <a:p>
            <a:r>
              <a:rPr kumimoji="1" lang="ja-JP" altLang="en-US" sz="1400" b="1">
                <a:latin typeface="BIZ UDPゴシック" panose="020B0400000000000000" pitchFamily="50" charset="-128"/>
                <a:ea typeface="BIZ UDPゴシック" panose="020B0400000000000000" pitchFamily="50" charset="-128"/>
              </a:rPr>
              <a:t>令和</a:t>
            </a:r>
            <a:r>
              <a:rPr kumimoji="1" lang="en-US" altLang="ja-JP" sz="1400" b="1" dirty="0">
                <a:latin typeface="BIZ UDPゴシック" panose="020B0400000000000000" pitchFamily="50" charset="-128"/>
                <a:ea typeface="BIZ UDPゴシック" panose="020B0400000000000000" pitchFamily="50" charset="-128"/>
              </a:rPr>
              <a:t>6</a:t>
            </a:r>
            <a:r>
              <a:rPr kumimoji="1" lang="ja-JP" altLang="en-US" sz="1400" b="1" dirty="0">
                <a:latin typeface="BIZ UDPゴシック" panose="020B0400000000000000" pitchFamily="50" charset="-128"/>
                <a:ea typeface="BIZ UDPゴシック" panose="020B0400000000000000" pitchFamily="50" charset="-128"/>
              </a:rPr>
              <a:t>年</a:t>
            </a:r>
            <a:r>
              <a:rPr kumimoji="1" lang="en-US" altLang="ja-JP" sz="1400" b="1" dirty="0">
                <a:latin typeface="BIZ UDPゴシック" panose="020B0400000000000000" pitchFamily="50" charset="-128"/>
                <a:ea typeface="BIZ UDPゴシック" panose="020B0400000000000000" pitchFamily="50" charset="-128"/>
              </a:rPr>
              <a:t>3</a:t>
            </a:r>
            <a:r>
              <a:rPr kumimoji="1" lang="ja-JP" altLang="en-US" sz="1400" b="1" dirty="0">
                <a:latin typeface="BIZ UDPゴシック" panose="020B0400000000000000" pitchFamily="50" charset="-128"/>
                <a:ea typeface="BIZ UDPゴシック" panose="020B0400000000000000" pitchFamily="50" charset="-128"/>
              </a:rPr>
              <a:t>月</a:t>
            </a:r>
          </a:p>
        </p:txBody>
      </p:sp>
      <p:grpSp>
        <p:nvGrpSpPr>
          <p:cNvPr id="24" name="グループ化 23">
            <a:extLst>
              <a:ext uri="{FF2B5EF4-FFF2-40B4-BE49-F238E27FC236}">
                <a16:creationId xmlns:a16="http://schemas.microsoft.com/office/drawing/2014/main" id="{2C6AF0B2-0905-0BFC-FF4F-B6B55C69D761}"/>
              </a:ext>
            </a:extLst>
          </p:cNvPr>
          <p:cNvGrpSpPr/>
          <p:nvPr/>
        </p:nvGrpSpPr>
        <p:grpSpPr>
          <a:xfrm>
            <a:off x="2567841" y="3324778"/>
            <a:ext cx="6252460" cy="2370308"/>
            <a:chOff x="2567841" y="3078595"/>
            <a:chExt cx="6252460" cy="2370308"/>
          </a:xfrm>
        </p:grpSpPr>
        <p:pic>
          <p:nvPicPr>
            <p:cNvPr id="22" name="コンテンツ プレースホルダー 3">
              <a:extLst>
                <a:ext uri="{FF2B5EF4-FFF2-40B4-BE49-F238E27FC236}">
                  <a16:creationId xmlns:a16="http://schemas.microsoft.com/office/drawing/2014/main" id="{F29A358B-6F5E-CCE3-F100-B192EE037081}"/>
                </a:ext>
              </a:extLst>
            </p:cNvPr>
            <p:cNvPicPr>
              <a:picLocks noChangeAspect="1"/>
            </p:cNvPicPr>
            <p:nvPr/>
          </p:nvPicPr>
          <p:blipFill rotWithShape="1">
            <a:blip r:embed="rId4"/>
            <a:srcRect b="6756"/>
            <a:stretch/>
          </p:blipFill>
          <p:spPr>
            <a:xfrm>
              <a:off x="2567841" y="3078595"/>
              <a:ext cx="6252460" cy="2151458"/>
            </a:xfrm>
            <a:prstGeom prst="rect">
              <a:avLst/>
            </a:prstGeom>
            <a:noFill/>
          </p:spPr>
        </p:pic>
        <p:sp>
          <p:nvSpPr>
            <p:cNvPr id="23" name="正方形/長方形 22">
              <a:extLst>
                <a:ext uri="{FF2B5EF4-FFF2-40B4-BE49-F238E27FC236}">
                  <a16:creationId xmlns:a16="http://schemas.microsoft.com/office/drawing/2014/main" id="{79EC43E8-514F-A307-6906-F5866C9BA92D}"/>
                </a:ext>
              </a:extLst>
            </p:cNvPr>
            <p:cNvSpPr/>
            <p:nvPr/>
          </p:nvSpPr>
          <p:spPr>
            <a:xfrm>
              <a:off x="7053990" y="5083778"/>
              <a:ext cx="1766311" cy="36512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grpSp>
    </p:spTree>
    <p:extLst>
      <p:ext uri="{BB962C8B-B14F-4D97-AF65-F5344CB8AC3E}">
        <p14:creationId xmlns:p14="http://schemas.microsoft.com/office/powerpoint/2010/main" val="19350136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テキスト ボックス 10">
            <a:extLst>
              <a:ext uri="{FF2B5EF4-FFF2-40B4-BE49-F238E27FC236}">
                <a16:creationId xmlns:a16="http://schemas.microsoft.com/office/drawing/2014/main" id="{4006BF86-3DEE-6402-3F45-3C50E272278A}"/>
              </a:ext>
            </a:extLst>
          </p:cNvPr>
          <p:cNvSpPr txBox="1"/>
          <p:nvPr/>
        </p:nvSpPr>
        <p:spPr>
          <a:xfrm rot="19800000">
            <a:off x="303234" y="3979862"/>
            <a:ext cx="468300" cy="246221"/>
          </a:xfrm>
          <a:prstGeom prst="rect">
            <a:avLst/>
          </a:prstGeom>
          <a:solidFill>
            <a:srgbClr val="FFFF00"/>
          </a:solidFill>
        </p:spPr>
        <p:txBody>
          <a:bodyPr wrap="square" rtlCol="0">
            <a:spAutoFit/>
          </a:bodyPr>
          <a:lstStyle/>
          <a:p>
            <a:r>
              <a:rPr kumimoji="1" lang="ja-JP" altLang="en-US" sz="1000" b="1">
                <a:latin typeface="Hiragino Kaku Gothic Std W8" charset="-128"/>
                <a:ea typeface="Hiragino Kaku Gothic Std W8" charset="-128"/>
                <a:cs typeface="Hiragino Kaku Gothic Std W8" charset="-128"/>
              </a:rPr>
              <a:t>重点</a:t>
            </a:r>
            <a:endParaRPr kumimoji="1" lang="ja-JP" altLang="en-US" sz="1000" b="1" dirty="0">
              <a:latin typeface="Hiragino Kaku Gothic Std W8" charset="-128"/>
              <a:ea typeface="Hiragino Kaku Gothic Std W8" charset="-128"/>
              <a:cs typeface="Hiragino Kaku Gothic Std W8" charset="-128"/>
            </a:endParaRPr>
          </a:p>
        </p:txBody>
      </p:sp>
      <p:sp>
        <p:nvSpPr>
          <p:cNvPr id="5" name="テキスト ボックス 4">
            <a:extLst>
              <a:ext uri="{FF2B5EF4-FFF2-40B4-BE49-F238E27FC236}">
                <a16:creationId xmlns:a16="http://schemas.microsoft.com/office/drawing/2014/main" id="{410A2F8D-E814-1622-F237-E73EF921668F}"/>
              </a:ext>
            </a:extLst>
          </p:cNvPr>
          <p:cNvSpPr txBox="1"/>
          <p:nvPr/>
        </p:nvSpPr>
        <p:spPr>
          <a:xfrm rot="19800000">
            <a:off x="268231" y="2759024"/>
            <a:ext cx="468300" cy="246221"/>
          </a:xfrm>
          <a:prstGeom prst="rect">
            <a:avLst/>
          </a:prstGeom>
          <a:solidFill>
            <a:srgbClr val="FFFF00"/>
          </a:solidFill>
        </p:spPr>
        <p:txBody>
          <a:bodyPr wrap="square" rtlCol="0">
            <a:spAutoFit/>
          </a:bodyPr>
          <a:lstStyle/>
          <a:p>
            <a:r>
              <a:rPr kumimoji="1" lang="ja-JP" altLang="en-US" sz="1000" b="1">
                <a:latin typeface="Hiragino Kaku Gothic Std W8" charset="-128"/>
                <a:ea typeface="Hiragino Kaku Gothic Std W8" charset="-128"/>
                <a:cs typeface="Hiragino Kaku Gothic Std W8" charset="-128"/>
              </a:rPr>
              <a:t>重点</a:t>
            </a:r>
            <a:endParaRPr kumimoji="1" lang="ja-JP" altLang="en-US" sz="1000" b="1" dirty="0">
              <a:latin typeface="Hiragino Kaku Gothic Std W8" charset="-128"/>
              <a:ea typeface="Hiragino Kaku Gothic Std W8" charset="-128"/>
              <a:cs typeface="Hiragino Kaku Gothic Std W8" charset="-128"/>
            </a:endParaRPr>
          </a:p>
        </p:txBody>
      </p:sp>
      <p:sp>
        <p:nvSpPr>
          <p:cNvPr id="8" name="テキスト ボックス 7">
            <a:extLst>
              <a:ext uri="{FF2B5EF4-FFF2-40B4-BE49-F238E27FC236}">
                <a16:creationId xmlns:a16="http://schemas.microsoft.com/office/drawing/2014/main" id="{46550D41-4D55-3270-5A5B-DB1A9335254B}"/>
              </a:ext>
            </a:extLst>
          </p:cNvPr>
          <p:cNvSpPr txBox="1"/>
          <p:nvPr/>
        </p:nvSpPr>
        <p:spPr>
          <a:xfrm rot="19800000">
            <a:off x="268231" y="3357346"/>
            <a:ext cx="468300" cy="246221"/>
          </a:xfrm>
          <a:prstGeom prst="rect">
            <a:avLst/>
          </a:prstGeom>
          <a:solidFill>
            <a:srgbClr val="FFFF00"/>
          </a:solidFill>
        </p:spPr>
        <p:txBody>
          <a:bodyPr wrap="square" rtlCol="0">
            <a:spAutoFit/>
          </a:bodyPr>
          <a:lstStyle/>
          <a:p>
            <a:r>
              <a:rPr kumimoji="1" lang="ja-JP" altLang="en-US" sz="1000" b="1">
                <a:latin typeface="Hiragino Kaku Gothic Std W8" charset="-128"/>
                <a:ea typeface="Hiragino Kaku Gothic Std W8" charset="-128"/>
                <a:cs typeface="Hiragino Kaku Gothic Std W8" charset="-128"/>
              </a:rPr>
              <a:t>重点</a:t>
            </a:r>
            <a:endParaRPr kumimoji="1" lang="ja-JP" altLang="en-US" sz="1000" b="1" dirty="0">
              <a:latin typeface="Hiragino Kaku Gothic Std W8" charset="-128"/>
              <a:ea typeface="Hiragino Kaku Gothic Std W8" charset="-128"/>
              <a:cs typeface="Hiragino Kaku Gothic Std W8" charset="-128"/>
            </a:endParaRPr>
          </a:p>
        </p:txBody>
      </p:sp>
      <p:sp>
        <p:nvSpPr>
          <p:cNvPr id="3" name="テキスト ボックス 2">
            <a:extLst>
              <a:ext uri="{FF2B5EF4-FFF2-40B4-BE49-F238E27FC236}">
                <a16:creationId xmlns:a16="http://schemas.microsoft.com/office/drawing/2014/main" id="{CEB8159F-9456-6B66-E657-CA6149D3DFB0}"/>
              </a:ext>
            </a:extLst>
          </p:cNvPr>
          <p:cNvSpPr txBox="1"/>
          <p:nvPr/>
        </p:nvSpPr>
        <p:spPr>
          <a:xfrm rot="19800000">
            <a:off x="268231" y="2402680"/>
            <a:ext cx="468300" cy="246221"/>
          </a:xfrm>
          <a:prstGeom prst="rect">
            <a:avLst/>
          </a:prstGeom>
          <a:solidFill>
            <a:srgbClr val="FFFF00"/>
          </a:solidFill>
        </p:spPr>
        <p:txBody>
          <a:bodyPr wrap="square" rtlCol="0">
            <a:spAutoFit/>
          </a:bodyPr>
          <a:lstStyle/>
          <a:p>
            <a:r>
              <a:rPr kumimoji="1" lang="ja-JP" altLang="en-US" sz="1000" b="1">
                <a:latin typeface="Hiragino Kaku Gothic Std W8" charset="-128"/>
                <a:ea typeface="Hiragino Kaku Gothic Std W8" charset="-128"/>
                <a:cs typeface="Hiragino Kaku Gothic Std W8" charset="-128"/>
              </a:rPr>
              <a:t>重点</a:t>
            </a:r>
            <a:endParaRPr kumimoji="1" lang="ja-JP" altLang="en-US" sz="1000" b="1" dirty="0">
              <a:latin typeface="Hiragino Kaku Gothic Std W8" charset="-128"/>
              <a:ea typeface="Hiragino Kaku Gothic Std W8" charset="-128"/>
              <a:cs typeface="Hiragino Kaku Gothic Std W8" charset="-128"/>
            </a:endParaRPr>
          </a:p>
        </p:txBody>
      </p:sp>
      <p:sp>
        <p:nvSpPr>
          <p:cNvPr id="2" name="スライド番号プレースホルダ 1"/>
          <p:cNvSpPr>
            <a:spLocks noGrp="1"/>
          </p:cNvSpPr>
          <p:nvPr>
            <p:ph type="sldNum" sz="quarter" idx="12"/>
          </p:nvPr>
        </p:nvSpPr>
        <p:spPr/>
        <p:txBody>
          <a:bodyPr/>
          <a:lstStyle/>
          <a:p>
            <a:fld id="{31574B80-8BAD-423D-BC4E-1B412F5C32AE}" type="slidenum">
              <a:rPr lang="ja-JP" altLang="en-US" sz="1200" b="1" smtClean="0">
                <a:latin typeface="Arial" charset="0"/>
                <a:ea typeface="Arial" charset="0"/>
                <a:cs typeface="Arial" charset="0"/>
              </a:rPr>
              <a:pPr/>
              <a:t>10</a:t>
            </a:fld>
            <a:endParaRPr lang="ja-JP" altLang="en-US" sz="1200" b="1">
              <a:latin typeface="Arial" charset="0"/>
              <a:ea typeface="Arial" charset="0"/>
              <a:cs typeface="Arial" charset="0"/>
            </a:endParaRPr>
          </a:p>
        </p:txBody>
      </p:sp>
      <p:sp>
        <p:nvSpPr>
          <p:cNvPr id="6" name="テキスト ボックス 5"/>
          <p:cNvSpPr txBox="1"/>
          <p:nvPr/>
        </p:nvSpPr>
        <p:spPr>
          <a:xfrm>
            <a:off x="502381" y="1849001"/>
            <a:ext cx="8449114" cy="4686348"/>
          </a:xfrm>
          <a:prstGeom prst="rect">
            <a:avLst/>
          </a:prstGeom>
          <a:noFill/>
        </p:spPr>
        <p:txBody>
          <a:bodyPr wrap="square" rtlCol="0">
            <a:spAutoFit/>
          </a:bodyPr>
          <a:lstStyle/>
          <a:p>
            <a:pPr>
              <a:lnSpc>
                <a:spcPct val="150000"/>
              </a:lnSpc>
            </a:pPr>
            <a:r>
              <a:rPr lang="ja-JP" altLang="en-US" dirty="0">
                <a:latin typeface="+mj-ea"/>
                <a:ea typeface="+mj-ea"/>
              </a:rPr>
              <a:t>○業務運営・職員能力向上</a:t>
            </a:r>
            <a:endParaRPr lang="en-US" altLang="ja-JP" dirty="0">
              <a:latin typeface="+mj-ea"/>
              <a:ea typeface="+mj-ea"/>
            </a:endParaRPr>
          </a:p>
          <a:p>
            <a:pPr marL="97155" indent="-97155">
              <a:spcBef>
                <a:spcPts val="300"/>
              </a:spcBef>
            </a:pPr>
            <a:r>
              <a:rPr lang="en-US" altLang="ja-JP" dirty="0">
                <a:effectLst/>
                <a:latin typeface="+mj-ea"/>
                <a:ea typeface="+mj-ea"/>
              </a:rPr>
              <a:t> </a:t>
            </a:r>
            <a:r>
              <a:rPr lang="ja-JP" altLang="ja-JP">
                <a:effectLst/>
                <a:latin typeface="+mj-ea"/>
                <a:ea typeface="+mj-ea"/>
              </a:rPr>
              <a:t>・</a:t>
            </a:r>
            <a:r>
              <a:rPr lang="en-US" altLang="ja-JP" dirty="0">
                <a:effectLst/>
                <a:latin typeface="+mj-ea"/>
                <a:ea typeface="+mj-ea"/>
              </a:rPr>
              <a:t> </a:t>
            </a:r>
            <a:r>
              <a:rPr lang="ja-JP" altLang="en-US">
                <a:effectLst/>
                <a:latin typeface="+mj-ea"/>
                <a:ea typeface="+mj-ea"/>
              </a:rPr>
              <a:t>健康危機管理監の設置：健康危機管理に関する対策を効果的に推進</a:t>
            </a:r>
            <a:endParaRPr lang="en-US" altLang="ja-JP" dirty="0">
              <a:effectLst/>
              <a:latin typeface="+mj-ea"/>
              <a:ea typeface="+mj-ea"/>
            </a:endParaRPr>
          </a:p>
          <a:p>
            <a:pPr marL="97155" indent="-97155">
              <a:spcBef>
                <a:spcPts val="300"/>
              </a:spcBef>
            </a:pPr>
            <a:r>
              <a:rPr lang="en-US" altLang="ja-JP" dirty="0">
                <a:latin typeface="+mj-ea"/>
              </a:rPr>
              <a:t> </a:t>
            </a:r>
            <a:r>
              <a:rPr lang="ja-JP" altLang="ja-JP">
                <a:latin typeface="+mj-ea"/>
              </a:rPr>
              <a:t>・</a:t>
            </a:r>
            <a:r>
              <a:rPr lang="en-US" altLang="ja-JP" dirty="0">
                <a:latin typeface="+mj-ea"/>
              </a:rPr>
              <a:t> 2</a:t>
            </a:r>
            <a:r>
              <a:rPr lang="ja-JP" altLang="en-US">
                <a:latin typeface="+mj-ea"/>
              </a:rPr>
              <a:t>者協定：</a:t>
            </a:r>
            <a:r>
              <a:rPr lang="ja-JP" altLang="en-US">
                <a:effectLst/>
                <a:latin typeface="+mj-ea"/>
                <a:ea typeface="+mj-ea"/>
              </a:rPr>
              <a:t>大阪大学感染症総合教育研究拠点（</a:t>
            </a:r>
            <a:r>
              <a:rPr lang="en-US" altLang="ja-JP" dirty="0" err="1">
                <a:effectLst/>
                <a:latin typeface="+mj-ea"/>
                <a:ea typeface="+mj-ea"/>
              </a:rPr>
              <a:t>CiDER</a:t>
            </a:r>
            <a:r>
              <a:rPr lang="ja-JP" altLang="en-US">
                <a:effectLst/>
                <a:latin typeface="+mj-ea"/>
                <a:ea typeface="+mj-ea"/>
              </a:rPr>
              <a:t>）と包括的連携協定を締結</a:t>
            </a:r>
            <a:endParaRPr lang="en-US" altLang="ja-JP" dirty="0">
              <a:effectLst/>
              <a:latin typeface="+mj-ea"/>
              <a:ea typeface="+mj-ea"/>
            </a:endParaRPr>
          </a:p>
          <a:p>
            <a:pPr marL="97155" indent="-97155">
              <a:spcBef>
                <a:spcPts val="300"/>
              </a:spcBef>
            </a:pPr>
            <a:r>
              <a:rPr lang="ja-JP" altLang="en-US">
                <a:latin typeface="+mj-ea"/>
                <a:ea typeface="+mj-ea"/>
              </a:rPr>
              <a:t>　　　　感染症に関する研究、教育、危機管理における連携・協力</a:t>
            </a:r>
            <a:endParaRPr lang="en-US" altLang="ja-JP" dirty="0">
              <a:latin typeface="+mj-ea"/>
              <a:ea typeface="+mj-ea"/>
            </a:endParaRPr>
          </a:p>
          <a:p>
            <a:pPr marL="97155" indent="-97155">
              <a:spcBef>
                <a:spcPts val="300"/>
              </a:spcBef>
            </a:pPr>
            <a:r>
              <a:rPr lang="en-US" altLang="ja-JP" dirty="0">
                <a:latin typeface="+mj-ea"/>
              </a:rPr>
              <a:t> </a:t>
            </a:r>
            <a:r>
              <a:rPr lang="ja-JP" altLang="ja-JP">
                <a:latin typeface="+mj-ea"/>
              </a:rPr>
              <a:t>・</a:t>
            </a:r>
            <a:r>
              <a:rPr lang="en-US" altLang="ja-JP" dirty="0">
                <a:latin typeface="+mj-ea"/>
              </a:rPr>
              <a:t> 5</a:t>
            </a:r>
            <a:r>
              <a:rPr lang="ja-JP" altLang="en-US">
                <a:latin typeface="+mj-ea"/>
              </a:rPr>
              <a:t>者協定：大阪府、大阪市、大阪公立大学、大阪大学、大安研</a:t>
            </a:r>
            <a:endParaRPr lang="en-US" altLang="ja-JP" dirty="0">
              <a:latin typeface="+mj-ea"/>
            </a:endParaRPr>
          </a:p>
          <a:p>
            <a:pPr marL="97155" indent="-97155">
              <a:spcBef>
                <a:spcPts val="300"/>
              </a:spcBef>
            </a:pPr>
            <a:r>
              <a:rPr lang="ja-JP" altLang="en-US">
                <a:latin typeface="+mj-ea"/>
                <a:ea typeface="+mj-ea"/>
              </a:rPr>
              <a:t>　　　　感染症危機事象に備えた連携協力に関する協定を締結</a:t>
            </a:r>
            <a:endParaRPr lang="en-US" altLang="ja-JP" dirty="0">
              <a:latin typeface="+mj-ea"/>
              <a:ea typeface="+mj-ea"/>
            </a:endParaRPr>
          </a:p>
          <a:p>
            <a:pPr marL="97155" indent="-97155">
              <a:spcBef>
                <a:spcPts val="300"/>
              </a:spcBef>
            </a:pPr>
            <a:r>
              <a:rPr lang="en-US" altLang="ja-JP" dirty="0">
                <a:latin typeface="+mj-ea"/>
              </a:rPr>
              <a:t> </a:t>
            </a:r>
            <a:r>
              <a:rPr lang="ja-JP" altLang="ja-JP">
                <a:latin typeface="+mj-ea"/>
              </a:rPr>
              <a:t>・</a:t>
            </a:r>
            <a:r>
              <a:rPr lang="en-US" altLang="ja-JP" dirty="0">
                <a:latin typeface="+mj-ea"/>
              </a:rPr>
              <a:t> </a:t>
            </a:r>
            <a:r>
              <a:rPr lang="ja-JP" altLang="en-US">
                <a:latin typeface="+mj-ea"/>
              </a:rPr>
              <a:t>下水サーベイランスの有用性を検証</a:t>
            </a:r>
            <a:endParaRPr lang="en-US" altLang="ja-JP" dirty="0">
              <a:latin typeface="+mj-ea"/>
            </a:endParaRPr>
          </a:p>
          <a:p>
            <a:pPr marL="97155" indent="-97155">
              <a:spcBef>
                <a:spcPts val="300"/>
              </a:spcBef>
            </a:pPr>
            <a:r>
              <a:rPr lang="ja-JP" altLang="en-US">
                <a:latin typeface="+mj-ea"/>
              </a:rPr>
              <a:t>　　　　大阪大学微生物病研究所、大阪公立大学（</a:t>
            </a:r>
            <a:r>
              <a:rPr lang="en-US" altLang="ja-JP" dirty="0">
                <a:latin typeface="+mj-ea"/>
              </a:rPr>
              <a:t>OIRCID)</a:t>
            </a:r>
            <a:r>
              <a:rPr lang="ja-JP" altLang="en-US">
                <a:latin typeface="+mj-ea"/>
              </a:rPr>
              <a:t>と連携</a:t>
            </a:r>
            <a:endParaRPr lang="en-US" altLang="ja-JP" dirty="0">
              <a:latin typeface="+mj-ea"/>
              <a:ea typeface="+mj-ea"/>
            </a:endParaRPr>
          </a:p>
          <a:p>
            <a:pPr marL="97155" indent="-97155">
              <a:spcBef>
                <a:spcPts val="300"/>
              </a:spcBef>
            </a:pPr>
            <a:r>
              <a:rPr lang="en-US" altLang="ja-JP" dirty="0">
                <a:latin typeface="+mj-ea"/>
              </a:rPr>
              <a:t> </a:t>
            </a:r>
            <a:r>
              <a:rPr lang="ja-JP" altLang="ja-JP">
                <a:latin typeface="+mj-ea"/>
              </a:rPr>
              <a:t>・</a:t>
            </a:r>
            <a:r>
              <a:rPr lang="en-US" altLang="ja-JP" dirty="0">
                <a:latin typeface="+mj-ea"/>
              </a:rPr>
              <a:t> </a:t>
            </a:r>
            <a:r>
              <a:rPr lang="ja-JP" altLang="en-US">
                <a:effectLst/>
                <a:latin typeface="+mj-ea"/>
                <a:ea typeface="+mj-ea"/>
              </a:rPr>
              <a:t>職員</a:t>
            </a:r>
            <a:r>
              <a:rPr lang="ja-JP" altLang="en-US" dirty="0">
                <a:effectLst/>
                <a:latin typeface="+mj-ea"/>
                <a:ea typeface="+mj-ea"/>
              </a:rPr>
              <a:t>採用：</a:t>
            </a:r>
            <a:r>
              <a:rPr lang="ja-JP" altLang="en-US">
                <a:effectLst/>
                <a:latin typeface="+mj-ea"/>
                <a:ea typeface="+mj-ea"/>
              </a:rPr>
              <a:t>研究職</a:t>
            </a:r>
            <a:r>
              <a:rPr lang="en-US" altLang="ja-JP" dirty="0">
                <a:effectLst/>
                <a:latin typeface="+mj-ea"/>
                <a:ea typeface="+mj-ea"/>
              </a:rPr>
              <a:t>2</a:t>
            </a:r>
            <a:r>
              <a:rPr lang="ja-JP" altLang="en-US">
                <a:effectLst/>
                <a:latin typeface="+mj-ea"/>
                <a:ea typeface="+mj-ea"/>
              </a:rPr>
              <a:t>名（任期付き研究員を含む）</a:t>
            </a:r>
            <a:r>
              <a:rPr lang="ja-JP" altLang="en-US" dirty="0">
                <a:effectLst/>
                <a:latin typeface="+mj-ea"/>
                <a:ea typeface="+mj-ea"/>
              </a:rPr>
              <a:t>、</a:t>
            </a:r>
            <a:r>
              <a:rPr lang="ja-JP" altLang="en-US">
                <a:effectLst/>
                <a:latin typeface="+mj-ea"/>
                <a:ea typeface="+mj-ea"/>
              </a:rPr>
              <a:t>事務職</a:t>
            </a:r>
            <a:r>
              <a:rPr lang="en-US" altLang="ja-JP" dirty="0">
                <a:effectLst/>
                <a:latin typeface="+mj-ea"/>
                <a:ea typeface="+mj-ea"/>
              </a:rPr>
              <a:t>2</a:t>
            </a:r>
            <a:r>
              <a:rPr lang="ja-JP" altLang="en-US">
                <a:effectLst/>
                <a:latin typeface="+mj-ea"/>
                <a:ea typeface="+mj-ea"/>
              </a:rPr>
              <a:t>名</a:t>
            </a:r>
            <a:r>
              <a:rPr lang="ja-JP" altLang="en-US" dirty="0">
                <a:effectLst/>
                <a:latin typeface="+mj-ea"/>
                <a:ea typeface="+mj-ea"/>
              </a:rPr>
              <a:t>を決定</a:t>
            </a:r>
            <a:endParaRPr lang="en-US" altLang="ja-JP" dirty="0">
              <a:effectLst/>
              <a:latin typeface="+mj-ea"/>
              <a:ea typeface="+mj-ea"/>
            </a:endParaRPr>
          </a:p>
          <a:p>
            <a:pPr marL="180000" indent="-360000">
              <a:lnSpc>
                <a:spcPts val="2360"/>
              </a:lnSpc>
              <a:spcBef>
                <a:spcPts val="300"/>
              </a:spcBef>
            </a:pPr>
            <a:r>
              <a:rPr lang="en-US" altLang="ja-JP" dirty="0">
                <a:effectLst/>
                <a:latin typeface="+mj-ea"/>
                <a:ea typeface="+mj-ea"/>
              </a:rPr>
              <a:t> </a:t>
            </a:r>
            <a:r>
              <a:rPr lang="ja-JP" altLang="ja-JP" dirty="0">
                <a:effectLst/>
                <a:latin typeface="+mj-ea"/>
                <a:ea typeface="+mj-ea"/>
              </a:rPr>
              <a:t>・</a:t>
            </a:r>
            <a:r>
              <a:rPr lang="en-US" altLang="ja-JP" dirty="0">
                <a:effectLst/>
                <a:latin typeface="+mj-ea"/>
                <a:ea typeface="+mj-ea"/>
              </a:rPr>
              <a:t> </a:t>
            </a:r>
            <a:r>
              <a:rPr lang="ja-JP" altLang="ja-JP" dirty="0">
                <a:effectLst/>
                <a:latin typeface="+mj-ea"/>
                <a:ea typeface="+mj-ea"/>
              </a:rPr>
              <a:t>職階別研修</a:t>
            </a:r>
            <a:r>
              <a:rPr lang="ja-JP" altLang="en-US" dirty="0">
                <a:effectLst/>
                <a:latin typeface="+mj-ea"/>
                <a:ea typeface="+mj-ea"/>
              </a:rPr>
              <a:t>：</a:t>
            </a:r>
            <a:r>
              <a:rPr lang="ja-JP" altLang="ja-JP" dirty="0">
                <a:effectLst/>
                <a:latin typeface="+mj-ea"/>
                <a:ea typeface="+mj-ea"/>
              </a:rPr>
              <a:t>管理職研修</a:t>
            </a:r>
            <a:r>
              <a:rPr lang="ja-JP" altLang="en-US" dirty="0">
                <a:effectLst/>
                <a:latin typeface="+mj-ea"/>
                <a:ea typeface="+mj-ea"/>
              </a:rPr>
              <a:t>・</a:t>
            </a:r>
            <a:r>
              <a:rPr lang="ja-JP" altLang="ja-JP" dirty="0">
                <a:effectLst/>
                <a:latin typeface="+mj-ea"/>
                <a:ea typeface="+mj-ea"/>
              </a:rPr>
              <a:t>新規採用職員研修</a:t>
            </a:r>
            <a:endParaRPr lang="en-US" altLang="ja-JP" dirty="0">
              <a:effectLst/>
              <a:latin typeface="+mj-ea"/>
              <a:ea typeface="+mj-ea"/>
            </a:endParaRPr>
          </a:p>
          <a:p>
            <a:pPr marL="720000">
              <a:lnSpc>
                <a:spcPts val="2360"/>
              </a:lnSpc>
              <a:spcBef>
                <a:spcPts val="300"/>
              </a:spcBef>
            </a:pPr>
            <a:r>
              <a:rPr lang="ja-JP" altLang="ja-JP" dirty="0">
                <a:effectLst/>
                <a:latin typeface="+mj-ea"/>
                <a:ea typeface="+mj-ea"/>
              </a:rPr>
              <a:t>大阪府立環境農林水産総合研究所及び大阪産業技術研究所と合同で実施</a:t>
            </a:r>
          </a:p>
          <a:p>
            <a:pPr marL="180000" indent="-360000">
              <a:lnSpc>
                <a:spcPts val="2360"/>
              </a:lnSpc>
              <a:spcBef>
                <a:spcPts val="300"/>
              </a:spcBef>
            </a:pPr>
            <a:r>
              <a:rPr lang="en-US" altLang="ja-JP" dirty="0">
                <a:effectLst/>
                <a:latin typeface="+mj-ea"/>
                <a:ea typeface="+mj-ea"/>
              </a:rPr>
              <a:t> </a:t>
            </a:r>
            <a:r>
              <a:rPr lang="ja-JP" altLang="ja-JP" dirty="0">
                <a:effectLst/>
                <a:latin typeface="+mj-ea"/>
                <a:ea typeface="+mj-ea"/>
              </a:rPr>
              <a:t>・</a:t>
            </a:r>
            <a:r>
              <a:rPr lang="en-US" altLang="ja-JP" dirty="0">
                <a:effectLst/>
                <a:latin typeface="+mj-ea"/>
                <a:ea typeface="+mj-ea"/>
              </a:rPr>
              <a:t> </a:t>
            </a:r>
            <a:r>
              <a:rPr lang="ja-JP" altLang="ja-JP" dirty="0">
                <a:effectLst/>
                <a:latin typeface="+mj-ea"/>
                <a:ea typeface="+mj-ea"/>
              </a:rPr>
              <a:t>人事</a:t>
            </a:r>
            <a:r>
              <a:rPr lang="ja-JP" altLang="ja-JP">
                <a:effectLst/>
                <a:latin typeface="+mj-ea"/>
                <a:ea typeface="+mj-ea"/>
              </a:rPr>
              <a:t>評価</a:t>
            </a:r>
            <a:r>
              <a:rPr lang="ja-JP" altLang="en-US">
                <a:effectLst/>
                <a:latin typeface="+mj-ea"/>
                <a:ea typeface="+mj-ea"/>
              </a:rPr>
              <a:t>制度の見直し：評価者変更・マネジメントサポートの導入</a:t>
            </a:r>
            <a:endParaRPr lang="en-US" altLang="ja-JP" dirty="0">
              <a:effectLst/>
              <a:latin typeface="+mj-ea"/>
              <a:ea typeface="+mj-ea"/>
            </a:endParaRPr>
          </a:p>
          <a:p>
            <a:pPr marL="180000" indent="-360000">
              <a:lnSpc>
                <a:spcPts val="2360"/>
              </a:lnSpc>
              <a:spcBef>
                <a:spcPts val="300"/>
              </a:spcBef>
            </a:pPr>
            <a:r>
              <a:rPr lang="ja-JP" altLang="en-US">
                <a:latin typeface="+mj-ea"/>
                <a:ea typeface="+mj-ea"/>
              </a:rPr>
              <a:t>　　　　　コミュニケーションの円滑化、人材育成、組織内の意識の共有化</a:t>
            </a:r>
            <a:endParaRPr lang="en-US" altLang="ja-JP" dirty="0">
              <a:latin typeface="+mj-ea"/>
              <a:ea typeface="+mj-ea"/>
            </a:endParaRPr>
          </a:p>
          <a:p>
            <a:pPr marL="180000" indent="-360000">
              <a:lnSpc>
                <a:spcPts val="2360"/>
              </a:lnSpc>
              <a:spcBef>
                <a:spcPts val="300"/>
              </a:spcBef>
            </a:pPr>
            <a:r>
              <a:rPr lang="en-US" altLang="ja-JP" dirty="0">
                <a:effectLst/>
                <a:latin typeface="+mj-ea"/>
                <a:ea typeface="+mj-ea"/>
              </a:rPr>
              <a:t> </a:t>
            </a:r>
            <a:r>
              <a:rPr lang="ja-JP" altLang="ja-JP" dirty="0">
                <a:effectLst/>
                <a:latin typeface="+mj-ea"/>
                <a:ea typeface="+mj-ea"/>
              </a:rPr>
              <a:t>・</a:t>
            </a:r>
            <a:r>
              <a:rPr lang="en-US" altLang="ja-JP" dirty="0">
                <a:effectLst/>
                <a:latin typeface="+mj-ea"/>
                <a:ea typeface="+mj-ea"/>
              </a:rPr>
              <a:t> </a:t>
            </a:r>
            <a:r>
              <a:rPr lang="ja-JP" altLang="ja-JP" dirty="0">
                <a:effectLst/>
                <a:latin typeface="+mj-ea"/>
                <a:ea typeface="+mj-ea"/>
              </a:rPr>
              <a:t>職員表彰等規程に基づき、優秀職員等の表彰を実施</a:t>
            </a:r>
          </a:p>
        </p:txBody>
      </p:sp>
      <p:sp>
        <p:nvSpPr>
          <p:cNvPr id="13" name="正方形/長方形 12"/>
          <p:cNvSpPr/>
          <p:nvPr/>
        </p:nvSpPr>
        <p:spPr>
          <a:xfrm>
            <a:off x="171449" y="196850"/>
            <a:ext cx="8856803" cy="60673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10" name="正方形/長方形 9">
            <a:extLst>
              <a:ext uri="{FF2B5EF4-FFF2-40B4-BE49-F238E27FC236}">
                <a16:creationId xmlns:a16="http://schemas.microsoft.com/office/drawing/2014/main" id="{82780903-B460-3245-84BB-ABE8E4A76ADD}"/>
              </a:ext>
            </a:extLst>
          </p:cNvPr>
          <p:cNvSpPr/>
          <p:nvPr/>
        </p:nvSpPr>
        <p:spPr>
          <a:xfrm>
            <a:off x="502381" y="897719"/>
            <a:ext cx="8004811" cy="914148"/>
          </a:xfrm>
          <a:prstGeom prst="rect">
            <a:avLst/>
          </a:prstGeom>
          <a:solidFill>
            <a:srgbClr val="FFFF99"/>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36000" tIns="45720" rIns="36000" bIns="45720" numCol="1" spcCol="0" rtlCol="0" fromWordArt="0" anchor="ctr" anchorCtr="0" forceAA="0" compatLnSpc="1">
            <a:prstTxWarp prst="textNoShape">
              <a:avLst/>
            </a:prstTxWarp>
            <a:noAutofit/>
          </a:bodyPr>
          <a:lstStyle/>
          <a:p>
            <a:pPr>
              <a:spcAft>
                <a:spcPts val="0"/>
              </a:spcAft>
            </a:pPr>
            <a:r>
              <a:rPr lang="ja-JP" altLang="en-US" sz="1400" b="1" kern="100" dirty="0">
                <a:solidFill>
                  <a:schemeClr val="tx1"/>
                </a:solidFill>
                <a:latin typeface="MS PGothic" panose="020B0600070205080204" pitchFamily="34" charset="-128"/>
                <a:ea typeface="MS PGothic" panose="020B0600070205080204" pitchFamily="34" charset="-128"/>
                <a:cs typeface="Times New Roman" charset="0"/>
              </a:rPr>
              <a:t>大項目番号： </a:t>
            </a:r>
            <a:r>
              <a:rPr lang="en-US" altLang="ja-JP" sz="1400" b="1" kern="100" dirty="0">
                <a:solidFill>
                  <a:schemeClr val="tx1"/>
                </a:solidFill>
                <a:effectLst/>
                <a:latin typeface="MS PGothic" panose="020B0600070205080204" pitchFamily="34" charset="-128"/>
                <a:ea typeface="MS PGothic" panose="020B0600070205080204" pitchFamily="34" charset="-128"/>
                <a:cs typeface="Times New Roman" charset="0"/>
              </a:rPr>
              <a:t>5</a:t>
            </a:r>
          </a:p>
          <a:p>
            <a:r>
              <a:rPr lang="ja-JP" altLang="ja-JP" sz="1400" b="1" dirty="0">
                <a:solidFill>
                  <a:schemeClr val="tx1"/>
                </a:solidFill>
                <a:latin typeface="MS PGothic" panose="020B0600070205080204" pitchFamily="34" charset="-128"/>
                <a:ea typeface="MS PGothic" panose="020B0600070205080204" pitchFamily="34" charset="-128"/>
              </a:rPr>
              <a:t>第２　業務運営の改善及び効率化に関する目標を達成するためとるべき措置</a:t>
            </a:r>
          </a:p>
          <a:p>
            <a:r>
              <a:rPr lang="ja-JP" altLang="ja-JP" sz="1400" b="1" dirty="0">
                <a:solidFill>
                  <a:schemeClr val="tx1"/>
                </a:solidFill>
                <a:latin typeface="MS PGothic" panose="020B0600070205080204" pitchFamily="34" charset="-128"/>
                <a:ea typeface="MS PGothic" panose="020B0600070205080204" pitchFamily="34" charset="-128"/>
              </a:rPr>
              <a:t>１　業務運営の改善</a:t>
            </a:r>
          </a:p>
          <a:p>
            <a:r>
              <a:rPr lang="ja-JP" altLang="ja-JP" sz="1400" b="1" dirty="0">
                <a:solidFill>
                  <a:schemeClr val="tx1"/>
                </a:solidFill>
                <a:latin typeface="MS PGothic" panose="020B0600070205080204" pitchFamily="34" charset="-128"/>
                <a:ea typeface="MS PGothic" panose="020B0600070205080204" pitchFamily="34" charset="-128"/>
              </a:rPr>
              <a:t>２　職員の能力向上に向けた取組</a:t>
            </a:r>
            <a:r>
              <a:rPr lang="ja-JP" altLang="ja-JP" sz="1400" b="1" dirty="0">
                <a:solidFill>
                  <a:schemeClr val="tx1"/>
                </a:solidFill>
                <a:effectLst/>
                <a:latin typeface="MS PGothic" panose="020B0600070205080204" pitchFamily="34" charset="-128"/>
                <a:ea typeface="MS PGothic" panose="020B0600070205080204" pitchFamily="34" charset="-128"/>
              </a:rPr>
              <a:t> </a:t>
            </a:r>
            <a:endParaRPr lang="ja-JP" altLang="ja-JP" sz="1400" b="1" dirty="0">
              <a:solidFill>
                <a:schemeClr val="tx1"/>
              </a:solidFill>
              <a:latin typeface="MS PGothic" panose="020B0600070205080204" pitchFamily="34" charset="-128"/>
              <a:ea typeface="MS PGothic" panose="020B0600070205080204" pitchFamily="34" charset="-128"/>
            </a:endParaRPr>
          </a:p>
        </p:txBody>
      </p:sp>
      <p:sp>
        <p:nvSpPr>
          <p:cNvPr id="7" name="テキスト ボックス 17"/>
          <p:cNvSpPr txBox="1">
            <a:spLocks noChangeArrowheads="1"/>
          </p:cNvSpPr>
          <p:nvPr/>
        </p:nvSpPr>
        <p:spPr bwMode="auto">
          <a:xfrm>
            <a:off x="273049" y="196850"/>
            <a:ext cx="875520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sz="2400">
                <a:solidFill>
                  <a:schemeClr val="tx1"/>
                </a:solidFill>
                <a:latin typeface="Arial" charset="0"/>
                <a:ea typeface="ＭＳ Ｐゴシック" pitchFamily="4" charset="-128"/>
              </a:defRPr>
            </a:lvl1pPr>
            <a:lvl2pPr marL="37931725" indent="-37474525">
              <a:defRPr kumimoji="1" sz="2400">
                <a:solidFill>
                  <a:schemeClr val="tx1"/>
                </a:solidFill>
                <a:latin typeface="Arial" charset="0"/>
                <a:ea typeface="ＭＳ Ｐゴシック" pitchFamily="4" charset="-128"/>
              </a:defRPr>
            </a:lvl2pPr>
            <a:lvl3pPr>
              <a:defRPr kumimoji="1" sz="2400">
                <a:solidFill>
                  <a:schemeClr val="tx1"/>
                </a:solidFill>
                <a:latin typeface="Arial" charset="0"/>
                <a:ea typeface="ＭＳ Ｐゴシック" pitchFamily="4" charset="-128"/>
              </a:defRPr>
            </a:lvl3pPr>
            <a:lvl4pPr>
              <a:defRPr kumimoji="1" sz="2400">
                <a:solidFill>
                  <a:schemeClr val="tx1"/>
                </a:solidFill>
                <a:latin typeface="Arial" charset="0"/>
                <a:ea typeface="ＭＳ Ｐゴシック" pitchFamily="4" charset="-128"/>
              </a:defRPr>
            </a:lvl4pPr>
            <a:lvl5pPr>
              <a:defRPr kumimoji="1" sz="2400">
                <a:solidFill>
                  <a:schemeClr val="tx1"/>
                </a:solidFill>
                <a:latin typeface="Arial" charset="0"/>
                <a:ea typeface="ＭＳ Ｐゴシック" pitchFamily="4" charset="-128"/>
              </a:defRPr>
            </a:lvl5pPr>
            <a:lvl6pPr marL="457200" fontAlgn="base">
              <a:spcBef>
                <a:spcPct val="0"/>
              </a:spcBef>
              <a:spcAft>
                <a:spcPct val="0"/>
              </a:spcAft>
              <a:defRPr kumimoji="1" sz="2400">
                <a:solidFill>
                  <a:schemeClr val="tx1"/>
                </a:solidFill>
                <a:latin typeface="Arial" charset="0"/>
                <a:ea typeface="ＭＳ Ｐゴシック" pitchFamily="4" charset="-128"/>
              </a:defRPr>
            </a:lvl6pPr>
            <a:lvl7pPr marL="914400" fontAlgn="base">
              <a:spcBef>
                <a:spcPct val="0"/>
              </a:spcBef>
              <a:spcAft>
                <a:spcPct val="0"/>
              </a:spcAft>
              <a:defRPr kumimoji="1" sz="2400">
                <a:solidFill>
                  <a:schemeClr val="tx1"/>
                </a:solidFill>
                <a:latin typeface="Arial" charset="0"/>
                <a:ea typeface="ＭＳ Ｐゴシック" pitchFamily="4" charset="-128"/>
              </a:defRPr>
            </a:lvl7pPr>
            <a:lvl8pPr marL="1371600" fontAlgn="base">
              <a:spcBef>
                <a:spcPct val="0"/>
              </a:spcBef>
              <a:spcAft>
                <a:spcPct val="0"/>
              </a:spcAft>
              <a:defRPr kumimoji="1" sz="2400">
                <a:solidFill>
                  <a:schemeClr val="tx1"/>
                </a:solidFill>
                <a:latin typeface="Arial" charset="0"/>
                <a:ea typeface="ＭＳ Ｐゴシック" pitchFamily="4" charset="-128"/>
              </a:defRPr>
            </a:lvl8pPr>
            <a:lvl9pPr marL="1828800" fontAlgn="base">
              <a:spcBef>
                <a:spcPct val="0"/>
              </a:spcBef>
              <a:spcAft>
                <a:spcPct val="0"/>
              </a:spcAft>
              <a:defRPr kumimoji="1" sz="2400">
                <a:solidFill>
                  <a:schemeClr val="tx1"/>
                </a:solidFill>
                <a:latin typeface="Arial" charset="0"/>
                <a:ea typeface="ＭＳ Ｐゴシック" pitchFamily="4" charset="-128"/>
              </a:defRPr>
            </a:lvl9pPr>
          </a:lstStyle>
          <a:p>
            <a:r>
              <a:rPr lang="en-US" altLang="ja-JP" sz="2800" dirty="0">
                <a:solidFill>
                  <a:schemeClr val="bg1"/>
                </a:solidFill>
                <a:latin typeface="+mn-ea"/>
                <a:ea typeface="+mn-ea"/>
                <a:cs typeface="HG丸ｺﾞｼｯｸM-PRO"/>
              </a:rPr>
              <a:t>4.</a:t>
            </a:r>
            <a:r>
              <a:rPr lang="ja-JP" altLang="en-US" sz="2800" dirty="0">
                <a:solidFill>
                  <a:schemeClr val="bg1"/>
                </a:solidFill>
                <a:latin typeface="+mn-ea"/>
                <a:ea typeface="+mn-ea"/>
                <a:cs typeface="HG丸ｺﾞｼｯｸM-PRO"/>
              </a:rPr>
              <a:t>　</a:t>
            </a:r>
            <a:r>
              <a:rPr lang="ja-JP" altLang="en-US" sz="2800" dirty="0">
                <a:solidFill>
                  <a:schemeClr val="bg1"/>
                </a:solidFill>
                <a:latin typeface="+mn-ea"/>
                <a:cs typeface="HG丸ｺﾞｼｯｸM-PRO"/>
              </a:rPr>
              <a:t>令和</a:t>
            </a:r>
            <a:r>
              <a:rPr lang="en-US" altLang="ja-JP" sz="2800" dirty="0">
                <a:solidFill>
                  <a:schemeClr val="bg1"/>
                </a:solidFill>
                <a:latin typeface="+mn-ea"/>
                <a:cs typeface="HG丸ｺﾞｼｯｸM-PRO"/>
              </a:rPr>
              <a:t>7</a:t>
            </a:r>
            <a:r>
              <a:rPr lang="ja-JP" altLang="en-US" sz="2800" dirty="0">
                <a:solidFill>
                  <a:schemeClr val="bg1"/>
                </a:solidFill>
                <a:latin typeface="+mn-ea"/>
                <a:ea typeface="+mn-ea"/>
                <a:cs typeface="HG丸ｺﾞｼｯｸM-PRO"/>
              </a:rPr>
              <a:t>事業年度業務実績の概要</a:t>
            </a:r>
          </a:p>
        </p:txBody>
      </p:sp>
    </p:spTree>
    <p:extLst>
      <p:ext uri="{BB962C8B-B14F-4D97-AF65-F5344CB8AC3E}">
        <p14:creationId xmlns:p14="http://schemas.microsoft.com/office/powerpoint/2010/main" val="9395390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 1"/>
          <p:cNvSpPr>
            <a:spLocks noGrp="1"/>
          </p:cNvSpPr>
          <p:nvPr>
            <p:ph type="sldNum" sz="quarter" idx="12"/>
          </p:nvPr>
        </p:nvSpPr>
        <p:spPr/>
        <p:txBody>
          <a:bodyPr/>
          <a:lstStyle/>
          <a:p>
            <a:fld id="{31574B80-8BAD-423D-BC4E-1B412F5C32AE}" type="slidenum">
              <a:rPr lang="ja-JP" altLang="en-US" sz="1200" b="1" smtClean="0">
                <a:latin typeface="Arial" charset="0"/>
                <a:ea typeface="Arial" charset="0"/>
                <a:cs typeface="Arial" charset="0"/>
              </a:rPr>
              <a:pPr/>
              <a:t>11</a:t>
            </a:fld>
            <a:endParaRPr lang="ja-JP" altLang="en-US" sz="1200" b="1">
              <a:latin typeface="Arial" charset="0"/>
              <a:ea typeface="Arial" charset="0"/>
              <a:cs typeface="Arial" charset="0"/>
            </a:endParaRPr>
          </a:p>
        </p:txBody>
      </p:sp>
      <p:sp>
        <p:nvSpPr>
          <p:cNvPr id="6" name="テキスト ボックス 5"/>
          <p:cNvSpPr txBox="1"/>
          <p:nvPr/>
        </p:nvSpPr>
        <p:spPr>
          <a:xfrm>
            <a:off x="502381" y="2383772"/>
            <a:ext cx="8525871" cy="2936510"/>
          </a:xfrm>
          <a:prstGeom prst="rect">
            <a:avLst/>
          </a:prstGeom>
          <a:noFill/>
        </p:spPr>
        <p:txBody>
          <a:bodyPr wrap="square" rtlCol="0">
            <a:spAutoFit/>
          </a:bodyPr>
          <a:lstStyle/>
          <a:p>
            <a:pPr>
              <a:lnSpc>
                <a:spcPts val="2460"/>
              </a:lnSpc>
            </a:pPr>
            <a:r>
              <a:rPr lang="ja-JP" altLang="en-US" dirty="0">
                <a:latin typeface="ＭＳ Ｐゴシック" panose="020B0600070205080204" pitchFamily="50" charset="-128"/>
                <a:ea typeface="ＭＳ Ｐゴシック" panose="020B0600070205080204" pitchFamily="50" charset="-128"/>
              </a:rPr>
              <a:t>○業務運営・施設設備・その他</a:t>
            </a:r>
            <a:endParaRPr lang="en-US" altLang="ja-JP" dirty="0">
              <a:latin typeface="ＭＳ Ｐゴシック" panose="020B0600070205080204" pitchFamily="50" charset="-128"/>
              <a:ea typeface="ＭＳ Ｐゴシック" panose="020B0600070205080204" pitchFamily="50" charset="-128"/>
            </a:endParaRPr>
          </a:p>
          <a:p>
            <a:pPr marL="180000" indent="-360000">
              <a:lnSpc>
                <a:spcPts val="2460"/>
              </a:lnSpc>
            </a:pPr>
            <a:r>
              <a:rPr lang="en-US" altLang="ja-JP" dirty="0">
                <a:latin typeface="MS PGothic" panose="020B0600070205080204" pitchFamily="34" charset="-128"/>
                <a:ea typeface="MS PGothic" panose="020B0600070205080204" pitchFamily="34" charset="-128"/>
              </a:rPr>
              <a:t> </a:t>
            </a:r>
            <a:r>
              <a:rPr lang="ja-JP" altLang="ja-JP" dirty="0">
                <a:latin typeface="MS PGothic" panose="020B0600070205080204" pitchFamily="34" charset="-128"/>
                <a:ea typeface="MS PGothic" panose="020B0600070205080204" pitchFamily="34" charset="-128"/>
              </a:rPr>
              <a:t>・</a:t>
            </a:r>
            <a:r>
              <a:rPr lang="en-US" altLang="ja-JP" dirty="0">
                <a:latin typeface="MS PGothic" panose="020B0600070205080204" pitchFamily="34" charset="-128"/>
                <a:ea typeface="MS PGothic" panose="020B0600070205080204" pitchFamily="34" charset="-128"/>
              </a:rPr>
              <a:t> </a:t>
            </a:r>
            <a:r>
              <a:rPr lang="ja-JP" altLang="en-US" dirty="0">
                <a:latin typeface="MS PGothic" panose="020B0600070205080204" pitchFamily="34" charset="-128"/>
                <a:ea typeface="MS PGothic" panose="020B0600070205080204" pitchFamily="34" charset="-128"/>
              </a:rPr>
              <a:t>健全な財務運営：ホームページを活用した一般競争入札の実施（</a:t>
            </a:r>
            <a:r>
              <a:rPr lang="en-US" altLang="ja-JP" dirty="0">
                <a:latin typeface="MS PGothic" panose="020B0600070205080204" pitchFamily="34" charset="-128"/>
                <a:ea typeface="MS PGothic" panose="020B0600070205080204" pitchFamily="34" charset="-128"/>
              </a:rPr>
              <a:t>32</a:t>
            </a:r>
            <a:r>
              <a:rPr lang="ja-JP" altLang="en-US" dirty="0">
                <a:latin typeface="MS PGothic" panose="020B0600070205080204" pitchFamily="34" charset="-128"/>
                <a:ea typeface="MS PGothic" panose="020B0600070205080204" pitchFamily="34" charset="-128"/>
              </a:rPr>
              <a:t>件）</a:t>
            </a:r>
            <a:endParaRPr lang="en-US" altLang="ja-JP" dirty="0">
              <a:latin typeface="MS PGothic" panose="020B0600070205080204" pitchFamily="34" charset="-128"/>
              <a:ea typeface="MS PGothic" panose="020B0600070205080204" pitchFamily="34" charset="-128"/>
            </a:endParaRPr>
          </a:p>
          <a:p>
            <a:pPr marL="180000" indent="-360000">
              <a:lnSpc>
                <a:spcPts val="2460"/>
              </a:lnSpc>
            </a:pPr>
            <a:r>
              <a:rPr lang="en-US" altLang="ja-JP" dirty="0">
                <a:latin typeface="MS PGothic" panose="020B0600070205080204" pitchFamily="34" charset="-128"/>
                <a:ea typeface="MS PGothic" panose="020B0600070205080204" pitchFamily="34" charset="-128"/>
              </a:rPr>
              <a:t> </a:t>
            </a:r>
            <a:r>
              <a:rPr lang="ja-JP" altLang="en-US" dirty="0">
                <a:latin typeface="MS PGothic" panose="020B0600070205080204" pitchFamily="34" charset="-128"/>
                <a:ea typeface="MS PGothic" panose="020B0600070205080204" pitchFamily="34" charset="-128"/>
              </a:rPr>
              <a:t>・</a:t>
            </a:r>
            <a:r>
              <a:rPr lang="en-US" altLang="ja-JP" dirty="0">
                <a:latin typeface="MS PGothic" panose="020B0600070205080204" pitchFamily="34" charset="-128"/>
                <a:ea typeface="MS PGothic" panose="020B0600070205080204" pitchFamily="34" charset="-128"/>
              </a:rPr>
              <a:t> </a:t>
            </a:r>
            <a:r>
              <a:rPr lang="ja-JP" altLang="en-US" dirty="0">
                <a:latin typeface="MS PGothic" panose="020B0600070205080204" pitchFamily="34" charset="-128"/>
                <a:ea typeface="MS PGothic" panose="020B0600070205080204" pitchFamily="34" charset="-128"/>
              </a:rPr>
              <a:t>全職員を対象に経営指標を用いた財務分析についての会計研修を実施</a:t>
            </a:r>
            <a:endParaRPr lang="en-US" altLang="ja-JP" dirty="0">
              <a:latin typeface="MS PGothic" panose="020B0600070205080204" pitchFamily="34" charset="-128"/>
              <a:ea typeface="MS PGothic" panose="020B0600070205080204" pitchFamily="34" charset="-128"/>
            </a:endParaRPr>
          </a:p>
          <a:p>
            <a:pPr marL="180000" indent="-360000">
              <a:lnSpc>
                <a:spcPts val="2460"/>
              </a:lnSpc>
            </a:pPr>
            <a:r>
              <a:rPr lang="en-US" altLang="ja-JP" dirty="0">
                <a:latin typeface="MS PGothic" panose="020B0600070205080204" pitchFamily="34" charset="-128"/>
                <a:ea typeface="MS PGothic" panose="020B0600070205080204" pitchFamily="34" charset="-128"/>
              </a:rPr>
              <a:t> </a:t>
            </a:r>
            <a:r>
              <a:rPr lang="ja-JP" altLang="en-US" dirty="0">
                <a:latin typeface="MS PGothic" panose="020B0600070205080204" pitchFamily="34" charset="-128"/>
                <a:ea typeface="MS PGothic" panose="020B0600070205080204" pitchFamily="34" charset="-128"/>
              </a:rPr>
              <a:t>・</a:t>
            </a:r>
            <a:r>
              <a:rPr lang="en-US" altLang="ja-JP" dirty="0">
                <a:latin typeface="MS PGothic" panose="020B0600070205080204" pitchFamily="34" charset="-128"/>
                <a:ea typeface="MS PGothic" panose="020B0600070205080204" pitchFamily="34" charset="-128"/>
              </a:rPr>
              <a:t> </a:t>
            </a:r>
            <a:r>
              <a:rPr lang="ja-JP" altLang="ja-JP" dirty="0">
                <a:effectLst/>
                <a:latin typeface="MS PGothic" panose="020B0600070205080204" pitchFamily="34" charset="-128"/>
                <a:ea typeface="MS PGothic" panose="020B0600070205080204" pitchFamily="34" charset="-128"/>
              </a:rPr>
              <a:t>快適な職場環境の形成</a:t>
            </a:r>
            <a:r>
              <a:rPr lang="ja-JP" altLang="en-US" dirty="0">
                <a:effectLst/>
                <a:latin typeface="MS PGothic" panose="020B0600070205080204" pitchFamily="34" charset="-128"/>
                <a:ea typeface="MS PGothic" panose="020B0600070205080204" pitchFamily="34" charset="-128"/>
              </a:rPr>
              <a:t>：</a:t>
            </a:r>
            <a:r>
              <a:rPr lang="ja-JP" altLang="ja-JP" dirty="0">
                <a:effectLst/>
                <a:latin typeface="MS PGothic" panose="020B0600070205080204" pitchFamily="34" charset="-128"/>
                <a:ea typeface="MS PGothic" panose="020B0600070205080204" pitchFamily="34" charset="-128"/>
              </a:rPr>
              <a:t>安全衛生委員会</a:t>
            </a:r>
            <a:r>
              <a:rPr lang="ja-JP" altLang="en-US" dirty="0">
                <a:effectLst/>
                <a:latin typeface="MS PGothic" panose="020B0600070205080204" pitchFamily="34" charset="-128"/>
                <a:ea typeface="MS PGothic" panose="020B0600070205080204" pitchFamily="34" charset="-128"/>
              </a:rPr>
              <a:t>（</a:t>
            </a:r>
            <a:r>
              <a:rPr lang="ja-JP" altLang="ja-JP" dirty="0">
                <a:effectLst/>
                <a:latin typeface="MS PGothic" panose="020B0600070205080204" pitchFamily="34" charset="-128"/>
                <a:ea typeface="MS PGothic" panose="020B0600070205080204" pitchFamily="34" charset="-128"/>
              </a:rPr>
              <a:t>各種活動</a:t>
            </a:r>
            <a:r>
              <a:rPr lang="ja-JP" altLang="en-US" dirty="0">
                <a:effectLst/>
                <a:latin typeface="MS PGothic" panose="020B0600070205080204" pitchFamily="34" charset="-128"/>
                <a:ea typeface="MS PGothic" panose="020B0600070205080204" pitchFamily="34" charset="-128"/>
              </a:rPr>
              <a:t>）</a:t>
            </a:r>
            <a:r>
              <a:rPr lang="ja-JP" altLang="ja-JP" dirty="0">
                <a:effectLst/>
                <a:latin typeface="MS PGothic" panose="020B0600070205080204" pitchFamily="34" charset="-128"/>
                <a:ea typeface="MS PGothic" panose="020B0600070205080204" pitchFamily="34" charset="-128"/>
              </a:rPr>
              <a:t>、産業医</a:t>
            </a:r>
            <a:r>
              <a:rPr lang="ja-JP" altLang="en-US" dirty="0">
                <a:effectLst/>
                <a:latin typeface="MS PGothic" panose="020B0600070205080204" pitchFamily="34" charset="-128"/>
                <a:ea typeface="MS PGothic" panose="020B0600070205080204" pitchFamily="34" charset="-128"/>
              </a:rPr>
              <a:t>（</a:t>
            </a:r>
            <a:r>
              <a:rPr lang="ja-JP" altLang="ja-JP" dirty="0">
                <a:effectLst/>
                <a:latin typeface="MS PGothic" panose="020B0600070205080204" pitchFamily="34" charset="-128"/>
                <a:ea typeface="MS PGothic" panose="020B0600070205080204" pitchFamily="34" charset="-128"/>
              </a:rPr>
              <a:t>健康相談</a:t>
            </a:r>
            <a:r>
              <a:rPr lang="ja-JP" altLang="en-US" dirty="0">
                <a:effectLst/>
                <a:latin typeface="MS PGothic" panose="020B0600070205080204" pitchFamily="34" charset="-128"/>
                <a:ea typeface="MS PGothic" panose="020B0600070205080204" pitchFamily="34" charset="-128"/>
              </a:rPr>
              <a:t>・</a:t>
            </a:r>
            <a:r>
              <a:rPr lang="ja-JP" altLang="ja-JP" dirty="0">
                <a:effectLst/>
                <a:latin typeface="MS PGothic" panose="020B0600070205080204" pitchFamily="34" charset="-128"/>
                <a:ea typeface="MS PGothic" panose="020B0600070205080204" pitchFamily="34" charset="-128"/>
              </a:rPr>
              <a:t>研修</a:t>
            </a:r>
            <a:r>
              <a:rPr lang="ja-JP" altLang="en-US" dirty="0">
                <a:effectLst/>
                <a:latin typeface="MS PGothic" panose="020B0600070205080204" pitchFamily="34" charset="-128"/>
                <a:ea typeface="MS PGothic" panose="020B0600070205080204" pitchFamily="34" charset="-128"/>
              </a:rPr>
              <a:t>）</a:t>
            </a:r>
            <a:endParaRPr lang="en-US" altLang="ja-JP" dirty="0">
              <a:effectLst/>
              <a:latin typeface="MS PGothic" panose="020B0600070205080204" pitchFamily="34" charset="-128"/>
              <a:ea typeface="MS PGothic" panose="020B0600070205080204" pitchFamily="34" charset="-128"/>
            </a:endParaRPr>
          </a:p>
          <a:p>
            <a:pPr marL="180000" indent="-360000">
              <a:lnSpc>
                <a:spcPts val="2460"/>
              </a:lnSpc>
            </a:pPr>
            <a:r>
              <a:rPr lang="en-US" altLang="ja-JP" dirty="0">
                <a:effectLst/>
                <a:latin typeface="MS PGothic" panose="020B0600070205080204" pitchFamily="34" charset="-128"/>
                <a:ea typeface="MS PGothic" panose="020B0600070205080204" pitchFamily="34" charset="-128"/>
              </a:rPr>
              <a:t> </a:t>
            </a:r>
            <a:r>
              <a:rPr lang="ja-JP" altLang="ja-JP" dirty="0">
                <a:effectLst/>
                <a:latin typeface="MS PGothic" panose="020B0600070205080204" pitchFamily="34" charset="-128"/>
                <a:ea typeface="MS PGothic" panose="020B0600070205080204" pitchFamily="34" charset="-128"/>
              </a:rPr>
              <a:t>・</a:t>
            </a:r>
            <a:r>
              <a:rPr lang="en-US" altLang="ja-JP" dirty="0">
                <a:effectLst/>
                <a:latin typeface="MS PGothic" panose="020B0600070205080204" pitchFamily="34" charset="-128"/>
                <a:ea typeface="MS PGothic" panose="020B0600070205080204" pitchFamily="34" charset="-128"/>
              </a:rPr>
              <a:t> </a:t>
            </a:r>
            <a:r>
              <a:rPr lang="ja-JP" altLang="ja-JP" dirty="0">
                <a:effectLst/>
                <a:latin typeface="MS PGothic" panose="020B0600070205080204" pitchFamily="34" charset="-128"/>
                <a:ea typeface="MS PGothic" panose="020B0600070205080204" pitchFamily="34" charset="-128"/>
              </a:rPr>
              <a:t>環境への負荷低減</a:t>
            </a:r>
            <a:r>
              <a:rPr lang="ja-JP" altLang="en-US" dirty="0">
                <a:effectLst/>
                <a:latin typeface="MS PGothic" panose="020B0600070205080204" pitchFamily="34" charset="-128"/>
                <a:ea typeface="MS PGothic" panose="020B0600070205080204" pitchFamily="34" charset="-128"/>
              </a:rPr>
              <a:t>：</a:t>
            </a:r>
            <a:r>
              <a:rPr lang="ja-JP" altLang="ja-JP" dirty="0">
                <a:effectLst/>
                <a:latin typeface="MS PGothic" panose="020B0600070205080204" pitchFamily="34" charset="-128"/>
                <a:ea typeface="MS PGothic" panose="020B0600070205080204" pitchFamily="34" charset="-128"/>
              </a:rPr>
              <a:t>法人環境方針に基づき各種数値目標を設定、</a:t>
            </a:r>
            <a:r>
              <a:rPr lang="ja-JP" altLang="en-US" dirty="0">
                <a:effectLst/>
                <a:latin typeface="MS PGothic" panose="020B0600070205080204" pitchFamily="34" charset="-128"/>
                <a:ea typeface="MS PGothic" panose="020B0600070205080204" pitchFamily="34" charset="-128"/>
              </a:rPr>
              <a:t>概ね</a:t>
            </a:r>
            <a:r>
              <a:rPr lang="ja-JP" altLang="ja-JP" dirty="0">
                <a:effectLst/>
                <a:latin typeface="MS PGothic" panose="020B0600070205080204" pitchFamily="34" charset="-128"/>
                <a:ea typeface="MS PGothic" panose="020B0600070205080204" pitchFamily="34" charset="-128"/>
              </a:rPr>
              <a:t>達成</a:t>
            </a:r>
          </a:p>
          <a:p>
            <a:pPr marL="180000" indent="-360000">
              <a:lnSpc>
                <a:spcPts val="2460"/>
              </a:lnSpc>
            </a:pPr>
            <a:r>
              <a:rPr lang="en-US" altLang="ja-JP" dirty="0">
                <a:effectLst/>
                <a:latin typeface="MS PGothic" panose="020B0600070205080204" pitchFamily="34" charset="-128"/>
                <a:ea typeface="MS PGothic" panose="020B0600070205080204" pitchFamily="34" charset="-128"/>
              </a:rPr>
              <a:t> </a:t>
            </a:r>
            <a:r>
              <a:rPr lang="ja-JP" altLang="ja-JP" dirty="0">
                <a:effectLst/>
                <a:latin typeface="MS PGothic" panose="020B0600070205080204" pitchFamily="34" charset="-128"/>
                <a:ea typeface="MS PGothic" panose="020B0600070205080204" pitchFamily="34" charset="-128"/>
              </a:rPr>
              <a:t>・</a:t>
            </a:r>
            <a:r>
              <a:rPr lang="en-US" altLang="ja-JP" dirty="0">
                <a:effectLst/>
                <a:latin typeface="MS PGothic" panose="020B0600070205080204" pitchFamily="34" charset="-128"/>
                <a:ea typeface="MS PGothic" panose="020B0600070205080204" pitchFamily="34" charset="-128"/>
              </a:rPr>
              <a:t> </a:t>
            </a:r>
            <a:r>
              <a:rPr lang="ja-JP" altLang="ja-JP" dirty="0">
                <a:effectLst/>
                <a:latin typeface="MS PGothic" panose="020B0600070205080204" pitchFamily="34" charset="-128"/>
                <a:ea typeface="MS PGothic" panose="020B0600070205080204" pitchFamily="34" charset="-128"/>
              </a:rPr>
              <a:t>コンプライアンスや研究活動における不正防止について研修</a:t>
            </a:r>
            <a:r>
              <a:rPr lang="ja-JP" altLang="en-US" dirty="0">
                <a:latin typeface="MS PGothic" panose="020B0600070205080204" pitchFamily="34" charset="-128"/>
                <a:ea typeface="MS PGothic" panose="020B0600070205080204" pitchFamily="34" charset="-128"/>
              </a:rPr>
              <a:t>を</a:t>
            </a:r>
            <a:r>
              <a:rPr lang="ja-JP" altLang="ja-JP" dirty="0">
                <a:effectLst/>
                <a:latin typeface="MS PGothic" panose="020B0600070205080204" pitchFamily="34" charset="-128"/>
                <a:ea typeface="MS PGothic" panose="020B0600070205080204" pitchFamily="34" charset="-128"/>
              </a:rPr>
              <a:t>実施</a:t>
            </a:r>
            <a:endParaRPr lang="en-US" altLang="ja-JP" dirty="0">
              <a:effectLst/>
              <a:latin typeface="MS PGothic" panose="020B0600070205080204" pitchFamily="34" charset="-128"/>
              <a:ea typeface="MS PGothic" panose="020B0600070205080204" pitchFamily="34" charset="-128"/>
            </a:endParaRPr>
          </a:p>
          <a:p>
            <a:pPr marL="180000" indent="-360000">
              <a:lnSpc>
                <a:spcPts val="2460"/>
              </a:lnSpc>
            </a:pPr>
            <a:r>
              <a:rPr lang="en-US" altLang="ja-JP" sz="1800" dirty="0">
                <a:effectLst/>
                <a:latin typeface="MS PGothic" panose="020B0600070205080204" pitchFamily="34" charset="-128"/>
                <a:ea typeface="MS PGothic" panose="020B0600070205080204" pitchFamily="34" charset="-128"/>
              </a:rPr>
              <a:t> </a:t>
            </a:r>
            <a:r>
              <a:rPr lang="ja-JP" altLang="ja-JP" sz="1800" dirty="0">
                <a:effectLst/>
                <a:latin typeface="MS PGothic" panose="020B0600070205080204" pitchFamily="34" charset="-128"/>
                <a:ea typeface="MS PGothic" panose="020B0600070205080204" pitchFamily="34" charset="-128"/>
              </a:rPr>
              <a:t>・</a:t>
            </a:r>
            <a:r>
              <a:rPr lang="en-US" altLang="ja-JP" sz="1800" dirty="0">
                <a:effectLst/>
                <a:latin typeface="MS PGothic" panose="020B0600070205080204" pitchFamily="34" charset="-128"/>
                <a:ea typeface="MS PGothic" panose="020B0600070205080204" pitchFamily="34" charset="-128"/>
              </a:rPr>
              <a:t> </a:t>
            </a:r>
            <a:r>
              <a:rPr lang="ja-JP" altLang="en-US" sz="1800" dirty="0">
                <a:effectLst/>
                <a:latin typeface="MS PGothic" panose="020B0600070205080204" pitchFamily="34" charset="-128"/>
                <a:ea typeface="MS PGothic" panose="020B0600070205080204" pitchFamily="34" charset="-128"/>
              </a:rPr>
              <a:t>機器整備計画に基づき検査・研究用の機器を更新</a:t>
            </a:r>
            <a:r>
              <a:rPr lang="ja-JP" altLang="ja-JP" dirty="0">
                <a:effectLst/>
                <a:latin typeface="+mj-ea"/>
                <a:ea typeface="+mj-ea"/>
              </a:rPr>
              <a:t> </a:t>
            </a:r>
            <a:endParaRPr lang="en-US" altLang="ja-JP" dirty="0">
              <a:effectLst/>
              <a:latin typeface="+mj-ea"/>
              <a:ea typeface="+mj-ea"/>
            </a:endParaRPr>
          </a:p>
          <a:p>
            <a:pPr marL="180000" indent="-360000">
              <a:lnSpc>
                <a:spcPts val="2460"/>
              </a:lnSpc>
            </a:pPr>
            <a:r>
              <a:rPr lang="en-US" altLang="ja-JP" sz="1800" dirty="0">
                <a:effectLst/>
                <a:latin typeface="MS PGothic" panose="020B0600070205080204" pitchFamily="34" charset="-128"/>
                <a:ea typeface="MS PGothic" panose="020B0600070205080204" pitchFamily="34" charset="-128"/>
              </a:rPr>
              <a:t> </a:t>
            </a:r>
            <a:r>
              <a:rPr lang="ja-JP" altLang="ja-JP" sz="1800" dirty="0">
                <a:effectLst/>
                <a:latin typeface="MS PGothic" panose="020B0600070205080204" pitchFamily="34" charset="-128"/>
                <a:ea typeface="MS PGothic" panose="020B0600070205080204" pitchFamily="34" charset="-128"/>
              </a:rPr>
              <a:t>・</a:t>
            </a:r>
            <a:r>
              <a:rPr lang="en-US" altLang="ja-JP" sz="1800" dirty="0">
                <a:effectLst/>
                <a:latin typeface="MS PGothic" panose="020B0600070205080204" pitchFamily="34" charset="-128"/>
                <a:ea typeface="MS PGothic" panose="020B0600070205080204" pitchFamily="34" charset="-128"/>
              </a:rPr>
              <a:t> </a:t>
            </a:r>
            <a:r>
              <a:rPr lang="ja-JP" altLang="ja-JP" dirty="0">
                <a:effectLst/>
                <a:latin typeface="+mj-ea"/>
                <a:ea typeface="+mj-ea"/>
                <a:cs typeface="Times New Roman" panose="02020603050405020304" pitchFamily="18" charset="0"/>
              </a:rPr>
              <a:t>施設及び設備機器類</a:t>
            </a:r>
            <a:r>
              <a:rPr lang="ja-JP" altLang="en-US" dirty="0">
                <a:effectLst/>
                <a:latin typeface="+mj-ea"/>
                <a:ea typeface="+mj-ea"/>
                <a:cs typeface="Times New Roman" panose="02020603050405020304" pitchFamily="18" charset="0"/>
              </a:rPr>
              <a:t>の</a:t>
            </a:r>
            <a:r>
              <a:rPr lang="ja-JP" altLang="ja-JP" dirty="0">
                <a:effectLst/>
                <a:latin typeface="+mj-ea"/>
                <a:ea typeface="+mj-ea"/>
                <a:cs typeface="Times New Roman" panose="02020603050405020304" pitchFamily="18" charset="0"/>
              </a:rPr>
              <a:t>有効活用</a:t>
            </a:r>
            <a:r>
              <a:rPr lang="ja-JP" altLang="en-US" dirty="0">
                <a:effectLst/>
                <a:latin typeface="+mj-ea"/>
                <a:ea typeface="+mj-ea"/>
                <a:cs typeface="Times New Roman" panose="02020603050405020304" pitchFamily="18" charset="0"/>
              </a:rPr>
              <a:t>（</a:t>
            </a:r>
            <a:r>
              <a:rPr lang="ja-JP" altLang="ja-JP" sz="1800" dirty="0">
                <a:effectLst/>
                <a:latin typeface="MS PGothic" panose="020B0600070205080204" pitchFamily="34" charset="-128"/>
                <a:ea typeface="MS PGothic" panose="020B0600070205080204" pitchFamily="34" charset="-128"/>
              </a:rPr>
              <a:t>大阪市立環境科学</a:t>
            </a:r>
            <a:r>
              <a:rPr lang="ja-JP" altLang="en-US" sz="1800">
                <a:effectLst/>
                <a:latin typeface="MS PGothic" panose="020B0600070205080204" pitchFamily="34" charset="-128"/>
                <a:ea typeface="MS PGothic" panose="020B0600070205080204" pitchFamily="34" charset="-128"/>
              </a:rPr>
              <a:t>研究</a:t>
            </a:r>
            <a:r>
              <a:rPr lang="ja-JP" altLang="ja-JP" sz="1800">
                <a:effectLst/>
                <a:latin typeface="MS PGothic" panose="020B0600070205080204" pitchFamily="34" charset="-128"/>
                <a:ea typeface="MS PGothic" panose="020B0600070205080204" pitchFamily="34" charset="-128"/>
              </a:rPr>
              <a:t>センター</a:t>
            </a:r>
            <a:r>
              <a:rPr lang="ja-JP" altLang="en-US" sz="1800">
                <a:effectLst/>
                <a:latin typeface="MS PGothic" panose="020B0600070205080204" pitchFamily="34" charset="-128"/>
                <a:ea typeface="MS PGothic" panose="020B0600070205080204" pitchFamily="34" charset="-128"/>
              </a:rPr>
              <a:t>との協定）</a:t>
            </a:r>
            <a:endParaRPr lang="en-US" altLang="ja-JP" dirty="0">
              <a:latin typeface="+mj-ea"/>
              <a:ea typeface="+mj-ea"/>
              <a:cs typeface="Times New Roman" panose="02020603050405020304" pitchFamily="18" charset="0"/>
            </a:endParaRPr>
          </a:p>
          <a:p>
            <a:pPr marL="180000" indent="-360000">
              <a:lnSpc>
                <a:spcPts val="2460"/>
              </a:lnSpc>
            </a:pPr>
            <a:r>
              <a:rPr lang="ja-JP" altLang="en-US" sz="1800">
                <a:effectLst/>
                <a:latin typeface="+mj-ea"/>
                <a:ea typeface="+mj-ea"/>
                <a:cs typeface="Times New Roman" panose="02020603050405020304" pitchFamily="18" charset="0"/>
              </a:rPr>
              <a:t>　　　</a:t>
            </a:r>
            <a:endParaRPr lang="en-US" altLang="ja-JP" sz="1800" dirty="0">
              <a:effectLst/>
              <a:latin typeface="MS PGothic" panose="020B0600070205080204" pitchFamily="34" charset="-128"/>
              <a:ea typeface="MS PGothic" panose="020B0600070205080204" pitchFamily="34" charset="-128"/>
            </a:endParaRPr>
          </a:p>
        </p:txBody>
      </p:sp>
      <p:sp>
        <p:nvSpPr>
          <p:cNvPr id="13" name="正方形/長方形 12"/>
          <p:cNvSpPr/>
          <p:nvPr/>
        </p:nvSpPr>
        <p:spPr>
          <a:xfrm>
            <a:off x="171449" y="196850"/>
            <a:ext cx="8856803" cy="60673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10" name="正方形/長方形 9">
            <a:extLst>
              <a:ext uri="{FF2B5EF4-FFF2-40B4-BE49-F238E27FC236}">
                <a16:creationId xmlns:a16="http://schemas.microsoft.com/office/drawing/2014/main" id="{82780903-B460-3245-84BB-ABE8E4A76ADD}"/>
              </a:ext>
            </a:extLst>
          </p:cNvPr>
          <p:cNvSpPr/>
          <p:nvPr/>
        </p:nvSpPr>
        <p:spPr>
          <a:xfrm>
            <a:off x="502381" y="897719"/>
            <a:ext cx="8004811" cy="1405214"/>
          </a:xfrm>
          <a:prstGeom prst="rect">
            <a:avLst/>
          </a:prstGeom>
          <a:solidFill>
            <a:srgbClr val="FFFF99"/>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36000" tIns="45720" rIns="36000" bIns="45720" numCol="1" spcCol="0" rtlCol="0" fromWordArt="0" anchor="ctr" anchorCtr="0" forceAA="0" compatLnSpc="1">
            <a:prstTxWarp prst="textNoShape">
              <a:avLst/>
            </a:prstTxWarp>
            <a:noAutofit/>
          </a:bodyPr>
          <a:lstStyle/>
          <a:p>
            <a:pPr>
              <a:spcAft>
                <a:spcPts val="0"/>
              </a:spcAft>
            </a:pPr>
            <a:r>
              <a:rPr lang="ja-JP" altLang="en-US" sz="1400" b="1" kern="100" dirty="0">
                <a:solidFill>
                  <a:schemeClr val="tx1"/>
                </a:solidFill>
                <a:latin typeface="MS PGothic" panose="020B0600070205080204" pitchFamily="34" charset="-128"/>
                <a:ea typeface="MS PGothic" panose="020B0600070205080204" pitchFamily="34" charset="-128"/>
                <a:cs typeface="Times New Roman" charset="0"/>
              </a:rPr>
              <a:t>大項目番号： </a:t>
            </a:r>
            <a:r>
              <a:rPr lang="en-US" altLang="ja-JP" sz="1400" b="1" kern="100" dirty="0">
                <a:solidFill>
                  <a:schemeClr val="tx1"/>
                </a:solidFill>
                <a:effectLst/>
                <a:latin typeface="MS PGothic" panose="020B0600070205080204" pitchFamily="34" charset="-128"/>
                <a:ea typeface="MS PGothic" panose="020B0600070205080204" pitchFamily="34" charset="-128"/>
                <a:cs typeface="Times New Roman" charset="0"/>
              </a:rPr>
              <a:t>6</a:t>
            </a:r>
          </a:p>
          <a:p>
            <a:r>
              <a:rPr lang="ja-JP" altLang="en-US" sz="1400" b="1" dirty="0">
                <a:solidFill>
                  <a:schemeClr val="tx1"/>
                </a:solidFill>
                <a:latin typeface="MS PGothic" panose="020B0600070205080204" pitchFamily="34" charset="-128"/>
                <a:ea typeface="MS PGothic" panose="020B0600070205080204" pitchFamily="34" charset="-128"/>
              </a:rPr>
              <a:t>第３　財務内容の改善に関する目標を達成するためにとるべき措置</a:t>
            </a:r>
          </a:p>
          <a:p>
            <a:r>
              <a:rPr lang="ja-JP" altLang="en-US" sz="1400" b="1" dirty="0">
                <a:solidFill>
                  <a:schemeClr val="tx1"/>
                </a:solidFill>
                <a:latin typeface="MS PGothic" panose="020B0600070205080204" pitchFamily="34" charset="-128"/>
                <a:ea typeface="MS PGothic" panose="020B0600070205080204" pitchFamily="34" charset="-128"/>
              </a:rPr>
              <a:t>第９　その他業務運営に関する重要事項の目標を達成するためとるべき措置</a:t>
            </a:r>
          </a:p>
          <a:p>
            <a:r>
              <a:rPr lang="ja-JP" altLang="en-US" sz="1400" b="1" dirty="0">
                <a:solidFill>
                  <a:schemeClr val="tx1"/>
                </a:solidFill>
                <a:latin typeface="MS PGothic" panose="020B0600070205080204" pitchFamily="34" charset="-128"/>
                <a:ea typeface="MS PGothic" panose="020B0600070205080204" pitchFamily="34" charset="-128"/>
              </a:rPr>
              <a:t>第</a:t>
            </a:r>
            <a:r>
              <a:rPr lang="en-US" altLang="ja-JP" sz="1400" b="1" dirty="0">
                <a:solidFill>
                  <a:schemeClr val="tx1"/>
                </a:solidFill>
                <a:latin typeface="MS PGothic" panose="020B0600070205080204" pitchFamily="34" charset="-128"/>
                <a:ea typeface="MS PGothic" panose="020B0600070205080204" pitchFamily="34" charset="-128"/>
              </a:rPr>
              <a:t>10</a:t>
            </a:r>
            <a:r>
              <a:rPr lang="ja-JP" altLang="en-US" sz="1400" b="1" dirty="0">
                <a:solidFill>
                  <a:schemeClr val="tx1"/>
                </a:solidFill>
                <a:latin typeface="MS PGothic" panose="020B0600070205080204" pitchFamily="34" charset="-128"/>
                <a:ea typeface="MS PGothic" panose="020B0600070205080204" pitchFamily="34" charset="-128"/>
              </a:rPr>
              <a:t>　地方独立行政法人大阪健康安全基盤研究所の業務運営並びに財務及び会計に関する</a:t>
            </a:r>
            <a:endParaRPr lang="en-US" altLang="ja-JP" sz="1400" b="1" dirty="0">
              <a:solidFill>
                <a:schemeClr val="tx1"/>
              </a:solidFill>
              <a:latin typeface="MS PGothic" panose="020B0600070205080204" pitchFamily="34" charset="-128"/>
              <a:ea typeface="MS PGothic" panose="020B0600070205080204" pitchFamily="34" charset="-128"/>
            </a:endParaRPr>
          </a:p>
          <a:p>
            <a:r>
              <a:rPr lang="ja-JP" altLang="en-US" sz="1400" b="1" dirty="0">
                <a:solidFill>
                  <a:schemeClr val="tx1"/>
                </a:solidFill>
                <a:latin typeface="MS PGothic" panose="020B0600070205080204" pitchFamily="34" charset="-128"/>
                <a:ea typeface="MS PGothic" panose="020B0600070205080204" pitchFamily="34" charset="-128"/>
              </a:rPr>
              <a:t>　　　　大阪府市規約第４条で定める事項</a:t>
            </a:r>
          </a:p>
          <a:p>
            <a:r>
              <a:rPr lang="ja-JP" altLang="en-US" sz="1400" b="1" dirty="0">
                <a:solidFill>
                  <a:schemeClr val="tx1"/>
                </a:solidFill>
                <a:latin typeface="MS PGothic" panose="020B0600070205080204" pitchFamily="34" charset="-128"/>
                <a:ea typeface="MS PGothic" panose="020B0600070205080204" pitchFamily="34" charset="-128"/>
              </a:rPr>
              <a:t>１　施設及び設備機器の活用及び整備</a:t>
            </a:r>
          </a:p>
        </p:txBody>
      </p:sp>
      <p:sp>
        <p:nvSpPr>
          <p:cNvPr id="8" name="テキスト ボックス 17"/>
          <p:cNvSpPr txBox="1">
            <a:spLocks noChangeArrowheads="1"/>
          </p:cNvSpPr>
          <p:nvPr/>
        </p:nvSpPr>
        <p:spPr bwMode="auto">
          <a:xfrm>
            <a:off x="273049" y="196850"/>
            <a:ext cx="875520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sz="2400">
                <a:solidFill>
                  <a:schemeClr val="tx1"/>
                </a:solidFill>
                <a:latin typeface="Arial" charset="0"/>
                <a:ea typeface="ＭＳ Ｐゴシック" pitchFamily="4" charset="-128"/>
              </a:defRPr>
            </a:lvl1pPr>
            <a:lvl2pPr marL="37931725" indent="-37474525">
              <a:defRPr kumimoji="1" sz="2400">
                <a:solidFill>
                  <a:schemeClr val="tx1"/>
                </a:solidFill>
                <a:latin typeface="Arial" charset="0"/>
                <a:ea typeface="ＭＳ Ｐゴシック" pitchFamily="4" charset="-128"/>
              </a:defRPr>
            </a:lvl2pPr>
            <a:lvl3pPr>
              <a:defRPr kumimoji="1" sz="2400">
                <a:solidFill>
                  <a:schemeClr val="tx1"/>
                </a:solidFill>
                <a:latin typeface="Arial" charset="0"/>
                <a:ea typeface="ＭＳ Ｐゴシック" pitchFamily="4" charset="-128"/>
              </a:defRPr>
            </a:lvl3pPr>
            <a:lvl4pPr>
              <a:defRPr kumimoji="1" sz="2400">
                <a:solidFill>
                  <a:schemeClr val="tx1"/>
                </a:solidFill>
                <a:latin typeface="Arial" charset="0"/>
                <a:ea typeface="ＭＳ Ｐゴシック" pitchFamily="4" charset="-128"/>
              </a:defRPr>
            </a:lvl4pPr>
            <a:lvl5pPr>
              <a:defRPr kumimoji="1" sz="2400">
                <a:solidFill>
                  <a:schemeClr val="tx1"/>
                </a:solidFill>
                <a:latin typeface="Arial" charset="0"/>
                <a:ea typeface="ＭＳ Ｐゴシック" pitchFamily="4" charset="-128"/>
              </a:defRPr>
            </a:lvl5pPr>
            <a:lvl6pPr marL="457200" fontAlgn="base">
              <a:spcBef>
                <a:spcPct val="0"/>
              </a:spcBef>
              <a:spcAft>
                <a:spcPct val="0"/>
              </a:spcAft>
              <a:defRPr kumimoji="1" sz="2400">
                <a:solidFill>
                  <a:schemeClr val="tx1"/>
                </a:solidFill>
                <a:latin typeface="Arial" charset="0"/>
                <a:ea typeface="ＭＳ Ｐゴシック" pitchFamily="4" charset="-128"/>
              </a:defRPr>
            </a:lvl6pPr>
            <a:lvl7pPr marL="914400" fontAlgn="base">
              <a:spcBef>
                <a:spcPct val="0"/>
              </a:spcBef>
              <a:spcAft>
                <a:spcPct val="0"/>
              </a:spcAft>
              <a:defRPr kumimoji="1" sz="2400">
                <a:solidFill>
                  <a:schemeClr val="tx1"/>
                </a:solidFill>
                <a:latin typeface="Arial" charset="0"/>
                <a:ea typeface="ＭＳ Ｐゴシック" pitchFamily="4" charset="-128"/>
              </a:defRPr>
            </a:lvl7pPr>
            <a:lvl8pPr marL="1371600" fontAlgn="base">
              <a:spcBef>
                <a:spcPct val="0"/>
              </a:spcBef>
              <a:spcAft>
                <a:spcPct val="0"/>
              </a:spcAft>
              <a:defRPr kumimoji="1" sz="2400">
                <a:solidFill>
                  <a:schemeClr val="tx1"/>
                </a:solidFill>
                <a:latin typeface="Arial" charset="0"/>
                <a:ea typeface="ＭＳ Ｐゴシック" pitchFamily="4" charset="-128"/>
              </a:defRPr>
            </a:lvl8pPr>
            <a:lvl9pPr marL="1828800" fontAlgn="base">
              <a:spcBef>
                <a:spcPct val="0"/>
              </a:spcBef>
              <a:spcAft>
                <a:spcPct val="0"/>
              </a:spcAft>
              <a:defRPr kumimoji="1" sz="2400">
                <a:solidFill>
                  <a:schemeClr val="tx1"/>
                </a:solidFill>
                <a:latin typeface="Arial" charset="0"/>
                <a:ea typeface="ＭＳ Ｐゴシック" pitchFamily="4" charset="-128"/>
              </a:defRPr>
            </a:lvl9pPr>
          </a:lstStyle>
          <a:p>
            <a:r>
              <a:rPr lang="en-US" altLang="ja-JP" sz="2800" dirty="0">
                <a:solidFill>
                  <a:schemeClr val="bg1"/>
                </a:solidFill>
                <a:latin typeface="+mn-ea"/>
                <a:ea typeface="+mn-ea"/>
                <a:cs typeface="HG丸ｺﾞｼｯｸM-PRO"/>
              </a:rPr>
              <a:t>4.</a:t>
            </a:r>
            <a:r>
              <a:rPr lang="ja-JP" altLang="en-US" sz="2800" dirty="0">
                <a:solidFill>
                  <a:schemeClr val="bg1"/>
                </a:solidFill>
                <a:latin typeface="+mn-ea"/>
                <a:ea typeface="+mn-ea"/>
                <a:cs typeface="HG丸ｺﾞｼｯｸM-PRO"/>
              </a:rPr>
              <a:t>　</a:t>
            </a:r>
            <a:r>
              <a:rPr lang="ja-JP" altLang="en-US" sz="2800" dirty="0">
                <a:solidFill>
                  <a:schemeClr val="bg1"/>
                </a:solidFill>
                <a:latin typeface="+mn-ea"/>
                <a:cs typeface="HG丸ｺﾞｼｯｸM-PRO"/>
              </a:rPr>
              <a:t>令和</a:t>
            </a:r>
            <a:r>
              <a:rPr lang="en-US" altLang="ja-JP" sz="2800" dirty="0">
                <a:solidFill>
                  <a:schemeClr val="bg1"/>
                </a:solidFill>
                <a:latin typeface="+mn-ea"/>
                <a:cs typeface="HG丸ｺﾞｼｯｸM-PRO"/>
              </a:rPr>
              <a:t>7</a:t>
            </a:r>
            <a:r>
              <a:rPr lang="ja-JP" altLang="en-US" sz="2800" dirty="0">
                <a:solidFill>
                  <a:schemeClr val="bg1"/>
                </a:solidFill>
                <a:latin typeface="+mn-ea"/>
                <a:ea typeface="+mn-ea"/>
                <a:cs typeface="HG丸ｺﾞｼｯｸM-PRO"/>
              </a:rPr>
              <a:t>事業年度業務実績の概要</a:t>
            </a:r>
          </a:p>
        </p:txBody>
      </p:sp>
    </p:spTree>
    <p:extLst>
      <p:ext uri="{BB962C8B-B14F-4D97-AF65-F5344CB8AC3E}">
        <p14:creationId xmlns:p14="http://schemas.microsoft.com/office/powerpoint/2010/main" val="5245921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p:txBody>
          <a:bodyPr/>
          <a:lstStyle/>
          <a:p>
            <a:fld id="{31574B80-8BAD-423D-BC4E-1B412F5C32AE}" type="slidenum">
              <a:rPr lang="ja-JP" altLang="en-US" sz="1200" b="1" smtClean="0">
                <a:latin typeface="Arial" charset="0"/>
                <a:ea typeface="Arial" charset="0"/>
                <a:cs typeface="Arial" charset="0"/>
              </a:rPr>
              <a:pPr/>
              <a:t>12</a:t>
            </a:fld>
            <a:endParaRPr lang="ja-JP" altLang="en-US" sz="1200" b="1" dirty="0">
              <a:latin typeface="Arial" charset="0"/>
              <a:ea typeface="Arial" charset="0"/>
              <a:cs typeface="Arial" charset="0"/>
            </a:endParaRPr>
          </a:p>
        </p:txBody>
      </p:sp>
      <p:sp>
        <p:nvSpPr>
          <p:cNvPr id="6" name="正方形/長方形 5"/>
          <p:cNvSpPr/>
          <p:nvPr/>
        </p:nvSpPr>
        <p:spPr>
          <a:xfrm>
            <a:off x="171449" y="196850"/>
            <a:ext cx="8856803" cy="60673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7" name="テキスト ボックス 17"/>
          <p:cNvSpPr txBox="1">
            <a:spLocks noChangeArrowheads="1"/>
          </p:cNvSpPr>
          <p:nvPr/>
        </p:nvSpPr>
        <p:spPr bwMode="auto">
          <a:xfrm>
            <a:off x="273049" y="215709"/>
            <a:ext cx="875520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sz="2400">
                <a:solidFill>
                  <a:schemeClr val="tx1"/>
                </a:solidFill>
                <a:latin typeface="Arial" charset="0"/>
                <a:ea typeface="ＭＳ Ｐゴシック" pitchFamily="4" charset="-128"/>
              </a:defRPr>
            </a:lvl1pPr>
            <a:lvl2pPr marL="37931725" indent="-37474525">
              <a:defRPr kumimoji="1" sz="2400">
                <a:solidFill>
                  <a:schemeClr val="tx1"/>
                </a:solidFill>
                <a:latin typeface="Arial" charset="0"/>
                <a:ea typeface="ＭＳ Ｐゴシック" pitchFamily="4" charset="-128"/>
              </a:defRPr>
            </a:lvl2pPr>
            <a:lvl3pPr>
              <a:defRPr kumimoji="1" sz="2400">
                <a:solidFill>
                  <a:schemeClr val="tx1"/>
                </a:solidFill>
                <a:latin typeface="Arial" charset="0"/>
                <a:ea typeface="ＭＳ Ｐゴシック" pitchFamily="4" charset="-128"/>
              </a:defRPr>
            </a:lvl3pPr>
            <a:lvl4pPr>
              <a:defRPr kumimoji="1" sz="2400">
                <a:solidFill>
                  <a:schemeClr val="tx1"/>
                </a:solidFill>
                <a:latin typeface="Arial" charset="0"/>
                <a:ea typeface="ＭＳ Ｐゴシック" pitchFamily="4" charset="-128"/>
              </a:defRPr>
            </a:lvl4pPr>
            <a:lvl5pPr>
              <a:defRPr kumimoji="1" sz="2400">
                <a:solidFill>
                  <a:schemeClr val="tx1"/>
                </a:solidFill>
                <a:latin typeface="Arial" charset="0"/>
                <a:ea typeface="ＭＳ Ｐゴシック" pitchFamily="4" charset="-128"/>
              </a:defRPr>
            </a:lvl5pPr>
            <a:lvl6pPr marL="457200" fontAlgn="base">
              <a:spcBef>
                <a:spcPct val="0"/>
              </a:spcBef>
              <a:spcAft>
                <a:spcPct val="0"/>
              </a:spcAft>
              <a:defRPr kumimoji="1" sz="2400">
                <a:solidFill>
                  <a:schemeClr val="tx1"/>
                </a:solidFill>
                <a:latin typeface="Arial" charset="0"/>
                <a:ea typeface="ＭＳ Ｐゴシック" pitchFamily="4" charset="-128"/>
              </a:defRPr>
            </a:lvl6pPr>
            <a:lvl7pPr marL="914400" fontAlgn="base">
              <a:spcBef>
                <a:spcPct val="0"/>
              </a:spcBef>
              <a:spcAft>
                <a:spcPct val="0"/>
              </a:spcAft>
              <a:defRPr kumimoji="1" sz="2400">
                <a:solidFill>
                  <a:schemeClr val="tx1"/>
                </a:solidFill>
                <a:latin typeface="Arial" charset="0"/>
                <a:ea typeface="ＭＳ Ｐゴシック" pitchFamily="4" charset="-128"/>
              </a:defRPr>
            </a:lvl7pPr>
            <a:lvl8pPr marL="1371600" fontAlgn="base">
              <a:spcBef>
                <a:spcPct val="0"/>
              </a:spcBef>
              <a:spcAft>
                <a:spcPct val="0"/>
              </a:spcAft>
              <a:defRPr kumimoji="1" sz="2400">
                <a:solidFill>
                  <a:schemeClr val="tx1"/>
                </a:solidFill>
                <a:latin typeface="Arial" charset="0"/>
                <a:ea typeface="ＭＳ Ｐゴシック" pitchFamily="4" charset="-128"/>
              </a:defRPr>
            </a:lvl8pPr>
            <a:lvl9pPr marL="1828800" fontAlgn="base">
              <a:spcBef>
                <a:spcPct val="0"/>
              </a:spcBef>
              <a:spcAft>
                <a:spcPct val="0"/>
              </a:spcAft>
              <a:defRPr kumimoji="1" sz="2400">
                <a:solidFill>
                  <a:schemeClr val="tx1"/>
                </a:solidFill>
                <a:latin typeface="Arial" charset="0"/>
                <a:ea typeface="ＭＳ Ｐゴシック" pitchFamily="4" charset="-128"/>
              </a:defRPr>
            </a:lvl9pPr>
          </a:lstStyle>
          <a:p>
            <a:r>
              <a:rPr lang="en-US" altLang="ja-JP" sz="2800" dirty="0">
                <a:solidFill>
                  <a:schemeClr val="bg1"/>
                </a:solidFill>
                <a:latin typeface="+mn-ea"/>
                <a:ea typeface="+mn-ea"/>
                <a:cs typeface="HG丸ｺﾞｼｯｸM-PRO"/>
              </a:rPr>
              <a:t>5.</a:t>
            </a:r>
            <a:r>
              <a:rPr lang="ja-JP" altLang="en-US" sz="2800" dirty="0">
                <a:solidFill>
                  <a:schemeClr val="bg1"/>
                </a:solidFill>
                <a:latin typeface="+mn-ea"/>
                <a:ea typeface="+mn-ea"/>
                <a:cs typeface="HG丸ｺﾞｼｯｸM-PRO"/>
              </a:rPr>
              <a:t>　機能強化事業の進捗状況</a:t>
            </a:r>
          </a:p>
        </p:txBody>
      </p:sp>
      <p:pic>
        <p:nvPicPr>
          <p:cNvPr id="12" name="図 11">
            <a:extLst>
              <a:ext uri="{FF2B5EF4-FFF2-40B4-BE49-F238E27FC236}">
                <a16:creationId xmlns:a16="http://schemas.microsoft.com/office/drawing/2014/main" id="{B884B04E-8414-B548-9F95-301D62B0298F}"/>
              </a:ext>
            </a:extLst>
          </p:cNvPr>
          <p:cNvPicPr>
            <a:picLocks noChangeAspect="1"/>
          </p:cNvPicPr>
          <p:nvPr/>
        </p:nvPicPr>
        <p:blipFill>
          <a:blip r:embed="rId3"/>
          <a:stretch>
            <a:fillRect/>
          </a:stretch>
        </p:blipFill>
        <p:spPr>
          <a:xfrm rot="-1800000">
            <a:off x="7924953" y="292896"/>
            <a:ext cx="1067114" cy="446118"/>
          </a:xfrm>
          <a:prstGeom prst="rect">
            <a:avLst/>
          </a:prstGeom>
        </p:spPr>
      </p:pic>
      <p:grpSp>
        <p:nvGrpSpPr>
          <p:cNvPr id="3" name="図形グループ 2"/>
          <p:cNvGrpSpPr/>
          <p:nvPr/>
        </p:nvGrpSpPr>
        <p:grpSpPr>
          <a:xfrm>
            <a:off x="349242" y="975909"/>
            <a:ext cx="8530541" cy="4372992"/>
            <a:chOff x="349242" y="975909"/>
            <a:chExt cx="8530541" cy="4372992"/>
          </a:xfrm>
        </p:grpSpPr>
        <p:sp>
          <p:nvSpPr>
            <p:cNvPr id="14" name="テキスト ボックス 4"/>
            <p:cNvSpPr txBox="1">
              <a:spLocks noChangeArrowheads="1"/>
            </p:cNvSpPr>
            <p:nvPr/>
          </p:nvSpPr>
          <p:spPr bwMode="auto">
            <a:xfrm>
              <a:off x="349242" y="975909"/>
              <a:ext cx="8530541" cy="4372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sz="2400">
                  <a:solidFill>
                    <a:schemeClr val="tx1"/>
                  </a:solidFill>
                  <a:latin typeface="Arial" charset="0"/>
                  <a:ea typeface="ＭＳ Ｐゴシック" pitchFamily="4" charset="-128"/>
                </a:defRPr>
              </a:lvl1pPr>
              <a:lvl2pPr marL="37931725" indent="-37474525">
                <a:defRPr kumimoji="1" sz="2400">
                  <a:solidFill>
                    <a:schemeClr val="tx1"/>
                  </a:solidFill>
                  <a:latin typeface="Arial" charset="0"/>
                  <a:ea typeface="ＭＳ Ｐゴシック" pitchFamily="4" charset="-128"/>
                </a:defRPr>
              </a:lvl2pPr>
              <a:lvl3pPr>
                <a:defRPr kumimoji="1" sz="2400">
                  <a:solidFill>
                    <a:schemeClr val="tx1"/>
                  </a:solidFill>
                  <a:latin typeface="Arial" charset="0"/>
                  <a:ea typeface="ＭＳ Ｐゴシック" pitchFamily="4" charset="-128"/>
                </a:defRPr>
              </a:lvl3pPr>
              <a:lvl4pPr>
                <a:defRPr kumimoji="1" sz="2400">
                  <a:solidFill>
                    <a:schemeClr val="tx1"/>
                  </a:solidFill>
                  <a:latin typeface="Arial" charset="0"/>
                  <a:ea typeface="ＭＳ Ｐゴシック" pitchFamily="4" charset="-128"/>
                </a:defRPr>
              </a:lvl4pPr>
              <a:lvl5pPr>
                <a:defRPr kumimoji="1" sz="2400">
                  <a:solidFill>
                    <a:schemeClr val="tx1"/>
                  </a:solidFill>
                  <a:latin typeface="Arial" charset="0"/>
                  <a:ea typeface="ＭＳ Ｐゴシック" pitchFamily="4" charset="-128"/>
                </a:defRPr>
              </a:lvl5pPr>
              <a:lvl6pPr marL="457200" fontAlgn="base">
                <a:spcBef>
                  <a:spcPct val="0"/>
                </a:spcBef>
                <a:spcAft>
                  <a:spcPct val="0"/>
                </a:spcAft>
                <a:defRPr kumimoji="1" sz="2400">
                  <a:solidFill>
                    <a:schemeClr val="tx1"/>
                  </a:solidFill>
                  <a:latin typeface="Arial" charset="0"/>
                  <a:ea typeface="ＭＳ Ｐゴシック" pitchFamily="4" charset="-128"/>
                </a:defRPr>
              </a:lvl6pPr>
              <a:lvl7pPr marL="914400" fontAlgn="base">
                <a:spcBef>
                  <a:spcPct val="0"/>
                </a:spcBef>
                <a:spcAft>
                  <a:spcPct val="0"/>
                </a:spcAft>
                <a:defRPr kumimoji="1" sz="2400">
                  <a:solidFill>
                    <a:schemeClr val="tx1"/>
                  </a:solidFill>
                  <a:latin typeface="Arial" charset="0"/>
                  <a:ea typeface="ＭＳ Ｐゴシック" pitchFamily="4" charset="-128"/>
                </a:defRPr>
              </a:lvl7pPr>
              <a:lvl8pPr marL="1371600" fontAlgn="base">
                <a:spcBef>
                  <a:spcPct val="0"/>
                </a:spcBef>
                <a:spcAft>
                  <a:spcPct val="0"/>
                </a:spcAft>
                <a:defRPr kumimoji="1" sz="2400">
                  <a:solidFill>
                    <a:schemeClr val="tx1"/>
                  </a:solidFill>
                  <a:latin typeface="Arial" charset="0"/>
                  <a:ea typeface="ＭＳ Ｐゴシック" pitchFamily="4" charset="-128"/>
                </a:defRPr>
              </a:lvl8pPr>
              <a:lvl9pPr marL="1828800" fontAlgn="base">
                <a:spcBef>
                  <a:spcPct val="0"/>
                </a:spcBef>
                <a:spcAft>
                  <a:spcPct val="0"/>
                </a:spcAft>
                <a:defRPr kumimoji="1" sz="2400">
                  <a:solidFill>
                    <a:schemeClr val="tx1"/>
                  </a:solidFill>
                  <a:latin typeface="Arial" charset="0"/>
                  <a:ea typeface="ＭＳ Ｐゴシック" pitchFamily="4" charset="-128"/>
                </a:defRPr>
              </a:lvl9pPr>
            </a:lstStyle>
            <a:p>
              <a:pPr marL="304800" indent="-304800"/>
              <a:r>
                <a:rPr lang="ja-JP" altLang="en-US" sz="2000" u="sng" dirty="0">
                  <a:solidFill>
                    <a:srgbClr val="0070C0"/>
                  </a:solidFill>
                  <a:latin typeface="+mn-ea"/>
                  <a:ea typeface="+mn-ea"/>
                  <a:cs typeface="HG丸ｺﾞｼｯｸM-PRO"/>
                </a:rPr>
                <a:t>１　健康危機管理対応能力の強化</a:t>
              </a:r>
              <a:endParaRPr lang="en-US" altLang="ja-JP" sz="2000" u="sng" dirty="0">
                <a:solidFill>
                  <a:srgbClr val="0070C0"/>
                </a:solidFill>
                <a:latin typeface="+mn-ea"/>
                <a:ea typeface="+mn-ea"/>
                <a:cs typeface="HG丸ｺﾞｼｯｸM-PRO"/>
              </a:endParaRPr>
            </a:p>
            <a:p>
              <a:pPr marL="304800" indent="-304800"/>
              <a:r>
                <a:rPr lang="ja-JP" altLang="en-US" sz="2000" dirty="0">
                  <a:latin typeface="+mn-ea"/>
                  <a:ea typeface="+mn-ea"/>
                  <a:cs typeface="HG丸ｺﾞｼｯｸM-PRO"/>
                </a:rPr>
                <a:t>　広く最新の公衆衛生・健康危機管理情報を収集、評価</a:t>
              </a:r>
              <a:endParaRPr lang="en-US" altLang="ja-JP" sz="2000" dirty="0">
                <a:latin typeface="+mn-ea"/>
                <a:ea typeface="+mn-ea"/>
                <a:cs typeface="HG丸ｺﾞｼｯｸM-PRO"/>
              </a:endParaRPr>
            </a:p>
            <a:p>
              <a:pPr marL="304800" indent="-304800"/>
              <a:r>
                <a:rPr lang="ja-JP" altLang="en-US" sz="2000" dirty="0">
                  <a:latin typeface="+mn-ea"/>
                  <a:ea typeface="+mn-ea"/>
                  <a:cs typeface="HG丸ｺﾞｼｯｸM-PRO"/>
                </a:rPr>
                <a:t>　健康危機事象発生時に保健所等による実地疫学調査を支援</a:t>
              </a:r>
              <a:endParaRPr lang="en-US" altLang="ja-JP" sz="2000" dirty="0">
                <a:latin typeface="+mn-ea"/>
                <a:ea typeface="+mn-ea"/>
                <a:cs typeface="HG丸ｺﾞｼｯｸM-PRO"/>
              </a:endParaRPr>
            </a:p>
            <a:p>
              <a:pPr marL="304800" indent="-304800"/>
              <a:endParaRPr lang="en-US" altLang="ja-JP" sz="1600" dirty="0">
                <a:latin typeface="+mn-ea"/>
                <a:ea typeface="+mn-ea"/>
                <a:cs typeface="HG丸ｺﾞｼｯｸM-PRO"/>
              </a:endParaRPr>
            </a:p>
            <a:p>
              <a:r>
                <a:rPr lang="ja-JP" altLang="en-US" sz="2000" dirty="0">
                  <a:latin typeface="+mn-ea"/>
                  <a:cs typeface="HG丸ｺﾞｼｯｸM-PRO"/>
                </a:rPr>
                <a:t>　　</a:t>
              </a:r>
              <a:r>
                <a:rPr lang="en-US" altLang="ja-JP" sz="2000" dirty="0">
                  <a:latin typeface="+mn-ea"/>
                  <a:cs typeface="HG丸ｺﾞｼｯｸM-PRO"/>
                </a:rPr>
                <a:t> </a:t>
              </a:r>
              <a:r>
                <a:rPr lang="ja-JP" altLang="en-US" sz="2000" u="sng" dirty="0">
                  <a:latin typeface="+mn-ea"/>
                </a:rPr>
                <a:t>疫学調査チーム（</a:t>
              </a:r>
              <a:r>
                <a:rPr lang="en-US" altLang="ja-JP" sz="2000" u="sng" dirty="0">
                  <a:latin typeface="+mn-ea"/>
                </a:rPr>
                <a:t>O-FEIT)</a:t>
              </a:r>
              <a:r>
                <a:rPr lang="ja-JP" altLang="en-US" sz="2000" u="sng" dirty="0">
                  <a:latin typeface="+mn-ea"/>
                </a:rPr>
                <a:t>の活動</a:t>
              </a:r>
              <a:r>
                <a:rPr lang="en-US" altLang="ja-JP" sz="1800" u="sng" dirty="0">
                  <a:latin typeface="+mn-ea"/>
                  <a:cs typeface="HG丸ｺﾞｼｯｸM-PRO"/>
                </a:rPr>
                <a:t>	</a:t>
              </a:r>
              <a:r>
                <a:rPr lang="en-US" altLang="ja-JP" sz="1700" u="sng" dirty="0">
                  <a:latin typeface="+mn-ea"/>
                  <a:cs typeface="HG丸ｺﾞｼｯｸM-PRO"/>
                </a:rPr>
                <a:t>【</a:t>
              </a:r>
              <a:r>
                <a:rPr lang="ja-JP" altLang="en-US" sz="1700" u="sng" dirty="0">
                  <a:latin typeface="+mn-ea"/>
                  <a:cs typeface="HG丸ｺﾞｼｯｸM-PRO"/>
                </a:rPr>
                <a:t>大項目</a:t>
              </a:r>
              <a:r>
                <a:rPr lang="ja-JP" altLang="en-US" sz="1700" u="sng" kern="100" dirty="0">
                  <a:latin typeface="+mn-ea"/>
                  <a:cs typeface="Times New Roman" charset="0"/>
                </a:rPr>
                <a:t>番号：</a:t>
              </a:r>
              <a:r>
                <a:rPr lang="en-US" altLang="ja-JP" sz="1700" u="sng" kern="100" dirty="0">
                  <a:latin typeface="+mn-ea"/>
                  <a:cs typeface="Times New Roman" charset="0"/>
                </a:rPr>
                <a:t>4</a:t>
              </a:r>
              <a:r>
                <a:rPr lang="ja-JP" altLang="en-US" sz="1700" u="sng" kern="100" dirty="0">
                  <a:latin typeface="+mn-ea"/>
                  <a:cs typeface="Times New Roman" charset="0"/>
                </a:rPr>
                <a:t>（</a:t>
              </a:r>
              <a:r>
                <a:rPr lang="ja-JP" altLang="en-US" sz="1700" u="sng" dirty="0">
                  <a:latin typeface="+mn-ea"/>
                  <a:cs typeface="HG丸ｺﾞｼｯｸM-PRO"/>
                </a:rPr>
                <a:t>小項目番号：</a:t>
              </a:r>
              <a:r>
                <a:rPr lang="en-US" altLang="ja-JP" sz="1700" u="sng" dirty="0">
                  <a:latin typeface="+mn-ea"/>
                  <a:cs typeface="HG丸ｺﾞｼｯｸM-PRO"/>
                </a:rPr>
                <a:t>8</a:t>
              </a:r>
              <a:r>
                <a:rPr lang="ja-JP" altLang="en-US" sz="1700" u="sng" dirty="0">
                  <a:latin typeface="+mn-ea"/>
                  <a:cs typeface="HG丸ｺﾞｼｯｸM-PRO"/>
                </a:rPr>
                <a:t>）</a:t>
              </a:r>
              <a:r>
                <a:rPr lang="en-US" altLang="ja-JP" sz="1700" u="sng" dirty="0">
                  <a:latin typeface="+mn-ea"/>
                  <a:cs typeface="HG丸ｺﾞｼｯｸM-PRO"/>
                </a:rPr>
                <a:t>】</a:t>
              </a:r>
            </a:p>
            <a:p>
              <a:pPr marL="304800" indent="-304800"/>
              <a:r>
                <a:rPr lang="en-US" altLang="ja-JP" sz="900" dirty="0">
                  <a:latin typeface="+mn-ea"/>
                </a:rPr>
                <a:t>		</a:t>
              </a:r>
              <a:endParaRPr lang="en-US" altLang="ja-JP" sz="900" dirty="0">
                <a:solidFill>
                  <a:prstClr val="black"/>
                </a:solidFill>
                <a:latin typeface="ＭＳ Ｐゴシック" panose="020B0600070205080204" pitchFamily="50" charset="-128"/>
                <a:ea typeface="ＭＳ Ｐゴシック" panose="020B0600070205080204" pitchFamily="50" charset="-128"/>
              </a:endParaRPr>
            </a:p>
            <a:p>
              <a:r>
                <a:rPr lang="ja-JP" altLang="en-US" sz="2000" dirty="0">
                  <a:solidFill>
                    <a:prstClr val="black"/>
                  </a:solidFill>
                  <a:latin typeface="ＭＳ Ｐゴシック" panose="020B0600070205080204" pitchFamily="50" charset="-128"/>
                  <a:ea typeface="ＭＳ Ｐゴシック" panose="020B0600070205080204" pitchFamily="50" charset="-128"/>
                </a:rPr>
                <a:t>　　　大阪府内保健所で疫学調査支援活動を実施</a:t>
              </a:r>
              <a:endParaRPr lang="en-US" altLang="ja-JP" sz="2000" dirty="0">
                <a:solidFill>
                  <a:prstClr val="black"/>
                </a:solidFill>
                <a:latin typeface="ＭＳ Ｐゴシック" panose="020B0600070205080204" pitchFamily="50" charset="-128"/>
                <a:ea typeface="ＭＳ Ｐゴシック" panose="020B0600070205080204" pitchFamily="50" charset="-128"/>
              </a:endParaRPr>
            </a:p>
            <a:p>
              <a:pPr marL="1080000">
                <a:lnSpc>
                  <a:spcPts val="2460"/>
                </a:lnSpc>
              </a:pPr>
              <a:r>
                <a:rPr lang="ja-JP" altLang="en-US" sz="2000" dirty="0">
                  <a:latin typeface="+mj-ea"/>
                  <a:ea typeface="+mj-ea"/>
                </a:rPr>
                <a:t>薬剤耐性菌感染症、急性</a:t>
              </a:r>
              <a:r>
                <a:rPr lang="ja-JP" altLang="en-US" sz="2000">
                  <a:latin typeface="+mj-ea"/>
                  <a:ea typeface="+mj-ea"/>
                </a:rPr>
                <a:t>呼吸器感染症、胃腸炎症状集積</a:t>
              </a:r>
              <a:endParaRPr lang="en-US" altLang="ja-JP" sz="2000" dirty="0">
                <a:latin typeface="+mj-ea"/>
                <a:ea typeface="+mj-ea"/>
              </a:endParaRPr>
            </a:p>
            <a:p>
              <a:pPr marL="1080000">
                <a:lnSpc>
                  <a:spcPts val="2460"/>
                </a:lnSpc>
              </a:pPr>
              <a:endParaRPr lang="en-US" altLang="ja-JP" sz="2000" dirty="0">
                <a:latin typeface="+mj-ea"/>
                <a:ea typeface="+mj-ea"/>
              </a:endParaRPr>
            </a:p>
            <a:p>
              <a:r>
                <a:rPr lang="ja-JP" altLang="en-US" sz="2000" dirty="0">
                  <a:solidFill>
                    <a:prstClr val="black"/>
                  </a:solidFill>
                  <a:latin typeface="ＭＳ Ｐゴシック" panose="020B0600070205080204" pitchFamily="50" charset="-128"/>
                  <a:ea typeface="ＭＳ Ｐゴシック" panose="020B0600070205080204" pitchFamily="50" charset="-128"/>
                </a:rPr>
                <a:t>　　　感染症発生時の現場対応能力向上</a:t>
              </a:r>
              <a:endParaRPr lang="en-US" altLang="ja-JP" sz="2000" dirty="0">
                <a:solidFill>
                  <a:prstClr val="black"/>
                </a:solidFill>
                <a:latin typeface="ＭＳ Ｐゴシック" panose="020B0600070205080204" pitchFamily="50" charset="-128"/>
                <a:ea typeface="ＭＳ Ｐゴシック" panose="020B0600070205080204" pitchFamily="50" charset="-128"/>
              </a:endParaRPr>
            </a:p>
            <a:p>
              <a:pPr marL="1080000">
                <a:lnSpc>
                  <a:spcPts val="2460"/>
                </a:lnSpc>
              </a:pPr>
              <a:r>
                <a:rPr lang="ja-JP" altLang="en-US" sz="2000" dirty="0">
                  <a:latin typeface="+mj-ea"/>
                  <a:ea typeface="+mj-ea"/>
                </a:rPr>
                <a:t>大阪府内保健所：ケーススタディー形式の疫学研修会を実施</a:t>
              </a:r>
              <a:endParaRPr lang="en-US" altLang="ja-JP" sz="2000" dirty="0">
                <a:latin typeface="+mj-ea"/>
                <a:ea typeface="+mj-ea"/>
              </a:endParaRPr>
            </a:p>
            <a:p>
              <a:pPr marL="1080000">
                <a:lnSpc>
                  <a:spcPts val="2460"/>
                </a:lnSpc>
              </a:pPr>
              <a:endParaRPr lang="en-US" altLang="ja-JP" sz="2000" dirty="0">
                <a:latin typeface="+mj-ea"/>
                <a:ea typeface="+mj-ea"/>
              </a:endParaRPr>
            </a:p>
            <a:p>
              <a:pPr marL="1080000">
                <a:lnSpc>
                  <a:spcPts val="2460"/>
                </a:lnSpc>
              </a:pPr>
              <a:endParaRPr lang="en-US" altLang="ja-JP" sz="2000" dirty="0">
                <a:solidFill>
                  <a:prstClr val="black"/>
                </a:solidFill>
                <a:latin typeface="+mj-ea"/>
                <a:ea typeface="+mj-ea"/>
              </a:endParaRPr>
            </a:p>
            <a:p>
              <a:endParaRPr lang="en-US" altLang="ja-JP" sz="900" dirty="0">
                <a:solidFill>
                  <a:prstClr val="black"/>
                </a:solidFill>
                <a:latin typeface="ＭＳ Ｐゴシック" panose="020B0600070205080204" pitchFamily="50" charset="-128"/>
                <a:ea typeface="ＭＳ Ｐゴシック" panose="020B0600070205080204" pitchFamily="50" charset="-128"/>
              </a:endParaRPr>
            </a:p>
            <a:p>
              <a:r>
                <a:rPr lang="ja-JP" altLang="en-US" sz="2000" dirty="0">
                  <a:solidFill>
                    <a:prstClr val="black"/>
                  </a:solidFill>
                  <a:latin typeface="ＭＳ Ｐゴシック" panose="020B0600070205080204" pitchFamily="50" charset="-128"/>
                  <a:ea typeface="ＭＳ Ｐゴシック" panose="020B0600070205080204" pitchFamily="50" charset="-128"/>
                </a:rPr>
                <a:t>　　　　　　　　　　</a:t>
              </a:r>
              <a:endParaRPr lang="en-US" altLang="ja-JP" sz="2000" dirty="0">
                <a:latin typeface="+mn-ea"/>
                <a:ea typeface="+mn-ea"/>
                <a:cs typeface="HG丸ｺﾞｼｯｸM-PRO"/>
              </a:endParaRPr>
            </a:p>
          </p:txBody>
        </p:sp>
        <p:sp>
          <p:nvSpPr>
            <p:cNvPr id="16" name="正方形/長方形 15"/>
            <p:cNvSpPr/>
            <p:nvPr/>
          </p:nvSpPr>
          <p:spPr>
            <a:xfrm>
              <a:off x="626243" y="2047998"/>
              <a:ext cx="8228731" cy="2524002"/>
            </a:xfrm>
            <a:prstGeom prst="rect">
              <a:avLst/>
            </a:prstGeom>
            <a:noFill/>
            <a:ln w="25400">
              <a:solidFill>
                <a:srgbClr val="0070C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dirty="0"/>
            </a:p>
          </p:txBody>
        </p:sp>
        <p:pic>
          <p:nvPicPr>
            <p:cNvPr id="11" name="図 10">
              <a:extLst>
                <a:ext uri="{FF2B5EF4-FFF2-40B4-BE49-F238E27FC236}">
                  <a16:creationId xmlns:a16="http://schemas.microsoft.com/office/drawing/2014/main" id="{AD592EB5-B5A0-A74A-BA00-6C97B7EB3BEC}"/>
                </a:ext>
              </a:extLst>
            </p:cNvPr>
            <p:cNvPicPr>
              <a:picLocks noChangeAspect="1"/>
            </p:cNvPicPr>
            <p:nvPr/>
          </p:nvPicPr>
          <p:blipFill>
            <a:blip r:embed="rId4"/>
            <a:stretch>
              <a:fillRect/>
            </a:stretch>
          </p:blipFill>
          <p:spPr>
            <a:xfrm>
              <a:off x="448907" y="2234951"/>
              <a:ext cx="330200" cy="254000"/>
            </a:xfrm>
            <a:prstGeom prst="rect">
              <a:avLst/>
            </a:prstGeom>
          </p:spPr>
        </p:pic>
      </p:grpSp>
    </p:spTree>
    <p:extLst>
      <p:ext uri="{BB962C8B-B14F-4D97-AF65-F5344CB8AC3E}">
        <p14:creationId xmlns:p14="http://schemas.microsoft.com/office/powerpoint/2010/main" val="14229937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テキスト ボックス 4"/>
          <p:cNvSpPr txBox="1">
            <a:spLocks noChangeArrowheads="1"/>
          </p:cNvSpPr>
          <p:nvPr/>
        </p:nvSpPr>
        <p:spPr bwMode="auto">
          <a:xfrm>
            <a:off x="360000" y="968694"/>
            <a:ext cx="8530541" cy="610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sz="2400">
                <a:solidFill>
                  <a:schemeClr val="tx1"/>
                </a:solidFill>
                <a:latin typeface="Arial" charset="0"/>
                <a:ea typeface="ＭＳ Ｐゴシック" pitchFamily="4" charset="-128"/>
              </a:defRPr>
            </a:lvl1pPr>
            <a:lvl2pPr marL="37931725" indent="-37474525">
              <a:defRPr kumimoji="1" sz="2400">
                <a:solidFill>
                  <a:schemeClr val="tx1"/>
                </a:solidFill>
                <a:latin typeface="Arial" charset="0"/>
                <a:ea typeface="ＭＳ Ｐゴシック" pitchFamily="4" charset="-128"/>
              </a:defRPr>
            </a:lvl2pPr>
            <a:lvl3pPr>
              <a:defRPr kumimoji="1" sz="2400">
                <a:solidFill>
                  <a:schemeClr val="tx1"/>
                </a:solidFill>
                <a:latin typeface="Arial" charset="0"/>
                <a:ea typeface="ＭＳ Ｐゴシック" pitchFamily="4" charset="-128"/>
              </a:defRPr>
            </a:lvl3pPr>
            <a:lvl4pPr>
              <a:defRPr kumimoji="1" sz="2400">
                <a:solidFill>
                  <a:schemeClr val="tx1"/>
                </a:solidFill>
                <a:latin typeface="Arial" charset="0"/>
                <a:ea typeface="ＭＳ Ｐゴシック" pitchFamily="4" charset="-128"/>
              </a:defRPr>
            </a:lvl4pPr>
            <a:lvl5pPr>
              <a:defRPr kumimoji="1" sz="2400">
                <a:solidFill>
                  <a:schemeClr val="tx1"/>
                </a:solidFill>
                <a:latin typeface="Arial" charset="0"/>
                <a:ea typeface="ＭＳ Ｐゴシック" pitchFamily="4" charset="-128"/>
              </a:defRPr>
            </a:lvl5pPr>
            <a:lvl6pPr marL="457200" fontAlgn="base">
              <a:spcBef>
                <a:spcPct val="0"/>
              </a:spcBef>
              <a:spcAft>
                <a:spcPct val="0"/>
              </a:spcAft>
              <a:defRPr kumimoji="1" sz="2400">
                <a:solidFill>
                  <a:schemeClr val="tx1"/>
                </a:solidFill>
                <a:latin typeface="Arial" charset="0"/>
                <a:ea typeface="ＭＳ Ｐゴシック" pitchFamily="4" charset="-128"/>
              </a:defRPr>
            </a:lvl6pPr>
            <a:lvl7pPr marL="914400" fontAlgn="base">
              <a:spcBef>
                <a:spcPct val="0"/>
              </a:spcBef>
              <a:spcAft>
                <a:spcPct val="0"/>
              </a:spcAft>
              <a:defRPr kumimoji="1" sz="2400">
                <a:solidFill>
                  <a:schemeClr val="tx1"/>
                </a:solidFill>
                <a:latin typeface="Arial" charset="0"/>
                <a:ea typeface="ＭＳ Ｐゴシック" pitchFamily="4" charset="-128"/>
              </a:defRPr>
            </a:lvl7pPr>
            <a:lvl8pPr marL="1371600" fontAlgn="base">
              <a:spcBef>
                <a:spcPct val="0"/>
              </a:spcBef>
              <a:spcAft>
                <a:spcPct val="0"/>
              </a:spcAft>
              <a:defRPr kumimoji="1" sz="2400">
                <a:solidFill>
                  <a:schemeClr val="tx1"/>
                </a:solidFill>
                <a:latin typeface="Arial" charset="0"/>
                <a:ea typeface="ＭＳ Ｐゴシック" pitchFamily="4" charset="-128"/>
              </a:defRPr>
            </a:lvl8pPr>
            <a:lvl9pPr marL="1828800" fontAlgn="base">
              <a:spcBef>
                <a:spcPct val="0"/>
              </a:spcBef>
              <a:spcAft>
                <a:spcPct val="0"/>
              </a:spcAft>
              <a:defRPr kumimoji="1" sz="2400">
                <a:solidFill>
                  <a:schemeClr val="tx1"/>
                </a:solidFill>
                <a:latin typeface="Arial" charset="0"/>
                <a:ea typeface="ＭＳ Ｐゴシック" pitchFamily="4" charset="-128"/>
              </a:defRPr>
            </a:lvl9pPr>
          </a:lstStyle>
          <a:p>
            <a:pPr marL="304800" indent="-304800"/>
            <a:r>
              <a:rPr lang="ja-JP" altLang="en-US" sz="2000" u="sng" dirty="0">
                <a:solidFill>
                  <a:srgbClr val="0070C0"/>
                </a:solidFill>
                <a:latin typeface="+mn-ea"/>
                <a:ea typeface="+mn-ea"/>
                <a:cs typeface="HG丸ｺﾞｼｯｸM-PRO"/>
              </a:rPr>
              <a:t>２　疫学解析研究の推進</a:t>
            </a:r>
            <a:endParaRPr lang="en-US" altLang="ja-JP" sz="2000" u="sng" dirty="0">
              <a:solidFill>
                <a:srgbClr val="0070C0"/>
              </a:solidFill>
              <a:latin typeface="+mn-ea"/>
              <a:ea typeface="+mn-ea"/>
              <a:cs typeface="HG丸ｺﾞｼｯｸM-PRO"/>
            </a:endParaRPr>
          </a:p>
          <a:p>
            <a:pPr marL="304800" indent="-304800"/>
            <a:r>
              <a:rPr lang="ja-JP" altLang="en-US" sz="2000" dirty="0">
                <a:latin typeface="+mn-ea"/>
                <a:ea typeface="+mn-ea"/>
                <a:cs typeface="HG丸ｺﾞｼｯｸM-PRO"/>
              </a:rPr>
              <a:t>　疾病の流行に影響を与えている多様な要因を解析し、対応策を探索</a:t>
            </a:r>
            <a:endParaRPr lang="en-US" altLang="ja-JP" sz="2000" dirty="0">
              <a:latin typeface="+mn-ea"/>
              <a:ea typeface="+mn-ea"/>
              <a:cs typeface="HG丸ｺﾞｼｯｸM-PRO"/>
            </a:endParaRPr>
          </a:p>
          <a:p>
            <a:pPr marL="304800" indent="-304800"/>
            <a:r>
              <a:rPr lang="ja-JP" altLang="en-US" sz="2000" dirty="0">
                <a:latin typeface="+mn-ea"/>
                <a:ea typeface="+mn-ea"/>
                <a:cs typeface="HG丸ｺﾞｼｯｸM-PRO"/>
              </a:rPr>
              <a:t>　</a:t>
            </a:r>
            <a:endParaRPr lang="en-US" altLang="ja-JP" sz="1400" dirty="0">
              <a:latin typeface="+mn-ea"/>
              <a:cs typeface="HG丸ｺﾞｼｯｸM-PRO"/>
            </a:endParaRPr>
          </a:p>
          <a:p>
            <a:pPr marL="304800" indent="-304800"/>
            <a:r>
              <a:rPr lang="ja-JP" altLang="en-US" sz="2000" dirty="0">
                <a:latin typeface="+mn-ea"/>
                <a:cs typeface="HG丸ｺﾞｼｯｸM-PRO"/>
              </a:rPr>
              <a:t>　　</a:t>
            </a:r>
            <a:r>
              <a:rPr lang="en-US" altLang="ja-JP" sz="2000" dirty="0">
                <a:latin typeface="+mn-ea"/>
                <a:cs typeface="HG丸ｺﾞｼｯｸM-PRO"/>
              </a:rPr>
              <a:t> </a:t>
            </a:r>
            <a:r>
              <a:rPr lang="ja-JP" altLang="en-US" sz="2000" u="sng" dirty="0">
                <a:latin typeface="+mn-ea"/>
              </a:rPr>
              <a:t>疫学解析研究への取組　</a:t>
            </a:r>
            <a:r>
              <a:rPr lang="en-US" altLang="ja-JP" sz="1700" u="sng" dirty="0">
                <a:latin typeface="+mn-ea"/>
                <a:ea typeface="+mn-ea"/>
                <a:cs typeface="HG丸ｺﾞｼｯｸM-PRO"/>
              </a:rPr>
              <a:t> 【</a:t>
            </a:r>
            <a:r>
              <a:rPr lang="ja-JP" altLang="en-US" sz="1700" u="sng" dirty="0">
                <a:latin typeface="+mn-ea"/>
                <a:ea typeface="+mn-ea"/>
                <a:cs typeface="HG丸ｺﾞｼｯｸM-PRO"/>
              </a:rPr>
              <a:t>大項目</a:t>
            </a:r>
            <a:r>
              <a:rPr lang="ja-JP" altLang="en-US" sz="1700" u="sng" kern="100" dirty="0">
                <a:latin typeface="+mn-ea"/>
                <a:ea typeface="+mn-ea"/>
                <a:cs typeface="Times New Roman" charset="0"/>
              </a:rPr>
              <a:t>番号：</a:t>
            </a:r>
            <a:r>
              <a:rPr lang="en-US" altLang="ja-JP" sz="1700" u="sng" kern="100" dirty="0">
                <a:latin typeface="+mn-ea"/>
                <a:ea typeface="+mn-ea"/>
                <a:cs typeface="Times New Roman" charset="0"/>
              </a:rPr>
              <a:t>4</a:t>
            </a:r>
            <a:r>
              <a:rPr lang="ja-JP" altLang="en-US" sz="1700" u="sng" kern="100" dirty="0">
                <a:latin typeface="+mn-ea"/>
                <a:ea typeface="+mn-ea"/>
                <a:cs typeface="Times New Roman" charset="0"/>
              </a:rPr>
              <a:t>（</a:t>
            </a:r>
            <a:r>
              <a:rPr lang="ja-JP" altLang="en-US" sz="1700" u="sng" dirty="0">
                <a:latin typeface="+mn-ea"/>
                <a:ea typeface="+mn-ea"/>
                <a:cs typeface="HG丸ｺﾞｼｯｸM-PRO"/>
              </a:rPr>
              <a:t>小項目番号：</a:t>
            </a:r>
            <a:r>
              <a:rPr lang="en-US" altLang="ja-JP" sz="1700" u="sng" dirty="0">
                <a:latin typeface="+mn-ea"/>
                <a:ea typeface="+mn-ea"/>
                <a:cs typeface="HG丸ｺﾞｼｯｸM-PRO"/>
              </a:rPr>
              <a:t>9</a:t>
            </a:r>
            <a:r>
              <a:rPr lang="ja-JP" altLang="en-US" sz="1700" u="sng" dirty="0">
                <a:latin typeface="+mn-ea"/>
                <a:ea typeface="+mn-ea"/>
                <a:cs typeface="HG丸ｺﾞｼｯｸM-PRO"/>
              </a:rPr>
              <a:t>）</a:t>
            </a:r>
            <a:r>
              <a:rPr lang="en-US" altLang="ja-JP" sz="1700" u="sng" dirty="0">
                <a:latin typeface="+mn-ea"/>
                <a:ea typeface="+mn-ea"/>
                <a:cs typeface="HG丸ｺﾞｼｯｸM-PRO"/>
              </a:rPr>
              <a:t>】 </a:t>
            </a:r>
          </a:p>
          <a:p>
            <a:pPr marL="304800" indent="-304800"/>
            <a:endParaRPr lang="en-US" altLang="ja-JP" sz="900" u="sng" dirty="0">
              <a:latin typeface="+mn-ea"/>
              <a:ea typeface="+mn-ea"/>
              <a:cs typeface="HG丸ｺﾞｼｯｸM-PRO"/>
            </a:endParaRPr>
          </a:p>
          <a:p>
            <a:pPr marL="180000" indent="-360000">
              <a:lnSpc>
                <a:spcPts val="2460"/>
              </a:lnSpc>
            </a:pPr>
            <a:r>
              <a:rPr lang="en-US" altLang="ja-JP" sz="2000" dirty="0">
                <a:latin typeface="+mn-ea"/>
              </a:rPr>
              <a:t>	</a:t>
            </a:r>
            <a:r>
              <a:rPr lang="en-US" altLang="ja-JP" sz="2000" dirty="0">
                <a:latin typeface="+mj-ea"/>
                <a:ea typeface="+mj-ea"/>
              </a:rPr>
              <a:t>	</a:t>
            </a:r>
            <a:r>
              <a:rPr lang="ja-JP" altLang="ja-JP" sz="2000" dirty="0">
                <a:effectLst/>
                <a:latin typeface="+mj-ea"/>
                <a:ea typeface="+mj-ea"/>
                <a:cs typeface="ＭＳ Ｐゴシック" panose="020B0600070205080204" pitchFamily="34" charset="-128"/>
              </a:rPr>
              <a:t>循環器疾患予防分野の疫学解析研究を</a:t>
            </a:r>
            <a:r>
              <a:rPr lang="ja-JP" altLang="en-US" sz="2000" dirty="0">
                <a:effectLst/>
                <a:latin typeface="+mj-ea"/>
                <a:ea typeface="+mj-ea"/>
                <a:cs typeface="ＭＳ Ｐゴシック" panose="020B0600070205080204" pitchFamily="34" charset="-128"/>
              </a:rPr>
              <a:t>実施</a:t>
            </a:r>
            <a:r>
              <a:rPr lang="ja-JP" altLang="ja-JP" sz="2000" dirty="0">
                <a:effectLst/>
                <a:latin typeface="+mj-ea"/>
                <a:ea typeface="+mj-ea"/>
              </a:rPr>
              <a:t> </a:t>
            </a:r>
          </a:p>
          <a:p>
            <a:pPr marL="97155" indent="-97155"/>
            <a:r>
              <a:rPr lang="en-US" altLang="ja-JP" sz="2000" dirty="0">
                <a:latin typeface="+mj-ea"/>
                <a:ea typeface="+mj-ea"/>
              </a:rPr>
              <a:t>		</a:t>
            </a:r>
            <a:r>
              <a:rPr lang="ja-JP" altLang="ja-JP" sz="2000" dirty="0">
                <a:effectLst/>
                <a:latin typeface="+mj-ea"/>
                <a:ea typeface="+mj-ea"/>
              </a:rPr>
              <a:t>循環器疾患予防対策</a:t>
            </a:r>
            <a:r>
              <a:rPr lang="ja-JP" altLang="en-US" sz="2000" dirty="0">
                <a:latin typeface="+mj-ea"/>
                <a:ea typeface="+mj-ea"/>
              </a:rPr>
              <a:t>業務</a:t>
            </a:r>
            <a:r>
              <a:rPr lang="ja-JP" altLang="en-US" sz="2000" dirty="0">
                <a:effectLst/>
                <a:latin typeface="+mj-ea"/>
                <a:ea typeface="+mj-ea"/>
              </a:rPr>
              <a:t>：</a:t>
            </a:r>
            <a:r>
              <a:rPr lang="ja-JP" altLang="ja-JP" sz="2000" dirty="0">
                <a:effectLst/>
                <a:latin typeface="+mj-ea"/>
                <a:ea typeface="+mj-ea"/>
              </a:rPr>
              <a:t>健診・保健指導・医療費等のデータ</a:t>
            </a:r>
            <a:r>
              <a:rPr lang="ja-JP" altLang="en-US" sz="2000" dirty="0">
                <a:effectLst/>
                <a:latin typeface="+mj-ea"/>
                <a:ea typeface="+mj-ea"/>
              </a:rPr>
              <a:t>を</a:t>
            </a:r>
            <a:r>
              <a:rPr lang="ja-JP" altLang="ja-JP" sz="2000" dirty="0">
                <a:effectLst/>
                <a:latin typeface="+mj-ea"/>
                <a:ea typeface="+mj-ea"/>
              </a:rPr>
              <a:t>分析</a:t>
            </a:r>
            <a:endParaRPr lang="en-US" altLang="ja-JP" sz="2000" dirty="0">
              <a:latin typeface="+mj-ea"/>
              <a:ea typeface="+mj-ea"/>
            </a:endParaRPr>
          </a:p>
          <a:p>
            <a:pPr marL="97155" indent="-97155"/>
            <a:r>
              <a:rPr lang="ja-JP" altLang="en-US" sz="2000" dirty="0">
                <a:effectLst/>
                <a:latin typeface="+mj-ea"/>
                <a:ea typeface="+mj-ea"/>
              </a:rPr>
              <a:t>　　　　　解析技術を有する研究員雇用</a:t>
            </a:r>
            <a:r>
              <a:rPr lang="ja-JP" altLang="en-US" sz="2000">
                <a:effectLst/>
                <a:latin typeface="+mj-ea"/>
                <a:ea typeface="+mj-ea"/>
              </a:rPr>
              <a:t>による人員体制強化</a:t>
            </a:r>
            <a:endParaRPr lang="en-US" altLang="ja-JP" sz="2000" dirty="0">
              <a:latin typeface="+mj-ea"/>
              <a:ea typeface="+mj-ea"/>
            </a:endParaRPr>
          </a:p>
          <a:p>
            <a:pPr marL="97155" indent="-97155"/>
            <a:endParaRPr lang="ja-JP" altLang="ja-JP" sz="1000" dirty="0">
              <a:effectLst/>
              <a:latin typeface="+mj-ea"/>
              <a:ea typeface="+mj-ea"/>
            </a:endParaRPr>
          </a:p>
          <a:p>
            <a:pPr marL="304800" indent="-304800"/>
            <a:r>
              <a:rPr lang="ja-JP" altLang="en-US" sz="2000" dirty="0">
                <a:latin typeface="+mj-ea"/>
                <a:ea typeface="+mj-ea"/>
              </a:rPr>
              <a:t>　　　感染症に関する疫学解析研究を推進：</a:t>
            </a:r>
            <a:endParaRPr lang="en-US" altLang="ja-JP" sz="2000" dirty="0">
              <a:latin typeface="+mj-ea"/>
              <a:ea typeface="+mj-ea"/>
            </a:endParaRPr>
          </a:p>
          <a:p>
            <a:pPr marL="304800" indent="-304800"/>
            <a:r>
              <a:rPr lang="ja-JP" altLang="en-US" sz="2000" dirty="0">
                <a:latin typeface="+mj-ea"/>
                <a:ea typeface="+mj-ea"/>
              </a:rPr>
              <a:t>　　　　　新型コロナウイルス感染症、</a:t>
            </a:r>
            <a:r>
              <a:rPr lang="en-US" altLang="ja-JP" sz="2000" dirty="0">
                <a:latin typeface="+mj-ea"/>
                <a:ea typeface="+mj-ea"/>
              </a:rPr>
              <a:t>RS</a:t>
            </a:r>
            <a:r>
              <a:rPr lang="ja-JP" altLang="en-US" sz="2000" dirty="0">
                <a:latin typeface="+mj-ea"/>
                <a:ea typeface="+mj-ea"/>
              </a:rPr>
              <a:t>ウイルス感染症</a:t>
            </a:r>
            <a:endParaRPr lang="en-US" altLang="ja-JP" sz="2000" dirty="0">
              <a:latin typeface="+mj-ea"/>
              <a:ea typeface="+mj-ea"/>
            </a:endParaRPr>
          </a:p>
          <a:p>
            <a:pPr marL="304800" indent="-304800"/>
            <a:endParaRPr lang="en-US" altLang="ja-JP" sz="1800" dirty="0">
              <a:latin typeface="+mn-ea"/>
              <a:ea typeface="+mn-ea"/>
              <a:cs typeface="HG丸ｺﾞｼｯｸM-PRO"/>
            </a:endParaRPr>
          </a:p>
          <a:p>
            <a:pPr marL="304800" indent="-304800"/>
            <a:endParaRPr lang="en-US" altLang="ja-JP" sz="900" dirty="0">
              <a:latin typeface="+mn-ea"/>
              <a:ea typeface="+mn-ea"/>
              <a:cs typeface="HG丸ｺﾞｼｯｸM-PRO"/>
            </a:endParaRPr>
          </a:p>
          <a:p>
            <a:pPr marL="304800" indent="-304800"/>
            <a:r>
              <a:rPr lang="ja-JP" altLang="en-US" sz="2000" u="sng" dirty="0">
                <a:solidFill>
                  <a:srgbClr val="0070C0"/>
                </a:solidFill>
                <a:latin typeface="+mn-ea"/>
                <a:cs typeface="HG丸ｺﾞｼｯｸM-PRO"/>
              </a:rPr>
              <a:t>３　試験検査の信頼性確保の推進</a:t>
            </a:r>
            <a:endParaRPr lang="en-US" altLang="ja-JP" sz="2000" u="sng" dirty="0">
              <a:solidFill>
                <a:srgbClr val="0070C0"/>
              </a:solidFill>
              <a:latin typeface="+mn-ea"/>
              <a:cs typeface="HG丸ｺﾞｼｯｸM-PRO"/>
            </a:endParaRPr>
          </a:p>
          <a:p>
            <a:pPr marL="304800" indent="-304800"/>
            <a:r>
              <a:rPr lang="ja-JP" altLang="en-US" sz="2000" dirty="0">
                <a:latin typeface="+mn-ea"/>
                <a:cs typeface="HG丸ｺﾞｼｯｸM-PRO"/>
              </a:rPr>
              <a:t>　試験検査部門と独立した信頼性確保部門による内部監査</a:t>
            </a:r>
            <a:endParaRPr lang="en-US" altLang="ja-JP" sz="2000" dirty="0">
              <a:latin typeface="+mn-ea"/>
              <a:cs typeface="HG丸ｺﾞｼｯｸM-PRO"/>
            </a:endParaRPr>
          </a:p>
          <a:p>
            <a:pPr marL="304800" indent="-304800"/>
            <a:endParaRPr lang="en-US" altLang="ja-JP" sz="1600" u="sng" dirty="0">
              <a:latin typeface="+mn-ea"/>
            </a:endParaRPr>
          </a:p>
          <a:p>
            <a:pPr marL="304800" indent="-304800"/>
            <a:r>
              <a:rPr lang="en-US" altLang="ja-JP" sz="2000" dirty="0">
                <a:latin typeface="+mn-ea"/>
              </a:rPr>
              <a:t>	 </a:t>
            </a:r>
            <a:r>
              <a:rPr lang="ja-JP" altLang="en-US" sz="2000" u="sng" dirty="0">
                <a:latin typeface="+mn-ea"/>
                <a:cs typeface="HG丸ｺﾞｼｯｸM-PRO"/>
              </a:rPr>
              <a:t>信頼性確保・保証業務の実施　　</a:t>
            </a:r>
            <a:r>
              <a:rPr lang="en-US" altLang="ja-JP" sz="1700" u="sng" dirty="0">
                <a:latin typeface="+mn-ea"/>
                <a:cs typeface="HG丸ｺﾞｼｯｸM-PRO"/>
              </a:rPr>
              <a:t>【</a:t>
            </a:r>
            <a:r>
              <a:rPr lang="ja-JP" altLang="en-US" sz="1700" u="sng" dirty="0">
                <a:latin typeface="+mn-ea"/>
                <a:cs typeface="HG丸ｺﾞｼｯｸM-PRO"/>
              </a:rPr>
              <a:t>大項目</a:t>
            </a:r>
            <a:r>
              <a:rPr lang="ja-JP" altLang="en-US" sz="1700" u="sng" kern="100" dirty="0">
                <a:latin typeface="+mn-ea"/>
                <a:cs typeface="Times New Roman" charset="0"/>
              </a:rPr>
              <a:t>番号：</a:t>
            </a:r>
            <a:r>
              <a:rPr lang="en-US" altLang="ja-JP" sz="1700" u="sng" kern="100" dirty="0">
                <a:latin typeface="+mn-ea"/>
                <a:cs typeface="Times New Roman" charset="0"/>
              </a:rPr>
              <a:t>1</a:t>
            </a:r>
            <a:r>
              <a:rPr lang="ja-JP" altLang="en-US" sz="1700" u="sng" kern="100" dirty="0">
                <a:latin typeface="+mn-ea"/>
                <a:cs typeface="Times New Roman" charset="0"/>
              </a:rPr>
              <a:t>（</a:t>
            </a:r>
            <a:r>
              <a:rPr lang="ja-JP" altLang="en-US" sz="1700" u="sng" dirty="0">
                <a:latin typeface="+mn-ea"/>
                <a:cs typeface="HG丸ｺﾞｼｯｸM-PRO"/>
              </a:rPr>
              <a:t>小項目番号：</a:t>
            </a:r>
            <a:r>
              <a:rPr lang="en-US" altLang="ja-JP" sz="1700" u="sng" dirty="0">
                <a:latin typeface="+mn-ea"/>
                <a:cs typeface="HG丸ｺﾞｼｯｸM-PRO"/>
              </a:rPr>
              <a:t>2</a:t>
            </a:r>
            <a:r>
              <a:rPr lang="ja-JP" altLang="en-US" sz="1700" u="sng" dirty="0">
                <a:latin typeface="+mn-ea"/>
                <a:cs typeface="HG丸ｺﾞｼｯｸM-PRO"/>
              </a:rPr>
              <a:t>）</a:t>
            </a:r>
            <a:endParaRPr lang="en-US" altLang="ja-JP" sz="1700" u="sng" dirty="0">
              <a:latin typeface="+mn-ea"/>
              <a:cs typeface="HG丸ｺﾞｼｯｸM-PRO"/>
            </a:endParaRPr>
          </a:p>
          <a:p>
            <a:pPr marL="304800" indent="-304800"/>
            <a:endParaRPr lang="en-US" altLang="ja-JP" sz="900" u="sng" dirty="0">
              <a:latin typeface="+mn-ea"/>
              <a:cs typeface="HG丸ｺﾞｼｯｸM-PRO"/>
            </a:endParaRPr>
          </a:p>
          <a:p>
            <a:pPr marL="304800" indent="-304800"/>
            <a:r>
              <a:rPr lang="en-US" altLang="ja-JP" sz="1800" dirty="0">
                <a:latin typeface="+mn-ea"/>
                <a:cs typeface="HG丸ｺﾞｼｯｸM-PRO"/>
              </a:rPr>
              <a:t>       </a:t>
            </a:r>
            <a:r>
              <a:rPr lang="ja-JP" altLang="en-US" sz="2000" dirty="0">
                <a:latin typeface="+mn-ea"/>
                <a:cs typeface="HG丸ｺﾞｼｯｸM-PRO"/>
              </a:rPr>
              <a:t>各種試験検査ごとに内部監査等を実施</a:t>
            </a:r>
            <a:endParaRPr lang="en-US" altLang="ja-JP" sz="2000" dirty="0">
              <a:latin typeface="+mn-ea"/>
              <a:cs typeface="HG丸ｺﾞｼｯｸM-PRO"/>
            </a:endParaRPr>
          </a:p>
          <a:p>
            <a:pPr marL="304800" indent="-304800"/>
            <a:endParaRPr lang="en-US" altLang="ja-JP" sz="900" dirty="0">
              <a:latin typeface="+mn-ea"/>
              <a:cs typeface="HG丸ｺﾞｼｯｸM-PRO"/>
            </a:endParaRPr>
          </a:p>
          <a:p>
            <a:pPr marL="304800" indent="-304800"/>
            <a:r>
              <a:rPr lang="en-US" altLang="ja-JP" sz="2000" dirty="0">
                <a:latin typeface="+mn-ea"/>
                <a:cs typeface="HG丸ｺﾞｼｯｸM-PRO"/>
              </a:rPr>
              <a:t>	</a:t>
            </a:r>
            <a:r>
              <a:rPr lang="ja-JP" altLang="en-US" sz="2000" dirty="0">
                <a:latin typeface="+mn-ea"/>
                <a:cs typeface="HG丸ｺﾞｼｯｸM-PRO"/>
              </a:rPr>
              <a:t>　外部精度管理：食品衛生、感染症等（計</a:t>
            </a:r>
            <a:r>
              <a:rPr lang="en-US" altLang="ja-JP" sz="2000" dirty="0">
                <a:latin typeface="+mn-ea"/>
                <a:cs typeface="HG丸ｺﾞｼｯｸM-PRO"/>
              </a:rPr>
              <a:t>17</a:t>
            </a:r>
            <a:r>
              <a:rPr lang="ja-JP" altLang="en-US" sz="2000" dirty="0">
                <a:latin typeface="+mn-ea"/>
                <a:cs typeface="HG丸ｺﾞｼｯｸM-PRO"/>
              </a:rPr>
              <a:t>件）で概ね良好な結果を確認</a:t>
            </a:r>
            <a:endParaRPr lang="en-US" altLang="ja-JP" sz="2000" dirty="0">
              <a:latin typeface="+mn-ea"/>
              <a:cs typeface="HG丸ｺﾞｼｯｸM-PRO"/>
            </a:endParaRPr>
          </a:p>
          <a:p>
            <a:pPr marL="304800" indent="-304800"/>
            <a:r>
              <a:rPr lang="en-US" altLang="ja-JP" sz="2000" dirty="0">
                <a:latin typeface="+mn-ea"/>
                <a:cs typeface="HG丸ｺﾞｼｯｸM-PRO"/>
              </a:rPr>
              <a:t>							</a:t>
            </a:r>
          </a:p>
        </p:txBody>
      </p:sp>
      <p:sp>
        <p:nvSpPr>
          <p:cNvPr id="4" name="スライド番号プレースホルダー 3"/>
          <p:cNvSpPr>
            <a:spLocks noGrp="1"/>
          </p:cNvSpPr>
          <p:nvPr>
            <p:ph type="sldNum" sz="quarter" idx="12"/>
          </p:nvPr>
        </p:nvSpPr>
        <p:spPr/>
        <p:txBody>
          <a:bodyPr/>
          <a:lstStyle/>
          <a:p>
            <a:fld id="{31574B80-8BAD-423D-BC4E-1B412F5C32AE}" type="slidenum">
              <a:rPr lang="ja-JP" altLang="en-US" sz="1200" b="1" smtClean="0">
                <a:latin typeface="Arial" charset="0"/>
                <a:ea typeface="Arial" charset="0"/>
                <a:cs typeface="Arial" charset="0"/>
              </a:rPr>
              <a:pPr/>
              <a:t>13</a:t>
            </a:fld>
            <a:endParaRPr lang="ja-JP" altLang="en-US" sz="1200" b="1" dirty="0">
              <a:latin typeface="Arial" charset="0"/>
              <a:ea typeface="Arial" charset="0"/>
              <a:cs typeface="Arial" charset="0"/>
            </a:endParaRPr>
          </a:p>
        </p:txBody>
      </p:sp>
      <p:sp>
        <p:nvSpPr>
          <p:cNvPr id="6" name="正方形/長方形 5"/>
          <p:cNvSpPr/>
          <p:nvPr/>
        </p:nvSpPr>
        <p:spPr>
          <a:xfrm>
            <a:off x="171449" y="196850"/>
            <a:ext cx="8856803" cy="60673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7" name="テキスト ボックス 17"/>
          <p:cNvSpPr txBox="1">
            <a:spLocks noChangeArrowheads="1"/>
          </p:cNvSpPr>
          <p:nvPr/>
        </p:nvSpPr>
        <p:spPr bwMode="auto">
          <a:xfrm>
            <a:off x="273049" y="215709"/>
            <a:ext cx="875520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sz="2400">
                <a:solidFill>
                  <a:schemeClr val="tx1"/>
                </a:solidFill>
                <a:latin typeface="Arial" charset="0"/>
                <a:ea typeface="ＭＳ Ｐゴシック" pitchFamily="4" charset="-128"/>
              </a:defRPr>
            </a:lvl1pPr>
            <a:lvl2pPr marL="37931725" indent="-37474525">
              <a:defRPr kumimoji="1" sz="2400">
                <a:solidFill>
                  <a:schemeClr val="tx1"/>
                </a:solidFill>
                <a:latin typeface="Arial" charset="0"/>
                <a:ea typeface="ＭＳ Ｐゴシック" pitchFamily="4" charset="-128"/>
              </a:defRPr>
            </a:lvl2pPr>
            <a:lvl3pPr>
              <a:defRPr kumimoji="1" sz="2400">
                <a:solidFill>
                  <a:schemeClr val="tx1"/>
                </a:solidFill>
                <a:latin typeface="Arial" charset="0"/>
                <a:ea typeface="ＭＳ Ｐゴシック" pitchFamily="4" charset="-128"/>
              </a:defRPr>
            </a:lvl3pPr>
            <a:lvl4pPr>
              <a:defRPr kumimoji="1" sz="2400">
                <a:solidFill>
                  <a:schemeClr val="tx1"/>
                </a:solidFill>
                <a:latin typeface="Arial" charset="0"/>
                <a:ea typeface="ＭＳ Ｐゴシック" pitchFamily="4" charset="-128"/>
              </a:defRPr>
            </a:lvl4pPr>
            <a:lvl5pPr>
              <a:defRPr kumimoji="1" sz="2400">
                <a:solidFill>
                  <a:schemeClr val="tx1"/>
                </a:solidFill>
                <a:latin typeface="Arial" charset="0"/>
                <a:ea typeface="ＭＳ Ｐゴシック" pitchFamily="4" charset="-128"/>
              </a:defRPr>
            </a:lvl5pPr>
            <a:lvl6pPr marL="457200" fontAlgn="base">
              <a:spcBef>
                <a:spcPct val="0"/>
              </a:spcBef>
              <a:spcAft>
                <a:spcPct val="0"/>
              </a:spcAft>
              <a:defRPr kumimoji="1" sz="2400">
                <a:solidFill>
                  <a:schemeClr val="tx1"/>
                </a:solidFill>
                <a:latin typeface="Arial" charset="0"/>
                <a:ea typeface="ＭＳ Ｐゴシック" pitchFamily="4" charset="-128"/>
              </a:defRPr>
            </a:lvl6pPr>
            <a:lvl7pPr marL="914400" fontAlgn="base">
              <a:spcBef>
                <a:spcPct val="0"/>
              </a:spcBef>
              <a:spcAft>
                <a:spcPct val="0"/>
              </a:spcAft>
              <a:defRPr kumimoji="1" sz="2400">
                <a:solidFill>
                  <a:schemeClr val="tx1"/>
                </a:solidFill>
                <a:latin typeface="Arial" charset="0"/>
                <a:ea typeface="ＭＳ Ｐゴシック" pitchFamily="4" charset="-128"/>
              </a:defRPr>
            </a:lvl7pPr>
            <a:lvl8pPr marL="1371600" fontAlgn="base">
              <a:spcBef>
                <a:spcPct val="0"/>
              </a:spcBef>
              <a:spcAft>
                <a:spcPct val="0"/>
              </a:spcAft>
              <a:defRPr kumimoji="1" sz="2400">
                <a:solidFill>
                  <a:schemeClr val="tx1"/>
                </a:solidFill>
                <a:latin typeface="Arial" charset="0"/>
                <a:ea typeface="ＭＳ Ｐゴシック" pitchFamily="4" charset="-128"/>
              </a:defRPr>
            </a:lvl8pPr>
            <a:lvl9pPr marL="1828800" fontAlgn="base">
              <a:spcBef>
                <a:spcPct val="0"/>
              </a:spcBef>
              <a:spcAft>
                <a:spcPct val="0"/>
              </a:spcAft>
              <a:defRPr kumimoji="1" sz="2400">
                <a:solidFill>
                  <a:schemeClr val="tx1"/>
                </a:solidFill>
                <a:latin typeface="Arial" charset="0"/>
                <a:ea typeface="ＭＳ Ｐゴシック" pitchFamily="4" charset="-128"/>
              </a:defRPr>
            </a:lvl9pPr>
          </a:lstStyle>
          <a:p>
            <a:r>
              <a:rPr lang="en-US" altLang="ja-JP" sz="2800" dirty="0">
                <a:solidFill>
                  <a:schemeClr val="bg1"/>
                </a:solidFill>
                <a:latin typeface="+mn-ea"/>
                <a:ea typeface="+mn-ea"/>
                <a:cs typeface="HG丸ｺﾞｼｯｸM-PRO"/>
              </a:rPr>
              <a:t>5.</a:t>
            </a:r>
            <a:r>
              <a:rPr lang="ja-JP" altLang="en-US" sz="2800" dirty="0">
                <a:solidFill>
                  <a:schemeClr val="bg1"/>
                </a:solidFill>
                <a:latin typeface="+mn-ea"/>
                <a:ea typeface="+mn-ea"/>
                <a:cs typeface="HG丸ｺﾞｼｯｸM-PRO"/>
              </a:rPr>
              <a:t>　機能強化事業の進捗状況</a:t>
            </a:r>
          </a:p>
        </p:txBody>
      </p:sp>
      <p:pic>
        <p:nvPicPr>
          <p:cNvPr id="12" name="図 11">
            <a:extLst>
              <a:ext uri="{FF2B5EF4-FFF2-40B4-BE49-F238E27FC236}">
                <a16:creationId xmlns:a16="http://schemas.microsoft.com/office/drawing/2014/main" id="{B884B04E-8414-B548-9F95-301D62B0298F}"/>
              </a:ext>
            </a:extLst>
          </p:cNvPr>
          <p:cNvPicPr>
            <a:picLocks noChangeAspect="1"/>
          </p:cNvPicPr>
          <p:nvPr/>
        </p:nvPicPr>
        <p:blipFill>
          <a:blip r:embed="rId3"/>
          <a:stretch>
            <a:fillRect/>
          </a:stretch>
        </p:blipFill>
        <p:spPr>
          <a:xfrm rot="-1800000">
            <a:off x="7924953" y="292896"/>
            <a:ext cx="1067114" cy="446118"/>
          </a:xfrm>
          <a:prstGeom prst="rect">
            <a:avLst/>
          </a:prstGeom>
        </p:spPr>
      </p:pic>
      <p:sp>
        <p:nvSpPr>
          <p:cNvPr id="16" name="正方形/長方形 15"/>
          <p:cNvSpPr/>
          <p:nvPr/>
        </p:nvSpPr>
        <p:spPr>
          <a:xfrm>
            <a:off x="585898" y="5336598"/>
            <a:ext cx="8228731" cy="1305693"/>
          </a:xfrm>
          <a:prstGeom prst="rect">
            <a:avLst/>
          </a:prstGeom>
          <a:noFill/>
          <a:ln w="25400">
            <a:solidFill>
              <a:srgbClr val="0070C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dirty="0"/>
          </a:p>
        </p:txBody>
      </p:sp>
      <p:sp>
        <p:nvSpPr>
          <p:cNvPr id="17" name="正方形/長方形 16"/>
          <p:cNvSpPr/>
          <p:nvPr/>
        </p:nvSpPr>
        <p:spPr>
          <a:xfrm>
            <a:off x="585897" y="1825926"/>
            <a:ext cx="8228731" cy="2517474"/>
          </a:xfrm>
          <a:prstGeom prst="rect">
            <a:avLst/>
          </a:prstGeom>
          <a:noFill/>
          <a:ln w="25400">
            <a:solidFill>
              <a:srgbClr val="0070C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dirty="0"/>
          </a:p>
        </p:txBody>
      </p:sp>
      <p:pic>
        <p:nvPicPr>
          <p:cNvPr id="11" name="図 10">
            <a:extLst>
              <a:ext uri="{FF2B5EF4-FFF2-40B4-BE49-F238E27FC236}">
                <a16:creationId xmlns:a16="http://schemas.microsoft.com/office/drawing/2014/main" id="{AD592EB5-B5A0-A74A-BA00-6C97B7EB3BEC}"/>
              </a:ext>
            </a:extLst>
          </p:cNvPr>
          <p:cNvPicPr>
            <a:picLocks noChangeAspect="1"/>
          </p:cNvPicPr>
          <p:nvPr/>
        </p:nvPicPr>
        <p:blipFill>
          <a:blip r:embed="rId4"/>
          <a:stretch>
            <a:fillRect/>
          </a:stretch>
        </p:blipFill>
        <p:spPr>
          <a:xfrm>
            <a:off x="467946" y="1964140"/>
            <a:ext cx="330200" cy="254000"/>
          </a:xfrm>
          <a:prstGeom prst="rect">
            <a:avLst/>
          </a:prstGeom>
        </p:spPr>
      </p:pic>
      <p:pic>
        <p:nvPicPr>
          <p:cNvPr id="13" name="図 12">
            <a:extLst>
              <a:ext uri="{FF2B5EF4-FFF2-40B4-BE49-F238E27FC236}">
                <a16:creationId xmlns:a16="http://schemas.microsoft.com/office/drawing/2014/main" id="{EB344326-05D8-264C-9AC9-D26A78A2D933}"/>
              </a:ext>
            </a:extLst>
          </p:cNvPr>
          <p:cNvPicPr>
            <a:picLocks noChangeAspect="1"/>
          </p:cNvPicPr>
          <p:nvPr/>
        </p:nvPicPr>
        <p:blipFill>
          <a:blip r:embed="rId4"/>
          <a:stretch>
            <a:fillRect/>
          </a:stretch>
        </p:blipFill>
        <p:spPr>
          <a:xfrm>
            <a:off x="438149" y="5463015"/>
            <a:ext cx="330200" cy="254000"/>
          </a:xfrm>
          <a:prstGeom prst="rect">
            <a:avLst/>
          </a:prstGeom>
        </p:spPr>
      </p:pic>
    </p:spTree>
    <p:extLst>
      <p:ext uri="{BB962C8B-B14F-4D97-AF65-F5344CB8AC3E}">
        <p14:creationId xmlns:p14="http://schemas.microsoft.com/office/powerpoint/2010/main" val="9684171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テキスト ボックス 4"/>
          <p:cNvSpPr txBox="1">
            <a:spLocks noChangeArrowheads="1"/>
          </p:cNvSpPr>
          <p:nvPr/>
        </p:nvSpPr>
        <p:spPr bwMode="auto">
          <a:xfrm>
            <a:off x="352743" y="890964"/>
            <a:ext cx="8755204" cy="5370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sz="2400">
                <a:solidFill>
                  <a:schemeClr val="tx1"/>
                </a:solidFill>
                <a:latin typeface="Arial" charset="0"/>
                <a:ea typeface="ＭＳ Ｐゴシック" pitchFamily="4" charset="-128"/>
              </a:defRPr>
            </a:lvl1pPr>
            <a:lvl2pPr marL="37931725" indent="-37474525">
              <a:defRPr kumimoji="1" sz="2400">
                <a:solidFill>
                  <a:schemeClr val="tx1"/>
                </a:solidFill>
                <a:latin typeface="Arial" charset="0"/>
                <a:ea typeface="ＭＳ Ｐゴシック" pitchFamily="4" charset="-128"/>
              </a:defRPr>
            </a:lvl2pPr>
            <a:lvl3pPr>
              <a:defRPr kumimoji="1" sz="2400">
                <a:solidFill>
                  <a:schemeClr val="tx1"/>
                </a:solidFill>
                <a:latin typeface="Arial" charset="0"/>
                <a:ea typeface="ＭＳ Ｐゴシック" pitchFamily="4" charset="-128"/>
              </a:defRPr>
            </a:lvl3pPr>
            <a:lvl4pPr>
              <a:defRPr kumimoji="1" sz="2400">
                <a:solidFill>
                  <a:schemeClr val="tx1"/>
                </a:solidFill>
                <a:latin typeface="Arial" charset="0"/>
                <a:ea typeface="ＭＳ Ｐゴシック" pitchFamily="4" charset="-128"/>
              </a:defRPr>
            </a:lvl4pPr>
            <a:lvl5pPr>
              <a:defRPr kumimoji="1" sz="2400">
                <a:solidFill>
                  <a:schemeClr val="tx1"/>
                </a:solidFill>
                <a:latin typeface="Arial" charset="0"/>
                <a:ea typeface="ＭＳ Ｐゴシック" pitchFamily="4" charset="-128"/>
              </a:defRPr>
            </a:lvl5pPr>
            <a:lvl6pPr marL="457200" fontAlgn="base">
              <a:spcBef>
                <a:spcPct val="0"/>
              </a:spcBef>
              <a:spcAft>
                <a:spcPct val="0"/>
              </a:spcAft>
              <a:defRPr kumimoji="1" sz="2400">
                <a:solidFill>
                  <a:schemeClr val="tx1"/>
                </a:solidFill>
                <a:latin typeface="Arial" charset="0"/>
                <a:ea typeface="ＭＳ Ｐゴシック" pitchFamily="4" charset="-128"/>
              </a:defRPr>
            </a:lvl6pPr>
            <a:lvl7pPr marL="914400" fontAlgn="base">
              <a:spcBef>
                <a:spcPct val="0"/>
              </a:spcBef>
              <a:spcAft>
                <a:spcPct val="0"/>
              </a:spcAft>
              <a:defRPr kumimoji="1" sz="2400">
                <a:solidFill>
                  <a:schemeClr val="tx1"/>
                </a:solidFill>
                <a:latin typeface="Arial" charset="0"/>
                <a:ea typeface="ＭＳ Ｐゴシック" pitchFamily="4" charset="-128"/>
              </a:defRPr>
            </a:lvl7pPr>
            <a:lvl8pPr marL="1371600" fontAlgn="base">
              <a:spcBef>
                <a:spcPct val="0"/>
              </a:spcBef>
              <a:spcAft>
                <a:spcPct val="0"/>
              </a:spcAft>
              <a:defRPr kumimoji="1" sz="2400">
                <a:solidFill>
                  <a:schemeClr val="tx1"/>
                </a:solidFill>
                <a:latin typeface="Arial" charset="0"/>
                <a:ea typeface="ＭＳ Ｐゴシック" pitchFamily="4" charset="-128"/>
              </a:defRPr>
            </a:lvl8pPr>
            <a:lvl9pPr marL="1828800" fontAlgn="base">
              <a:spcBef>
                <a:spcPct val="0"/>
              </a:spcBef>
              <a:spcAft>
                <a:spcPct val="0"/>
              </a:spcAft>
              <a:defRPr kumimoji="1" sz="2400">
                <a:solidFill>
                  <a:schemeClr val="tx1"/>
                </a:solidFill>
                <a:latin typeface="Arial" charset="0"/>
                <a:ea typeface="ＭＳ Ｐゴシック" pitchFamily="4" charset="-128"/>
              </a:defRPr>
            </a:lvl9pPr>
          </a:lstStyle>
          <a:p>
            <a:pPr marL="304800" indent="-304800"/>
            <a:r>
              <a:rPr lang="ja-JP" altLang="en-US" sz="2000" u="sng" dirty="0">
                <a:solidFill>
                  <a:srgbClr val="0070C0"/>
                </a:solidFill>
                <a:latin typeface="+mn-ea"/>
                <a:cs typeface="HG丸ｺﾞｼｯｸM-PRO"/>
              </a:rPr>
              <a:t>４　府内中核市への支援</a:t>
            </a:r>
            <a:endParaRPr lang="en-US" altLang="ja-JP" sz="2000" u="sng" dirty="0">
              <a:solidFill>
                <a:srgbClr val="0070C0"/>
              </a:solidFill>
              <a:latin typeface="+mn-ea"/>
              <a:cs typeface="HG丸ｺﾞｼｯｸM-PRO"/>
            </a:endParaRPr>
          </a:p>
          <a:p>
            <a:pPr marL="304800" indent="-304800"/>
            <a:r>
              <a:rPr lang="ja-JP" altLang="en-US" sz="2000" dirty="0">
                <a:latin typeface="+mn-ea"/>
                <a:cs typeface="HG丸ｺﾞｼｯｸM-PRO"/>
              </a:rPr>
              <a:t>　職員向け技術研修の実施、対応困難な高度な試験検査の受入</a:t>
            </a:r>
            <a:endParaRPr lang="en-US" altLang="ja-JP" sz="1400" dirty="0">
              <a:latin typeface="+mn-ea"/>
              <a:cs typeface="HG丸ｺﾞｼｯｸM-PRO"/>
            </a:endParaRPr>
          </a:p>
          <a:p>
            <a:pPr marL="304800" indent="-304800"/>
            <a:r>
              <a:rPr lang="en-US" altLang="ja-JP" sz="1600" dirty="0">
                <a:latin typeface="+mn-ea"/>
                <a:cs typeface="HG丸ｺﾞｼｯｸM-PRO"/>
              </a:rPr>
              <a:t>	</a:t>
            </a:r>
          </a:p>
          <a:p>
            <a:pPr marL="304800" indent="-304800"/>
            <a:r>
              <a:rPr lang="en-US" altLang="ja-JP" sz="2000" dirty="0">
                <a:latin typeface="+mn-ea"/>
                <a:cs typeface="HG丸ｺﾞｼｯｸM-PRO"/>
              </a:rPr>
              <a:t>	 </a:t>
            </a:r>
            <a:r>
              <a:rPr lang="ja-JP" altLang="en-US" sz="2000" u="sng" dirty="0">
                <a:latin typeface="+mn-ea"/>
                <a:cs typeface="HG丸ｺﾞｼｯｸM-PRO"/>
              </a:rPr>
              <a:t>府内中核市への支援　</a:t>
            </a:r>
            <a:r>
              <a:rPr lang="en-US" altLang="ja-JP" sz="1700" u="sng" dirty="0">
                <a:latin typeface="+mn-ea"/>
                <a:ea typeface="+mn-ea"/>
                <a:cs typeface="HG丸ｺﾞｼｯｸM-PRO"/>
              </a:rPr>
              <a:t>【</a:t>
            </a:r>
            <a:r>
              <a:rPr lang="ja-JP" altLang="en-US" sz="1700" u="sng" dirty="0">
                <a:latin typeface="+mn-ea"/>
                <a:ea typeface="+mn-ea"/>
                <a:cs typeface="HG丸ｺﾞｼｯｸM-PRO"/>
              </a:rPr>
              <a:t>大項目</a:t>
            </a:r>
            <a:r>
              <a:rPr lang="ja-JP" altLang="en-US" sz="1700" u="sng" kern="100" dirty="0">
                <a:latin typeface="+mn-ea"/>
                <a:ea typeface="+mn-ea"/>
                <a:cs typeface="Times New Roman" charset="0"/>
              </a:rPr>
              <a:t>番号：</a:t>
            </a:r>
            <a:r>
              <a:rPr lang="en-US" altLang="ja-JP" sz="1700" u="sng" kern="100" dirty="0">
                <a:latin typeface="+mn-ea"/>
                <a:ea typeface="+mn-ea"/>
                <a:cs typeface="Times New Roman" charset="0"/>
              </a:rPr>
              <a:t>4</a:t>
            </a:r>
            <a:r>
              <a:rPr lang="ja-JP" altLang="en-US" sz="1700" u="sng" kern="100" dirty="0">
                <a:latin typeface="+mn-ea"/>
                <a:ea typeface="+mn-ea"/>
                <a:cs typeface="Times New Roman" charset="0"/>
              </a:rPr>
              <a:t>（</a:t>
            </a:r>
            <a:r>
              <a:rPr lang="ja-JP" altLang="en-US" sz="1700" u="sng" dirty="0">
                <a:latin typeface="+mn-ea"/>
                <a:ea typeface="+mn-ea"/>
                <a:cs typeface="HG丸ｺﾞｼｯｸM-PRO"/>
              </a:rPr>
              <a:t>小項目番号：</a:t>
            </a:r>
            <a:r>
              <a:rPr lang="en-US" altLang="ja-JP" sz="1700" u="sng" dirty="0">
                <a:latin typeface="+mn-ea"/>
                <a:ea typeface="+mn-ea"/>
                <a:cs typeface="HG丸ｺﾞｼｯｸM-PRO"/>
              </a:rPr>
              <a:t>7</a:t>
            </a:r>
            <a:r>
              <a:rPr lang="ja-JP" altLang="en-US" sz="1700" u="sng" dirty="0">
                <a:latin typeface="+mn-ea"/>
                <a:ea typeface="+mn-ea"/>
                <a:cs typeface="HG丸ｺﾞｼｯｸM-PRO"/>
              </a:rPr>
              <a:t>）</a:t>
            </a:r>
            <a:r>
              <a:rPr lang="en-US" altLang="ja-JP" sz="1700" u="sng" dirty="0">
                <a:latin typeface="+mn-ea"/>
                <a:ea typeface="+mn-ea"/>
                <a:cs typeface="HG丸ｺﾞｼｯｸM-PRO"/>
              </a:rPr>
              <a:t>】 </a:t>
            </a:r>
          </a:p>
          <a:p>
            <a:pPr marL="304800" indent="-304800"/>
            <a:r>
              <a:rPr lang="en-US" altLang="ja-JP" sz="900" dirty="0">
                <a:latin typeface="+mn-ea"/>
              </a:rPr>
              <a:t>	</a:t>
            </a:r>
          </a:p>
          <a:p>
            <a:pPr marL="304800" indent="-304800"/>
            <a:r>
              <a:rPr lang="en-US" altLang="ja-JP" sz="2000" dirty="0">
                <a:latin typeface="+mn-ea"/>
              </a:rPr>
              <a:t>     </a:t>
            </a:r>
            <a:r>
              <a:rPr lang="ja-JP" altLang="en-US" sz="2000" dirty="0">
                <a:latin typeface="+mn-ea"/>
              </a:rPr>
              <a:t>依頼検査の</a:t>
            </a:r>
            <a:r>
              <a:rPr lang="ja-JP" altLang="en-US" sz="2000">
                <a:latin typeface="+mn-ea"/>
              </a:rPr>
              <a:t>実施：</a:t>
            </a:r>
            <a:r>
              <a:rPr lang="en-US" altLang="ja-JP" sz="2000">
                <a:latin typeface="+mn-ea"/>
              </a:rPr>
              <a:t>2,750</a:t>
            </a:r>
            <a:r>
              <a:rPr lang="ja-JP" altLang="en-US" sz="2000">
                <a:latin typeface="+mn-ea"/>
              </a:rPr>
              <a:t>件　</a:t>
            </a:r>
            <a:r>
              <a:rPr lang="ja-JP" altLang="en-US" sz="2000" dirty="0">
                <a:latin typeface="+mn-ea"/>
              </a:rPr>
              <a:t>（食品、食中毒、感染症、家庭用品、水質等）</a:t>
            </a:r>
            <a:endParaRPr lang="en-US" altLang="ja-JP" sz="2000" dirty="0">
              <a:latin typeface="+mn-ea"/>
            </a:endParaRPr>
          </a:p>
          <a:p>
            <a:pPr marL="304800" indent="-304800"/>
            <a:endParaRPr lang="en-US" altLang="ja-JP" sz="2000" dirty="0">
              <a:latin typeface="+mn-ea"/>
            </a:endParaRPr>
          </a:p>
          <a:p>
            <a:pPr marL="304800" indent="-304800"/>
            <a:endParaRPr lang="en-US" altLang="ja-JP" sz="2000" dirty="0">
              <a:latin typeface="+mn-ea"/>
            </a:endParaRPr>
          </a:p>
          <a:p>
            <a:pPr marL="304800" indent="-304800"/>
            <a:endParaRPr lang="en-US" altLang="ja-JP" sz="800" dirty="0">
              <a:latin typeface="+mn-ea"/>
            </a:endParaRPr>
          </a:p>
          <a:p>
            <a:pPr marL="304800" indent="-304800"/>
            <a:endParaRPr lang="en-US" altLang="ja-JP" sz="800" dirty="0">
              <a:latin typeface="+mn-ea"/>
            </a:endParaRPr>
          </a:p>
          <a:p>
            <a:pPr marL="304800" indent="-304800"/>
            <a:r>
              <a:rPr lang="en-US" altLang="ja-JP" sz="2000" dirty="0">
                <a:latin typeface="+mn-ea"/>
              </a:rPr>
              <a:t>		</a:t>
            </a:r>
          </a:p>
          <a:p>
            <a:pPr marL="304800" indent="-304800"/>
            <a:endParaRPr lang="en-US" altLang="ja-JP" sz="2000" u="sng" dirty="0">
              <a:solidFill>
                <a:srgbClr val="0070C0"/>
              </a:solidFill>
              <a:latin typeface="+mn-ea"/>
              <a:cs typeface="HG丸ｺﾞｼｯｸM-PRO"/>
            </a:endParaRPr>
          </a:p>
          <a:p>
            <a:pPr marL="304800" indent="-304800"/>
            <a:r>
              <a:rPr lang="ja-JP" altLang="en-US" sz="2000" u="sng" dirty="0">
                <a:solidFill>
                  <a:srgbClr val="0070C0"/>
                </a:solidFill>
                <a:latin typeface="+mn-ea"/>
                <a:cs typeface="HG丸ｺﾞｼｯｸM-PRO"/>
              </a:rPr>
              <a:t>５　学術分野・産業界への支援・連携</a:t>
            </a:r>
            <a:endParaRPr lang="en-US" altLang="ja-JP" sz="2000" u="sng" dirty="0">
              <a:solidFill>
                <a:srgbClr val="0070C0"/>
              </a:solidFill>
              <a:latin typeface="+mn-ea"/>
              <a:cs typeface="HG丸ｺﾞｼｯｸM-PRO"/>
            </a:endParaRPr>
          </a:p>
          <a:p>
            <a:pPr marL="304800" indent="-304800"/>
            <a:r>
              <a:rPr lang="ja-JP" altLang="en-US" sz="2000" dirty="0">
                <a:latin typeface="+mn-ea"/>
                <a:cs typeface="HG丸ｺﾞｼｯｸM-PRO"/>
              </a:rPr>
              <a:t>　地方衛生研究所の特性を活かした共同研究の実施や相談機能の強化</a:t>
            </a:r>
          </a:p>
          <a:p>
            <a:pPr marL="304800" indent="-304800"/>
            <a:endParaRPr lang="en-US" altLang="ja-JP" sz="1600" dirty="0">
              <a:latin typeface="+mn-ea"/>
            </a:endParaRPr>
          </a:p>
          <a:p>
            <a:pPr marL="304800" indent="-304800"/>
            <a:r>
              <a:rPr lang="en-US" altLang="ja-JP" sz="2000" dirty="0">
                <a:latin typeface="+mn-ea"/>
                <a:cs typeface="HG丸ｺﾞｼｯｸM-PRO"/>
              </a:rPr>
              <a:t>	 </a:t>
            </a:r>
            <a:r>
              <a:rPr lang="ja-JP" altLang="en-US" sz="2000" u="sng" dirty="0">
                <a:latin typeface="+mn-ea"/>
                <a:cs typeface="HG丸ｺﾞｼｯｸM-PRO"/>
              </a:rPr>
              <a:t>学術分野・産業界への支援・連携　　　</a:t>
            </a:r>
            <a:r>
              <a:rPr lang="en-US" altLang="ja-JP" sz="1700" u="sng" dirty="0">
                <a:latin typeface="+mn-ea"/>
                <a:cs typeface="HG丸ｺﾞｼｯｸM-PRO"/>
              </a:rPr>
              <a:t>【</a:t>
            </a:r>
            <a:r>
              <a:rPr lang="ja-JP" altLang="en-US" sz="1700" u="sng" dirty="0">
                <a:latin typeface="+mn-ea"/>
                <a:cs typeface="HG丸ｺﾞｼｯｸM-PRO"/>
              </a:rPr>
              <a:t>大項目</a:t>
            </a:r>
            <a:r>
              <a:rPr lang="ja-JP" altLang="en-US" sz="1700" u="sng" kern="100" dirty="0">
                <a:latin typeface="+mn-ea"/>
                <a:cs typeface="Times New Roman" charset="0"/>
              </a:rPr>
              <a:t>番号：</a:t>
            </a:r>
            <a:r>
              <a:rPr lang="en-US" altLang="ja-JP" sz="1700" u="sng" kern="100" dirty="0">
                <a:latin typeface="+mn-ea"/>
                <a:cs typeface="Times New Roman" charset="0"/>
              </a:rPr>
              <a:t>2</a:t>
            </a:r>
            <a:r>
              <a:rPr lang="ja-JP" altLang="en-US" sz="1700" u="sng" kern="100" dirty="0">
                <a:latin typeface="+mn-ea"/>
                <a:cs typeface="Times New Roman" charset="0"/>
              </a:rPr>
              <a:t>（</a:t>
            </a:r>
            <a:r>
              <a:rPr lang="ja-JP" altLang="en-US" sz="1700" u="sng" dirty="0">
                <a:latin typeface="+mn-ea"/>
                <a:cs typeface="HG丸ｺﾞｼｯｸM-PRO"/>
              </a:rPr>
              <a:t>小項目番号：</a:t>
            </a:r>
            <a:r>
              <a:rPr lang="en-US" altLang="ja-JP" sz="1700" u="sng" dirty="0">
                <a:latin typeface="+mn-ea"/>
                <a:cs typeface="HG丸ｺﾞｼｯｸM-PRO"/>
              </a:rPr>
              <a:t>4</a:t>
            </a:r>
            <a:r>
              <a:rPr lang="ja-JP" altLang="en-US" sz="1700" u="sng" dirty="0">
                <a:latin typeface="+mn-ea"/>
                <a:cs typeface="HG丸ｺﾞｼｯｸM-PRO"/>
              </a:rPr>
              <a:t>）</a:t>
            </a:r>
            <a:r>
              <a:rPr lang="en-US" altLang="ja-JP" sz="1700" u="sng" dirty="0">
                <a:latin typeface="+mn-ea"/>
                <a:cs typeface="HG丸ｺﾞｼｯｸM-PRO"/>
              </a:rPr>
              <a:t>】</a:t>
            </a:r>
          </a:p>
          <a:p>
            <a:pPr marL="304800" indent="-304800"/>
            <a:r>
              <a:rPr lang="ja-JP" altLang="en-US" sz="1700" dirty="0">
                <a:latin typeface="+mn-ea"/>
                <a:cs typeface="HG丸ｺﾞｼｯｸM-PRO"/>
              </a:rPr>
              <a:t>　　　　　　　　　　　　　　　　　　　　　　　　　　　　　　　</a:t>
            </a:r>
            <a:r>
              <a:rPr lang="en-US" altLang="ja-JP" sz="1700" u="sng" dirty="0">
                <a:latin typeface="+mn-ea"/>
                <a:cs typeface="HG丸ｺﾞｼｯｸM-PRO"/>
              </a:rPr>
              <a:t>【</a:t>
            </a:r>
            <a:r>
              <a:rPr lang="ja-JP" altLang="en-US" sz="1700" u="sng" dirty="0">
                <a:latin typeface="+mn-ea"/>
                <a:cs typeface="HG丸ｺﾞｼｯｸM-PRO"/>
              </a:rPr>
              <a:t>大項目</a:t>
            </a:r>
            <a:r>
              <a:rPr lang="ja-JP" altLang="en-US" sz="1700" u="sng" kern="100" dirty="0">
                <a:latin typeface="+mn-ea"/>
                <a:cs typeface="Times New Roman" charset="0"/>
              </a:rPr>
              <a:t>番号：</a:t>
            </a:r>
            <a:r>
              <a:rPr lang="en-US" altLang="ja-JP" sz="1700" u="sng" kern="100" dirty="0">
                <a:latin typeface="+mn-ea"/>
                <a:cs typeface="Times New Roman" charset="0"/>
              </a:rPr>
              <a:t>4</a:t>
            </a:r>
            <a:r>
              <a:rPr lang="ja-JP" altLang="en-US" sz="1700" u="sng" kern="100" dirty="0">
                <a:latin typeface="+mn-ea"/>
                <a:cs typeface="Times New Roman" charset="0"/>
              </a:rPr>
              <a:t>（</a:t>
            </a:r>
            <a:r>
              <a:rPr lang="ja-JP" altLang="en-US" sz="1700" u="sng" dirty="0">
                <a:latin typeface="+mn-ea"/>
                <a:cs typeface="HG丸ｺﾞｼｯｸM-PRO"/>
              </a:rPr>
              <a:t>小項目番号：</a:t>
            </a:r>
            <a:r>
              <a:rPr lang="en-US" altLang="ja-JP" sz="1700" u="sng" dirty="0">
                <a:latin typeface="+mn-ea"/>
                <a:cs typeface="HG丸ｺﾞｼｯｸM-PRO"/>
              </a:rPr>
              <a:t>10</a:t>
            </a:r>
            <a:r>
              <a:rPr lang="ja-JP" altLang="en-US" sz="1700" u="sng" dirty="0">
                <a:latin typeface="+mn-ea"/>
                <a:cs typeface="HG丸ｺﾞｼｯｸM-PRO"/>
              </a:rPr>
              <a:t>）</a:t>
            </a:r>
            <a:r>
              <a:rPr lang="en-US" altLang="ja-JP" sz="1700" u="sng" dirty="0">
                <a:latin typeface="+mn-ea"/>
                <a:cs typeface="HG丸ｺﾞｼｯｸM-PRO"/>
              </a:rPr>
              <a:t>】</a:t>
            </a:r>
          </a:p>
          <a:p>
            <a:pPr marL="304800" indent="-304800"/>
            <a:r>
              <a:rPr lang="ja-JP" altLang="en-US" sz="1800" dirty="0">
                <a:latin typeface="+mn-ea"/>
                <a:cs typeface="HG丸ｺﾞｼｯｸM-PRO"/>
              </a:rPr>
              <a:t>　　　</a:t>
            </a:r>
            <a:r>
              <a:rPr lang="ja-JP" altLang="en-US" sz="2000">
                <a:latin typeface="+mn-ea"/>
              </a:rPr>
              <a:t>受託研究</a:t>
            </a:r>
            <a:r>
              <a:rPr lang="en-US" altLang="ja-JP" sz="2000" dirty="0">
                <a:latin typeface="+mn-ea"/>
              </a:rPr>
              <a:t>9</a:t>
            </a:r>
            <a:r>
              <a:rPr lang="ja-JP" altLang="en-US" sz="2000">
                <a:latin typeface="+mn-ea"/>
              </a:rPr>
              <a:t>件</a:t>
            </a:r>
            <a:r>
              <a:rPr lang="ja-JP" altLang="en-US" sz="2000" dirty="0">
                <a:latin typeface="+mn-ea"/>
              </a:rPr>
              <a:t>、共同研究</a:t>
            </a:r>
            <a:r>
              <a:rPr lang="en-US" altLang="ja-JP" sz="2000" dirty="0">
                <a:latin typeface="+mn-ea"/>
              </a:rPr>
              <a:t>27</a:t>
            </a:r>
            <a:r>
              <a:rPr lang="ja-JP" altLang="en-US" sz="2000" dirty="0">
                <a:latin typeface="+mn-ea"/>
              </a:rPr>
              <a:t>件の実施</a:t>
            </a:r>
            <a:endParaRPr lang="en-US" altLang="ja-JP" sz="2000" dirty="0">
              <a:latin typeface="+mn-ea"/>
            </a:endParaRPr>
          </a:p>
          <a:p>
            <a:pPr marL="304800" indent="-304800"/>
            <a:endParaRPr lang="en-US" altLang="ja-JP" sz="900" dirty="0">
              <a:latin typeface="+mn-ea"/>
            </a:endParaRPr>
          </a:p>
          <a:p>
            <a:pPr marL="304800" indent="-304800"/>
            <a:r>
              <a:rPr lang="en-US" altLang="ja-JP" sz="2000" dirty="0">
                <a:latin typeface="+mn-ea"/>
              </a:rPr>
              <a:t>		</a:t>
            </a:r>
            <a:r>
              <a:rPr lang="ja-JP" altLang="en-US" sz="2000" dirty="0">
                <a:latin typeface="+mn-ea"/>
              </a:rPr>
              <a:t>行政、医薬品製造業者等からの医薬品承認審査等の相談に対応</a:t>
            </a:r>
            <a:r>
              <a:rPr lang="en-US" altLang="ja-JP" sz="2000" dirty="0">
                <a:latin typeface="+mn-ea"/>
              </a:rPr>
              <a:t>		</a:t>
            </a:r>
          </a:p>
        </p:txBody>
      </p:sp>
      <p:sp>
        <p:nvSpPr>
          <p:cNvPr id="6" name="正方形/長方形 5"/>
          <p:cNvSpPr/>
          <p:nvPr/>
        </p:nvSpPr>
        <p:spPr>
          <a:xfrm>
            <a:off x="171449" y="196850"/>
            <a:ext cx="8856803" cy="60673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9" name="正方形/長方形 8"/>
          <p:cNvSpPr/>
          <p:nvPr/>
        </p:nvSpPr>
        <p:spPr>
          <a:xfrm>
            <a:off x="543990" y="1721221"/>
            <a:ext cx="8484262" cy="1793515"/>
          </a:xfrm>
          <a:prstGeom prst="rect">
            <a:avLst/>
          </a:prstGeom>
          <a:noFill/>
          <a:ln w="25400">
            <a:solidFill>
              <a:srgbClr val="0070C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dirty="0"/>
          </a:p>
        </p:txBody>
      </p:sp>
      <p:sp>
        <p:nvSpPr>
          <p:cNvPr id="10" name="正方形/長方形 9"/>
          <p:cNvSpPr/>
          <p:nvPr/>
        </p:nvSpPr>
        <p:spPr>
          <a:xfrm>
            <a:off x="543990" y="4739054"/>
            <a:ext cx="8441229" cy="1674646"/>
          </a:xfrm>
          <a:prstGeom prst="rect">
            <a:avLst/>
          </a:prstGeom>
          <a:noFill/>
          <a:ln w="25400">
            <a:solidFill>
              <a:srgbClr val="0070C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dirty="0"/>
          </a:p>
        </p:txBody>
      </p:sp>
      <p:sp>
        <p:nvSpPr>
          <p:cNvPr id="12" name="テキスト ボックス 17"/>
          <p:cNvSpPr txBox="1">
            <a:spLocks noChangeArrowheads="1"/>
          </p:cNvSpPr>
          <p:nvPr/>
        </p:nvSpPr>
        <p:spPr bwMode="auto">
          <a:xfrm>
            <a:off x="273049" y="215709"/>
            <a:ext cx="875520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sz="2400">
                <a:solidFill>
                  <a:schemeClr val="tx1"/>
                </a:solidFill>
                <a:latin typeface="Arial" charset="0"/>
                <a:ea typeface="ＭＳ Ｐゴシック" pitchFamily="4" charset="-128"/>
              </a:defRPr>
            </a:lvl1pPr>
            <a:lvl2pPr marL="37931725" indent="-37474525">
              <a:defRPr kumimoji="1" sz="2400">
                <a:solidFill>
                  <a:schemeClr val="tx1"/>
                </a:solidFill>
                <a:latin typeface="Arial" charset="0"/>
                <a:ea typeface="ＭＳ Ｐゴシック" pitchFamily="4" charset="-128"/>
              </a:defRPr>
            </a:lvl2pPr>
            <a:lvl3pPr>
              <a:defRPr kumimoji="1" sz="2400">
                <a:solidFill>
                  <a:schemeClr val="tx1"/>
                </a:solidFill>
                <a:latin typeface="Arial" charset="0"/>
                <a:ea typeface="ＭＳ Ｐゴシック" pitchFamily="4" charset="-128"/>
              </a:defRPr>
            </a:lvl3pPr>
            <a:lvl4pPr>
              <a:defRPr kumimoji="1" sz="2400">
                <a:solidFill>
                  <a:schemeClr val="tx1"/>
                </a:solidFill>
                <a:latin typeface="Arial" charset="0"/>
                <a:ea typeface="ＭＳ Ｐゴシック" pitchFamily="4" charset="-128"/>
              </a:defRPr>
            </a:lvl4pPr>
            <a:lvl5pPr>
              <a:defRPr kumimoji="1" sz="2400">
                <a:solidFill>
                  <a:schemeClr val="tx1"/>
                </a:solidFill>
                <a:latin typeface="Arial" charset="0"/>
                <a:ea typeface="ＭＳ Ｐゴシック" pitchFamily="4" charset="-128"/>
              </a:defRPr>
            </a:lvl5pPr>
            <a:lvl6pPr marL="457200" fontAlgn="base">
              <a:spcBef>
                <a:spcPct val="0"/>
              </a:spcBef>
              <a:spcAft>
                <a:spcPct val="0"/>
              </a:spcAft>
              <a:defRPr kumimoji="1" sz="2400">
                <a:solidFill>
                  <a:schemeClr val="tx1"/>
                </a:solidFill>
                <a:latin typeface="Arial" charset="0"/>
                <a:ea typeface="ＭＳ Ｐゴシック" pitchFamily="4" charset="-128"/>
              </a:defRPr>
            </a:lvl6pPr>
            <a:lvl7pPr marL="914400" fontAlgn="base">
              <a:spcBef>
                <a:spcPct val="0"/>
              </a:spcBef>
              <a:spcAft>
                <a:spcPct val="0"/>
              </a:spcAft>
              <a:defRPr kumimoji="1" sz="2400">
                <a:solidFill>
                  <a:schemeClr val="tx1"/>
                </a:solidFill>
                <a:latin typeface="Arial" charset="0"/>
                <a:ea typeface="ＭＳ Ｐゴシック" pitchFamily="4" charset="-128"/>
              </a:defRPr>
            </a:lvl7pPr>
            <a:lvl8pPr marL="1371600" fontAlgn="base">
              <a:spcBef>
                <a:spcPct val="0"/>
              </a:spcBef>
              <a:spcAft>
                <a:spcPct val="0"/>
              </a:spcAft>
              <a:defRPr kumimoji="1" sz="2400">
                <a:solidFill>
                  <a:schemeClr val="tx1"/>
                </a:solidFill>
                <a:latin typeface="Arial" charset="0"/>
                <a:ea typeface="ＭＳ Ｐゴシック" pitchFamily="4" charset="-128"/>
              </a:defRPr>
            </a:lvl8pPr>
            <a:lvl9pPr marL="1828800" fontAlgn="base">
              <a:spcBef>
                <a:spcPct val="0"/>
              </a:spcBef>
              <a:spcAft>
                <a:spcPct val="0"/>
              </a:spcAft>
              <a:defRPr kumimoji="1" sz="2400">
                <a:solidFill>
                  <a:schemeClr val="tx1"/>
                </a:solidFill>
                <a:latin typeface="Arial" charset="0"/>
                <a:ea typeface="ＭＳ Ｐゴシック" pitchFamily="4" charset="-128"/>
              </a:defRPr>
            </a:lvl9pPr>
          </a:lstStyle>
          <a:p>
            <a:r>
              <a:rPr lang="en-US" altLang="ja-JP" sz="2800" dirty="0">
                <a:solidFill>
                  <a:schemeClr val="bg1"/>
                </a:solidFill>
                <a:latin typeface="+mn-ea"/>
                <a:ea typeface="+mn-ea"/>
                <a:cs typeface="HG丸ｺﾞｼｯｸM-PRO"/>
              </a:rPr>
              <a:t>5.</a:t>
            </a:r>
            <a:r>
              <a:rPr lang="ja-JP" altLang="en-US" sz="2800" dirty="0">
                <a:solidFill>
                  <a:schemeClr val="bg1"/>
                </a:solidFill>
                <a:latin typeface="+mn-ea"/>
                <a:ea typeface="+mn-ea"/>
                <a:cs typeface="HG丸ｺﾞｼｯｸM-PRO"/>
              </a:rPr>
              <a:t>　機能強化事業の進捗状況</a:t>
            </a:r>
          </a:p>
        </p:txBody>
      </p:sp>
      <p:pic>
        <p:nvPicPr>
          <p:cNvPr id="11" name="図 10">
            <a:extLst>
              <a:ext uri="{FF2B5EF4-FFF2-40B4-BE49-F238E27FC236}">
                <a16:creationId xmlns:a16="http://schemas.microsoft.com/office/drawing/2014/main" id="{2A8680D8-6979-E042-88EF-7C04A40E3A8A}"/>
              </a:ext>
            </a:extLst>
          </p:cNvPr>
          <p:cNvPicPr>
            <a:picLocks noChangeAspect="1"/>
          </p:cNvPicPr>
          <p:nvPr/>
        </p:nvPicPr>
        <p:blipFill>
          <a:blip r:embed="rId3"/>
          <a:stretch>
            <a:fillRect/>
          </a:stretch>
        </p:blipFill>
        <p:spPr>
          <a:xfrm>
            <a:off x="421922" y="1823171"/>
            <a:ext cx="330200" cy="254000"/>
          </a:xfrm>
          <a:prstGeom prst="rect">
            <a:avLst/>
          </a:prstGeom>
        </p:spPr>
      </p:pic>
      <p:pic>
        <p:nvPicPr>
          <p:cNvPr id="16" name="図 15">
            <a:extLst>
              <a:ext uri="{FF2B5EF4-FFF2-40B4-BE49-F238E27FC236}">
                <a16:creationId xmlns:a16="http://schemas.microsoft.com/office/drawing/2014/main" id="{45F0A2A7-AC38-F348-AD00-2004229AC500}"/>
              </a:ext>
            </a:extLst>
          </p:cNvPr>
          <p:cNvPicPr>
            <a:picLocks noChangeAspect="1"/>
          </p:cNvPicPr>
          <p:nvPr/>
        </p:nvPicPr>
        <p:blipFill>
          <a:blip r:embed="rId3"/>
          <a:stretch>
            <a:fillRect/>
          </a:stretch>
        </p:blipFill>
        <p:spPr>
          <a:xfrm>
            <a:off x="421922" y="4884738"/>
            <a:ext cx="330200" cy="254000"/>
          </a:xfrm>
          <a:prstGeom prst="rect">
            <a:avLst/>
          </a:prstGeom>
        </p:spPr>
      </p:pic>
      <p:pic>
        <p:nvPicPr>
          <p:cNvPr id="15" name="図 14">
            <a:extLst>
              <a:ext uri="{FF2B5EF4-FFF2-40B4-BE49-F238E27FC236}">
                <a16:creationId xmlns:a16="http://schemas.microsoft.com/office/drawing/2014/main" id="{B884B04E-8414-B548-9F95-301D62B0298F}"/>
              </a:ext>
            </a:extLst>
          </p:cNvPr>
          <p:cNvPicPr>
            <a:picLocks noChangeAspect="1"/>
          </p:cNvPicPr>
          <p:nvPr/>
        </p:nvPicPr>
        <p:blipFill>
          <a:blip r:embed="rId4"/>
          <a:stretch>
            <a:fillRect/>
          </a:stretch>
        </p:blipFill>
        <p:spPr>
          <a:xfrm rot="-1800000">
            <a:off x="7924953" y="292896"/>
            <a:ext cx="1067114" cy="446118"/>
          </a:xfrm>
          <a:prstGeom prst="rect">
            <a:avLst/>
          </a:prstGeom>
        </p:spPr>
      </p:pic>
      <p:graphicFrame>
        <p:nvGraphicFramePr>
          <p:cNvPr id="2" name="表 1"/>
          <p:cNvGraphicFramePr>
            <a:graphicFrameLocks noGrp="1"/>
          </p:cNvGraphicFramePr>
          <p:nvPr>
            <p:extLst>
              <p:ext uri="{D42A27DB-BD31-4B8C-83A1-F6EECF244321}">
                <p14:modId xmlns:p14="http://schemas.microsoft.com/office/powerpoint/2010/main" val="2508350050"/>
              </p:ext>
            </p:extLst>
          </p:nvPr>
        </p:nvGraphicFramePr>
        <p:xfrm>
          <a:off x="1484684" y="2617978"/>
          <a:ext cx="6599772" cy="741680"/>
        </p:xfrm>
        <a:graphic>
          <a:graphicData uri="http://schemas.openxmlformats.org/drawingml/2006/table">
            <a:tbl>
              <a:tblPr firstRow="1" bandRow="1">
                <a:tableStyleId>{5C22544A-7EE6-4342-B048-85BDC9FD1C3A}</a:tableStyleId>
              </a:tblPr>
              <a:tblGrid>
                <a:gridCol w="733308">
                  <a:extLst>
                    <a:ext uri="{9D8B030D-6E8A-4147-A177-3AD203B41FA5}">
                      <a16:colId xmlns:a16="http://schemas.microsoft.com/office/drawing/2014/main" val="20000"/>
                    </a:ext>
                  </a:extLst>
                </a:gridCol>
                <a:gridCol w="733308">
                  <a:extLst>
                    <a:ext uri="{9D8B030D-6E8A-4147-A177-3AD203B41FA5}">
                      <a16:colId xmlns:a16="http://schemas.microsoft.com/office/drawing/2014/main" val="20001"/>
                    </a:ext>
                  </a:extLst>
                </a:gridCol>
                <a:gridCol w="733308">
                  <a:extLst>
                    <a:ext uri="{9D8B030D-6E8A-4147-A177-3AD203B41FA5}">
                      <a16:colId xmlns:a16="http://schemas.microsoft.com/office/drawing/2014/main" val="20002"/>
                    </a:ext>
                  </a:extLst>
                </a:gridCol>
                <a:gridCol w="733308">
                  <a:extLst>
                    <a:ext uri="{9D8B030D-6E8A-4147-A177-3AD203B41FA5}">
                      <a16:colId xmlns:a16="http://schemas.microsoft.com/office/drawing/2014/main" val="20003"/>
                    </a:ext>
                  </a:extLst>
                </a:gridCol>
                <a:gridCol w="733308">
                  <a:extLst>
                    <a:ext uri="{9D8B030D-6E8A-4147-A177-3AD203B41FA5}">
                      <a16:colId xmlns:a16="http://schemas.microsoft.com/office/drawing/2014/main" val="232612173"/>
                    </a:ext>
                  </a:extLst>
                </a:gridCol>
                <a:gridCol w="733308">
                  <a:extLst>
                    <a:ext uri="{9D8B030D-6E8A-4147-A177-3AD203B41FA5}">
                      <a16:colId xmlns:a16="http://schemas.microsoft.com/office/drawing/2014/main" val="931615152"/>
                    </a:ext>
                  </a:extLst>
                </a:gridCol>
                <a:gridCol w="733308">
                  <a:extLst>
                    <a:ext uri="{9D8B030D-6E8A-4147-A177-3AD203B41FA5}">
                      <a16:colId xmlns:a16="http://schemas.microsoft.com/office/drawing/2014/main" val="1936001209"/>
                    </a:ext>
                  </a:extLst>
                </a:gridCol>
                <a:gridCol w="733308">
                  <a:extLst>
                    <a:ext uri="{9D8B030D-6E8A-4147-A177-3AD203B41FA5}">
                      <a16:colId xmlns:a16="http://schemas.microsoft.com/office/drawing/2014/main" val="3987444161"/>
                    </a:ext>
                  </a:extLst>
                </a:gridCol>
                <a:gridCol w="733308">
                  <a:extLst>
                    <a:ext uri="{9D8B030D-6E8A-4147-A177-3AD203B41FA5}">
                      <a16:colId xmlns:a16="http://schemas.microsoft.com/office/drawing/2014/main" val="3923059079"/>
                    </a:ext>
                  </a:extLst>
                </a:gridCol>
              </a:tblGrid>
              <a:tr h="370840">
                <a:tc>
                  <a:txBody>
                    <a:bodyPr/>
                    <a:lstStyle/>
                    <a:p>
                      <a:pPr algn="ctr"/>
                      <a:r>
                        <a:rPr kumimoji="1" lang="en-US" altLang="ja-JP" sz="1600" dirty="0">
                          <a:latin typeface="+mn-ea"/>
                          <a:ea typeface="+mn-ea"/>
                        </a:rPr>
                        <a:t>H29</a:t>
                      </a:r>
                      <a:endParaRPr kumimoji="1" lang="ja-JP" altLang="en-US" sz="1600" dirty="0">
                        <a:latin typeface="+mn-ea"/>
                        <a:ea typeface="+mn-ea"/>
                      </a:endParaRPr>
                    </a:p>
                  </a:txBody>
                  <a:tcPr/>
                </a:tc>
                <a:tc>
                  <a:txBody>
                    <a:bodyPr/>
                    <a:lstStyle/>
                    <a:p>
                      <a:pPr algn="ctr"/>
                      <a:r>
                        <a:rPr kumimoji="1" lang="en-US" altLang="ja-JP" sz="1600" dirty="0">
                          <a:latin typeface="+mn-ea"/>
                          <a:ea typeface="+mn-ea"/>
                        </a:rPr>
                        <a:t>H30</a:t>
                      </a:r>
                      <a:endParaRPr kumimoji="1" lang="ja-JP" altLang="en-US" sz="1600" dirty="0">
                        <a:latin typeface="+mn-ea"/>
                        <a:ea typeface="+mn-ea"/>
                      </a:endParaRPr>
                    </a:p>
                  </a:txBody>
                  <a:tcPr/>
                </a:tc>
                <a:tc>
                  <a:txBody>
                    <a:bodyPr/>
                    <a:lstStyle/>
                    <a:p>
                      <a:pPr algn="ctr"/>
                      <a:r>
                        <a:rPr kumimoji="1" lang="en-US" altLang="ja-JP" sz="1600" dirty="0">
                          <a:latin typeface="+mn-ea"/>
                          <a:ea typeface="+mn-ea"/>
                        </a:rPr>
                        <a:t>R1</a:t>
                      </a:r>
                      <a:endParaRPr kumimoji="1" lang="ja-JP" altLang="en-US" sz="1600" dirty="0">
                        <a:latin typeface="+mn-ea"/>
                        <a:ea typeface="+mn-ea"/>
                      </a:endParaRPr>
                    </a:p>
                  </a:txBody>
                  <a:tcPr/>
                </a:tc>
                <a:tc>
                  <a:txBody>
                    <a:bodyPr/>
                    <a:lstStyle/>
                    <a:p>
                      <a:pPr algn="ctr"/>
                      <a:r>
                        <a:rPr kumimoji="1" lang="en-US" altLang="ja-JP" sz="1600" dirty="0">
                          <a:latin typeface="+mn-ea"/>
                          <a:ea typeface="+mn-ea"/>
                        </a:rPr>
                        <a:t>R2</a:t>
                      </a:r>
                      <a:endParaRPr kumimoji="1" lang="ja-JP" altLang="en-US" sz="1600" dirty="0">
                        <a:latin typeface="+mn-ea"/>
                        <a:ea typeface="+mn-ea"/>
                      </a:endParaRPr>
                    </a:p>
                  </a:txBody>
                  <a:tcPr/>
                </a:tc>
                <a:tc>
                  <a:txBody>
                    <a:bodyPr/>
                    <a:lstStyle/>
                    <a:p>
                      <a:pPr algn="ctr"/>
                      <a:r>
                        <a:rPr kumimoji="1" lang="en-US" altLang="ja-JP" sz="1600" dirty="0">
                          <a:latin typeface="+mn-ea"/>
                          <a:ea typeface="+mn-ea"/>
                        </a:rPr>
                        <a:t>R3</a:t>
                      </a:r>
                      <a:endParaRPr kumimoji="1" lang="ja-JP" altLang="en-US" sz="1600" dirty="0">
                        <a:latin typeface="+mn-ea"/>
                        <a:ea typeface="+mn-ea"/>
                      </a:endParaRPr>
                    </a:p>
                  </a:txBody>
                  <a:tcPr/>
                </a:tc>
                <a:tc>
                  <a:txBody>
                    <a:bodyPr/>
                    <a:lstStyle/>
                    <a:p>
                      <a:pPr algn="ctr"/>
                      <a:r>
                        <a:rPr kumimoji="1" lang="en-US" altLang="ja-JP" sz="1600" dirty="0">
                          <a:latin typeface="+mn-ea"/>
                          <a:ea typeface="+mn-ea"/>
                        </a:rPr>
                        <a:t>R4</a:t>
                      </a:r>
                      <a:endParaRPr kumimoji="1" lang="ja-JP" altLang="en-US" sz="1600" dirty="0">
                        <a:latin typeface="+mn-ea"/>
                        <a:ea typeface="+mn-ea"/>
                      </a:endParaRPr>
                    </a:p>
                  </a:txBody>
                  <a:tcPr/>
                </a:tc>
                <a:tc>
                  <a:txBody>
                    <a:bodyPr/>
                    <a:lstStyle/>
                    <a:p>
                      <a:pPr algn="ctr"/>
                      <a:r>
                        <a:rPr kumimoji="1" lang="en-US" altLang="ja-JP" sz="1600" dirty="0">
                          <a:latin typeface="+mn-ea"/>
                          <a:ea typeface="+mn-ea"/>
                        </a:rPr>
                        <a:t>R5</a:t>
                      </a:r>
                      <a:endParaRPr kumimoji="1" lang="ja-JP" altLang="en-US" sz="1600" dirty="0">
                        <a:latin typeface="+mn-ea"/>
                        <a:ea typeface="+mn-ea"/>
                      </a:endParaRPr>
                    </a:p>
                  </a:txBody>
                  <a:tcPr/>
                </a:tc>
                <a:tc>
                  <a:txBody>
                    <a:bodyPr/>
                    <a:lstStyle/>
                    <a:p>
                      <a:pPr algn="ctr"/>
                      <a:r>
                        <a:rPr kumimoji="1" lang="en-US" altLang="ja-JP" sz="1600" dirty="0">
                          <a:latin typeface="+mn-ea"/>
                          <a:ea typeface="+mn-ea"/>
                        </a:rPr>
                        <a:t>R6</a:t>
                      </a:r>
                      <a:endParaRPr kumimoji="1" lang="ja-JP" altLang="en-US" sz="1600" dirty="0">
                        <a:latin typeface="+mn-ea"/>
                        <a:ea typeface="+mn-ea"/>
                      </a:endParaRPr>
                    </a:p>
                  </a:txBody>
                  <a:tcPr/>
                </a:tc>
                <a:tc>
                  <a:txBody>
                    <a:bodyPr/>
                    <a:lstStyle/>
                    <a:p>
                      <a:pPr algn="ctr"/>
                      <a:r>
                        <a:rPr kumimoji="1" lang="en-US" altLang="ja-JP" sz="1600" dirty="0">
                          <a:latin typeface="+mn-ea"/>
                          <a:ea typeface="+mn-ea"/>
                        </a:rPr>
                        <a:t>R7</a:t>
                      </a:r>
                      <a:endParaRPr kumimoji="1" lang="ja-JP" altLang="en-US" sz="1600" dirty="0">
                        <a:latin typeface="+mn-ea"/>
                        <a:ea typeface="+mn-ea"/>
                      </a:endParaRPr>
                    </a:p>
                  </a:txBody>
                  <a:tcPr/>
                </a:tc>
                <a:extLst>
                  <a:ext uri="{0D108BD9-81ED-4DB2-BD59-A6C34878D82A}">
                    <a16:rowId xmlns:a16="http://schemas.microsoft.com/office/drawing/2014/main" val="10000"/>
                  </a:ext>
                </a:extLst>
              </a:tr>
              <a:tr h="370840">
                <a:tc>
                  <a:txBody>
                    <a:bodyPr/>
                    <a:lstStyle/>
                    <a:p>
                      <a:pPr algn="ctr"/>
                      <a:r>
                        <a:rPr kumimoji="1" lang="en-US" altLang="ja-JP" sz="1600" dirty="0">
                          <a:latin typeface="+mn-ea"/>
                          <a:ea typeface="+mn-ea"/>
                        </a:rPr>
                        <a:t>542</a:t>
                      </a:r>
                      <a:endParaRPr kumimoji="1" lang="ja-JP" altLang="en-US" sz="1600" dirty="0">
                        <a:latin typeface="+mn-ea"/>
                        <a:ea typeface="+mn-ea"/>
                      </a:endParaRPr>
                    </a:p>
                  </a:txBody>
                  <a:tcPr/>
                </a:tc>
                <a:tc>
                  <a:txBody>
                    <a:bodyPr/>
                    <a:lstStyle/>
                    <a:p>
                      <a:pPr algn="ctr"/>
                      <a:r>
                        <a:rPr kumimoji="1" lang="en-US" altLang="ja-JP" sz="1600" dirty="0">
                          <a:latin typeface="+mn-ea"/>
                          <a:ea typeface="+mn-ea"/>
                        </a:rPr>
                        <a:t>1,262</a:t>
                      </a:r>
                      <a:endParaRPr kumimoji="1" lang="ja-JP" altLang="en-US" sz="1600" dirty="0">
                        <a:latin typeface="+mn-ea"/>
                        <a:ea typeface="+mn-ea"/>
                      </a:endParaRPr>
                    </a:p>
                  </a:txBody>
                  <a:tcPr/>
                </a:tc>
                <a:tc>
                  <a:txBody>
                    <a:bodyPr/>
                    <a:lstStyle/>
                    <a:p>
                      <a:pPr algn="ctr"/>
                      <a:r>
                        <a:rPr kumimoji="1" lang="en-US" altLang="ja-JP" sz="1600" dirty="0">
                          <a:latin typeface="+mn-ea"/>
                          <a:ea typeface="+mn-ea"/>
                        </a:rPr>
                        <a:t>2,837</a:t>
                      </a:r>
                      <a:endParaRPr kumimoji="1" lang="ja-JP" altLang="en-US" sz="1600" dirty="0">
                        <a:latin typeface="+mn-ea"/>
                        <a:ea typeface="+mn-ea"/>
                      </a:endParaRPr>
                    </a:p>
                  </a:txBody>
                  <a:tcPr/>
                </a:tc>
                <a:tc>
                  <a:txBody>
                    <a:bodyPr/>
                    <a:lstStyle/>
                    <a:p>
                      <a:pPr algn="ctr"/>
                      <a:r>
                        <a:rPr kumimoji="1" lang="en-US" altLang="ja-JP" sz="1600" dirty="0">
                          <a:solidFill>
                            <a:schemeClr val="tx1"/>
                          </a:solidFill>
                          <a:latin typeface="+mn-ea"/>
                          <a:ea typeface="+mn-ea"/>
                        </a:rPr>
                        <a:t>11,799</a:t>
                      </a:r>
                      <a:endParaRPr kumimoji="1" lang="ja-JP" altLang="en-US" sz="1600" dirty="0">
                        <a:solidFill>
                          <a:schemeClr val="tx1"/>
                        </a:solidFill>
                        <a:latin typeface="+mn-ea"/>
                        <a:ea typeface="+mn-ea"/>
                      </a:endParaRPr>
                    </a:p>
                  </a:txBody>
                  <a:tcPr/>
                </a:tc>
                <a:tc>
                  <a:txBody>
                    <a:bodyPr/>
                    <a:lstStyle/>
                    <a:p>
                      <a:pPr algn="ctr"/>
                      <a:r>
                        <a:rPr kumimoji="1" lang="en-US" altLang="ja-JP" sz="1600" dirty="0">
                          <a:solidFill>
                            <a:schemeClr val="tx1"/>
                          </a:solidFill>
                          <a:latin typeface="+mn-ea"/>
                          <a:ea typeface="+mn-ea"/>
                        </a:rPr>
                        <a:t>5,804</a:t>
                      </a:r>
                      <a:endParaRPr kumimoji="1" lang="ja-JP" altLang="en-US" sz="1600" dirty="0">
                        <a:solidFill>
                          <a:schemeClr val="tx1"/>
                        </a:solidFill>
                        <a:latin typeface="+mn-ea"/>
                        <a:ea typeface="+mn-ea"/>
                      </a:endParaRPr>
                    </a:p>
                  </a:txBody>
                  <a:tcPr/>
                </a:tc>
                <a:tc>
                  <a:txBody>
                    <a:bodyPr/>
                    <a:lstStyle/>
                    <a:p>
                      <a:pPr algn="ctr"/>
                      <a:r>
                        <a:rPr kumimoji="1" lang="en-US" altLang="ja-JP" sz="1600" dirty="0">
                          <a:solidFill>
                            <a:schemeClr val="tx1"/>
                          </a:solidFill>
                          <a:latin typeface="+mn-ea"/>
                          <a:ea typeface="+mn-ea"/>
                        </a:rPr>
                        <a:t>2,136</a:t>
                      </a:r>
                      <a:endParaRPr kumimoji="1" lang="ja-JP" altLang="en-US" sz="1600" dirty="0">
                        <a:solidFill>
                          <a:schemeClr val="tx1"/>
                        </a:solidFill>
                        <a:latin typeface="+mn-ea"/>
                        <a:ea typeface="+mn-ea"/>
                      </a:endParaRPr>
                    </a:p>
                  </a:txBody>
                  <a:tcPr/>
                </a:tc>
                <a:tc>
                  <a:txBody>
                    <a:bodyPr/>
                    <a:lstStyle/>
                    <a:p>
                      <a:pPr algn="ctr"/>
                      <a:r>
                        <a:rPr kumimoji="1" lang="en-US" altLang="ja-JP" sz="1600" dirty="0">
                          <a:solidFill>
                            <a:schemeClr val="tx1"/>
                          </a:solidFill>
                          <a:latin typeface="+mn-ea"/>
                          <a:ea typeface="+mn-ea"/>
                        </a:rPr>
                        <a:t>2,286</a:t>
                      </a:r>
                      <a:endParaRPr kumimoji="1" lang="ja-JP" altLang="en-US" sz="1600" dirty="0">
                        <a:solidFill>
                          <a:schemeClr val="tx1"/>
                        </a:solidFill>
                        <a:latin typeface="+mn-ea"/>
                        <a:ea typeface="+mn-ea"/>
                      </a:endParaRPr>
                    </a:p>
                  </a:txBody>
                  <a:tcPr/>
                </a:tc>
                <a:tc>
                  <a:txBody>
                    <a:bodyPr/>
                    <a:lstStyle/>
                    <a:p>
                      <a:pPr algn="ctr"/>
                      <a:r>
                        <a:rPr kumimoji="1" lang="en-US" altLang="ja-JP" sz="1600" dirty="0">
                          <a:solidFill>
                            <a:schemeClr val="tx1"/>
                          </a:solidFill>
                          <a:latin typeface="+mn-ea"/>
                          <a:ea typeface="+mn-ea"/>
                        </a:rPr>
                        <a:t>2,373</a:t>
                      </a:r>
                      <a:endParaRPr kumimoji="1" lang="ja-JP" altLang="en-US" sz="1600" dirty="0">
                        <a:solidFill>
                          <a:schemeClr val="tx1"/>
                        </a:solidFill>
                        <a:latin typeface="+mn-ea"/>
                        <a:ea typeface="+mn-ea"/>
                      </a:endParaRPr>
                    </a:p>
                  </a:txBody>
                  <a:tcPr/>
                </a:tc>
                <a:tc>
                  <a:txBody>
                    <a:bodyPr/>
                    <a:lstStyle/>
                    <a:p>
                      <a:pPr algn="ctr"/>
                      <a:r>
                        <a:rPr kumimoji="1" lang="en-US" altLang="ja-JP" sz="1600" dirty="0">
                          <a:solidFill>
                            <a:schemeClr val="tx1"/>
                          </a:solidFill>
                          <a:latin typeface="+mn-ea"/>
                          <a:ea typeface="+mn-ea"/>
                        </a:rPr>
                        <a:t>2,750</a:t>
                      </a:r>
                      <a:endParaRPr kumimoji="1" lang="ja-JP" altLang="en-US" sz="1600" dirty="0">
                        <a:solidFill>
                          <a:schemeClr val="tx1"/>
                        </a:solidFill>
                        <a:latin typeface="+mn-ea"/>
                        <a:ea typeface="+mn-ea"/>
                      </a:endParaRPr>
                    </a:p>
                  </a:txBody>
                  <a:tcPr/>
                </a:tc>
                <a:extLst>
                  <a:ext uri="{0D108BD9-81ED-4DB2-BD59-A6C34878D82A}">
                    <a16:rowId xmlns:a16="http://schemas.microsoft.com/office/drawing/2014/main" val="10001"/>
                  </a:ext>
                </a:extLst>
              </a:tr>
            </a:tbl>
          </a:graphicData>
        </a:graphic>
      </p:graphicFrame>
      <p:sp>
        <p:nvSpPr>
          <p:cNvPr id="4" name="スライド番号プレースホルダー 3"/>
          <p:cNvSpPr>
            <a:spLocks noGrp="1"/>
          </p:cNvSpPr>
          <p:nvPr>
            <p:ph type="sldNum" sz="quarter" idx="12"/>
          </p:nvPr>
        </p:nvSpPr>
        <p:spPr>
          <a:xfrm>
            <a:off x="8084456" y="6491471"/>
            <a:ext cx="1059543" cy="365125"/>
          </a:xfrm>
        </p:spPr>
        <p:txBody>
          <a:bodyPr/>
          <a:lstStyle/>
          <a:p>
            <a:fld id="{31574B80-8BAD-423D-BC4E-1B412F5C32AE}" type="slidenum">
              <a:rPr lang="ja-JP" altLang="en-US" sz="1200" b="1" smtClean="0">
                <a:latin typeface="Arial" charset="0"/>
                <a:ea typeface="Arial" charset="0"/>
                <a:cs typeface="Arial" charset="0"/>
              </a:rPr>
              <a:pPr/>
              <a:t>14</a:t>
            </a:fld>
            <a:endParaRPr lang="ja-JP" altLang="en-US" sz="1200" b="1" dirty="0">
              <a:latin typeface="Arial" charset="0"/>
              <a:ea typeface="Arial" charset="0"/>
              <a:cs typeface="Arial" charset="0"/>
            </a:endParaRPr>
          </a:p>
        </p:txBody>
      </p:sp>
    </p:spTree>
    <p:extLst>
      <p:ext uri="{BB962C8B-B14F-4D97-AF65-F5344CB8AC3E}">
        <p14:creationId xmlns:p14="http://schemas.microsoft.com/office/powerpoint/2010/main" val="3704787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27B4DC-4CC1-9CD6-36DC-29B987E70A7D}"/>
            </a:ext>
          </a:extLst>
        </p:cNvPr>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9A6E0074-FEAD-68A4-41B0-EB2E22E3E9FC}"/>
              </a:ext>
            </a:extLst>
          </p:cNvPr>
          <p:cNvSpPr>
            <a:spLocks noGrp="1"/>
          </p:cNvSpPr>
          <p:nvPr>
            <p:ph type="sldNum" sz="quarter" idx="12"/>
          </p:nvPr>
        </p:nvSpPr>
        <p:spPr>
          <a:xfrm>
            <a:off x="8110226" y="6478587"/>
            <a:ext cx="1059543" cy="365125"/>
          </a:xfrm>
        </p:spPr>
        <p:txBody>
          <a:bodyPr/>
          <a:lstStyle/>
          <a:p>
            <a:fld id="{31574B80-8BAD-423D-BC4E-1B412F5C32AE}" type="slidenum">
              <a:rPr lang="ja-JP" altLang="en-US" sz="1200" b="1" smtClean="0">
                <a:latin typeface="Arial" charset="0"/>
                <a:ea typeface="Arial" charset="0"/>
                <a:cs typeface="Arial" charset="0"/>
              </a:rPr>
              <a:pPr/>
              <a:t>2</a:t>
            </a:fld>
            <a:endParaRPr lang="ja-JP" altLang="en-US" sz="1200" b="1" dirty="0">
              <a:latin typeface="Arial" charset="0"/>
              <a:ea typeface="Arial" charset="0"/>
              <a:cs typeface="Arial" charset="0"/>
            </a:endParaRPr>
          </a:p>
        </p:txBody>
      </p:sp>
      <p:sp>
        <p:nvSpPr>
          <p:cNvPr id="6" name="正方形/長方形 5">
            <a:extLst>
              <a:ext uri="{FF2B5EF4-FFF2-40B4-BE49-F238E27FC236}">
                <a16:creationId xmlns:a16="http://schemas.microsoft.com/office/drawing/2014/main" id="{C68C0BD4-BCA7-506B-D5B5-49888641E6A8}"/>
              </a:ext>
            </a:extLst>
          </p:cNvPr>
          <p:cNvSpPr/>
          <p:nvPr/>
        </p:nvSpPr>
        <p:spPr>
          <a:xfrm>
            <a:off x="171449" y="196850"/>
            <a:ext cx="8856803" cy="60673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15" name="テキスト ボックス 17">
            <a:extLst>
              <a:ext uri="{FF2B5EF4-FFF2-40B4-BE49-F238E27FC236}">
                <a16:creationId xmlns:a16="http://schemas.microsoft.com/office/drawing/2014/main" id="{11C45A73-7FEE-61CD-9CDA-B47B11A39CA5}"/>
              </a:ext>
            </a:extLst>
          </p:cNvPr>
          <p:cNvSpPr txBox="1">
            <a:spLocks noChangeArrowheads="1"/>
          </p:cNvSpPr>
          <p:nvPr/>
        </p:nvSpPr>
        <p:spPr bwMode="auto">
          <a:xfrm>
            <a:off x="273049" y="176666"/>
            <a:ext cx="875520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sz="2400">
                <a:solidFill>
                  <a:schemeClr val="tx1"/>
                </a:solidFill>
                <a:latin typeface="Arial" charset="0"/>
                <a:ea typeface="ＭＳ Ｐゴシック" pitchFamily="4" charset="-128"/>
              </a:defRPr>
            </a:lvl1pPr>
            <a:lvl2pPr marL="37931725" indent="-37474525">
              <a:defRPr kumimoji="1" sz="2400">
                <a:solidFill>
                  <a:schemeClr val="tx1"/>
                </a:solidFill>
                <a:latin typeface="Arial" charset="0"/>
                <a:ea typeface="ＭＳ Ｐゴシック" pitchFamily="4" charset="-128"/>
              </a:defRPr>
            </a:lvl2pPr>
            <a:lvl3pPr>
              <a:defRPr kumimoji="1" sz="2400">
                <a:solidFill>
                  <a:schemeClr val="tx1"/>
                </a:solidFill>
                <a:latin typeface="Arial" charset="0"/>
                <a:ea typeface="ＭＳ Ｐゴシック" pitchFamily="4" charset="-128"/>
              </a:defRPr>
            </a:lvl3pPr>
            <a:lvl4pPr>
              <a:defRPr kumimoji="1" sz="2400">
                <a:solidFill>
                  <a:schemeClr val="tx1"/>
                </a:solidFill>
                <a:latin typeface="Arial" charset="0"/>
                <a:ea typeface="ＭＳ Ｐゴシック" pitchFamily="4" charset="-128"/>
              </a:defRPr>
            </a:lvl4pPr>
            <a:lvl5pPr>
              <a:defRPr kumimoji="1" sz="2400">
                <a:solidFill>
                  <a:schemeClr val="tx1"/>
                </a:solidFill>
                <a:latin typeface="Arial" charset="0"/>
                <a:ea typeface="ＭＳ Ｐゴシック" pitchFamily="4" charset="-128"/>
              </a:defRPr>
            </a:lvl5pPr>
            <a:lvl6pPr marL="457200" fontAlgn="base">
              <a:spcBef>
                <a:spcPct val="0"/>
              </a:spcBef>
              <a:spcAft>
                <a:spcPct val="0"/>
              </a:spcAft>
              <a:defRPr kumimoji="1" sz="2400">
                <a:solidFill>
                  <a:schemeClr val="tx1"/>
                </a:solidFill>
                <a:latin typeface="Arial" charset="0"/>
                <a:ea typeface="ＭＳ Ｐゴシック" pitchFamily="4" charset="-128"/>
              </a:defRPr>
            </a:lvl6pPr>
            <a:lvl7pPr marL="914400" fontAlgn="base">
              <a:spcBef>
                <a:spcPct val="0"/>
              </a:spcBef>
              <a:spcAft>
                <a:spcPct val="0"/>
              </a:spcAft>
              <a:defRPr kumimoji="1" sz="2400">
                <a:solidFill>
                  <a:schemeClr val="tx1"/>
                </a:solidFill>
                <a:latin typeface="Arial" charset="0"/>
                <a:ea typeface="ＭＳ Ｐゴシック" pitchFamily="4" charset="-128"/>
              </a:defRPr>
            </a:lvl7pPr>
            <a:lvl8pPr marL="1371600" fontAlgn="base">
              <a:spcBef>
                <a:spcPct val="0"/>
              </a:spcBef>
              <a:spcAft>
                <a:spcPct val="0"/>
              </a:spcAft>
              <a:defRPr kumimoji="1" sz="2400">
                <a:solidFill>
                  <a:schemeClr val="tx1"/>
                </a:solidFill>
                <a:latin typeface="Arial" charset="0"/>
                <a:ea typeface="ＭＳ Ｐゴシック" pitchFamily="4" charset="-128"/>
              </a:defRPr>
            </a:lvl8pPr>
            <a:lvl9pPr marL="1828800" fontAlgn="base">
              <a:spcBef>
                <a:spcPct val="0"/>
              </a:spcBef>
              <a:spcAft>
                <a:spcPct val="0"/>
              </a:spcAft>
              <a:defRPr kumimoji="1" sz="2400">
                <a:solidFill>
                  <a:schemeClr val="tx1"/>
                </a:solidFill>
                <a:latin typeface="Arial" charset="0"/>
                <a:ea typeface="ＭＳ Ｐゴシック" pitchFamily="4" charset="-128"/>
              </a:defRPr>
            </a:lvl9pPr>
          </a:lstStyle>
          <a:p>
            <a:r>
              <a:rPr lang="en-US" altLang="ja-JP" sz="2800" dirty="0">
                <a:solidFill>
                  <a:schemeClr val="bg1"/>
                </a:solidFill>
                <a:latin typeface="+mn-ea"/>
                <a:ea typeface="+mn-ea"/>
                <a:cs typeface="HG丸ｺﾞｼｯｸM-PRO"/>
              </a:rPr>
              <a:t>3.</a:t>
            </a:r>
            <a:r>
              <a:rPr lang="ja-JP" altLang="en-US" sz="2800" dirty="0">
                <a:solidFill>
                  <a:schemeClr val="bg1"/>
                </a:solidFill>
                <a:latin typeface="+mn-ea"/>
                <a:ea typeface="+mn-ea"/>
                <a:cs typeface="HG丸ｺﾞｼｯｸM-PRO"/>
              </a:rPr>
              <a:t>　業務実績にかかる重点項目</a:t>
            </a:r>
            <a:r>
              <a:rPr lang="ja-JP" altLang="en-US" sz="2800" dirty="0">
                <a:solidFill>
                  <a:schemeClr val="bg1"/>
                </a:solidFill>
                <a:latin typeface="+mn-ea"/>
                <a:cs typeface="HG丸ｺﾞｼｯｸM-PRO"/>
              </a:rPr>
              <a:t>（組織体制</a:t>
            </a:r>
            <a:r>
              <a:rPr lang="ja-JP" altLang="en-US" sz="2800">
                <a:solidFill>
                  <a:schemeClr val="bg1"/>
                </a:solidFill>
                <a:latin typeface="+mn-ea"/>
                <a:cs typeface="HG丸ｺﾞｼｯｸM-PRO"/>
              </a:rPr>
              <a:t>の強化</a:t>
            </a:r>
            <a:r>
              <a:rPr lang="en-US" altLang="ja-JP" sz="2800" dirty="0">
                <a:solidFill>
                  <a:schemeClr val="bg1"/>
                </a:solidFill>
                <a:latin typeface="+mn-ea"/>
                <a:cs typeface="HG丸ｺﾞｼｯｸM-PRO"/>
              </a:rPr>
              <a:t>②</a:t>
            </a:r>
            <a:r>
              <a:rPr lang="ja-JP" altLang="en-US" sz="2800">
                <a:solidFill>
                  <a:schemeClr val="bg1"/>
                </a:solidFill>
                <a:latin typeface="+mn-ea"/>
                <a:cs typeface="HG丸ｺﾞｼｯｸM-PRO"/>
              </a:rPr>
              <a:t>）</a:t>
            </a:r>
            <a:endParaRPr lang="ja-JP" altLang="en-US" sz="2800" dirty="0">
              <a:solidFill>
                <a:schemeClr val="bg1"/>
              </a:solidFill>
              <a:latin typeface="+mn-ea"/>
              <a:ea typeface="+mn-ea"/>
              <a:cs typeface="HG丸ｺﾞｼｯｸM-PRO"/>
            </a:endParaRPr>
          </a:p>
        </p:txBody>
      </p:sp>
      <p:sp>
        <p:nvSpPr>
          <p:cNvPr id="2" name="正方形/長方形 1">
            <a:extLst>
              <a:ext uri="{FF2B5EF4-FFF2-40B4-BE49-F238E27FC236}">
                <a16:creationId xmlns:a16="http://schemas.microsoft.com/office/drawing/2014/main" id="{BAFC9ABE-3921-3ABF-1CCE-EEFA0ED50252}"/>
              </a:ext>
            </a:extLst>
          </p:cNvPr>
          <p:cNvSpPr/>
          <p:nvPr/>
        </p:nvSpPr>
        <p:spPr>
          <a:xfrm>
            <a:off x="205326" y="1328569"/>
            <a:ext cx="8715936" cy="2062103"/>
          </a:xfrm>
          <a:prstGeom prst="rect">
            <a:avLst/>
          </a:prstGeom>
          <a:ln w="19050">
            <a:solidFill>
              <a:schemeClr val="accent1"/>
            </a:solidFill>
          </a:ln>
        </p:spPr>
        <p:txBody>
          <a:bodyPr wrap="square">
            <a:spAutoFit/>
          </a:bodyPr>
          <a:lstStyle/>
          <a:p>
            <a:pPr marL="133339"/>
            <a:r>
              <a:rPr lang="ja-JP" altLang="ja-JP" sz="1600" b="1" kern="100" dirty="0">
                <a:latin typeface="BIZ UDPゴシック" panose="020B0400000000000000" pitchFamily="50" charset="-128"/>
                <a:ea typeface="BIZ UDPゴシック" panose="020B0400000000000000" pitchFamily="50" charset="-128"/>
                <a:cs typeface="Times New Roman" panose="02020603050405020304" pitchFamily="18" charset="0"/>
              </a:rPr>
              <a:t>府は、平時から感染症に関する情報収集・分析の目的を地方独立行政法人</a:t>
            </a:r>
            <a:r>
              <a:rPr lang="ja-JP" altLang="ja-JP" sz="1600" b="1" kern="100" dirty="0">
                <a:solidFill>
                  <a:srgbClr val="0000CC"/>
                </a:solidFill>
                <a:latin typeface="BIZ UDPゴシック" panose="020B0400000000000000" pitchFamily="50" charset="-128"/>
                <a:ea typeface="BIZ UDPゴシック" panose="020B0400000000000000" pitchFamily="50" charset="-128"/>
                <a:cs typeface="Times New Roman" panose="02020603050405020304" pitchFamily="18" charset="0"/>
              </a:rPr>
              <a:t>大阪健康安全基盤研究所</a:t>
            </a:r>
            <a:r>
              <a:rPr lang="ja-JP" altLang="ja-JP" sz="1600" b="1" kern="100" dirty="0">
                <a:latin typeface="BIZ UDPゴシック" panose="020B0400000000000000" pitchFamily="50" charset="-128"/>
                <a:ea typeface="BIZ UDPゴシック" panose="020B0400000000000000" pitchFamily="50" charset="-128"/>
                <a:cs typeface="Times New Roman" panose="02020603050405020304" pitchFamily="18" charset="0"/>
              </a:rPr>
              <a:t>と共有した上で連携し、</a:t>
            </a:r>
            <a:r>
              <a:rPr lang="ja-JP" altLang="ja-JP" sz="1600" b="1" kern="100" dirty="0">
                <a:solidFill>
                  <a:srgbClr val="FF0000"/>
                </a:solidFill>
                <a:latin typeface="BIZ UDPゴシック" panose="020B0400000000000000" pitchFamily="50" charset="-128"/>
                <a:ea typeface="BIZ UDPゴシック" panose="020B0400000000000000" pitchFamily="50" charset="-128"/>
                <a:cs typeface="Times New Roman" panose="02020603050405020304" pitchFamily="18" charset="0"/>
              </a:rPr>
              <a:t>感染症インテリジェンス</a:t>
            </a:r>
            <a:r>
              <a:rPr lang="ja-JP" altLang="ja-JP" sz="1600" b="1" kern="100" dirty="0">
                <a:latin typeface="BIZ UDPゴシック" panose="020B0400000000000000" pitchFamily="50" charset="-128"/>
                <a:ea typeface="BIZ UDPゴシック" panose="020B0400000000000000" pitchFamily="50" charset="-128"/>
                <a:cs typeface="Times New Roman" panose="02020603050405020304" pitchFamily="18" charset="0"/>
              </a:rPr>
              <a:t>に資する府内外からの情報を収集・分析し、</a:t>
            </a:r>
            <a:r>
              <a:rPr lang="ja-JP" altLang="ja-JP" sz="1600" b="1" kern="100" dirty="0">
                <a:solidFill>
                  <a:srgbClr val="FF0000"/>
                </a:solidFill>
                <a:latin typeface="BIZ UDPゴシック" panose="020B0400000000000000" pitchFamily="50" charset="-128"/>
                <a:ea typeface="BIZ UDPゴシック" panose="020B0400000000000000" pitchFamily="50" charset="-128"/>
                <a:cs typeface="Times New Roman" panose="02020603050405020304" pitchFamily="18" charset="0"/>
              </a:rPr>
              <a:t>リスク評価</a:t>
            </a:r>
            <a:r>
              <a:rPr lang="ja-JP" altLang="ja-JP" sz="1600" b="1" kern="100" dirty="0">
                <a:latin typeface="BIZ UDPゴシック" panose="020B0400000000000000" pitchFamily="50" charset="-128"/>
                <a:ea typeface="BIZ UDPゴシック" panose="020B0400000000000000" pitchFamily="50" charset="-128"/>
                <a:cs typeface="Times New Roman" panose="02020603050405020304" pitchFamily="18" charset="0"/>
              </a:rPr>
              <a:t>を行う体制を整備する。また、府及び地方独立行政法人大阪健康安全基盤研究所は、感染症インテリジェンスに資する情報収集・分析の結果が有事の際に迅速かつ効率的に集約されるよう、平時から、国や国立健康危機管理研究機構、感染症指定医療機関、大阪公立大学大阪国際感染症研究センター（</a:t>
            </a:r>
            <a:r>
              <a:rPr lang="en-US" altLang="ja-JP" sz="1600" b="1" kern="100" dirty="0">
                <a:latin typeface="BIZ UDPゴシック" panose="020B0400000000000000" pitchFamily="50" charset="-128"/>
                <a:ea typeface="BIZ UDPゴシック" panose="020B0400000000000000" pitchFamily="50" charset="-128"/>
                <a:cs typeface="Times New Roman" panose="02020603050405020304" pitchFamily="18" charset="0"/>
              </a:rPr>
              <a:t>OIRCID</a:t>
            </a:r>
            <a:r>
              <a:rPr lang="ja-JP" altLang="ja-JP" sz="1600" b="1" kern="100" dirty="0">
                <a:latin typeface="BIZ UDPゴシック" panose="020B0400000000000000" pitchFamily="50" charset="-128"/>
                <a:ea typeface="BIZ UDPゴシック" panose="020B0400000000000000" pitchFamily="50" charset="-128"/>
                <a:cs typeface="Times New Roman" panose="02020603050405020304" pitchFamily="18" charset="0"/>
              </a:rPr>
              <a:t>）や大阪大学感染症総合教育研究拠点（</a:t>
            </a:r>
            <a:r>
              <a:rPr lang="en-US" altLang="ja-JP" sz="1600" b="1" kern="100" dirty="0" err="1">
                <a:latin typeface="BIZ UDPゴシック" panose="020B0400000000000000" pitchFamily="50" charset="-128"/>
                <a:ea typeface="BIZ UDPゴシック" panose="020B0400000000000000" pitchFamily="50" charset="-128"/>
                <a:cs typeface="Times New Roman" panose="02020603050405020304" pitchFamily="18" charset="0"/>
              </a:rPr>
              <a:t>CiDER</a:t>
            </a:r>
            <a:r>
              <a:rPr lang="ja-JP" altLang="ja-JP" sz="1600" b="1" kern="100" dirty="0">
                <a:latin typeface="BIZ UDPゴシック" panose="020B0400000000000000" pitchFamily="50" charset="-128"/>
                <a:ea typeface="BIZ UDPゴシック" panose="020B0400000000000000" pitchFamily="50" charset="-128"/>
                <a:cs typeface="Times New Roman" panose="02020603050405020304" pitchFamily="18" charset="0"/>
              </a:rPr>
              <a:t>）等の大学・研究機関、検疫所、保健所、地方衛生研究所、市町村等との</a:t>
            </a:r>
            <a:r>
              <a:rPr lang="ja-JP" altLang="ja-JP" sz="1600" b="1" kern="100" dirty="0">
                <a:solidFill>
                  <a:srgbClr val="FF0000"/>
                </a:solidFill>
                <a:latin typeface="BIZ UDPゴシック" panose="020B0400000000000000" pitchFamily="50" charset="-128"/>
                <a:ea typeface="BIZ UDPゴシック" panose="020B0400000000000000" pitchFamily="50" charset="-128"/>
                <a:cs typeface="Times New Roman" panose="02020603050405020304" pitchFamily="18" charset="0"/>
              </a:rPr>
              <a:t>人的・組織的ネットワークを築き、連携体制の強化を図る</a:t>
            </a:r>
            <a:r>
              <a:rPr lang="ja-JP" altLang="ja-JP" sz="1600" b="1" kern="100" dirty="0">
                <a:latin typeface="BIZ UDPゴシック" panose="020B0400000000000000" pitchFamily="50" charset="-128"/>
                <a:ea typeface="BIZ UDPゴシック" panose="020B0400000000000000" pitchFamily="50" charset="-128"/>
                <a:cs typeface="Times New Roman" panose="02020603050405020304" pitchFamily="18" charset="0"/>
              </a:rPr>
              <a:t>。</a:t>
            </a:r>
            <a:endParaRPr lang="ja-JP" altLang="en-US" sz="1600" b="1" dirty="0">
              <a:latin typeface="BIZ UDPゴシック" panose="020B0400000000000000" pitchFamily="50" charset="-128"/>
              <a:ea typeface="BIZ UDPゴシック" panose="020B0400000000000000" pitchFamily="50" charset="-128"/>
            </a:endParaRPr>
          </a:p>
        </p:txBody>
      </p:sp>
      <p:pic>
        <p:nvPicPr>
          <p:cNvPr id="5" name="図 4">
            <a:extLst>
              <a:ext uri="{FF2B5EF4-FFF2-40B4-BE49-F238E27FC236}">
                <a16:creationId xmlns:a16="http://schemas.microsoft.com/office/drawing/2014/main" id="{B49C4484-5B04-70E1-D2A9-4B4796C560EB}"/>
              </a:ext>
            </a:extLst>
          </p:cNvPr>
          <p:cNvPicPr>
            <a:picLocks noChangeAspect="1"/>
          </p:cNvPicPr>
          <p:nvPr/>
        </p:nvPicPr>
        <p:blipFill>
          <a:blip r:embed="rId3"/>
          <a:stretch>
            <a:fillRect/>
          </a:stretch>
        </p:blipFill>
        <p:spPr>
          <a:xfrm>
            <a:off x="1074787" y="3538603"/>
            <a:ext cx="1756715" cy="2492695"/>
          </a:xfrm>
          <a:prstGeom prst="rect">
            <a:avLst/>
          </a:prstGeom>
          <a:effectLst>
            <a:outerShdw blurRad="50800" dist="38100" dir="2700000" algn="tl" rotWithShape="0">
              <a:prstClr val="black">
                <a:alpha val="40000"/>
              </a:prstClr>
            </a:outerShdw>
          </a:effectLst>
        </p:spPr>
      </p:pic>
      <p:sp>
        <p:nvSpPr>
          <p:cNvPr id="7" name="テキスト ボックス 6">
            <a:extLst>
              <a:ext uri="{FF2B5EF4-FFF2-40B4-BE49-F238E27FC236}">
                <a16:creationId xmlns:a16="http://schemas.microsoft.com/office/drawing/2014/main" id="{F4574728-CB17-849E-DFBE-1038CF0FA93E}"/>
              </a:ext>
            </a:extLst>
          </p:cNvPr>
          <p:cNvSpPr txBox="1"/>
          <p:nvPr/>
        </p:nvSpPr>
        <p:spPr>
          <a:xfrm>
            <a:off x="0" y="6036681"/>
            <a:ext cx="3953733" cy="523220"/>
          </a:xfrm>
          <a:prstGeom prst="rect">
            <a:avLst/>
          </a:prstGeom>
          <a:noFill/>
        </p:spPr>
        <p:txBody>
          <a:bodyPr wrap="square" rtlCol="0">
            <a:spAutoFit/>
          </a:bodyPr>
          <a:lstStyle/>
          <a:p>
            <a:pPr algn="ctr"/>
            <a:r>
              <a:rPr kumimoji="1" lang="ja-JP" altLang="en-US" sz="1400" b="1" dirty="0">
                <a:solidFill>
                  <a:srgbClr val="0000CC"/>
                </a:solidFill>
                <a:latin typeface="BIZ UDPゴシック" panose="020B0400000000000000" pitchFamily="50" charset="-128"/>
                <a:ea typeface="BIZ UDPゴシック" panose="020B0400000000000000" pitchFamily="50" charset="-128"/>
              </a:rPr>
              <a:t>大阪府新型インフルエンザ等</a:t>
            </a:r>
            <a:r>
              <a:rPr lang="ja-JP" altLang="en-US" sz="1400" b="1" dirty="0">
                <a:solidFill>
                  <a:srgbClr val="0000CC"/>
                </a:solidFill>
                <a:latin typeface="BIZ UDPゴシック" panose="020B0400000000000000" pitchFamily="50" charset="-128"/>
                <a:ea typeface="BIZ UDPゴシック" panose="020B0400000000000000" pitchFamily="50" charset="-128"/>
              </a:rPr>
              <a:t>対策行動計画</a:t>
            </a:r>
            <a:endParaRPr kumimoji="1" lang="en-US" altLang="ja-JP" sz="1400" b="1" dirty="0">
              <a:solidFill>
                <a:srgbClr val="0000CC"/>
              </a:solidFill>
              <a:latin typeface="BIZ UDPゴシック" panose="020B0400000000000000" pitchFamily="50" charset="-128"/>
              <a:ea typeface="BIZ UDPゴシック" panose="020B0400000000000000" pitchFamily="50" charset="-128"/>
            </a:endParaRPr>
          </a:p>
          <a:p>
            <a:pPr algn="ctr"/>
            <a:r>
              <a:rPr lang="ja-JP" altLang="en-US" sz="1400" b="1" dirty="0">
                <a:solidFill>
                  <a:srgbClr val="0000CC"/>
                </a:solidFill>
                <a:latin typeface="BIZ UDPゴシック" panose="020B0400000000000000" pitchFamily="50" charset="-128"/>
                <a:ea typeface="BIZ UDPゴシック" panose="020B0400000000000000" pitchFamily="50" charset="-128"/>
              </a:rPr>
              <a:t>（特措法）</a:t>
            </a:r>
            <a:endParaRPr kumimoji="1" lang="ja-JP" altLang="en-US" sz="1400" b="1" dirty="0">
              <a:solidFill>
                <a:srgbClr val="0000CC"/>
              </a:solidFill>
              <a:latin typeface="BIZ UDPゴシック" panose="020B0400000000000000" pitchFamily="50" charset="-128"/>
              <a:ea typeface="BIZ UDPゴシック" panose="020B0400000000000000" pitchFamily="50" charset="-128"/>
            </a:endParaRPr>
          </a:p>
        </p:txBody>
      </p:sp>
      <p:sp>
        <p:nvSpPr>
          <p:cNvPr id="8" name="テキスト ボックス 7">
            <a:extLst>
              <a:ext uri="{FF2B5EF4-FFF2-40B4-BE49-F238E27FC236}">
                <a16:creationId xmlns:a16="http://schemas.microsoft.com/office/drawing/2014/main" id="{0FDEC2F7-4EE9-1F14-C1C8-AF747000A718}"/>
              </a:ext>
            </a:extLst>
          </p:cNvPr>
          <p:cNvSpPr txBox="1"/>
          <p:nvPr/>
        </p:nvSpPr>
        <p:spPr>
          <a:xfrm>
            <a:off x="273049" y="805935"/>
            <a:ext cx="6485638" cy="461665"/>
          </a:xfrm>
          <a:prstGeom prst="rect">
            <a:avLst/>
          </a:prstGeom>
          <a:noFill/>
        </p:spPr>
        <p:txBody>
          <a:bodyPr wrap="square">
            <a:spAutoFit/>
          </a:bodyPr>
          <a:lstStyle/>
          <a:p>
            <a:pPr>
              <a:spcBef>
                <a:spcPts val="300"/>
              </a:spcBef>
            </a:pPr>
            <a:r>
              <a:rPr lang="en-US" altLang="ja-JP" sz="2400" b="1" dirty="0">
                <a:solidFill>
                  <a:srgbClr val="002060"/>
                </a:solidFill>
                <a:latin typeface="+mj-ea"/>
                <a:ea typeface="+mj-ea"/>
              </a:rPr>
              <a:t>【</a:t>
            </a:r>
            <a:r>
              <a:rPr lang="ja-JP" altLang="en-US" sz="2400">
                <a:solidFill>
                  <a:srgbClr val="002060"/>
                </a:solidFill>
                <a:latin typeface="+mj-ea"/>
                <a:ea typeface="+mj-ea"/>
              </a:rPr>
              <a:t>ポストコロナの大安研の新たな役割</a:t>
            </a:r>
            <a:r>
              <a:rPr lang="en-US" altLang="ja-JP" sz="2400" dirty="0">
                <a:solidFill>
                  <a:srgbClr val="002060"/>
                </a:solidFill>
                <a:latin typeface="+mj-ea"/>
                <a:ea typeface="+mj-ea"/>
              </a:rPr>
              <a:t>②</a:t>
            </a:r>
            <a:r>
              <a:rPr lang="en-US" altLang="ja-JP" sz="2400" b="1" dirty="0">
                <a:solidFill>
                  <a:srgbClr val="002060"/>
                </a:solidFill>
                <a:latin typeface="+mj-ea"/>
                <a:ea typeface="+mj-ea"/>
              </a:rPr>
              <a:t>】</a:t>
            </a:r>
          </a:p>
        </p:txBody>
      </p:sp>
      <p:grpSp>
        <p:nvGrpSpPr>
          <p:cNvPr id="21" name="グループ化 20">
            <a:extLst>
              <a:ext uri="{FF2B5EF4-FFF2-40B4-BE49-F238E27FC236}">
                <a16:creationId xmlns:a16="http://schemas.microsoft.com/office/drawing/2014/main" id="{2B272C93-F22F-832B-1D9F-635D0CCE2528}"/>
              </a:ext>
            </a:extLst>
          </p:cNvPr>
          <p:cNvGrpSpPr/>
          <p:nvPr/>
        </p:nvGrpSpPr>
        <p:grpSpPr>
          <a:xfrm>
            <a:off x="2787019" y="3451641"/>
            <a:ext cx="5517492" cy="3347202"/>
            <a:chOff x="6479830" y="3263668"/>
            <a:chExt cx="5685788" cy="3449300"/>
          </a:xfrm>
        </p:grpSpPr>
        <p:sp>
          <p:nvSpPr>
            <p:cNvPr id="22" name="楕円 63">
              <a:extLst>
                <a:ext uri="{FF2B5EF4-FFF2-40B4-BE49-F238E27FC236}">
                  <a16:creationId xmlns:a16="http://schemas.microsoft.com/office/drawing/2014/main" id="{C8DD98A4-64F2-6028-B916-B2EE648D7D52}"/>
                </a:ext>
              </a:extLst>
            </p:cNvPr>
            <p:cNvSpPr/>
            <p:nvPr/>
          </p:nvSpPr>
          <p:spPr>
            <a:xfrm>
              <a:off x="8909189" y="4555282"/>
              <a:ext cx="1872786" cy="865953"/>
            </a:xfrm>
            <a:prstGeom prst="ellipse">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p>
          </p:txBody>
        </p:sp>
        <p:sp>
          <p:nvSpPr>
            <p:cNvPr id="23" name="楕円 64">
              <a:extLst>
                <a:ext uri="{FF2B5EF4-FFF2-40B4-BE49-F238E27FC236}">
                  <a16:creationId xmlns:a16="http://schemas.microsoft.com/office/drawing/2014/main" id="{3F1E1F27-708D-EECC-06B0-C5301BADE052}"/>
                </a:ext>
              </a:extLst>
            </p:cNvPr>
            <p:cNvSpPr/>
            <p:nvPr/>
          </p:nvSpPr>
          <p:spPr>
            <a:xfrm>
              <a:off x="9893618" y="4598483"/>
              <a:ext cx="766339" cy="804161"/>
            </a:xfrm>
            <a:prstGeom prst="ellipse">
              <a:avLst/>
            </a:prstGeom>
            <a:solidFill>
              <a:srgbClr val="FF00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p>
          </p:txBody>
        </p:sp>
        <p:sp>
          <p:nvSpPr>
            <p:cNvPr id="24" name="楕円 65">
              <a:extLst>
                <a:ext uri="{FF2B5EF4-FFF2-40B4-BE49-F238E27FC236}">
                  <a16:creationId xmlns:a16="http://schemas.microsoft.com/office/drawing/2014/main" id="{C095BFAD-CD40-DF6E-5AD0-CA570D8FF637}"/>
                </a:ext>
              </a:extLst>
            </p:cNvPr>
            <p:cNvSpPr/>
            <p:nvPr/>
          </p:nvSpPr>
          <p:spPr>
            <a:xfrm>
              <a:off x="6874457" y="3645379"/>
              <a:ext cx="1616520" cy="1148782"/>
            </a:xfrm>
            <a:prstGeom prst="ellipse">
              <a:avLst/>
            </a:prstGeom>
            <a:solidFill>
              <a:srgbClr val="00B05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p>
          </p:txBody>
        </p:sp>
        <p:sp>
          <p:nvSpPr>
            <p:cNvPr id="25" name="円: 塗りつぶしなし 66">
              <a:extLst>
                <a:ext uri="{FF2B5EF4-FFF2-40B4-BE49-F238E27FC236}">
                  <a16:creationId xmlns:a16="http://schemas.microsoft.com/office/drawing/2014/main" id="{811AE389-437B-F9D0-C150-DDE1FDED3108}"/>
                </a:ext>
              </a:extLst>
            </p:cNvPr>
            <p:cNvSpPr/>
            <p:nvPr/>
          </p:nvSpPr>
          <p:spPr>
            <a:xfrm>
              <a:off x="8313143" y="3912124"/>
              <a:ext cx="2969037" cy="2110461"/>
            </a:xfrm>
            <a:prstGeom prst="donut">
              <a:avLst>
                <a:gd name="adj" fmla="val 6028"/>
              </a:avLst>
            </a:prstGeom>
            <a:solidFill>
              <a:schemeClr val="accent4">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solidFill>
                  <a:schemeClr val="tx1"/>
                </a:solidFill>
              </a:endParaRPr>
            </a:p>
          </p:txBody>
        </p:sp>
        <p:pic>
          <p:nvPicPr>
            <p:cNvPr id="26" name="図 25">
              <a:extLst>
                <a:ext uri="{FF2B5EF4-FFF2-40B4-BE49-F238E27FC236}">
                  <a16:creationId xmlns:a16="http://schemas.microsoft.com/office/drawing/2014/main" id="{F18CF631-EAE0-39AA-4835-918392865863}"/>
                </a:ext>
              </a:extLst>
            </p:cNvPr>
            <p:cNvPicPr>
              <a:picLocks noChangeAspect="1"/>
            </p:cNvPicPr>
            <p:nvPr/>
          </p:nvPicPr>
          <p:blipFill>
            <a:blip r:embed="rId4"/>
            <a:stretch>
              <a:fillRect/>
            </a:stretch>
          </p:blipFill>
          <p:spPr>
            <a:xfrm>
              <a:off x="9805971" y="3263668"/>
              <a:ext cx="825050" cy="768889"/>
            </a:xfrm>
            <a:prstGeom prst="rect">
              <a:avLst/>
            </a:prstGeom>
          </p:spPr>
        </p:pic>
        <p:pic>
          <p:nvPicPr>
            <p:cNvPr id="27" name="図 26">
              <a:extLst>
                <a:ext uri="{FF2B5EF4-FFF2-40B4-BE49-F238E27FC236}">
                  <a16:creationId xmlns:a16="http://schemas.microsoft.com/office/drawing/2014/main" id="{65B8F00D-A5E7-13CE-CDDD-364FA53FC278}"/>
                </a:ext>
              </a:extLst>
            </p:cNvPr>
            <p:cNvPicPr>
              <a:picLocks noChangeAspect="1"/>
            </p:cNvPicPr>
            <p:nvPr/>
          </p:nvPicPr>
          <p:blipFill>
            <a:blip r:embed="rId5"/>
            <a:stretch>
              <a:fillRect/>
            </a:stretch>
          </p:blipFill>
          <p:spPr>
            <a:xfrm>
              <a:off x="10894004" y="3884307"/>
              <a:ext cx="938889" cy="757359"/>
            </a:xfrm>
            <a:prstGeom prst="rect">
              <a:avLst/>
            </a:prstGeom>
          </p:spPr>
        </p:pic>
        <p:pic>
          <p:nvPicPr>
            <p:cNvPr id="28" name="図 27">
              <a:extLst>
                <a:ext uri="{FF2B5EF4-FFF2-40B4-BE49-F238E27FC236}">
                  <a16:creationId xmlns:a16="http://schemas.microsoft.com/office/drawing/2014/main" id="{FF7E18CA-773E-3A66-3212-E39CCF63DB94}"/>
                </a:ext>
              </a:extLst>
            </p:cNvPr>
            <p:cNvPicPr>
              <a:picLocks noChangeAspect="1"/>
            </p:cNvPicPr>
            <p:nvPr/>
          </p:nvPicPr>
          <p:blipFill>
            <a:blip r:embed="rId6"/>
            <a:stretch>
              <a:fillRect/>
            </a:stretch>
          </p:blipFill>
          <p:spPr>
            <a:xfrm>
              <a:off x="10895988" y="5069449"/>
              <a:ext cx="894167" cy="815089"/>
            </a:xfrm>
            <a:prstGeom prst="rect">
              <a:avLst/>
            </a:prstGeom>
          </p:spPr>
        </p:pic>
        <p:pic>
          <p:nvPicPr>
            <p:cNvPr id="29" name="図 28">
              <a:extLst>
                <a:ext uri="{FF2B5EF4-FFF2-40B4-BE49-F238E27FC236}">
                  <a16:creationId xmlns:a16="http://schemas.microsoft.com/office/drawing/2014/main" id="{0F51FC7A-A3A1-324E-757F-0A749B23AFF3}"/>
                </a:ext>
              </a:extLst>
            </p:cNvPr>
            <p:cNvPicPr>
              <a:picLocks noChangeAspect="1"/>
            </p:cNvPicPr>
            <p:nvPr/>
          </p:nvPicPr>
          <p:blipFill>
            <a:blip r:embed="rId7"/>
            <a:stretch>
              <a:fillRect/>
            </a:stretch>
          </p:blipFill>
          <p:spPr>
            <a:xfrm>
              <a:off x="8740463" y="3348021"/>
              <a:ext cx="738789" cy="701668"/>
            </a:xfrm>
            <a:prstGeom prst="rect">
              <a:avLst/>
            </a:prstGeom>
          </p:spPr>
        </p:pic>
        <p:pic>
          <p:nvPicPr>
            <p:cNvPr id="30" name="図 29">
              <a:extLst>
                <a:ext uri="{FF2B5EF4-FFF2-40B4-BE49-F238E27FC236}">
                  <a16:creationId xmlns:a16="http://schemas.microsoft.com/office/drawing/2014/main" id="{B506F994-15E8-E8AA-B986-E6659961CBA2}"/>
                </a:ext>
              </a:extLst>
            </p:cNvPr>
            <p:cNvPicPr>
              <a:picLocks noChangeAspect="1"/>
            </p:cNvPicPr>
            <p:nvPr/>
          </p:nvPicPr>
          <p:blipFill>
            <a:blip r:embed="rId8"/>
            <a:stretch>
              <a:fillRect/>
            </a:stretch>
          </p:blipFill>
          <p:spPr>
            <a:xfrm>
              <a:off x="6874457" y="3836647"/>
              <a:ext cx="802641" cy="718662"/>
            </a:xfrm>
            <a:prstGeom prst="rect">
              <a:avLst/>
            </a:prstGeom>
          </p:spPr>
        </p:pic>
        <p:pic>
          <p:nvPicPr>
            <p:cNvPr id="31" name="図 30">
              <a:extLst>
                <a:ext uri="{FF2B5EF4-FFF2-40B4-BE49-F238E27FC236}">
                  <a16:creationId xmlns:a16="http://schemas.microsoft.com/office/drawing/2014/main" id="{F8222CB7-526F-662B-F8C2-26EDF8C4C0B2}"/>
                </a:ext>
              </a:extLst>
            </p:cNvPr>
            <p:cNvPicPr>
              <a:picLocks noChangeAspect="1"/>
            </p:cNvPicPr>
            <p:nvPr/>
          </p:nvPicPr>
          <p:blipFill>
            <a:blip r:embed="rId9"/>
            <a:stretch>
              <a:fillRect/>
            </a:stretch>
          </p:blipFill>
          <p:spPr>
            <a:xfrm>
              <a:off x="7623109" y="3761286"/>
              <a:ext cx="699293" cy="847813"/>
            </a:xfrm>
            <a:prstGeom prst="rect">
              <a:avLst/>
            </a:prstGeom>
          </p:spPr>
        </p:pic>
        <p:pic>
          <p:nvPicPr>
            <p:cNvPr id="32" name="図 31">
              <a:extLst>
                <a:ext uri="{FF2B5EF4-FFF2-40B4-BE49-F238E27FC236}">
                  <a16:creationId xmlns:a16="http://schemas.microsoft.com/office/drawing/2014/main" id="{CDDA5D18-A55F-3E95-341B-F6CBE4B5D61E}"/>
                </a:ext>
              </a:extLst>
            </p:cNvPr>
            <p:cNvPicPr>
              <a:picLocks noChangeAspect="1"/>
            </p:cNvPicPr>
            <p:nvPr/>
          </p:nvPicPr>
          <p:blipFill>
            <a:blip r:embed="rId10"/>
            <a:stretch>
              <a:fillRect/>
            </a:stretch>
          </p:blipFill>
          <p:spPr>
            <a:xfrm>
              <a:off x="8091512" y="5006528"/>
              <a:ext cx="825050" cy="779570"/>
            </a:xfrm>
            <a:prstGeom prst="rect">
              <a:avLst/>
            </a:prstGeom>
          </p:spPr>
        </p:pic>
        <p:pic>
          <p:nvPicPr>
            <p:cNvPr id="33" name="図 32">
              <a:extLst>
                <a:ext uri="{FF2B5EF4-FFF2-40B4-BE49-F238E27FC236}">
                  <a16:creationId xmlns:a16="http://schemas.microsoft.com/office/drawing/2014/main" id="{028B424C-8400-594B-D205-920D766B79AF}"/>
                </a:ext>
              </a:extLst>
            </p:cNvPr>
            <p:cNvPicPr>
              <a:picLocks noChangeAspect="1"/>
            </p:cNvPicPr>
            <p:nvPr/>
          </p:nvPicPr>
          <p:blipFill>
            <a:blip r:embed="rId11"/>
            <a:stretch>
              <a:fillRect/>
            </a:stretch>
          </p:blipFill>
          <p:spPr>
            <a:xfrm>
              <a:off x="9924071" y="5872747"/>
              <a:ext cx="535164" cy="601349"/>
            </a:xfrm>
            <a:prstGeom prst="rect">
              <a:avLst/>
            </a:prstGeom>
          </p:spPr>
        </p:pic>
        <p:pic>
          <p:nvPicPr>
            <p:cNvPr id="34" name="図 33">
              <a:extLst>
                <a:ext uri="{FF2B5EF4-FFF2-40B4-BE49-F238E27FC236}">
                  <a16:creationId xmlns:a16="http://schemas.microsoft.com/office/drawing/2014/main" id="{26E2466F-23DE-598D-132E-15AE306BE799}"/>
                </a:ext>
              </a:extLst>
            </p:cNvPr>
            <p:cNvPicPr>
              <a:picLocks noChangeAspect="1"/>
            </p:cNvPicPr>
            <p:nvPr/>
          </p:nvPicPr>
          <p:blipFill>
            <a:blip r:embed="rId12"/>
            <a:stretch>
              <a:fillRect/>
            </a:stretch>
          </p:blipFill>
          <p:spPr>
            <a:xfrm>
              <a:off x="8981121" y="5884537"/>
              <a:ext cx="578244" cy="588943"/>
            </a:xfrm>
            <a:prstGeom prst="rect">
              <a:avLst/>
            </a:prstGeom>
          </p:spPr>
        </p:pic>
        <p:pic>
          <p:nvPicPr>
            <p:cNvPr id="35" name="図 34">
              <a:extLst>
                <a:ext uri="{FF2B5EF4-FFF2-40B4-BE49-F238E27FC236}">
                  <a16:creationId xmlns:a16="http://schemas.microsoft.com/office/drawing/2014/main" id="{3488DD39-6B9B-0CF1-84A1-8C5D7BC9BE24}"/>
                </a:ext>
              </a:extLst>
            </p:cNvPr>
            <p:cNvPicPr>
              <a:picLocks noChangeAspect="1"/>
            </p:cNvPicPr>
            <p:nvPr/>
          </p:nvPicPr>
          <p:blipFill>
            <a:blip r:embed="rId13"/>
            <a:stretch>
              <a:fillRect/>
            </a:stretch>
          </p:blipFill>
          <p:spPr>
            <a:xfrm>
              <a:off x="9843395" y="4700684"/>
              <a:ext cx="739482" cy="564873"/>
            </a:xfrm>
            <a:prstGeom prst="rect">
              <a:avLst/>
            </a:prstGeom>
          </p:spPr>
        </p:pic>
        <p:sp>
          <p:nvSpPr>
            <p:cNvPr id="36" name="テキスト ボックス 35">
              <a:extLst>
                <a:ext uri="{FF2B5EF4-FFF2-40B4-BE49-F238E27FC236}">
                  <a16:creationId xmlns:a16="http://schemas.microsoft.com/office/drawing/2014/main" id="{3D544A2D-4A32-1D94-9A3A-247BAC79D83F}"/>
                </a:ext>
              </a:extLst>
            </p:cNvPr>
            <p:cNvSpPr txBox="1"/>
            <p:nvPr/>
          </p:nvSpPr>
          <p:spPr>
            <a:xfrm>
              <a:off x="10711374" y="4579648"/>
              <a:ext cx="1454244" cy="261610"/>
            </a:xfrm>
            <a:prstGeom prst="rect">
              <a:avLst/>
            </a:prstGeom>
            <a:noFill/>
          </p:spPr>
          <p:txBody>
            <a:bodyPr wrap="none" rtlCol="0">
              <a:spAutoFit/>
            </a:bodyPr>
            <a:lstStyle/>
            <a:p>
              <a:r>
                <a:rPr lang="ja-JP" altLang="en-US" sz="1100" b="1" dirty="0">
                  <a:latin typeface="Meiryo UI" panose="020B0604030504040204" pitchFamily="50" charset="-128"/>
                  <a:ea typeface="Meiryo UI" panose="020B0604030504040204" pitchFamily="50" charset="-128"/>
                </a:rPr>
                <a:t>感染症指定医療機関</a:t>
              </a:r>
              <a:endParaRPr kumimoji="1" lang="ja-JP" altLang="en-US" sz="1100" b="1" dirty="0">
                <a:latin typeface="Meiryo UI" panose="020B0604030504040204" pitchFamily="50" charset="-128"/>
                <a:ea typeface="Meiryo UI" panose="020B0604030504040204" pitchFamily="50" charset="-128"/>
              </a:endParaRPr>
            </a:p>
          </p:txBody>
        </p:sp>
        <p:sp>
          <p:nvSpPr>
            <p:cNvPr id="37" name="テキスト ボックス 36">
              <a:extLst>
                <a:ext uri="{FF2B5EF4-FFF2-40B4-BE49-F238E27FC236}">
                  <a16:creationId xmlns:a16="http://schemas.microsoft.com/office/drawing/2014/main" id="{B3FCC1A5-4357-FCEF-CC7E-542A18C084DF}"/>
                </a:ext>
              </a:extLst>
            </p:cNvPr>
            <p:cNvSpPr txBox="1"/>
            <p:nvPr/>
          </p:nvSpPr>
          <p:spPr>
            <a:xfrm>
              <a:off x="9854382" y="3962244"/>
              <a:ext cx="1172116" cy="261610"/>
            </a:xfrm>
            <a:prstGeom prst="rect">
              <a:avLst/>
            </a:prstGeom>
            <a:noFill/>
          </p:spPr>
          <p:txBody>
            <a:bodyPr wrap="none" rtlCol="0">
              <a:spAutoFit/>
            </a:bodyPr>
            <a:lstStyle/>
            <a:p>
              <a:r>
                <a:rPr lang="ja-JP" altLang="en-US" sz="1100" b="1" dirty="0">
                  <a:latin typeface="Meiryo UI" panose="020B0604030504040204" pitchFamily="50" charset="-128"/>
                  <a:ea typeface="Meiryo UI" panose="020B0604030504040204" pitchFamily="50" charset="-128"/>
                </a:rPr>
                <a:t>医療関連団体等</a:t>
              </a:r>
              <a:endParaRPr kumimoji="1" lang="ja-JP" altLang="en-US" sz="1100" b="1" dirty="0">
                <a:latin typeface="Meiryo UI" panose="020B0604030504040204" pitchFamily="50" charset="-128"/>
                <a:ea typeface="Meiryo UI" panose="020B0604030504040204" pitchFamily="50" charset="-128"/>
              </a:endParaRPr>
            </a:p>
          </p:txBody>
        </p:sp>
        <p:sp>
          <p:nvSpPr>
            <p:cNvPr id="38" name="テキスト ボックス 37">
              <a:extLst>
                <a:ext uri="{FF2B5EF4-FFF2-40B4-BE49-F238E27FC236}">
                  <a16:creationId xmlns:a16="http://schemas.microsoft.com/office/drawing/2014/main" id="{23FEE914-E830-C800-99C2-EA5B81DDAAE8}"/>
                </a:ext>
              </a:extLst>
            </p:cNvPr>
            <p:cNvSpPr txBox="1"/>
            <p:nvPr/>
          </p:nvSpPr>
          <p:spPr>
            <a:xfrm>
              <a:off x="10737248" y="5878352"/>
              <a:ext cx="1292341" cy="430887"/>
            </a:xfrm>
            <a:prstGeom prst="rect">
              <a:avLst/>
            </a:prstGeom>
            <a:noFill/>
          </p:spPr>
          <p:txBody>
            <a:bodyPr wrap="none" rtlCol="0">
              <a:spAutoFit/>
            </a:bodyPr>
            <a:lstStyle/>
            <a:p>
              <a:r>
                <a:rPr lang="ja-JP" altLang="en-US" sz="1100" b="1" dirty="0">
                  <a:latin typeface="Meiryo UI" panose="020B0604030504040204" pitchFamily="50" charset="-128"/>
                  <a:ea typeface="Meiryo UI" panose="020B0604030504040204" pitchFamily="50" charset="-128"/>
                </a:rPr>
                <a:t>大学・研究機関等</a:t>
              </a:r>
              <a:endParaRPr lang="en-US" altLang="ja-JP" sz="1100" b="1" dirty="0">
                <a:latin typeface="Meiryo UI" panose="020B0604030504040204" pitchFamily="50" charset="-128"/>
                <a:ea typeface="Meiryo UI" panose="020B0604030504040204" pitchFamily="50" charset="-128"/>
              </a:endParaRPr>
            </a:p>
            <a:p>
              <a:r>
                <a:rPr kumimoji="1" lang="en-US" altLang="ja-JP" sz="1100" b="1" dirty="0" err="1">
                  <a:latin typeface="Meiryo UI" panose="020B0604030504040204" pitchFamily="50" charset="-128"/>
                  <a:ea typeface="Meiryo UI" panose="020B0604030504040204" pitchFamily="50" charset="-128"/>
                </a:rPr>
                <a:t>CiDER</a:t>
              </a:r>
              <a:r>
                <a:rPr kumimoji="1" lang="en-US" altLang="ja-JP" sz="1100" b="1" dirty="0">
                  <a:latin typeface="Meiryo UI" panose="020B0604030504040204" pitchFamily="50" charset="-128"/>
                  <a:ea typeface="Meiryo UI" panose="020B0604030504040204" pitchFamily="50" charset="-128"/>
                </a:rPr>
                <a:t>/OIRCID</a:t>
              </a:r>
              <a:endParaRPr kumimoji="1" lang="ja-JP" altLang="en-US" sz="1100" b="1" dirty="0">
                <a:latin typeface="Meiryo UI" panose="020B0604030504040204" pitchFamily="50" charset="-128"/>
                <a:ea typeface="Meiryo UI" panose="020B0604030504040204" pitchFamily="50" charset="-128"/>
              </a:endParaRPr>
            </a:p>
          </p:txBody>
        </p:sp>
        <p:sp>
          <p:nvSpPr>
            <p:cNvPr id="39" name="テキスト ボックス 38">
              <a:extLst>
                <a:ext uri="{FF2B5EF4-FFF2-40B4-BE49-F238E27FC236}">
                  <a16:creationId xmlns:a16="http://schemas.microsoft.com/office/drawing/2014/main" id="{C4296CA5-7DBB-92E5-84DD-5490BFE3B4E3}"/>
                </a:ext>
              </a:extLst>
            </p:cNvPr>
            <p:cNvSpPr txBox="1"/>
            <p:nvPr/>
          </p:nvSpPr>
          <p:spPr>
            <a:xfrm>
              <a:off x="9964784" y="6434358"/>
              <a:ext cx="607859" cy="261610"/>
            </a:xfrm>
            <a:prstGeom prst="rect">
              <a:avLst/>
            </a:prstGeom>
            <a:noFill/>
          </p:spPr>
          <p:txBody>
            <a:bodyPr wrap="none" rtlCol="0">
              <a:spAutoFit/>
            </a:bodyPr>
            <a:lstStyle/>
            <a:p>
              <a:r>
                <a:rPr lang="ja-JP" altLang="en-US" sz="1100" b="1" dirty="0">
                  <a:latin typeface="Meiryo UI" panose="020B0604030504040204" pitchFamily="50" charset="-128"/>
                  <a:ea typeface="Meiryo UI" panose="020B0604030504040204" pitchFamily="50" charset="-128"/>
                </a:rPr>
                <a:t>検疫所</a:t>
              </a:r>
              <a:endParaRPr kumimoji="1" lang="ja-JP" altLang="en-US" sz="1100" b="1" dirty="0">
                <a:latin typeface="Meiryo UI" panose="020B0604030504040204" pitchFamily="50" charset="-128"/>
                <a:ea typeface="Meiryo UI" panose="020B0604030504040204" pitchFamily="50" charset="-128"/>
              </a:endParaRPr>
            </a:p>
          </p:txBody>
        </p:sp>
        <p:sp>
          <p:nvSpPr>
            <p:cNvPr id="40" name="テキスト ボックス 39">
              <a:extLst>
                <a:ext uri="{FF2B5EF4-FFF2-40B4-BE49-F238E27FC236}">
                  <a16:creationId xmlns:a16="http://schemas.microsoft.com/office/drawing/2014/main" id="{908964F2-C179-59A0-CD7F-364E2D8D8DA7}"/>
                </a:ext>
              </a:extLst>
            </p:cNvPr>
            <p:cNvSpPr txBox="1"/>
            <p:nvPr/>
          </p:nvSpPr>
          <p:spPr>
            <a:xfrm>
              <a:off x="8988287" y="6451358"/>
              <a:ext cx="607859" cy="261610"/>
            </a:xfrm>
            <a:prstGeom prst="rect">
              <a:avLst/>
            </a:prstGeom>
            <a:noFill/>
          </p:spPr>
          <p:txBody>
            <a:bodyPr wrap="none" rtlCol="0">
              <a:spAutoFit/>
            </a:bodyPr>
            <a:lstStyle/>
            <a:p>
              <a:r>
                <a:rPr lang="ja-JP" altLang="en-US" sz="1100" b="1" dirty="0">
                  <a:latin typeface="Meiryo UI" panose="020B0604030504040204" pitchFamily="50" charset="-128"/>
                  <a:ea typeface="Meiryo UI" panose="020B0604030504040204" pitchFamily="50" charset="-128"/>
                </a:rPr>
                <a:t>保健所</a:t>
              </a:r>
              <a:endParaRPr kumimoji="1" lang="ja-JP" altLang="en-US" sz="1100" b="1" dirty="0">
                <a:latin typeface="Meiryo UI" panose="020B0604030504040204" pitchFamily="50" charset="-128"/>
                <a:ea typeface="Meiryo UI" panose="020B0604030504040204" pitchFamily="50" charset="-128"/>
              </a:endParaRPr>
            </a:p>
          </p:txBody>
        </p:sp>
        <p:sp>
          <p:nvSpPr>
            <p:cNvPr id="41" name="テキスト ボックス 40">
              <a:extLst>
                <a:ext uri="{FF2B5EF4-FFF2-40B4-BE49-F238E27FC236}">
                  <a16:creationId xmlns:a16="http://schemas.microsoft.com/office/drawing/2014/main" id="{CBE22199-181F-AE29-3899-A14B07567576}"/>
                </a:ext>
              </a:extLst>
            </p:cNvPr>
            <p:cNvSpPr txBox="1"/>
            <p:nvPr/>
          </p:nvSpPr>
          <p:spPr>
            <a:xfrm>
              <a:off x="7783474" y="5721126"/>
              <a:ext cx="1443024" cy="261610"/>
            </a:xfrm>
            <a:prstGeom prst="rect">
              <a:avLst/>
            </a:prstGeom>
            <a:noFill/>
          </p:spPr>
          <p:txBody>
            <a:bodyPr wrap="none" rtlCol="0">
              <a:spAutoFit/>
            </a:bodyPr>
            <a:lstStyle/>
            <a:p>
              <a:r>
                <a:rPr lang="ja-JP" altLang="en-US" sz="1100" b="1">
                  <a:latin typeface="Meiryo UI" panose="020B0604030504040204" pitchFamily="50" charset="-128"/>
                  <a:ea typeface="Meiryo UI" panose="020B0604030504040204" pitchFamily="50" charset="-128"/>
                </a:rPr>
                <a:t>他の地方衛生研究所</a:t>
              </a:r>
              <a:endParaRPr kumimoji="1" lang="ja-JP" altLang="en-US" sz="1100" b="1" dirty="0">
                <a:latin typeface="Meiryo UI" panose="020B0604030504040204" pitchFamily="50" charset="-128"/>
                <a:ea typeface="Meiryo UI" panose="020B0604030504040204" pitchFamily="50" charset="-128"/>
              </a:endParaRPr>
            </a:p>
          </p:txBody>
        </p:sp>
        <p:sp>
          <p:nvSpPr>
            <p:cNvPr id="42" name="テキスト ボックス 41">
              <a:extLst>
                <a:ext uri="{FF2B5EF4-FFF2-40B4-BE49-F238E27FC236}">
                  <a16:creationId xmlns:a16="http://schemas.microsoft.com/office/drawing/2014/main" id="{8C6C687A-AC3A-7A9C-0363-C830CBEA3BA7}"/>
                </a:ext>
              </a:extLst>
            </p:cNvPr>
            <p:cNvSpPr txBox="1"/>
            <p:nvPr/>
          </p:nvSpPr>
          <p:spPr>
            <a:xfrm>
              <a:off x="6479830" y="4545662"/>
              <a:ext cx="2250169" cy="444030"/>
            </a:xfrm>
            <a:prstGeom prst="rect">
              <a:avLst/>
            </a:prstGeom>
            <a:solidFill>
              <a:schemeClr val="bg1"/>
            </a:solidFill>
            <a:effectLst>
              <a:softEdge rad="317500"/>
            </a:effectLst>
          </p:spPr>
          <p:txBody>
            <a:bodyPr wrap="square" rtlCol="0">
              <a:spAutoFit/>
            </a:bodyPr>
            <a:lstStyle/>
            <a:p>
              <a:pPr algn="ctr"/>
              <a:r>
                <a:rPr lang="en-US" altLang="ja-JP" sz="1100" b="1" dirty="0">
                  <a:latin typeface="Meiryo UI" panose="020B0604030504040204" pitchFamily="50" charset="-128"/>
                  <a:ea typeface="Meiryo UI" panose="020B0604030504040204" pitchFamily="50" charset="-128"/>
                </a:rPr>
                <a:t>JIHS</a:t>
              </a:r>
            </a:p>
            <a:p>
              <a:pPr algn="ctr"/>
              <a:r>
                <a:rPr lang="ja-JP" altLang="en-US" sz="1100" b="1">
                  <a:latin typeface="Meiryo UI" panose="020B0604030504040204" pitchFamily="50" charset="-128"/>
                  <a:ea typeface="Meiryo UI" panose="020B0604030504040204" pitchFamily="50" charset="-128"/>
                </a:rPr>
                <a:t>（</a:t>
              </a:r>
              <a:r>
                <a:rPr lang="en-US" altLang="ja-JP" sz="1100" b="1" dirty="0">
                  <a:latin typeface="Meiryo UI" panose="020B0604030504040204" pitchFamily="50" charset="-128"/>
                  <a:ea typeface="Meiryo UI" panose="020B0604030504040204" pitchFamily="50" charset="-128"/>
                </a:rPr>
                <a:t>FETP</a:t>
              </a:r>
              <a:r>
                <a:rPr lang="ja-JP" altLang="en-US" sz="1100" b="1" dirty="0">
                  <a:latin typeface="Meiryo UI" panose="020B0604030504040204" pitchFamily="50" charset="-128"/>
                  <a:ea typeface="Meiryo UI" panose="020B0604030504040204" pitchFamily="50" charset="-128"/>
                </a:rPr>
                <a:t>大阪拠点を含む）</a:t>
              </a:r>
              <a:endParaRPr kumimoji="1" lang="ja-JP" altLang="en-US" sz="1100" b="1" dirty="0">
                <a:latin typeface="Meiryo UI" panose="020B0604030504040204" pitchFamily="50" charset="-128"/>
                <a:ea typeface="Meiryo UI" panose="020B0604030504040204" pitchFamily="50" charset="-128"/>
              </a:endParaRPr>
            </a:p>
          </p:txBody>
        </p:sp>
        <p:sp>
          <p:nvSpPr>
            <p:cNvPr id="43" name="矢印: 上下 85">
              <a:extLst>
                <a:ext uri="{FF2B5EF4-FFF2-40B4-BE49-F238E27FC236}">
                  <a16:creationId xmlns:a16="http://schemas.microsoft.com/office/drawing/2014/main" id="{A5B3BB34-A7F7-4632-88A5-915F86449EAB}"/>
                </a:ext>
              </a:extLst>
            </p:cNvPr>
            <p:cNvSpPr/>
            <p:nvPr/>
          </p:nvSpPr>
          <p:spPr>
            <a:xfrm rot="19506082">
              <a:off x="9189916" y="4142321"/>
              <a:ext cx="167912" cy="423907"/>
            </a:xfrm>
            <a:prstGeom prst="upDownArrow">
              <a:avLst/>
            </a:prstGeom>
            <a:solidFill>
              <a:schemeClr val="accent4">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p>
          </p:txBody>
        </p:sp>
        <p:sp>
          <p:nvSpPr>
            <p:cNvPr id="44" name="テキスト ボックス 43">
              <a:extLst>
                <a:ext uri="{FF2B5EF4-FFF2-40B4-BE49-F238E27FC236}">
                  <a16:creationId xmlns:a16="http://schemas.microsoft.com/office/drawing/2014/main" id="{6CD9CADD-763C-2650-9C86-83DD7B7B4F60}"/>
                </a:ext>
              </a:extLst>
            </p:cNvPr>
            <p:cNvSpPr txBox="1"/>
            <p:nvPr/>
          </p:nvSpPr>
          <p:spPr>
            <a:xfrm>
              <a:off x="8823056" y="3973262"/>
              <a:ext cx="607859" cy="261610"/>
            </a:xfrm>
            <a:prstGeom prst="rect">
              <a:avLst/>
            </a:prstGeom>
            <a:noFill/>
          </p:spPr>
          <p:txBody>
            <a:bodyPr wrap="none" rtlCol="0">
              <a:spAutoFit/>
            </a:bodyPr>
            <a:lstStyle/>
            <a:p>
              <a:r>
                <a:rPr lang="ja-JP" altLang="en-US" sz="1100" b="1" dirty="0">
                  <a:latin typeface="Meiryo UI" panose="020B0604030504040204" pitchFamily="50" charset="-128"/>
                  <a:ea typeface="Meiryo UI" panose="020B0604030504040204" pitchFamily="50" charset="-128"/>
                </a:rPr>
                <a:t>市町村</a:t>
              </a:r>
              <a:endParaRPr kumimoji="1" lang="ja-JP" altLang="en-US" sz="1100" b="1" dirty="0">
                <a:latin typeface="Meiryo UI" panose="020B0604030504040204" pitchFamily="50" charset="-128"/>
                <a:ea typeface="Meiryo UI" panose="020B0604030504040204" pitchFamily="50" charset="-128"/>
              </a:endParaRPr>
            </a:p>
          </p:txBody>
        </p:sp>
        <p:pic>
          <p:nvPicPr>
            <p:cNvPr id="45" name="図 44">
              <a:extLst>
                <a:ext uri="{FF2B5EF4-FFF2-40B4-BE49-F238E27FC236}">
                  <a16:creationId xmlns:a16="http://schemas.microsoft.com/office/drawing/2014/main" id="{2173662C-05A6-2B01-37C9-23A4C515C585}"/>
                </a:ext>
              </a:extLst>
            </p:cNvPr>
            <p:cNvPicPr>
              <a:picLocks noChangeAspect="1"/>
            </p:cNvPicPr>
            <p:nvPr/>
          </p:nvPicPr>
          <p:blipFill>
            <a:blip r:embed="rId14"/>
            <a:stretch>
              <a:fillRect/>
            </a:stretch>
          </p:blipFill>
          <p:spPr>
            <a:xfrm flipH="1">
              <a:off x="10779993" y="3373642"/>
              <a:ext cx="473928" cy="662236"/>
            </a:xfrm>
            <a:prstGeom prst="rect">
              <a:avLst/>
            </a:prstGeom>
            <a:effectLst/>
          </p:spPr>
        </p:pic>
        <p:sp>
          <p:nvSpPr>
            <p:cNvPr id="46" name="矢印: 上下 88">
              <a:extLst>
                <a:ext uri="{FF2B5EF4-FFF2-40B4-BE49-F238E27FC236}">
                  <a16:creationId xmlns:a16="http://schemas.microsoft.com/office/drawing/2014/main" id="{83C0BCB4-F8FD-908C-C6CC-A87ADF07A094}"/>
                </a:ext>
              </a:extLst>
            </p:cNvPr>
            <p:cNvSpPr/>
            <p:nvPr/>
          </p:nvSpPr>
          <p:spPr>
            <a:xfrm rot="1254755">
              <a:off x="10019398" y="4132934"/>
              <a:ext cx="178795" cy="379126"/>
            </a:xfrm>
            <a:prstGeom prst="upDownArrow">
              <a:avLst/>
            </a:prstGeom>
            <a:solidFill>
              <a:schemeClr val="accent4">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p>
          </p:txBody>
        </p:sp>
        <p:sp>
          <p:nvSpPr>
            <p:cNvPr id="47" name="矢印: 上下 89">
              <a:extLst>
                <a:ext uri="{FF2B5EF4-FFF2-40B4-BE49-F238E27FC236}">
                  <a16:creationId xmlns:a16="http://schemas.microsoft.com/office/drawing/2014/main" id="{E281BBB9-74BD-5FF9-3EE6-B87691D4C600}"/>
                </a:ext>
              </a:extLst>
            </p:cNvPr>
            <p:cNvSpPr/>
            <p:nvPr/>
          </p:nvSpPr>
          <p:spPr>
            <a:xfrm rot="19964238">
              <a:off x="9942868" y="5434749"/>
              <a:ext cx="167912" cy="423907"/>
            </a:xfrm>
            <a:prstGeom prst="upDownArrow">
              <a:avLst/>
            </a:prstGeom>
            <a:solidFill>
              <a:schemeClr val="accent4">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p>
          </p:txBody>
        </p:sp>
        <p:sp>
          <p:nvSpPr>
            <p:cNvPr id="48" name="矢印: 上下 90">
              <a:extLst>
                <a:ext uri="{FF2B5EF4-FFF2-40B4-BE49-F238E27FC236}">
                  <a16:creationId xmlns:a16="http://schemas.microsoft.com/office/drawing/2014/main" id="{1854846D-9875-CA9F-250A-815A8029C92E}"/>
                </a:ext>
              </a:extLst>
            </p:cNvPr>
            <p:cNvSpPr/>
            <p:nvPr/>
          </p:nvSpPr>
          <p:spPr>
            <a:xfrm rot="2948157">
              <a:off x="10618851" y="4366401"/>
              <a:ext cx="171019" cy="416206"/>
            </a:xfrm>
            <a:prstGeom prst="upDownArrow">
              <a:avLst/>
            </a:prstGeom>
            <a:solidFill>
              <a:schemeClr val="accent4">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p>
          </p:txBody>
        </p:sp>
        <p:sp>
          <p:nvSpPr>
            <p:cNvPr id="49" name="矢印: 上下 91">
              <a:extLst>
                <a:ext uri="{FF2B5EF4-FFF2-40B4-BE49-F238E27FC236}">
                  <a16:creationId xmlns:a16="http://schemas.microsoft.com/office/drawing/2014/main" id="{FF33C2F1-808C-37ED-C623-CB325C893C0F}"/>
                </a:ext>
              </a:extLst>
            </p:cNvPr>
            <p:cNvSpPr/>
            <p:nvPr/>
          </p:nvSpPr>
          <p:spPr>
            <a:xfrm rot="18165379">
              <a:off x="10593996" y="5240974"/>
              <a:ext cx="171019" cy="416206"/>
            </a:xfrm>
            <a:prstGeom prst="upDownArrow">
              <a:avLst/>
            </a:prstGeom>
            <a:solidFill>
              <a:schemeClr val="accent4">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p>
          </p:txBody>
        </p:sp>
        <p:sp>
          <p:nvSpPr>
            <p:cNvPr id="50" name="矢印: 上下 92">
              <a:extLst>
                <a:ext uri="{FF2B5EF4-FFF2-40B4-BE49-F238E27FC236}">
                  <a16:creationId xmlns:a16="http://schemas.microsoft.com/office/drawing/2014/main" id="{0006D495-6E1A-9BA4-F0C0-5859CADE252E}"/>
                </a:ext>
              </a:extLst>
            </p:cNvPr>
            <p:cNvSpPr/>
            <p:nvPr/>
          </p:nvSpPr>
          <p:spPr>
            <a:xfrm rot="1455505">
              <a:off x="9472438" y="5417146"/>
              <a:ext cx="167912" cy="423907"/>
            </a:xfrm>
            <a:prstGeom prst="upDownArrow">
              <a:avLst/>
            </a:prstGeom>
            <a:solidFill>
              <a:schemeClr val="accent4">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p>
          </p:txBody>
        </p:sp>
        <p:sp>
          <p:nvSpPr>
            <p:cNvPr id="51" name="矢印: 上下 93">
              <a:extLst>
                <a:ext uri="{FF2B5EF4-FFF2-40B4-BE49-F238E27FC236}">
                  <a16:creationId xmlns:a16="http://schemas.microsoft.com/office/drawing/2014/main" id="{B7AFDB44-9D32-8DF4-AC68-008FC4760381}"/>
                </a:ext>
              </a:extLst>
            </p:cNvPr>
            <p:cNvSpPr/>
            <p:nvPr/>
          </p:nvSpPr>
          <p:spPr>
            <a:xfrm rot="3102713">
              <a:off x="8932677" y="5217254"/>
              <a:ext cx="171019" cy="416206"/>
            </a:xfrm>
            <a:prstGeom prst="upDownArrow">
              <a:avLst/>
            </a:prstGeom>
            <a:solidFill>
              <a:schemeClr val="accent4">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p>
          </p:txBody>
        </p:sp>
        <p:sp>
          <p:nvSpPr>
            <p:cNvPr id="52" name="矢印: 左右 94">
              <a:extLst>
                <a:ext uri="{FF2B5EF4-FFF2-40B4-BE49-F238E27FC236}">
                  <a16:creationId xmlns:a16="http://schemas.microsoft.com/office/drawing/2014/main" id="{9F9B1C27-ECE1-228F-B015-3E5E89C1BA47}"/>
                </a:ext>
              </a:extLst>
            </p:cNvPr>
            <p:cNvSpPr/>
            <p:nvPr/>
          </p:nvSpPr>
          <p:spPr>
            <a:xfrm rot="1320871">
              <a:off x="8184583" y="4298991"/>
              <a:ext cx="857470" cy="287940"/>
            </a:xfrm>
            <a:prstGeom prst="leftRightArrow">
              <a:avLst/>
            </a:prstGeom>
            <a:solidFill>
              <a:schemeClr val="accent5">
                <a:lumMod val="5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a:t>連携</a:t>
              </a:r>
            </a:p>
          </p:txBody>
        </p:sp>
        <p:sp>
          <p:nvSpPr>
            <p:cNvPr id="53" name="楕円 95">
              <a:extLst>
                <a:ext uri="{FF2B5EF4-FFF2-40B4-BE49-F238E27FC236}">
                  <a16:creationId xmlns:a16="http://schemas.microsoft.com/office/drawing/2014/main" id="{5D35B777-3F94-F959-42B4-FF8BF89F1AA9}"/>
                </a:ext>
              </a:extLst>
            </p:cNvPr>
            <p:cNvSpPr/>
            <p:nvPr/>
          </p:nvSpPr>
          <p:spPr>
            <a:xfrm>
              <a:off x="7560357" y="4895684"/>
              <a:ext cx="346769" cy="223909"/>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p>
          </p:txBody>
        </p:sp>
        <p:sp>
          <p:nvSpPr>
            <p:cNvPr id="54" name="テキスト ボックス 53">
              <a:extLst>
                <a:ext uri="{FF2B5EF4-FFF2-40B4-BE49-F238E27FC236}">
                  <a16:creationId xmlns:a16="http://schemas.microsoft.com/office/drawing/2014/main" id="{BDB5F34C-8620-925E-6031-CE7CFD646838}"/>
                </a:ext>
              </a:extLst>
            </p:cNvPr>
            <p:cNvSpPr txBox="1"/>
            <p:nvPr/>
          </p:nvSpPr>
          <p:spPr>
            <a:xfrm>
              <a:off x="9227723" y="5197890"/>
              <a:ext cx="607859" cy="261610"/>
            </a:xfrm>
            <a:prstGeom prst="rect">
              <a:avLst/>
            </a:prstGeom>
            <a:noFill/>
          </p:spPr>
          <p:txBody>
            <a:bodyPr wrap="none" rtlCol="0">
              <a:spAutoFit/>
            </a:bodyPr>
            <a:lstStyle/>
            <a:p>
              <a:r>
                <a:rPr lang="ja-JP" altLang="en-US" sz="1100" b="1" dirty="0">
                  <a:latin typeface="Meiryo UI" panose="020B0604030504040204" pitchFamily="50" charset="-128"/>
                  <a:ea typeface="Meiryo UI" panose="020B0604030504040204" pitchFamily="50" charset="-128"/>
                </a:rPr>
                <a:t>大阪府</a:t>
              </a:r>
              <a:endParaRPr kumimoji="1" lang="ja-JP" altLang="en-US" sz="1100" b="1" dirty="0">
                <a:latin typeface="Meiryo UI" panose="020B0604030504040204" pitchFamily="50" charset="-128"/>
                <a:ea typeface="Meiryo UI" panose="020B0604030504040204" pitchFamily="50" charset="-128"/>
              </a:endParaRPr>
            </a:p>
          </p:txBody>
        </p:sp>
        <p:sp>
          <p:nvSpPr>
            <p:cNvPr id="55" name="テキスト ボックス 54">
              <a:extLst>
                <a:ext uri="{FF2B5EF4-FFF2-40B4-BE49-F238E27FC236}">
                  <a16:creationId xmlns:a16="http://schemas.microsoft.com/office/drawing/2014/main" id="{C6DD51DB-875B-A8B9-1421-66170AD72E2B}"/>
                </a:ext>
              </a:extLst>
            </p:cNvPr>
            <p:cNvSpPr txBox="1"/>
            <p:nvPr/>
          </p:nvSpPr>
          <p:spPr>
            <a:xfrm>
              <a:off x="9968898" y="5224370"/>
              <a:ext cx="607859" cy="261610"/>
            </a:xfrm>
            <a:prstGeom prst="rect">
              <a:avLst/>
            </a:prstGeom>
            <a:noFill/>
          </p:spPr>
          <p:txBody>
            <a:bodyPr wrap="none" rtlCol="0">
              <a:spAutoFit/>
            </a:bodyPr>
            <a:lstStyle/>
            <a:p>
              <a:r>
                <a:rPr lang="ja-JP" altLang="en-US" sz="1100" b="1">
                  <a:solidFill>
                    <a:srgbClr val="FF0000"/>
                  </a:solidFill>
                  <a:latin typeface="Meiryo UI" panose="020B0604030504040204" pitchFamily="50" charset="-128"/>
                  <a:ea typeface="Meiryo UI" panose="020B0604030504040204" pitchFamily="50" charset="-128"/>
                </a:rPr>
                <a:t>大安研</a:t>
              </a:r>
              <a:endParaRPr kumimoji="1" lang="ja-JP" altLang="en-US" sz="1100" b="1" dirty="0">
                <a:solidFill>
                  <a:srgbClr val="FF0000"/>
                </a:solidFill>
                <a:latin typeface="Meiryo UI" panose="020B0604030504040204" pitchFamily="50" charset="-128"/>
                <a:ea typeface="Meiryo UI" panose="020B0604030504040204" pitchFamily="50" charset="-128"/>
              </a:endParaRPr>
            </a:p>
          </p:txBody>
        </p:sp>
        <p:pic>
          <p:nvPicPr>
            <p:cNvPr id="56" name="図 55">
              <a:extLst>
                <a:ext uri="{FF2B5EF4-FFF2-40B4-BE49-F238E27FC236}">
                  <a16:creationId xmlns:a16="http://schemas.microsoft.com/office/drawing/2014/main" id="{BD2BB3E3-4948-1C3E-849D-5048B96BFD47}"/>
                </a:ext>
              </a:extLst>
            </p:cNvPr>
            <p:cNvPicPr>
              <a:picLocks noChangeAspect="1"/>
            </p:cNvPicPr>
            <p:nvPr/>
          </p:nvPicPr>
          <p:blipFill rotWithShape="1">
            <a:blip r:embed="rId15">
              <a:extLst>
                <a:ext uri="{BEBA8EAE-BF5A-486C-A8C5-ECC9F3942E4B}">
                  <a14:imgProps xmlns:a14="http://schemas.microsoft.com/office/drawing/2010/main">
                    <a14:imgLayer r:embed="rId16">
                      <a14:imgEffect>
                        <a14:backgroundRemoval t="9910" b="89990" l="3467" r="99067">
                          <a14:foregroundMark x1="3533" y1="36837" x2="4467" y2="21822"/>
                          <a14:foregroundMark x1="92533" y1="21021" x2="99067" y2="33333"/>
                        </a14:backgroundRemoval>
                      </a14:imgEffect>
                    </a14:imgLayer>
                  </a14:imgProps>
                </a:ext>
              </a:extLst>
            </a:blip>
            <a:srcRect b="23187"/>
            <a:stretch/>
          </p:blipFill>
          <p:spPr>
            <a:xfrm>
              <a:off x="8832545" y="4674059"/>
              <a:ext cx="989922" cy="591718"/>
            </a:xfrm>
            <a:prstGeom prst="rect">
              <a:avLst/>
            </a:prstGeom>
          </p:spPr>
        </p:pic>
        <p:pic>
          <p:nvPicPr>
            <p:cNvPr id="57" name="図 56">
              <a:extLst>
                <a:ext uri="{FF2B5EF4-FFF2-40B4-BE49-F238E27FC236}">
                  <a16:creationId xmlns:a16="http://schemas.microsoft.com/office/drawing/2014/main" id="{D43C8FA8-9A5A-8857-9A89-EDC40FF8A1E5}"/>
                </a:ext>
              </a:extLst>
            </p:cNvPr>
            <p:cNvPicPr>
              <a:picLocks noChangeAspect="1"/>
            </p:cNvPicPr>
            <p:nvPr/>
          </p:nvPicPr>
          <p:blipFill>
            <a:blip r:embed="rId17"/>
            <a:stretch>
              <a:fillRect/>
            </a:stretch>
          </p:blipFill>
          <p:spPr>
            <a:xfrm>
              <a:off x="10584257" y="3341644"/>
              <a:ext cx="340635" cy="650510"/>
            </a:xfrm>
            <a:prstGeom prst="rect">
              <a:avLst/>
            </a:prstGeom>
          </p:spPr>
        </p:pic>
        <p:pic>
          <p:nvPicPr>
            <p:cNvPr id="58" name="図 57">
              <a:extLst>
                <a:ext uri="{FF2B5EF4-FFF2-40B4-BE49-F238E27FC236}">
                  <a16:creationId xmlns:a16="http://schemas.microsoft.com/office/drawing/2014/main" id="{C6A76861-051A-74F8-28E9-ADF186AA9716}"/>
                </a:ext>
              </a:extLst>
            </p:cNvPr>
            <p:cNvPicPr>
              <a:picLocks noChangeAspect="1"/>
            </p:cNvPicPr>
            <p:nvPr/>
          </p:nvPicPr>
          <p:blipFill>
            <a:blip r:embed="rId18"/>
            <a:stretch>
              <a:fillRect/>
            </a:stretch>
          </p:blipFill>
          <p:spPr>
            <a:xfrm>
              <a:off x="11755326" y="3981019"/>
              <a:ext cx="345061" cy="653486"/>
            </a:xfrm>
            <a:prstGeom prst="rect">
              <a:avLst/>
            </a:prstGeom>
          </p:spPr>
        </p:pic>
      </p:grpSp>
    </p:spTree>
    <p:extLst>
      <p:ext uri="{BB962C8B-B14F-4D97-AF65-F5344CB8AC3E}">
        <p14:creationId xmlns:p14="http://schemas.microsoft.com/office/powerpoint/2010/main" val="39926974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E68FF1-B254-FBE2-5B53-0B8B452AA6A1}"/>
            </a:ext>
          </a:extLst>
        </p:cNvPr>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9BE3365F-81EB-2D59-5E0D-E9FC1AA877DB}"/>
              </a:ext>
            </a:extLst>
          </p:cNvPr>
          <p:cNvSpPr txBox="1"/>
          <p:nvPr/>
        </p:nvSpPr>
        <p:spPr>
          <a:xfrm>
            <a:off x="171448" y="856037"/>
            <a:ext cx="8998321" cy="3023905"/>
          </a:xfrm>
          <a:prstGeom prst="rect">
            <a:avLst/>
          </a:prstGeom>
          <a:noFill/>
        </p:spPr>
        <p:txBody>
          <a:bodyPr wrap="square">
            <a:spAutoFit/>
          </a:bodyPr>
          <a:lstStyle/>
          <a:p>
            <a:r>
              <a:rPr lang="en-US" altLang="ja-JP" sz="2000" b="1" dirty="0">
                <a:solidFill>
                  <a:srgbClr val="002060"/>
                </a:solidFill>
                <a:latin typeface="+mn-ea"/>
              </a:rPr>
              <a:t>【</a:t>
            </a:r>
            <a:r>
              <a:rPr lang="ja-JP" altLang="en-US" sz="2100">
                <a:latin typeface="MS PGothic" panose="020B0600070205080204" pitchFamily="34" charset="-128"/>
                <a:ea typeface="MS PGothic" panose="020B0600070205080204" pitchFamily="34" charset="-128"/>
              </a:rPr>
              <a:t>健康危機管理監の設置</a:t>
            </a:r>
            <a:r>
              <a:rPr lang="en-US" altLang="ja-JP" sz="2100" dirty="0">
                <a:latin typeface="MS PGothic" panose="020B0600070205080204" pitchFamily="34" charset="-128"/>
                <a:ea typeface="MS PGothic" panose="020B0600070205080204" pitchFamily="34" charset="-128"/>
              </a:rPr>
              <a:t>】</a:t>
            </a:r>
          </a:p>
          <a:p>
            <a:r>
              <a:rPr lang="ja-JP" altLang="en-US" sz="2100" dirty="0">
                <a:latin typeface="MS PGothic" panose="020B0600070205080204" pitchFamily="34" charset="-128"/>
                <a:ea typeface="MS PGothic" panose="020B0600070205080204" pitchFamily="34" charset="-128"/>
              </a:rPr>
              <a:t>　　　</a:t>
            </a:r>
            <a:r>
              <a:rPr lang="ja-JP" altLang="en-US" sz="2100" dirty="0">
                <a:solidFill>
                  <a:srgbClr val="0070C0"/>
                </a:solidFill>
                <a:latin typeface="MS PGothic" panose="020B0600070205080204" pitchFamily="34" charset="-128"/>
                <a:ea typeface="MS PGothic" panose="020B0600070205080204" pitchFamily="34" charset="-128"/>
              </a:rPr>
              <a:t>健康危機管理対策の推進</a:t>
            </a:r>
            <a:r>
              <a:rPr lang="ja-JP" altLang="en-US" sz="2100" dirty="0">
                <a:latin typeface="MS PGothic" panose="020B0600070205080204" pitchFamily="34" charset="-128"/>
                <a:ea typeface="MS PGothic" panose="020B0600070205080204" pitchFamily="34" charset="-128"/>
              </a:rPr>
              <a:t>に向けて業務執行体制を再編　　　　</a:t>
            </a:r>
            <a:endParaRPr lang="en-US" altLang="ja-JP" sz="2100" dirty="0">
              <a:latin typeface="MS PGothic" panose="020B0600070205080204" pitchFamily="34" charset="-128"/>
              <a:ea typeface="MS PGothic" panose="020B0600070205080204" pitchFamily="34" charset="-128"/>
            </a:endParaRPr>
          </a:p>
          <a:p>
            <a:endParaRPr lang="en-US" altLang="ja-JP" sz="1400" dirty="0">
              <a:latin typeface="MS PGothic" panose="020B0600070205080204" pitchFamily="34" charset="-128"/>
              <a:ea typeface="MS PGothic" panose="020B0600070205080204" pitchFamily="34" charset="-128"/>
            </a:endParaRPr>
          </a:p>
          <a:p>
            <a:r>
              <a:rPr lang="en-US" altLang="ja-JP" sz="2400" b="1" dirty="0">
                <a:solidFill>
                  <a:srgbClr val="002060"/>
                </a:solidFill>
                <a:latin typeface="+mn-ea"/>
              </a:rPr>
              <a:t>【</a:t>
            </a:r>
            <a:r>
              <a:rPr lang="en-US" altLang="ja-JP" sz="2100" dirty="0" err="1">
                <a:latin typeface="MS PGothic" panose="020B0600070205080204" pitchFamily="34" charset="-128"/>
                <a:ea typeface="MS PGothic" panose="020B0600070205080204" pitchFamily="34" charset="-128"/>
              </a:rPr>
              <a:t>CiDER</a:t>
            </a:r>
            <a:r>
              <a:rPr lang="ja-JP" altLang="en-US" sz="2100" dirty="0">
                <a:latin typeface="MS PGothic" panose="020B0600070205080204" pitchFamily="34" charset="-128"/>
                <a:ea typeface="MS PGothic" panose="020B0600070205080204" pitchFamily="34" charset="-128"/>
              </a:rPr>
              <a:t>と包括的連携協定</a:t>
            </a:r>
            <a:r>
              <a:rPr lang="ja-JP" altLang="en-US" sz="2100">
                <a:latin typeface="MS PGothic" panose="020B0600070205080204" pitchFamily="34" charset="-128"/>
                <a:ea typeface="MS PGothic" panose="020B0600070205080204" pitchFamily="34" charset="-128"/>
              </a:rPr>
              <a:t>を締結</a:t>
            </a:r>
            <a:r>
              <a:rPr lang="en-US" altLang="ja-JP" sz="2100" dirty="0">
                <a:latin typeface="MS PGothic" panose="020B0600070205080204" pitchFamily="34" charset="-128"/>
                <a:ea typeface="MS PGothic" panose="020B0600070205080204" pitchFamily="34" charset="-128"/>
              </a:rPr>
              <a:t>】</a:t>
            </a:r>
          </a:p>
          <a:p>
            <a:r>
              <a:rPr lang="ja-JP" altLang="en-US" sz="2100" dirty="0">
                <a:latin typeface="MS PGothic" panose="020B0600070205080204" pitchFamily="34" charset="-128"/>
                <a:ea typeface="MS PGothic" panose="020B0600070205080204" pitchFamily="34" charset="-128"/>
              </a:rPr>
              <a:t>　　　</a:t>
            </a:r>
            <a:r>
              <a:rPr lang="ja-JP" altLang="en-US" sz="2100" dirty="0">
                <a:solidFill>
                  <a:srgbClr val="0070C0"/>
                </a:solidFill>
                <a:latin typeface="MS PGothic" panose="020B0600070205080204" pitchFamily="34" charset="-128"/>
                <a:ea typeface="MS PGothic" panose="020B0600070205080204" pitchFamily="34" charset="-128"/>
              </a:rPr>
              <a:t>感染症に関する研究、教育、危機管理</a:t>
            </a:r>
            <a:r>
              <a:rPr lang="ja-JP" altLang="en-US" sz="2100" dirty="0">
                <a:latin typeface="MS PGothic" panose="020B0600070205080204" pitchFamily="34" charset="-128"/>
                <a:ea typeface="MS PGothic" panose="020B0600070205080204" pitchFamily="34" charset="-128"/>
              </a:rPr>
              <a:t>における連携・協力を発展</a:t>
            </a:r>
            <a:endParaRPr lang="en-US" altLang="ja-JP" sz="2100" dirty="0">
              <a:latin typeface="MS PGothic" panose="020B0600070205080204" pitchFamily="34" charset="-128"/>
              <a:ea typeface="MS PGothic" panose="020B0600070205080204" pitchFamily="34" charset="-128"/>
            </a:endParaRPr>
          </a:p>
          <a:p>
            <a:pPr>
              <a:spcBef>
                <a:spcPts val="300"/>
              </a:spcBef>
            </a:pPr>
            <a:r>
              <a:rPr lang="ja-JP" altLang="en-US" sz="2100" dirty="0">
                <a:solidFill>
                  <a:srgbClr val="0070C0"/>
                </a:solidFill>
                <a:latin typeface="MS PGothic" panose="020B0600070205080204" pitchFamily="34" charset="-128"/>
                <a:ea typeface="MS PGothic" panose="020B0600070205080204" pitchFamily="34" charset="-128"/>
              </a:rPr>
              <a:t>　</a:t>
            </a:r>
            <a:r>
              <a:rPr lang="en-US" altLang="ja-JP" sz="2100" dirty="0">
                <a:solidFill>
                  <a:srgbClr val="0070C0"/>
                </a:solidFill>
                <a:latin typeface="MS PGothic" panose="020B0600070205080204" pitchFamily="34" charset="-128"/>
                <a:ea typeface="MS PGothic" panose="020B0600070205080204" pitchFamily="34" charset="-128"/>
              </a:rPr>
              <a:t> </a:t>
            </a:r>
            <a:r>
              <a:rPr lang="ja-JP" altLang="en-US" sz="2100" dirty="0">
                <a:solidFill>
                  <a:srgbClr val="0070C0"/>
                </a:solidFill>
                <a:latin typeface="MS PGothic" panose="020B0600070205080204" pitchFamily="34" charset="-128"/>
                <a:ea typeface="MS PGothic" panose="020B0600070205080204" pitchFamily="34" charset="-128"/>
              </a:rPr>
              <a:t>　</a:t>
            </a:r>
            <a:endParaRPr lang="en-US" altLang="ja-JP" sz="1000" dirty="0">
              <a:latin typeface="MS PGothic" panose="020B0600070205080204" pitchFamily="34" charset="-128"/>
              <a:ea typeface="MS PGothic" panose="020B0600070205080204" pitchFamily="34" charset="-128"/>
            </a:endParaRPr>
          </a:p>
          <a:p>
            <a:r>
              <a:rPr lang="en-US" altLang="ja-JP" sz="2000" b="1" dirty="0">
                <a:solidFill>
                  <a:srgbClr val="002060"/>
                </a:solidFill>
                <a:latin typeface="+mn-ea"/>
              </a:rPr>
              <a:t>【</a:t>
            </a:r>
            <a:r>
              <a:rPr lang="ja-JP" altLang="en-US" sz="2100">
                <a:latin typeface="MS PGothic" panose="020B0600070205080204" pitchFamily="34" charset="-128"/>
                <a:ea typeface="MS PGothic" panose="020B0600070205080204" pitchFamily="34" charset="-128"/>
              </a:rPr>
              <a:t>５</a:t>
            </a:r>
            <a:r>
              <a:rPr lang="ja-JP" altLang="en-US" sz="2100" dirty="0">
                <a:latin typeface="MS PGothic" panose="020B0600070205080204" pitchFamily="34" charset="-128"/>
                <a:ea typeface="MS PGothic" panose="020B0600070205080204" pitchFamily="34" charset="-128"/>
              </a:rPr>
              <a:t>者連携協定</a:t>
            </a:r>
            <a:r>
              <a:rPr lang="ja-JP" altLang="en-US" sz="2100">
                <a:latin typeface="MS PGothic" panose="020B0600070205080204" pitchFamily="34" charset="-128"/>
                <a:ea typeface="MS PGothic" panose="020B0600070205080204" pitchFamily="34" charset="-128"/>
              </a:rPr>
              <a:t>を締結</a:t>
            </a:r>
            <a:r>
              <a:rPr lang="en-US" altLang="ja-JP" sz="2100" dirty="0">
                <a:latin typeface="MS PGothic" panose="020B0600070205080204" pitchFamily="34" charset="-128"/>
                <a:ea typeface="MS PGothic" panose="020B0600070205080204" pitchFamily="34" charset="-128"/>
              </a:rPr>
              <a:t>】</a:t>
            </a:r>
          </a:p>
          <a:p>
            <a:r>
              <a:rPr lang="ja-JP" altLang="en-US" sz="2100" dirty="0">
                <a:effectLst/>
                <a:latin typeface="MS PGothic" panose="020B0600070205080204" pitchFamily="34" charset="-128"/>
                <a:ea typeface="MS PGothic" panose="020B0600070205080204" pitchFamily="34" charset="-128"/>
              </a:rPr>
              <a:t>　　　大阪府、大阪市、大阪公立大学、大阪大学、大安研の５者</a:t>
            </a:r>
            <a:endParaRPr lang="en-US" altLang="ja-JP" sz="2100" dirty="0">
              <a:effectLst/>
              <a:latin typeface="MS PGothic" panose="020B0600070205080204" pitchFamily="34" charset="-128"/>
              <a:ea typeface="MS PGothic" panose="020B0600070205080204" pitchFamily="34" charset="-128"/>
            </a:endParaRPr>
          </a:p>
          <a:p>
            <a:r>
              <a:rPr lang="ja-JP" altLang="en-US" sz="2100" dirty="0">
                <a:latin typeface="MS PGothic" panose="020B0600070205080204" pitchFamily="34" charset="-128"/>
                <a:ea typeface="MS PGothic" panose="020B0600070205080204" pitchFamily="34" charset="-128"/>
              </a:rPr>
              <a:t>　　　</a:t>
            </a:r>
            <a:r>
              <a:rPr lang="ja-JP" altLang="en-US" sz="2100" dirty="0">
                <a:solidFill>
                  <a:srgbClr val="0070C0"/>
                </a:solidFill>
                <a:latin typeface="MS PGothic" panose="020B0600070205080204" pitchFamily="34" charset="-128"/>
                <a:ea typeface="MS PGothic" panose="020B0600070205080204" pitchFamily="34" charset="-128"/>
              </a:rPr>
              <a:t>感染症危機事象時</a:t>
            </a:r>
            <a:r>
              <a:rPr lang="ja-JP" altLang="en-US" sz="2100" dirty="0">
                <a:latin typeface="MS PGothic" panose="020B0600070205080204" pitchFamily="34" charset="-128"/>
                <a:ea typeface="MS PGothic" panose="020B0600070205080204" pitchFamily="34" charset="-128"/>
              </a:rPr>
              <a:t>の対応力を強化</a:t>
            </a:r>
            <a:endParaRPr lang="en-US" altLang="ja-JP" sz="2100" dirty="0">
              <a:effectLst/>
              <a:latin typeface="MS PGothic" panose="020B0600070205080204" pitchFamily="34" charset="-128"/>
              <a:ea typeface="MS PGothic" panose="020B0600070205080204" pitchFamily="34" charset="-128"/>
            </a:endParaRPr>
          </a:p>
        </p:txBody>
      </p:sp>
      <p:pic>
        <p:nvPicPr>
          <p:cNvPr id="2" name="図 1">
            <a:extLst>
              <a:ext uri="{FF2B5EF4-FFF2-40B4-BE49-F238E27FC236}">
                <a16:creationId xmlns:a16="http://schemas.microsoft.com/office/drawing/2014/main" id="{F89E9274-93BF-57F1-4F41-D28C98A7AA55}"/>
              </a:ext>
            </a:extLst>
          </p:cNvPr>
          <p:cNvPicPr>
            <a:picLocks noChangeAspect="1"/>
          </p:cNvPicPr>
          <p:nvPr/>
        </p:nvPicPr>
        <p:blipFill>
          <a:blip r:embed="rId3"/>
          <a:stretch>
            <a:fillRect/>
          </a:stretch>
        </p:blipFill>
        <p:spPr>
          <a:xfrm>
            <a:off x="7209617" y="1359560"/>
            <a:ext cx="1762935" cy="712005"/>
          </a:xfrm>
          <a:prstGeom prst="rect">
            <a:avLst/>
          </a:prstGeom>
          <a:ln w="15875">
            <a:solidFill>
              <a:srgbClr val="FF0000"/>
            </a:solidFill>
          </a:ln>
        </p:spPr>
      </p:pic>
      <p:sp>
        <p:nvSpPr>
          <p:cNvPr id="4" name="スライド番号プレースホルダー 3">
            <a:extLst>
              <a:ext uri="{FF2B5EF4-FFF2-40B4-BE49-F238E27FC236}">
                <a16:creationId xmlns:a16="http://schemas.microsoft.com/office/drawing/2014/main" id="{BF61FD98-1CD3-1C8B-3801-7BEDCA6F5874}"/>
              </a:ext>
            </a:extLst>
          </p:cNvPr>
          <p:cNvSpPr>
            <a:spLocks noGrp="1"/>
          </p:cNvSpPr>
          <p:nvPr>
            <p:ph type="sldNum" sz="quarter" idx="12"/>
          </p:nvPr>
        </p:nvSpPr>
        <p:spPr>
          <a:xfrm>
            <a:off x="8110226" y="6478587"/>
            <a:ext cx="1059543" cy="365125"/>
          </a:xfrm>
        </p:spPr>
        <p:txBody>
          <a:bodyPr/>
          <a:lstStyle/>
          <a:p>
            <a:fld id="{31574B80-8BAD-423D-BC4E-1B412F5C32AE}" type="slidenum">
              <a:rPr lang="ja-JP" altLang="en-US" sz="1200" b="1" smtClean="0">
                <a:latin typeface="Arial" charset="0"/>
                <a:ea typeface="Arial" charset="0"/>
                <a:cs typeface="Arial" charset="0"/>
              </a:rPr>
              <a:pPr/>
              <a:t>3</a:t>
            </a:fld>
            <a:endParaRPr lang="ja-JP" altLang="en-US" sz="1200" b="1" dirty="0">
              <a:latin typeface="Arial" charset="0"/>
              <a:ea typeface="Arial" charset="0"/>
              <a:cs typeface="Arial" charset="0"/>
            </a:endParaRPr>
          </a:p>
        </p:txBody>
      </p:sp>
      <p:sp>
        <p:nvSpPr>
          <p:cNvPr id="6" name="正方形/長方形 5">
            <a:extLst>
              <a:ext uri="{FF2B5EF4-FFF2-40B4-BE49-F238E27FC236}">
                <a16:creationId xmlns:a16="http://schemas.microsoft.com/office/drawing/2014/main" id="{717DFD02-8F74-5FB3-9924-3523C50F5FB1}"/>
              </a:ext>
            </a:extLst>
          </p:cNvPr>
          <p:cNvSpPr/>
          <p:nvPr/>
        </p:nvSpPr>
        <p:spPr>
          <a:xfrm>
            <a:off x="171449" y="196850"/>
            <a:ext cx="8856803" cy="60673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15" name="テキスト ボックス 17">
            <a:extLst>
              <a:ext uri="{FF2B5EF4-FFF2-40B4-BE49-F238E27FC236}">
                <a16:creationId xmlns:a16="http://schemas.microsoft.com/office/drawing/2014/main" id="{E0DE30F0-1B8A-18D1-C8AF-1D7DED55125A}"/>
              </a:ext>
            </a:extLst>
          </p:cNvPr>
          <p:cNvSpPr txBox="1">
            <a:spLocks noChangeArrowheads="1"/>
          </p:cNvSpPr>
          <p:nvPr/>
        </p:nvSpPr>
        <p:spPr bwMode="auto">
          <a:xfrm>
            <a:off x="273049" y="176666"/>
            <a:ext cx="875520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sz="2400">
                <a:solidFill>
                  <a:schemeClr val="tx1"/>
                </a:solidFill>
                <a:latin typeface="Arial" charset="0"/>
                <a:ea typeface="ＭＳ Ｐゴシック" pitchFamily="4" charset="-128"/>
              </a:defRPr>
            </a:lvl1pPr>
            <a:lvl2pPr marL="37931725" indent="-37474525">
              <a:defRPr kumimoji="1" sz="2400">
                <a:solidFill>
                  <a:schemeClr val="tx1"/>
                </a:solidFill>
                <a:latin typeface="Arial" charset="0"/>
                <a:ea typeface="ＭＳ Ｐゴシック" pitchFamily="4" charset="-128"/>
              </a:defRPr>
            </a:lvl2pPr>
            <a:lvl3pPr>
              <a:defRPr kumimoji="1" sz="2400">
                <a:solidFill>
                  <a:schemeClr val="tx1"/>
                </a:solidFill>
                <a:latin typeface="Arial" charset="0"/>
                <a:ea typeface="ＭＳ Ｐゴシック" pitchFamily="4" charset="-128"/>
              </a:defRPr>
            </a:lvl3pPr>
            <a:lvl4pPr>
              <a:defRPr kumimoji="1" sz="2400">
                <a:solidFill>
                  <a:schemeClr val="tx1"/>
                </a:solidFill>
                <a:latin typeface="Arial" charset="0"/>
                <a:ea typeface="ＭＳ Ｐゴシック" pitchFamily="4" charset="-128"/>
              </a:defRPr>
            </a:lvl4pPr>
            <a:lvl5pPr>
              <a:defRPr kumimoji="1" sz="2400">
                <a:solidFill>
                  <a:schemeClr val="tx1"/>
                </a:solidFill>
                <a:latin typeface="Arial" charset="0"/>
                <a:ea typeface="ＭＳ Ｐゴシック" pitchFamily="4" charset="-128"/>
              </a:defRPr>
            </a:lvl5pPr>
            <a:lvl6pPr marL="457200" fontAlgn="base">
              <a:spcBef>
                <a:spcPct val="0"/>
              </a:spcBef>
              <a:spcAft>
                <a:spcPct val="0"/>
              </a:spcAft>
              <a:defRPr kumimoji="1" sz="2400">
                <a:solidFill>
                  <a:schemeClr val="tx1"/>
                </a:solidFill>
                <a:latin typeface="Arial" charset="0"/>
                <a:ea typeface="ＭＳ Ｐゴシック" pitchFamily="4" charset="-128"/>
              </a:defRPr>
            </a:lvl6pPr>
            <a:lvl7pPr marL="914400" fontAlgn="base">
              <a:spcBef>
                <a:spcPct val="0"/>
              </a:spcBef>
              <a:spcAft>
                <a:spcPct val="0"/>
              </a:spcAft>
              <a:defRPr kumimoji="1" sz="2400">
                <a:solidFill>
                  <a:schemeClr val="tx1"/>
                </a:solidFill>
                <a:latin typeface="Arial" charset="0"/>
                <a:ea typeface="ＭＳ Ｐゴシック" pitchFamily="4" charset="-128"/>
              </a:defRPr>
            </a:lvl7pPr>
            <a:lvl8pPr marL="1371600" fontAlgn="base">
              <a:spcBef>
                <a:spcPct val="0"/>
              </a:spcBef>
              <a:spcAft>
                <a:spcPct val="0"/>
              </a:spcAft>
              <a:defRPr kumimoji="1" sz="2400">
                <a:solidFill>
                  <a:schemeClr val="tx1"/>
                </a:solidFill>
                <a:latin typeface="Arial" charset="0"/>
                <a:ea typeface="ＭＳ Ｐゴシック" pitchFamily="4" charset="-128"/>
              </a:defRPr>
            </a:lvl8pPr>
            <a:lvl9pPr marL="1828800" fontAlgn="base">
              <a:spcBef>
                <a:spcPct val="0"/>
              </a:spcBef>
              <a:spcAft>
                <a:spcPct val="0"/>
              </a:spcAft>
              <a:defRPr kumimoji="1" sz="2400">
                <a:solidFill>
                  <a:schemeClr val="tx1"/>
                </a:solidFill>
                <a:latin typeface="Arial" charset="0"/>
                <a:ea typeface="ＭＳ Ｐゴシック" pitchFamily="4" charset="-128"/>
              </a:defRPr>
            </a:lvl9pPr>
          </a:lstStyle>
          <a:p>
            <a:r>
              <a:rPr lang="en-US" altLang="ja-JP" sz="2800" dirty="0">
                <a:solidFill>
                  <a:schemeClr val="bg1"/>
                </a:solidFill>
                <a:latin typeface="+mn-ea"/>
                <a:ea typeface="+mn-ea"/>
                <a:cs typeface="HG丸ｺﾞｼｯｸM-PRO"/>
              </a:rPr>
              <a:t>3.</a:t>
            </a:r>
            <a:r>
              <a:rPr lang="ja-JP" altLang="en-US" sz="2800" dirty="0">
                <a:solidFill>
                  <a:schemeClr val="bg1"/>
                </a:solidFill>
                <a:latin typeface="+mn-ea"/>
                <a:ea typeface="+mn-ea"/>
                <a:cs typeface="HG丸ｺﾞｼｯｸM-PRO"/>
              </a:rPr>
              <a:t>　業務実績にかかる重点項目</a:t>
            </a:r>
            <a:r>
              <a:rPr lang="ja-JP" altLang="en-US" sz="2800" dirty="0">
                <a:solidFill>
                  <a:schemeClr val="bg1"/>
                </a:solidFill>
                <a:latin typeface="+mn-ea"/>
                <a:cs typeface="HG丸ｺﾞｼｯｸM-PRO"/>
              </a:rPr>
              <a:t>（組織体制</a:t>
            </a:r>
            <a:r>
              <a:rPr lang="ja-JP" altLang="en-US" sz="2800">
                <a:solidFill>
                  <a:schemeClr val="bg1"/>
                </a:solidFill>
                <a:latin typeface="+mn-ea"/>
                <a:cs typeface="HG丸ｺﾞｼｯｸM-PRO"/>
              </a:rPr>
              <a:t>の強化</a:t>
            </a:r>
            <a:r>
              <a:rPr lang="en-US" altLang="ja-JP" sz="2800" dirty="0">
                <a:solidFill>
                  <a:schemeClr val="bg1"/>
                </a:solidFill>
                <a:latin typeface="+mn-ea"/>
                <a:cs typeface="HG丸ｺﾞｼｯｸM-PRO"/>
              </a:rPr>
              <a:t>③</a:t>
            </a:r>
            <a:r>
              <a:rPr lang="ja-JP" altLang="en-US" sz="2800">
                <a:solidFill>
                  <a:schemeClr val="bg1"/>
                </a:solidFill>
                <a:latin typeface="+mn-ea"/>
                <a:cs typeface="HG丸ｺﾞｼｯｸM-PRO"/>
              </a:rPr>
              <a:t>）</a:t>
            </a:r>
            <a:endParaRPr lang="ja-JP" altLang="en-US" sz="2800" dirty="0">
              <a:solidFill>
                <a:schemeClr val="bg1"/>
              </a:solidFill>
              <a:latin typeface="+mn-ea"/>
              <a:ea typeface="+mn-ea"/>
              <a:cs typeface="HG丸ｺﾞｼｯｸM-PRO"/>
            </a:endParaRPr>
          </a:p>
        </p:txBody>
      </p:sp>
      <p:pic>
        <p:nvPicPr>
          <p:cNvPr id="5" name="図 4">
            <a:extLst>
              <a:ext uri="{FF2B5EF4-FFF2-40B4-BE49-F238E27FC236}">
                <a16:creationId xmlns:a16="http://schemas.microsoft.com/office/drawing/2014/main" id="{D15E0619-D42B-9D8F-D637-776C132D7221}"/>
              </a:ext>
            </a:extLst>
          </p:cNvPr>
          <p:cNvPicPr>
            <a:picLocks noChangeAspect="1"/>
          </p:cNvPicPr>
          <p:nvPr/>
        </p:nvPicPr>
        <p:blipFill>
          <a:blip r:embed="rId4"/>
          <a:srcRect l="37388" t="65466" r="29055" b="19968"/>
          <a:stretch>
            <a:fillRect/>
          </a:stretch>
        </p:blipFill>
        <p:spPr>
          <a:xfrm>
            <a:off x="372061" y="3943760"/>
            <a:ext cx="6360061" cy="2657337"/>
          </a:xfrm>
          <a:prstGeom prst="rect">
            <a:avLst/>
          </a:prstGeom>
        </p:spPr>
      </p:pic>
      <p:pic>
        <p:nvPicPr>
          <p:cNvPr id="3" name="図 2">
            <a:extLst>
              <a:ext uri="{FF2B5EF4-FFF2-40B4-BE49-F238E27FC236}">
                <a16:creationId xmlns:a16="http://schemas.microsoft.com/office/drawing/2014/main" id="{06D056FB-11D7-9C91-553B-6D172FA1A1A6}"/>
              </a:ext>
            </a:extLst>
          </p:cNvPr>
          <p:cNvPicPr>
            <a:picLocks noChangeAspect="1"/>
          </p:cNvPicPr>
          <p:nvPr/>
        </p:nvPicPr>
        <p:blipFill>
          <a:blip r:embed="rId5"/>
          <a:stretch>
            <a:fillRect/>
          </a:stretch>
        </p:blipFill>
        <p:spPr>
          <a:xfrm>
            <a:off x="6511583" y="3728107"/>
            <a:ext cx="2460969" cy="1781603"/>
          </a:xfrm>
          <a:prstGeom prst="rect">
            <a:avLst/>
          </a:prstGeom>
          <a:ln w="12700">
            <a:solidFill>
              <a:srgbClr val="FF0000"/>
            </a:solidFill>
          </a:ln>
        </p:spPr>
      </p:pic>
    </p:spTree>
    <p:extLst>
      <p:ext uri="{BB962C8B-B14F-4D97-AF65-F5344CB8AC3E}">
        <p14:creationId xmlns:p14="http://schemas.microsoft.com/office/powerpoint/2010/main" val="29095125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273048" y="1963509"/>
            <a:ext cx="8498510" cy="2936510"/>
          </a:xfrm>
          <a:prstGeom prst="rect">
            <a:avLst/>
          </a:prstGeom>
          <a:noFill/>
        </p:spPr>
        <p:txBody>
          <a:bodyPr wrap="square" rtlCol="0">
            <a:spAutoFit/>
          </a:bodyPr>
          <a:lstStyle/>
          <a:p>
            <a:pPr>
              <a:lnSpc>
                <a:spcPts val="2500"/>
              </a:lnSpc>
            </a:pPr>
            <a:r>
              <a:rPr lang="ja-JP" altLang="en-US" dirty="0">
                <a:latin typeface="ＭＳ Ｐゴシック" panose="020B0600070205080204" pitchFamily="50" charset="-128"/>
                <a:ea typeface="ＭＳ Ｐゴシック" panose="020B0600070205080204" pitchFamily="50" charset="-128"/>
              </a:rPr>
              <a:t>○試験検査</a:t>
            </a:r>
            <a:endParaRPr lang="en-US" altLang="ja-JP" dirty="0">
              <a:latin typeface="ＭＳ Ｐゴシック" panose="020B0600070205080204" pitchFamily="50" charset="-128"/>
              <a:ea typeface="ＭＳ Ｐゴシック" panose="020B0600070205080204" pitchFamily="50" charset="-128"/>
            </a:endParaRPr>
          </a:p>
          <a:p>
            <a:pPr>
              <a:lnSpc>
                <a:spcPts val="2500"/>
              </a:lnSpc>
            </a:pPr>
            <a:r>
              <a:rPr lang="en-US" altLang="ja-JP" dirty="0">
                <a:latin typeface="+mj-ea"/>
                <a:ea typeface="+mj-ea"/>
                <a:cs typeface="Times New Roman" panose="02020603050405020304" pitchFamily="18" charset="0"/>
              </a:rPr>
              <a:t> </a:t>
            </a:r>
            <a:r>
              <a:rPr lang="ja-JP" altLang="en-US" dirty="0">
                <a:latin typeface="+mj-ea"/>
                <a:ea typeface="+mj-ea"/>
                <a:cs typeface="Times New Roman" panose="02020603050405020304" pitchFamily="18" charset="0"/>
              </a:rPr>
              <a:t>・</a:t>
            </a:r>
            <a:r>
              <a:rPr lang="en-US" altLang="ja-JP" dirty="0">
                <a:latin typeface="+mj-ea"/>
                <a:ea typeface="+mj-ea"/>
                <a:cs typeface="Times New Roman" panose="02020603050405020304" pitchFamily="18" charset="0"/>
              </a:rPr>
              <a:t> </a:t>
            </a:r>
            <a:r>
              <a:rPr lang="ja-JP" altLang="en-US" dirty="0">
                <a:latin typeface="+mj-ea"/>
                <a:ea typeface="+mj-ea"/>
                <a:cs typeface="Times New Roman" panose="02020603050405020304" pitchFamily="18" charset="0"/>
              </a:rPr>
              <a:t>法令改正等による新規検査対応：</a:t>
            </a:r>
            <a:endParaRPr lang="en-US" altLang="ja-JP" dirty="0">
              <a:latin typeface="+mj-ea"/>
              <a:ea typeface="+mj-ea"/>
              <a:cs typeface="Times New Roman" panose="02020603050405020304" pitchFamily="18" charset="0"/>
            </a:endParaRPr>
          </a:p>
          <a:p>
            <a:pPr>
              <a:lnSpc>
                <a:spcPts val="2500"/>
              </a:lnSpc>
            </a:pPr>
            <a:r>
              <a:rPr lang="ja-JP" altLang="en-US" dirty="0">
                <a:latin typeface="+mj-ea"/>
                <a:ea typeface="+mj-ea"/>
                <a:cs typeface="Times New Roman" panose="02020603050405020304" pitchFamily="18" charset="0"/>
              </a:rPr>
              <a:t>　　　　　急性呼吸器感染症（</a:t>
            </a:r>
            <a:r>
              <a:rPr lang="en-US" altLang="ja-JP" dirty="0">
                <a:latin typeface="+mj-ea"/>
                <a:ea typeface="+mj-ea"/>
                <a:cs typeface="Times New Roman" panose="02020603050405020304" pitchFamily="18" charset="0"/>
              </a:rPr>
              <a:t>ARI</a:t>
            </a:r>
            <a:r>
              <a:rPr lang="ja-JP" altLang="en-US" dirty="0">
                <a:latin typeface="+mj-ea"/>
                <a:ea typeface="+mj-ea"/>
                <a:cs typeface="Times New Roman" panose="02020603050405020304" pitchFamily="18" charset="0"/>
              </a:rPr>
              <a:t>）サーベイランス</a:t>
            </a:r>
            <a:endParaRPr lang="en-US" altLang="ja-JP" dirty="0">
              <a:latin typeface="+mj-ea"/>
              <a:ea typeface="+mj-ea"/>
              <a:cs typeface="Times New Roman" panose="02020603050405020304" pitchFamily="18" charset="0"/>
            </a:endParaRPr>
          </a:p>
          <a:p>
            <a:pPr>
              <a:lnSpc>
                <a:spcPts val="2500"/>
              </a:lnSpc>
            </a:pPr>
            <a:r>
              <a:rPr lang="ja-JP" altLang="en-US" dirty="0">
                <a:latin typeface="+mj-ea"/>
                <a:ea typeface="+mj-ea"/>
                <a:cs typeface="Times New Roman" panose="02020603050405020304" pitchFamily="18" charset="0"/>
              </a:rPr>
              <a:t>　　　　　ミネラルウォーター、水道水中の</a:t>
            </a:r>
            <a:r>
              <a:rPr lang="en-US" altLang="ja-JP" dirty="0">
                <a:latin typeface="+mj-ea"/>
                <a:ea typeface="+mj-ea"/>
                <a:cs typeface="Times New Roman" panose="02020603050405020304" pitchFamily="18" charset="0"/>
              </a:rPr>
              <a:t>PFOS</a:t>
            </a:r>
            <a:r>
              <a:rPr lang="ja-JP" altLang="en-US" dirty="0">
                <a:latin typeface="+mj-ea"/>
                <a:ea typeface="+mj-ea"/>
                <a:cs typeface="Times New Roman" panose="02020603050405020304" pitchFamily="18" charset="0"/>
              </a:rPr>
              <a:t>及び</a:t>
            </a:r>
            <a:r>
              <a:rPr lang="en-US" altLang="ja-JP" dirty="0">
                <a:latin typeface="+mj-ea"/>
                <a:ea typeface="+mj-ea"/>
                <a:cs typeface="Times New Roman" panose="02020603050405020304" pitchFamily="18" charset="0"/>
              </a:rPr>
              <a:t>PFOA</a:t>
            </a:r>
            <a:r>
              <a:rPr lang="ja-JP" altLang="en-US" dirty="0">
                <a:latin typeface="+mj-ea"/>
                <a:ea typeface="+mj-ea"/>
                <a:cs typeface="Times New Roman" panose="02020603050405020304" pitchFamily="18" charset="0"/>
              </a:rPr>
              <a:t>　　　　</a:t>
            </a:r>
            <a:endParaRPr lang="en-US" altLang="ja-JP" dirty="0">
              <a:latin typeface="+mj-ea"/>
              <a:ea typeface="+mj-ea"/>
              <a:cs typeface="Times New Roman" panose="02020603050405020304" pitchFamily="18" charset="0"/>
            </a:endParaRPr>
          </a:p>
          <a:p>
            <a:pPr>
              <a:lnSpc>
                <a:spcPts val="2500"/>
              </a:lnSpc>
            </a:pPr>
            <a:r>
              <a:rPr lang="ja-JP" altLang="en-US" dirty="0">
                <a:latin typeface="+mj-ea"/>
                <a:ea typeface="+mj-ea"/>
                <a:cs typeface="Times New Roman" panose="02020603050405020304" pitchFamily="18" charset="0"/>
              </a:rPr>
              <a:t>　　　　　冷却塔水中のレジオネラ</a:t>
            </a:r>
            <a:r>
              <a:rPr lang="ja-JP" altLang="en-US" dirty="0">
                <a:latin typeface="+mj-ea"/>
                <a:cs typeface="Times New Roman" panose="02020603050405020304" pitchFamily="18" charset="0"/>
              </a:rPr>
              <a:t>属</a:t>
            </a:r>
            <a:r>
              <a:rPr lang="ja-JP" altLang="en-US" dirty="0">
                <a:latin typeface="+mj-ea"/>
                <a:ea typeface="+mj-ea"/>
                <a:cs typeface="Times New Roman" panose="02020603050405020304" pitchFamily="18" charset="0"/>
              </a:rPr>
              <a:t>菌</a:t>
            </a:r>
            <a:endParaRPr lang="en-US" altLang="ja-JP" dirty="0">
              <a:latin typeface="+mj-ea"/>
              <a:ea typeface="+mj-ea"/>
              <a:cs typeface="Times New Roman" panose="02020603050405020304" pitchFamily="18" charset="0"/>
            </a:endParaRPr>
          </a:p>
          <a:p>
            <a:pPr>
              <a:lnSpc>
                <a:spcPts val="2500"/>
              </a:lnSpc>
            </a:pPr>
            <a:r>
              <a:rPr lang="ja-JP" altLang="en-US" dirty="0">
                <a:latin typeface="+mj-ea"/>
                <a:ea typeface="+mj-ea"/>
                <a:cs typeface="Times New Roman" panose="02020603050405020304" pitchFamily="18" charset="0"/>
              </a:rPr>
              <a:t>・ </a:t>
            </a:r>
            <a:r>
              <a:rPr lang="en-US" altLang="ja-JP" dirty="0">
                <a:effectLst/>
                <a:latin typeface="+mj-ea"/>
                <a:ea typeface="+mj-ea"/>
                <a:cs typeface="Times New Roman" panose="02020603050405020304" pitchFamily="18" charset="0"/>
              </a:rPr>
              <a:t>2025</a:t>
            </a:r>
            <a:r>
              <a:rPr lang="ja-JP" altLang="en-US" dirty="0">
                <a:effectLst/>
                <a:latin typeface="+mj-ea"/>
                <a:ea typeface="+mj-ea"/>
                <a:cs typeface="Times New Roman" panose="02020603050405020304" pitchFamily="18" charset="0"/>
              </a:rPr>
              <a:t>年大阪・関西万博</a:t>
            </a:r>
            <a:r>
              <a:rPr lang="ja-JP" altLang="en-US" dirty="0">
                <a:latin typeface="+mj-ea"/>
                <a:ea typeface="+mj-ea"/>
                <a:cs typeface="Times New Roman" panose="02020603050405020304" pitchFamily="18" charset="0"/>
              </a:rPr>
              <a:t>：</a:t>
            </a:r>
            <a:endParaRPr lang="en-US" altLang="ja-JP" dirty="0">
              <a:latin typeface="+mj-ea"/>
              <a:ea typeface="+mj-ea"/>
              <a:cs typeface="Times New Roman" panose="02020603050405020304" pitchFamily="18" charset="0"/>
            </a:endParaRPr>
          </a:p>
          <a:p>
            <a:pPr>
              <a:lnSpc>
                <a:spcPts val="2500"/>
              </a:lnSpc>
            </a:pPr>
            <a:r>
              <a:rPr lang="ja-JP" altLang="en-US" dirty="0">
                <a:latin typeface="+mj-ea"/>
                <a:ea typeface="+mj-ea"/>
                <a:cs typeface="Times New Roman" panose="02020603050405020304" pitchFamily="18" charset="0"/>
              </a:rPr>
              <a:t>　　　　　食品衛生検査</a:t>
            </a:r>
            <a:r>
              <a:rPr lang="ja-JP" altLang="en-US">
                <a:latin typeface="+mj-ea"/>
                <a:ea typeface="+mj-ea"/>
                <a:cs typeface="Times New Roman" panose="02020603050405020304" pitchFamily="18" charset="0"/>
              </a:rPr>
              <a:t>の実施（大阪市依頼）</a:t>
            </a:r>
            <a:endParaRPr lang="en-US" altLang="ja-JP" dirty="0">
              <a:latin typeface="+mj-ea"/>
              <a:ea typeface="+mj-ea"/>
              <a:cs typeface="Times New Roman" panose="02020603050405020304" pitchFamily="18" charset="0"/>
            </a:endParaRPr>
          </a:p>
          <a:p>
            <a:pPr>
              <a:lnSpc>
                <a:spcPts val="2500"/>
              </a:lnSpc>
            </a:pPr>
            <a:r>
              <a:rPr lang="ja-JP" altLang="en-US">
                <a:latin typeface="+mj-ea"/>
                <a:ea typeface="+mj-ea"/>
                <a:cs typeface="Times New Roman" panose="02020603050405020304" pitchFamily="18" charset="0"/>
              </a:rPr>
              <a:t>　　　　　</a:t>
            </a:r>
            <a:r>
              <a:rPr lang="ja-JP" altLang="en-US" dirty="0">
                <a:latin typeface="+mj-ea"/>
                <a:ea typeface="+mj-ea"/>
                <a:cs typeface="Times New Roman" panose="02020603050405020304" pitchFamily="18" charset="0"/>
              </a:rPr>
              <a:t>修景水のレジオネラ属菌検査の実施</a:t>
            </a:r>
            <a:endParaRPr lang="en-US" altLang="ja-JP" dirty="0">
              <a:latin typeface="+mj-ea"/>
              <a:ea typeface="+mj-ea"/>
              <a:cs typeface="Times New Roman" panose="02020603050405020304" pitchFamily="18" charset="0"/>
            </a:endParaRPr>
          </a:p>
          <a:p>
            <a:pPr>
              <a:lnSpc>
                <a:spcPts val="2500"/>
              </a:lnSpc>
            </a:pPr>
            <a:r>
              <a:rPr lang="ja-JP" altLang="en-US" dirty="0">
                <a:effectLst/>
                <a:latin typeface="+mj-ea"/>
                <a:ea typeface="+mj-ea"/>
                <a:cs typeface="Times New Roman" panose="02020603050405020304" pitchFamily="18" charset="0"/>
              </a:rPr>
              <a:t>　　　　　感染症媒介蚊サーベイランス</a:t>
            </a:r>
            <a:r>
              <a:rPr lang="ja-JP" altLang="en-US">
                <a:effectLst/>
                <a:latin typeface="+mj-ea"/>
                <a:ea typeface="+mj-ea"/>
                <a:cs typeface="Times New Roman" panose="02020603050405020304" pitchFamily="18" charset="0"/>
              </a:rPr>
              <a:t>の実施</a:t>
            </a:r>
            <a:endParaRPr lang="en-US" altLang="ja-JP" dirty="0">
              <a:effectLst/>
              <a:latin typeface="+mj-ea"/>
              <a:ea typeface="+mj-ea"/>
              <a:cs typeface="Times New Roman" panose="02020603050405020304" pitchFamily="18" charset="0"/>
            </a:endParaRPr>
          </a:p>
        </p:txBody>
      </p:sp>
      <p:sp>
        <p:nvSpPr>
          <p:cNvPr id="3" name="正方形/長方形 2"/>
          <p:cNvSpPr/>
          <p:nvPr/>
        </p:nvSpPr>
        <p:spPr>
          <a:xfrm>
            <a:off x="504000" y="936000"/>
            <a:ext cx="8280000" cy="973947"/>
          </a:xfrm>
          <a:prstGeom prst="rect">
            <a:avLst/>
          </a:prstGeom>
          <a:solidFill>
            <a:srgbClr val="FFFF99"/>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36000" tIns="45720" rIns="36000" bIns="45720" numCol="1" spcCol="0" rtlCol="0" fromWordArt="0" anchor="ctr" anchorCtr="0" forceAA="0" compatLnSpc="1">
            <a:prstTxWarp prst="textNoShape">
              <a:avLst/>
            </a:prstTxWarp>
            <a:noAutofit/>
          </a:bodyPr>
          <a:lstStyle/>
          <a:p>
            <a:pPr algn="l">
              <a:spcAft>
                <a:spcPts val="0"/>
              </a:spcAft>
            </a:pPr>
            <a:r>
              <a:rPr lang="ja-JP" altLang="en-US" sz="1400" b="1" kern="100" dirty="0">
                <a:solidFill>
                  <a:schemeClr val="tx1"/>
                </a:solidFill>
                <a:effectLst/>
                <a:latin typeface="MS PGothic" panose="020B0600070205080204" pitchFamily="34" charset="-128"/>
                <a:ea typeface="MS PGothic" panose="020B0600070205080204" pitchFamily="34" charset="-128"/>
                <a:cs typeface="Times New Roman" charset="0"/>
              </a:rPr>
              <a:t>大項目番号</a:t>
            </a:r>
            <a:r>
              <a:rPr lang="ja-JP" altLang="en-US" sz="1400" b="1" kern="100" dirty="0">
                <a:solidFill>
                  <a:schemeClr val="tx1"/>
                </a:solidFill>
                <a:latin typeface="MS PGothic" panose="020B0600070205080204" pitchFamily="34" charset="-128"/>
                <a:ea typeface="MS PGothic" panose="020B0600070205080204" pitchFamily="34" charset="-128"/>
                <a:cs typeface="Times New Roman" charset="0"/>
              </a:rPr>
              <a:t>：</a:t>
            </a:r>
            <a:r>
              <a:rPr lang="en-US" altLang="ja-JP" sz="1400" b="1" kern="100" dirty="0">
                <a:solidFill>
                  <a:schemeClr val="tx1"/>
                </a:solidFill>
                <a:effectLst/>
                <a:latin typeface="MS PGothic" panose="020B0600070205080204" pitchFamily="34" charset="-128"/>
                <a:ea typeface="MS PGothic" panose="020B0600070205080204" pitchFamily="34" charset="-128"/>
                <a:cs typeface="Times New Roman" charset="0"/>
              </a:rPr>
              <a:t>1</a:t>
            </a:r>
          </a:p>
          <a:p>
            <a:pPr algn="l">
              <a:spcAft>
                <a:spcPts val="0"/>
              </a:spcAft>
            </a:pPr>
            <a:r>
              <a:rPr lang="ja-JP" sz="1400" b="1" kern="100" dirty="0">
                <a:solidFill>
                  <a:schemeClr val="tx1"/>
                </a:solidFill>
                <a:effectLst/>
                <a:latin typeface="MS PGothic" panose="020B0600070205080204" pitchFamily="34" charset="-128"/>
                <a:ea typeface="MS PGothic" panose="020B0600070205080204" pitchFamily="34" charset="-128"/>
                <a:cs typeface="Times New Roman" charset="0"/>
              </a:rPr>
              <a:t>第１　住民に対して提供するサービスその他の業務の質の向上に関する目標を達成するためとるべき措置</a:t>
            </a:r>
            <a:endParaRPr lang="en-US" altLang="ja-JP" sz="1400" b="1" kern="100" dirty="0">
              <a:solidFill>
                <a:schemeClr val="tx1"/>
              </a:solidFill>
              <a:effectLst/>
              <a:latin typeface="MS PGothic" panose="020B0600070205080204" pitchFamily="34" charset="-128"/>
              <a:ea typeface="MS PGothic" panose="020B0600070205080204" pitchFamily="34" charset="-128"/>
              <a:cs typeface="Times New Roman" charset="0"/>
            </a:endParaRPr>
          </a:p>
          <a:p>
            <a:pPr>
              <a:spcAft>
                <a:spcPts val="0"/>
              </a:spcAft>
            </a:pPr>
            <a:r>
              <a:rPr lang="ja-JP" altLang="en-US" sz="1400" b="1" kern="100" dirty="0">
                <a:solidFill>
                  <a:schemeClr val="tx1"/>
                </a:solidFill>
                <a:latin typeface="MS PGothic" panose="020B0600070205080204" pitchFamily="34" charset="-128"/>
                <a:ea typeface="MS PGothic" panose="020B0600070205080204" pitchFamily="34" charset="-128"/>
                <a:cs typeface="Times New Roman" charset="0"/>
              </a:rPr>
              <a:t>　</a:t>
            </a:r>
            <a:r>
              <a:rPr lang="ja-JP" altLang="en-US" sz="1400" b="1" dirty="0">
                <a:solidFill>
                  <a:schemeClr val="tx1"/>
                </a:solidFill>
                <a:latin typeface="MS PGothic" panose="020B0600070205080204" pitchFamily="34" charset="-128"/>
                <a:ea typeface="MS PGothic" panose="020B0600070205080204" pitchFamily="34" charset="-128"/>
              </a:rPr>
              <a:t>１．行政及び住民に対して果たすべき役割の維持と強化</a:t>
            </a:r>
          </a:p>
          <a:p>
            <a:pPr>
              <a:spcAft>
                <a:spcPts val="0"/>
              </a:spcAft>
            </a:pPr>
            <a:r>
              <a:rPr lang="ja-JP" altLang="en-US" sz="1400" b="1" dirty="0">
                <a:solidFill>
                  <a:schemeClr val="tx1"/>
                </a:solidFill>
                <a:latin typeface="MS PGothic" panose="020B0600070205080204" pitchFamily="34" charset="-128"/>
                <a:ea typeface="MS PGothic" panose="020B0600070205080204" pitchFamily="34" charset="-128"/>
              </a:rPr>
              <a:t>　</a:t>
            </a:r>
            <a:r>
              <a:rPr lang="en-US" altLang="ja-JP" sz="1400" b="1" dirty="0">
                <a:solidFill>
                  <a:schemeClr val="tx1"/>
                </a:solidFill>
                <a:latin typeface="MS PGothic" panose="020B0600070205080204" pitchFamily="34" charset="-128"/>
                <a:ea typeface="MS PGothic" panose="020B0600070205080204" pitchFamily="34" charset="-128"/>
              </a:rPr>
              <a:t>(3) </a:t>
            </a:r>
            <a:r>
              <a:rPr lang="ja-JP" altLang="en-US" sz="1400" b="1" dirty="0">
                <a:solidFill>
                  <a:schemeClr val="tx1"/>
                </a:solidFill>
                <a:latin typeface="MS PGothic" panose="020B0600070205080204" pitchFamily="34" charset="-128"/>
                <a:ea typeface="MS PGothic" panose="020B0600070205080204" pitchFamily="34" charset="-128"/>
              </a:rPr>
              <a:t>試験検査機能の充実</a:t>
            </a:r>
          </a:p>
        </p:txBody>
      </p:sp>
      <p:sp>
        <p:nvSpPr>
          <p:cNvPr id="8" name="正方形/長方形 7"/>
          <p:cNvSpPr/>
          <p:nvPr/>
        </p:nvSpPr>
        <p:spPr>
          <a:xfrm>
            <a:off x="171449" y="196850"/>
            <a:ext cx="8856803" cy="60673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latin typeface="+mn-ea"/>
            </a:endParaRPr>
          </a:p>
        </p:txBody>
      </p:sp>
      <p:sp>
        <p:nvSpPr>
          <p:cNvPr id="10" name="テキスト ボックス 17"/>
          <p:cNvSpPr txBox="1">
            <a:spLocks noChangeArrowheads="1"/>
          </p:cNvSpPr>
          <p:nvPr/>
        </p:nvSpPr>
        <p:spPr bwMode="auto">
          <a:xfrm>
            <a:off x="273049" y="196850"/>
            <a:ext cx="875520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sz="2400">
                <a:solidFill>
                  <a:schemeClr val="tx1"/>
                </a:solidFill>
                <a:latin typeface="Arial" charset="0"/>
                <a:ea typeface="ＭＳ Ｐゴシック" pitchFamily="4" charset="-128"/>
              </a:defRPr>
            </a:lvl1pPr>
            <a:lvl2pPr marL="37931725" indent="-37474525">
              <a:defRPr kumimoji="1" sz="2400">
                <a:solidFill>
                  <a:schemeClr val="tx1"/>
                </a:solidFill>
                <a:latin typeface="Arial" charset="0"/>
                <a:ea typeface="ＭＳ Ｐゴシック" pitchFamily="4" charset="-128"/>
              </a:defRPr>
            </a:lvl2pPr>
            <a:lvl3pPr>
              <a:defRPr kumimoji="1" sz="2400">
                <a:solidFill>
                  <a:schemeClr val="tx1"/>
                </a:solidFill>
                <a:latin typeface="Arial" charset="0"/>
                <a:ea typeface="ＭＳ Ｐゴシック" pitchFamily="4" charset="-128"/>
              </a:defRPr>
            </a:lvl3pPr>
            <a:lvl4pPr>
              <a:defRPr kumimoji="1" sz="2400">
                <a:solidFill>
                  <a:schemeClr val="tx1"/>
                </a:solidFill>
                <a:latin typeface="Arial" charset="0"/>
                <a:ea typeface="ＭＳ Ｐゴシック" pitchFamily="4" charset="-128"/>
              </a:defRPr>
            </a:lvl4pPr>
            <a:lvl5pPr>
              <a:defRPr kumimoji="1" sz="2400">
                <a:solidFill>
                  <a:schemeClr val="tx1"/>
                </a:solidFill>
                <a:latin typeface="Arial" charset="0"/>
                <a:ea typeface="ＭＳ Ｐゴシック" pitchFamily="4" charset="-128"/>
              </a:defRPr>
            </a:lvl5pPr>
            <a:lvl6pPr marL="457200" fontAlgn="base">
              <a:spcBef>
                <a:spcPct val="0"/>
              </a:spcBef>
              <a:spcAft>
                <a:spcPct val="0"/>
              </a:spcAft>
              <a:defRPr kumimoji="1" sz="2400">
                <a:solidFill>
                  <a:schemeClr val="tx1"/>
                </a:solidFill>
                <a:latin typeface="Arial" charset="0"/>
                <a:ea typeface="ＭＳ Ｐゴシック" pitchFamily="4" charset="-128"/>
              </a:defRPr>
            </a:lvl6pPr>
            <a:lvl7pPr marL="914400" fontAlgn="base">
              <a:spcBef>
                <a:spcPct val="0"/>
              </a:spcBef>
              <a:spcAft>
                <a:spcPct val="0"/>
              </a:spcAft>
              <a:defRPr kumimoji="1" sz="2400">
                <a:solidFill>
                  <a:schemeClr val="tx1"/>
                </a:solidFill>
                <a:latin typeface="Arial" charset="0"/>
                <a:ea typeface="ＭＳ Ｐゴシック" pitchFamily="4" charset="-128"/>
              </a:defRPr>
            </a:lvl7pPr>
            <a:lvl8pPr marL="1371600" fontAlgn="base">
              <a:spcBef>
                <a:spcPct val="0"/>
              </a:spcBef>
              <a:spcAft>
                <a:spcPct val="0"/>
              </a:spcAft>
              <a:defRPr kumimoji="1" sz="2400">
                <a:solidFill>
                  <a:schemeClr val="tx1"/>
                </a:solidFill>
                <a:latin typeface="Arial" charset="0"/>
                <a:ea typeface="ＭＳ Ｐゴシック" pitchFamily="4" charset="-128"/>
              </a:defRPr>
            </a:lvl8pPr>
            <a:lvl9pPr marL="1828800" fontAlgn="base">
              <a:spcBef>
                <a:spcPct val="0"/>
              </a:spcBef>
              <a:spcAft>
                <a:spcPct val="0"/>
              </a:spcAft>
              <a:defRPr kumimoji="1" sz="2400">
                <a:solidFill>
                  <a:schemeClr val="tx1"/>
                </a:solidFill>
                <a:latin typeface="Arial" charset="0"/>
                <a:ea typeface="ＭＳ Ｐゴシック" pitchFamily="4" charset="-128"/>
              </a:defRPr>
            </a:lvl9pPr>
          </a:lstStyle>
          <a:p>
            <a:r>
              <a:rPr lang="en-US" altLang="ja-JP" sz="2800" dirty="0">
                <a:solidFill>
                  <a:schemeClr val="bg1"/>
                </a:solidFill>
                <a:latin typeface="+mn-ea"/>
                <a:ea typeface="+mn-ea"/>
                <a:cs typeface="HG丸ｺﾞｼｯｸM-PRO"/>
              </a:rPr>
              <a:t>4.</a:t>
            </a:r>
            <a:r>
              <a:rPr lang="ja-JP" altLang="en-US" sz="2800" dirty="0">
                <a:solidFill>
                  <a:schemeClr val="bg1"/>
                </a:solidFill>
                <a:latin typeface="+mn-ea"/>
                <a:ea typeface="+mn-ea"/>
                <a:cs typeface="HG丸ｺﾞｼｯｸM-PRO"/>
              </a:rPr>
              <a:t>　令和</a:t>
            </a:r>
            <a:r>
              <a:rPr lang="en-US" altLang="ja-JP" sz="2800" dirty="0">
                <a:solidFill>
                  <a:schemeClr val="bg1"/>
                </a:solidFill>
                <a:latin typeface="+mn-ea"/>
                <a:ea typeface="+mn-ea"/>
                <a:cs typeface="HG丸ｺﾞｼｯｸM-PRO"/>
              </a:rPr>
              <a:t>7</a:t>
            </a:r>
            <a:r>
              <a:rPr lang="ja-JP" altLang="en-US" sz="2800" dirty="0">
                <a:solidFill>
                  <a:schemeClr val="bg1"/>
                </a:solidFill>
                <a:latin typeface="+mn-ea"/>
                <a:ea typeface="+mn-ea"/>
                <a:cs typeface="HG丸ｺﾞｼｯｸM-PRO"/>
              </a:rPr>
              <a:t>事業年度業務実績の概要</a:t>
            </a:r>
          </a:p>
        </p:txBody>
      </p:sp>
      <p:sp>
        <p:nvSpPr>
          <p:cNvPr id="6" name="スライド番号プレースホルダー 3">
            <a:extLst>
              <a:ext uri="{FF2B5EF4-FFF2-40B4-BE49-F238E27FC236}">
                <a16:creationId xmlns:a16="http://schemas.microsoft.com/office/drawing/2014/main" id="{3DF8CFD2-E81C-2DC6-FD82-484DE4AA339A}"/>
              </a:ext>
            </a:extLst>
          </p:cNvPr>
          <p:cNvSpPr>
            <a:spLocks noGrp="1"/>
          </p:cNvSpPr>
          <p:nvPr>
            <p:ph type="sldNum" sz="quarter" idx="12"/>
          </p:nvPr>
        </p:nvSpPr>
        <p:spPr>
          <a:xfrm>
            <a:off x="8084457" y="6492875"/>
            <a:ext cx="1059543" cy="365125"/>
          </a:xfrm>
        </p:spPr>
        <p:txBody>
          <a:bodyPr/>
          <a:lstStyle/>
          <a:p>
            <a:fld id="{31574B80-8BAD-423D-BC4E-1B412F5C32AE}" type="slidenum">
              <a:rPr lang="ja-JP" altLang="en-US" sz="1200" b="1" smtClean="0">
                <a:latin typeface="Arial" charset="0"/>
                <a:ea typeface="Arial" charset="0"/>
                <a:cs typeface="Arial" charset="0"/>
              </a:rPr>
              <a:pPr/>
              <a:t>4</a:t>
            </a:fld>
            <a:endParaRPr lang="ja-JP" altLang="en-US" sz="1200" b="1" dirty="0">
              <a:latin typeface="Arial" charset="0"/>
              <a:ea typeface="Arial" charset="0"/>
              <a:cs typeface="Arial" charset="0"/>
            </a:endParaRPr>
          </a:p>
        </p:txBody>
      </p:sp>
      <p:sp>
        <p:nvSpPr>
          <p:cNvPr id="5" name="テキスト ボックス 4">
            <a:extLst>
              <a:ext uri="{FF2B5EF4-FFF2-40B4-BE49-F238E27FC236}">
                <a16:creationId xmlns:a16="http://schemas.microsoft.com/office/drawing/2014/main" id="{A8C3816C-7522-6E92-CDF6-EE2CC6093A0A}"/>
              </a:ext>
            </a:extLst>
          </p:cNvPr>
          <p:cNvSpPr txBox="1"/>
          <p:nvPr/>
        </p:nvSpPr>
        <p:spPr>
          <a:xfrm>
            <a:off x="273048" y="4883243"/>
            <a:ext cx="8510951" cy="1654107"/>
          </a:xfrm>
          <a:prstGeom prst="rect">
            <a:avLst/>
          </a:prstGeom>
          <a:noFill/>
        </p:spPr>
        <p:txBody>
          <a:bodyPr wrap="square">
            <a:spAutoFit/>
          </a:bodyPr>
          <a:lstStyle/>
          <a:p>
            <a:pPr>
              <a:lnSpc>
                <a:spcPts val="2500"/>
              </a:lnSpc>
            </a:pPr>
            <a:r>
              <a:rPr lang="ja-JP" altLang="en-US">
                <a:latin typeface="+mj-ea"/>
                <a:ea typeface="+mj-ea"/>
              </a:rPr>
              <a:t>○精度管理・信頼性保証</a:t>
            </a:r>
          </a:p>
          <a:p>
            <a:pPr marL="180000" indent="-360000">
              <a:lnSpc>
                <a:spcPts val="2500"/>
              </a:lnSpc>
            </a:pPr>
            <a:r>
              <a:rPr lang="en-US" altLang="ja-JP" dirty="0">
                <a:latin typeface="+mj-ea"/>
                <a:ea typeface="+mj-ea"/>
                <a:cs typeface="Times New Roman" panose="02020603050405020304" pitchFamily="18" charset="0"/>
              </a:rPr>
              <a:t> </a:t>
            </a:r>
            <a:r>
              <a:rPr lang="ja-JP" altLang="en-US">
                <a:latin typeface="+mj-ea"/>
                <a:ea typeface="+mj-ea"/>
                <a:cs typeface="Times New Roman" panose="02020603050405020304" pitchFamily="18" charset="0"/>
              </a:rPr>
              <a:t>・</a:t>
            </a:r>
            <a:r>
              <a:rPr lang="en-US" altLang="ja-JP" dirty="0">
                <a:latin typeface="+mj-ea"/>
                <a:ea typeface="+mj-ea"/>
                <a:cs typeface="Times New Roman" panose="02020603050405020304" pitchFamily="18" charset="0"/>
              </a:rPr>
              <a:t> </a:t>
            </a:r>
            <a:r>
              <a:rPr lang="ja-JP" altLang="ja-JP">
                <a:effectLst/>
                <a:latin typeface="+mj-ea"/>
                <a:ea typeface="+mj-ea"/>
                <a:cs typeface="Times New Roman" panose="02020603050405020304" pitchFamily="18" charset="0"/>
              </a:rPr>
              <a:t>内部精度管理記録の点検、内部監査等</a:t>
            </a:r>
            <a:r>
              <a:rPr lang="ja-JP" altLang="en-US">
                <a:effectLst/>
                <a:latin typeface="+mj-ea"/>
                <a:ea typeface="+mj-ea"/>
                <a:cs typeface="Times New Roman" panose="02020603050405020304" pitchFamily="18" charset="0"/>
              </a:rPr>
              <a:t>の</a:t>
            </a:r>
            <a:r>
              <a:rPr lang="ja-JP" altLang="ja-JP">
                <a:effectLst/>
                <a:latin typeface="+mj-ea"/>
                <a:ea typeface="+mj-ea"/>
                <a:cs typeface="Times New Roman" panose="02020603050405020304" pitchFamily="18" charset="0"/>
              </a:rPr>
              <a:t>実施</a:t>
            </a:r>
            <a:endParaRPr lang="en-US" altLang="ja-JP" dirty="0">
              <a:effectLst/>
              <a:latin typeface="+mj-ea"/>
              <a:ea typeface="+mj-ea"/>
              <a:cs typeface="Times New Roman" panose="02020603050405020304" pitchFamily="18" charset="0"/>
            </a:endParaRPr>
          </a:p>
          <a:p>
            <a:pPr marL="180000" indent="-360000">
              <a:lnSpc>
                <a:spcPts val="2500"/>
              </a:lnSpc>
            </a:pPr>
            <a:r>
              <a:rPr lang="en-US" altLang="ja-JP" dirty="0">
                <a:latin typeface="+mj-ea"/>
                <a:ea typeface="+mj-ea"/>
                <a:cs typeface="Times New Roman" panose="02020603050405020304" pitchFamily="18" charset="0"/>
              </a:rPr>
              <a:t> </a:t>
            </a:r>
            <a:r>
              <a:rPr lang="ja-JP" altLang="en-US">
                <a:latin typeface="+mj-ea"/>
                <a:ea typeface="+mj-ea"/>
                <a:cs typeface="Times New Roman" panose="02020603050405020304" pitchFamily="18" charset="0"/>
              </a:rPr>
              <a:t>・</a:t>
            </a:r>
            <a:r>
              <a:rPr lang="en-US" altLang="ja-JP" dirty="0">
                <a:latin typeface="+mj-ea"/>
                <a:ea typeface="+mj-ea"/>
                <a:cs typeface="Times New Roman" panose="02020603050405020304" pitchFamily="18" charset="0"/>
              </a:rPr>
              <a:t> </a:t>
            </a:r>
            <a:r>
              <a:rPr lang="ja-JP" altLang="en-US">
                <a:latin typeface="+mj-ea"/>
                <a:ea typeface="+mj-ea"/>
              </a:rPr>
              <a:t>外部精度管理調査に参加し、概ね良好な結果を確認</a:t>
            </a:r>
          </a:p>
          <a:p>
            <a:pPr marL="180000" indent="-360000">
              <a:lnSpc>
                <a:spcPts val="2500"/>
              </a:lnSpc>
            </a:pPr>
            <a:r>
              <a:rPr lang="en-US" altLang="ja-JP" dirty="0">
                <a:latin typeface="+mj-ea"/>
                <a:ea typeface="+mj-ea"/>
                <a:cs typeface="Times New Roman" panose="02020603050405020304" pitchFamily="18" charset="0"/>
              </a:rPr>
              <a:t> </a:t>
            </a:r>
            <a:r>
              <a:rPr lang="ja-JP" altLang="en-US">
                <a:latin typeface="+mj-ea"/>
                <a:ea typeface="+mj-ea"/>
                <a:cs typeface="Times New Roman" panose="02020603050405020304" pitchFamily="18" charset="0"/>
              </a:rPr>
              <a:t>・</a:t>
            </a:r>
            <a:r>
              <a:rPr lang="en-US" altLang="ja-JP" dirty="0">
                <a:latin typeface="+mj-ea"/>
                <a:ea typeface="+mj-ea"/>
                <a:cs typeface="Times New Roman" panose="02020603050405020304" pitchFamily="18" charset="0"/>
              </a:rPr>
              <a:t> </a:t>
            </a:r>
            <a:r>
              <a:rPr lang="ja-JP" altLang="en-US">
                <a:latin typeface="+mj-ea"/>
                <a:ea typeface="+mj-ea"/>
                <a:cs typeface="Times New Roman" panose="02020603050405020304" pitchFamily="18" charset="0"/>
              </a:rPr>
              <a:t>知識向上</a:t>
            </a:r>
            <a:r>
              <a:rPr lang="ja-JP" altLang="en-US">
                <a:effectLst/>
                <a:latin typeface="+mj-ea"/>
                <a:ea typeface="+mj-ea"/>
                <a:cs typeface="Times New Roman" panose="02020603050405020304" pitchFamily="18" charset="0"/>
              </a:rPr>
              <a:t>を図るため、信頼性保証業務に関する</a:t>
            </a:r>
            <a:r>
              <a:rPr lang="ja-JP" altLang="ja-JP">
                <a:effectLst/>
                <a:latin typeface="+mj-ea"/>
                <a:ea typeface="+mj-ea"/>
                <a:cs typeface="Times New Roman" panose="02020603050405020304" pitchFamily="18" charset="0"/>
              </a:rPr>
              <a:t>ニュースレター</a:t>
            </a:r>
            <a:r>
              <a:rPr lang="ja-JP" altLang="en-US">
                <a:effectLst/>
                <a:latin typeface="+mj-ea"/>
                <a:ea typeface="+mj-ea"/>
                <a:cs typeface="Times New Roman" panose="02020603050405020304" pitchFamily="18" charset="0"/>
              </a:rPr>
              <a:t>を</a:t>
            </a:r>
            <a:r>
              <a:rPr lang="ja-JP" altLang="en-US">
                <a:latin typeface="+mj-ea"/>
                <a:ea typeface="+mj-ea"/>
                <a:cs typeface="Times New Roman" panose="02020603050405020304" pitchFamily="18" charset="0"/>
              </a:rPr>
              <a:t>発行</a:t>
            </a:r>
            <a:endParaRPr lang="ja-JP" altLang="en-US">
              <a:latin typeface="+mj-ea"/>
              <a:ea typeface="+mj-ea"/>
            </a:endParaRPr>
          </a:p>
          <a:p>
            <a:pPr marL="180000" indent="-360000">
              <a:lnSpc>
                <a:spcPts val="2500"/>
              </a:lnSpc>
            </a:pPr>
            <a:r>
              <a:rPr lang="en-US" altLang="ja-JP" dirty="0">
                <a:latin typeface="+mj-ea"/>
                <a:ea typeface="+mj-ea"/>
                <a:cs typeface="Times New Roman" panose="02020603050405020304" pitchFamily="18" charset="0"/>
              </a:rPr>
              <a:t> </a:t>
            </a:r>
            <a:r>
              <a:rPr lang="ja-JP" altLang="en-US">
                <a:latin typeface="+mj-ea"/>
                <a:ea typeface="+mj-ea"/>
                <a:cs typeface="Times New Roman" panose="02020603050405020304" pitchFamily="18" charset="0"/>
              </a:rPr>
              <a:t>・</a:t>
            </a:r>
            <a:r>
              <a:rPr lang="en-US" altLang="ja-JP" dirty="0">
                <a:latin typeface="+mj-ea"/>
                <a:ea typeface="+mj-ea"/>
                <a:cs typeface="Times New Roman" panose="02020603050405020304" pitchFamily="18" charset="0"/>
              </a:rPr>
              <a:t> </a:t>
            </a:r>
            <a:r>
              <a:rPr lang="ja-JP" altLang="en-US">
                <a:latin typeface="+mj-ea"/>
                <a:ea typeface="+mj-ea"/>
              </a:rPr>
              <a:t>外部機関の実施する技術研修に検査部門職員を派遣、技術習得による人材強化</a:t>
            </a:r>
            <a:endParaRPr lang="ja-JP" altLang="en-US" dirty="0">
              <a:latin typeface="+mj-ea"/>
              <a:ea typeface="+mj-ea"/>
            </a:endParaRPr>
          </a:p>
        </p:txBody>
      </p:sp>
      <p:sp>
        <p:nvSpPr>
          <p:cNvPr id="9" name="テキスト ボックス 8">
            <a:extLst>
              <a:ext uri="{FF2B5EF4-FFF2-40B4-BE49-F238E27FC236}">
                <a16:creationId xmlns:a16="http://schemas.microsoft.com/office/drawing/2014/main" id="{D89189DD-34B6-6B8E-3DD3-16EA47126FC0}"/>
              </a:ext>
            </a:extLst>
          </p:cNvPr>
          <p:cNvSpPr txBox="1"/>
          <p:nvPr/>
        </p:nvSpPr>
        <p:spPr>
          <a:xfrm rot="19800000">
            <a:off x="38898" y="3600204"/>
            <a:ext cx="468300" cy="246221"/>
          </a:xfrm>
          <a:prstGeom prst="rect">
            <a:avLst/>
          </a:prstGeom>
          <a:solidFill>
            <a:srgbClr val="FFFF00"/>
          </a:solidFill>
        </p:spPr>
        <p:txBody>
          <a:bodyPr wrap="square" rtlCol="0">
            <a:spAutoFit/>
          </a:bodyPr>
          <a:lstStyle/>
          <a:p>
            <a:r>
              <a:rPr kumimoji="1" lang="ja-JP" altLang="en-US" sz="1000" b="1" dirty="0">
                <a:latin typeface="Hiragino Kaku Gothic Std W8" charset="-128"/>
                <a:ea typeface="Hiragino Kaku Gothic Std W8" charset="-128"/>
                <a:cs typeface="Hiragino Kaku Gothic Std W8" charset="-128"/>
              </a:rPr>
              <a:t>重点</a:t>
            </a:r>
          </a:p>
        </p:txBody>
      </p:sp>
    </p:spTree>
    <p:extLst>
      <p:ext uri="{BB962C8B-B14F-4D97-AF65-F5344CB8AC3E}">
        <p14:creationId xmlns:p14="http://schemas.microsoft.com/office/powerpoint/2010/main" val="294931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p:cNvSpPr txBox="1"/>
          <p:nvPr/>
        </p:nvSpPr>
        <p:spPr>
          <a:xfrm>
            <a:off x="435719" y="1962373"/>
            <a:ext cx="8592533" cy="2723823"/>
          </a:xfrm>
          <a:prstGeom prst="rect">
            <a:avLst/>
          </a:prstGeom>
          <a:noFill/>
        </p:spPr>
        <p:txBody>
          <a:bodyPr wrap="square" rtlCol="0">
            <a:spAutoFit/>
          </a:bodyPr>
          <a:lstStyle/>
          <a:p>
            <a:pPr indent="-180000"/>
            <a:r>
              <a:rPr lang="ja-JP" altLang="en-US" sz="1800" dirty="0">
                <a:effectLst/>
                <a:latin typeface="+mj-ea"/>
                <a:ea typeface="+mj-ea"/>
              </a:rPr>
              <a:t>○調査研究</a:t>
            </a:r>
            <a:endParaRPr lang="en-US" altLang="ja-JP" sz="1800" dirty="0">
              <a:effectLst/>
              <a:latin typeface="+mj-ea"/>
              <a:ea typeface="+mj-ea"/>
            </a:endParaRPr>
          </a:p>
          <a:p>
            <a:pPr indent="-180000"/>
            <a:endParaRPr lang="en-US" altLang="ja-JP" sz="1000" dirty="0">
              <a:effectLst/>
              <a:latin typeface="+mj-ea"/>
              <a:ea typeface="+mj-ea"/>
            </a:endParaRPr>
          </a:p>
          <a:p>
            <a:pPr marL="180000" indent="-360000">
              <a:lnSpc>
                <a:spcPts val="2500"/>
              </a:lnSpc>
            </a:pPr>
            <a:r>
              <a:rPr lang="en-US" altLang="ja-JP" sz="1800" dirty="0">
                <a:effectLst/>
                <a:latin typeface="+mj-ea"/>
                <a:ea typeface="+mj-ea"/>
              </a:rPr>
              <a:t> </a:t>
            </a:r>
            <a:r>
              <a:rPr lang="ja-JP" altLang="ja-JP" sz="1800" dirty="0">
                <a:effectLst/>
                <a:latin typeface="+mj-ea"/>
                <a:ea typeface="+mj-ea"/>
              </a:rPr>
              <a:t>・</a:t>
            </a:r>
            <a:r>
              <a:rPr lang="en-US" altLang="ja-JP" sz="1800" dirty="0">
                <a:effectLst/>
                <a:latin typeface="+mj-ea"/>
                <a:ea typeface="+mj-ea"/>
              </a:rPr>
              <a:t> </a:t>
            </a:r>
            <a:r>
              <a:rPr lang="ja-JP" altLang="ja-JP" sz="1800" dirty="0">
                <a:effectLst/>
                <a:latin typeface="+mj-ea"/>
                <a:ea typeface="+mj-ea"/>
              </a:rPr>
              <a:t>重点</a:t>
            </a:r>
            <a:r>
              <a:rPr lang="ja-JP" altLang="ja-JP" sz="1800">
                <a:effectLst/>
                <a:latin typeface="+mj-ea"/>
                <a:ea typeface="+mj-ea"/>
              </a:rPr>
              <a:t>研究課題</a:t>
            </a:r>
            <a:r>
              <a:rPr lang="ja-JP" altLang="en-US" sz="1800">
                <a:effectLst/>
                <a:latin typeface="+mj-ea"/>
                <a:ea typeface="+mj-ea"/>
              </a:rPr>
              <a:t>（</a:t>
            </a:r>
            <a:r>
              <a:rPr lang="en-US" altLang="ja-JP" sz="1800" dirty="0">
                <a:effectLst/>
                <a:latin typeface="+mj-ea"/>
                <a:ea typeface="+mj-ea"/>
              </a:rPr>
              <a:t>1</a:t>
            </a:r>
            <a:r>
              <a:rPr lang="ja-JP" altLang="en-US">
                <a:latin typeface="+mj-ea"/>
                <a:ea typeface="+mj-ea"/>
              </a:rPr>
              <a:t>題）</a:t>
            </a:r>
            <a:r>
              <a:rPr lang="ja-JP" altLang="en-US" sz="1800">
                <a:effectLst/>
                <a:latin typeface="+mj-ea"/>
                <a:ea typeface="+mj-ea"/>
              </a:rPr>
              <a:t>を</a:t>
            </a:r>
            <a:r>
              <a:rPr lang="ja-JP" altLang="en-US" sz="1800" dirty="0">
                <a:effectLst/>
                <a:latin typeface="+mj-ea"/>
                <a:ea typeface="+mj-ea"/>
              </a:rPr>
              <a:t>選定・推進</a:t>
            </a:r>
            <a:endParaRPr lang="en-US" altLang="ja-JP" sz="1800" dirty="0">
              <a:effectLst/>
              <a:latin typeface="+mj-ea"/>
              <a:ea typeface="+mj-ea"/>
            </a:endParaRPr>
          </a:p>
          <a:p>
            <a:pPr marL="180000" indent="-360000">
              <a:lnSpc>
                <a:spcPts val="2500"/>
              </a:lnSpc>
            </a:pPr>
            <a:r>
              <a:rPr lang="ja-JP" altLang="en-US" sz="1600" dirty="0">
                <a:latin typeface="+mj-ea"/>
                <a:ea typeface="+mj-ea"/>
              </a:rPr>
              <a:t>　　　　　</a:t>
            </a:r>
            <a:r>
              <a:rPr lang="ja-JP" altLang="en-US" sz="1700" dirty="0">
                <a:latin typeface="+mj-ea"/>
                <a:ea typeface="+mj-ea"/>
              </a:rPr>
              <a:t>侵襲</a:t>
            </a:r>
            <a:r>
              <a:rPr lang="ja-JP" altLang="en-US" sz="1700" dirty="0">
                <a:effectLst/>
                <a:latin typeface="+mj-ea"/>
                <a:ea typeface="+mj-ea"/>
              </a:rPr>
              <a:t>性黄色ブドウ球菌感染症における分離株のロイコシジン保有状況と病原性解析</a:t>
            </a:r>
            <a:endParaRPr lang="en-US" altLang="ja-JP" sz="1700" dirty="0">
              <a:effectLst/>
              <a:latin typeface="+mj-ea"/>
              <a:ea typeface="+mj-ea"/>
            </a:endParaRPr>
          </a:p>
          <a:p>
            <a:pPr marL="180000" indent="-360000">
              <a:lnSpc>
                <a:spcPts val="2500"/>
              </a:lnSpc>
            </a:pPr>
            <a:r>
              <a:rPr lang="en-US" altLang="ja-JP" sz="1800" dirty="0">
                <a:effectLst/>
                <a:latin typeface="+mj-ea"/>
                <a:ea typeface="+mj-ea"/>
              </a:rPr>
              <a:t> </a:t>
            </a:r>
            <a:r>
              <a:rPr lang="ja-JP" altLang="ja-JP" sz="1800" dirty="0">
                <a:effectLst/>
                <a:latin typeface="+mj-ea"/>
                <a:ea typeface="+mj-ea"/>
              </a:rPr>
              <a:t>・</a:t>
            </a:r>
            <a:r>
              <a:rPr lang="en-US" altLang="ja-JP" sz="1800" dirty="0">
                <a:effectLst/>
                <a:latin typeface="+mj-ea"/>
                <a:ea typeface="+mj-ea"/>
              </a:rPr>
              <a:t> </a:t>
            </a:r>
            <a:r>
              <a:rPr lang="ja-JP" altLang="ja-JP" sz="1800" dirty="0">
                <a:effectLst/>
                <a:latin typeface="+mj-ea"/>
                <a:ea typeface="+mj-ea"/>
              </a:rPr>
              <a:t>外部有識者による調査研究評価</a:t>
            </a:r>
            <a:r>
              <a:rPr lang="ja-JP" altLang="en-US" sz="1800" dirty="0">
                <a:effectLst/>
                <a:latin typeface="+mj-ea"/>
                <a:ea typeface="+mj-ea"/>
              </a:rPr>
              <a:t>：</a:t>
            </a:r>
            <a:r>
              <a:rPr lang="ja-JP" altLang="ja-JP" sz="1800" dirty="0">
                <a:effectLst/>
                <a:latin typeface="+mj-ea"/>
                <a:ea typeface="+mj-ea"/>
              </a:rPr>
              <a:t>対象課題の総合評価は</a:t>
            </a:r>
            <a:r>
              <a:rPr lang="ja-JP" altLang="en-US" sz="1800" dirty="0">
                <a:effectLst/>
                <a:latin typeface="+mj-ea"/>
                <a:ea typeface="+mj-ea"/>
              </a:rPr>
              <a:t>、</a:t>
            </a:r>
            <a:r>
              <a:rPr lang="ja-JP" altLang="ja-JP" sz="1800" dirty="0">
                <a:effectLst/>
                <a:latin typeface="+mj-ea"/>
                <a:ea typeface="+mj-ea"/>
              </a:rPr>
              <a:t>平均</a:t>
            </a:r>
            <a:r>
              <a:rPr lang="en-US" altLang="ja-JP" sz="1800" dirty="0">
                <a:effectLst/>
                <a:latin typeface="+mj-ea"/>
                <a:ea typeface="+mj-ea"/>
              </a:rPr>
              <a:t>3.66</a:t>
            </a:r>
            <a:r>
              <a:rPr lang="ja-JP" altLang="en-US" sz="1800" dirty="0">
                <a:effectLst/>
                <a:latin typeface="+mj-ea"/>
                <a:ea typeface="+mj-ea"/>
              </a:rPr>
              <a:t>（</a:t>
            </a:r>
            <a:r>
              <a:rPr lang="en-US" altLang="ja-JP" sz="1800" dirty="0">
                <a:effectLst/>
                <a:latin typeface="+mj-ea"/>
                <a:ea typeface="+mj-ea"/>
              </a:rPr>
              <a:t>5</a:t>
            </a:r>
            <a:r>
              <a:rPr lang="ja-JP" altLang="en-US" sz="1800" dirty="0">
                <a:effectLst/>
                <a:latin typeface="+mj-ea"/>
                <a:ea typeface="+mj-ea"/>
              </a:rPr>
              <a:t>段階評価）</a:t>
            </a:r>
            <a:endParaRPr lang="en-US" altLang="ja-JP" sz="1800" dirty="0">
              <a:effectLst/>
              <a:latin typeface="+mj-ea"/>
              <a:ea typeface="+mj-ea"/>
            </a:endParaRPr>
          </a:p>
          <a:p>
            <a:pPr marL="180000" indent="-360000">
              <a:lnSpc>
                <a:spcPts val="2500"/>
              </a:lnSpc>
            </a:pPr>
            <a:r>
              <a:rPr lang="en-US" altLang="ja-JP" dirty="0">
                <a:solidFill>
                  <a:srgbClr val="FF0000"/>
                </a:solidFill>
                <a:latin typeface="+mj-ea"/>
                <a:ea typeface="+mj-ea"/>
              </a:rPr>
              <a:t> </a:t>
            </a:r>
            <a:r>
              <a:rPr lang="ja-JP" altLang="ja-JP" sz="1800">
                <a:effectLst/>
                <a:latin typeface="+mj-ea"/>
                <a:ea typeface="+mj-ea"/>
              </a:rPr>
              <a:t>・</a:t>
            </a:r>
            <a:r>
              <a:rPr lang="en-US" altLang="ja-JP" sz="1800" dirty="0">
                <a:effectLst/>
                <a:latin typeface="+mj-ea"/>
                <a:ea typeface="+mj-ea"/>
              </a:rPr>
              <a:t> </a:t>
            </a:r>
            <a:r>
              <a:rPr lang="ja-JP" altLang="en-US" sz="1800">
                <a:effectLst/>
                <a:latin typeface="+mj-ea"/>
                <a:ea typeface="+mj-ea"/>
              </a:rPr>
              <a:t>外部資金獲得のための研究支援：</a:t>
            </a:r>
            <a:endParaRPr lang="en-US" altLang="ja-JP" sz="1800" dirty="0">
              <a:effectLst/>
              <a:latin typeface="+mj-ea"/>
              <a:ea typeface="+mj-ea"/>
            </a:endParaRPr>
          </a:p>
          <a:p>
            <a:pPr marL="180000" indent="-360000">
              <a:lnSpc>
                <a:spcPts val="2500"/>
              </a:lnSpc>
            </a:pPr>
            <a:r>
              <a:rPr lang="ja-JP" altLang="en-US">
                <a:latin typeface="+mj-ea"/>
                <a:ea typeface="+mj-ea"/>
                <a:cs typeface="Times New Roman" panose="02020603050405020304" pitchFamily="18" charset="0"/>
              </a:rPr>
              <a:t>　　　　</a:t>
            </a:r>
            <a:r>
              <a:rPr lang="ja-JP" altLang="ja-JP">
                <a:effectLst/>
                <a:latin typeface="+mj-ea"/>
                <a:ea typeface="+mj-ea"/>
                <a:cs typeface="Times New Roman" panose="02020603050405020304" pitchFamily="18" charset="0"/>
              </a:rPr>
              <a:t>科学</a:t>
            </a:r>
            <a:r>
              <a:rPr lang="ja-JP" altLang="ja-JP" dirty="0">
                <a:effectLst/>
                <a:latin typeface="+mj-ea"/>
                <a:ea typeface="+mj-ea"/>
                <a:cs typeface="Times New Roman" panose="02020603050405020304" pitchFamily="18" charset="0"/>
              </a:rPr>
              <a:t>研究費申請促進事業</a:t>
            </a:r>
            <a:r>
              <a:rPr lang="ja-JP" altLang="en-US" dirty="0">
                <a:effectLst/>
                <a:latin typeface="+mj-ea"/>
                <a:ea typeface="+mj-ea"/>
                <a:cs typeface="Times New Roman" panose="02020603050405020304" pitchFamily="18" charset="0"/>
              </a:rPr>
              <a:t>、若手</a:t>
            </a:r>
            <a:r>
              <a:rPr lang="ja-JP" altLang="en-US">
                <a:effectLst/>
                <a:latin typeface="+mj-ea"/>
                <a:ea typeface="+mj-ea"/>
                <a:cs typeface="Times New Roman" panose="02020603050405020304" pitchFamily="18" charset="0"/>
              </a:rPr>
              <a:t>研究員スタートアップ支援事業を実施</a:t>
            </a:r>
            <a:endParaRPr lang="en-US" altLang="ja-JP" dirty="0">
              <a:effectLst/>
              <a:latin typeface="+mj-ea"/>
              <a:ea typeface="+mj-ea"/>
              <a:cs typeface="Times New Roman" panose="02020603050405020304" pitchFamily="18" charset="0"/>
            </a:endParaRPr>
          </a:p>
          <a:p>
            <a:pPr marL="180000" indent="-360000">
              <a:lnSpc>
                <a:spcPts val="2500"/>
              </a:lnSpc>
            </a:pPr>
            <a:r>
              <a:rPr lang="en-US" altLang="ja-JP" sz="1800" dirty="0">
                <a:effectLst/>
                <a:latin typeface="+mj-ea"/>
                <a:ea typeface="+mj-ea"/>
              </a:rPr>
              <a:t> </a:t>
            </a:r>
            <a:r>
              <a:rPr lang="ja-JP" altLang="ja-JP" sz="1800" dirty="0">
                <a:effectLst/>
                <a:latin typeface="+mj-ea"/>
                <a:ea typeface="+mj-ea"/>
              </a:rPr>
              <a:t>・</a:t>
            </a:r>
            <a:r>
              <a:rPr lang="en-US" altLang="ja-JP" sz="1800" dirty="0">
                <a:effectLst/>
                <a:latin typeface="+mj-ea"/>
                <a:ea typeface="+mj-ea"/>
              </a:rPr>
              <a:t> </a:t>
            </a:r>
            <a:r>
              <a:rPr lang="ja-JP" altLang="ja-JP" sz="1800" dirty="0">
                <a:effectLst/>
                <a:latin typeface="+mj-ea"/>
                <a:ea typeface="+mj-ea"/>
              </a:rPr>
              <a:t>学術分野や産業界等との受託</a:t>
            </a:r>
            <a:r>
              <a:rPr lang="ja-JP" altLang="ja-JP" sz="1800">
                <a:effectLst/>
                <a:latin typeface="+mj-ea"/>
                <a:ea typeface="+mj-ea"/>
              </a:rPr>
              <a:t>研究を</a:t>
            </a:r>
            <a:r>
              <a:rPr lang="en-US" altLang="ja-JP" dirty="0">
                <a:latin typeface="+mj-ea"/>
                <a:ea typeface="+mj-ea"/>
              </a:rPr>
              <a:t>9</a:t>
            </a:r>
            <a:r>
              <a:rPr lang="ja-JP" altLang="ja-JP" sz="1800">
                <a:effectLst/>
                <a:latin typeface="+mj-ea"/>
                <a:ea typeface="+mj-ea"/>
              </a:rPr>
              <a:t>件</a:t>
            </a:r>
            <a:r>
              <a:rPr lang="ja-JP" altLang="ja-JP" sz="1800" dirty="0">
                <a:effectLst/>
                <a:latin typeface="+mj-ea"/>
                <a:ea typeface="+mj-ea"/>
              </a:rPr>
              <a:t>、共同研究を</a:t>
            </a:r>
            <a:r>
              <a:rPr lang="en-US" altLang="ja-JP" sz="1800" dirty="0">
                <a:effectLst/>
                <a:latin typeface="+mj-ea"/>
                <a:ea typeface="+mj-ea"/>
              </a:rPr>
              <a:t>27</a:t>
            </a:r>
            <a:r>
              <a:rPr lang="ja-JP" altLang="ja-JP" sz="1800" dirty="0">
                <a:effectLst/>
                <a:latin typeface="+mj-ea"/>
                <a:ea typeface="+mj-ea"/>
              </a:rPr>
              <a:t>件実施</a:t>
            </a:r>
          </a:p>
          <a:p>
            <a:pPr indent="-180000"/>
            <a:endParaRPr lang="ja-JP" altLang="ja-JP" sz="1800" dirty="0">
              <a:effectLst/>
              <a:latin typeface="ＭＳ Ｐゴシック" panose="020B0600070205080204" pitchFamily="50" charset="-128"/>
              <a:ea typeface="ＭＳ Ｐゴシック" panose="020B0600070205080204" pitchFamily="50" charset="-128"/>
            </a:endParaRPr>
          </a:p>
        </p:txBody>
      </p:sp>
      <p:sp>
        <p:nvSpPr>
          <p:cNvPr id="11" name="二等辺三角形 3"/>
          <p:cNvSpPr/>
          <p:nvPr/>
        </p:nvSpPr>
        <p:spPr>
          <a:xfrm rot="5400000">
            <a:off x="3878575" y="5650311"/>
            <a:ext cx="1044000" cy="272434"/>
          </a:xfrm>
          <a:prstGeom prst="triangle">
            <a:avLst/>
          </a:prstGeom>
          <a:solidFill>
            <a:srgbClr val="4A7EBB"/>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13" name="正方形/長方形 12"/>
          <p:cNvSpPr/>
          <p:nvPr/>
        </p:nvSpPr>
        <p:spPr>
          <a:xfrm>
            <a:off x="171449" y="196850"/>
            <a:ext cx="8856803" cy="60673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latin typeface="+mn-ea"/>
            </a:endParaRPr>
          </a:p>
        </p:txBody>
      </p:sp>
      <p:graphicFrame>
        <p:nvGraphicFramePr>
          <p:cNvPr id="3" name="表 2"/>
          <p:cNvGraphicFramePr>
            <a:graphicFrameLocks noGrp="1"/>
          </p:cNvGraphicFramePr>
          <p:nvPr>
            <p:extLst>
              <p:ext uri="{D42A27DB-BD31-4B8C-83A1-F6EECF244321}">
                <p14:modId xmlns:p14="http://schemas.microsoft.com/office/powerpoint/2010/main" val="4038184050"/>
              </p:ext>
            </p:extLst>
          </p:nvPr>
        </p:nvGraphicFramePr>
        <p:xfrm>
          <a:off x="1036734" y="5155901"/>
          <a:ext cx="2980290" cy="1213895"/>
        </p:xfrm>
        <a:graphic>
          <a:graphicData uri="http://schemas.openxmlformats.org/drawingml/2006/table">
            <a:tbl>
              <a:tblPr bandRow="1">
                <a:tableStyleId>{5C22544A-7EE6-4342-B048-85BDC9FD1C3A}</a:tableStyleId>
              </a:tblPr>
              <a:tblGrid>
                <a:gridCol w="1149519">
                  <a:extLst>
                    <a:ext uri="{9D8B030D-6E8A-4147-A177-3AD203B41FA5}">
                      <a16:colId xmlns:a16="http://schemas.microsoft.com/office/drawing/2014/main" val="20002"/>
                    </a:ext>
                  </a:extLst>
                </a:gridCol>
                <a:gridCol w="902515">
                  <a:extLst>
                    <a:ext uri="{9D8B030D-6E8A-4147-A177-3AD203B41FA5}">
                      <a16:colId xmlns:a16="http://schemas.microsoft.com/office/drawing/2014/main" val="20000"/>
                    </a:ext>
                  </a:extLst>
                </a:gridCol>
                <a:gridCol w="928256">
                  <a:extLst>
                    <a:ext uri="{9D8B030D-6E8A-4147-A177-3AD203B41FA5}">
                      <a16:colId xmlns:a16="http://schemas.microsoft.com/office/drawing/2014/main" val="20001"/>
                    </a:ext>
                  </a:extLst>
                </a:gridCol>
              </a:tblGrid>
              <a:tr h="255825">
                <a:tc gridSpan="3">
                  <a:txBody>
                    <a:bodyPr/>
                    <a:lstStyle/>
                    <a:p>
                      <a:pPr algn="ctr"/>
                      <a:r>
                        <a:rPr kumimoji="1" lang="ja-JP" altLang="en-US" sz="1200" b="1" dirty="0">
                          <a:latin typeface="+mn-ea"/>
                          <a:ea typeface="+mn-ea"/>
                        </a:rPr>
                        <a:t>数値目標</a:t>
                      </a:r>
                    </a:p>
                  </a:txBody>
                  <a:tcPr anchor="ctr"/>
                </a:tc>
                <a:tc hMerge="1">
                  <a:txBody>
                    <a:bodyPr/>
                    <a:lstStyle/>
                    <a:p>
                      <a:pPr algn="ctr"/>
                      <a:endParaRPr kumimoji="1" lang="ja-JP" altLang="en-US" dirty="0">
                        <a:latin typeface="+mn-ea"/>
                        <a:ea typeface="+mn-ea"/>
                      </a:endParaRPr>
                    </a:p>
                  </a:txBody>
                  <a:tcPr/>
                </a:tc>
                <a:tc hMerge="1">
                  <a:txBody>
                    <a:bodyPr/>
                    <a:lstStyle/>
                    <a:p>
                      <a:endParaRPr kumimoji="1" lang="ja-JP" altLang="en-US" dirty="0"/>
                    </a:p>
                  </a:txBody>
                  <a:tcPr/>
                </a:tc>
                <a:extLst>
                  <a:ext uri="{0D108BD9-81ED-4DB2-BD59-A6C34878D82A}">
                    <a16:rowId xmlns:a16="http://schemas.microsoft.com/office/drawing/2014/main" val="10000"/>
                  </a:ext>
                </a:extLst>
              </a:tr>
              <a:tr h="255825">
                <a:tc>
                  <a:txBody>
                    <a:bodyPr/>
                    <a:lstStyle/>
                    <a:p>
                      <a:pPr algn="ctr"/>
                      <a:endParaRPr kumimoji="1" lang="ja-JP" altLang="en-US" sz="1200" b="1" dirty="0">
                        <a:latin typeface="+mn-ea"/>
                        <a:ea typeface="+mn-ea"/>
                      </a:endParaRPr>
                    </a:p>
                  </a:txBody>
                  <a:tcPr anchor="ctr"/>
                </a:tc>
                <a:tc>
                  <a:txBody>
                    <a:bodyPr/>
                    <a:lstStyle/>
                    <a:p>
                      <a:pPr algn="ctr"/>
                      <a:r>
                        <a:rPr kumimoji="1" lang="ja-JP" altLang="en-US" sz="1200" b="1" dirty="0">
                          <a:latin typeface="+mn-ea"/>
                          <a:ea typeface="+mn-ea"/>
                        </a:rPr>
                        <a:t>単年度</a:t>
                      </a:r>
                    </a:p>
                  </a:txBody>
                  <a:tcPr anchor="ctr"/>
                </a:tc>
                <a:tc>
                  <a:txBody>
                    <a:bodyPr/>
                    <a:lstStyle/>
                    <a:p>
                      <a:pPr algn="ctr"/>
                      <a:r>
                        <a:rPr kumimoji="1" lang="en-US" altLang="ja-JP" sz="1200" b="1" dirty="0">
                          <a:latin typeface="+mn-ea"/>
                          <a:ea typeface="+mn-ea"/>
                        </a:rPr>
                        <a:t>5</a:t>
                      </a:r>
                      <a:r>
                        <a:rPr kumimoji="1" lang="ja-JP" altLang="en-US" sz="1200" b="1" dirty="0">
                          <a:latin typeface="+mn-ea"/>
                          <a:ea typeface="+mn-ea"/>
                        </a:rPr>
                        <a:t>か年</a:t>
                      </a:r>
                    </a:p>
                  </a:txBody>
                  <a:tcPr anchor="ctr"/>
                </a:tc>
                <a:extLst>
                  <a:ext uri="{0D108BD9-81ED-4DB2-BD59-A6C34878D82A}">
                    <a16:rowId xmlns:a16="http://schemas.microsoft.com/office/drawing/2014/main" val="10001"/>
                  </a:ext>
                </a:extLst>
              </a:tr>
              <a:tr h="390935">
                <a:tc>
                  <a:txBody>
                    <a:bodyPr/>
                    <a:lstStyle/>
                    <a:p>
                      <a:pPr algn="ctr"/>
                      <a:r>
                        <a:rPr kumimoji="1" lang="ja-JP" altLang="en-US" sz="1200" b="1" dirty="0">
                          <a:latin typeface="+mn-ea"/>
                          <a:ea typeface="+mn-ea"/>
                        </a:rPr>
                        <a:t>成果発表</a:t>
                      </a:r>
                    </a:p>
                  </a:txBody>
                  <a:tcPr anchor="ctr"/>
                </a:tc>
                <a:tc>
                  <a:txBody>
                    <a:bodyPr/>
                    <a:lstStyle/>
                    <a:p>
                      <a:pPr algn="ctr"/>
                      <a:r>
                        <a:rPr kumimoji="1" lang="en-US" altLang="ja-JP" sz="1200" b="1" dirty="0">
                          <a:latin typeface="+mn-ea"/>
                          <a:ea typeface="+mn-ea"/>
                        </a:rPr>
                        <a:t>76</a:t>
                      </a:r>
                      <a:r>
                        <a:rPr kumimoji="1" lang="ja-JP" altLang="en-US" sz="1200" b="1" dirty="0">
                          <a:latin typeface="+mn-ea"/>
                          <a:ea typeface="+mn-ea"/>
                        </a:rPr>
                        <a:t>件以上</a:t>
                      </a:r>
                    </a:p>
                  </a:txBody>
                  <a:tcPr anchor="ctr"/>
                </a:tc>
                <a:tc>
                  <a:txBody>
                    <a:bodyPr/>
                    <a:lstStyle/>
                    <a:p>
                      <a:pPr algn="ctr"/>
                      <a:r>
                        <a:rPr kumimoji="1" lang="en-US" altLang="ja-JP" sz="1200" b="1" dirty="0">
                          <a:latin typeface="+mn-ea"/>
                          <a:ea typeface="+mn-ea"/>
                        </a:rPr>
                        <a:t>380</a:t>
                      </a:r>
                      <a:r>
                        <a:rPr kumimoji="1" lang="ja-JP" altLang="en-US" sz="1200" b="1" dirty="0">
                          <a:latin typeface="+mn-ea"/>
                          <a:ea typeface="+mn-ea"/>
                        </a:rPr>
                        <a:t>件以上</a:t>
                      </a:r>
                    </a:p>
                  </a:txBody>
                  <a:tcPr anchor="ctr"/>
                </a:tc>
                <a:extLst>
                  <a:ext uri="{0D108BD9-81ED-4DB2-BD59-A6C34878D82A}">
                    <a16:rowId xmlns:a16="http://schemas.microsoft.com/office/drawing/2014/main" val="10002"/>
                  </a:ext>
                </a:extLst>
              </a:tr>
              <a:tr h="255825">
                <a:tc>
                  <a:txBody>
                    <a:bodyPr/>
                    <a:lstStyle/>
                    <a:p>
                      <a:pPr algn="ctr"/>
                      <a:r>
                        <a:rPr kumimoji="1" lang="ja-JP" altLang="en-US" sz="1200" b="1" dirty="0">
                          <a:latin typeface="+mn-ea"/>
                          <a:ea typeface="+mn-ea"/>
                        </a:rPr>
                        <a:t>外部資金応募</a:t>
                      </a:r>
                    </a:p>
                  </a:txBody>
                  <a:tcPr anchor="ctr"/>
                </a:tc>
                <a:tc>
                  <a:txBody>
                    <a:bodyPr/>
                    <a:lstStyle/>
                    <a:p>
                      <a:pPr algn="ctr"/>
                      <a:r>
                        <a:rPr kumimoji="1" lang="en-US" altLang="ja-JP" sz="1200" b="1" dirty="0">
                          <a:latin typeface="+mn-ea"/>
                          <a:ea typeface="+mn-ea"/>
                        </a:rPr>
                        <a:t>40</a:t>
                      </a:r>
                      <a:r>
                        <a:rPr kumimoji="1" lang="ja-JP" altLang="en-US" sz="1200" b="1" dirty="0">
                          <a:latin typeface="+mn-ea"/>
                          <a:ea typeface="+mn-ea"/>
                        </a:rPr>
                        <a:t>件以上</a:t>
                      </a:r>
                    </a:p>
                  </a:txBody>
                  <a:tcPr anchor="ctr"/>
                </a:tc>
                <a:tc>
                  <a:txBody>
                    <a:bodyPr/>
                    <a:lstStyle/>
                    <a:p>
                      <a:pPr algn="ctr"/>
                      <a:r>
                        <a:rPr kumimoji="1" lang="en-US" altLang="ja-JP" sz="1200" b="1" dirty="0">
                          <a:latin typeface="+mn-ea"/>
                          <a:ea typeface="+mn-ea"/>
                        </a:rPr>
                        <a:t>200</a:t>
                      </a:r>
                      <a:r>
                        <a:rPr kumimoji="1" lang="ja-JP" altLang="en-US" sz="1200" b="1" dirty="0">
                          <a:latin typeface="+mn-ea"/>
                          <a:ea typeface="+mn-ea"/>
                        </a:rPr>
                        <a:t>件以上</a:t>
                      </a:r>
                    </a:p>
                  </a:txBody>
                  <a:tcPr anchor="ctr"/>
                </a:tc>
                <a:extLst>
                  <a:ext uri="{0D108BD9-81ED-4DB2-BD59-A6C34878D82A}">
                    <a16:rowId xmlns:a16="http://schemas.microsoft.com/office/drawing/2014/main" val="10003"/>
                  </a:ext>
                </a:extLst>
              </a:tr>
            </a:tbl>
          </a:graphicData>
        </a:graphic>
      </p:graphicFrame>
      <p:graphicFrame>
        <p:nvGraphicFramePr>
          <p:cNvPr id="12" name="表 11"/>
          <p:cNvGraphicFramePr>
            <a:graphicFrameLocks noGrp="1"/>
          </p:cNvGraphicFramePr>
          <p:nvPr>
            <p:extLst>
              <p:ext uri="{D42A27DB-BD31-4B8C-83A1-F6EECF244321}">
                <p14:modId xmlns:p14="http://schemas.microsoft.com/office/powerpoint/2010/main" val="363903738"/>
              </p:ext>
            </p:extLst>
          </p:nvPr>
        </p:nvGraphicFramePr>
        <p:xfrm>
          <a:off x="4735228" y="5172203"/>
          <a:ext cx="3460503" cy="1185200"/>
        </p:xfrm>
        <a:graphic>
          <a:graphicData uri="http://schemas.openxmlformats.org/drawingml/2006/table">
            <a:tbl>
              <a:tblPr bandRow="1">
                <a:tableStyleId>{5C22544A-7EE6-4342-B048-85BDC9FD1C3A}</a:tableStyleId>
              </a:tblPr>
              <a:tblGrid>
                <a:gridCol w="1135171">
                  <a:extLst>
                    <a:ext uri="{9D8B030D-6E8A-4147-A177-3AD203B41FA5}">
                      <a16:colId xmlns:a16="http://schemas.microsoft.com/office/drawing/2014/main" val="20003"/>
                    </a:ext>
                  </a:extLst>
                </a:gridCol>
                <a:gridCol w="581333">
                  <a:extLst>
                    <a:ext uri="{9D8B030D-6E8A-4147-A177-3AD203B41FA5}">
                      <a16:colId xmlns:a16="http://schemas.microsoft.com/office/drawing/2014/main" val="4209183064"/>
                    </a:ext>
                  </a:extLst>
                </a:gridCol>
                <a:gridCol w="581333">
                  <a:extLst>
                    <a:ext uri="{9D8B030D-6E8A-4147-A177-3AD203B41FA5}">
                      <a16:colId xmlns:a16="http://schemas.microsoft.com/office/drawing/2014/main" val="20000"/>
                    </a:ext>
                  </a:extLst>
                </a:gridCol>
                <a:gridCol w="581333">
                  <a:extLst>
                    <a:ext uri="{9D8B030D-6E8A-4147-A177-3AD203B41FA5}">
                      <a16:colId xmlns:a16="http://schemas.microsoft.com/office/drawing/2014/main" val="3341967901"/>
                    </a:ext>
                  </a:extLst>
                </a:gridCol>
                <a:gridCol w="581333">
                  <a:extLst>
                    <a:ext uri="{9D8B030D-6E8A-4147-A177-3AD203B41FA5}">
                      <a16:colId xmlns:a16="http://schemas.microsoft.com/office/drawing/2014/main" val="702191072"/>
                    </a:ext>
                  </a:extLst>
                </a:gridCol>
              </a:tblGrid>
              <a:tr h="333766">
                <a:tc>
                  <a:txBody>
                    <a:bodyPr/>
                    <a:lstStyle/>
                    <a:p>
                      <a:pPr algn="ctr"/>
                      <a:endParaRPr kumimoji="1" lang="ja-JP" altLang="en-US" sz="1200" b="1" dirty="0">
                        <a:latin typeface="+mn-ea"/>
                        <a:ea typeface="+mn-ea"/>
                      </a:endParaRPr>
                    </a:p>
                  </a:txBody>
                  <a:tcPr anchor="ctr"/>
                </a:tc>
                <a:tc>
                  <a:txBody>
                    <a:bodyPr/>
                    <a:lstStyle/>
                    <a:p>
                      <a:pPr algn="ctr"/>
                      <a:r>
                        <a:rPr kumimoji="1" lang="en-US" altLang="ja-JP" sz="1400" b="1" dirty="0">
                          <a:solidFill>
                            <a:schemeClr val="tx1"/>
                          </a:solidFill>
                          <a:latin typeface="+mn-ea"/>
                          <a:ea typeface="+mn-ea"/>
                        </a:rPr>
                        <a:t>R4</a:t>
                      </a:r>
                      <a:endParaRPr kumimoji="1" lang="ja-JP" altLang="en-US" sz="1400" b="1" dirty="0">
                        <a:solidFill>
                          <a:schemeClr val="tx1"/>
                        </a:solidFill>
                        <a:latin typeface="+mn-ea"/>
                        <a:ea typeface="+mn-ea"/>
                      </a:endParaRPr>
                    </a:p>
                  </a:txBody>
                  <a:tcPr anchor="ctr"/>
                </a:tc>
                <a:tc>
                  <a:txBody>
                    <a:bodyPr/>
                    <a:lstStyle/>
                    <a:p>
                      <a:pPr algn="ctr"/>
                      <a:r>
                        <a:rPr kumimoji="1" lang="en-US" altLang="ja-JP" sz="1400" b="1" dirty="0">
                          <a:solidFill>
                            <a:schemeClr val="tx1"/>
                          </a:solidFill>
                          <a:latin typeface="+mn-ea"/>
                          <a:ea typeface="+mn-ea"/>
                        </a:rPr>
                        <a:t>R5</a:t>
                      </a:r>
                      <a:endParaRPr kumimoji="1" lang="ja-JP" altLang="en-US" sz="1400" b="1" dirty="0">
                        <a:solidFill>
                          <a:schemeClr val="tx1"/>
                        </a:solidFill>
                        <a:latin typeface="+mn-ea"/>
                        <a:ea typeface="+mn-ea"/>
                      </a:endParaRPr>
                    </a:p>
                  </a:txBody>
                  <a:tcPr anchor="ctr"/>
                </a:tc>
                <a:tc>
                  <a:txBody>
                    <a:bodyPr/>
                    <a:lstStyle/>
                    <a:p>
                      <a:pPr algn="ctr"/>
                      <a:r>
                        <a:rPr kumimoji="1" lang="en-US" altLang="ja-JP" sz="1400" b="1" dirty="0">
                          <a:solidFill>
                            <a:schemeClr val="tx1"/>
                          </a:solidFill>
                          <a:latin typeface="+mn-ea"/>
                          <a:ea typeface="+mn-ea"/>
                        </a:rPr>
                        <a:t>R6</a:t>
                      </a:r>
                      <a:endParaRPr kumimoji="1" lang="ja-JP" altLang="en-US" sz="1400" b="1" dirty="0">
                        <a:solidFill>
                          <a:schemeClr val="tx1"/>
                        </a:solidFill>
                        <a:latin typeface="+mn-ea"/>
                        <a:ea typeface="+mn-ea"/>
                      </a:endParaRPr>
                    </a:p>
                  </a:txBody>
                  <a:tcPr anchor="ctr"/>
                </a:tc>
                <a:tc>
                  <a:txBody>
                    <a:bodyPr/>
                    <a:lstStyle/>
                    <a:p>
                      <a:pPr algn="ctr"/>
                      <a:r>
                        <a:rPr kumimoji="1" lang="en-US" altLang="ja-JP" sz="1400" b="1" dirty="0">
                          <a:solidFill>
                            <a:schemeClr val="tx1"/>
                          </a:solidFill>
                          <a:latin typeface="+mn-ea"/>
                          <a:ea typeface="+mn-ea"/>
                        </a:rPr>
                        <a:t>R7</a:t>
                      </a:r>
                      <a:endParaRPr kumimoji="1" lang="ja-JP" altLang="en-US" sz="1400" b="1" dirty="0">
                        <a:solidFill>
                          <a:schemeClr val="tx1"/>
                        </a:solidFill>
                        <a:latin typeface="+mn-ea"/>
                        <a:ea typeface="+mn-ea"/>
                      </a:endParaRPr>
                    </a:p>
                  </a:txBody>
                  <a:tcPr anchor="ctr"/>
                </a:tc>
                <a:extLst>
                  <a:ext uri="{0D108BD9-81ED-4DB2-BD59-A6C34878D82A}">
                    <a16:rowId xmlns:a16="http://schemas.microsoft.com/office/drawing/2014/main" val="10000"/>
                  </a:ext>
                </a:extLst>
              </a:tr>
              <a:tr h="425717">
                <a:tc>
                  <a:txBody>
                    <a:bodyPr/>
                    <a:lstStyle/>
                    <a:p>
                      <a:pPr algn="ctr"/>
                      <a:r>
                        <a:rPr kumimoji="1" lang="ja-JP" altLang="en-US" sz="1200" b="1" dirty="0">
                          <a:latin typeface="+mn-ea"/>
                          <a:ea typeface="+mn-ea"/>
                        </a:rPr>
                        <a:t>成果発表</a:t>
                      </a:r>
                    </a:p>
                  </a:txBody>
                  <a:tcPr anchor="ctr"/>
                </a:tc>
                <a:tc>
                  <a:txBody>
                    <a:bodyPr/>
                    <a:lstStyle/>
                    <a:p>
                      <a:pPr algn="ctr"/>
                      <a:r>
                        <a:rPr kumimoji="1" lang="en-US" altLang="ja-JP" sz="1400" b="1" dirty="0">
                          <a:solidFill>
                            <a:schemeClr val="tx1"/>
                          </a:solidFill>
                          <a:latin typeface="+mn-ea"/>
                          <a:ea typeface="+mn-ea"/>
                        </a:rPr>
                        <a:t>91</a:t>
                      </a:r>
                      <a:r>
                        <a:rPr kumimoji="1" lang="ja-JP" altLang="en-US" sz="1400" b="1">
                          <a:solidFill>
                            <a:schemeClr val="tx1"/>
                          </a:solidFill>
                          <a:latin typeface="+mn-ea"/>
                          <a:ea typeface="+mn-ea"/>
                        </a:rPr>
                        <a:t>件</a:t>
                      </a:r>
                      <a:endParaRPr kumimoji="1" lang="ja-JP" altLang="en-US" sz="1400" b="1" dirty="0">
                        <a:solidFill>
                          <a:schemeClr val="tx1"/>
                        </a:solidFill>
                        <a:latin typeface="+mn-ea"/>
                        <a:ea typeface="+mn-ea"/>
                      </a:endParaRPr>
                    </a:p>
                  </a:txBody>
                  <a:tcPr anchor="ctr"/>
                </a:tc>
                <a:tc>
                  <a:txBody>
                    <a:bodyPr/>
                    <a:lstStyle/>
                    <a:p>
                      <a:pPr algn="ctr"/>
                      <a:r>
                        <a:rPr kumimoji="1" lang="en-US" altLang="ja-JP" sz="1400" b="1" dirty="0">
                          <a:solidFill>
                            <a:schemeClr val="tx1"/>
                          </a:solidFill>
                          <a:latin typeface="+mn-ea"/>
                          <a:ea typeface="+mn-ea"/>
                        </a:rPr>
                        <a:t>85</a:t>
                      </a:r>
                      <a:r>
                        <a:rPr kumimoji="1" lang="ja-JP" altLang="en-US" sz="1400" b="1" dirty="0">
                          <a:solidFill>
                            <a:schemeClr val="tx1"/>
                          </a:solidFill>
                          <a:latin typeface="+mn-ea"/>
                          <a:ea typeface="+mn-ea"/>
                        </a:rPr>
                        <a:t>件</a:t>
                      </a:r>
                    </a:p>
                  </a:txBody>
                  <a:tcPr anchor="ctr"/>
                </a:tc>
                <a:tc>
                  <a:txBody>
                    <a:bodyPr/>
                    <a:lstStyle/>
                    <a:p>
                      <a:pPr algn="ctr"/>
                      <a:r>
                        <a:rPr kumimoji="1" lang="en-US" altLang="ja-JP" sz="1400" b="1" dirty="0">
                          <a:solidFill>
                            <a:schemeClr val="tx1"/>
                          </a:solidFill>
                          <a:latin typeface="+mn-ea"/>
                          <a:ea typeface="+mn-ea"/>
                        </a:rPr>
                        <a:t>85</a:t>
                      </a:r>
                      <a:r>
                        <a:rPr kumimoji="1" lang="ja-JP" altLang="en-US" sz="1400" b="1" dirty="0">
                          <a:solidFill>
                            <a:schemeClr val="tx1"/>
                          </a:solidFill>
                          <a:latin typeface="+mn-ea"/>
                          <a:ea typeface="+mn-ea"/>
                        </a:rPr>
                        <a:t>件</a:t>
                      </a:r>
                    </a:p>
                  </a:txBody>
                  <a:tcPr anchor="ctr"/>
                </a:tc>
                <a:tc>
                  <a:txBody>
                    <a:bodyPr/>
                    <a:lstStyle/>
                    <a:p>
                      <a:pPr algn="ctr"/>
                      <a:r>
                        <a:rPr kumimoji="1" lang="en-US" altLang="ja-JP" sz="1400" b="1">
                          <a:solidFill>
                            <a:schemeClr val="tx1"/>
                          </a:solidFill>
                          <a:latin typeface="+mn-ea"/>
                          <a:ea typeface="+mn-ea"/>
                        </a:rPr>
                        <a:t>81</a:t>
                      </a:r>
                      <a:r>
                        <a:rPr kumimoji="1" lang="ja-JP" altLang="en-US" sz="1400" b="1">
                          <a:solidFill>
                            <a:schemeClr val="tx1"/>
                          </a:solidFill>
                          <a:latin typeface="+mn-ea"/>
                          <a:ea typeface="+mn-ea"/>
                        </a:rPr>
                        <a:t>件</a:t>
                      </a:r>
                      <a:endParaRPr kumimoji="1" lang="ja-JP" altLang="en-US" sz="1400" b="1" dirty="0">
                        <a:solidFill>
                          <a:schemeClr val="tx1"/>
                        </a:solidFill>
                        <a:latin typeface="+mn-ea"/>
                        <a:ea typeface="+mn-ea"/>
                      </a:endParaRPr>
                    </a:p>
                  </a:txBody>
                  <a:tcPr anchor="ctr"/>
                </a:tc>
                <a:extLst>
                  <a:ext uri="{0D108BD9-81ED-4DB2-BD59-A6C34878D82A}">
                    <a16:rowId xmlns:a16="http://schemas.microsoft.com/office/drawing/2014/main" val="10001"/>
                  </a:ext>
                </a:extLst>
              </a:tr>
              <a:tr h="425717">
                <a:tc>
                  <a:txBody>
                    <a:bodyPr/>
                    <a:lstStyle/>
                    <a:p>
                      <a:pPr algn="ctr"/>
                      <a:r>
                        <a:rPr kumimoji="1" lang="ja-JP" altLang="en-US" sz="1200" b="1" dirty="0">
                          <a:latin typeface="+mn-ea"/>
                          <a:ea typeface="+mn-ea"/>
                        </a:rPr>
                        <a:t>外部資金応募</a:t>
                      </a:r>
                    </a:p>
                  </a:txBody>
                  <a:tcPr anchor="ctr"/>
                </a:tc>
                <a:tc>
                  <a:txBody>
                    <a:bodyPr/>
                    <a:lstStyle/>
                    <a:p>
                      <a:pPr algn="ctr"/>
                      <a:r>
                        <a:rPr kumimoji="1" lang="en-US" altLang="ja-JP" sz="1400" b="1" dirty="0">
                          <a:solidFill>
                            <a:schemeClr val="tx1"/>
                          </a:solidFill>
                          <a:latin typeface="+mn-ea"/>
                          <a:ea typeface="+mn-ea"/>
                        </a:rPr>
                        <a:t>36</a:t>
                      </a:r>
                      <a:r>
                        <a:rPr kumimoji="1" lang="ja-JP" altLang="en-US" sz="1400" b="1">
                          <a:solidFill>
                            <a:schemeClr val="tx1"/>
                          </a:solidFill>
                          <a:latin typeface="+mn-ea"/>
                          <a:ea typeface="+mn-ea"/>
                        </a:rPr>
                        <a:t>件</a:t>
                      </a:r>
                      <a:endParaRPr kumimoji="1" lang="ja-JP" altLang="en-US" sz="1400" b="1" dirty="0">
                        <a:solidFill>
                          <a:schemeClr val="tx1"/>
                        </a:solidFill>
                        <a:latin typeface="+mn-ea"/>
                        <a:ea typeface="+mn-ea"/>
                      </a:endParaRPr>
                    </a:p>
                  </a:txBody>
                  <a:tcPr anchor="ctr"/>
                </a:tc>
                <a:tc>
                  <a:txBody>
                    <a:bodyPr/>
                    <a:lstStyle/>
                    <a:p>
                      <a:pPr algn="ctr"/>
                      <a:r>
                        <a:rPr kumimoji="1" lang="en-US" altLang="ja-JP" sz="1400" b="1" dirty="0">
                          <a:solidFill>
                            <a:schemeClr val="tx1"/>
                          </a:solidFill>
                          <a:latin typeface="+mn-ea"/>
                          <a:ea typeface="+mn-ea"/>
                        </a:rPr>
                        <a:t>49</a:t>
                      </a:r>
                      <a:r>
                        <a:rPr kumimoji="1" lang="ja-JP" altLang="en-US" sz="1400" b="1" dirty="0">
                          <a:solidFill>
                            <a:schemeClr val="tx1"/>
                          </a:solidFill>
                          <a:latin typeface="+mn-ea"/>
                          <a:ea typeface="+mn-ea"/>
                        </a:rPr>
                        <a:t>件</a:t>
                      </a:r>
                    </a:p>
                  </a:txBody>
                  <a:tcPr anchor="ctr"/>
                </a:tc>
                <a:tc>
                  <a:txBody>
                    <a:bodyPr/>
                    <a:lstStyle/>
                    <a:p>
                      <a:pPr algn="ctr"/>
                      <a:r>
                        <a:rPr kumimoji="1" lang="en-US" altLang="ja-JP" sz="1400" b="1" dirty="0">
                          <a:solidFill>
                            <a:schemeClr val="tx1"/>
                          </a:solidFill>
                          <a:latin typeface="+mn-ea"/>
                          <a:ea typeface="+mn-ea"/>
                        </a:rPr>
                        <a:t>57</a:t>
                      </a:r>
                      <a:r>
                        <a:rPr kumimoji="1" lang="ja-JP" altLang="en-US" sz="1400" b="1" dirty="0">
                          <a:solidFill>
                            <a:schemeClr val="tx1"/>
                          </a:solidFill>
                          <a:latin typeface="+mn-ea"/>
                          <a:ea typeface="+mn-ea"/>
                        </a:rPr>
                        <a:t>件</a:t>
                      </a:r>
                    </a:p>
                  </a:txBody>
                  <a:tcPr anchor="ctr"/>
                </a:tc>
                <a:tc>
                  <a:txBody>
                    <a:bodyPr/>
                    <a:lstStyle/>
                    <a:p>
                      <a:pPr algn="ctr"/>
                      <a:r>
                        <a:rPr kumimoji="1" lang="en-US" altLang="ja-JP" sz="1400" b="1" dirty="0">
                          <a:solidFill>
                            <a:schemeClr val="tx1"/>
                          </a:solidFill>
                          <a:latin typeface="+mn-ea"/>
                          <a:ea typeface="+mn-ea"/>
                        </a:rPr>
                        <a:t>74</a:t>
                      </a:r>
                      <a:r>
                        <a:rPr kumimoji="1" lang="ja-JP" altLang="en-US" sz="1400" b="1" dirty="0">
                          <a:solidFill>
                            <a:schemeClr val="tx1"/>
                          </a:solidFill>
                          <a:latin typeface="+mn-ea"/>
                          <a:ea typeface="+mn-ea"/>
                        </a:rPr>
                        <a:t>件</a:t>
                      </a:r>
                    </a:p>
                  </a:txBody>
                  <a:tcPr anchor="ctr"/>
                </a:tc>
                <a:extLst>
                  <a:ext uri="{0D108BD9-81ED-4DB2-BD59-A6C34878D82A}">
                    <a16:rowId xmlns:a16="http://schemas.microsoft.com/office/drawing/2014/main" val="10002"/>
                  </a:ext>
                </a:extLst>
              </a:tr>
            </a:tbl>
          </a:graphicData>
        </a:graphic>
      </p:graphicFrame>
      <p:sp>
        <p:nvSpPr>
          <p:cNvPr id="10" name="正方形/長方形 9">
            <a:extLst>
              <a:ext uri="{FF2B5EF4-FFF2-40B4-BE49-F238E27FC236}">
                <a16:creationId xmlns:a16="http://schemas.microsoft.com/office/drawing/2014/main" id="{82780903-B460-3245-84BB-ABE8E4A76ADD}"/>
              </a:ext>
            </a:extLst>
          </p:cNvPr>
          <p:cNvSpPr/>
          <p:nvPr/>
        </p:nvSpPr>
        <p:spPr>
          <a:xfrm>
            <a:off x="502380" y="936000"/>
            <a:ext cx="8280000" cy="973947"/>
          </a:xfrm>
          <a:prstGeom prst="rect">
            <a:avLst/>
          </a:prstGeom>
          <a:solidFill>
            <a:srgbClr val="FFFF99"/>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36000" tIns="45720" rIns="36000" bIns="45720" numCol="1" spcCol="0" rtlCol="0" fromWordArt="0" anchor="ctr" anchorCtr="0" forceAA="0" compatLnSpc="1">
            <a:prstTxWarp prst="textNoShape">
              <a:avLst/>
            </a:prstTxWarp>
            <a:noAutofit/>
          </a:bodyPr>
          <a:lstStyle/>
          <a:p>
            <a:pPr>
              <a:spcAft>
                <a:spcPts val="0"/>
              </a:spcAft>
            </a:pPr>
            <a:r>
              <a:rPr lang="ja-JP" altLang="en-US" sz="1400" b="1" kern="100" dirty="0">
                <a:solidFill>
                  <a:schemeClr val="tx1"/>
                </a:solidFill>
                <a:latin typeface="MS PGothic" panose="020B0600070205080204" pitchFamily="34" charset="-128"/>
                <a:ea typeface="MS PGothic" panose="020B0600070205080204" pitchFamily="34" charset="-128"/>
                <a:cs typeface="Times New Roman" charset="0"/>
              </a:rPr>
              <a:t>大項目番号：</a:t>
            </a:r>
            <a:r>
              <a:rPr lang="en-US" altLang="ja-JP" sz="1400" b="1" kern="100" dirty="0">
                <a:solidFill>
                  <a:schemeClr val="tx1"/>
                </a:solidFill>
                <a:latin typeface="MS PGothic" panose="020B0600070205080204" pitchFamily="34" charset="-128"/>
                <a:ea typeface="MS PGothic" panose="020B0600070205080204" pitchFamily="34" charset="-128"/>
                <a:cs typeface="Times New Roman" charset="0"/>
              </a:rPr>
              <a:t>2</a:t>
            </a:r>
            <a:r>
              <a:rPr lang="ja-JP" altLang="en-US" sz="1400" b="1" kern="100" dirty="0">
                <a:solidFill>
                  <a:schemeClr val="tx1"/>
                </a:solidFill>
                <a:effectLst/>
                <a:latin typeface="MS PGothic" panose="020B0600070205080204" pitchFamily="34" charset="-128"/>
                <a:ea typeface="MS PGothic" panose="020B0600070205080204" pitchFamily="34" charset="-128"/>
                <a:cs typeface="Times New Roman" charset="0"/>
              </a:rPr>
              <a:t>　</a:t>
            </a:r>
            <a:endParaRPr lang="en-US" altLang="ja-JP" sz="1400" b="1" kern="100" dirty="0">
              <a:solidFill>
                <a:schemeClr val="tx1"/>
              </a:solidFill>
              <a:effectLst/>
              <a:latin typeface="MS PGothic" panose="020B0600070205080204" pitchFamily="34" charset="-128"/>
              <a:ea typeface="MS PGothic" panose="020B0600070205080204" pitchFamily="34" charset="-128"/>
              <a:cs typeface="Times New Roman" charset="0"/>
            </a:endParaRPr>
          </a:p>
          <a:p>
            <a:pPr algn="l">
              <a:spcAft>
                <a:spcPts val="0"/>
              </a:spcAft>
            </a:pPr>
            <a:r>
              <a:rPr lang="ja-JP" sz="1400" b="1" kern="100" dirty="0">
                <a:solidFill>
                  <a:schemeClr val="tx1"/>
                </a:solidFill>
                <a:effectLst/>
                <a:latin typeface="MS PGothic" panose="020B0600070205080204" pitchFamily="34" charset="-128"/>
                <a:ea typeface="MS PGothic" panose="020B0600070205080204" pitchFamily="34" charset="-128"/>
                <a:cs typeface="Times New Roman" charset="0"/>
              </a:rPr>
              <a:t>第１　住民に対して提供するサービスその他の業務の質の向上に関する目標を達成するためとるべき措置</a:t>
            </a:r>
            <a:endParaRPr lang="en-US" altLang="ja-JP" sz="1400" b="1" kern="100" dirty="0">
              <a:solidFill>
                <a:schemeClr val="tx1"/>
              </a:solidFill>
              <a:effectLst/>
              <a:latin typeface="MS PGothic" panose="020B0600070205080204" pitchFamily="34" charset="-128"/>
              <a:ea typeface="MS PGothic" panose="020B0600070205080204" pitchFamily="34" charset="-128"/>
              <a:cs typeface="Times New Roman" charset="0"/>
            </a:endParaRPr>
          </a:p>
          <a:p>
            <a:pPr>
              <a:spcAft>
                <a:spcPts val="0"/>
              </a:spcAft>
            </a:pPr>
            <a:r>
              <a:rPr lang="ja-JP" altLang="en-US" sz="1400" b="1" kern="100" dirty="0">
                <a:solidFill>
                  <a:schemeClr val="tx1"/>
                </a:solidFill>
                <a:latin typeface="MS PGothic" panose="020B0600070205080204" pitchFamily="34" charset="-128"/>
                <a:ea typeface="MS PGothic" panose="020B0600070205080204" pitchFamily="34" charset="-128"/>
                <a:cs typeface="Times New Roman" charset="0"/>
              </a:rPr>
              <a:t>　</a:t>
            </a:r>
            <a:r>
              <a:rPr lang="ja-JP" altLang="en-US" sz="1400" b="1" dirty="0">
                <a:solidFill>
                  <a:schemeClr val="tx1"/>
                </a:solidFill>
                <a:latin typeface="MS PGothic" panose="020B0600070205080204" pitchFamily="34" charset="-128"/>
                <a:ea typeface="MS PGothic" panose="020B0600070205080204" pitchFamily="34" charset="-128"/>
              </a:rPr>
              <a:t>１．行政及び住民に対して果たすべき役割の維持と強化</a:t>
            </a:r>
          </a:p>
          <a:p>
            <a:pPr>
              <a:spcAft>
                <a:spcPts val="0"/>
              </a:spcAft>
            </a:pPr>
            <a:r>
              <a:rPr lang="ja-JP" altLang="en-US" sz="1400" b="1" dirty="0">
                <a:solidFill>
                  <a:schemeClr val="tx1"/>
                </a:solidFill>
                <a:latin typeface="MS PGothic" panose="020B0600070205080204" pitchFamily="34" charset="-128"/>
                <a:ea typeface="MS PGothic" panose="020B0600070205080204" pitchFamily="34" charset="-128"/>
              </a:rPr>
              <a:t>　</a:t>
            </a:r>
            <a:r>
              <a:rPr lang="en-US" altLang="ja-JP" sz="1400" b="1" dirty="0">
                <a:solidFill>
                  <a:schemeClr val="tx1"/>
                </a:solidFill>
                <a:latin typeface="MS PGothic" panose="020B0600070205080204" pitchFamily="34" charset="-128"/>
                <a:ea typeface="MS PGothic" panose="020B0600070205080204" pitchFamily="34" charset="-128"/>
              </a:rPr>
              <a:t>(4) </a:t>
            </a:r>
            <a:r>
              <a:rPr lang="ja-JP" altLang="en-US" sz="1400" b="1" dirty="0">
                <a:solidFill>
                  <a:schemeClr val="tx1"/>
                </a:solidFill>
                <a:latin typeface="MS PGothic" panose="020B0600070205080204" pitchFamily="34" charset="-128"/>
                <a:ea typeface="MS PGothic" panose="020B0600070205080204" pitchFamily="34" charset="-128"/>
              </a:rPr>
              <a:t>調査研究機能の充実</a:t>
            </a:r>
          </a:p>
        </p:txBody>
      </p:sp>
      <p:sp>
        <p:nvSpPr>
          <p:cNvPr id="4" name="正方形/長方形 3"/>
          <p:cNvSpPr/>
          <p:nvPr/>
        </p:nvSpPr>
        <p:spPr>
          <a:xfrm>
            <a:off x="680546" y="4677178"/>
            <a:ext cx="7587323" cy="369332"/>
          </a:xfrm>
          <a:prstGeom prst="rect">
            <a:avLst/>
          </a:prstGeom>
        </p:spPr>
        <p:txBody>
          <a:bodyPr wrap="square">
            <a:spAutoFit/>
          </a:bodyPr>
          <a:lstStyle/>
          <a:p>
            <a:r>
              <a:rPr lang="ja-JP" altLang="en-US" dirty="0"/>
              <a:t>＜</a:t>
            </a:r>
            <a:r>
              <a:rPr lang="ja-JP" altLang="ja-JP" dirty="0"/>
              <a:t>研究の論文発表・著書等による成果発表数</a:t>
            </a:r>
            <a:r>
              <a:rPr lang="ja-JP" altLang="en-US" dirty="0"/>
              <a:t>及び外部資金への応募状況＞</a:t>
            </a:r>
            <a:endParaRPr lang="ja-JP" altLang="ja-JP" dirty="0"/>
          </a:p>
        </p:txBody>
      </p:sp>
      <p:sp>
        <p:nvSpPr>
          <p:cNvPr id="14" name="テキスト ボックス 17"/>
          <p:cNvSpPr txBox="1">
            <a:spLocks noChangeArrowheads="1"/>
          </p:cNvSpPr>
          <p:nvPr/>
        </p:nvSpPr>
        <p:spPr bwMode="auto">
          <a:xfrm>
            <a:off x="273049" y="196850"/>
            <a:ext cx="875520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sz="2400">
                <a:solidFill>
                  <a:schemeClr val="tx1"/>
                </a:solidFill>
                <a:latin typeface="Arial" charset="0"/>
                <a:ea typeface="ＭＳ Ｐゴシック" pitchFamily="4" charset="-128"/>
              </a:defRPr>
            </a:lvl1pPr>
            <a:lvl2pPr marL="37931725" indent="-37474525">
              <a:defRPr kumimoji="1" sz="2400">
                <a:solidFill>
                  <a:schemeClr val="tx1"/>
                </a:solidFill>
                <a:latin typeface="Arial" charset="0"/>
                <a:ea typeface="ＭＳ Ｐゴシック" pitchFamily="4" charset="-128"/>
              </a:defRPr>
            </a:lvl2pPr>
            <a:lvl3pPr>
              <a:defRPr kumimoji="1" sz="2400">
                <a:solidFill>
                  <a:schemeClr val="tx1"/>
                </a:solidFill>
                <a:latin typeface="Arial" charset="0"/>
                <a:ea typeface="ＭＳ Ｐゴシック" pitchFamily="4" charset="-128"/>
              </a:defRPr>
            </a:lvl3pPr>
            <a:lvl4pPr>
              <a:defRPr kumimoji="1" sz="2400">
                <a:solidFill>
                  <a:schemeClr val="tx1"/>
                </a:solidFill>
                <a:latin typeface="Arial" charset="0"/>
                <a:ea typeface="ＭＳ Ｐゴシック" pitchFamily="4" charset="-128"/>
              </a:defRPr>
            </a:lvl4pPr>
            <a:lvl5pPr>
              <a:defRPr kumimoji="1" sz="2400">
                <a:solidFill>
                  <a:schemeClr val="tx1"/>
                </a:solidFill>
                <a:latin typeface="Arial" charset="0"/>
                <a:ea typeface="ＭＳ Ｐゴシック" pitchFamily="4" charset="-128"/>
              </a:defRPr>
            </a:lvl5pPr>
            <a:lvl6pPr marL="457200" fontAlgn="base">
              <a:spcBef>
                <a:spcPct val="0"/>
              </a:spcBef>
              <a:spcAft>
                <a:spcPct val="0"/>
              </a:spcAft>
              <a:defRPr kumimoji="1" sz="2400">
                <a:solidFill>
                  <a:schemeClr val="tx1"/>
                </a:solidFill>
                <a:latin typeface="Arial" charset="0"/>
                <a:ea typeface="ＭＳ Ｐゴシック" pitchFamily="4" charset="-128"/>
              </a:defRPr>
            </a:lvl6pPr>
            <a:lvl7pPr marL="914400" fontAlgn="base">
              <a:spcBef>
                <a:spcPct val="0"/>
              </a:spcBef>
              <a:spcAft>
                <a:spcPct val="0"/>
              </a:spcAft>
              <a:defRPr kumimoji="1" sz="2400">
                <a:solidFill>
                  <a:schemeClr val="tx1"/>
                </a:solidFill>
                <a:latin typeface="Arial" charset="0"/>
                <a:ea typeface="ＭＳ Ｐゴシック" pitchFamily="4" charset="-128"/>
              </a:defRPr>
            </a:lvl7pPr>
            <a:lvl8pPr marL="1371600" fontAlgn="base">
              <a:spcBef>
                <a:spcPct val="0"/>
              </a:spcBef>
              <a:spcAft>
                <a:spcPct val="0"/>
              </a:spcAft>
              <a:defRPr kumimoji="1" sz="2400">
                <a:solidFill>
                  <a:schemeClr val="tx1"/>
                </a:solidFill>
                <a:latin typeface="Arial" charset="0"/>
                <a:ea typeface="ＭＳ Ｐゴシック" pitchFamily="4" charset="-128"/>
              </a:defRPr>
            </a:lvl8pPr>
            <a:lvl9pPr marL="1828800" fontAlgn="base">
              <a:spcBef>
                <a:spcPct val="0"/>
              </a:spcBef>
              <a:spcAft>
                <a:spcPct val="0"/>
              </a:spcAft>
              <a:defRPr kumimoji="1" sz="2400">
                <a:solidFill>
                  <a:schemeClr val="tx1"/>
                </a:solidFill>
                <a:latin typeface="Arial" charset="0"/>
                <a:ea typeface="ＭＳ Ｐゴシック" pitchFamily="4" charset="-128"/>
              </a:defRPr>
            </a:lvl9pPr>
          </a:lstStyle>
          <a:p>
            <a:r>
              <a:rPr lang="en-US" altLang="ja-JP" sz="2800" dirty="0">
                <a:solidFill>
                  <a:schemeClr val="bg1"/>
                </a:solidFill>
                <a:latin typeface="+mn-ea"/>
                <a:ea typeface="+mn-ea"/>
                <a:cs typeface="HG丸ｺﾞｼｯｸM-PRO"/>
              </a:rPr>
              <a:t>4.</a:t>
            </a:r>
            <a:r>
              <a:rPr lang="ja-JP" altLang="en-US" sz="2800" dirty="0">
                <a:solidFill>
                  <a:schemeClr val="bg1"/>
                </a:solidFill>
                <a:latin typeface="+mn-ea"/>
                <a:ea typeface="+mn-ea"/>
                <a:cs typeface="HG丸ｺﾞｼｯｸM-PRO"/>
              </a:rPr>
              <a:t>　</a:t>
            </a:r>
            <a:r>
              <a:rPr lang="ja-JP" altLang="en-US" sz="2800" dirty="0">
                <a:solidFill>
                  <a:schemeClr val="bg1"/>
                </a:solidFill>
                <a:latin typeface="+mn-ea"/>
                <a:cs typeface="HG丸ｺﾞｼｯｸM-PRO"/>
              </a:rPr>
              <a:t>令和</a:t>
            </a:r>
            <a:r>
              <a:rPr lang="en-US" altLang="ja-JP" sz="2800" dirty="0">
                <a:solidFill>
                  <a:schemeClr val="bg1"/>
                </a:solidFill>
                <a:latin typeface="+mn-ea"/>
                <a:cs typeface="HG丸ｺﾞｼｯｸM-PRO"/>
              </a:rPr>
              <a:t>7</a:t>
            </a:r>
            <a:r>
              <a:rPr lang="ja-JP" altLang="en-US" sz="2800" dirty="0">
                <a:solidFill>
                  <a:schemeClr val="bg1"/>
                </a:solidFill>
                <a:latin typeface="+mn-ea"/>
                <a:ea typeface="+mn-ea"/>
                <a:cs typeface="HG丸ｺﾞｼｯｸM-PRO"/>
              </a:rPr>
              <a:t>事業年度業務実績の概要</a:t>
            </a:r>
          </a:p>
        </p:txBody>
      </p:sp>
      <p:sp>
        <p:nvSpPr>
          <p:cNvPr id="5" name="スライド番号プレースホルダー 3">
            <a:extLst>
              <a:ext uri="{FF2B5EF4-FFF2-40B4-BE49-F238E27FC236}">
                <a16:creationId xmlns:a16="http://schemas.microsoft.com/office/drawing/2014/main" id="{0E7623F8-0903-2B4E-6D8E-1BD4A16831F9}"/>
              </a:ext>
            </a:extLst>
          </p:cNvPr>
          <p:cNvSpPr>
            <a:spLocks noGrp="1"/>
          </p:cNvSpPr>
          <p:nvPr>
            <p:ph type="sldNum" sz="quarter" idx="12"/>
          </p:nvPr>
        </p:nvSpPr>
        <p:spPr>
          <a:xfrm>
            <a:off x="8084457" y="6492875"/>
            <a:ext cx="1059543" cy="365125"/>
          </a:xfrm>
        </p:spPr>
        <p:txBody>
          <a:bodyPr/>
          <a:lstStyle/>
          <a:p>
            <a:fld id="{31574B80-8BAD-423D-BC4E-1B412F5C32AE}" type="slidenum">
              <a:rPr lang="ja-JP" altLang="en-US" sz="1200" b="1" smtClean="0">
                <a:latin typeface="Arial" charset="0"/>
                <a:ea typeface="Arial" charset="0"/>
                <a:cs typeface="Arial" charset="0"/>
              </a:rPr>
              <a:pPr/>
              <a:t>5</a:t>
            </a:fld>
            <a:endParaRPr lang="ja-JP" altLang="en-US" sz="1200" b="1" dirty="0">
              <a:latin typeface="Arial" charset="0"/>
              <a:ea typeface="Arial" charset="0"/>
              <a:cs typeface="Arial" charset="0"/>
            </a:endParaRPr>
          </a:p>
        </p:txBody>
      </p:sp>
    </p:spTree>
    <p:extLst>
      <p:ext uri="{BB962C8B-B14F-4D97-AF65-F5344CB8AC3E}">
        <p14:creationId xmlns:p14="http://schemas.microsoft.com/office/powerpoint/2010/main" val="6477343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5537B634-A196-14E9-50BF-B74EDB7B0FC7}"/>
              </a:ext>
            </a:extLst>
          </p:cNvPr>
          <p:cNvSpPr txBox="1"/>
          <p:nvPr/>
        </p:nvSpPr>
        <p:spPr>
          <a:xfrm rot="19800000">
            <a:off x="187474" y="2772563"/>
            <a:ext cx="468300" cy="246221"/>
          </a:xfrm>
          <a:prstGeom prst="rect">
            <a:avLst/>
          </a:prstGeom>
          <a:solidFill>
            <a:srgbClr val="FFFF00"/>
          </a:solidFill>
        </p:spPr>
        <p:txBody>
          <a:bodyPr wrap="square" rtlCol="0">
            <a:spAutoFit/>
          </a:bodyPr>
          <a:lstStyle/>
          <a:p>
            <a:r>
              <a:rPr kumimoji="1" lang="ja-JP" altLang="en-US" sz="1000" b="1" dirty="0">
                <a:latin typeface="Hiragino Kaku Gothic Std W8" charset="-128"/>
                <a:ea typeface="Hiragino Kaku Gothic Std W8" charset="-128"/>
                <a:cs typeface="Hiragino Kaku Gothic Std W8" charset="-128"/>
              </a:rPr>
              <a:t>重点</a:t>
            </a:r>
          </a:p>
        </p:txBody>
      </p:sp>
      <p:sp>
        <p:nvSpPr>
          <p:cNvPr id="6" name="テキスト ボックス 5"/>
          <p:cNvSpPr txBox="1"/>
          <p:nvPr/>
        </p:nvSpPr>
        <p:spPr>
          <a:xfrm>
            <a:off x="502381" y="2107300"/>
            <a:ext cx="8442327" cy="3531736"/>
          </a:xfrm>
          <a:prstGeom prst="rect">
            <a:avLst/>
          </a:prstGeom>
          <a:noFill/>
        </p:spPr>
        <p:txBody>
          <a:bodyPr wrap="square" rtlCol="0">
            <a:spAutoFit/>
          </a:bodyPr>
          <a:lstStyle/>
          <a:p>
            <a:pPr indent="-360000"/>
            <a:r>
              <a:rPr lang="ja-JP" altLang="en-US" sz="1800" dirty="0">
                <a:effectLst/>
                <a:latin typeface="+mj-ea"/>
                <a:ea typeface="+mj-ea"/>
              </a:rPr>
              <a:t>○情報発信・研修</a:t>
            </a:r>
            <a:endParaRPr lang="en-US" altLang="ja-JP" sz="1800" dirty="0">
              <a:effectLst/>
              <a:latin typeface="+mj-ea"/>
              <a:ea typeface="+mj-ea"/>
            </a:endParaRPr>
          </a:p>
          <a:p>
            <a:pPr marL="180000" indent="-360000">
              <a:lnSpc>
                <a:spcPts val="2460"/>
              </a:lnSpc>
            </a:pPr>
            <a:r>
              <a:rPr lang="en-US" altLang="ja-JP" sz="1800" dirty="0">
                <a:solidFill>
                  <a:srgbClr val="FF0000"/>
                </a:solidFill>
                <a:effectLst/>
                <a:latin typeface="+mj-ea"/>
                <a:ea typeface="+mj-ea"/>
              </a:rPr>
              <a:t> </a:t>
            </a:r>
            <a:r>
              <a:rPr lang="ja-JP" altLang="ja-JP" sz="1800" dirty="0">
                <a:effectLst/>
                <a:latin typeface="+mj-ea"/>
                <a:ea typeface="+mj-ea"/>
              </a:rPr>
              <a:t>・</a:t>
            </a:r>
            <a:r>
              <a:rPr lang="en-US" altLang="ja-JP" dirty="0">
                <a:latin typeface="+mj-ea"/>
                <a:ea typeface="+mj-ea"/>
              </a:rPr>
              <a:t> </a:t>
            </a:r>
            <a:r>
              <a:rPr lang="ja-JP" altLang="en-US" dirty="0">
                <a:latin typeface="+mj-ea"/>
                <a:ea typeface="+mj-ea"/>
              </a:rPr>
              <a:t>感染症情報センター：大阪府内外の感染症情報を共有　</a:t>
            </a:r>
            <a:endParaRPr lang="en-US" altLang="ja-JP" sz="1800" dirty="0">
              <a:effectLst/>
              <a:latin typeface="+mj-ea"/>
              <a:ea typeface="+mj-ea"/>
            </a:endParaRPr>
          </a:p>
          <a:p>
            <a:pPr marL="180000" indent="-360000">
              <a:lnSpc>
                <a:spcPts val="2460"/>
              </a:lnSpc>
            </a:pPr>
            <a:r>
              <a:rPr lang="en-US" altLang="ja-JP" sz="1800" dirty="0">
                <a:effectLst/>
                <a:latin typeface="+mj-ea"/>
                <a:ea typeface="+mj-ea"/>
              </a:rPr>
              <a:t> </a:t>
            </a:r>
            <a:r>
              <a:rPr lang="ja-JP" altLang="ja-JP" sz="1800" dirty="0">
                <a:effectLst/>
                <a:latin typeface="+mj-ea"/>
                <a:ea typeface="+mj-ea"/>
              </a:rPr>
              <a:t>・</a:t>
            </a:r>
            <a:r>
              <a:rPr lang="en-US" altLang="ja-JP" sz="1800" dirty="0">
                <a:effectLst/>
                <a:latin typeface="+mj-ea"/>
                <a:ea typeface="+mj-ea"/>
              </a:rPr>
              <a:t> </a:t>
            </a:r>
            <a:r>
              <a:rPr lang="ja-JP" altLang="en-US" sz="1800" dirty="0">
                <a:effectLst/>
                <a:latin typeface="+mj-ea"/>
                <a:ea typeface="+mj-ea"/>
              </a:rPr>
              <a:t>大阪・関西万博感染症情報解析</a:t>
            </a:r>
            <a:r>
              <a:rPr lang="ja-JP" altLang="en-US" sz="1800">
                <a:effectLst/>
                <a:latin typeface="+mj-ea"/>
                <a:ea typeface="+mj-ea"/>
              </a:rPr>
              <a:t>センターを</a:t>
            </a:r>
            <a:r>
              <a:rPr lang="ja-JP" altLang="en-US">
                <a:latin typeface="+mj-ea"/>
                <a:ea typeface="+mj-ea"/>
              </a:rPr>
              <a:t>運営</a:t>
            </a:r>
            <a:r>
              <a:rPr lang="ja-JP" altLang="en-US" sz="1800">
                <a:effectLst/>
                <a:latin typeface="+mj-ea"/>
                <a:ea typeface="+mj-ea"/>
              </a:rPr>
              <a:t>（</a:t>
            </a:r>
            <a:r>
              <a:rPr lang="ja-JP" altLang="en-US" sz="1800" dirty="0">
                <a:effectLst/>
                <a:latin typeface="+mj-ea"/>
                <a:ea typeface="+mj-ea"/>
              </a:rPr>
              <a:t>令和</a:t>
            </a:r>
            <a:r>
              <a:rPr lang="en-US" altLang="ja-JP" sz="1800" dirty="0">
                <a:effectLst/>
                <a:latin typeface="+mj-ea"/>
                <a:ea typeface="+mj-ea"/>
              </a:rPr>
              <a:t>7</a:t>
            </a:r>
            <a:r>
              <a:rPr lang="ja-JP" altLang="en-US" sz="1800" dirty="0">
                <a:effectLst/>
                <a:latin typeface="+mj-ea"/>
                <a:ea typeface="+mj-ea"/>
              </a:rPr>
              <a:t>年</a:t>
            </a:r>
            <a:r>
              <a:rPr lang="en-US" altLang="ja-JP" sz="1800" dirty="0">
                <a:effectLst/>
                <a:latin typeface="+mj-ea"/>
                <a:ea typeface="+mj-ea"/>
              </a:rPr>
              <a:t>1</a:t>
            </a:r>
            <a:r>
              <a:rPr lang="ja-JP" altLang="en-US" sz="1800" dirty="0">
                <a:effectLst/>
                <a:latin typeface="+mj-ea"/>
                <a:ea typeface="+mj-ea"/>
              </a:rPr>
              <a:t>月</a:t>
            </a:r>
            <a:r>
              <a:rPr lang="en-US" altLang="ja-JP" sz="1800" dirty="0">
                <a:effectLst/>
                <a:latin typeface="+mj-ea"/>
                <a:ea typeface="+mj-ea"/>
              </a:rPr>
              <a:t>〜</a:t>
            </a:r>
            <a:r>
              <a:rPr lang="en-US" altLang="ja-JP" dirty="0">
                <a:latin typeface="+mj-ea"/>
                <a:ea typeface="+mj-ea"/>
              </a:rPr>
              <a:t>11</a:t>
            </a:r>
            <a:r>
              <a:rPr lang="ja-JP" altLang="en-US" dirty="0">
                <a:latin typeface="+mj-ea"/>
                <a:ea typeface="+mj-ea"/>
              </a:rPr>
              <a:t>月</a:t>
            </a:r>
            <a:r>
              <a:rPr lang="ja-JP" altLang="en-US" sz="1800" dirty="0">
                <a:effectLst/>
                <a:latin typeface="+mj-ea"/>
                <a:ea typeface="+mj-ea"/>
              </a:rPr>
              <a:t>）</a:t>
            </a:r>
            <a:endParaRPr lang="en-US" altLang="ja-JP" sz="1800" dirty="0">
              <a:effectLst/>
              <a:latin typeface="+mj-ea"/>
              <a:ea typeface="+mj-ea"/>
            </a:endParaRPr>
          </a:p>
          <a:p>
            <a:pPr marL="180000" indent="-360000">
              <a:lnSpc>
                <a:spcPts val="2460"/>
              </a:lnSpc>
            </a:pPr>
            <a:r>
              <a:rPr lang="ja-JP" altLang="en-US" dirty="0">
                <a:latin typeface="+mj-ea"/>
                <a:ea typeface="+mj-ea"/>
              </a:rPr>
              <a:t>　　　　　日本国際博覧会協会、保健所等にリスク評価結果を提供</a:t>
            </a:r>
            <a:endParaRPr lang="en-US" altLang="ja-JP" dirty="0">
              <a:latin typeface="+mj-ea"/>
              <a:ea typeface="+mj-ea"/>
            </a:endParaRPr>
          </a:p>
          <a:p>
            <a:pPr marL="180000" indent="-360000">
              <a:lnSpc>
                <a:spcPts val="2460"/>
              </a:lnSpc>
            </a:pPr>
            <a:r>
              <a:rPr lang="ja-JP" altLang="en-US" dirty="0">
                <a:latin typeface="+mj-ea"/>
                <a:ea typeface="+mj-ea"/>
              </a:rPr>
              <a:t>　　　　　取組が高く評価され、</a:t>
            </a:r>
            <a:r>
              <a:rPr lang="ja-JP" altLang="en-US" dirty="0">
                <a:latin typeface="+mj-ea"/>
              </a:rPr>
              <a:t>日本国際博覧会協会</a:t>
            </a:r>
            <a:r>
              <a:rPr lang="ja-JP" altLang="en-US" dirty="0">
                <a:latin typeface="+mj-ea"/>
                <a:ea typeface="+mj-ea"/>
              </a:rPr>
              <a:t>より組織表彰を受領</a:t>
            </a:r>
            <a:endParaRPr lang="en-US" altLang="ja-JP" dirty="0">
              <a:latin typeface="+mj-ea"/>
              <a:ea typeface="+mj-ea"/>
            </a:endParaRPr>
          </a:p>
          <a:p>
            <a:pPr marL="180000" indent="-360000">
              <a:lnSpc>
                <a:spcPts val="2460"/>
              </a:lnSpc>
            </a:pPr>
            <a:r>
              <a:rPr lang="en-US" altLang="ja-JP" sz="1800" dirty="0">
                <a:effectLst/>
                <a:latin typeface="+mj-ea"/>
                <a:ea typeface="+mj-ea"/>
              </a:rPr>
              <a:t> </a:t>
            </a:r>
            <a:r>
              <a:rPr lang="ja-JP" altLang="ja-JP" sz="1800" dirty="0">
                <a:effectLst/>
                <a:latin typeface="+mj-ea"/>
                <a:ea typeface="+mj-ea"/>
              </a:rPr>
              <a:t>・</a:t>
            </a:r>
            <a:r>
              <a:rPr lang="en-US" altLang="ja-JP" sz="1800" dirty="0">
                <a:effectLst/>
                <a:latin typeface="+mj-ea"/>
                <a:ea typeface="+mj-ea"/>
              </a:rPr>
              <a:t> </a:t>
            </a:r>
            <a:r>
              <a:rPr lang="ja-JP" altLang="ja-JP" sz="1800" dirty="0">
                <a:effectLst/>
                <a:latin typeface="+mj-ea"/>
                <a:ea typeface="+mj-ea"/>
              </a:rPr>
              <a:t>感染症情報センターホームページ</a:t>
            </a:r>
            <a:r>
              <a:rPr lang="ja-JP" altLang="en-US" sz="1800" dirty="0">
                <a:effectLst/>
                <a:latin typeface="+mj-ea"/>
                <a:ea typeface="+mj-ea"/>
              </a:rPr>
              <a:t>：トピックス発信</a:t>
            </a:r>
            <a:r>
              <a:rPr lang="ja-JP" altLang="en-US" dirty="0">
                <a:latin typeface="+mj-ea"/>
                <a:ea typeface="+mj-ea"/>
                <a:sym typeface="Wingdings" pitchFamily="2" charset="2"/>
              </a:rPr>
              <a:t>（</a:t>
            </a:r>
            <a:r>
              <a:rPr lang="ja-JP" altLang="en-US" sz="1800" dirty="0">
                <a:effectLst/>
                <a:latin typeface="+mj-ea"/>
                <a:ea typeface="+mj-ea"/>
              </a:rPr>
              <a:t>府内感染症の流行状況）</a:t>
            </a:r>
            <a:endParaRPr lang="en-US" altLang="ja-JP" sz="1800" dirty="0">
              <a:effectLst/>
              <a:latin typeface="+mj-ea"/>
              <a:ea typeface="+mj-ea"/>
            </a:endParaRPr>
          </a:p>
          <a:p>
            <a:pPr marL="180000" indent="-360000">
              <a:lnSpc>
                <a:spcPts val="2460"/>
              </a:lnSpc>
            </a:pPr>
            <a:r>
              <a:rPr lang="ja-JP" altLang="en-US" dirty="0">
                <a:latin typeface="+mj-ea"/>
                <a:ea typeface="+mj-ea"/>
              </a:rPr>
              <a:t>　　　　　麻しん、伝染性紅斑、百日咳、蚊媒介性感染症など</a:t>
            </a:r>
            <a:endParaRPr lang="en-US" altLang="ja-JP" dirty="0">
              <a:latin typeface="+mj-ea"/>
              <a:ea typeface="+mj-ea"/>
            </a:endParaRPr>
          </a:p>
          <a:p>
            <a:pPr marL="180000" indent="-360000">
              <a:lnSpc>
                <a:spcPts val="2460"/>
              </a:lnSpc>
            </a:pPr>
            <a:r>
              <a:rPr lang="en-US" altLang="ja-JP" dirty="0">
                <a:latin typeface="+mj-ea"/>
              </a:rPr>
              <a:t> </a:t>
            </a:r>
            <a:r>
              <a:rPr lang="ja-JP" altLang="ja-JP" dirty="0">
                <a:latin typeface="+mj-ea"/>
              </a:rPr>
              <a:t>・</a:t>
            </a:r>
            <a:r>
              <a:rPr lang="en-US" altLang="ja-JP" dirty="0">
                <a:latin typeface="+mj-ea"/>
              </a:rPr>
              <a:t> </a:t>
            </a:r>
            <a:r>
              <a:rPr lang="ja-JP" altLang="en-US" dirty="0">
                <a:latin typeface="+mj-ea"/>
              </a:rPr>
              <a:t>報道機関への連絡会開催：インフルエンザ、万博強化サーベイランスなど解説</a:t>
            </a:r>
            <a:endParaRPr lang="en-US" altLang="ja-JP" dirty="0">
              <a:latin typeface="+mj-ea"/>
              <a:ea typeface="+mj-ea"/>
            </a:endParaRPr>
          </a:p>
          <a:p>
            <a:pPr marL="180000" indent="-360000">
              <a:lnSpc>
                <a:spcPts val="2460"/>
              </a:lnSpc>
            </a:pPr>
            <a:r>
              <a:rPr lang="en-US" altLang="ja-JP" sz="1800" dirty="0">
                <a:effectLst/>
                <a:latin typeface="+mj-ea"/>
                <a:ea typeface="+mj-ea"/>
              </a:rPr>
              <a:t> </a:t>
            </a:r>
            <a:r>
              <a:rPr lang="ja-JP" altLang="ja-JP" sz="1800" dirty="0">
                <a:effectLst/>
                <a:latin typeface="+mj-ea"/>
                <a:ea typeface="+mj-ea"/>
              </a:rPr>
              <a:t>・</a:t>
            </a:r>
            <a:r>
              <a:rPr lang="en-US" altLang="ja-JP" sz="1800" dirty="0">
                <a:effectLst/>
                <a:latin typeface="+mj-ea"/>
                <a:ea typeface="+mj-ea"/>
              </a:rPr>
              <a:t> </a:t>
            </a:r>
            <a:r>
              <a:rPr lang="ja-JP" altLang="en-US" dirty="0">
                <a:latin typeface="+mj-ea"/>
                <a:ea typeface="+mj-ea"/>
              </a:rPr>
              <a:t>大安研公開講座：感染症など身近なテーマについて講演</a:t>
            </a:r>
            <a:endParaRPr lang="ja-JP" altLang="ja-JP" sz="1800" dirty="0">
              <a:effectLst/>
              <a:latin typeface="+mj-ea"/>
              <a:ea typeface="+mj-ea"/>
            </a:endParaRPr>
          </a:p>
          <a:p>
            <a:pPr marL="180000" indent="-360000">
              <a:lnSpc>
                <a:spcPts val="2460"/>
              </a:lnSpc>
            </a:pPr>
            <a:r>
              <a:rPr lang="en-US" altLang="ja-JP" sz="1800" dirty="0">
                <a:effectLst/>
                <a:latin typeface="+mj-ea"/>
                <a:ea typeface="+mj-ea"/>
              </a:rPr>
              <a:t> </a:t>
            </a:r>
            <a:r>
              <a:rPr lang="ja-JP" altLang="ja-JP" sz="1800" dirty="0">
                <a:effectLst/>
                <a:latin typeface="+mj-ea"/>
                <a:ea typeface="+mj-ea"/>
              </a:rPr>
              <a:t>・</a:t>
            </a:r>
            <a:r>
              <a:rPr lang="en-US" altLang="ja-JP" sz="1800" dirty="0">
                <a:effectLst/>
                <a:latin typeface="+mj-ea"/>
                <a:ea typeface="+mj-ea"/>
              </a:rPr>
              <a:t> </a:t>
            </a:r>
            <a:r>
              <a:rPr lang="ja-JP" altLang="ja-JP" sz="1800" dirty="0">
                <a:effectLst/>
                <a:latin typeface="+mj-ea"/>
                <a:ea typeface="+mj-ea"/>
              </a:rPr>
              <a:t>実習室を活用し</a:t>
            </a:r>
            <a:r>
              <a:rPr lang="ja-JP" altLang="en-US" sz="1800" dirty="0">
                <a:effectLst/>
                <a:latin typeface="+mj-ea"/>
                <a:ea typeface="+mj-ea"/>
              </a:rPr>
              <a:t>た</a:t>
            </a:r>
            <a:r>
              <a:rPr lang="ja-JP" altLang="ja-JP" sz="1800" dirty="0">
                <a:effectLst/>
                <a:latin typeface="+mj-ea"/>
                <a:ea typeface="+mj-ea"/>
              </a:rPr>
              <a:t>技術研修</a:t>
            </a:r>
            <a:r>
              <a:rPr lang="ja-JP" altLang="en-US" sz="1800" dirty="0">
                <a:effectLst/>
                <a:latin typeface="+mj-ea"/>
                <a:ea typeface="+mj-ea"/>
              </a:rPr>
              <a:t>：</a:t>
            </a:r>
            <a:r>
              <a:rPr lang="ja-JP" altLang="ja-JP" sz="1800" dirty="0">
                <a:effectLst/>
                <a:latin typeface="+mj-ea"/>
                <a:ea typeface="+mj-ea"/>
              </a:rPr>
              <a:t>公衆衛生分野の人材育成に</a:t>
            </a:r>
            <a:r>
              <a:rPr lang="ja-JP" altLang="en-US" sz="1800" dirty="0">
                <a:effectLst/>
                <a:latin typeface="+mj-ea"/>
                <a:ea typeface="+mj-ea"/>
              </a:rPr>
              <a:t>貢献</a:t>
            </a:r>
            <a:endParaRPr lang="ja-JP" altLang="ja-JP" sz="1800" dirty="0">
              <a:effectLst/>
              <a:latin typeface="+mj-ea"/>
              <a:ea typeface="+mj-ea"/>
            </a:endParaRPr>
          </a:p>
          <a:p>
            <a:pPr marL="95885" indent="-95885"/>
            <a:endParaRPr lang="en-US" altLang="ja-JP" b="1" dirty="0">
              <a:solidFill>
                <a:srgbClr val="FF0000"/>
              </a:solidFill>
              <a:latin typeface="ＭＳ Ｐゴシック" panose="020B0600070205080204" pitchFamily="50" charset="-128"/>
              <a:ea typeface="ＭＳ Ｐゴシック" panose="020B0600070205080204" pitchFamily="50" charset="-128"/>
            </a:endParaRPr>
          </a:p>
        </p:txBody>
      </p:sp>
      <p:sp>
        <p:nvSpPr>
          <p:cNvPr id="13" name="正方形/長方形 12"/>
          <p:cNvSpPr/>
          <p:nvPr/>
        </p:nvSpPr>
        <p:spPr>
          <a:xfrm>
            <a:off x="171449" y="196850"/>
            <a:ext cx="8856803" cy="60673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latin typeface="+mn-ea"/>
            </a:endParaRPr>
          </a:p>
        </p:txBody>
      </p:sp>
      <p:sp>
        <p:nvSpPr>
          <p:cNvPr id="10" name="正方形/長方形 9">
            <a:extLst>
              <a:ext uri="{FF2B5EF4-FFF2-40B4-BE49-F238E27FC236}">
                <a16:creationId xmlns:a16="http://schemas.microsoft.com/office/drawing/2014/main" id="{82780903-B460-3245-84BB-ABE8E4A76ADD}"/>
              </a:ext>
            </a:extLst>
          </p:cNvPr>
          <p:cNvSpPr/>
          <p:nvPr/>
        </p:nvSpPr>
        <p:spPr>
          <a:xfrm>
            <a:off x="504000" y="936000"/>
            <a:ext cx="8280000" cy="1134281"/>
          </a:xfrm>
          <a:prstGeom prst="rect">
            <a:avLst/>
          </a:prstGeom>
          <a:solidFill>
            <a:srgbClr val="FFFF99"/>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36000" tIns="45720" rIns="36000" bIns="45720" numCol="1" spcCol="0" rtlCol="0" fromWordArt="0" anchor="ctr" anchorCtr="0" forceAA="0" compatLnSpc="1">
            <a:prstTxWarp prst="textNoShape">
              <a:avLst/>
            </a:prstTxWarp>
            <a:noAutofit/>
          </a:bodyPr>
          <a:lstStyle/>
          <a:p>
            <a:pPr>
              <a:spcAft>
                <a:spcPts val="0"/>
              </a:spcAft>
            </a:pPr>
            <a:r>
              <a:rPr lang="ja-JP" altLang="en-US" sz="1400" b="1" kern="100" dirty="0">
                <a:solidFill>
                  <a:schemeClr val="tx1"/>
                </a:solidFill>
                <a:latin typeface="MS PGothic" panose="020B0600070205080204" pitchFamily="34" charset="-128"/>
                <a:ea typeface="MS PGothic" panose="020B0600070205080204" pitchFamily="34" charset="-128"/>
                <a:cs typeface="Times New Roman" charset="0"/>
              </a:rPr>
              <a:t>大項目番号：</a:t>
            </a:r>
            <a:r>
              <a:rPr lang="en-US" altLang="ja-JP" sz="1400" b="1" kern="100" dirty="0">
                <a:solidFill>
                  <a:schemeClr val="tx1"/>
                </a:solidFill>
                <a:effectLst/>
                <a:latin typeface="MS PGothic" panose="020B0600070205080204" pitchFamily="34" charset="-128"/>
                <a:ea typeface="MS PGothic" panose="020B0600070205080204" pitchFamily="34" charset="-128"/>
                <a:cs typeface="Times New Roman" charset="0"/>
              </a:rPr>
              <a:t>3</a:t>
            </a:r>
          </a:p>
          <a:p>
            <a:pPr algn="l">
              <a:spcAft>
                <a:spcPts val="0"/>
              </a:spcAft>
            </a:pPr>
            <a:r>
              <a:rPr lang="ja-JP" sz="1400" b="1" kern="100">
                <a:solidFill>
                  <a:schemeClr val="tx1"/>
                </a:solidFill>
                <a:effectLst/>
                <a:latin typeface="MS PGothic" panose="020B0600070205080204" pitchFamily="34" charset="-128"/>
                <a:ea typeface="MS PGothic" panose="020B0600070205080204" pitchFamily="34" charset="-128"/>
                <a:cs typeface="Times New Roman" charset="0"/>
              </a:rPr>
              <a:t>第１　</a:t>
            </a:r>
            <a:r>
              <a:rPr lang="ja-JP" sz="1400" b="1" kern="100" dirty="0">
                <a:solidFill>
                  <a:schemeClr val="tx1"/>
                </a:solidFill>
                <a:effectLst/>
                <a:latin typeface="MS PGothic" panose="020B0600070205080204" pitchFamily="34" charset="-128"/>
                <a:ea typeface="MS PGothic" panose="020B0600070205080204" pitchFamily="34" charset="-128"/>
                <a:cs typeface="Times New Roman" charset="0"/>
              </a:rPr>
              <a:t>住民に対して提供するサービスその他の業務の質の向上に関する目標を達成するためとるべき措置</a:t>
            </a:r>
            <a:endParaRPr lang="en-US" altLang="ja-JP" sz="1400" b="1" kern="100" dirty="0">
              <a:solidFill>
                <a:schemeClr val="tx1"/>
              </a:solidFill>
              <a:effectLst/>
              <a:latin typeface="MS PGothic" panose="020B0600070205080204" pitchFamily="34" charset="-128"/>
              <a:ea typeface="MS PGothic" panose="020B0600070205080204" pitchFamily="34" charset="-128"/>
              <a:cs typeface="Times New Roman" charset="0"/>
            </a:endParaRPr>
          </a:p>
          <a:p>
            <a:pPr>
              <a:spcAft>
                <a:spcPts val="0"/>
              </a:spcAft>
            </a:pPr>
            <a:r>
              <a:rPr lang="ja-JP" altLang="en-US" sz="1400" b="1" kern="100" dirty="0">
                <a:solidFill>
                  <a:schemeClr val="tx1"/>
                </a:solidFill>
                <a:latin typeface="MS PGothic" panose="020B0600070205080204" pitchFamily="34" charset="-128"/>
                <a:ea typeface="MS PGothic" panose="020B0600070205080204" pitchFamily="34" charset="-128"/>
                <a:cs typeface="Times New Roman" charset="0"/>
              </a:rPr>
              <a:t>　</a:t>
            </a:r>
            <a:r>
              <a:rPr lang="ja-JP" altLang="en-US" sz="1400" b="1" dirty="0">
                <a:solidFill>
                  <a:schemeClr val="tx1"/>
                </a:solidFill>
                <a:latin typeface="MS PGothic" panose="020B0600070205080204" pitchFamily="34" charset="-128"/>
                <a:ea typeface="MS PGothic" panose="020B0600070205080204" pitchFamily="34" charset="-128"/>
              </a:rPr>
              <a:t>１．行政及び住民に対して果たすべき役割の維持と強化</a:t>
            </a:r>
          </a:p>
          <a:p>
            <a:r>
              <a:rPr lang="ja-JP" altLang="en-US" sz="1400" b="1" dirty="0">
                <a:solidFill>
                  <a:schemeClr val="tx1"/>
                </a:solidFill>
                <a:latin typeface="MS PGothic" panose="020B0600070205080204" pitchFamily="34" charset="-128"/>
                <a:ea typeface="MS PGothic" panose="020B0600070205080204" pitchFamily="34" charset="-128"/>
              </a:rPr>
              <a:t>　</a:t>
            </a:r>
            <a:r>
              <a:rPr lang="en-US" altLang="ja-JP" sz="1400" b="1" dirty="0">
                <a:solidFill>
                  <a:schemeClr val="tx1"/>
                </a:solidFill>
                <a:latin typeface="MS PGothic" panose="020B0600070205080204" pitchFamily="34" charset="-128"/>
                <a:ea typeface="MS PGothic" panose="020B0600070205080204" pitchFamily="34" charset="-128"/>
              </a:rPr>
              <a:t>(5) </a:t>
            </a:r>
            <a:r>
              <a:rPr lang="ja-JP" altLang="ja-JP" sz="1400" b="1" dirty="0">
                <a:solidFill>
                  <a:schemeClr val="tx1"/>
                </a:solidFill>
                <a:latin typeface="MS PGothic" panose="020B0600070205080204" pitchFamily="34" charset="-128"/>
                <a:ea typeface="MS PGothic" panose="020B0600070205080204" pitchFamily="34" charset="-128"/>
              </a:rPr>
              <a:t>感染症情報の収集・解析・提供業務の充実</a:t>
            </a:r>
          </a:p>
          <a:p>
            <a:r>
              <a:rPr lang="ja-JP" altLang="en-US" sz="1400" b="1" dirty="0">
                <a:solidFill>
                  <a:schemeClr val="tx1"/>
                </a:solidFill>
                <a:latin typeface="MS PGothic" panose="020B0600070205080204" pitchFamily="34" charset="-128"/>
                <a:ea typeface="MS PGothic" panose="020B0600070205080204" pitchFamily="34" charset="-128"/>
              </a:rPr>
              <a:t>　</a:t>
            </a:r>
            <a:r>
              <a:rPr lang="en-US" altLang="ja-JP" sz="1400" b="1" dirty="0">
                <a:solidFill>
                  <a:schemeClr val="tx1"/>
                </a:solidFill>
                <a:latin typeface="MS PGothic" panose="020B0600070205080204" pitchFamily="34" charset="-128"/>
                <a:ea typeface="MS PGothic" panose="020B0600070205080204" pitchFamily="34" charset="-128"/>
              </a:rPr>
              <a:t>(6) </a:t>
            </a:r>
            <a:r>
              <a:rPr lang="ja-JP" altLang="ja-JP" sz="1400" b="1" dirty="0">
                <a:solidFill>
                  <a:schemeClr val="tx1"/>
                </a:solidFill>
                <a:latin typeface="MS PGothic" panose="020B0600070205080204" pitchFamily="34" charset="-128"/>
                <a:ea typeface="MS PGothic" panose="020B0600070205080204" pitchFamily="34" charset="-128"/>
              </a:rPr>
              <a:t>研修指導体制の強化</a:t>
            </a:r>
            <a:r>
              <a:rPr lang="ja-JP" altLang="ja-JP" sz="1400" b="1" dirty="0">
                <a:solidFill>
                  <a:schemeClr val="tx1"/>
                </a:solidFill>
                <a:effectLst/>
                <a:latin typeface="MS PGothic" panose="020B0600070205080204" pitchFamily="34" charset="-128"/>
                <a:ea typeface="MS PGothic" panose="020B0600070205080204" pitchFamily="34" charset="-128"/>
              </a:rPr>
              <a:t> </a:t>
            </a:r>
            <a:endParaRPr lang="ja-JP" altLang="en-US" sz="1400" b="1" dirty="0">
              <a:solidFill>
                <a:schemeClr val="tx1"/>
              </a:solidFill>
              <a:latin typeface="MS PGothic" panose="020B0600070205080204" pitchFamily="34" charset="-128"/>
              <a:ea typeface="MS PGothic" panose="020B0600070205080204" pitchFamily="34" charset="-128"/>
            </a:endParaRPr>
          </a:p>
        </p:txBody>
      </p:sp>
      <p:sp>
        <p:nvSpPr>
          <p:cNvPr id="7" name="二等辺三角形 3"/>
          <p:cNvSpPr/>
          <p:nvPr/>
        </p:nvSpPr>
        <p:spPr>
          <a:xfrm rot="5400000">
            <a:off x="3801915" y="6121257"/>
            <a:ext cx="1044000" cy="302167"/>
          </a:xfrm>
          <a:prstGeom prst="triangle">
            <a:avLst/>
          </a:prstGeom>
          <a:solidFill>
            <a:srgbClr val="4A7EBB"/>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dirty="0">
              <a:solidFill>
                <a:schemeClr val="tx1"/>
              </a:solidFill>
            </a:endParaRPr>
          </a:p>
        </p:txBody>
      </p:sp>
      <p:graphicFrame>
        <p:nvGraphicFramePr>
          <p:cNvPr id="8" name="表 7"/>
          <p:cNvGraphicFramePr>
            <a:graphicFrameLocks noGrp="1"/>
          </p:cNvGraphicFramePr>
          <p:nvPr>
            <p:extLst>
              <p:ext uri="{D42A27DB-BD31-4B8C-83A1-F6EECF244321}">
                <p14:modId xmlns:p14="http://schemas.microsoft.com/office/powerpoint/2010/main" val="4230106052"/>
              </p:ext>
            </p:extLst>
          </p:nvPr>
        </p:nvGraphicFramePr>
        <p:xfrm>
          <a:off x="912620" y="5758763"/>
          <a:ext cx="3087244" cy="1097280"/>
        </p:xfrm>
        <a:graphic>
          <a:graphicData uri="http://schemas.openxmlformats.org/drawingml/2006/table">
            <a:tbl>
              <a:tblPr bandRow="1">
                <a:tableStyleId>{5C22544A-7EE6-4342-B048-85BDC9FD1C3A}</a:tableStyleId>
              </a:tblPr>
              <a:tblGrid>
                <a:gridCol w="1036693">
                  <a:extLst>
                    <a:ext uri="{9D8B030D-6E8A-4147-A177-3AD203B41FA5}">
                      <a16:colId xmlns:a16="http://schemas.microsoft.com/office/drawing/2014/main" val="20002"/>
                    </a:ext>
                  </a:extLst>
                </a:gridCol>
                <a:gridCol w="1021470">
                  <a:extLst>
                    <a:ext uri="{9D8B030D-6E8A-4147-A177-3AD203B41FA5}">
                      <a16:colId xmlns:a16="http://schemas.microsoft.com/office/drawing/2014/main" val="20000"/>
                    </a:ext>
                  </a:extLst>
                </a:gridCol>
                <a:gridCol w="1029081">
                  <a:extLst>
                    <a:ext uri="{9D8B030D-6E8A-4147-A177-3AD203B41FA5}">
                      <a16:colId xmlns:a16="http://schemas.microsoft.com/office/drawing/2014/main" val="20001"/>
                    </a:ext>
                  </a:extLst>
                </a:gridCol>
              </a:tblGrid>
              <a:tr h="249812">
                <a:tc gridSpan="3">
                  <a:txBody>
                    <a:bodyPr/>
                    <a:lstStyle/>
                    <a:p>
                      <a:pPr algn="ctr"/>
                      <a:r>
                        <a:rPr kumimoji="1" lang="ja-JP" altLang="en-US" sz="1200" b="1" dirty="0">
                          <a:latin typeface="+mn-ea"/>
                          <a:ea typeface="+mn-ea"/>
                        </a:rPr>
                        <a:t>数値目標</a:t>
                      </a:r>
                    </a:p>
                  </a:txBody>
                  <a:tcPr/>
                </a:tc>
                <a:tc hMerge="1">
                  <a:txBody>
                    <a:bodyPr/>
                    <a:lstStyle/>
                    <a:p>
                      <a:pPr algn="ctr"/>
                      <a:endParaRPr kumimoji="1" lang="ja-JP" altLang="en-US" dirty="0">
                        <a:latin typeface="+mn-ea"/>
                        <a:ea typeface="+mn-ea"/>
                      </a:endParaRPr>
                    </a:p>
                  </a:txBody>
                  <a:tcPr/>
                </a:tc>
                <a:tc hMerge="1">
                  <a:txBody>
                    <a:bodyPr/>
                    <a:lstStyle/>
                    <a:p>
                      <a:endParaRPr kumimoji="1" lang="ja-JP" altLang="en-US" dirty="0"/>
                    </a:p>
                  </a:txBody>
                  <a:tcPr/>
                </a:tc>
                <a:extLst>
                  <a:ext uri="{0D108BD9-81ED-4DB2-BD59-A6C34878D82A}">
                    <a16:rowId xmlns:a16="http://schemas.microsoft.com/office/drawing/2014/main" val="10000"/>
                  </a:ext>
                </a:extLst>
              </a:tr>
              <a:tr h="249812">
                <a:tc>
                  <a:txBody>
                    <a:bodyPr/>
                    <a:lstStyle/>
                    <a:p>
                      <a:pPr algn="ctr"/>
                      <a:endParaRPr kumimoji="1" lang="ja-JP" altLang="en-US" sz="1200" b="1" dirty="0">
                        <a:latin typeface="+mn-ea"/>
                        <a:ea typeface="+mn-ea"/>
                      </a:endParaRPr>
                    </a:p>
                  </a:txBody>
                  <a:tcPr/>
                </a:tc>
                <a:tc>
                  <a:txBody>
                    <a:bodyPr/>
                    <a:lstStyle/>
                    <a:p>
                      <a:pPr algn="ctr"/>
                      <a:r>
                        <a:rPr kumimoji="1" lang="ja-JP" altLang="en-US" sz="1200" b="1" dirty="0">
                          <a:latin typeface="+mn-ea"/>
                          <a:ea typeface="+mn-ea"/>
                        </a:rPr>
                        <a:t>単年度</a:t>
                      </a:r>
                    </a:p>
                  </a:txBody>
                  <a:tcPr/>
                </a:tc>
                <a:tc>
                  <a:txBody>
                    <a:bodyPr/>
                    <a:lstStyle/>
                    <a:p>
                      <a:pPr algn="ctr"/>
                      <a:r>
                        <a:rPr kumimoji="1" lang="en-US" altLang="ja-JP" sz="1200" b="1" dirty="0">
                          <a:latin typeface="+mn-ea"/>
                          <a:ea typeface="+mn-ea"/>
                        </a:rPr>
                        <a:t>5</a:t>
                      </a:r>
                      <a:r>
                        <a:rPr kumimoji="1" lang="ja-JP" altLang="en-US" sz="1200" b="1" dirty="0">
                          <a:latin typeface="+mn-ea"/>
                          <a:ea typeface="+mn-ea"/>
                        </a:rPr>
                        <a:t>か年</a:t>
                      </a:r>
                    </a:p>
                  </a:txBody>
                  <a:tcPr/>
                </a:tc>
                <a:extLst>
                  <a:ext uri="{0D108BD9-81ED-4DB2-BD59-A6C34878D82A}">
                    <a16:rowId xmlns:a16="http://schemas.microsoft.com/office/drawing/2014/main" val="10001"/>
                  </a:ext>
                </a:extLst>
              </a:tr>
              <a:tr h="249812">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kumimoji="1" lang="ja-JP" altLang="en-US" sz="1200" b="1" dirty="0">
                          <a:latin typeface="+mn-ea"/>
                          <a:ea typeface="+mn-ea"/>
                        </a:rPr>
                        <a:t>技術研修</a:t>
                      </a:r>
                    </a:p>
                  </a:txBody>
                  <a:tcPr/>
                </a:tc>
                <a:tc>
                  <a:txBody>
                    <a:bodyPr/>
                    <a:lstStyle/>
                    <a:p>
                      <a:pPr algn="ctr"/>
                      <a:r>
                        <a:rPr kumimoji="1" lang="en-US" altLang="ja-JP" sz="1200" b="1" dirty="0">
                          <a:latin typeface="+mn-ea"/>
                          <a:ea typeface="+mn-ea"/>
                        </a:rPr>
                        <a:t>12</a:t>
                      </a:r>
                      <a:r>
                        <a:rPr kumimoji="1" lang="ja-JP" altLang="en-US" sz="1200" b="1" dirty="0">
                          <a:latin typeface="+mn-ea"/>
                          <a:ea typeface="+mn-ea"/>
                        </a:rPr>
                        <a:t>回以上</a:t>
                      </a:r>
                    </a:p>
                  </a:txBody>
                  <a:tcPr/>
                </a:tc>
                <a:tc>
                  <a:txBody>
                    <a:bodyPr/>
                    <a:lstStyle/>
                    <a:p>
                      <a:pPr algn="ctr"/>
                      <a:r>
                        <a:rPr kumimoji="1" lang="en-US" altLang="ja-JP" sz="1200" b="1" dirty="0">
                          <a:latin typeface="+mn-ea"/>
                          <a:ea typeface="+mn-ea"/>
                        </a:rPr>
                        <a:t>60</a:t>
                      </a:r>
                      <a:r>
                        <a:rPr kumimoji="1" lang="ja-JP" altLang="en-US" sz="1200" b="1" dirty="0">
                          <a:latin typeface="+mn-ea"/>
                          <a:ea typeface="+mn-ea"/>
                        </a:rPr>
                        <a:t>回以上</a:t>
                      </a:r>
                    </a:p>
                  </a:txBody>
                  <a:tcPr/>
                </a:tc>
                <a:extLst>
                  <a:ext uri="{0D108BD9-81ED-4DB2-BD59-A6C34878D82A}">
                    <a16:rowId xmlns:a16="http://schemas.microsoft.com/office/drawing/2014/main" val="10002"/>
                  </a:ext>
                </a:extLst>
              </a:tr>
              <a:tr h="249812">
                <a:tc>
                  <a:txBody>
                    <a:bodyPr/>
                    <a:lstStyle/>
                    <a:p>
                      <a:pPr algn="ctr"/>
                      <a:r>
                        <a:rPr kumimoji="1" lang="ja-JP" altLang="en-US" sz="1200" b="1" dirty="0">
                          <a:latin typeface="+mn-ea"/>
                          <a:ea typeface="+mn-ea"/>
                        </a:rPr>
                        <a:t>研修・見学</a:t>
                      </a:r>
                    </a:p>
                  </a:txBody>
                  <a:tcPr/>
                </a:tc>
                <a:tc>
                  <a:txBody>
                    <a:bodyPr/>
                    <a:lstStyle/>
                    <a:p>
                      <a:pPr algn="ctr"/>
                      <a:r>
                        <a:rPr kumimoji="1" lang="en-US" altLang="ja-JP" sz="1200" b="1" dirty="0">
                          <a:latin typeface="+mn-ea"/>
                          <a:ea typeface="+mn-ea"/>
                        </a:rPr>
                        <a:t>200</a:t>
                      </a:r>
                      <a:r>
                        <a:rPr kumimoji="1" lang="ja-JP" altLang="en-US" sz="1200" b="1" dirty="0">
                          <a:latin typeface="+mn-ea"/>
                          <a:ea typeface="+mn-ea"/>
                        </a:rPr>
                        <a:t>人以上</a:t>
                      </a:r>
                    </a:p>
                  </a:txBody>
                  <a:tcPr/>
                </a:tc>
                <a:tc>
                  <a:txBody>
                    <a:bodyPr/>
                    <a:lstStyle/>
                    <a:p>
                      <a:pPr algn="ctr"/>
                      <a:r>
                        <a:rPr kumimoji="1" lang="en-US" altLang="ja-JP" sz="1200" b="1" dirty="0">
                          <a:latin typeface="+mn-ea"/>
                          <a:ea typeface="+mn-ea"/>
                        </a:rPr>
                        <a:t>1000</a:t>
                      </a:r>
                      <a:r>
                        <a:rPr kumimoji="1" lang="ja-JP" altLang="en-US" sz="1200" b="1" dirty="0">
                          <a:latin typeface="+mn-ea"/>
                          <a:ea typeface="+mn-ea"/>
                        </a:rPr>
                        <a:t>人以上</a:t>
                      </a:r>
                    </a:p>
                  </a:txBody>
                  <a:tcPr/>
                </a:tc>
                <a:extLst>
                  <a:ext uri="{0D108BD9-81ED-4DB2-BD59-A6C34878D82A}">
                    <a16:rowId xmlns:a16="http://schemas.microsoft.com/office/drawing/2014/main" val="10003"/>
                  </a:ext>
                </a:extLst>
              </a:tr>
            </a:tbl>
          </a:graphicData>
        </a:graphic>
      </p:graphicFrame>
      <p:graphicFrame>
        <p:nvGraphicFramePr>
          <p:cNvPr id="9" name="表 8"/>
          <p:cNvGraphicFramePr>
            <a:graphicFrameLocks noGrp="1"/>
          </p:cNvGraphicFramePr>
          <p:nvPr>
            <p:extLst>
              <p:ext uri="{D42A27DB-BD31-4B8C-83A1-F6EECF244321}">
                <p14:modId xmlns:p14="http://schemas.microsoft.com/office/powerpoint/2010/main" val="2731052755"/>
              </p:ext>
            </p:extLst>
          </p:nvPr>
        </p:nvGraphicFramePr>
        <p:xfrm>
          <a:off x="4575106" y="5823967"/>
          <a:ext cx="3753553" cy="951701"/>
        </p:xfrm>
        <a:graphic>
          <a:graphicData uri="http://schemas.openxmlformats.org/drawingml/2006/table">
            <a:tbl>
              <a:tblPr bandRow="1">
                <a:tableStyleId>{5C22544A-7EE6-4342-B048-85BDC9FD1C3A}</a:tableStyleId>
              </a:tblPr>
              <a:tblGrid>
                <a:gridCol w="1048673">
                  <a:extLst>
                    <a:ext uri="{9D8B030D-6E8A-4147-A177-3AD203B41FA5}">
                      <a16:colId xmlns:a16="http://schemas.microsoft.com/office/drawing/2014/main" val="20002"/>
                    </a:ext>
                  </a:extLst>
                </a:gridCol>
                <a:gridCol w="676220">
                  <a:extLst>
                    <a:ext uri="{9D8B030D-6E8A-4147-A177-3AD203B41FA5}">
                      <a16:colId xmlns:a16="http://schemas.microsoft.com/office/drawing/2014/main" val="4224621296"/>
                    </a:ext>
                  </a:extLst>
                </a:gridCol>
                <a:gridCol w="676220">
                  <a:extLst>
                    <a:ext uri="{9D8B030D-6E8A-4147-A177-3AD203B41FA5}">
                      <a16:colId xmlns:a16="http://schemas.microsoft.com/office/drawing/2014/main" val="20000"/>
                    </a:ext>
                  </a:extLst>
                </a:gridCol>
                <a:gridCol w="676220">
                  <a:extLst>
                    <a:ext uri="{9D8B030D-6E8A-4147-A177-3AD203B41FA5}">
                      <a16:colId xmlns:a16="http://schemas.microsoft.com/office/drawing/2014/main" val="621755260"/>
                    </a:ext>
                  </a:extLst>
                </a:gridCol>
                <a:gridCol w="676220">
                  <a:extLst>
                    <a:ext uri="{9D8B030D-6E8A-4147-A177-3AD203B41FA5}">
                      <a16:colId xmlns:a16="http://schemas.microsoft.com/office/drawing/2014/main" val="4186640477"/>
                    </a:ext>
                  </a:extLst>
                </a:gridCol>
              </a:tblGrid>
              <a:tr h="275828">
                <a:tc>
                  <a:txBody>
                    <a:bodyPr/>
                    <a:lstStyle/>
                    <a:p>
                      <a:pPr algn="ctr"/>
                      <a:endParaRPr kumimoji="1" lang="ja-JP" altLang="en-US" sz="1200" b="1" dirty="0">
                        <a:latin typeface="+mn-ea"/>
                        <a:ea typeface="+mn-ea"/>
                      </a:endParaRPr>
                    </a:p>
                  </a:txBody>
                  <a:tcPr anchor="ctr"/>
                </a:tc>
                <a:tc>
                  <a:txBody>
                    <a:bodyPr/>
                    <a:lstStyle/>
                    <a:p>
                      <a:pPr algn="ctr"/>
                      <a:r>
                        <a:rPr kumimoji="1" lang="en-US" altLang="ja-JP" sz="1400" b="1" dirty="0">
                          <a:solidFill>
                            <a:schemeClr val="tx1"/>
                          </a:solidFill>
                          <a:latin typeface="+mn-ea"/>
                          <a:ea typeface="+mn-ea"/>
                        </a:rPr>
                        <a:t>R4</a:t>
                      </a:r>
                      <a:endParaRPr kumimoji="1" lang="ja-JP" altLang="en-US" sz="1400" b="1" dirty="0">
                        <a:solidFill>
                          <a:schemeClr val="tx1"/>
                        </a:solidFill>
                        <a:latin typeface="+mn-ea"/>
                        <a:ea typeface="+mn-ea"/>
                      </a:endParaRPr>
                    </a:p>
                  </a:txBody>
                  <a:tcPr anchor="ctr"/>
                </a:tc>
                <a:tc>
                  <a:txBody>
                    <a:bodyPr/>
                    <a:lstStyle/>
                    <a:p>
                      <a:pPr algn="ctr"/>
                      <a:r>
                        <a:rPr kumimoji="1" lang="en-US" altLang="ja-JP" sz="1400" b="1" dirty="0">
                          <a:solidFill>
                            <a:schemeClr val="tx1"/>
                          </a:solidFill>
                          <a:latin typeface="+mn-ea"/>
                          <a:ea typeface="+mn-ea"/>
                        </a:rPr>
                        <a:t>R5</a:t>
                      </a:r>
                      <a:endParaRPr kumimoji="1" lang="ja-JP" altLang="en-US" sz="1400" b="1" dirty="0">
                        <a:solidFill>
                          <a:schemeClr val="tx1"/>
                        </a:solidFill>
                        <a:latin typeface="+mn-ea"/>
                        <a:ea typeface="+mn-ea"/>
                      </a:endParaRPr>
                    </a:p>
                  </a:txBody>
                  <a:tcPr anchor="ctr"/>
                </a:tc>
                <a:tc>
                  <a:txBody>
                    <a:bodyPr/>
                    <a:lstStyle/>
                    <a:p>
                      <a:pPr algn="ctr"/>
                      <a:r>
                        <a:rPr kumimoji="1" lang="en-US" altLang="ja-JP" sz="1400" b="1" dirty="0">
                          <a:solidFill>
                            <a:schemeClr val="tx1"/>
                          </a:solidFill>
                          <a:latin typeface="+mn-ea"/>
                          <a:ea typeface="+mn-ea"/>
                        </a:rPr>
                        <a:t>R6</a:t>
                      </a:r>
                      <a:endParaRPr kumimoji="1" lang="ja-JP" altLang="en-US" sz="1400" b="1" dirty="0">
                        <a:solidFill>
                          <a:schemeClr val="tx1"/>
                        </a:solidFill>
                        <a:latin typeface="+mn-ea"/>
                        <a:ea typeface="+mn-ea"/>
                      </a:endParaRPr>
                    </a:p>
                  </a:txBody>
                  <a:tcPr anchor="ctr"/>
                </a:tc>
                <a:tc>
                  <a:txBody>
                    <a:bodyPr/>
                    <a:lstStyle/>
                    <a:p>
                      <a:pPr algn="ctr"/>
                      <a:r>
                        <a:rPr kumimoji="1" lang="en-US" altLang="ja-JP" sz="1400" b="1" dirty="0">
                          <a:solidFill>
                            <a:schemeClr val="tx1"/>
                          </a:solidFill>
                          <a:latin typeface="+mn-ea"/>
                          <a:ea typeface="+mn-ea"/>
                        </a:rPr>
                        <a:t>R7</a:t>
                      </a:r>
                      <a:endParaRPr kumimoji="1" lang="ja-JP" altLang="en-US" sz="1400" b="1" dirty="0">
                        <a:solidFill>
                          <a:schemeClr val="tx1"/>
                        </a:solidFill>
                        <a:latin typeface="+mn-ea"/>
                        <a:ea typeface="+mn-ea"/>
                      </a:endParaRPr>
                    </a:p>
                  </a:txBody>
                  <a:tcPr anchor="ctr"/>
                </a:tc>
                <a:extLst>
                  <a:ext uri="{0D108BD9-81ED-4DB2-BD59-A6C34878D82A}">
                    <a16:rowId xmlns:a16="http://schemas.microsoft.com/office/drawing/2014/main" val="10000"/>
                  </a:ext>
                </a:extLst>
              </a:tr>
              <a:tr h="313585">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kumimoji="1" lang="ja-JP" altLang="en-US" sz="1200" b="1" dirty="0">
                          <a:latin typeface="+mn-ea"/>
                          <a:ea typeface="+mn-ea"/>
                        </a:rPr>
                        <a:t>技術研修</a:t>
                      </a:r>
                    </a:p>
                  </a:txBody>
                  <a:tcPr/>
                </a:tc>
                <a:tc>
                  <a:txBody>
                    <a:bodyPr/>
                    <a:lstStyle/>
                    <a:p>
                      <a:pPr algn="ctr"/>
                      <a:r>
                        <a:rPr kumimoji="1" lang="en-US" altLang="ja-JP" sz="1400" b="1" dirty="0">
                          <a:solidFill>
                            <a:schemeClr val="tx1"/>
                          </a:solidFill>
                          <a:latin typeface="+mn-ea"/>
                          <a:ea typeface="+mn-ea"/>
                        </a:rPr>
                        <a:t>20</a:t>
                      </a:r>
                      <a:r>
                        <a:rPr kumimoji="1" lang="ja-JP" altLang="en-US" sz="1400" b="1">
                          <a:solidFill>
                            <a:schemeClr val="tx1"/>
                          </a:solidFill>
                          <a:latin typeface="+mn-ea"/>
                          <a:ea typeface="+mn-ea"/>
                        </a:rPr>
                        <a:t>回</a:t>
                      </a:r>
                      <a:endParaRPr kumimoji="1" lang="ja-JP" altLang="en-US" sz="1400" b="1" dirty="0">
                        <a:solidFill>
                          <a:schemeClr val="tx1"/>
                        </a:solidFill>
                        <a:latin typeface="+mn-ea"/>
                        <a:ea typeface="+mn-ea"/>
                      </a:endParaRPr>
                    </a:p>
                  </a:txBody>
                  <a:tcPr anchor="ctr"/>
                </a:tc>
                <a:tc>
                  <a:txBody>
                    <a:bodyPr/>
                    <a:lstStyle/>
                    <a:p>
                      <a:pPr algn="ctr"/>
                      <a:r>
                        <a:rPr kumimoji="1" lang="en-US" altLang="ja-JP" sz="1400" b="1" dirty="0">
                          <a:solidFill>
                            <a:schemeClr val="tx1"/>
                          </a:solidFill>
                          <a:latin typeface="+mn-ea"/>
                          <a:ea typeface="+mn-ea"/>
                        </a:rPr>
                        <a:t>23</a:t>
                      </a:r>
                      <a:r>
                        <a:rPr kumimoji="1" lang="ja-JP" altLang="en-US" sz="1400" b="1" dirty="0">
                          <a:solidFill>
                            <a:schemeClr val="tx1"/>
                          </a:solidFill>
                          <a:latin typeface="+mn-ea"/>
                          <a:ea typeface="+mn-ea"/>
                        </a:rPr>
                        <a:t>回</a:t>
                      </a:r>
                    </a:p>
                  </a:txBody>
                  <a:tcPr anchor="ctr"/>
                </a:tc>
                <a:tc>
                  <a:txBody>
                    <a:bodyPr/>
                    <a:lstStyle/>
                    <a:p>
                      <a:pPr algn="ctr"/>
                      <a:r>
                        <a:rPr kumimoji="1" lang="en-US" altLang="ja-JP" sz="1400" b="1" dirty="0">
                          <a:solidFill>
                            <a:schemeClr val="tx1"/>
                          </a:solidFill>
                          <a:latin typeface="+mn-ea"/>
                          <a:ea typeface="+mn-ea"/>
                        </a:rPr>
                        <a:t>35</a:t>
                      </a:r>
                      <a:r>
                        <a:rPr kumimoji="1" lang="ja-JP" altLang="en-US" sz="1400" b="1" dirty="0">
                          <a:solidFill>
                            <a:schemeClr val="tx1"/>
                          </a:solidFill>
                          <a:latin typeface="+mn-ea"/>
                          <a:ea typeface="+mn-ea"/>
                        </a:rPr>
                        <a:t>回</a:t>
                      </a:r>
                    </a:p>
                  </a:txBody>
                  <a:tcPr anchor="ctr"/>
                </a:tc>
                <a:tc>
                  <a:txBody>
                    <a:bodyPr/>
                    <a:lstStyle/>
                    <a:p>
                      <a:pPr algn="ctr"/>
                      <a:r>
                        <a:rPr kumimoji="1" lang="en-US" altLang="ja-JP" sz="1400" b="1" dirty="0">
                          <a:solidFill>
                            <a:schemeClr val="tx1"/>
                          </a:solidFill>
                          <a:latin typeface="+mn-ea"/>
                          <a:ea typeface="+mn-ea"/>
                        </a:rPr>
                        <a:t>27</a:t>
                      </a:r>
                      <a:r>
                        <a:rPr kumimoji="1" lang="ja-JP" altLang="en-US" sz="1400" b="1" dirty="0">
                          <a:solidFill>
                            <a:schemeClr val="tx1"/>
                          </a:solidFill>
                          <a:latin typeface="+mn-ea"/>
                          <a:ea typeface="+mn-ea"/>
                        </a:rPr>
                        <a:t>回</a:t>
                      </a:r>
                    </a:p>
                  </a:txBody>
                  <a:tcPr anchor="ctr"/>
                </a:tc>
                <a:extLst>
                  <a:ext uri="{0D108BD9-81ED-4DB2-BD59-A6C34878D82A}">
                    <a16:rowId xmlns:a16="http://schemas.microsoft.com/office/drawing/2014/main" val="10001"/>
                  </a:ext>
                </a:extLst>
              </a:tr>
              <a:tr h="333316">
                <a:tc>
                  <a:txBody>
                    <a:bodyPr/>
                    <a:lstStyle/>
                    <a:p>
                      <a:pPr algn="ctr"/>
                      <a:r>
                        <a:rPr kumimoji="1" lang="ja-JP" altLang="en-US" sz="1200" b="1" dirty="0">
                          <a:latin typeface="+mn-ea"/>
                          <a:ea typeface="+mn-ea"/>
                        </a:rPr>
                        <a:t>研修・見学</a:t>
                      </a:r>
                    </a:p>
                  </a:txBody>
                  <a:tcPr/>
                </a:tc>
                <a:tc>
                  <a:txBody>
                    <a:bodyPr/>
                    <a:lstStyle/>
                    <a:p>
                      <a:pPr algn="ctr"/>
                      <a:r>
                        <a:rPr kumimoji="1" lang="en-US" altLang="ja-JP" sz="1400" b="1" dirty="0">
                          <a:solidFill>
                            <a:schemeClr val="tx1"/>
                          </a:solidFill>
                          <a:latin typeface="+mn-ea"/>
                          <a:ea typeface="+mn-ea"/>
                        </a:rPr>
                        <a:t>317</a:t>
                      </a:r>
                      <a:r>
                        <a:rPr kumimoji="1" lang="ja-JP" altLang="en-US" sz="1400" b="1">
                          <a:solidFill>
                            <a:schemeClr val="tx1"/>
                          </a:solidFill>
                          <a:latin typeface="+mn-ea"/>
                          <a:ea typeface="+mn-ea"/>
                        </a:rPr>
                        <a:t>人</a:t>
                      </a:r>
                      <a:endParaRPr kumimoji="1" lang="en-US" altLang="ja-JP" sz="1400" b="1" dirty="0">
                        <a:solidFill>
                          <a:schemeClr val="tx1"/>
                        </a:solidFill>
                        <a:latin typeface="+mn-ea"/>
                        <a:ea typeface="+mn-ea"/>
                      </a:endParaRPr>
                    </a:p>
                  </a:txBody>
                  <a:tcPr anchor="ctr"/>
                </a:tc>
                <a:tc>
                  <a:txBody>
                    <a:bodyPr/>
                    <a:lstStyle/>
                    <a:p>
                      <a:pPr algn="ctr"/>
                      <a:r>
                        <a:rPr kumimoji="1" lang="en-US" altLang="ja-JP" sz="1400" b="1" dirty="0">
                          <a:solidFill>
                            <a:schemeClr val="tx1"/>
                          </a:solidFill>
                          <a:latin typeface="+mn-ea"/>
                          <a:ea typeface="+mn-ea"/>
                        </a:rPr>
                        <a:t>246</a:t>
                      </a:r>
                      <a:r>
                        <a:rPr kumimoji="1" lang="ja-JP" altLang="en-US" sz="1400" b="1" dirty="0">
                          <a:solidFill>
                            <a:schemeClr val="tx1"/>
                          </a:solidFill>
                          <a:latin typeface="+mn-ea"/>
                          <a:ea typeface="+mn-ea"/>
                        </a:rPr>
                        <a:t>人</a:t>
                      </a:r>
                      <a:endParaRPr kumimoji="1" lang="en-US" altLang="ja-JP" sz="1400" b="1" dirty="0">
                        <a:solidFill>
                          <a:schemeClr val="tx1"/>
                        </a:solidFill>
                        <a:latin typeface="+mn-ea"/>
                        <a:ea typeface="+mn-ea"/>
                      </a:endParaRPr>
                    </a:p>
                  </a:txBody>
                  <a:tcPr anchor="ctr"/>
                </a:tc>
                <a:tc>
                  <a:txBody>
                    <a:bodyPr/>
                    <a:lstStyle/>
                    <a:p>
                      <a:pPr algn="ctr"/>
                      <a:r>
                        <a:rPr kumimoji="1" lang="en-US" altLang="ja-JP" sz="1400" b="1" dirty="0">
                          <a:solidFill>
                            <a:schemeClr val="tx1"/>
                          </a:solidFill>
                          <a:latin typeface="+mn-ea"/>
                          <a:ea typeface="+mn-ea"/>
                        </a:rPr>
                        <a:t>204</a:t>
                      </a:r>
                      <a:r>
                        <a:rPr kumimoji="1" lang="ja-JP" altLang="en-US" sz="1400" b="1" dirty="0">
                          <a:solidFill>
                            <a:schemeClr val="tx1"/>
                          </a:solidFill>
                          <a:latin typeface="+mn-ea"/>
                          <a:ea typeface="+mn-ea"/>
                        </a:rPr>
                        <a:t>人</a:t>
                      </a:r>
                      <a:endParaRPr kumimoji="1" lang="en-US" altLang="ja-JP" sz="1400" b="1" dirty="0">
                        <a:solidFill>
                          <a:schemeClr val="tx1"/>
                        </a:solidFill>
                        <a:latin typeface="+mn-ea"/>
                        <a:ea typeface="+mn-ea"/>
                      </a:endParaRPr>
                    </a:p>
                  </a:txBody>
                  <a:tcPr anchor="ctr"/>
                </a:tc>
                <a:tc>
                  <a:txBody>
                    <a:bodyPr/>
                    <a:lstStyle/>
                    <a:p>
                      <a:pPr algn="ctr"/>
                      <a:r>
                        <a:rPr kumimoji="1" lang="en-US" altLang="ja-JP" sz="1400" b="1" dirty="0">
                          <a:solidFill>
                            <a:schemeClr val="tx1"/>
                          </a:solidFill>
                          <a:latin typeface="+mn-ea"/>
                          <a:ea typeface="+mn-ea"/>
                        </a:rPr>
                        <a:t>257</a:t>
                      </a:r>
                      <a:r>
                        <a:rPr kumimoji="1" lang="ja-JP" altLang="en-US" sz="1400" b="1" dirty="0">
                          <a:solidFill>
                            <a:schemeClr val="tx1"/>
                          </a:solidFill>
                          <a:latin typeface="+mn-ea"/>
                          <a:ea typeface="+mn-ea"/>
                        </a:rPr>
                        <a:t>人</a:t>
                      </a:r>
                      <a:endParaRPr kumimoji="1" lang="en-US" altLang="ja-JP" sz="1400" b="1" dirty="0">
                        <a:solidFill>
                          <a:schemeClr val="tx1"/>
                        </a:solidFill>
                        <a:latin typeface="+mn-ea"/>
                        <a:ea typeface="+mn-ea"/>
                      </a:endParaRPr>
                    </a:p>
                  </a:txBody>
                  <a:tcPr anchor="ctr"/>
                </a:tc>
                <a:extLst>
                  <a:ext uri="{0D108BD9-81ED-4DB2-BD59-A6C34878D82A}">
                    <a16:rowId xmlns:a16="http://schemas.microsoft.com/office/drawing/2014/main" val="10002"/>
                  </a:ext>
                </a:extLst>
              </a:tr>
            </a:tbl>
          </a:graphicData>
        </a:graphic>
      </p:graphicFrame>
      <p:sp>
        <p:nvSpPr>
          <p:cNvPr id="11" name="正方形/長方形 10"/>
          <p:cNvSpPr/>
          <p:nvPr/>
        </p:nvSpPr>
        <p:spPr>
          <a:xfrm>
            <a:off x="462888" y="5435151"/>
            <a:ext cx="8426197" cy="369332"/>
          </a:xfrm>
          <a:prstGeom prst="rect">
            <a:avLst/>
          </a:prstGeom>
        </p:spPr>
        <p:txBody>
          <a:bodyPr wrap="square">
            <a:spAutoFit/>
          </a:bodyPr>
          <a:lstStyle/>
          <a:p>
            <a:r>
              <a:rPr lang="ja-JP" altLang="en-US" dirty="0"/>
              <a:t>＜府内関係職員を対象とした技術研修回数及び国内外関係者の研修・見学者数＞</a:t>
            </a:r>
            <a:endParaRPr lang="ja-JP" altLang="ja-JP" dirty="0"/>
          </a:p>
        </p:txBody>
      </p:sp>
      <p:sp>
        <p:nvSpPr>
          <p:cNvPr id="12" name="テキスト ボックス 17"/>
          <p:cNvSpPr txBox="1">
            <a:spLocks noChangeArrowheads="1"/>
          </p:cNvSpPr>
          <p:nvPr/>
        </p:nvSpPr>
        <p:spPr bwMode="auto">
          <a:xfrm>
            <a:off x="273049" y="196850"/>
            <a:ext cx="875520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sz="2400">
                <a:solidFill>
                  <a:schemeClr val="tx1"/>
                </a:solidFill>
                <a:latin typeface="Arial" charset="0"/>
                <a:ea typeface="ＭＳ Ｐゴシック" pitchFamily="4" charset="-128"/>
              </a:defRPr>
            </a:lvl1pPr>
            <a:lvl2pPr marL="37931725" indent="-37474525">
              <a:defRPr kumimoji="1" sz="2400">
                <a:solidFill>
                  <a:schemeClr val="tx1"/>
                </a:solidFill>
                <a:latin typeface="Arial" charset="0"/>
                <a:ea typeface="ＭＳ Ｐゴシック" pitchFamily="4" charset="-128"/>
              </a:defRPr>
            </a:lvl2pPr>
            <a:lvl3pPr>
              <a:defRPr kumimoji="1" sz="2400">
                <a:solidFill>
                  <a:schemeClr val="tx1"/>
                </a:solidFill>
                <a:latin typeface="Arial" charset="0"/>
                <a:ea typeface="ＭＳ Ｐゴシック" pitchFamily="4" charset="-128"/>
              </a:defRPr>
            </a:lvl3pPr>
            <a:lvl4pPr>
              <a:defRPr kumimoji="1" sz="2400">
                <a:solidFill>
                  <a:schemeClr val="tx1"/>
                </a:solidFill>
                <a:latin typeface="Arial" charset="0"/>
                <a:ea typeface="ＭＳ Ｐゴシック" pitchFamily="4" charset="-128"/>
              </a:defRPr>
            </a:lvl4pPr>
            <a:lvl5pPr>
              <a:defRPr kumimoji="1" sz="2400">
                <a:solidFill>
                  <a:schemeClr val="tx1"/>
                </a:solidFill>
                <a:latin typeface="Arial" charset="0"/>
                <a:ea typeface="ＭＳ Ｐゴシック" pitchFamily="4" charset="-128"/>
              </a:defRPr>
            </a:lvl5pPr>
            <a:lvl6pPr marL="457200" fontAlgn="base">
              <a:spcBef>
                <a:spcPct val="0"/>
              </a:spcBef>
              <a:spcAft>
                <a:spcPct val="0"/>
              </a:spcAft>
              <a:defRPr kumimoji="1" sz="2400">
                <a:solidFill>
                  <a:schemeClr val="tx1"/>
                </a:solidFill>
                <a:latin typeface="Arial" charset="0"/>
                <a:ea typeface="ＭＳ Ｐゴシック" pitchFamily="4" charset="-128"/>
              </a:defRPr>
            </a:lvl6pPr>
            <a:lvl7pPr marL="914400" fontAlgn="base">
              <a:spcBef>
                <a:spcPct val="0"/>
              </a:spcBef>
              <a:spcAft>
                <a:spcPct val="0"/>
              </a:spcAft>
              <a:defRPr kumimoji="1" sz="2400">
                <a:solidFill>
                  <a:schemeClr val="tx1"/>
                </a:solidFill>
                <a:latin typeface="Arial" charset="0"/>
                <a:ea typeface="ＭＳ Ｐゴシック" pitchFamily="4" charset="-128"/>
              </a:defRPr>
            </a:lvl7pPr>
            <a:lvl8pPr marL="1371600" fontAlgn="base">
              <a:spcBef>
                <a:spcPct val="0"/>
              </a:spcBef>
              <a:spcAft>
                <a:spcPct val="0"/>
              </a:spcAft>
              <a:defRPr kumimoji="1" sz="2400">
                <a:solidFill>
                  <a:schemeClr val="tx1"/>
                </a:solidFill>
                <a:latin typeface="Arial" charset="0"/>
                <a:ea typeface="ＭＳ Ｐゴシック" pitchFamily="4" charset="-128"/>
              </a:defRPr>
            </a:lvl8pPr>
            <a:lvl9pPr marL="1828800" fontAlgn="base">
              <a:spcBef>
                <a:spcPct val="0"/>
              </a:spcBef>
              <a:spcAft>
                <a:spcPct val="0"/>
              </a:spcAft>
              <a:defRPr kumimoji="1" sz="2400">
                <a:solidFill>
                  <a:schemeClr val="tx1"/>
                </a:solidFill>
                <a:latin typeface="Arial" charset="0"/>
                <a:ea typeface="ＭＳ Ｐゴシック" pitchFamily="4" charset="-128"/>
              </a:defRPr>
            </a:lvl9pPr>
          </a:lstStyle>
          <a:p>
            <a:r>
              <a:rPr lang="en-US" altLang="ja-JP" sz="2800" dirty="0">
                <a:solidFill>
                  <a:schemeClr val="bg1"/>
                </a:solidFill>
                <a:latin typeface="+mn-ea"/>
                <a:ea typeface="+mn-ea"/>
                <a:cs typeface="HG丸ｺﾞｼｯｸM-PRO"/>
              </a:rPr>
              <a:t>4.</a:t>
            </a:r>
            <a:r>
              <a:rPr lang="ja-JP" altLang="en-US" sz="2800" dirty="0">
                <a:solidFill>
                  <a:schemeClr val="bg1"/>
                </a:solidFill>
                <a:latin typeface="+mn-ea"/>
                <a:ea typeface="+mn-ea"/>
                <a:cs typeface="HG丸ｺﾞｼｯｸM-PRO"/>
              </a:rPr>
              <a:t>　</a:t>
            </a:r>
            <a:r>
              <a:rPr lang="ja-JP" altLang="en-US" sz="2800" dirty="0">
                <a:solidFill>
                  <a:schemeClr val="bg1"/>
                </a:solidFill>
                <a:latin typeface="+mn-ea"/>
                <a:cs typeface="HG丸ｺﾞｼｯｸM-PRO"/>
              </a:rPr>
              <a:t>令和</a:t>
            </a:r>
            <a:r>
              <a:rPr lang="en-US" altLang="ja-JP" sz="2800" dirty="0">
                <a:solidFill>
                  <a:schemeClr val="bg1"/>
                </a:solidFill>
                <a:latin typeface="+mn-ea"/>
                <a:cs typeface="HG丸ｺﾞｼｯｸM-PRO"/>
              </a:rPr>
              <a:t>7</a:t>
            </a:r>
            <a:r>
              <a:rPr lang="ja-JP" altLang="en-US" sz="2800" dirty="0">
                <a:solidFill>
                  <a:schemeClr val="bg1"/>
                </a:solidFill>
                <a:latin typeface="+mn-ea"/>
                <a:ea typeface="+mn-ea"/>
                <a:cs typeface="HG丸ｺﾞｼｯｸM-PRO"/>
              </a:rPr>
              <a:t>事業年度業務実績の概要</a:t>
            </a:r>
          </a:p>
        </p:txBody>
      </p:sp>
      <p:sp>
        <p:nvSpPr>
          <p:cNvPr id="3" name="スライド番号プレースホルダー 3">
            <a:extLst>
              <a:ext uri="{FF2B5EF4-FFF2-40B4-BE49-F238E27FC236}">
                <a16:creationId xmlns:a16="http://schemas.microsoft.com/office/drawing/2014/main" id="{191B896C-E80A-6D94-FF87-D08B77E42689}"/>
              </a:ext>
            </a:extLst>
          </p:cNvPr>
          <p:cNvSpPr>
            <a:spLocks noGrp="1"/>
          </p:cNvSpPr>
          <p:nvPr>
            <p:ph type="sldNum" sz="quarter" idx="12"/>
          </p:nvPr>
        </p:nvSpPr>
        <p:spPr>
          <a:xfrm>
            <a:off x="8084457" y="6492875"/>
            <a:ext cx="1059543" cy="365125"/>
          </a:xfrm>
        </p:spPr>
        <p:txBody>
          <a:bodyPr/>
          <a:lstStyle/>
          <a:p>
            <a:fld id="{31574B80-8BAD-423D-BC4E-1B412F5C32AE}" type="slidenum">
              <a:rPr lang="ja-JP" altLang="en-US" sz="1200" b="1" smtClean="0">
                <a:latin typeface="Arial" charset="0"/>
                <a:ea typeface="Arial" charset="0"/>
                <a:cs typeface="Arial" charset="0"/>
              </a:rPr>
              <a:pPr/>
              <a:t>6</a:t>
            </a:fld>
            <a:endParaRPr lang="ja-JP" altLang="en-US" sz="1200" b="1" dirty="0">
              <a:latin typeface="Arial" charset="0"/>
              <a:ea typeface="Arial" charset="0"/>
              <a:cs typeface="Arial" charset="0"/>
            </a:endParaRPr>
          </a:p>
        </p:txBody>
      </p:sp>
    </p:spTree>
    <p:extLst>
      <p:ext uri="{BB962C8B-B14F-4D97-AF65-F5344CB8AC3E}">
        <p14:creationId xmlns:p14="http://schemas.microsoft.com/office/powerpoint/2010/main" val="41254219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正方形/長方形 9">
            <a:extLst>
              <a:ext uri="{FF2B5EF4-FFF2-40B4-BE49-F238E27FC236}">
                <a16:creationId xmlns:a16="http://schemas.microsoft.com/office/drawing/2014/main" id="{82780903-B460-3245-84BB-ABE8E4A76ADD}"/>
              </a:ext>
            </a:extLst>
          </p:cNvPr>
          <p:cNvSpPr/>
          <p:nvPr/>
        </p:nvSpPr>
        <p:spPr>
          <a:xfrm>
            <a:off x="502381" y="936001"/>
            <a:ext cx="8280000" cy="1518442"/>
          </a:xfrm>
          <a:prstGeom prst="rect">
            <a:avLst/>
          </a:prstGeom>
          <a:solidFill>
            <a:srgbClr val="FFFF99"/>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36000" tIns="45720" rIns="36000" bIns="45720" numCol="1" spcCol="0" rtlCol="0" fromWordArt="0" anchor="t" anchorCtr="0" forceAA="0" compatLnSpc="1">
            <a:prstTxWarp prst="textNoShape">
              <a:avLst/>
            </a:prstTxWarp>
            <a:noAutofit/>
          </a:bodyPr>
          <a:lstStyle/>
          <a:p>
            <a:pPr>
              <a:spcAft>
                <a:spcPts val="0"/>
              </a:spcAft>
            </a:pPr>
            <a:r>
              <a:rPr lang="ja-JP" altLang="en-US" sz="1400" b="1" kern="100" dirty="0">
                <a:solidFill>
                  <a:schemeClr val="tx1"/>
                </a:solidFill>
                <a:latin typeface="MS PGothic" panose="020B0600070205080204" pitchFamily="34" charset="-128"/>
                <a:ea typeface="MS PGothic" panose="020B0600070205080204" pitchFamily="34" charset="-128"/>
                <a:cs typeface="Times New Roman" charset="0"/>
              </a:rPr>
              <a:t>大項目番号： </a:t>
            </a:r>
            <a:r>
              <a:rPr lang="en-US" altLang="ja-JP" sz="1400" b="1" kern="100" dirty="0">
                <a:solidFill>
                  <a:schemeClr val="tx1"/>
                </a:solidFill>
                <a:effectLst/>
                <a:latin typeface="MS PGothic" panose="020B0600070205080204" pitchFamily="34" charset="-128"/>
                <a:ea typeface="MS PGothic" panose="020B0600070205080204" pitchFamily="34" charset="-128"/>
                <a:cs typeface="Times New Roman" charset="0"/>
              </a:rPr>
              <a:t>4</a:t>
            </a:r>
          </a:p>
          <a:p>
            <a:pPr algn="l">
              <a:spcAft>
                <a:spcPts val="0"/>
              </a:spcAft>
            </a:pPr>
            <a:r>
              <a:rPr lang="ja-JP" sz="1400" b="1" kern="100" dirty="0">
                <a:solidFill>
                  <a:schemeClr val="tx1"/>
                </a:solidFill>
                <a:effectLst/>
                <a:latin typeface="MS PGothic" panose="020B0600070205080204" pitchFamily="34" charset="-128"/>
                <a:ea typeface="MS PGothic" panose="020B0600070205080204" pitchFamily="34" charset="-128"/>
                <a:cs typeface="Times New Roman" charset="0"/>
              </a:rPr>
              <a:t>第１　住民に対して提供するサービスその他の業務の質の向上に関する目標を達成するためとるべき措置</a:t>
            </a:r>
            <a:endParaRPr lang="en-US" altLang="ja-JP" sz="1400" b="1" kern="100" dirty="0">
              <a:solidFill>
                <a:schemeClr val="tx1"/>
              </a:solidFill>
              <a:effectLst/>
              <a:latin typeface="MS PGothic" panose="020B0600070205080204" pitchFamily="34" charset="-128"/>
              <a:ea typeface="MS PGothic" panose="020B0600070205080204" pitchFamily="34" charset="-128"/>
              <a:cs typeface="Times New Roman" charset="0"/>
            </a:endParaRPr>
          </a:p>
          <a:p>
            <a:pPr>
              <a:spcAft>
                <a:spcPts val="0"/>
              </a:spcAft>
            </a:pPr>
            <a:r>
              <a:rPr lang="ja-JP" altLang="en-US" sz="1400" b="1" dirty="0">
                <a:solidFill>
                  <a:schemeClr val="tx1"/>
                </a:solidFill>
                <a:latin typeface="MS PGothic" panose="020B0600070205080204" pitchFamily="34" charset="-128"/>
                <a:ea typeface="MS PGothic" panose="020B0600070205080204" pitchFamily="34" charset="-128"/>
              </a:rPr>
              <a:t>１．行政及び住民に対して果たすべき役割の維持と強化</a:t>
            </a:r>
          </a:p>
          <a:p>
            <a:r>
              <a:rPr lang="ja-JP" altLang="en-US" sz="1400" b="1" dirty="0">
                <a:solidFill>
                  <a:schemeClr val="tx1"/>
                </a:solidFill>
                <a:latin typeface="MS PGothic" panose="020B0600070205080204" pitchFamily="34" charset="-128"/>
                <a:ea typeface="MS PGothic" panose="020B0600070205080204" pitchFamily="34" charset="-128"/>
              </a:rPr>
              <a:t>　</a:t>
            </a:r>
            <a:r>
              <a:rPr lang="en-US" altLang="ja-JP" sz="1400" b="1" dirty="0">
                <a:solidFill>
                  <a:schemeClr val="tx1"/>
                </a:solidFill>
                <a:latin typeface="MS PGothic" panose="020B0600070205080204" pitchFamily="34" charset="-128"/>
                <a:ea typeface="MS PGothic" panose="020B0600070205080204" pitchFamily="34" charset="-128"/>
              </a:rPr>
              <a:t>(1) </a:t>
            </a:r>
            <a:r>
              <a:rPr lang="ja-JP" altLang="ja-JP" sz="1400" b="1" dirty="0">
                <a:solidFill>
                  <a:schemeClr val="tx1"/>
                </a:solidFill>
              </a:rPr>
              <a:t>健康危機事象発生時等における研究所の果たすべき役割</a:t>
            </a:r>
            <a:endParaRPr lang="ja-JP" altLang="ja-JP" sz="1400" dirty="0">
              <a:solidFill>
                <a:schemeClr val="tx1"/>
              </a:solidFill>
            </a:endParaRPr>
          </a:p>
          <a:p>
            <a:r>
              <a:rPr lang="ja-JP" altLang="en-US" sz="1400" b="1" dirty="0">
                <a:solidFill>
                  <a:schemeClr val="tx1"/>
                </a:solidFill>
                <a:latin typeface="MS PGothic" panose="020B0600070205080204" pitchFamily="34" charset="-128"/>
                <a:ea typeface="MS PGothic" panose="020B0600070205080204" pitchFamily="34" charset="-128"/>
              </a:rPr>
              <a:t>　</a:t>
            </a:r>
            <a:r>
              <a:rPr lang="en-US" altLang="ja-JP" sz="1400" b="1" dirty="0">
                <a:solidFill>
                  <a:schemeClr val="tx1"/>
                </a:solidFill>
                <a:latin typeface="MS PGothic" panose="020B0600070205080204" pitchFamily="34" charset="-128"/>
                <a:ea typeface="MS PGothic" panose="020B0600070205080204" pitchFamily="34" charset="-128"/>
              </a:rPr>
              <a:t>(2) </a:t>
            </a:r>
            <a:r>
              <a:rPr lang="ja-JP" altLang="ja-JP" sz="1400" b="1" dirty="0">
                <a:solidFill>
                  <a:schemeClr val="tx1"/>
                </a:solidFill>
              </a:rPr>
              <a:t>平常時における健康危機事象発生時への備え</a:t>
            </a:r>
            <a:endParaRPr lang="en-US" altLang="ja-JP" sz="1400" b="1" dirty="0">
              <a:solidFill>
                <a:schemeClr val="tx1"/>
              </a:solidFill>
            </a:endParaRPr>
          </a:p>
          <a:p>
            <a:r>
              <a:rPr lang="ja-JP" altLang="ja-JP" sz="1400" b="1" dirty="0">
                <a:solidFill>
                  <a:schemeClr val="tx1"/>
                </a:solidFill>
              </a:rPr>
              <a:t>２</a:t>
            </a:r>
            <a:r>
              <a:rPr lang="ja-JP" altLang="en-US" sz="1400" b="1" dirty="0">
                <a:solidFill>
                  <a:schemeClr val="tx1"/>
                </a:solidFill>
                <a:latin typeface="MS PGothic" panose="020B0600070205080204" pitchFamily="34" charset="-128"/>
                <a:ea typeface="MS PGothic" panose="020B0600070205080204" pitchFamily="34" charset="-128"/>
              </a:rPr>
              <a:t>．</a:t>
            </a:r>
            <a:r>
              <a:rPr lang="ja-JP" altLang="ja-JP" sz="1400" b="1" dirty="0">
                <a:solidFill>
                  <a:schemeClr val="tx1"/>
                </a:solidFill>
              </a:rPr>
              <a:t>地方衛生研究所の広域連携における役割</a:t>
            </a:r>
            <a:endParaRPr lang="en-US" altLang="ja-JP" sz="1400" b="1" dirty="0">
              <a:solidFill>
                <a:schemeClr val="tx1"/>
              </a:solidFill>
              <a:latin typeface="+mn-ea"/>
            </a:endParaRPr>
          </a:p>
          <a:p>
            <a:endParaRPr lang="en-US" altLang="ja-JP" sz="1400" b="1" dirty="0">
              <a:solidFill>
                <a:schemeClr val="tx1"/>
              </a:solidFill>
            </a:endParaRPr>
          </a:p>
          <a:p>
            <a:endParaRPr lang="en-US" altLang="ja-JP" sz="1400" b="1" dirty="0">
              <a:solidFill>
                <a:schemeClr val="tx1"/>
              </a:solidFill>
            </a:endParaRPr>
          </a:p>
        </p:txBody>
      </p:sp>
      <p:sp>
        <p:nvSpPr>
          <p:cNvPr id="6" name="テキスト ボックス 5"/>
          <p:cNvSpPr txBox="1"/>
          <p:nvPr/>
        </p:nvSpPr>
        <p:spPr>
          <a:xfrm>
            <a:off x="502380" y="2684692"/>
            <a:ext cx="8525872" cy="2949334"/>
          </a:xfrm>
          <a:prstGeom prst="rect">
            <a:avLst/>
          </a:prstGeom>
          <a:noFill/>
        </p:spPr>
        <p:txBody>
          <a:bodyPr wrap="square" rtlCol="0">
            <a:spAutoFit/>
          </a:bodyPr>
          <a:lstStyle/>
          <a:p>
            <a:pPr indent="-360000">
              <a:lnSpc>
                <a:spcPts val="2600"/>
              </a:lnSpc>
            </a:pPr>
            <a:r>
              <a:rPr lang="ja-JP" altLang="en-US" dirty="0">
                <a:latin typeface="ＭＳ Ｐゴシック" panose="020B0600070205080204" pitchFamily="50" charset="-128"/>
                <a:ea typeface="ＭＳ Ｐゴシック" panose="020B0600070205080204" pitchFamily="50" charset="-128"/>
              </a:rPr>
              <a:t>○広域連携</a:t>
            </a:r>
            <a:endParaRPr lang="en-US" altLang="ja-JP" dirty="0">
              <a:latin typeface="ＭＳ Ｐゴシック" panose="020B0600070205080204" pitchFamily="50" charset="-128"/>
              <a:ea typeface="ＭＳ Ｐゴシック" panose="020B0600070205080204" pitchFamily="50" charset="-128"/>
            </a:endParaRPr>
          </a:p>
          <a:p>
            <a:pPr marL="180000" indent="-360000">
              <a:lnSpc>
                <a:spcPts val="2500"/>
              </a:lnSpc>
            </a:pPr>
            <a:r>
              <a:rPr lang="en-US" altLang="ja-JP" dirty="0">
                <a:latin typeface="+mj-ea"/>
                <a:ea typeface="+mj-ea"/>
              </a:rPr>
              <a:t> </a:t>
            </a:r>
            <a:r>
              <a:rPr lang="ja-JP" altLang="en-US" dirty="0">
                <a:latin typeface="+mj-ea"/>
                <a:ea typeface="+mj-ea"/>
              </a:rPr>
              <a:t>・</a:t>
            </a:r>
            <a:r>
              <a:rPr lang="en-US" altLang="ja-JP" dirty="0">
                <a:latin typeface="+mj-ea"/>
                <a:ea typeface="+mj-ea"/>
              </a:rPr>
              <a:t> </a:t>
            </a:r>
            <a:r>
              <a:rPr lang="ja-JP" altLang="en-US" dirty="0">
                <a:latin typeface="+mj-ea"/>
                <a:ea typeface="+mj-ea"/>
              </a:rPr>
              <a:t>国立感染症研究所と連携し、</a:t>
            </a:r>
            <a:r>
              <a:rPr lang="en-US" altLang="ja-JP" dirty="0">
                <a:latin typeface="+mj-ea"/>
                <a:ea typeface="+mj-ea"/>
              </a:rPr>
              <a:t>O-FEIT</a:t>
            </a:r>
            <a:r>
              <a:rPr lang="ja-JP" altLang="en-US" dirty="0">
                <a:latin typeface="+mj-ea"/>
                <a:ea typeface="+mj-ea"/>
              </a:rPr>
              <a:t>が府内保健所の疫学調査等を支援</a:t>
            </a:r>
            <a:endParaRPr lang="en-US" altLang="ja-JP" dirty="0">
              <a:latin typeface="+mj-ea"/>
              <a:ea typeface="+mj-ea"/>
            </a:endParaRPr>
          </a:p>
          <a:p>
            <a:pPr marL="180000" indent="-360000">
              <a:lnSpc>
                <a:spcPts val="2500"/>
              </a:lnSpc>
            </a:pPr>
            <a:r>
              <a:rPr lang="en-US" altLang="ja-JP" dirty="0">
                <a:latin typeface="+mj-ea"/>
                <a:ea typeface="+mj-ea"/>
              </a:rPr>
              <a:t> </a:t>
            </a:r>
            <a:r>
              <a:rPr lang="ja-JP" altLang="en-US" dirty="0">
                <a:latin typeface="+mj-ea"/>
                <a:ea typeface="+mj-ea"/>
              </a:rPr>
              <a:t>・</a:t>
            </a:r>
            <a:r>
              <a:rPr lang="en-US" altLang="ja-JP" dirty="0">
                <a:latin typeface="+mj-ea"/>
                <a:ea typeface="+mj-ea"/>
              </a:rPr>
              <a:t> </a:t>
            </a:r>
            <a:r>
              <a:rPr lang="ja-JP" altLang="en-US" spc="-5" dirty="0">
                <a:effectLst/>
                <a:latin typeface="+mj-ea"/>
                <a:ea typeface="+mj-ea"/>
                <a:cs typeface="Arial" panose="020B0604020202020204" pitchFamily="34" charset="0"/>
              </a:rPr>
              <a:t>近畿支部疫学情報部会において健康危機事象の模擬訓練を主催</a:t>
            </a:r>
            <a:endParaRPr lang="en-US" altLang="ja-JP" spc="-5" dirty="0">
              <a:effectLst/>
              <a:latin typeface="+mj-ea"/>
              <a:ea typeface="+mj-ea"/>
              <a:cs typeface="Arial" panose="020B0604020202020204" pitchFamily="34" charset="0"/>
            </a:endParaRPr>
          </a:p>
          <a:p>
            <a:pPr marL="180000" indent="-360000">
              <a:lnSpc>
                <a:spcPts val="2500"/>
              </a:lnSpc>
            </a:pPr>
            <a:r>
              <a:rPr lang="ja-JP" altLang="en-US" spc="-5" dirty="0">
                <a:latin typeface="+mj-ea"/>
                <a:ea typeface="+mj-ea"/>
                <a:cs typeface="Arial" panose="020B0604020202020204" pitchFamily="34" charset="0"/>
              </a:rPr>
              <a:t>　　　　　結果を近畿ブロックの地衛研と共有</a:t>
            </a:r>
            <a:endParaRPr lang="en-US" altLang="ja-JP" dirty="0">
              <a:latin typeface="+mj-ea"/>
              <a:ea typeface="+mj-ea"/>
            </a:endParaRPr>
          </a:p>
          <a:p>
            <a:pPr marL="180000" indent="-360000">
              <a:lnSpc>
                <a:spcPts val="2500"/>
              </a:lnSpc>
            </a:pPr>
            <a:r>
              <a:rPr lang="ja-JP" altLang="en-US" dirty="0">
                <a:latin typeface="+mj-ea"/>
                <a:ea typeface="+mj-ea"/>
              </a:rPr>
              <a:t>・</a:t>
            </a:r>
            <a:r>
              <a:rPr lang="en-US" altLang="ja-JP" dirty="0">
                <a:latin typeface="+mj-ea"/>
                <a:ea typeface="+mj-ea"/>
              </a:rPr>
              <a:t> </a:t>
            </a:r>
            <a:r>
              <a:rPr lang="ja-JP" altLang="en-US" dirty="0">
                <a:latin typeface="+mj-ea"/>
                <a:ea typeface="+mj-ea"/>
              </a:rPr>
              <a:t>近畿のレファレンスセンター（衛生微生物技術協議会）</a:t>
            </a:r>
            <a:endParaRPr lang="en-US" altLang="ja-JP" dirty="0">
              <a:latin typeface="+mj-ea"/>
              <a:ea typeface="+mj-ea"/>
            </a:endParaRPr>
          </a:p>
          <a:p>
            <a:pPr marL="720000">
              <a:lnSpc>
                <a:spcPts val="2500"/>
              </a:lnSpc>
            </a:pPr>
            <a:r>
              <a:rPr lang="en-US" altLang="ja-JP" dirty="0">
                <a:latin typeface="+mj-ea"/>
                <a:ea typeface="+mj-ea"/>
              </a:rPr>
              <a:t>16</a:t>
            </a:r>
            <a:r>
              <a:rPr lang="ja-JP" altLang="en-US" dirty="0">
                <a:latin typeface="+mj-ea"/>
                <a:ea typeface="+mj-ea"/>
              </a:rPr>
              <a:t>種中</a:t>
            </a:r>
            <a:r>
              <a:rPr lang="en-US" altLang="ja-JP" dirty="0">
                <a:latin typeface="+mj-ea"/>
                <a:ea typeface="+mj-ea"/>
              </a:rPr>
              <a:t>11</a:t>
            </a:r>
            <a:r>
              <a:rPr lang="ja-JP" altLang="en-US" dirty="0">
                <a:latin typeface="+mj-ea"/>
                <a:ea typeface="+mj-ea"/>
              </a:rPr>
              <a:t>種の微生物等を担当</a:t>
            </a:r>
            <a:endParaRPr lang="en-US" altLang="ja-JP" dirty="0">
              <a:latin typeface="+mj-ea"/>
              <a:ea typeface="+mj-ea"/>
            </a:endParaRPr>
          </a:p>
          <a:p>
            <a:pPr marL="720000">
              <a:lnSpc>
                <a:spcPts val="2500"/>
              </a:lnSpc>
            </a:pPr>
            <a:r>
              <a:rPr lang="ja-JP" altLang="en-US" dirty="0">
                <a:latin typeface="+mj-ea"/>
                <a:ea typeface="+mj-ea"/>
              </a:rPr>
              <a:t>近畿の地方衛生研究所からの技術協力依頼に対応</a:t>
            </a:r>
            <a:endParaRPr lang="en-US" altLang="ja-JP" dirty="0">
              <a:latin typeface="+mj-ea"/>
              <a:ea typeface="+mj-ea"/>
            </a:endParaRPr>
          </a:p>
          <a:p>
            <a:pPr marL="180000" indent="-360000">
              <a:lnSpc>
                <a:spcPts val="2500"/>
              </a:lnSpc>
            </a:pPr>
            <a:r>
              <a:rPr lang="ja-JP" altLang="en-US" dirty="0">
                <a:latin typeface="+mj-ea"/>
                <a:ea typeface="+mj-ea"/>
              </a:rPr>
              <a:t>・</a:t>
            </a:r>
            <a:r>
              <a:rPr lang="en-US" altLang="ja-JP" dirty="0">
                <a:latin typeface="+mj-ea"/>
                <a:ea typeface="+mj-ea"/>
              </a:rPr>
              <a:t> </a:t>
            </a:r>
            <a:r>
              <a:rPr lang="ja-JP" altLang="en-US" dirty="0">
                <a:latin typeface="+mj-ea"/>
                <a:ea typeface="+mj-ea"/>
              </a:rPr>
              <a:t>東京都健康安全研究センターと連携し、危険ドラッグ４品目が知事指定薬物に指定</a:t>
            </a:r>
            <a:endParaRPr lang="en-US" altLang="ja-JP" dirty="0">
              <a:latin typeface="+mj-ea"/>
              <a:ea typeface="+mj-ea"/>
            </a:endParaRPr>
          </a:p>
          <a:p>
            <a:pPr marL="180000" indent="-360000">
              <a:lnSpc>
                <a:spcPts val="2500"/>
              </a:lnSpc>
            </a:pPr>
            <a:r>
              <a:rPr lang="ja-JP" altLang="en-US" dirty="0">
                <a:latin typeface="+mj-ea"/>
                <a:ea typeface="+mj-ea"/>
              </a:rPr>
              <a:t>・</a:t>
            </a:r>
            <a:r>
              <a:rPr lang="en-US" altLang="ja-JP" dirty="0">
                <a:latin typeface="+mj-ea"/>
                <a:ea typeface="+mj-ea"/>
              </a:rPr>
              <a:t> </a:t>
            </a:r>
            <a:r>
              <a:rPr lang="ja-JP" altLang="en-US" dirty="0">
                <a:latin typeface="+mj-ea"/>
                <a:ea typeface="+mj-ea"/>
              </a:rPr>
              <a:t>府内保健所等（中核市）から</a:t>
            </a:r>
            <a:r>
              <a:rPr lang="en-US" altLang="ja-JP" dirty="0">
                <a:latin typeface="+mj-ea"/>
                <a:ea typeface="+mj-ea"/>
              </a:rPr>
              <a:t>2,750</a:t>
            </a:r>
            <a:r>
              <a:rPr lang="ja-JP" altLang="en-US" dirty="0">
                <a:latin typeface="+mj-ea"/>
                <a:ea typeface="+mj-ea"/>
              </a:rPr>
              <a:t>件の依頼を受け、検査を実施</a:t>
            </a:r>
          </a:p>
        </p:txBody>
      </p:sp>
      <p:sp>
        <p:nvSpPr>
          <p:cNvPr id="15" name="正方形/長方形 14">
            <a:extLst>
              <a:ext uri="{FF2B5EF4-FFF2-40B4-BE49-F238E27FC236}">
                <a16:creationId xmlns:a16="http://schemas.microsoft.com/office/drawing/2014/main" id="{1B2CA0CC-3CFC-B85E-BE9D-34FC405A9B0A}"/>
              </a:ext>
            </a:extLst>
          </p:cNvPr>
          <p:cNvSpPr/>
          <p:nvPr/>
        </p:nvSpPr>
        <p:spPr>
          <a:xfrm>
            <a:off x="171449" y="196850"/>
            <a:ext cx="8856803" cy="60673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latin typeface="+mn-ea"/>
            </a:endParaRPr>
          </a:p>
        </p:txBody>
      </p:sp>
      <p:sp>
        <p:nvSpPr>
          <p:cNvPr id="16" name="テキスト ボックス 17">
            <a:extLst>
              <a:ext uri="{FF2B5EF4-FFF2-40B4-BE49-F238E27FC236}">
                <a16:creationId xmlns:a16="http://schemas.microsoft.com/office/drawing/2014/main" id="{D766AB19-E6C9-03F7-B06B-A70117C75E87}"/>
              </a:ext>
            </a:extLst>
          </p:cNvPr>
          <p:cNvSpPr txBox="1">
            <a:spLocks noChangeArrowheads="1"/>
          </p:cNvSpPr>
          <p:nvPr/>
        </p:nvSpPr>
        <p:spPr bwMode="auto">
          <a:xfrm>
            <a:off x="273049" y="196850"/>
            <a:ext cx="875520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sz="2400">
                <a:solidFill>
                  <a:schemeClr val="tx1"/>
                </a:solidFill>
                <a:latin typeface="Arial" charset="0"/>
                <a:ea typeface="ＭＳ Ｐゴシック" pitchFamily="4" charset="-128"/>
              </a:defRPr>
            </a:lvl1pPr>
            <a:lvl2pPr marL="37931725" indent="-37474525">
              <a:defRPr kumimoji="1" sz="2400">
                <a:solidFill>
                  <a:schemeClr val="tx1"/>
                </a:solidFill>
                <a:latin typeface="Arial" charset="0"/>
                <a:ea typeface="ＭＳ Ｐゴシック" pitchFamily="4" charset="-128"/>
              </a:defRPr>
            </a:lvl2pPr>
            <a:lvl3pPr>
              <a:defRPr kumimoji="1" sz="2400">
                <a:solidFill>
                  <a:schemeClr val="tx1"/>
                </a:solidFill>
                <a:latin typeface="Arial" charset="0"/>
                <a:ea typeface="ＭＳ Ｐゴシック" pitchFamily="4" charset="-128"/>
              </a:defRPr>
            </a:lvl3pPr>
            <a:lvl4pPr>
              <a:defRPr kumimoji="1" sz="2400">
                <a:solidFill>
                  <a:schemeClr val="tx1"/>
                </a:solidFill>
                <a:latin typeface="Arial" charset="0"/>
                <a:ea typeface="ＭＳ Ｐゴシック" pitchFamily="4" charset="-128"/>
              </a:defRPr>
            </a:lvl4pPr>
            <a:lvl5pPr>
              <a:defRPr kumimoji="1" sz="2400">
                <a:solidFill>
                  <a:schemeClr val="tx1"/>
                </a:solidFill>
                <a:latin typeface="Arial" charset="0"/>
                <a:ea typeface="ＭＳ Ｐゴシック" pitchFamily="4" charset="-128"/>
              </a:defRPr>
            </a:lvl5pPr>
            <a:lvl6pPr marL="457200" fontAlgn="base">
              <a:spcBef>
                <a:spcPct val="0"/>
              </a:spcBef>
              <a:spcAft>
                <a:spcPct val="0"/>
              </a:spcAft>
              <a:defRPr kumimoji="1" sz="2400">
                <a:solidFill>
                  <a:schemeClr val="tx1"/>
                </a:solidFill>
                <a:latin typeface="Arial" charset="0"/>
                <a:ea typeface="ＭＳ Ｐゴシック" pitchFamily="4" charset="-128"/>
              </a:defRPr>
            </a:lvl6pPr>
            <a:lvl7pPr marL="914400" fontAlgn="base">
              <a:spcBef>
                <a:spcPct val="0"/>
              </a:spcBef>
              <a:spcAft>
                <a:spcPct val="0"/>
              </a:spcAft>
              <a:defRPr kumimoji="1" sz="2400">
                <a:solidFill>
                  <a:schemeClr val="tx1"/>
                </a:solidFill>
                <a:latin typeface="Arial" charset="0"/>
                <a:ea typeface="ＭＳ Ｐゴシック" pitchFamily="4" charset="-128"/>
              </a:defRPr>
            </a:lvl7pPr>
            <a:lvl8pPr marL="1371600" fontAlgn="base">
              <a:spcBef>
                <a:spcPct val="0"/>
              </a:spcBef>
              <a:spcAft>
                <a:spcPct val="0"/>
              </a:spcAft>
              <a:defRPr kumimoji="1" sz="2400">
                <a:solidFill>
                  <a:schemeClr val="tx1"/>
                </a:solidFill>
                <a:latin typeface="Arial" charset="0"/>
                <a:ea typeface="ＭＳ Ｐゴシック" pitchFamily="4" charset="-128"/>
              </a:defRPr>
            </a:lvl8pPr>
            <a:lvl9pPr marL="1828800" fontAlgn="base">
              <a:spcBef>
                <a:spcPct val="0"/>
              </a:spcBef>
              <a:spcAft>
                <a:spcPct val="0"/>
              </a:spcAft>
              <a:defRPr kumimoji="1" sz="2400">
                <a:solidFill>
                  <a:schemeClr val="tx1"/>
                </a:solidFill>
                <a:latin typeface="Arial" charset="0"/>
                <a:ea typeface="ＭＳ Ｐゴシック" pitchFamily="4" charset="-128"/>
              </a:defRPr>
            </a:lvl9pPr>
          </a:lstStyle>
          <a:p>
            <a:r>
              <a:rPr lang="en-US" altLang="ja-JP" sz="2800" dirty="0">
                <a:solidFill>
                  <a:schemeClr val="bg1"/>
                </a:solidFill>
                <a:latin typeface="+mn-ea"/>
                <a:ea typeface="+mn-ea"/>
                <a:cs typeface="HG丸ｺﾞｼｯｸM-PRO"/>
              </a:rPr>
              <a:t>4.</a:t>
            </a:r>
            <a:r>
              <a:rPr lang="ja-JP" altLang="en-US" sz="2800" dirty="0">
                <a:solidFill>
                  <a:schemeClr val="bg1"/>
                </a:solidFill>
                <a:latin typeface="+mn-ea"/>
                <a:ea typeface="+mn-ea"/>
                <a:cs typeface="HG丸ｺﾞｼｯｸM-PRO"/>
              </a:rPr>
              <a:t>　</a:t>
            </a:r>
            <a:r>
              <a:rPr lang="ja-JP" altLang="en-US" sz="2800" dirty="0">
                <a:solidFill>
                  <a:schemeClr val="bg1"/>
                </a:solidFill>
                <a:latin typeface="+mn-ea"/>
                <a:cs typeface="HG丸ｺﾞｼｯｸM-PRO"/>
              </a:rPr>
              <a:t>令和</a:t>
            </a:r>
            <a:r>
              <a:rPr lang="en-US" altLang="ja-JP" sz="2800" dirty="0">
                <a:solidFill>
                  <a:schemeClr val="bg1"/>
                </a:solidFill>
                <a:latin typeface="+mn-ea"/>
                <a:cs typeface="HG丸ｺﾞｼｯｸM-PRO"/>
              </a:rPr>
              <a:t>7</a:t>
            </a:r>
            <a:r>
              <a:rPr lang="ja-JP" altLang="en-US" sz="2800" dirty="0">
                <a:solidFill>
                  <a:schemeClr val="bg1"/>
                </a:solidFill>
                <a:latin typeface="+mn-ea"/>
                <a:ea typeface="+mn-ea"/>
                <a:cs typeface="HG丸ｺﾞｼｯｸM-PRO"/>
              </a:rPr>
              <a:t>事業年度業務実績の概要</a:t>
            </a:r>
          </a:p>
        </p:txBody>
      </p:sp>
      <p:sp>
        <p:nvSpPr>
          <p:cNvPr id="3" name="スライド番号プレースホルダー 3">
            <a:extLst>
              <a:ext uri="{FF2B5EF4-FFF2-40B4-BE49-F238E27FC236}">
                <a16:creationId xmlns:a16="http://schemas.microsoft.com/office/drawing/2014/main" id="{A0A81F69-B2B0-E4E7-5158-3225AFC09B09}"/>
              </a:ext>
            </a:extLst>
          </p:cNvPr>
          <p:cNvSpPr>
            <a:spLocks noGrp="1"/>
          </p:cNvSpPr>
          <p:nvPr>
            <p:ph type="sldNum" sz="quarter" idx="12"/>
          </p:nvPr>
        </p:nvSpPr>
        <p:spPr>
          <a:xfrm>
            <a:off x="8084457" y="6492875"/>
            <a:ext cx="1059543" cy="365125"/>
          </a:xfrm>
        </p:spPr>
        <p:txBody>
          <a:bodyPr/>
          <a:lstStyle/>
          <a:p>
            <a:fld id="{31574B80-8BAD-423D-BC4E-1B412F5C32AE}" type="slidenum">
              <a:rPr lang="ja-JP" altLang="en-US" sz="1200" b="1" smtClean="0">
                <a:latin typeface="Arial" charset="0"/>
                <a:ea typeface="Arial" charset="0"/>
                <a:cs typeface="Arial" charset="0"/>
              </a:rPr>
              <a:pPr/>
              <a:t>7</a:t>
            </a:fld>
            <a:endParaRPr lang="ja-JP" altLang="en-US" sz="1200" b="1" dirty="0">
              <a:latin typeface="Arial" charset="0"/>
              <a:ea typeface="Arial" charset="0"/>
              <a:cs typeface="Arial" charset="0"/>
            </a:endParaRPr>
          </a:p>
        </p:txBody>
      </p:sp>
    </p:spTree>
    <p:extLst>
      <p:ext uri="{BB962C8B-B14F-4D97-AF65-F5344CB8AC3E}">
        <p14:creationId xmlns:p14="http://schemas.microsoft.com/office/powerpoint/2010/main" val="6004645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62586A6F-9488-4A8D-9AD5-27C8FC422718}"/>
              </a:ext>
            </a:extLst>
          </p:cNvPr>
          <p:cNvSpPr txBox="1"/>
          <p:nvPr/>
        </p:nvSpPr>
        <p:spPr>
          <a:xfrm rot="-1800000">
            <a:off x="268052" y="2483548"/>
            <a:ext cx="441146" cy="246221"/>
          </a:xfrm>
          <a:prstGeom prst="rect">
            <a:avLst/>
          </a:prstGeom>
          <a:solidFill>
            <a:srgbClr val="FFFF00"/>
          </a:solidFill>
        </p:spPr>
        <p:txBody>
          <a:bodyPr wrap="none" rtlCol="0">
            <a:spAutoFit/>
          </a:bodyPr>
          <a:lstStyle/>
          <a:p>
            <a:r>
              <a:rPr kumimoji="1" lang="ja-JP" altLang="en-US" sz="1000" b="1" dirty="0">
                <a:latin typeface="Hiragino Kaku Gothic Std W8" charset="-128"/>
                <a:ea typeface="Hiragino Kaku Gothic Std W8" charset="-128"/>
                <a:cs typeface="Hiragino Kaku Gothic Std W8" charset="-128"/>
              </a:rPr>
              <a:t>重点</a:t>
            </a:r>
          </a:p>
        </p:txBody>
      </p:sp>
      <p:sp>
        <p:nvSpPr>
          <p:cNvPr id="6" name="テキスト ボックス 5"/>
          <p:cNvSpPr txBox="1"/>
          <p:nvPr/>
        </p:nvSpPr>
        <p:spPr>
          <a:xfrm>
            <a:off x="502381" y="2018056"/>
            <a:ext cx="8641618" cy="4552336"/>
          </a:xfrm>
          <a:prstGeom prst="rect">
            <a:avLst/>
          </a:prstGeom>
          <a:noFill/>
        </p:spPr>
        <p:txBody>
          <a:bodyPr wrap="square" rtlCol="0">
            <a:spAutoFit/>
          </a:bodyPr>
          <a:lstStyle/>
          <a:p>
            <a:pPr indent="-360000">
              <a:lnSpc>
                <a:spcPts val="2600"/>
              </a:lnSpc>
            </a:pPr>
            <a:r>
              <a:rPr lang="ja-JP" altLang="en-US" dirty="0">
                <a:latin typeface="+mj-ea"/>
                <a:ea typeface="+mj-ea"/>
              </a:rPr>
              <a:t>○健康危機管理</a:t>
            </a:r>
          </a:p>
          <a:p>
            <a:pPr marL="180000" indent="-360000">
              <a:lnSpc>
                <a:spcPts val="2460"/>
              </a:lnSpc>
            </a:pPr>
            <a:r>
              <a:rPr lang="ja-JP" altLang="en-US" dirty="0">
                <a:latin typeface="+mj-ea"/>
                <a:ea typeface="+mj-ea"/>
              </a:rPr>
              <a:t>・</a:t>
            </a:r>
            <a:r>
              <a:rPr lang="en-US" altLang="ja-JP" dirty="0">
                <a:effectLst/>
                <a:latin typeface="+mj-ea"/>
                <a:ea typeface="+mj-ea"/>
              </a:rPr>
              <a:t> </a:t>
            </a:r>
            <a:r>
              <a:rPr lang="ja-JP" altLang="en-US" dirty="0">
                <a:effectLst/>
                <a:latin typeface="+mj-ea"/>
                <a:ea typeface="+mj-ea"/>
              </a:rPr>
              <a:t>大阪・</a:t>
            </a:r>
            <a:r>
              <a:rPr lang="ja-JP" altLang="en-US" dirty="0">
                <a:latin typeface="+mj-ea"/>
                <a:ea typeface="+mj-ea"/>
              </a:rPr>
              <a:t>関西</a:t>
            </a:r>
            <a:r>
              <a:rPr lang="ja-JP" altLang="en-US">
                <a:latin typeface="+mj-ea"/>
                <a:ea typeface="+mj-ea"/>
              </a:rPr>
              <a:t>万博対応</a:t>
            </a:r>
            <a:endParaRPr lang="en-US" altLang="ja-JP" dirty="0">
              <a:latin typeface="+mj-ea"/>
              <a:ea typeface="+mj-ea"/>
            </a:endParaRPr>
          </a:p>
          <a:p>
            <a:pPr marL="180000" indent="-360000">
              <a:lnSpc>
                <a:spcPts val="2460"/>
              </a:lnSpc>
            </a:pPr>
            <a:r>
              <a:rPr lang="ja-JP" altLang="en-US">
                <a:latin typeface="+mj-ea"/>
              </a:rPr>
              <a:t>　　　　大阪・関西万博感染症情報解析センターの運営（大阪府市・感染研・大安研）</a:t>
            </a:r>
            <a:endParaRPr lang="en-US" altLang="ja-JP" dirty="0">
              <a:latin typeface="+mj-ea"/>
            </a:endParaRPr>
          </a:p>
          <a:p>
            <a:pPr marL="180000" indent="-360000">
              <a:lnSpc>
                <a:spcPts val="2460"/>
              </a:lnSpc>
            </a:pPr>
            <a:r>
              <a:rPr lang="ja-JP" altLang="en-US">
                <a:latin typeface="+mj-ea"/>
              </a:rPr>
              <a:t>　　　　　　　強化サーベイランスにより、府内の感染症対策向上に寄与</a:t>
            </a:r>
            <a:endParaRPr lang="en-US" altLang="ja-JP" dirty="0">
              <a:latin typeface="+mj-ea"/>
            </a:endParaRPr>
          </a:p>
          <a:p>
            <a:pPr marL="180000" indent="-360000">
              <a:lnSpc>
                <a:spcPts val="2460"/>
              </a:lnSpc>
            </a:pPr>
            <a:r>
              <a:rPr lang="ja-JP" altLang="en-US">
                <a:latin typeface="+mj-ea"/>
              </a:rPr>
              <a:t>　　　　　　　大阪府内感染症連絡会の立ち上げ（万博レガシー）</a:t>
            </a:r>
            <a:endParaRPr lang="en-US" altLang="ja-JP" dirty="0">
              <a:latin typeface="+mj-ea"/>
            </a:endParaRPr>
          </a:p>
          <a:p>
            <a:pPr marL="180000" indent="-360000">
              <a:lnSpc>
                <a:spcPts val="2460"/>
              </a:lnSpc>
            </a:pPr>
            <a:endParaRPr lang="en-US" altLang="ja-JP" sz="1000" dirty="0">
              <a:effectLst/>
              <a:latin typeface="+mj-ea"/>
              <a:ea typeface="+mj-ea"/>
            </a:endParaRPr>
          </a:p>
          <a:p>
            <a:pPr marL="180000" indent="-360000">
              <a:lnSpc>
                <a:spcPts val="2460"/>
              </a:lnSpc>
            </a:pPr>
            <a:r>
              <a:rPr lang="ja-JP" altLang="en-US">
                <a:latin typeface="+mj-ea"/>
                <a:ea typeface="+mj-ea"/>
              </a:rPr>
              <a:t>　　　　会</a:t>
            </a:r>
            <a:r>
              <a:rPr lang="ja-JP" altLang="en-US" dirty="0">
                <a:latin typeface="+mj-ea"/>
                <a:ea typeface="+mj-ea"/>
              </a:rPr>
              <a:t>場内におけるレジオネラ属菌へ</a:t>
            </a:r>
            <a:r>
              <a:rPr lang="ja-JP" altLang="en-US">
                <a:latin typeface="+mj-ea"/>
                <a:ea typeface="+mj-ea"/>
              </a:rPr>
              <a:t>の対応</a:t>
            </a:r>
            <a:r>
              <a:rPr lang="ja-JP" altLang="en-US">
                <a:latin typeface="+mj-ea"/>
              </a:rPr>
              <a:t>→早期の事業再開に貢献</a:t>
            </a:r>
            <a:endParaRPr lang="en-US" altLang="ja-JP" dirty="0">
              <a:latin typeface="+mj-ea"/>
              <a:ea typeface="+mj-ea"/>
            </a:endParaRPr>
          </a:p>
          <a:p>
            <a:pPr marL="180000" indent="-360000">
              <a:lnSpc>
                <a:spcPts val="2460"/>
              </a:lnSpc>
            </a:pPr>
            <a:r>
              <a:rPr lang="ja-JP" altLang="en-US">
                <a:latin typeface="+mj-ea"/>
                <a:ea typeface="+mj-ea"/>
              </a:rPr>
              <a:t>　　　　　　　専門家</a:t>
            </a:r>
            <a:r>
              <a:rPr lang="ja-JP" altLang="en-US" dirty="0">
                <a:latin typeface="+mj-ea"/>
                <a:ea typeface="+mj-ea"/>
              </a:rPr>
              <a:t>の立場から適切な検査法や水質改善方法を助言</a:t>
            </a:r>
            <a:endParaRPr lang="en-US" altLang="ja-JP" dirty="0">
              <a:latin typeface="+mj-ea"/>
              <a:ea typeface="+mj-ea"/>
            </a:endParaRPr>
          </a:p>
          <a:p>
            <a:pPr marL="180000" indent="-360000">
              <a:lnSpc>
                <a:spcPts val="2460"/>
              </a:lnSpc>
            </a:pPr>
            <a:r>
              <a:rPr lang="ja-JP" altLang="en-US">
                <a:latin typeface="+mj-ea"/>
                <a:ea typeface="+mj-ea"/>
              </a:rPr>
              <a:t>　　　　　　　修景</a:t>
            </a:r>
            <a:r>
              <a:rPr lang="ja-JP" altLang="en-US" dirty="0">
                <a:latin typeface="+mj-ea"/>
                <a:ea typeface="+mj-ea"/>
              </a:rPr>
              <a:t>水等のレジオネラ属菌</a:t>
            </a:r>
            <a:r>
              <a:rPr lang="ja-JP" altLang="en-US">
                <a:latin typeface="+mj-ea"/>
                <a:ea typeface="+mj-ea"/>
              </a:rPr>
              <a:t>検査実施</a:t>
            </a:r>
            <a:endParaRPr lang="en-US" altLang="ja-JP" dirty="0">
              <a:latin typeface="+mj-ea"/>
              <a:ea typeface="+mj-ea"/>
            </a:endParaRPr>
          </a:p>
          <a:p>
            <a:pPr marL="180000" indent="-360000">
              <a:lnSpc>
                <a:spcPts val="2460"/>
              </a:lnSpc>
            </a:pPr>
            <a:endParaRPr lang="en-US" altLang="ja-JP" dirty="0">
              <a:latin typeface="+mj-ea"/>
              <a:ea typeface="+mj-ea"/>
            </a:endParaRPr>
          </a:p>
          <a:p>
            <a:pPr marL="180000" indent="-360000">
              <a:lnSpc>
                <a:spcPts val="2460"/>
              </a:lnSpc>
            </a:pPr>
            <a:r>
              <a:rPr lang="ja-JP" altLang="en-US">
                <a:latin typeface="+mj-ea"/>
              </a:rPr>
              <a:t>　　　　下水</a:t>
            </a:r>
            <a:r>
              <a:rPr lang="ja-JP" altLang="en-US" dirty="0">
                <a:latin typeface="+mj-ea"/>
              </a:rPr>
              <a:t>サーベイランスの実施</a:t>
            </a:r>
          </a:p>
          <a:p>
            <a:pPr marL="180000" indent="-360000">
              <a:lnSpc>
                <a:spcPts val="2460"/>
              </a:lnSpc>
            </a:pPr>
            <a:r>
              <a:rPr lang="ja-JP" altLang="en-US">
                <a:latin typeface="+mj-ea"/>
              </a:rPr>
              <a:t>　　　　　　　有効性</a:t>
            </a:r>
            <a:r>
              <a:rPr lang="ja-JP" altLang="en-US" dirty="0">
                <a:latin typeface="+mj-ea"/>
              </a:rPr>
              <a:t>を検証し、先進的な取組を国内外</a:t>
            </a:r>
            <a:r>
              <a:rPr lang="ja-JP" altLang="en-US">
                <a:latin typeface="+mj-ea"/>
              </a:rPr>
              <a:t>へ発信</a:t>
            </a:r>
            <a:endParaRPr lang="en-US" altLang="ja-JP" dirty="0">
              <a:latin typeface="+mj-ea"/>
            </a:endParaRPr>
          </a:p>
          <a:p>
            <a:pPr marL="180000" indent="-360000">
              <a:lnSpc>
                <a:spcPts val="2460"/>
              </a:lnSpc>
            </a:pPr>
            <a:r>
              <a:rPr lang="ja-JP" altLang="en-US">
                <a:latin typeface="+mj-ea"/>
              </a:rPr>
              <a:t>　　　　　　　社会実装に向けての検討</a:t>
            </a:r>
            <a:endParaRPr lang="en-US" altLang="ja-JP" dirty="0">
              <a:latin typeface="+mj-ea"/>
            </a:endParaRPr>
          </a:p>
          <a:p>
            <a:pPr marL="180000" indent="-360000">
              <a:lnSpc>
                <a:spcPts val="2460"/>
              </a:lnSpc>
            </a:pPr>
            <a:r>
              <a:rPr lang="ja-JP" altLang="en-US">
                <a:latin typeface="+mj-ea"/>
                <a:ea typeface="+mj-ea"/>
              </a:rPr>
              <a:t>　　　</a:t>
            </a:r>
            <a:endParaRPr lang="ja-JP" altLang="en-US" dirty="0">
              <a:latin typeface="+mj-ea"/>
              <a:ea typeface="+mj-ea"/>
            </a:endParaRPr>
          </a:p>
        </p:txBody>
      </p:sp>
      <p:sp>
        <p:nvSpPr>
          <p:cNvPr id="13" name="正方形/長方形 12"/>
          <p:cNvSpPr/>
          <p:nvPr/>
        </p:nvSpPr>
        <p:spPr>
          <a:xfrm>
            <a:off x="171449" y="196850"/>
            <a:ext cx="8856803" cy="60673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latin typeface="+mn-ea"/>
            </a:endParaRPr>
          </a:p>
        </p:txBody>
      </p:sp>
      <p:sp>
        <p:nvSpPr>
          <p:cNvPr id="10" name="正方形/長方形 9">
            <a:extLst>
              <a:ext uri="{FF2B5EF4-FFF2-40B4-BE49-F238E27FC236}">
                <a16:creationId xmlns:a16="http://schemas.microsoft.com/office/drawing/2014/main" id="{82780903-B460-3245-84BB-ABE8E4A76ADD}"/>
              </a:ext>
            </a:extLst>
          </p:cNvPr>
          <p:cNvSpPr/>
          <p:nvPr/>
        </p:nvSpPr>
        <p:spPr>
          <a:xfrm>
            <a:off x="502381" y="936000"/>
            <a:ext cx="8280000" cy="1012069"/>
          </a:xfrm>
          <a:prstGeom prst="rect">
            <a:avLst/>
          </a:prstGeom>
          <a:solidFill>
            <a:srgbClr val="FFFF99"/>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36000" tIns="45720" rIns="36000" bIns="45720" numCol="1" spcCol="0" rtlCol="0" fromWordArt="0" anchor="t" anchorCtr="0" forceAA="0" compatLnSpc="1">
            <a:prstTxWarp prst="textNoShape">
              <a:avLst/>
            </a:prstTxWarp>
            <a:noAutofit/>
          </a:bodyPr>
          <a:lstStyle/>
          <a:p>
            <a:pPr>
              <a:spcAft>
                <a:spcPts val="0"/>
              </a:spcAft>
            </a:pPr>
            <a:r>
              <a:rPr lang="ja-JP" altLang="en-US" sz="1400" b="1" kern="100" dirty="0">
                <a:solidFill>
                  <a:schemeClr val="tx1"/>
                </a:solidFill>
                <a:latin typeface="MS PGothic" panose="020B0600070205080204" pitchFamily="34" charset="-128"/>
                <a:ea typeface="MS PGothic" panose="020B0600070205080204" pitchFamily="34" charset="-128"/>
                <a:cs typeface="Times New Roman" charset="0"/>
              </a:rPr>
              <a:t>大項目番号： </a:t>
            </a:r>
            <a:r>
              <a:rPr lang="en-US" altLang="ja-JP" sz="1400" b="1" kern="100" dirty="0">
                <a:solidFill>
                  <a:schemeClr val="tx1"/>
                </a:solidFill>
                <a:effectLst/>
                <a:latin typeface="MS PGothic" panose="020B0600070205080204" pitchFamily="34" charset="-128"/>
                <a:ea typeface="MS PGothic" panose="020B0600070205080204" pitchFamily="34" charset="-128"/>
                <a:cs typeface="Times New Roman" charset="0"/>
              </a:rPr>
              <a:t>4</a:t>
            </a:r>
          </a:p>
          <a:p>
            <a:pPr algn="l">
              <a:spcAft>
                <a:spcPts val="0"/>
              </a:spcAft>
            </a:pPr>
            <a:r>
              <a:rPr lang="ja-JP" sz="1400" b="1" kern="100" dirty="0">
                <a:solidFill>
                  <a:schemeClr val="tx1"/>
                </a:solidFill>
                <a:effectLst/>
                <a:latin typeface="MS PGothic" panose="020B0600070205080204" pitchFamily="34" charset="-128"/>
                <a:ea typeface="MS PGothic" panose="020B0600070205080204" pitchFamily="34" charset="-128"/>
                <a:cs typeface="Times New Roman" charset="0"/>
              </a:rPr>
              <a:t>第１　住民に対して提供するサービスその他の業務の質の向上に関する目標を達成するためとるべき措置</a:t>
            </a:r>
            <a:endParaRPr lang="en-US" altLang="ja-JP" sz="1400" b="1" kern="100" dirty="0">
              <a:solidFill>
                <a:schemeClr val="tx1"/>
              </a:solidFill>
              <a:effectLst/>
              <a:latin typeface="MS PGothic" panose="020B0600070205080204" pitchFamily="34" charset="-128"/>
              <a:ea typeface="MS PGothic" panose="020B0600070205080204" pitchFamily="34" charset="-128"/>
              <a:cs typeface="Times New Roman" charset="0"/>
            </a:endParaRPr>
          </a:p>
          <a:p>
            <a:r>
              <a:rPr lang="ja-JP" altLang="en-US" sz="1400" b="1" dirty="0">
                <a:solidFill>
                  <a:schemeClr val="tx1"/>
                </a:solidFill>
                <a:latin typeface="MS PGothic" panose="020B0600070205080204" pitchFamily="34" charset="-128"/>
                <a:ea typeface="MS PGothic" panose="020B0600070205080204" pitchFamily="34" charset="-128"/>
              </a:rPr>
              <a:t>３．特に拡充すべき機能と新たな事業展開</a:t>
            </a:r>
            <a:endParaRPr lang="en-US" altLang="ja-JP" sz="1400" b="1" dirty="0">
              <a:solidFill>
                <a:schemeClr val="tx1"/>
              </a:solidFill>
              <a:latin typeface="MS PGothic" panose="020B0600070205080204" pitchFamily="34" charset="-128"/>
              <a:ea typeface="MS PGothic" panose="020B0600070205080204" pitchFamily="34" charset="-128"/>
            </a:endParaRPr>
          </a:p>
          <a:p>
            <a:r>
              <a:rPr lang="ja-JP" altLang="en-US" sz="1400" b="1" dirty="0">
                <a:solidFill>
                  <a:schemeClr val="tx1"/>
                </a:solidFill>
                <a:latin typeface="MS PGothic" panose="020B0600070205080204" pitchFamily="34" charset="-128"/>
                <a:ea typeface="MS PGothic" panose="020B0600070205080204" pitchFamily="34" charset="-128"/>
              </a:rPr>
              <a:t>（</a:t>
            </a:r>
            <a:r>
              <a:rPr lang="en-US" altLang="ja-JP" sz="1400" b="1" dirty="0">
                <a:solidFill>
                  <a:schemeClr val="tx1"/>
                </a:solidFill>
                <a:latin typeface="MS PGothic" panose="020B0600070205080204" pitchFamily="34" charset="-128"/>
                <a:ea typeface="MS PGothic" panose="020B0600070205080204" pitchFamily="34" charset="-128"/>
              </a:rPr>
              <a:t>1</a:t>
            </a:r>
            <a:r>
              <a:rPr lang="ja-JP" altLang="en-US" sz="1400" b="1" dirty="0">
                <a:solidFill>
                  <a:schemeClr val="tx1"/>
                </a:solidFill>
                <a:latin typeface="MS PGothic" panose="020B0600070205080204" pitchFamily="34" charset="-128"/>
                <a:ea typeface="MS PGothic" panose="020B0600070205080204" pitchFamily="34" charset="-128"/>
              </a:rPr>
              <a:t>）健康危機管理対応</a:t>
            </a:r>
            <a:endParaRPr lang="en-US" altLang="ja-JP" sz="1400" b="1" dirty="0">
              <a:solidFill>
                <a:schemeClr val="tx1"/>
              </a:solidFill>
              <a:latin typeface="MS PGothic" panose="020B0600070205080204" pitchFamily="34" charset="-128"/>
              <a:ea typeface="MS PGothic" panose="020B0600070205080204" pitchFamily="34" charset="-128"/>
            </a:endParaRPr>
          </a:p>
          <a:p>
            <a:endParaRPr lang="en-US" altLang="ja-JP" sz="1400" b="1" dirty="0">
              <a:solidFill>
                <a:schemeClr val="tx1"/>
              </a:solidFill>
              <a:latin typeface="MS PGothic" panose="020B0600070205080204" pitchFamily="34" charset="-128"/>
              <a:ea typeface="MS PGothic" panose="020B0600070205080204" pitchFamily="34" charset="-128"/>
            </a:endParaRPr>
          </a:p>
        </p:txBody>
      </p:sp>
      <p:sp>
        <p:nvSpPr>
          <p:cNvPr id="7" name="テキスト ボックス 17"/>
          <p:cNvSpPr txBox="1">
            <a:spLocks noChangeArrowheads="1"/>
          </p:cNvSpPr>
          <p:nvPr/>
        </p:nvSpPr>
        <p:spPr bwMode="auto">
          <a:xfrm>
            <a:off x="273049" y="196850"/>
            <a:ext cx="875520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sz="2400">
                <a:solidFill>
                  <a:schemeClr val="tx1"/>
                </a:solidFill>
                <a:latin typeface="Arial" charset="0"/>
                <a:ea typeface="ＭＳ Ｐゴシック" pitchFamily="4" charset="-128"/>
              </a:defRPr>
            </a:lvl1pPr>
            <a:lvl2pPr marL="37931725" indent="-37474525">
              <a:defRPr kumimoji="1" sz="2400">
                <a:solidFill>
                  <a:schemeClr val="tx1"/>
                </a:solidFill>
                <a:latin typeface="Arial" charset="0"/>
                <a:ea typeface="ＭＳ Ｐゴシック" pitchFamily="4" charset="-128"/>
              </a:defRPr>
            </a:lvl2pPr>
            <a:lvl3pPr>
              <a:defRPr kumimoji="1" sz="2400">
                <a:solidFill>
                  <a:schemeClr val="tx1"/>
                </a:solidFill>
                <a:latin typeface="Arial" charset="0"/>
                <a:ea typeface="ＭＳ Ｐゴシック" pitchFamily="4" charset="-128"/>
              </a:defRPr>
            </a:lvl3pPr>
            <a:lvl4pPr>
              <a:defRPr kumimoji="1" sz="2400">
                <a:solidFill>
                  <a:schemeClr val="tx1"/>
                </a:solidFill>
                <a:latin typeface="Arial" charset="0"/>
                <a:ea typeface="ＭＳ Ｐゴシック" pitchFamily="4" charset="-128"/>
              </a:defRPr>
            </a:lvl4pPr>
            <a:lvl5pPr>
              <a:defRPr kumimoji="1" sz="2400">
                <a:solidFill>
                  <a:schemeClr val="tx1"/>
                </a:solidFill>
                <a:latin typeface="Arial" charset="0"/>
                <a:ea typeface="ＭＳ Ｐゴシック" pitchFamily="4" charset="-128"/>
              </a:defRPr>
            </a:lvl5pPr>
            <a:lvl6pPr marL="457200" fontAlgn="base">
              <a:spcBef>
                <a:spcPct val="0"/>
              </a:spcBef>
              <a:spcAft>
                <a:spcPct val="0"/>
              </a:spcAft>
              <a:defRPr kumimoji="1" sz="2400">
                <a:solidFill>
                  <a:schemeClr val="tx1"/>
                </a:solidFill>
                <a:latin typeface="Arial" charset="0"/>
                <a:ea typeface="ＭＳ Ｐゴシック" pitchFamily="4" charset="-128"/>
              </a:defRPr>
            </a:lvl6pPr>
            <a:lvl7pPr marL="914400" fontAlgn="base">
              <a:spcBef>
                <a:spcPct val="0"/>
              </a:spcBef>
              <a:spcAft>
                <a:spcPct val="0"/>
              </a:spcAft>
              <a:defRPr kumimoji="1" sz="2400">
                <a:solidFill>
                  <a:schemeClr val="tx1"/>
                </a:solidFill>
                <a:latin typeface="Arial" charset="0"/>
                <a:ea typeface="ＭＳ Ｐゴシック" pitchFamily="4" charset="-128"/>
              </a:defRPr>
            </a:lvl7pPr>
            <a:lvl8pPr marL="1371600" fontAlgn="base">
              <a:spcBef>
                <a:spcPct val="0"/>
              </a:spcBef>
              <a:spcAft>
                <a:spcPct val="0"/>
              </a:spcAft>
              <a:defRPr kumimoji="1" sz="2400">
                <a:solidFill>
                  <a:schemeClr val="tx1"/>
                </a:solidFill>
                <a:latin typeface="Arial" charset="0"/>
                <a:ea typeface="ＭＳ Ｐゴシック" pitchFamily="4" charset="-128"/>
              </a:defRPr>
            </a:lvl8pPr>
            <a:lvl9pPr marL="1828800" fontAlgn="base">
              <a:spcBef>
                <a:spcPct val="0"/>
              </a:spcBef>
              <a:spcAft>
                <a:spcPct val="0"/>
              </a:spcAft>
              <a:defRPr kumimoji="1" sz="2400">
                <a:solidFill>
                  <a:schemeClr val="tx1"/>
                </a:solidFill>
                <a:latin typeface="Arial" charset="0"/>
                <a:ea typeface="ＭＳ Ｐゴシック" pitchFamily="4" charset="-128"/>
              </a:defRPr>
            </a:lvl9pPr>
          </a:lstStyle>
          <a:p>
            <a:r>
              <a:rPr lang="en-US" altLang="ja-JP" sz="2800" dirty="0">
                <a:solidFill>
                  <a:schemeClr val="bg1"/>
                </a:solidFill>
                <a:latin typeface="+mn-ea"/>
                <a:ea typeface="+mn-ea"/>
                <a:cs typeface="HG丸ｺﾞｼｯｸM-PRO"/>
              </a:rPr>
              <a:t>4.</a:t>
            </a:r>
            <a:r>
              <a:rPr lang="ja-JP" altLang="en-US" sz="2800" dirty="0">
                <a:solidFill>
                  <a:schemeClr val="bg1"/>
                </a:solidFill>
                <a:latin typeface="+mn-ea"/>
                <a:ea typeface="+mn-ea"/>
                <a:cs typeface="HG丸ｺﾞｼｯｸM-PRO"/>
              </a:rPr>
              <a:t>　</a:t>
            </a:r>
            <a:r>
              <a:rPr lang="ja-JP" altLang="en-US" sz="2800" dirty="0">
                <a:solidFill>
                  <a:schemeClr val="bg1"/>
                </a:solidFill>
                <a:latin typeface="+mn-ea"/>
                <a:cs typeface="HG丸ｺﾞｼｯｸM-PRO"/>
              </a:rPr>
              <a:t>令和</a:t>
            </a:r>
            <a:r>
              <a:rPr lang="en-US" altLang="ja-JP" sz="2800" dirty="0">
                <a:solidFill>
                  <a:schemeClr val="bg1"/>
                </a:solidFill>
                <a:latin typeface="+mn-ea"/>
                <a:cs typeface="HG丸ｺﾞｼｯｸM-PRO"/>
              </a:rPr>
              <a:t>7</a:t>
            </a:r>
            <a:r>
              <a:rPr lang="ja-JP" altLang="en-US" sz="2800" dirty="0">
                <a:solidFill>
                  <a:schemeClr val="bg1"/>
                </a:solidFill>
                <a:latin typeface="+mn-ea"/>
                <a:ea typeface="+mn-ea"/>
                <a:cs typeface="HG丸ｺﾞｼｯｸM-PRO"/>
              </a:rPr>
              <a:t>事業年度業務実績の概要</a:t>
            </a:r>
          </a:p>
        </p:txBody>
      </p:sp>
      <p:sp>
        <p:nvSpPr>
          <p:cNvPr id="5" name="スライド番号プレースホルダー 3">
            <a:extLst>
              <a:ext uri="{FF2B5EF4-FFF2-40B4-BE49-F238E27FC236}">
                <a16:creationId xmlns:a16="http://schemas.microsoft.com/office/drawing/2014/main" id="{F3763B9B-1BDA-8C11-2E31-C29018CC37B5}"/>
              </a:ext>
            </a:extLst>
          </p:cNvPr>
          <p:cNvSpPr>
            <a:spLocks noGrp="1"/>
          </p:cNvSpPr>
          <p:nvPr>
            <p:ph type="sldNum" sz="quarter" idx="12"/>
          </p:nvPr>
        </p:nvSpPr>
        <p:spPr>
          <a:xfrm>
            <a:off x="8084457" y="6492875"/>
            <a:ext cx="1059543" cy="365125"/>
          </a:xfrm>
        </p:spPr>
        <p:txBody>
          <a:bodyPr/>
          <a:lstStyle/>
          <a:p>
            <a:fld id="{31574B80-8BAD-423D-BC4E-1B412F5C32AE}" type="slidenum">
              <a:rPr lang="ja-JP" altLang="en-US" sz="1200" b="1" smtClean="0">
                <a:latin typeface="Arial" charset="0"/>
                <a:ea typeface="Arial" charset="0"/>
                <a:cs typeface="Arial" charset="0"/>
              </a:rPr>
              <a:pPr/>
              <a:t>8</a:t>
            </a:fld>
            <a:endParaRPr lang="ja-JP" altLang="en-US" sz="1200" b="1" dirty="0">
              <a:latin typeface="Arial" charset="0"/>
              <a:ea typeface="Arial" charset="0"/>
              <a:cs typeface="Arial" charset="0"/>
            </a:endParaRPr>
          </a:p>
        </p:txBody>
      </p:sp>
    </p:spTree>
    <p:extLst>
      <p:ext uri="{BB962C8B-B14F-4D97-AF65-F5344CB8AC3E}">
        <p14:creationId xmlns:p14="http://schemas.microsoft.com/office/powerpoint/2010/main" val="9816312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49CF5F3F-C65C-FA8F-AD63-DB1FD8CEFFBA}"/>
              </a:ext>
            </a:extLst>
          </p:cNvPr>
          <p:cNvSpPr txBox="1"/>
          <p:nvPr/>
        </p:nvSpPr>
        <p:spPr>
          <a:xfrm rot="19800000">
            <a:off x="74631" y="4501578"/>
            <a:ext cx="468300" cy="246221"/>
          </a:xfrm>
          <a:prstGeom prst="rect">
            <a:avLst/>
          </a:prstGeom>
          <a:solidFill>
            <a:srgbClr val="FFFF00"/>
          </a:solidFill>
        </p:spPr>
        <p:txBody>
          <a:bodyPr wrap="square" rtlCol="0">
            <a:spAutoFit/>
          </a:bodyPr>
          <a:lstStyle/>
          <a:p>
            <a:r>
              <a:rPr kumimoji="1" lang="ja-JP" altLang="en-US" sz="1000" b="1">
                <a:latin typeface="Hiragino Kaku Gothic Std W8" charset="-128"/>
                <a:ea typeface="Hiragino Kaku Gothic Std W8" charset="-128"/>
                <a:cs typeface="Hiragino Kaku Gothic Std W8" charset="-128"/>
              </a:rPr>
              <a:t>重点</a:t>
            </a:r>
            <a:endParaRPr kumimoji="1" lang="ja-JP" altLang="en-US" sz="1000" b="1" dirty="0">
              <a:latin typeface="Hiragino Kaku Gothic Std W8" charset="-128"/>
              <a:ea typeface="Hiragino Kaku Gothic Std W8" charset="-128"/>
              <a:cs typeface="Hiragino Kaku Gothic Std W8" charset="-128"/>
            </a:endParaRPr>
          </a:p>
        </p:txBody>
      </p:sp>
      <p:sp>
        <p:nvSpPr>
          <p:cNvPr id="9" name="テキスト ボックス 8">
            <a:extLst>
              <a:ext uri="{FF2B5EF4-FFF2-40B4-BE49-F238E27FC236}">
                <a16:creationId xmlns:a16="http://schemas.microsoft.com/office/drawing/2014/main" id="{FA27A67A-04BE-80BF-6CC6-BA5E15FAC9B2}"/>
              </a:ext>
            </a:extLst>
          </p:cNvPr>
          <p:cNvSpPr txBox="1"/>
          <p:nvPr/>
        </p:nvSpPr>
        <p:spPr>
          <a:xfrm rot="19800000">
            <a:off x="90854" y="4881831"/>
            <a:ext cx="468300" cy="246221"/>
          </a:xfrm>
          <a:prstGeom prst="rect">
            <a:avLst/>
          </a:prstGeom>
          <a:solidFill>
            <a:srgbClr val="FFFF00"/>
          </a:solidFill>
        </p:spPr>
        <p:txBody>
          <a:bodyPr wrap="square" rtlCol="0">
            <a:spAutoFit/>
          </a:bodyPr>
          <a:lstStyle/>
          <a:p>
            <a:r>
              <a:rPr kumimoji="1" lang="ja-JP" altLang="en-US" sz="1000" b="1">
                <a:latin typeface="Hiragino Kaku Gothic Std W8" charset="-128"/>
                <a:ea typeface="Hiragino Kaku Gothic Std W8" charset="-128"/>
                <a:cs typeface="Hiragino Kaku Gothic Std W8" charset="-128"/>
              </a:rPr>
              <a:t>重点</a:t>
            </a:r>
            <a:endParaRPr kumimoji="1" lang="ja-JP" altLang="en-US" sz="1000" b="1" dirty="0">
              <a:latin typeface="Hiragino Kaku Gothic Std W8" charset="-128"/>
              <a:ea typeface="Hiragino Kaku Gothic Std W8" charset="-128"/>
              <a:cs typeface="Hiragino Kaku Gothic Std W8" charset="-128"/>
            </a:endParaRPr>
          </a:p>
        </p:txBody>
      </p:sp>
      <p:sp>
        <p:nvSpPr>
          <p:cNvPr id="2" name="テキスト ボックス 1">
            <a:extLst>
              <a:ext uri="{FF2B5EF4-FFF2-40B4-BE49-F238E27FC236}">
                <a16:creationId xmlns:a16="http://schemas.microsoft.com/office/drawing/2014/main" id="{7AF758C5-D92A-A8FE-2713-B677708BFAE2}"/>
              </a:ext>
            </a:extLst>
          </p:cNvPr>
          <p:cNvSpPr txBox="1"/>
          <p:nvPr/>
        </p:nvSpPr>
        <p:spPr>
          <a:xfrm rot="19800000">
            <a:off x="74632" y="6073340"/>
            <a:ext cx="468300" cy="246221"/>
          </a:xfrm>
          <a:prstGeom prst="rect">
            <a:avLst/>
          </a:prstGeom>
          <a:solidFill>
            <a:srgbClr val="FFFF00"/>
          </a:solidFill>
        </p:spPr>
        <p:txBody>
          <a:bodyPr wrap="square" rtlCol="0">
            <a:spAutoFit/>
          </a:bodyPr>
          <a:lstStyle/>
          <a:p>
            <a:r>
              <a:rPr kumimoji="1" lang="ja-JP" altLang="en-US" sz="1000" b="1">
                <a:latin typeface="Hiragino Kaku Gothic Std W8" charset="-128"/>
                <a:ea typeface="Hiragino Kaku Gothic Std W8" charset="-128"/>
                <a:cs typeface="Hiragino Kaku Gothic Std W8" charset="-128"/>
              </a:rPr>
              <a:t>重点</a:t>
            </a:r>
            <a:endParaRPr kumimoji="1" lang="ja-JP" altLang="en-US" sz="1000" b="1" dirty="0">
              <a:latin typeface="Hiragino Kaku Gothic Std W8" charset="-128"/>
              <a:ea typeface="Hiragino Kaku Gothic Std W8" charset="-128"/>
              <a:cs typeface="Hiragino Kaku Gothic Std W8" charset="-128"/>
            </a:endParaRPr>
          </a:p>
        </p:txBody>
      </p:sp>
      <p:sp>
        <p:nvSpPr>
          <p:cNvPr id="6" name="テキスト ボックス 5"/>
          <p:cNvSpPr txBox="1"/>
          <p:nvPr/>
        </p:nvSpPr>
        <p:spPr>
          <a:xfrm>
            <a:off x="325004" y="2291831"/>
            <a:ext cx="8755204" cy="4749826"/>
          </a:xfrm>
          <a:prstGeom prst="rect">
            <a:avLst/>
          </a:prstGeom>
          <a:noFill/>
        </p:spPr>
        <p:txBody>
          <a:bodyPr wrap="square" rtlCol="0">
            <a:spAutoFit/>
          </a:bodyPr>
          <a:lstStyle/>
          <a:p>
            <a:pPr marL="95885" indent="-95885"/>
            <a:r>
              <a:rPr lang="ja-JP" altLang="en-US" dirty="0">
                <a:latin typeface="ＭＳ Ｐゴシック" panose="020B0600070205080204" pitchFamily="50" charset="-128"/>
                <a:ea typeface="ＭＳ Ｐゴシック" panose="020B0600070205080204" pitchFamily="50" charset="-128"/>
              </a:rPr>
              <a:t>○疫学解析研究</a:t>
            </a:r>
            <a:endParaRPr lang="en-US" altLang="ja-JP" dirty="0">
              <a:effectLst/>
              <a:latin typeface="ＭＳ Ｐゴシック" panose="020B0600070205080204" pitchFamily="50" charset="-128"/>
              <a:ea typeface="ＭＳ Ｐゴシック" panose="020B0600070205080204" pitchFamily="50" charset="-128"/>
            </a:endParaRPr>
          </a:p>
          <a:p>
            <a:pPr marL="180000" indent="-360000">
              <a:lnSpc>
                <a:spcPts val="2460"/>
              </a:lnSpc>
            </a:pPr>
            <a:r>
              <a:rPr lang="ja-JP" altLang="ja-JP" sz="1800" dirty="0">
                <a:effectLst/>
                <a:latin typeface="+mj-ea"/>
                <a:ea typeface="+mj-ea"/>
              </a:rPr>
              <a:t>・</a:t>
            </a:r>
            <a:r>
              <a:rPr lang="en-US" altLang="ja-JP" sz="1800" dirty="0">
                <a:effectLst/>
                <a:latin typeface="+mj-ea"/>
                <a:ea typeface="+mj-ea"/>
              </a:rPr>
              <a:t> </a:t>
            </a:r>
            <a:r>
              <a:rPr lang="ja-JP" altLang="ja-JP" sz="1800" dirty="0">
                <a:effectLst/>
                <a:latin typeface="+mj-ea"/>
                <a:ea typeface="+mj-ea"/>
              </a:rPr>
              <a:t>循環器疾患予防対策</a:t>
            </a:r>
            <a:r>
              <a:rPr lang="ja-JP" altLang="en-US" sz="1800" dirty="0">
                <a:effectLst/>
                <a:latin typeface="+mj-ea"/>
                <a:ea typeface="+mj-ea"/>
              </a:rPr>
              <a:t>業務：</a:t>
            </a:r>
            <a:r>
              <a:rPr lang="ja-JP" altLang="ja-JP" sz="1800" dirty="0">
                <a:effectLst/>
                <a:latin typeface="+mj-ea"/>
                <a:ea typeface="+mj-ea"/>
              </a:rPr>
              <a:t>大阪府内の健診・保健指導・医療費等のデータ</a:t>
            </a:r>
            <a:r>
              <a:rPr lang="ja-JP" altLang="en-US" sz="1800" dirty="0">
                <a:effectLst/>
                <a:latin typeface="+mj-ea"/>
                <a:ea typeface="+mj-ea"/>
              </a:rPr>
              <a:t>を</a:t>
            </a:r>
            <a:r>
              <a:rPr lang="ja-JP" altLang="ja-JP" sz="1800" dirty="0">
                <a:effectLst/>
                <a:latin typeface="+mj-ea"/>
                <a:ea typeface="+mj-ea"/>
              </a:rPr>
              <a:t>分析</a:t>
            </a:r>
            <a:endParaRPr lang="en-US" altLang="ja-JP" sz="1800" dirty="0">
              <a:effectLst/>
              <a:latin typeface="+mj-ea"/>
              <a:ea typeface="+mj-ea"/>
            </a:endParaRPr>
          </a:p>
          <a:p>
            <a:pPr marL="97155" indent="-97155"/>
            <a:r>
              <a:rPr lang="ja-JP" altLang="en-US" dirty="0">
                <a:latin typeface="+mj-ea"/>
                <a:ea typeface="+mj-ea"/>
              </a:rPr>
              <a:t>　　　　　　　　　　　　　　　　　　解析技術を有する研究員の雇用により人員体制を強化</a:t>
            </a:r>
            <a:endParaRPr lang="en-US" altLang="ja-JP" dirty="0">
              <a:latin typeface="+mj-ea"/>
              <a:ea typeface="+mj-ea"/>
            </a:endParaRPr>
          </a:p>
          <a:p>
            <a:pPr marL="97155" indent="-97155"/>
            <a:r>
              <a:rPr lang="ja-JP" altLang="en-US" sz="1800" dirty="0">
                <a:effectLst/>
                <a:latin typeface="+mj-ea"/>
                <a:ea typeface="+mj-ea"/>
              </a:rPr>
              <a:t>　　　　　　　　　　　　　　　　　　</a:t>
            </a:r>
            <a:r>
              <a:rPr lang="ja-JP" altLang="en-US" dirty="0"/>
              <a:t>効果的市町村支援のため法人内説明資料ブラッシュアップ</a:t>
            </a:r>
            <a:endParaRPr lang="ja-JP" altLang="ja-JP" sz="1800" dirty="0">
              <a:effectLst/>
              <a:latin typeface="+mj-ea"/>
              <a:ea typeface="+mj-ea"/>
            </a:endParaRPr>
          </a:p>
          <a:p>
            <a:pPr marL="97155" indent="-97155"/>
            <a:r>
              <a:rPr lang="ja-JP" altLang="ja-JP">
                <a:latin typeface="+mj-ea"/>
              </a:rPr>
              <a:t>・</a:t>
            </a:r>
            <a:r>
              <a:rPr lang="en-US" altLang="ja-JP" dirty="0">
                <a:latin typeface="+mj-ea"/>
              </a:rPr>
              <a:t> </a:t>
            </a:r>
            <a:r>
              <a:rPr lang="ja-JP" altLang="ja-JP" sz="1800">
                <a:effectLst/>
                <a:latin typeface="+mj-ea"/>
                <a:ea typeface="+mj-ea"/>
              </a:rPr>
              <a:t>生活</a:t>
            </a:r>
            <a:r>
              <a:rPr lang="ja-JP" altLang="ja-JP" sz="1800" dirty="0">
                <a:effectLst/>
                <a:latin typeface="+mj-ea"/>
                <a:ea typeface="+mj-ea"/>
              </a:rPr>
              <a:t>習慣病に関する共同研究事業</a:t>
            </a:r>
            <a:r>
              <a:rPr lang="ja-JP" altLang="en-US" sz="1800" dirty="0">
                <a:effectLst/>
                <a:latin typeface="+mj-ea"/>
                <a:ea typeface="+mj-ea"/>
              </a:rPr>
              <a:t>の</a:t>
            </a:r>
            <a:r>
              <a:rPr lang="ja-JP" altLang="ja-JP" sz="1800" dirty="0">
                <a:effectLst/>
                <a:latin typeface="+mj-ea"/>
                <a:ea typeface="+mj-ea"/>
              </a:rPr>
              <a:t>実施</a:t>
            </a:r>
            <a:r>
              <a:rPr lang="ja-JP" altLang="en-US" sz="1800" dirty="0">
                <a:effectLst/>
                <a:latin typeface="+mj-ea"/>
                <a:ea typeface="+mj-ea"/>
              </a:rPr>
              <a:t>：</a:t>
            </a:r>
            <a:r>
              <a:rPr lang="ja-JP" altLang="ja-JP" sz="1800" dirty="0">
                <a:effectLst/>
                <a:latin typeface="+mj-ea"/>
                <a:ea typeface="+mj-ea"/>
              </a:rPr>
              <a:t>八尾市との協定</a:t>
            </a:r>
            <a:endParaRPr lang="en-US" altLang="ja-JP" sz="1800" dirty="0">
              <a:effectLst/>
              <a:latin typeface="+mj-ea"/>
              <a:ea typeface="+mj-ea"/>
            </a:endParaRPr>
          </a:p>
          <a:p>
            <a:pPr marL="97155" indent="-97155"/>
            <a:r>
              <a:rPr lang="ja-JP" altLang="ja-JP">
                <a:latin typeface="+mj-ea"/>
              </a:rPr>
              <a:t>・</a:t>
            </a:r>
            <a:r>
              <a:rPr lang="en-US" altLang="ja-JP" dirty="0">
                <a:latin typeface="+mj-ea"/>
              </a:rPr>
              <a:t> </a:t>
            </a:r>
            <a:r>
              <a:rPr lang="ja-JP" altLang="en-US" sz="1800">
                <a:effectLst/>
                <a:latin typeface="+mj-ea"/>
                <a:ea typeface="+mj-ea"/>
              </a:rPr>
              <a:t>各種</a:t>
            </a:r>
            <a:r>
              <a:rPr lang="ja-JP" altLang="en-US" sz="1800" dirty="0">
                <a:effectLst/>
                <a:latin typeface="+mj-ea"/>
                <a:ea typeface="+mj-ea"/>
              </a:rPr>
              <a:t>感染症に関する</a:t>
            </a:r>
            <a:r>
              <a:rPr lang="ja-JP" altLang="ja-JP" sz="1800" dirty="0">
                <a:effectLst/>
                <a:latin typeface="+mj-ea"/>
                <a:ea typeface="+mj-ea"/>
              </a:rPr>
              <a:t>疫学解析研究</a:t>
            </a:r>
            <a:r>
              <a:rPr lang="ja-JP" altLang="en-US" sz="1800" dirty="0">
                <a:effectLst/>
                <a:latin typeface="+mj-ea"/>
                <a:ea typeface="+mj-ea"/>
              </a:rPr>
              <a:t>を推進：</a:t>
            </a:r>
            <a:r>
              <a:rPr lang="ja-JP" altLang="ja-JP" sz="1800" dirty="0">
                <a:effectLst/>
                <a:latin typeface="+mj-ea"/>
                <a:ea typeface="+mj-ea"/>
              </a:rPr>
              <a:t>新型コロナ</a:t>
            </a:r>
            <a:r>
              <a:rPr lang="ja-JP" altLang="en-US" sz="1800" dirty="0">
                <a:effectLst/>
                <a:latin typeface="+mj-ea"/>
                <a:ea typeface="+mj-ea"/>
              </a:rPr>
              <a:t>ウイルス、</a:t>
            </a:r>
            <a:r>
              <a:rPr lang="en-US" altLang="ja-JP" sz="1800" dirty="0">
                <a:effectLst/>
                <a:latin typeface="+mj-ea"/>
                <a:ea typeface="+mj-ea"/>
              </a:rPr>
              <a:t>RS</a:t>
            </a:r>
            <a:r>
              <a:rPr lang="ja-JP" altLang="ja-JP" sz="1800" dirty="0">
                <a:effectLst/>
                <a:latin typeface="+mj-ea"/>
                <a:ea typeface="+mj-ea"/>
              </a:rPr>
              <a:t>ウイルス感染症</a:t>
            </a:r>
          </a:p>
          <a:p>
            <a:pPr marL="95885" indent="-95885"/>
            <a:endParaRPr lang="en-US" altLang="ja-JP" sz="1050" dirty="0">
              <a:latin typeface="ＭＳ Ｐゴシック" panose="020B0600070205080204" pitchFamily="50" charset="-128"/>
              <a:ea typeface="ＭＳ Ｐゴシック" panose="020B0600070205080204" pitchFamily="50" charset="-128"/>
            </a:endParaRPr>
          </a:p>
          <a:p>
            <a:pPr marL="95885" indent="-95885"/>
            <a:r>
              <a:rPr lang="ja-JP" altLang="en-US" dirty="0">
                <a:latin typeface="ＭＳ Ｐゴシック" panose="020B0600070205080204" pitchFamily="50" charset="-128"/>
                <a:ea typeface="ＭＳ Ｐゴシック" panose="020B0600070205080204" pitchFamily="50" charset="-128"/>
              </a:rPr>
              <a:t>○学術産業連携</a:t>
            </a:r>
            <a:endParaRPr lang="en-US" altLang="ja-JP" dirty="0">
              <a:latin typeface="ＭＳ Ｐゴシック" panose="020B0600070205080204" pitchFamily="50" charset="-128"/>
              <a:ea typeface="ＭＳ Ｐゴシック" panose="020B0600070205080204" pitchFamily="50" charset="-128"/>
            </a:endParaRPr>
          </a:p>
          <a:p>
            <a:pPr marL="97155" indent="-97155">
              <a:spcBef>
                <a:spcPts val="300"/>
              </a:spcBef>
            </a:pPr>
            <a:r>
              <a:rPr lang="ja-JP" altLang="ja-JP">
                <a:latin typeface="+mj-ea"/>
              </a:rPr>
              <a:t>・</a:t>
            </a:r>
            <a:r>
              <a:rPr lang="en-US" altLang="ja-JP" dirty="0">
                <a:latin typeface="+mj-ea"/>
              </a:rPr>
              <a:t> 2</a:t>
            </a:r>
            <a:r>
              <a:rPr lang="ja-JP" altLang="en-US">
                <a:latin typeface="+mj-ea"/>
              </a:rPr>
              <a:t>者協定：大阪大学感染症総合教育研究拠点（</a:t>
            </a:r>
            <a:r>
              <a:rPr lang="en-US" altLang="ja-JP" dirty="0" err="1">
                <a:latin typeface="+mj-ea"/>
              </a:rPr>
              <a:t>CiDER</a:t>
            </a:r>
            <a:r>
              <a:rPr lang="ja-JP" altLang="en-US">
                <a:latin typeface="+mj-ea"/>
              </a:rPr>
              <a:t>）</a:t>
            </a:r>
            <a:endParaRPr lang="en-US" altLang="ja-JP" dirty="0">
              <a:latin typeface="+mj-ea"/>
            </a:endParaRPr>
          </a:p>
          <a:p>
            <a:pPr marL="97155" indent="-97155">
              <a:spcBef>
                <a:spcPts val="300"/>
              </a:spcBef>
            </a:pPr>
            <a:r>
              <a:rPr lang="ja-JP" altLang="ja-JP">
                <a:latin typeface="+mj-ea"/>
              </a:rPr>
              <a:t>・</a:t>
            </a:r>
            <a:r>
              <a:rPr lang="en-US" altLang="ja-JP" dirty="0">
                <a:latin typeface="+mj-ea"/>
              </a:rPr>
              <a:t> 5</a:t>
            </a:r>
            <a:r>
              <a:rPr lang="ja-JP" altLang="en-US">
                <a:latin typeface="+mj-ea"/>
              </a:rPr>
              <a:t>者協定：大阪府、大阪市、大阪公立大学、大阪大学、大安研</a:t>
            </a:r>
            <a:endParaRPr lang="en-US" altLang="ja-JP" dirty="0">
              <a:latin typeface="+mj-ea"/>
            </a:endParaRPr>
          </a:p>
          <a:p>
            <a:pPr marL="180000" indent="-360000">
              <a:lnSpc>
                <a:spcPts val="2460"/>
              </a:lnSpc>
            </a:pPr>
            <a:r>
              <a:rPr lang="ja-JP" altLang="ja-JP">
                <a:latin typeface="+mj-ea"/>
              </a:rPr>
              <a:t>・</a:t>
            </a:r>
            <a:r>
              <a:rPr lang="en-US" altLang="ja-JP" dirty="0">
                <a:latin typeface="+mj-ea"/>
              </a:rPr>
              <a:t> </a:t>
            </a:r>
            <a:r>
              <a:rPr lang="ja-JP" altLang="en-US" sz="1800">
                <a:effectLst/>
                <a:latin typeface="ＭＳ Ｐゴシック" panose="020B0600070205080204" pitchFamily="50" charset="-128"/>
                <a:ea typeface="ＭＳ Ｐゴシック" panose="020B0600070205080204" pitchFamily="50" charset="-128"/>
              </a:rPr>
              <a:t>大阪</a:t>
            </a:r>
            <a:r>
              <a:rPr lang="ja-JP" altLang="en-US" sz="1800" dirty="0">
                <a:effectLst/>
                <a:latin typeface="ＭＳ Ｐゴシック" panose="020B0600070205080204" pitchFamily="50" charset="-128"/>
                <a:ea typeface="ＭＳ Ｐゴシック" panose="020B0600070205080204" pitchFamily="50" charset="-128"/>
              </a:rPr>
              <a:t>大学大学院医学系研究科及び薬学研究科との連携大学院を継続して開設</a:t>
            </a:r>
            <a:endParaRPr lang="en-US" altLang="ja-JP" dirty="0">
              <a:latin typeface="ＭＳ Ｐゴシック" panose="020B0600070205080204" pitchFamily="50" charset="-128"/>
              <a:ea typeface="ＭＳ Ｐゴシック" panose="020B0600070205080204" pitchFamily="50" charset="-128"/>
            </a:endParaRPr>
          </a:p>
          <a:p>
            <a:pPr marL="720000">
              <a:lnSpc>
                <a:spcPts val="2460"/>
              </a:lnSpc>
            </a:pPr>
            <a:r>
              <a:rPr lang="ja-JP" altLang="en-US" sz="1800" dirty="0">
                <a:effectLst/>
                <a:latin typeface="ＭＳ Ｐゴシック" panose="020B0600070205080204" pitchFamily="50" charset="-128"/>
                <a:ea typeface="ＭＳ Ｐゴシック" panose="020B0600070205080204" pitchFamily="50" charset="-128"/>
              </a:rPr>
              <a:t>医学系研究科に大学院生</a:t>
            </a:r>
            <a:r>
              <a:rPr lang="en-US" altLang="ja-JP" sz="1800" dirty="0">
                <a:effectLst/>
                <a:latin typeface="ＭＳ Ｐゴシック" panose="020B0600070205080204" pitchFamily="50" charset="-128"/>
                <a:ea typeface="ＭＳ Ｐゴシック" panose="020B0600070205080204" pitchFamily="50" charset="-128"/>
              </a:rPr>
              <a:t>2</a:t>
            </a:r>
            <a:r>
              <a:rPr lang="ja-JP" altLang="en-US" sz="1800" dirty="0">
                <a:effectLst/>
                <a:latin typeface="ＭＳ Ｐゴシック" panose="020B0600070205080204" pitchFamily="50" charset="-128"/>
                <a:ea typeface="ＭＳ Ｐゴシック" panose="020B0600070205080204" pitchFamily="50" charset="-128"/>
              </a:rPr>
              <a:t>名を受け入れ</a:t>
            </a:r>
          </a:p>
          <a:p>
            <a:pPr marL="180000" indent="-360000">
              <a:lnSpc>
                <a:spcPts val="2460"/>
              </a:lnSpc>
            </a:pPr>
            <a:r>
              <a:rPr lang="ja-JP" altLang="ja-JP">
                <a:latin typeface="+mj-ea"/>
              </a:rPr>
              <a:t>・</a:t>
            </a:r>
            <a:r>
              <a:rPr lang="en-US" altLang="ja-JP" dirty="0">
                <a:latin typeface="+mj-ea"/>
              </a:rPr>
              <a:t> </a:t>
            </a:r>
            <a:r>
              <a:rPr lang="ja-JP" altLang="en-US" sz="1800">
                <a:effectLst/>
                <a:latin typeface="ＭＳ Ｐゴシック" panose="020B0600070205080204" pitchFamily="50" charset="-128"/>
                <a:ea typeface="ＭＳ Ｐゴシック" panose="020B0600070205080204" pitchFamily="50" charset="-128"/>
              </a:rPr>
              <a:t>医</a:t>
            </a:r>
            <a:r>
              <a:rPr lang="ja-JP" altLang="en-US" sz="1800" dirty="0">
                <a:effectLst/>
                <a:latin typeface="ＭＳ Ｐゴシック" panose="020B0600070205080204" pitchFamily="50" charset="-128"/>
                <a:ea typeface="ＭＳ Ｐゴシック" panose="020B0600070205080204" pitchFamily="50" charset="-128"/>
              </a:rPr>
              <a:t>薬品承認審査や試験法の設定に関わる相談等に対応：行政又は医薬品製造業者等</a:t>
            </a:r>
            <a:endParaRPr lang="en-US" altLang="ja-JP" sz="1800" dirty="0">
              <a:effectLst/>
              <a:latin typeface="ＭＳ Ｐゴシック" panose="020B0600070205080204" pitchFamily="50" charset="-128"/>
              <a:ea typeface="ＭＳ Ｐゴシック" panose="020B0600070205080204" pitchFamily="50" charset="-128"/>
            </a:endParaRPr>
          </a:p>
          <a:p>
            <a:pPr marL="180000" indent="-360000">
              <a:lnSpc>
                <a:spcPts val="2460"/>
              </a:lnSpc>
            </a:pPr>
            <a:r>
              <a:rPr lang="ja-JP" altLang="ja-JP">
                <a:latin typeface="+mj-ea"/>
              </a:rPr>
              <a:t>・</a:t>
            </a:r>
            <a:r>
              <a:rPr lang="en-US" altLang="ja-JP" dirty="0">
                <a:latin typeface="+mj-ea"/>
              </a:rPr>
              <a:t> </a:t>
            </a:r>
            <a:r>
              <a:rPr lang="en-US" altLang="ja-JP" sz="1800" dirty="0">
                <a:effectLst/>
                <a:latin typeface="ＭＳ Ｐゴシック" panose="020B0600070205080204" pitchFamily="50" charset="-128"/>
                <a:ea typeface="ＭＳ Ｐゴシック" panose="020B0600070205080204" pitchFamily="50" charset="-128"/>
              </a:rPr>
              <a:t>2025</a:t>
            </a:r>
            <a:r>
              <a:rPr lang="ja-JP" altLang="en-US" sz="1800" dirty="0">
                <a:effectLst/>
                <a:latin typeface="ＭＳ Ｐゴシック" panose="020B0600070205080204" pitchFamily="50" charset="-128"/>
                <a:ea typeface="ＭＳ Ｐゴシック" panose="020B0600070205080204" pitchFamily="50" charset="-128"/>
              </a:rPr>
              <a:t>年日本国際博覧会会場</a:t>
            </a:r>
            <a:r>
              <a:rPr lang="ja-JP" altLang="en-US" sz="1800">
                <a:effectLst/>
                <a:latin typeface="ＭＳ Ｐゴシック" panose="020B0600070205080204" pitchFamily="50" charset="-128"/>
                <a:ea typeface="ＭＳ Ｐゴシック" panose="020B0600070205080204" pitchFamily="50" charset="-128"/>
              </a:rPr>
              <a:t>衛生協議会</a:t>
            </a:r>
            <a:r>
              <a:rPr lang="ja-JP" altLang="en-US">
                <a:latin typeface="ＭＳ Ｐゴシック" panose="020B0600070205080204" pitchFamily="50" charset="-128"/>
                <a:ea typeface="ＭＳ Ｐゴシック" panose="020B0600070205080204" pitchFamily="50" charset="-128"/>
              </a:rPr>
              <a:t>（</a:t>
            </a:r>
            <a:r>
              <a:rPr lang="ja-JP" altLang="en-US" sz="1800">
                <a:effectLst/>
                <a:latin typeface="ＭＳ Ｐゴシック" panose="020B0600070205080204" pitchFamily="50" charset="-128"/>
                <a:ea typeface="ＭＳ Ｐゴシック" panose="020B0600070205080204" pitchFamily="50" charset="-128"/>
              </a:rPr>
              <a:t>構成員）</a:t>
            </a:r>
            <a:endParaRPr lang="en-US" altLang="ja-JP" dirty="0">
              <a:latin typeface="ＭＳ Ｐゴシック" panose="020B0600070205080204" pitchFamily="50" charset="-128"/>
              <a:ea typeface="ＭＳ Ｐゴシック" panose="020B0600070205080204" pitchFamily="50" charset="-128"/>
            </a:endParaRPr>
          </a:p>
          <a:p>
            <a:pPr marL="180000" indent="-360000">
              <a:lnSpc>
                <a:spcPts val="2460"/>
              </a:lnSpc>
            </a:pPr>
            <a:r>
              <a:rPr lang="en-US" altLang="ja-JP" dirty="0">
                <a:latin typeface="ＭＳ Ｐゴシック" panose="020B0600070205080204" pitchFamily="50" charset="-128"/>
                <a:ea typeface="ＭＳ Ｐゴシック" panose="020B0600070205080204" pitchFamily="50" charset="-128"/>
              </a:rPr>
              <a:t>   2025</a:t>
            </a:r>
            <a:r>
              <a:rPr lang="ja-JP" altLang="en-US">
                <a:latin typeface="ＭＳ Ｐゴシック" panose="020B0600070205080204" pitchFamily="50" charset="-128"/>
                <a:ea typeface="ＭＳ Ｐゴシック" panose="020B0600070205080204" pitchFamily="50" charset="-128"/>
              </a:rPr>
              <a:t>年日本国際博覧会持続可能性有識者委員会（委員）</a:t>
            </a:r>
            <a:endParaRPr lang="en-US" altLang="ja-JP" sz="1800" dirty="0">
              <a:effectLst/>
              <a:latin typeface="ＭＳ Ｐゴシック" panose="020B0600070205080204" pitchFamily="50" charset="-128"/>
              <a:ea typeface="ＭＳ Ｐゴシック" panose="020B0600070205080204" pitchFamily="50" charset="-128"/>
            </a:endParaRPr>
          </a:p>
          <a:p>
            <a:pPr marL="180000" indent="-360000">
              <a:lnSpc>
                <a:spcPts val="2460"/>
              </a:lnSpc>
            </a:pPr>
            <a:r>
              <a:rPr lang="ja-JP" altLang="en-US">
                <a:latin typeface="ＭＳ Ｐゴシック" panose="020B0600070205080204" pitchFamily="50" charset="-128"/>
                <a:ea typeface="ＭＳ Ｐゴシック" panose="020B0600070205080204" pitchFamily="50" charset="-128"/>
              </a:rPr>
              <a:t>　　　　　</a:t>
            </a:r>
            <a:endParaRPr lang="ja-JP" altLang="en-US" sz="1800" dirty="0">
              <a:effectLst/>
              <a:latin typeface="ＭＳ Ｐゴシック" panose="020B0600070205080204" pitchFamily="50" charset="-128"/>
              <a:ea typeface="ＭＳ Ｐゴシック" panose="020B0600070205080204" pitchFamily="50" charset="-128"/>
            </a:endParaRPr>
          </a:p>
        </p:txBody>
      </p:sp>
      <p:sp>
        <p:nvSpPr>
          <p:cNvPr id="13" name="正方形/長方形 12"/>
          <p:cNvSpPr/>
          <p:nvPr/>
        </p:nvSpPr>
        <p:spPr>
          <a:xfrm>
            <a:off x="171449" y="196850"/>
            <a:ext cx="8856803" cy="60673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latin typeface="+mn-ea"/>
            </a:endParaRPr>
          </a:p>
        </p:txBody>
      </p:sp>
      <p:sp>
        <p:nvSpPr>
          <p:cNvPr id="10" name="正方形/長方形 9">
            <a:extLst>
              <a:ext uri="{FF2B5EF4-FFF2-40B4-BE49-F238E27FC236}">
                <a16:creationId xmlns:a16="http://schemas.microsoft.com/office/drawing/2014/main" id="{82780903-B460-3245-84BB-ABE8E4A76ADD}"/>
              </a:ext>
            </a:extLst>
          </p:cNvPr>
          <p:cNvSpPr/>
          <p:nvPr/>
        </p:nvSpPr>
        <p:spPr>
          <a:xfrm>
            <a:off x="502381" y="936000"/>
            <a:ext cx="8280000" cy="1313905"/>
          </a:xfrm>
          <a:prstGeom prst="rect">
            <a:avLst/>
          </a:prstGeom>
          <a:solidFill>
            <a:srgbClr val="FFFF99"/>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36000" tIns="45720" rIns="36000" bIns="45720" numCol="1" spcCol="0" rtlCol="0" fromWordArt="0" anchor="t" anchorCtr="0" forceAA="0" compatLnSpc="1">
            <a:prstTxWarp prst="textNoShape">
              <a:avLst/>
            </a:prstTxWarp>
            <a:noAutofit/>
          </a:bodyPr>
          <a:lstStyle/>
          <a:p>
            <a:pPr>
              <a:spcAft>
                <a:spcPts val="0"/>
              </a:spcAft>
            </a:pPr>
            <a:r>
              <a:rPr lang="ja-JP" altLang="en-US" sz="1400" b="1" kern="100" dirty="0">
                <a:solidFill>
                  <a:schemeClr val="tx1"/>
                </a:solidFill>
                <a:latin typeface="MS PGothic" panose="020B0600070205080204" pitchFamily="34" charset="-128"/>
                <a:ea typeface="MS PGothic" panose="020B0600070205080204" pitchFamily="34" charset="-128"/>
                <a:cs typeface="Times New Roman" charset="0"/>
              </a:rPr>
              <a:t>大項目番号： </a:t>
            </a:r>
            <a:r>
              <a:rPr lang="en-US" altLang="ja-JP" sz="1400" b="1" kern="100" dirty="0">
                <a:solidFill>
                  <a:schemeClr val="tx1"/>
                </a:solidFill>
                <a:effectLst/>
                <a:latin typeface="MS PGothic" panose="020B0600070205080204" pitchFamily="34" charset="-128"/>
                <a:ea typeface="MS PGothic" panose="020B0600070205080204" pitchFamily="34" charset="-128"/>
                <a:cs typeface="Times New Roman" charset="0"/>
              </a:rPr>
              <a:t>4</a:t>
            </a:r>
          </a:p>
          <a:p>
            <a:pPr algn="l">
              <a:spcAft>
                <a:spcPts val="0"/>
              </a:spcAft>
            </a:pPr>
            <a:r>
              <a:rPr lang="ja-JP" sz="1400" b="1" kern="100" dirty="0">
                <a:solidFill>
                  <a:schemeClr val="tx1"/>
                </a:solidFill>
                <a:effectLst/>
                <a:latin typeface="MS PGothic" panose="020B0600070205080204" pitchFamily="34" charset="-128"/>
                <a:ea typeface="MS PGothic" panose="020B0600070205080204" pitchFamily="34" charset="-128"/>
                <a:cs typeface="Times New Roman" charset="0"/>
              </a:rPr>
              <a:t>第１　住民に対して提供するサービスその他の業務の質の向上に関する目標を達成するためとるべき措置</a:t>
            </a:r>
            <a:endParaRPr lang="en-US" altLang="ja-JP" sz="1400" b="1" kern="100" dirty="0">
              <a:solidFill>
                <a:schemeClr val="tx1"/>
              </a:solidFill>
              <a:effectLst/>
              <a:latin typeface="MS PGothic" panose="020B0600070205080204" pitchFamily="34" charset="-128"/>
              <a:ea typeface="MS PGothic" panose="020B0600070205080204" pitchFamily="34" charset="-128"/>
              <a:cs typeface="Times New Roman" charset="0"/>
            </a:endParaRPr>
          </a:p>
          <a:p>
            <a:r>
              <a:rPr lang="ja-JP" altLang="en-US" sz="1400" b="1" dirty="0">
                <a:solidFill>
                  <a:schemeClr val="tx1"/>
                </a:solidFill>
                <a:latin typeface="MS PGothic" panose="020B0600070205080204" pitchFamily="34" charset="-128"/>
                <a:ea typeface="MS PGothic" panose="020B0600070205080204" pitchFamily="34" charset="-128"/>
              </a:rPr>
              <a:t>３．特に拡充すべき機能と新たな事業展開</a:t>
            </a:r>
            <a:endParaRPr lang="en-US" altLang="ja-JP" sz="1400" b="1" dirty="0">
              <a:solidFill>
                <a:schemeClr val="tx1"/>
              </a:solidFill>
              <a:latin typeface="MS PGothic" panose="020B0600070205080204" pitchFamily="34" charset="-128"/>
              <a:ea typeface="MS PGothic" panose="020B0600070205080204" pitchFamily="34" charset="-128"/>
            </a:endParaRPr>
          </a:p>
          <a:p>
            <a:r>
              <a:rPr lang="ja-JP" altLang="en-US" sz="1400" b="1" dirty="0">
                <a:solidFill>
                  <a:schemeClr val="tx1"/>
                </a:solidFill>
                <a:latin typeface="MS PGothic" panose="020B0600070205080204" pitchFamily="34" charset="-128"/>
                <a:ea typeface="MS PGothic" panose="020B0600070205080204" pitchFamily="34" charset="-128"/>
              </a:rPr>
              <a:t>（</a:t>
            </a:r>
            <a:r>
              <a:rPr lang="en-US" altLang="ja-JP" sz="1400" b="1" dirty="0">
                <a:solidFill>
                  <a:schemeClr val="tx1"/>
                </a:solidFill>
                <a:latin typeface="MS PGothic" panose="020B0600070205080204" pitchFamily="34" charset="-128"/>
                <a:ea typeface="MS PGothic" panose="020B0600070205080204" pitchFamily="34" charset="-128"/>
              </a:rPr>
              <a:t>2</a:t>
            </a:r>
            <a:r>
              <a:rPr lang="ja-JP" altLang="en-US" sz="1400" b="1" dirty="0">
                <a:solidFill>
                  <a:schemeClr val="tx1"/>
                </a:solidFill>
                <a:latin typeface="MS PGothic" panose="020B0600070205080204" pitchFamily="34" charset="-128"/>
                <a:ea typeface="MS PGothic" panose="020B0600070205080204" pitchFamily="34" charset="-128"/>
              </a:rPr>
              <a:t>）疫学解析研究への取組</a:t>
            </a:r>
            <a:endParaRPr lang="en-US" altLang="ja-JP" sz="1400" b="1" dirty="0">
              <a:solidFill>
                <a:schemeClr val="tx1"/>
              </a:solidFill>
              <a:latin typeface="MS PGothic" panose="020B0600070205080204" pitchFamily="34" charset="-128"/>
              <a:ea typeface="MS PGothic" panose="020B0600070205080204" pitchFamily="34" charset="-128"/>
            </a:endParaRPr>
          </a:p>
          <a:p>
            <a:r>
              <a:rPr lang="ja-JP" altLang="en-US" sz="1400" b="1" dirty="0">
                <a:solidFill>
                  <a:schemeClr val="tx1"/>
                </a:solidFill>
                <a:latin typeface="MS PGothic" panose="020B0600070205080204" pitchFamily="34" charset="-128"/>
                <a:ea typeface="MS PGothic" panose="020B0600070205080204" pitchFamily="34" charset="-128"/>
              </a:rPr>
              <a:t>（</a:t>
            </a:r>
            <a:r>
              <a:rPr lang="en-US" altLang="ja-JP" sz="1400" b="1" dirty="0">
                <a:solidFill>
                  <a:schemeClr val="tx1"/>
                </a:solidFill>
                <a:latin typeface="MS PGothic" panose="020B0600070205080204" pitchFamily="34" charset="-128"/>
                <a:ea typeface="MS PGothic" panose="020B0600070205080204" pitchFamily="34" charset="-128"/>
              </a:rPr>
              <a:t>3</a:t>
            </a:r>
            <a:r>
              <a:rPr lang="ja-JP" altLang="en-US" sz="1400" b="1" dirty="0">
                <a:solidFill>
                  <a:schemeClr val="tx1"/>
                </a:solidFill>
                <a:latin typeface="MS PGothic" panose="020B0600070205080204" pitchFamily="34" charset="-128"/>
                <a:ea typeface="MS PGothic" panose="020B0600070205080204" pitchFamily="34" charset="-128"/>
              </a:rPr>
              <a:t>）学術分野及び産業界との連携</a:t>
            </a:r>
            <a:endParaRPr lang="en-US" altLang="ja-JP" sz="1400" b="1" dirty="0">
              <a:solidFill>
                <a:schemeClr val="tx1"/>
              </a:solidFill>
            </a:endParaRPr>
          </a:p>
          <a:p>
            <a:endParaRPr lang="en-US" altLang="ja-JP" sz="1400" b="1" dirty="0">
              <a:solidFill>
                <a:schemeClr val="tx1"/>
              </a:solidFill>
            </a:endParaRPr>
          </a:p>
          <a:p>
            <a:endParaRPr lang="en-US" altLang="ja-JP" sz="1400" b="1" dirty="0">
              <a:solidFill>
                <a:schemeClr val="tx1"/>
              </a:solidFill>
            </a:endParaRPr>
          </a:p>
        </p:txBody>
      </p:sp>
      <p:sp>
        <p:nvSpPr>
          <p:cNvPr id="7" name="テキスト ボックス 17"/>
          <p:cNvSpPr txBox="1">
            <a:spLocks noChangeArrowheads="1"/>
          </p:cNvSpPr>
          <p:nvPr/>
        </p:nvSpPr>
        <p:spPr bwMode="auto">
          <a:xfrm>
            <a:off x="273049" y="196850"/>
            <a:ext cx="875520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sz="2400">
                <a:solidFill>
                  <a:schemeClr val="tx1"/>
                </a:solidFill>
                <a:latin typeface="Arial" charset="0"/>
                <a:ea typeface="ＭＳ Ｐゴシック" pitchFamily="4" charset="-128"/>
              </a:defRPr>
            </a:lvl1pPr>
            <a:lvl2pPr marL="37931725" indent="-37474525">
              <a:defRPr kumimoji="1" sz="2400">
                <a:solidFill>
                  <a:schemeClr val="tx1"/>
                </a:solidFill>
                <a:latin typeface="Arial" charset="0"/>
                <a:ea typeface="ＭＳ Ｐゴシック" pitchFamily="4" charset="-128"/>
              </a:defRPr>
            </a:lvl2pPr>
            <a:lvl3pPr>
              <a:defRPr kumimoji="1" sz="2400">
                <a:solidFill>
                  <a:schemeClr val="tx1"/>
                </a:solidFill>
                <a:latin typeface="Arial" charset="0"/>
                <a:ea typeface="ＭＳ Ｐゴシック" pitchFamily="4" charset="-128"/>
              </a:defRPr>
            </a:lvl3pPr>
            <a:lvl4pPr>
              <a:defRPr kumimoji="1" sz="2400">
                <a:solidFill>
                  <a:schemeClr val="tx1"/>
                </a:solidFill>
                <a:latin typeface="Arial" charset="0"/>
                <a:ea typeface="ＭＳ Ｐゴシック" pitchFamily="4" charset="-128"/>
              </a:defRPr>
            </a:lvl4pPr>
            <a:lvl5pPr>
              <a:defRPr kumimoji="1" sz="2400">
                <a:solidFill>
                  <a:schemeClr val="tx1"/>
                </a:solidFill>
                <a:latin typeface="Arial" charset="0"/>
                <a:ea typeface="ＭＳ Ｐゴシック" pitchFamily="4" charset="-128"/>
              </a:defRPr>
            </a:lvl5pPr>
            <a:lvl6pPr marL="457200" fontAlgn="base">
              <a:spcBef>
                <a:spcPct val="0"/>
              </a:spcBef>
              <a:spcAft>
                <a:spcPct val="0"/>
              </a:spcAft>
              <a:defRPr kumimoji="1" sz="2400">
                <a:solidFill>
                  <a:schemeClr val="tx1"/>
                </a:solidFill>
                <a:latin typeface="Arial" charset="0"/>
                <a:ea typeface="ＭＳ Ｐゴシック" pitchFamily="4" charset="-128"/>
              </a:defRPr>
            </a:lvl6pPr>
            <a:lvl7pPr marL="914400" fontAlgn="base">
              <a:spcBef>
                <a:spcPct val="0"/>
              </a:spcBef>
              <a:spcAft>
                <a:spcPct val="0"/>
              </a:spcAft>
              <a:defRPr kumimoji="1" sz="2400">
                <a:solidFill>
                  <a:schemeClr val="tx1"/>
                </a:solidFill>
                <a:latin typeface="Arial" charset="0"/>
                <a:ea typeface="ＭＳ Ｐゴシック" pitchFamily="4" charset="-128"/>
              </a:defRPr>
            </a:lvl7pPr>
            <a:lvl8pPr marL="1371600" fontAlgn="base">
              <a:spcBef>
                <a:spcPct val="0"/>
              </a:spcBef>
              <a:spcAft>
                <a:spcPct val="0"/>
              </a:spcAft>
              <a:defRPr kumimoji="1" sz="2400">
                <a:solidFill>
                  <a:schemeClr val="tx1"/>
                </a:solidFill>
                <a:latin typeface="Arial" charset="0"/>
                <a:ea typeface="ＭＳ Ｐゴシック" pitchFamily="4" charset="-128"/>
              </a:defRPr>
            </a:lvl8pPr>
            <a:lvl9pPr marL="1828800" fontAlgn="base">
              <a:spcBef>
                <a:spcPct val="0"/>
              </a:spcBef>
              <a:spcAft>
                <a:spcPct val="0"/>
              </a:spcAft>
              <a:defRPr kumimoji="1" sz="2400">
                <a:solidFill>
                  <a:schemeClr val="tx1"/>
                </a:solidFill>
                <a:latin typeface="Arial" charset="0"/>
                <a:ea typeface="ＭＳ Ｐゴシック" pitchFamily="4" charset="-128"/>
              </a:defRPr>
            </a:lvl9pPr>
          </a:lstStyle>
          <a:p>
            <a:r>
              <a:rPr lang="en-US" altLang="ja-JP" sz="2800" dirty="0">
                <a:solidFill>
                  <a:schemeClr val="bg1"/>
                </a:solidFill>
                <a:latin typeface="+mn-ea"/>
                <a:ea typeface="+mn-ea"/>
                <a:cs typeface="HG丸ｺﾞｼｯｸM-PRO"/>
              </a:rPr>
              <a:t>4.</a:t>
            </a:r>
            <a:r>
              <a:rPr lang="ja-JP" altLang="en-US" sz="2800" dirty="0">
                <a:solidFill>
                  <a:schemeClr val="bg1"/>
                </a:solidFill>
                <a:latin typeface="+mn-ea"/>
                <a:ea typeface="+mn-ea"/>
                <a:cs typeface="HG丸ｺﾞｼｯｸM-PRO"/>
              </a:rPr>
              <a:t>　</a:t>
            </a:r>
            <a:r>
              <a:rPr lang="ja-JP" altLang="en-US" sz="2800" dirty="0">
                <a:solidFill>
                  <a:schemeClr val="bg1"/>
                </a:solidFill>
                <a:latin typeface="+mn-ea"/>
                <a:cs typeface="HG丸ｺﾞｼｯｸM-PRO"/>
              </a:rPr>
              <a:t>令和</a:t>
            </a:r>
            <a:r>
              <a:rPr lang="en-US" altLang="ja-JP" sz="2800" dirty="0">
                <a:solidFill>
                  <a:schemeClr val="bg1"/>
                </a:solidFill>
                <a:latin typeface="+mn-ea"/>
                <a:cs typeface="HG丸ｺﾞｼｯｸM-PRO"/>
              </a:rPr>
              <a:t>7</a:t>
            </a:r>
            <a:r>
              <a:rPr lang="ja-JP" altLang="en-US" sz="2800" dirty="0">
                <a:solidFill>
                  <a:schemeClr val="bg1"/>
                </a:solidFill>
                <a:latin typeface="+mn-ea"/>
                <a:ea typeface="+mn-ea"/>
                <a:cs typeface="HG丸ｺﾞｼｯｸM-PRO"/>
              </a:rPr>
              <a:t>事業年度業務実績の概要</a:t>
            </a:r>
          </a:p>
        </p:txBody>
      </p:sp>
      <p:sp>
        <p:nvSpPr>
          <p:cNvPr id="3" name="スライド番号プレースホルダー 3">
            <a:extLst>
              <a:ext uri="{FF2B5EF4-FFF2-40B4-BE49-F238E27FC236}">
                <a16:creationId xmlns:a16="http://schemas.microsoft.com/office/drawing/2014/main" id="{E12B1997-B0F8-F9C8-C29F-856A756BA7D2}"/>
              </a:ext>
            </a:extLst>
          </p:cNvPr>
          <p:cNvSpPr>
            <a:spLocks noGrp="1"/>
          </p:cNvSpPr>
          <p:nvPr>
            <p:ph type="sldNum" sz="quarter" idx="12"/>
          </p:nvPr>
        </p:nvSpPr>
        <p:spPr>
          <a:xfrm>
            <a:off x="8084457" y="6492875"/>
            <a:ext cx="1059543" cy="365125"/>
          </a:xfrm>
        </p:spPr>
        <p:txBody>
          <a:bodyPr/>
          <a:lstStyle/>
          <a:p>
            <a:fld id="{31574B80-8BAD-423D-BC4E-1B412F5C32AE}" type="slidenum">
              <a:rPr lang="ja-JP" altLang="en-US" sz="1200" b="1" smtClean="0">
                <a:latin typeface="Arial" charset="0"/>
                <a:ea typeface="Arial" charset="0"/>
                <a:cs typeface="Arial" charset="0"/>
              </a:rPr>
              <a:pPr/>
              <a:t>9</a:t>
            </a:fld>
            <a:endParaRPr lang="ja-JP" altLang="en-US" sz="1200" b="1" dirty="0">
              <a:latin typeface="Arial" charset="0"/>
              <a:ea typeface="Arial" charset="0"/>
              <a:cs typeface="Arial" charset="0"/>
            </a:endParaRPr>
          </a:p>
        </p:txBody>
      </p:sp>
    </p:spTree>
    <p:extLst>
      <p:ext uri="{BB962C8B-B14F-4D97-AF65-F5344CB8AC3E}">
        <p14:creationId xmlns:p14="http://schemas.microsoft.com/office/powerpoint/2010/main" val="3214696947"/>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kumimoji="1"/>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3171</Words>
  <Application>Microsoft Office PowerPoint</Application>
  <PresentationFormat>画面に合わせる (4:3)</PresentationFormat>
  <Paragraphs>350</Paragraphs>
  <Slides>14</Slides>
  <Notes>14</Notes>
  <HiddenSlides>0</HiddenSlides>
  <MMClips>0</MMClips>
  <ScaleCrop>false</ScaleCrop>
  <HeadingPairs>
    <vt:vector size="6" baseType="variant">
      <vt:variant>
        <vt:lpstr>使用されているフォント</vt:lpstr>
      </vt:variant>
      <vt:variant>
        <vt:i4>8</vt:i4>
      </vt:variant>
      <vt:variant>
        <vt:lpstr>テーマ</vt:lpstr>
      </vt:variant>
      <vt:variant>
        <vt:i4>1</vt:i4>
      </vt:variant>
      <vt:variant>
        <vt:lpstr>スライド タイトル</vt:lpstr>
      </vt:variant>
      <vt:variant>
        <vt:i4>14</vt:i4>
      </vt:variant>
    </vt:vector>
  </HeadingPairs>
  <TitlesOfParts>
    <vt:vector size="23" baseType="lpstr">
      <vt:lpstr>BIZ UDPゴシック</vt:lpstr>
      <vt:lpstr>HG丸ｺﾞｼｯｸM-PRO</vt:lpstr>
      <vt:lpstr>Hiragino Kaku Gothic Std W8</vt:lpstr>
      <vt:lpstr>Meiryo UI</vt:lpstr>
      <vt:lpstr>ＭＳ Ｐゴシック</vt:lpstr>
      <vt:lpstr>ＭＳ Ｐゴシック</vt:lpstr>
      <vt:lpstr>Arial</vt:lpstr>
      <vt:lpstr>Calibri</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2026-07-23T09:12:42Z</dcterms:created>
  <dcterms:modified xsi:type="dcterms:W3CDTF">2026-07-23T10:09:23Z</dcterms:modified>
</cp:coreProperties>
</file>