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9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7" autoAdjust="0"/>
    <p:restoredTop sz="93634" autoAdjust="0"/>
  </p:normalViewPr>
  <p:slideViewPr>
    <p:cSldViewPr snapToGrid="0">
      <p:cViewPr varScale="1">
        <p:scale>
          <a:sx n="114" d="100"/>
          <a:sy n="114" d="100"/>
        </p:scale>
        <p:origin x="1134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4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2949575" cy="496888"/>
          </a:xfrm>
          <a:prstGeom prst="rect">
            <a:avLst/>
          </a:prstGeom>
        </p:spPr>
        <p:txBody>
          <a:bodyPr vert="horz" lIns="91405" tIns="45706" rIns="91405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8" y="2"/>
            <a:ext cx="2949575" cy="496888"/>
          </a:xfrm>
          <a:prstGeom prst="rect">
            <a:avLst/>
          </a:prstGeom>
        </p:spPr>
        <p:txBody>
          <a:bodyPr vert="horz" lIns="91405" tIns="45706" rIns="91405" bIns="45706" rtlCol="0"/>
          <a:lstStyle>
            <a:lvl1pPr algn="r">
              <a:defRPr sz="1200"/>
            </a:lvl1pPr>
          </a:lstStyle>
          <a:p>
            <a:fld id="{754D6AE8-8F66-4CB1-9FB2-59D48F5AD3D9}" type="datetimeFigureOut">
              <a:rPr kumimoji="1" lang="ja-JP" altLang="en-US" smtClean="0"/>
              <a:pPr/>
              <a:t>2021/11/14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9" y="9440865"/>
            <a:ext cx="2949575" cy="496887"/>
          </a:xfrm>
          <a:prstGeom prst="rect">
            <a:avLst/>
          </a:prstGeom>
        </p:spPr>
        <p:txBody>
          <a:bodyPr vert="horz" lIns="91405" tIns="45706" rIns="91405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8" y="9440865"/>
            <a:ext cx="2949575" cy="496887"/>
          </a:xfrm>
          <a:prstGeom prst="rect">
            <a:avLst/>
          </a:prstGeom>
        </p:spPr>
        <p:txBody>
          <a:bodyPr vert="horz" lIns="91405" tIns="45706" rIns="91405" bIns="45706" rtlCol="0" anchor="b"/>
          <a:lstStyle>
            <a:lvl1pPr algn="r">
              <a:defRPr sz="1200"/>
            </a:lvl1pPr>
          </a:lstStyle>
          <a:p>
            <a:fld id="{7347C187-00F6-4CA2-95B1-F7E7813463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327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12"/>
            <a:ext cx="2949789" cy="496967"/>
          </a:xfrm>
          <a:prstGeom prst="rect">
            <a:avLst/>
          </a:prstGeom>
        </p:spPr>
        <p:txBody>
          <a:bodyPr vert="horz" lIns="91400" tIns="45703" rIns="91400" bIns="4570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12"/>
            <a:ext cx="2949789" cy="496967"/>
          </a:xfrm>
          <a:prstGeom prst="rect">
            <a:avLst/>
          </a:prstGeom>
        </p:spPr>
        <p:txBody>
          <a:bodyPr vert="horz" lIns="91400" tIns="45703" rIns="91400" bIns="45703" rtlCol="0"/>
          <a:lstStyle>
            <a:lvl1pPr algn="r">
              <a:defRPr sz="1200"/>
            </a:lvl1pPr>
          </a:lstStyle>
          <a:p>
            <a:fld id="{053C139E-BDA4-4D3D-AFA7-E87CA0FBBD34}" type="datetimeFigureOut">
              <a:rPr kumimoji="1" lang="ja-JP" altLang="en-US" smtClean="0"/>
              <a:pPr/>
              <a:t>2021/11/14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0" tIns="45703" rIns="91400" bIns="457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00" tIns="45703" rIns="91400" bIns="457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440658"/>
            <a:ext cx="2949789" cy="496967"/>
          </a:xfrm>
          <a:prstGeom prst="rect">
            <a:avLst/>
          </a:prstGeom>
        </p:spPr>
        <p:txBody>
          <a:bodyPr vert="horz" lIns="91400" tIns="45703" rIns="91400" bIns="4570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58"/>
            <a:ext cx="2949789" cy="496967"/>
          </a:xfrm>
          <a:prstGeom prst="rect">
            <a:avLst/>
          </a:prstGeom>
        </p:spPr>
        <p:txBody>
          <a:bodyPr vert="horz" lIns="91400" tIns="45703" rIns="91400" bIns="45703" rtlCol="0" anchor="b"/>
          <a:lstStyle>
            <a:lvl1pPr algn="r">
              <a:defRPr sz="1200"/>
            </a:lvl1pPr>
          </a:lstStyle>
          <a:p>
            <a:fld id="{1BF2E02A-AB84-4BFE-9045-7703E5AA1E8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90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6320D-5B09-4A9C-A62F-ACAE3E45BA9A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350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D183-69C5-4A99-AE71-50D9D4D4EFA5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976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B0C79-D55E-4EAD-BCDA-9EA1AF2EA73A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512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6781-19C7-428E-8E9F-CAFE78FC9FB8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153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610A9-9CDD-40C0-879A-16E65D99DAFE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877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1F68-A47F-4CE7-907D-BCD2C806C641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296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D5E1-95B6-4BAA-8B68-C08D9D4F0260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717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D4556-6582-4D06-98CE-4C7BF88EC03B}" type="datetime1">
              <a:rPr kumimoji="1" lang="ja-JP" altLang="en-US" smtClean="0"/>
              <a:t>2021/11/14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208168" y="6356351"/>
            <a:ext cx="697832" cy="473982"/>
          </a:xfrm>
          <a:prstGeom prst="rect">
            <a:avLst/>
          </a:prstGeom>
          <a:noFill/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B75F29-2A43-47D9-BF57-FD259BF795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885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0" y="636969"/>
            <a:ext cx="9906000" cy="1728192"/>
          </a:xfr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回生物多様性地域戦略部会に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ついて</a:t>
            </a:r>
            <a:endParaRPr kumimoji="1"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200637" y="2672086"/>
            <a:ext cx="9504726" cy="39960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0"/>
              </a:spcBef>
              <a:spcAft>
                <a:spcPct val="0"/>
              </a:spcAft>
              <a:defRPr/>
            </a:pPr>
            <a:endParaRPr lang="en-US" altLang="ja-JP" sz="3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 bwMode="auto">
          <a:xfrm>
            <a:off x="8226224" y="45843"/>
            <a:ext cx="1584176" cy="40011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kern="0" noProof="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資料４</a:t>
            </a:r>
            <a:endParaRPr kumimoji="1" lang="ja-JP" altLang="en-US" sz="2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CA17881F-E194-4483-AAF9-CCB299484D1A}"/>
              </a:ext>
            </a:extLst>
          </p:cNvPr>
          <p:cNvSpPr txBox="1">
            <a:spLocks/>
          </p:cNvSpPr>
          <p:nvPr/>
        </p:nvSpPr>
        <p:spPr>
          <a:xfrm>
            <a:off x="996216" y="3258438"/>
            <a:ext cx="6497215" cy="253017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0"/>
              </a:spcBef>
              <a:spcAft>
                <a:spcPct val="0"/>
              </a:spcAft>
              <a:defRPr/>
            </a:pPr>
            <a:endParaRPr lang="en-US" altLang="ja-JP" sz="36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◆開催時期：令和４年１月頃（予定）</a:t>
            </a: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◆審議事項：部会報告（</a:t>
            </a:r>
            <a:r>
              <a:rPr lang="ja-JP" altLang="en-US" sz="2400" ker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案）</a:t>
            </a: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98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第４回生物多様性地域戦略部会について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2020-01-28T06:18:15Z</dcterms:created>
  <dcterms:modified xsi:type="dcterms:W3CDTF">2021-11-14T00:57:15Z</dcterms:modified>
</cp:coreProperties>
</file>