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92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4C1A8A3-306A-4EB7-A6B1-4F7E0EB9C5D6}" styleName="中間スタイル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47" autoAdjust="0"/>
    <p:restoredTop sz="93634" autoAdjust="0"/>
  </p:normalViewPr>
  <p:slideViewPr>
    <p:cSldViewPr snapToGrid="0">
      <p:cViewPr varScale="1">
        <p:scale>
          <a:sx n="74" d="100"/>
          <a:sy n="74" d="100"/>
        </p:scale>
        <p:origin x="1002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84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9" y="2"/>
            <a:ext cx="2949575" cy="496888"/>
          </a:xfrm>
          <a:prstGeom prst="rect">
            <a:avLst/>
          </a:prstGeom>
        </p:spPr>
        <p:txBody>
          <a:bodyPr vert="horz" lIns="91405" tIns="45706" rIns="91405" bIns="4570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48" y="2"/>
            <a:ext cx="2949575" cy="496888"/>
          </a:xfrm>
          <a:prstGeom prst="rect">
            <a:avLst/>
          </a:prstGeom>
        </p:spPr>
        <p:txBody>
          <a:bodyPr vert="horz" lIns="91405" tIns="45706" rIns="91405" bIns="45706" rtlCol="0"/>
          <a:lstStyle>
            <a:lvl1pPr algn="r">
              <a:defRPr sz="1200"/>
            </a:lvl1pPr>
          </a:lstStyle>
          <a:p>
            <a:fld id="{754D6AE8-8F66-4CB1-9FB2-59D48F5AD3D9}" type="datetimeFigureOut">
              <a:rPr kumimoji="1" lang="ja-JP" altLang="en-US" smtClean="0"/>
              <a:pPr/>
              <a:t>2021/7/5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9" y="9440865"/>
            <a:ext cx="2949575" cy="496887"/>
          </a:xfrm>
          <a:prstGeom prst="rect">
            <a:avLst/>
          </a:prstGeom>
        </p:spPr>
        <p:txBody>
          <a:bodyPr vert="horz" lIns="91405" tIns="45706" rIns="91405" bIns="4570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8" y="9440865"/>
            <a:ext cx="2949575" cy="496887"/>
          </a:xfrm>
          <a:prstGeom prst="rect">
            <a:avLst/>
          </a:prstGeom>
        </p:spPr>
        <p:txBody>
          <a:bodyPr vert="horz" lIns="91405" tIns="45706" rIns="91405" bIns="45706" rtlCol="0" anchor="b"/>
          <a:lstStyle>
            <a:lvl1pPr algn="r">
              <a:defRPr sz="1200"/>
            </a:lvl1pPr>
          </a:lstStyle>
          <a:p>
            <a:fld id="{7347C187-00F6-4CA2-95B1-F7E7813463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03271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7" y="12"/>
            <a:ext cx="2949789" cy="496967"/>
          </a:xfrm>
          <a:prstGeom prst="rect">
            <a:avLst/>
          </a:prstGeom>
        </p:spPr>
        <p:txBody>
          <a:bodyPr vert="horz" lIns="91400" tIns="45703" rIns="91400" bIns="4570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0" y="12"/>
            <a:ext cx="2949789" cy="496967"/>
          </a:xfrm>
          <a:prstGeom prst="rect">
            <a:avLst/>
          </a:prstGeom>
        </p:spPr>
        <p:txBody>
          <a:bodyPr vert="horz" lIns="91400" tIns="45703" rIns="91400" bIns="45703" rtlCol="0"/>
          <a:lstStyle>
            <a:lvl1pPr algn="r">
              <a:defRPr sz="1200"/>
            </a:lvl1pPr>
          </a:lstStyle>
          <a:p>
            <a:fld id="{053C139E-BDA4-4D3D-AFA7-E87CA0FBBD34}" type="datetimeFigureOut">
              <a:rPr kumimoji="1" lang="ja-JP" altLang="en-US" smtClean="0"/>
              <a:pPr/>
              <a:t>2021/7/5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0" tIns="45703" rIns="91400" bIns="4570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00" tIns="45703" rIns="91400" bIns="4570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7" y="9440658"/>
            <a:ext cx="2949789" cy="496967"/>
          </a:xfrm>
          <a:prstGeom prst="rect">
            <a:avLst/>
          </a:prstGeom>
        </p:spPr>
        <p:txBody>
          <a:bodyPr vert="horz" lIns="91400" tIns="45703" rIns="91400" bIns="4570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0" y="9440658"/>
            <a:ext cx="2949789" cy="496967"/>
          </a:xfrm>
          <a:prstGeom prst="rect">
            <a:avLst/>
          </a:prstGeom>
        </p:spPr>
        <p:txBody>
          <a:bodyPr vert="horz" lIns="91400" tIns="45703" rIns="91400" bIns="45703" rtlCol="0" anchor="b"/>
          <a:lstStyle>
            <a:lvl1pPr algn="r">
              <a:defRPr sz="1200"/>
            </a:lvl1pPr>
          </a:lstStyle>
          <a:p>
            <a:fld id="{1BF2E02A-AB84-4BFE-9045-7703E5AA1E8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3909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320D-5B09-4A9C-A62F-ACAE3E45BA9A}" type="datetime1">
              <a:rPr kumimoji="1" lang="ja-JP" altLang="en-US" smtClean="0"/>
              <a:t>2021/7/5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208168" y="6356351"/>
            <a:ext cx="697832" cy="473982"/>
          </a:xfrm>
          <a:prstGeom prst="rect">
            <a:avLst/>
          </a:prstGeom>
          <a:noFill/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EFB75F29-2A43-47D9-BF57-FD259BF795F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33507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1D183-69C5-4A99-AE71-50D9D4D4EFA5}" type="datetime1">
              <a:rPr kumimoji="1" lang="ja-JP" altLang="en-US" smtClean="0"/>
              <a:t>2021/7/5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208168" y="6356351"/>
            <a:ext cx="697832" cy="473982"/>
          </a:xfrm>
          <a:prstGeom prst="rect">
            <a:avLst/>
          </a:prstGeom>
          <a:noFill/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EFB75F29-2A43-47D9-BF57-FD259BF795F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19761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B0C79-D55E-4EAD-BCDA-9EA1AF2EA73A}" type="datetime1">
              <a:rPr kumimoji="1" lang="ja-JP" altLang="en-US" smtClean="0"/>
              <a:t>2021/7/5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208168" y="6356351"/>
            <a:ext cx="697832" cy="473982"/>
          </a:xfrm>
          <a:prstGeom prst="rect">
            <a:avLst/>
          </a:prstGeom>
          <a:noFill/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EFB75F29-2A43-47D9-BF57-FD259BF795F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75129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26781-19C7-428E-8E9F-CAFE78FC9FB8}" type="datetime1">
              <a:rPr kumimoji="1" lang="ja-JP" altLang="en-US" smtClean="0"/>
              <a:t>2021/7/5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208168" y="6356351"/>
            <a:ext cx="697832" cy="473982"/>
          </a:xfrm>
          <a:prstGeom prst="rect">
            <a:avLst/>
          </a:prstGeom>
          <a:noFill/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EFB75F29-2A43-47D9-BF57-FD259BF795F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81538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610A9-9CDD-40C0-879A-16E65D99DAFE}" type="datetime1">
              <a:rPr kumimoji="1" lang="ja-JP" altLang="en-US" smtClean="0"/>
              <a:t>2021/7/5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208168" y="6356351"/>
            <a:ext cx="697832" cy="473982"/>
          </a:xfrm>
          <a:prstGeom prst="rect">
            <a:avLst/>
          </a:prstGeom>
          <a:noFill/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EFB75F29-2A43-47D9-BF57-FD259BF795F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18776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61F68-A47F-4CE7-907D-BCD2C806C641}" type="datetime1">
              <a:rPr kumimoji="1" lang="ja-JP" altLang="en-US" smtClean="0"/>
              <a:t>2021/7/5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208168" y="6356351"/>
            <a:ext cx="697832" cy="473982"/>
          </a:xfrm>
          <a:prstGeom prst="rect">
            <a:avLst/>
          </a:prstGeom>
          <a:noFill/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EFB75F29-2A43-47D9-BF57-FD259BF795F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4296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D5E1-95B6-4BAA-8B68-C08D9D4F0260}" type="datetime1">
              <a:rPr kumimoji="1" lang="ja-JP" altLang="en-US" smtClean="0"/>
              <a:t>2021/7/5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208168" y="6356351"/>
            <a:ext cx="697832" cy="473982"/>
          </a:xfrm>
          <a:prstGeom prst="rect">
            <a:avLst/>
          </a:prstGeom>
          <a:noFill/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EFB75F29-2A43-47D9-BF57-FD259BF795F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57179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D4556-6582-4D06-98CE-4C7BF88EC03B}" type="datetime1">
              <a:rPr kumimoji="1" lang="ja-JP" altLang="en-US" smtClean="0"/>
              <a:t>2021/7/5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208168" y="6356351"/>
            <a:ext cx="697832" cy="473982"/>
          </a:xfrm>
          <a:prstGeom prst="rect">
            <a:avLst/>
          </a:prstGeom>
          <a:noFill/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EFB75F29-2A43-47D9-BF57-FD259BF795F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58852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/>
          <p:cNvSpPr>
            <a:spLocks noGrp="1"/>
          </p:cNvSpPr>
          <p:nvPr>
            <p:ph type="ctrTitle"/>
          </p:nvPr>
        </p:nvSpPr>
        <p:spPr>
          <a:xfrm>
            <a:off x="0" y="636969"/>
            <a:ext cx="9906000" cy="1728192"/>
          </a:xfr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kumimoji="1"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回生物多様性地域戦略部会に関して</a:t>
            </a: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200637" y="2672086"/>
            <a:ext cx="9504726" cy="399601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ts val="0"/>
              </a:spcBef>
              <a:spcAft>
                <a:spcPct val="0"/>
              </a:spcAft>
              <a:defRPr/>
            </a:pPr>
            <a:endParaRPr lang="en-US" altLang="ja-JP" sz="3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fontAlgn="base">
              <a:spcBef>
                <a:spcPts val="0"/>
              </a:spcBef>
              <a:spcAft>
                <a:spcPct val="0"/>
              </a:spcAft>
              <a:defRPr/>
            </a:pPr>
            <a:r>
              <a:rPr lang="ja-JP" altLang="en-US" sz="24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◆開催時期</a:t>
            </a:r>
            <a:r>
              <a:rPr lang="ja-JP" altLang="en-US" sz="24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：令和</a:t>
            </a:r>
            <a:r>
              <a:rPr lang="en-US" altLang="ja-JP" sz="24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24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年９月</a:t>
            </a:r>
            <a:r>
              <a:rPr lang="ja-JP" altLang="en-US" sz="24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頃</a:t>
            </a:r>
            <a:r>
              <a:rPr lang="ja-JP" altLang="en-US" sz="24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（予定）</a:t>
            </a:r>
            <a:endParaRPr lang="en-US" altLang="ja-JP" sz="24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fontAlgn="base">
              <a:spcBef>
                <a:spcPts val="0"/>
              </a:spcBef>
              <a:spcAft>
                <a:spcPct val="0"/>
              </a:spcAft>
              <a:defRPr/>
            </a:pPr>
            <a:endParaRPr lang="en-US" altLang="ja-JP" sz="24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fontAlgn="base">
              <a:spcBef>
                <a:spcPts val="0"/>
              </a:spcBef>
              <a:spcAft>
                <a:spcPct val="0"/>
              </a:spcAft>
              <a:defRPr/>
            </a:pPr>
            <a:r>
              <a:rPr lang="ja-JP" altLang="en-US" sz="24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◆</a:t>
            </a:r>
            <a:r>
              <a:rPr lang="ja-JP" altLang="en-US" sz="24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審議</a:t>
            </a:r>
            <a:r>
              <a:rPr lang="ja-JP" altLang="en-US" sz="24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事項：</a:t>
            </a:r>
            <a:r>
              <a:rPr lang="ja-JP" altLang="en-US" sz="24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①大阪府生物多様性地域</a:t>
            </a:r>
            <a:r>
              <a:rPr lang="ja-JP" altLang="en-US" sz="24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戦略の目標（</a:t>
            </a:r>
            <a:r>
              <a:rPr lang="ja-JP" altLang="en-US" sz="24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案）</a:t>
            </a:r>
            <a:endParaRPr lang="en-US" altLang="ja-JP" sz="24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fontAlgn="base">
              <a:spcBef>
                <a:spcPts val="0"/>
              </a:spcBef>
              <a:spcAft>
                <a:spcPct val="0"/>
              </a:spcAft>
              <a:defRPr/>
            </a:pPr>
            <a:endParaRPr lang="en-US" altLang="ja-JP" sz="24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fontAlgn="base">
              <a:spcBef>
                <a:spcPts val="0"/>
              </a:spcBef>
              <a:spcAft>
                <a:spcPct val="0"/>
              </a:spcAft>
              <a:defRPr/>
            </a:pPr>
            <a:r>
              <a:rPr lang="ja-JP" altLang="en-US" sz="24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 </a:t>
            </a:r>
            <a:r>
              <a:rPr lang="ja-JP" altLang="en-US" sz="24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②</a:t>
            </a:r>
            <a:r>
              <a:rPr lang="ja-JP" altLang="en-US" sz="24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大阪府における生物多様性保全施策の基本</a:t>
            </a:r>
            <a:r>
              <a:rPr lang="ja-JP" altLang="en-US" sz="24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方針</a:t>
            </a:r>
            <a:endParaRPr lang="en-US" altLang="ja-JP" sz="2400" kern="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fontAlgn="base">
              <a:spcBef>
                <a:spcPts val="0"/>
              </a:spcBef>
              <a:spcAft>
                <a:spcPct val="0"/>
              </a:spcAft>
              <a:defRPr/>
            </a:pPr>
            <a:endParaRPr lang="en-US" altLang="ja-JP" sz="2400" kern="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fontAlgn="base">
              <a:spcBef>
                <a:spcPts val="0"/>
              </a:spcBef>
              <a:spcAft>
                <a:spcPct val="0"/>
              </a:spcAft>
              <a:defRPr/>
            </a:pPr>
            <a:r>
              <a:rPr lang="ja-JP" altLang="en-US" sz="24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◆その他　　 ：</a:t>
            </a:r>
            <a:r>
              <a:rPr lang="ja-JP" altLang="en-US" sz="24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生物多様性に関する話題提供を予定</a:t>
            </a:r>
            <a:endParaRPr lang="en-US" altLang="ja-JP" sz="24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fontAlgn="base">
              <a:spcBef>
                <a:spcPts val="0"/>
              </a:spcBef>
              <a:spcAft>
                <a:spcPct val="0"/>
              </a:spcAft>
              <a:defRPr/>
            </a:pPr>
            <a:endParaRPr lang="en-US" altLang="ja-JP" sz="2400" kern="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 bwMode="auto">
          <a:xfrm>
            <a:off x="8226224" y="45843"/>
            <a:ext cx="1584176" cy="40011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sz="2000" kern="0" noProof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資料４</a:t>
            </a:r>
            <a:endParaRPr kumimoji="1" lang="ja-JP" altLang="en-US" sz="20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0987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77</Words>
  <Application>Microsoft Office PowerPoint</Application>
  <PresentationFormat>A4 210 x 297 mm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​​テーマ</vt:lpstr>
      <vt:lpstr>第2回生物多様性地域戦略部会に関して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2020-01-28T06:18:15Z</dcterms:created>
  <dcterms:modified xsi:type="dcterms:W3CDTF">2021-07-05T04:16:59Z</dcterms:modified>
</cp:coreProperties>
</file>