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92" r:id="rId1"/>
  </p:sldMasterIdLst>
  <p:notesMasterIdLst>
    <p:notesMasterId r:id="rId19"/>
  </p:notesMasterIdLst>
  <p:handoutMasterIdLst>
    <p:handoutMasterId r:id="rId20"/>
  </p:handoutMasterIdLst>
  <p:sldIdLst>
    <p:sldId id="256" r:id="rId2"/>
    <p:sldId id="640" r:id="rId3"/>
    <p:sldId id="649" r:id="rId4"/>
    <p:sldId id="650" r:id="rId5"/>
    <p:sldId id="651" r:id="rId6"/>
    <p:sldId id="652" r:id="rId7"/>
    <p:sldId id="642" r:id="rId8"/>
    <p:sldId id="643" r:id="rId9"/>
    <p:sldId id="645" r:id="rId10"/>
    <p:sldId id="657" r:id="rId11"/>
    <p:sldId id="658" r:id="rId12"/>
    <p:sldId id="646" r:id="rId13"/>
    <p:sldId id="660" r:id="rId14"/>
    <p:sldId id="656" r:id="rId15"/>
    <p:sldId id="653" r:id="rId16"/>
    <p:sldId id="654" r:id="rId17"/>
    <p:sldId id="648"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3634" autoAdjust="0"/>
  </p:normalViewPr>
  <p:slideViewPr>
    <p:cSldViewPr snapToGrid="0">
      <p:cViewPr>
        <p:scale>
          <a:sx n="100" d="100"/>
          <a:sy n="100" d="100"/>
        </p:scale>
        <p:origin x="186" y="-1056"/>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2021/7/16</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2021/7/16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188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7568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8582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6938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11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556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7275" y="1279525"/>
            <a:ext cx="4989513" cy="34544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266104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221" indent="-287775">
              <a:defRPr kumimoji="1">
                <a:solidFill>
                  <a:schemeClr val="tx1"/>
                </a:solidFill>
                <a:latin typeface="Calibri" pitchFamily="34" charset="0"/>
                <a:ea typeface="ＭＳ Ｐゴシック" charset="-128"/>
              </a:defRPr>
            </a:lvl2pPr>
            <a:lvl3pPr marL="1151108" indent="-230222">
              <a:defRPr kumimoji="1">
                <a:solidFill>
                  <a:schemeClr val="tx1"/>
                </a:solidFill>
                <a:latin typeface="Calibri" pitchFamily="34" charset="0"/>
                <a:ea typeface="ＭＳ Ｐゴシック" charset="-128"/>
              </a:defRPr>
            </a:lvl3pPr>
            <a:lvl4pPr marL="1611547" indent="-230222">
              <a:defRPr kumimoji="1">
                <a:solidFill>
                  <a:schemeClr val="tx1"/>
                </a:solidFill>
                <a:latin typeface="Calibri" pitchFamily="34" charset="0"/>
                <a:ea typeface="ＭＳ Ｐゴシック" charset="-128"/>
              </a:defRPr>
            </a:lvl4pPr>
            <a:lvl5pPr marL="2071990" indent="-230222">
              <a:defRPr kumimoji="1">
                <a:solidFill>
                  <a:schemeClr val="tx1"/>
                </a:solidFill>
                <a:latin typeface="Calibri" pitchFamily="34" charset="0"/>
                <a:ea typeface="ＭＳ Ｐゴシック" charset="-128"/>
              </a:defRPr>
            </a:lvl5pPr>
            <a:lvl6pPr marL="2532438" indent="-230222" fontAlgn="base">
              <a:spcBef>
                <a:spcPct val="0"/>
              </a:spcBef>
              <a:spcAft>
                <a:spcPct val="0"/>
              </a:spcAft>
              <a:defRPr kumimoji="1">
                <a:solidFill>
                  <a:schemeClr val="tx1"/>
                </a:solidFill>
                <a:latin typeface="Calibri" pitchFamily="34" charset="0"/>
                <a:ea typeface="ＭＳ Ｐゴシック" charset="-128"/>
              </a:defRPr>
            </a:lvl6pPr>
            <a:lvl7pPr marL="2992877" indent="-230222" fontAlgn="base">
              <a:spcBef>
                <a:spcPct val="0"/>
              </a:spcBef>
              <a:spcAft>
                <a:spcPct val="0"/>
              </a:spcAft>
              <a:defRPr kumimoji="1">
                <a:solidFill>
                  <a:schemeClr val="tx1"/>
                </a:solidFill>
                <a:latin typeface="Calibri" pitchFamily="34" charset="0"/>
                <a:ea typeface="ＭＳ Ｐゴシック" charset="-128"/>
              </a:defRPr>
            </a:lvl7pPr>
            <a:lvl8pPr marL="3453322" indent="-230222" fontAlgn="base">
              <a:spcBef>
                <a:spcPct val="0"/>
              </a:spcBef>
              <a:spcAft>
                <a:spcPct val="0"/>
              </a:spcAft>
              <a:defRPr kumimoji="1">
                <a:solidFill>
                  <a:schemeClr val="tx1"/>
                </a:solidFill>
                <a:latin typeface="Calibri" pitchFamily="34" charset="0"/>
                <a:ea typeface="ＭＳ Ｐゴシック" charset="-128"/>
              </a:defRPr>
            </a:lvl8pPr>
            <a:lvl9pPr marL="3913762" indent="-230222"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4</a:t>
            </a:fld>
            <a:endParaRPr lang="ja-JP" altLang="en-US"/>
          </a:p>
        </p:txBody>
      </p:sp>
    </p:spTree>
    <p:extLst>
      <p:ext uri="{BB962C8B-B14F-4D97-AF65-F5344CB8AC3E}">
        <p14:creationId xmlns:p14="http://schemas.microsoft.com/office/powerpoint/2010/main" val="60892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026290-6C45-4643-8AA7-839D24B6E76A}" type="slidenum">
              <a:rPr kumimoji="1" lang="ja-JP" altLang="en-US" smtClean="0"/>
              <a:t>5</a:t>
            </a:fld>
            <a:endParaRPr kumimoji="1" lang="ja-JP" altLang="en-US"/>
          </a:p>
        </p:txBody>
      </p:sp>
    </p:spTree>
    <p:extLst>
      <p:ext uri="{BB962C8B-B14F-4D97-AF65-F5344CB8AC3E}">
        <p14:creationId xmlns:p14="http://schemas.microsoft.com/office/powerpoint/2010/main" val="248293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744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633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055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934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004"/>
              </a:lnSpc>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54967-FC96-416D-971D-7278E9D6C38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0103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6C6320D-5B09-4A9C-A62F-ACAE3E45BA9A}" type="datetime1">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31D183-69C5-4A99-AE71-50D9D4D4EFA5}" type="datetime1">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9"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AB0C79-D55E-4EAD-BCDA-9EA1AF2EA73A}" type="datetime1">
              <a:rPr kumimoji="1" lang="ja-JP" altLang="en-US" smtClean="0"/>
              <a:t>2021/7/16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F26781-19C7-428E-8E9F-CAFE78FC9FB8}" type="datetime1">
              <a:rPr kumimoji="1" lang="ja-JP" altLang="en-US" smtClean="0"/>
              <a:t>2021/7/16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9"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03610A9-9CDD-40C0-879A-16E65D99DAFE}" type="datetime1">
              <a:rPr kumimoji="1" lang="ja-JP" altLang="en-US" smtClean="0"/>
              <a:t>2021/7/16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1" name="スライド番号プレースホルダー 5"/>
          <p:cNvSpPr>
            <a:spLocks noGrp="1"/>
          </p:cNvSpPr>
          <p:nvPr>
            <p:ph type="sldNum" sz="quarter" idx="12"/>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F061F68-A47F-4CE7-907D-BCD2C806C641}" type="datetime1">
              <a:rPr kumimoji="1" lang="ja-JP" altLang="en-US" smtClean="0"/>
              <a:t>2021/7/16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F2D5E1-95B6-4BAA-8B68-C08D9D4F0260}" type="datetime1">
              <a:rPr kumimoji="1" lang="ja-JP" altLang="en-US" smtClean="0"/>
              <a:t>2021/7/16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A76BA7-60B3-4114-9602-5E67E4E52D38}" type="datetime1">
              <a:rPr kumimoji="1" lang="ja-JP" altLang="en-US" smtClean="0"/>
              <a:t>2021/7/16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567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D4556-6582-4D06-98CE-4C7BF88EC03B}" type="datetime1">
              <a:rPr kumimoji="1" lang="ja-JP" altLang="en-US" smtClean="0"/>
              <a:t>2021/7/16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9208168" y="6356351"/>
            <a:ext cx="697832" cy="473982"/>
          </a:xfrm>
          <a:prstGeom prst="rect">
            <a:avLst/>
          </a:prstGeom>
          <a:noFill/>
        </p:spPr>
        <p:txBody>
          <a:bodyPr/>
          <a:lstStyle>
            <a:lvl1pPr>
              <a:defRPr sz="1800">
                <a:solidFill>
                  <a:schemeClr val="tx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3" Type="http://schemas.microsoft.com/office/2007/relationships/hdphoto" Target="../media/hdphoto5.wdp"/><Relationship Id="rId18" Type="http://schemas.openxmlformats.org/officeDocument/2006/relationships/image" Target="../media/image8.png"/><Relationship Id="rId26" Type="http://schemas.openxmlformats.org/officeDocument/2006/relationships/image" Target="../media/image12.png"/><Relationship Id="rId21" Type="http://schemas.microsoft.com/office/2007/relationships/hdphoto" Target="../media/hdphoto9.wdp"/><Relationship Id="rId34" Type="http://schemas.openxmlformats.org/officeDocument/2006/relationships/image" Target="../media/image16.png"/><Relationship Id="rId7" Type="http://schemas.microsoft.com/office/2007/relationships/hdphoto" Target="../media/hdphoto2.wdp"/><Relationship Id="rId12" Type="http://schemas.openxmlformats.org/officeDocument/2006/relationships/image" Target="../media/image5.png"/><Relationship Id="rId17" Type="http://schemas.microsoft.com/office/2007/relationships/hdphoto" Target="../media/hdphoto7.wdp"/><Relationship Id="rId25" Type="http://schemas.microsoft.com/office/2007/relationships/hdphoto" Target="../media/hdphoto11.wdp"/><Relationship Id="rId33" Type="http://schemas.microsoft.com/office/2007/relationships/hdphoto" Target="../media/hdphoto15.wdp"/><Relationship Id="rId2" Type="http://schemas.openxmlformats.org/officeDocument/2006/relationships/notesSlide" Target="../notesSlides/notesSlide3.xml"/><Relationship Id="rId16" Type="http://schemas.openxmlformats.org/officeDocument/2006/relationships/image" Target="../media/image7.png"/><Relationship Id="rId20" Type="http://schemas.openxmlformats.org/officeDocument/2006/relationships/image" Target="../media/image9.png"/><Relationship Id="rId29" Type="http://schemas.microsoft.com/office/2007/relationships/hdphoto" Target="../media/hdphoto13.wdp"/><Relationship Id="rId1" Type="http://schemas.openxmlformats.org/officeDocument/2006/relationships/slideLayout" Target="../slideLayouts/slideLayout6.xml"/><Relationship Id="rId6" Type="http://schemas.openxmlformats.org/officeDocument/2006/relationships/image" Target="../media/image2.png"/><Relationship Id="rId11" Type="http://schemas.microsoft.com/office/2007/relationships/hdphoto" Target="../media/hdphoto4.wdp"/><Relationship Id="rId24" Type="http://schemas.openxmlformats.org/officeDocument/2006/relationships/image" Target="../media/image11.png"/><Relationship Id="rId32" Type="http://schemas.openxmlformats.org/officeDocument/2006/relationships/image" Target="../media/image15.png"/><Relationship Id="rId37" Type="http://schemas.microsoft.com/office/2007/relationships/hdphoto" Target="../media/hdphoto17.wdp"/><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10.wdp"/><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microsoft.com/office/2007/relationships/hdphoto" Target="../media/hdphoto8.wdp"/><Relationship Id="rId31" Type="http://schemas.microsoft.com/office/2007/relationships/hdphoto" Target="../media/hdphoto14.wdp"/><Relationship Id="rId4" Type="http://schemas.openxmlformats.org/officeDocument/2006/relationships/image" Target="../media/image1.png"/><Relationship Id="rId9" Type="http://schemas.microsoft.com/office/2007/relationships/hdphoto" Target="../media/hdphoto3.wdp"/><Relationship Id="rId14" Type="http://schemas.openxmlformats.org/officeDocument/2006/relationships/image" Target="../media/image6.png"/><Relationship Id="rId22" Type="http://schemas.openxmlformats.org/officeDocument/2006/relationships/image" Target="../media/image10.png"/><Relationship Id="rId27" Type="http://schemas.microsoft.com/office/2007/relationships/hdphoto" Target="../media/hdphoto12.wdp"/><Relationship Id="rId30" Type="http://schemas.openxmlformats.org/officeDocument/2006/relationships/image" Target="../media/image14.png"/><Relationship Id="rId35" Type="http://schemas.microsoft.com/office/2007/relationships/hdphoto" Target="../media/hdphoto16.wdp"/><Relationship Id="rId8" Type="http://schemas.openxmlformats.org/officeDocument/2006/relationships/image" Target="../media/image3.png"/><Relationship Id="rId3" Type="http://schemas.openxmlformats.org/officeDocument/2006/relationships/hyperlink" Target="https://illustimage.com/?id=122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Autofit/>
          </a:bodyPr>
          <a:lstStyle/>
          <a:p>
            <a:r>
              <a:rPr lang="ja-JP" altLang="en-US" sz="3200" b="1" dirty="0">
                <a:latin typeface="Meiryo UI" panose="020B0604030504040204" pitchFamily="50" charset="-128"/>
                <a:ea typeface="Meiryo UI" panose="020B0604030504040204" pitchFamily="50" charset="-128"/>
              </a:rPr>
              <a:t>大阪府生物多様性地域戦略の目標の考え方について</a:t>
            </a:r>
            <a:endParaRPr kumimoji="1" lang="ja-JP" altLang="en-US" sz="32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1978428" y="5013176"/>
            <a:ext cx="6048672" cy="936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base">
              <a:spcBef>
                <a:spcPts val="0"/>
              </a:spcBef>
              <a:spcAft>
                <a:spcPct val="0"/>
              </a:spcAft>
              <a:defRPr/>
            </a:pPr>
            <a:r>
              <a:rPr lang="en-US" altLang="ja-JP" sz="2400" kern="0" dirty="0">
                <a:solidFill>
                  <a:prstClr val="black"/>
                </a:solidFill>
                <a:latin typeface="Meiryo UI" panose="020B0604030504040204" pitchFamily="50" charset="-128"/>
                <a:ea typeface="Meiryo UI" panose="020B0604030504040204" pitchFamily="50" charset="-128"/>
              </a:rPr>
              <a:t>2021</a:t>
            </a:r>
            <a:r>
              <a:rPr lang="ja-JP" altLang="en-US" sz="2400" kern="0" dirty="0">
                <a:solidFill>
                  <a:prstClr val="black"/>
                </a:solidFill>
                <a:latin typeface="Meiryo UI" panose="020B0604030504040204" pitchFamily="50" charset="-128"/>
                <a:ea typeface="Meiryo UI" panose="020B0604030504040204" pitchFamily="50" charset="-128"/>
              </a:rPr>
              <a:t>年</a:t>
            </a:r>
            <a:r>
              <a:rPr lang="en-US" altLang="ja-JP" sz="2400" kern="0" dirty="0">
                <a:solidFill>
                  <a:prstClr val="black"/>
                </a:solidFill>
                <a:latin typeface="Meiryo UI" panose="020B0604030504040204" pitchFamily="50" charset="-128"/>
                <a:ea typeface="Meiryo UI" panose="020B0604030504040204" pitchFamily="50" charset="-128"/>
              </a:rPr>
              <a:t>7</a:t>
            </a:r>
            <a:r>
              <a:rPr lang="ja-JP" altLang="en-US" sz="2400" kern="0" dirty="0">
                <a:solidFill>
                  <a:prstClr val="black"/>
                </a:solidFill>
                <a:latin typeface="Meiryo UI" panose="020B0604030504040204" pitchFamily="50" charset="-128"/>
                <a:ea typeface="Meiryo UI" panose="020B0604030504040204" pitchFamily="50" charset="-128"/>
              </a:rPr>
              <a:t>月</a:t>
            </a:r>
            <a:r>
              <a:rPr lang="en-US" altLang="ja-JP" sz="2400" kern="0" dirty="0">
                <a:solidFill>
                  <a:prstClr val="black"/>
                </a:solidFill>
                <a:latin typeface="Meiryo UI" panose="020B0604030504040204" pitchFamily="50" charset="-128"/>
                <a:ea typeface="Meiryo UI" panose="020B0604030504040204" pitchFamily="50" charset="-128"/>
              </a:rPr>
              <a:t>16</a:t>
            </a:r>
            <a:r>
              <a:rPr lang="ja-JP" altLang="en-US" sz="2400" kern="0" dirty="0">
                <a:solidFill>
                  <a:prstClr val="black"/>
                </a:solidFill>
                <a:latin typeface="Meiryo UI" panose="020B0604030504040204" pitchFamily="50" charset="-128"/>
                <a:ea typeface="Meiryo UI" panose="020B0604030504040204" pitchFamily="50" charset="-128"/>
              </a:rPr>
              <a:t>日</a:t>
            </a:r>
            <a:endParaRPr lang="en-US" altLang="ja-JP" sz="2400" kern="0" dirty="0">
              <a:solidFill>
                <a:prstClr val="black"/>
              </a:solidFill>
              <a:latin typeface="Meiryo UI" panose="020B0604030504040204" pitchFamily="50" charset="-128"/>
              <a:ea typeface="Meiryo UI" panose="020B0604030504040204" pitchFamily="50" charset="-128"/>
            </a:endParaRPr>
          </a:p>
          <a:p>
            <a:pPr fontAlgn="base">
              <a:spcBef>
                <a:spcPts val="0"/>
              </a:spcBef>
              <a:spcAft>
                <a:spcPct val="0"/>
              </a:spcAft>
              <a:defRPr/>
            </a:pPr>
            <a:r>
              <a:rPr kumimoji="0" lang="ja-JP" altLang="en-US" sz="2400" kern="0" dirty="0">
                <a:solidFill>
                  <a:prstClr val="black"/>
                </a:solidFill>
                <a:latin typeface="Meiryo UI" panose="020B0604030504040204" pitchFamily="50" charset="-128"/>
                <a:ea typeface="Meiryo UI" panose="020B0604030504040204" pitchFamily="50" charset="-128"/>
              </a:rPr>
              <a:t>大阪府環境農林水産部みどり推進室</a:t>
            </a:r>
            <a:endParaRPr lang="ja-JP" altLang="en-US" sz="2400" kern="0" dirty="0">
              <a:solidFill>
                <a:prstClr val="black"/>
              </a:solidFill>
              <a:latin typeface="Meiryo UI" panose="020B0604030504040204" pitchFamily="50" charset="-128"/>
              <a:ea typeface="Meiryo UI" panose="020B0604030504040204" pitchFamily="50" charset="-128"/>
            </a:endParaRPr>
          </a:p>
        </p:txBody>
      </p:sp>
      <p:sp>
        <p:nvSpPr>
          <p:cNvPr id="4" name="サブタイトル 2"/>
          <p:cNvSpPr txBox="1">
            <a:spLocks/>
          </p:cNvSpPr>
          <p:nvPr/>
        </p:nvSpPr>
        <p:spPr bwMode="auto">
          <a:xfrm>
            <a:off x="8200466"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noProof="0">
                <a:latin typeface="Meiryo UI" panose="020B0604030504040204" pitchFamily="50" charset="-128"/>
                <a:ea typeface="Meiryo UI" panose="020B0604030504040204" pitchFamily="50" charset="-128"/>
              </a:rPr>
              <a:t>資料３</a:t>
            </a:r>
            <a:endParaRPr kumimoji="1" lang="ja-JP" altLang="en-US" sz="200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98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C4DB554F-7817-4464-8F4D-5BFAFF55D4AB}"/>
              </a:ext>
            </a:extLst>
          </p:cNvPr>
          <p:cNvSpPr txBox="1"/>
          <p:nvPr/>
        </p:nvSpPr>
        <p:spPr>
          <a:xfrm>
            <a:off x="375230" y="1115654"/>
            <a:ext cx="8861198" cy="1938992"/>
          </a:xfrm>
          <a:prstGeom prst="rect">
            <a:avLst/>
          </a:prstGeom>
          <a:noFill/>
          <a:ln>
            <a:noFill/>
          </a:ln>
        </p:spPr>
        <p:txBody>
          <a:bodyPr wrap="square" rtlCol="0">
            <a:spAutoFit/>
          </a:bodyPr>
          <a:lstStyle/>
          <a:p>
            <a:pPr>
              <a:lnSpc>
                <a:spcPct val="150000"/>
              </a:lnSpc>
            </a:pPr>
            <a:r>
              <a:rPr lang="ja-JP" altLang="en-US" sz="1600" dirty="0"/>
              <a:t>〇　「生物多様性」について「他人にある程度説明できるくらい内容も知っている」・</a:t>
            </a:r>
            <a:endParaRPr lang="en-US" altLang="ja-JP" sz="1600" dirty="0"/>
          </a:p>
          <a:p>
            <a:pPr>
              <a:lnSpc>
                <a:spcPct val="150000"/>
              </a:lnSpc>
            </a:pPr>
            <a:r>
              <a:rPr lang="ja-JP" altLang="en-US" sz="1600" dirty="0"/>
              <a:t>　　「他人に説明はできるほどではないが、内容は知っている」人を</a:t>
            </a:r>
            <a:r>
              <a:rPr lang="en-US" altLang="ja-JP" sz="1600" dirty="0"/>
              <a:t>【</a:t>
            </a:r>
            <a:r>
              <a:rPr lang="ja-JP" altLang="en-US" sz="1600" dirty="0"/>
              <a:t>内容まで知っている人</a:t>
            </a:r>
            <a:r>
              <a:rPr lang="en-US" altLang="ja-JP" sz="1600" dirty="0"/>
              <a:t>】</a:t>
            </a:r>
            <a:r>
              <a:rPr lang="ja-JP" altLang="en-US" sz="1600" dirty="0"/>
              <a:t>と定義</a:t>
            </a:r>
            <a:endParaRPr lang="en-US" altLang="ja-JP" sz="1600" dirty="0"/>
          </a:p>
          <a:p>
            <a:pPr>
              <a:lnSpc>
                <a:spcPct val="150000"/>
              </a:lnSpc>
            </a:pPr>
            <a:r>
              <a:rPr lang="ja-JP" altLang="en-US" sz="1600" dirty="0"/>
              <a:t>　　</a:t>
            </a:r>
            <a:r>
              <a:rPr lang="ja-JP" altLang="en-US" sz="1400" dirty="0"/>
              <a:t>　（「生物多様性」という言葉を見たり聞いたりしたことがある人を</a:t>
            </a:r>
            <a:r>
              <a:rPr lang="en-US" altLang="ja-JP" sz="1400" dirty="0"/>
              <a:t>【</a:t>
            </a:r>
            <a:r>
              <a:rPr lang="ja-JP" altLang="en-US" sz="1400" dirty="0"/>
              <a:t>言葉は知っている人</a:t>
            </a:r>
            <a:r>
              <a:rPr lang="en-US" altLang="ja-JP" sz="1400" dirty="0"/>
              <a:t>】</a:t>
            </a:r>
            <a:r>
              <a:rPr lang="ja-JP" altLang="en-US" sz="1400" dirty="0"/>
              <a:t>と定義）</a:t>
            </a:r>
            <a:endParaRPr lang="en-US" altLang="ja-JP" sz="1400" dirty="0"/>
          </a:p>
          <a:p>
            <a:pPr>
              <a:lnSpc>
                <a:spcPct val="150000"/>
              </a:lnSpc>
            </a:pPr>
            <a:r>
              <a:rPr lang="ja-JP" altLang="en-US" b="1" dirty="0"/>
              <a:t>〇</a:t>
            </a:r>
            <a:r>
              <a:rPr lang="en-US" altLang="ja-JP" b="1" u="sng" dirty="0"/>
              <a:t>【</a:t>
            </a:r>
            <a:r>
              <a:rPr lang="ja-JP" altLang="en-US" b="1" u="sng" dirty="0"/>
              <a:t>内容まで知っている人</a:t>
            </a:r>
            <a:r>
              <a:rPr lang="en-US" altLang="ja-JP" b="1" u="sng" dirty="0"/>
              <a:t>】</a:t>
            </a:r>
            <a:r>
              <a:rPr lang="ja-JP" altLang="en-US" b="1" u="sng" dirty="0"/>
              <a:t>を</a:t>
            </a:r>
            <a:r>
              <a:rPr lang="en-US" altLang="ja-JP" b="1" u="sng" dirty="0"/>
              <a:t>70%</a:t>
            </a:r>
            <a:r>
              <a:rPr lang="ja-JP" altLang="en-US" b="1" u="sng" dirty="0"/>
              <a:t>以上にすることを目標に設定</a:t>
            </a:r>
            <a:endParaRPr lang="en-US" altLang="ja-JP" b="1" u="sng" dirty="0"/>
          </a:p>
          <a:p>
            <a:pPr>
              <a:lnSpc>
                <a:spcPct val="150000"/>
              </a:lnSpc>
            </a:pPr>
            <a:endParaRPr lang="en-US" altLang="ja-JP" sz="1400" dirty="0"/>
          </a:p>
        </p:txBody>
      </p:sp>
      <p:pic>
        <p:nvPicPr>
          <p:cNvPr id="4" name="図 3"/>
          <p:cNvPicPr>
            <a:picLocks noChangeAspect="1"/>
          </p:cNvPicPr>
          <p:nvPr/>
        </p:nvPicPr>
        <p:blipFill>
          <a:blip r:embed="rId3"/>
          <a:stretch>
            <a:fillRect/>
          </a:stretch>
        </p:blipFill>
        <p:spPr>
          <a:xfrm>
            <a:off x="620715" y="3916621"/>
            <a:ext cx="4120317" cy="2622292"/>
          </a:xfrm>
          <a:prstGeom prst="rect">
            <a:avLst/>
          </a:prstGeom>
        </p:spPr>
      </p:pic>
      <p:sp>
        <p:nvSpPr>
          <p:cNvPr id="18" name="テキスト ボックス 17">
            <a:extLst>
              <a:ext uri="{FF2B5EF4-FFF2-40B4-BE49-F238E27FC236}">
                <a16:creationId xmlns:a16="http://schemas.microsoft.com/office/drawing/2014/main" id="{C4DB554F-7817-4464-8F4D-5BFAFF55D4AB}"/>
              </a:ext>
            </a:extLst>
          </p:cNvPr>
          <p:cNvSpPr txBox="1"/>
          <p:nvPr/>
        </p:nvSpPr>
        <p:spPr>
          <a:xfrm>
            <a:off x="2660363" y="5116128"/>
            <a:ext cx="397606" cy="307777"/>
          </a:xfrm>
          <a:prstGeom prst="rect">
            <a:avLst/>
          </a:prstGeom>
          <a:noFill/>
          <a:ln>
            <a:noFill/>
          </a:ln>
        </p:spPr>
        <p:txBody>
          <a:bodyPr wrap="square" rtlCol="0">
            <a:spAutoFit/>
          </a:bodyPr>
          <a:lstStyle/>
          <a:p>
            <a:r>
              <a:rPr lang="en-US" altLang="ja-JP" sz="1400" dirty="0"/>
              <a:t>※</a:t>
            </a:r>
          </a:p>
        </p:txBody>
      </p:sp>
      <p:sp>
        <p:nvSpPr>
          <p:cNvPr id="6" name="正方形/長方形 5"/>
          <p:cNvSpPr/>
          <p:nvPr/>
        </p:nvSpPr>
        <p:spPr>
          <a:xfrm>
            <a:off x="218113" y="541203"/>
            <a:ext cx="9569831" cy="5997710"/>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ja-JP" altLang="en-US" sz="1600" b="1" u="sng" dirty="0"/>
          </a:p>
          <a:p>
            <a:pPr>
              <a:spcAft>
                <a:spcPts val="600"/>
              </a:spcAft>
              <a:defRPr/>
            </a:pPr>
            <a:endParaRPr lang="en-US" altLang="ja-JP" sz="1600" b="1" dirty="0">
              <a:latin typeface="+mj-ea"/>
              <a:ea typeface="+mj-ea"/>
            </a:endParaRPr>
          </a:p>
        </p:txBody>
      </p:sp>
      <p:sp>
        <p:nvSpPr>
          <p:cNvPr id="2" name="スライド番号プレースホルダー 1"/>
          <p:cNvSpPr>
            <a:spLocks noGrp="1"/>
          </p:cNvSpPr>
          <p:nvPr>
            <p:ph type="sldNum" sz="quarter" idx="4294967295"/>
          </p:nvPr>
        </p:nvSpPr>
        <p:spPr>
          <a:xfrm>
            <a:off x="9429810" y="6488794"/>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10</a:t>
            </a:fld>
            <a:endParaRPr kumimoji="1" lang="ja-JP" altLang="en-US" dirty="0"/>
          </a:p>
        </p:txBody>
      </p:sp>
      <p:sp>
        <p:nvSpPr>
          <p:cNvPr id="9"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4081"/>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大阪府における生物多様性保全の取組み（実績）</a:t>
            </a:r>
          </a:p>
        </p:txBody>
      </p:sp>
      <p:sp>
        <p:nvSpPr>
          <p:cNvPr id="13" name="テキスト ボックス 12">
            <a:extLst>
              <a:ext uri="{FF2B5EF4-FFF2-40B4-BE49-F238E27FC236}">
                <a16:creationId xmlns:a16="http://schemas.microsoft.com/office/drawing/2014/main" id="{C4DB554F-7817-4464-8F4D-5BFAFF55D4AB}"/>
              </a:ext>
            </a:extLst>
          </p:cNvPr>
          <p:cNvSpPr txBox="1"/>
          <p:nvPr/>
        </p:nvSpPr>
        <p:spPr>
          <a:xfrm>
            <a:off x="416212" y="690990"/>
            <a:ext cx="5546705" cy="369332"/>
          </a:xfrm>
          <a:prstGeom prst="rect">
            <a:avLst/>
          </a:prstGeom>
          <a:solidFill>
            <a:schemeClr val="bg1"/>
          </a:solidFill>
          <a:ln>
            <a:solidFill>
              <a:schemeClr val="tx1"/>
            </a:solidFill>
          </a:ln>
        </p:spPr>
        <p:txBody>
          <a:bodyPr wrap="square" rtlCol="0">
            <a:spAutoFit/>
          </a:bodyPr>
          <a:lstStyle/>
          <a:p>
            <a:pPr algn="ctr"/>
            <a:r>
              <a:rPr lang="ja-JP" altLang="en-US" b="1" dirty="0"/>
              <a:t>目標：「生物多様性の府民認知度を</a:t>
            </a:r>
            <a:r>
              <a:rPr lang="en-US" altLang="ja-JP" b="1" dirty="0"/>
              <a:t>70%</a:t>
            </a:r>
            <a:r>
              <a:rPr lang="ja-JP" altLang="en-US" b="1" dirty="0"/>
              <a:t>以上にする」</a:t>
            </a:r>
            <a:endParaRPr lang="en-US" altLang="ja-JP" b="1" dirty="0"/>
          </a:p>
        </p:txBody>
      </p:sp>
      <p:sp>
        <p:nvSpPr>
          <p:cNvPr id="12" name="テキスト ボックス 11">
            <a:extLst>
              <a:ext uri="{FF2B5EF4-FFF2-40B4-BE49-F238E27FC236}">
                <a16:creationId xmlns:a16="http://schemas.microsoft.com/office/drawing/2014/main" id="{C4DB554F-7817-4464-8F4D-5BFAFF55D4AB}"/>
              </a:ext>
            </a:extLst>
          </p:cNvPr>
          <p:cNvSpPr txBox="1"/>
          <p:nvPr/>
        </p:nvSpPr>
        <p:spPr>
          <a:xfrm>
            <a:off x="526185" y="2712088"/>
            <a:ext cx="2353492" cy="338554"/>
          </a:xfrm>
          <a:prstGeom prst="rect">
            <a:avLst/>
          </a:prstGeom>
          <a:solidFill>
            <a:srgbClr val="92D050"/>
          </a:solidFill>
          <a:ln>
            <a:noFill/>
          </a:ln>
        </p:spPr>
        <p:txBody>
          <a:bodyPr wrap="square" rtlCol="0">
            <a:spAutoFit/>
          </a:bodyPr>
          <a:lstStyle/>
          <a:p>
            <a:pPr algn="ctr"/>
            <a:r>
              <a:rPr lang="ja-JP" altLang="en-US" sz="1600" b="1" dirty="0"/>
              <a:t>調査結果</a:t>
            </a:r>
            <a:r>
              <a:rPr lang="en-US" altLang="ja-JP" sz="1600" b="1" dirty="0"/>
              <a:t>(2019)</a:t>
            </a:r>
          </a:p>
        </p:txBody>
      </p:sp>
      <p:sp>
        <p:nvSpPr>
          <p:cNvPr id="24" name="テキスト ボックス 23"/>
          <p:cNvSpPr txBox="1"/>
          <p:nvPr/>
        </p:nvSpPr>
        <p:spPr>
          <a:xfrm>
            <a:off x="4648998" y="5556530"/>
            <a:ext cx="4872846" cy="646331"/>
          </a:xfrm>
          <a:prstGeom prst="rect">
            <a:avLst/>
          </a:prstGeom>
          <a:noFill/>
        </p:spPr>
        <p:txBody>
          <a:bodyPr wrap="square" rtlCol="0">
            <a:spAutoFit/>
          </a:bodyPr>
          <a:lstStyle/>
          <a:p>
            <a:r>
              <a:rPr lang="ja-JP" altLang="en-US" sz="1200" dirty="0">
                <a:latin typeface="+mj-ea"/>
                <a:ea typeface="+mj-ea"/>
              </a:rPr>
              <a:t>（</a:t>
            </a:r>
            <a:r>
              <a:rPr lang="en-US" altLang="ja-JP" sz="1200" dirty="0">
                <a:latin typeface="+mj-ea"/>
                <a:ea typeface="+mj-ea"/>
              </a:rPr>
              <a:t>※</a:t>
            </a:r>
            <a:r>
              <a:rPr lang="ja-JP" altLang="en-US" sz="1200" dirty="0">
                <a:latin typeface="+mj-ea"/>
                <a:ea typeface="+mj-ea"/>
              </a:rPr>
              <a:t>）</a:t>
            </a:r>
            <a:r>
              <a:rPr lang="en-US" altLang="ja-JP" sz="1200" dirty="0">
                <a:latin typeface="+mj-ea"/>
                <a:ea typeface="+mj-ea"/>
              </a:rPr>
              <a:t>2014</a:t>
            </a:r>
            <a:r>
              <a:rPr lang="ja-JP" altLang="en-US" sz="1200" dirty="0">
                <a:latin typeface="+mj-ea"/>
                <a:ea typeface="+mj-ea"/>
              </a:rPr>
              <a:t>年度までは府政モニターを対象とした調査を実施。</a:t>
            </a:r>
            <a:r>
              <a:rPr lang="en-US" altLang="ja-JP" sz="1200" dirty="0">
                <a:latin typeface="+mj-ea"/>
                <a:ea typeface="+mj-ea"/>
              </a:rPr>
              <a:t>2015</a:t>
            </a:r>
            <a:r>
              <a:rPr lang="ja-JP" altLang="en-US" sz="1200" dirty="0">
                <a:latin typeface="+mj-ea"/>
                <a:ea typeface="+mj-ea"/>
              </a:rPr>
              <a:t>年度か</a:t>
            </a:r>
            <a:endParaRPr lang="en-US" altLang="ja-JP" sz="1200" dirty="0">
              <a:latin typeface="+mj-ea"/>
              <a:ea typeface="+mj-ea"/>
            </a:endParaRPr>
          </a:p>
          <a:p>
            <a:r>
              <a:rPr lang="ja-JP" altLang="en-US" sz="1200" dirty="0">
                <a:latin typeface="+mj-ea"/>
                <a:ea typeface="+mj-ea"/>
              </a:rPr>
              <a:t>　　　らは民間のインターネット調査会社が保有するモニターを活用した調</a:t>
            </a:r>
            <a:endParaRPr lang="en-US" altLang="ja-JP" sz="1200" dirty="0">
              <a:latin typeface="+mj-ea"/>
              <a:ea typeface="+mj-ea"/>
            </a:endParaRPr>
          </a:p>
          <a:p>
            <a:r>
              <a:rPr lang="ja-JP" altLang="en-US" sz="1200" dirty="0">
                <a:latin typeface="+mj-ea"/>
                <a:ea typeface="+mj-ea"/>
              </a:rPr>
              <a:t>　　　査に変更。</a:t>
            </a:r>
            <a:endParaRPr lang="en-US" altLang="ja-JP" sz="1200" u="sng" dirty="0">
              <a:latin typeface="+mj-ea"/>
              <a:ea typeface="+mj-ea"/>
            </a:endParaRPr>
          </a:p>
        </p:txBody>
      </p:sp>
      <p:sp>
        <p:nvSpPr>
          <p:cNvPr id="14" name="テキスト ボックス 13">
            <a:extLst>
              <a:ext uri="{FF2B5EF4-FFF2-40B4-BE49-F238E27FC236}">
                <a16:creationId xmlns:a16="http://schemas.microsoft.com/office/drawing/2014/main" id="{C4DB554F-7817-4464-8F4D-5BFAFF55D4AB}"/>
              </a:ext>
            </a:extLst>
          </p:cNvPr>
          <p:cNvSpPr txBox="1"/>
          <p:nvPr/>
        </p:nvSpPr>
        <p:spPr>
          <a:xfrm>
            <a:off x="689122" y="3617764"/>
            <a:ext cx="4737694" cy="307777"/>
          </a:xfrm>
          <a:prstGeom prst="rect">
            <a:avLst/>
          </a:prstGeom>
          <a:noFill/>
          <a:ln>
            <a:noFill/>
          </a:ln>
        </p:spPr>
        <p:txBody>
          <a:bodyPr wrap="square" rtlCol="0">
            <a:spAutoFit/>
          </a:bodyPr>
          <a:lstStyle/>
          <a:p>
            <a:r>
              <a:rPr lang="ja-JP" altLang="en-US" sz="1400" dirty="0"/>
              <a:t>＜「生物多様性」について</a:t>
            </a:r>
            <a:r>
              <a:rPr lang="en-US" altLang="ja-JP" sz="1400" dirty="0"/>
              <a:t>【</a:t>
            </a:r>
            <a:r>
              <a:rPr lang="ja-JP" altLang="en-US" sz="1400" dirty="0"/>
              <a:t>内容まで知っている人</a:t>
            </a:r>
            <a:r>
              <a:rPr lang="en-US" altLang="ja-JP" sz="1400" dirty="0"/>
              <a:t>】</a:t>
            </a:r>
            <a:r>
              <a:rPr lang="ja-JP" altLang="en-US" sz="1400" dirty="0"/>
              <a:t>の推移＞</a:t>
            </a:r>
            <a:endParaRPr lang="en-US" altLang="ja-JP" sz="1400" dirty="0"/>
          </a:p>
        </p:txBody>
      </p:sp>
      <p:sp>
        <p:nvSpPr>
          <p:cNvPr id="16" name="テキスト ボックス 15">
            <a:extLst>
              <a:ext uri="{FF2B5EF4-FFF2-40B4-BE49-F238E27FC236}">
                <a16:creationId xmlns:a16="http://schemas.microsoft.com/office/drawing/2014/main" id="{C4DB554F-7817-4464-8F4D-5BFAFF55D4AB}"/>
              </a:ext>
            </a:extLst>
          </p:cNvPr>
          <p:cNvSpPr txBox="1"/>
          <p:nvPr/>
        </p:nvSpPr>
        <p:spPr>
          <a:xfrm>
            <a:off x="416212" y="3155913"/>
            <a:ext cx="9371732" cy="461665"/>
          </a:xfrm>
          <a:prstGeom prst="rect">
            <a:avLst/>
          </a:prstGeom>
          <a:noFill/>
          <a:ln>
            <a:noFill/>
          </a:ln>
        </p:spPr>
        <p:txBody>
          <a:bodyPr wrap="square" rtlCol="0">
            <a:spAutoFit/>
          </a:bodyPr>
          <a:lstStyle/>
          <a:p>
            <a:pPr>
              <a:lnSpc>
                <a:spcPct val="150000"/>
              </a:lnSpc>
            </a:pPr>
            <a:r>
              <a:rPr lang="ja-JP" altLang="en-US" sz="1600" dirty="0"/>
              <a:t>◆</a:t>
            </a:r>
            <a:r>
              <a:rPr lang="ja-JP" altLang="en-US" sz="1600" u="sng" dirty="0"/>
              <a:t>「生物多様性」について</a:t>
            </a:r>
            <a:r>
              <a:rPr lang="en-US" altLang="ja-JP" sz="1600" u="sng" dirty="0"/>
              <a:t>【</a:t>
            </a:r>
            <a:r>
              <a:rPr lang="ja-JP" altLang="en-US" sz="1600" u="sng" dirty="0"/>
              <a:t>内容まで知っている人</a:t>
            </a:r>
            <a:r>
              <a:rPr lang="en-US" altLang="ja-JP" sz="1600" u="sng" dirty="0"/>
              <a:t>】</a:t>
            </a:r>
            <a:r>
              <a:rPr lang="ja-JP" altLang="en-US" sz="1600" u="sng" dirty="0"/>
              <a:t>は</a:t>
            </a:r>
            <a:r>
              <a:rPr lang="en-US" altLang="ja-JP" sz="1600" u="sng" dirty="0"/>
              <a:t>17.5</a:t>
            </a:r>
            <a:r>
              <a:rPr lang="ja-JP" altLang="en-US" sz="1600" u="sng" dirty="0"/>
              <a:t>％</a:t>
            </a:r>
            <a:r>
              <a:rPr lang="ja-JP" altLang="en-US" sz="1600" dirty="0"/>
              <a:t>　</a:t>
            </a:r>
            <a:r>
              <a:rPr lang="ja-JP" altLang="en-US" sz="1400" dirty="0"/>
              <a:t>（</a:t>
            </a:r>
            <a:r>
              <a:rPr lang="en-US" altLang="ja-JP" sz="1400" dirty="0"/>
              <a:t>【</a:t>
            </a:r>
            <a:r>
              <a:rPr lang="ja-JP" altLang="en-US" sz="1400" dirty="0"/>
              <a:t>言葉は知っている人</a:t>
            </a:r>
            <a:r>
              <a:rPr lang="en-US" altLang="ja-JP" sz="1400" dirty="0"/>
              <a:t>】</a:t>
            </a:r>
            <a:r>
              <a:rPr lang="ja-JP" altLang="en-US" sz="1400" dirty="0"/>
              <a:t>は</a:t>
            </a:r>
            <a:r>
              <a:rPr lang="en-US" altLang="ja-JP" sz="1400" dirty="0"/>
              <a:t>29.7</a:t>
            </a:r>
            <a:r>
              <a:rPr lang="ja-JP" altLang="en-US" sz="1400" dirty="0"/>
              <a:t>％）</a:t>
            </a:r>
            <a:endParaRPr lang="ja-JP" altLang="en-US" sz="1600" dirty="0"/>
          </a:p>
        </p:txBody>
      </p:sp>
    </p:spTree>
    <p:extLst>
      <p:ext uri="{BB962C8B-B14F-4D97-AF65-F5344CB8AC3E}">
        <p14:creationId xmlns:p14="http://schemas.microsoft.com/office/powerpoint/2010/main" val="365430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C4DB554F-7817-4464-8F4D-5BFAFF55D4AB}"/>
              </a:ext>
            </a:extLst>
          </p:cNvPr>
          <p:cNvSpPr txBox="1"/>
          <p:nvPr/>
        </p:nvSpPr>
        <p:spPr>
          <a:xfrm>
            <a:off x="310410" y="1452664"/>
            <a:ext cx="9569831" cy="2031325"/>
          </a:xfrm>
          <a:prstGeom prst="rect">
            <a:avLst/>
          </a:prstGeom>
          <a:noFill/>
          <a:ln>
            <a:noFill/>
          </a:ln>
        </p:spPr>
        <p:txBody>
          <a:bodyPr wrap="square" rtlCol="0">
            <a:spAutoFit/>
          </a:bodyPr>
          <a:lstStyle/>
          <a:p>
            <a:r>
              <a:rPr lang="en-US" altLang="ja-JP" sz="1400" dirty="0"/>
              <a:t>【</a:t>
            </a:r>
            <a:r>
              <a:rPr lang="ja-JP" altLang="en-US" sz="1400" dirty="0"/>
              <a:t>生物多様性に関する項目</a:t>
            </a:r>
            <a:r>
              <a:rPr lang="en-US" altLang="ja-JP" sz="1400" dirty="0"/>
              <a:t>】</a:t>
            </a:r>
          </a:p>
          <a:p>
            <a:r>
              <a:rPr lang="ja-JP" altLang="en-US" sz="1400" dirty="0"/>
              <a:t>１</a:t>
            </a:r>
            <a:r>
              <a:rPr lang="en-US" altLang="ja-JP" sz="1400" dirty="0"/>
              <a:t>. </a:t>
            </a:r>
            <a:r>
              <a:rPr lang="ja-JP" altLang="en-US" sz="1400" dirty="0"/>
              <a:t>生きものはそれぞれの豊かな個性とつながりにより、支え合って生きていること</a:t>
            </a:r>
          </a:p>
          <a:p>
            <a:r>
              <a:rPr lang="ja-JP" altLang="en-US" sz="1400" dirty="0"/>
              <a:t>２</a:t>
            </a:r>
            <a:r>
              <a:rPr lang="en-US" altLang="ja-JP" sz="1400" dirty="0"/>
              <a:t>. </a:t>
            </a:r>
            <a:r>
              <a:rPr lang="ja-JP" altLang="en-US" sz="1400" dirty="0"/>
              <a:t>私たちの生活は、生物多様性によってもたらされる生きものの恵みによって成り立っていること</a:t>
            </a:r>
          </a:p>
          <a:p>
            <a:r>
              <a:rPr lang="ja-JP" altLang="en-US" sz="1400" dirty="0"/>
              <a:t>３</a:t>
            </a:r>
            <a:r>
              <a:rPr lang="en-US" altLang="ja-JP" sz="1400" dirty="0"/>
              <a:t>. </a:t>
            </a:r>
            <a:r>
              <a:rPr lang="ja-JP" altLang="en-US" sz="1400" dirty="0"/>
              <a:t>人々の暮らしや関わりにより維持されている里地里山が生物多様性上大切であること</a:t>
            </a:r>
          </a:p>
          <a:p>
            <a:r>
              <a:rPr lang="ja-JP" altLang="en-US" sz="1400" dirty="0"/>
              <a:t>４</a:t>
            </a:r>
            <a:r>
              <a:rPr lang="en-US" altLang="ja-JP" sz="1400" dirty="0"/>
              <a:t>. </a:t>
            </a:r>
            <a:r>
              <a:rPr lang="ja-JP" altLang="en-US" sz="1400" dirty="0"/>
              <a:t>世界の森林やサンゴ礁が、年々減少していること</a:t>
            </a:r>
          </a:p>
          <a:p>
            <a:r>
              <a:rPr lang="ja-JP" altLang="en-US" sz="1400" dirty="0"/>
              <a:t>５</a:t>
            </a:r>
            <a:r>
              <a:rPr lang="en-US" altLang="ja-JP" sz="1400" dirty="0"/>
              <a:t>. </a:t>
            </a:r>
            <a:r>
              <a:rPr lang="ja-JP" altLang="en-US" sz="1400" dirty="0"/>
              <a:t>希少な動植物について、国や自治体がレッドデータブックやレッドリストを作成していること</a:t>
            </a:r>
          </a:p>
          <a:p>
            <a:r>
              <a:rPr lang="ja-JP" altLang="en-US" sz="1400" dirty="0"/>
              <a:t>６</a:t>
            </a:r>
            <a:r>
              <a:rPr lang="en-US" altLang="ja-JP" sz="1400" dirty="0"/>
              <a:t>. </a:t>
            </a:r>
            <a:r>
              <a:rPr lang="ja-JP" altLang="en-US" sz="1400" dirty="0"/>
              <a:t>外来生物が日本の在来種の生息環境を脅かし、生態系への悪影響や農作物への被害などの問題を引き起こしていること</a:t>
            </a:r>
            <a:endParaRPr lang="en-US" altLang="ja-JP" sz="1400" dirty="0"/>
          </a:p>
          <a:p>
            <a:r>
              <a:rPr lang="ja-JP" altLang="en-US" sz="1400" dirty="0"/>
              <a:t>７．国際的に生物多様性条約が定められていること</a:t>
            </a:r>
          </a:p>
          <a:p>
            <a:endParaRPr lang="en-US" altLang="ja-JP" sz="1400" dirty="0"/>
          </a:p>
        </p:txBody>
      </p:sp>
      <p:sp>
        <p:nvSpPr>
          <p:cNvPr id="6" name="正方形/長方形 5"/>
          <p:cNvSpPr/>
          <p:nvPr/>
        </p:nvSpPr>
        <p:spPr>
          <a:xfrm>
            <a:off x="218113" y="541203"/>
            <a:ext cx="9569831" cy="5997710"/>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ja-JP" altLang="en-US" sz="1600" b="1" u="sng" dirty="0"/>
          </a:p>
          <a:p>
            <a:pPr>
              <a:spcAft>
                <a:spcPts val="600"/>
              </a:spcAft>
              <a:defRPr/>
            </a:pPr>
            <a:endParaRPr lang="en-US" altLang="ja-JP" sz="1600" b="1" dirty="0">
              <a:latin typeface="+mj-ea"/>
              <a:ea typeface="+mj-ea"/>
            </a:endParaRPr>
          </a:p>
        </p:txBody>
      </p:sp>
      <p:sp>
        <p:nvSpPr>
          <p:cNvPr id="2" name="スライド番号プレースホルダー 1"/>
          <p:cNvSpPr>
            <a:spLocks noGrp="1"/>
          </p:cNvSpPr>
          <p:nvPr>
            <p:ph type="sldNum" sz="quarter" idx="4294967295"/>
          </p:nvPr>
        </p:nvSpPr>
        <p:spPr>
          <a:xfrm>
            <a:off x="9429810" y="6488794"/>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11</a:t>
            </a:fld>
            <a:endParaRPr kumimoji="1" lang="ja-JP" altLang="en-US" dirty="0"/>
          </a:p>
        </p:txBody>
      </p:sp>
      <p:sp>
        <p:nvSpPr>
          <p:cNvPr id="9"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4081"/>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大阪府における生物多様性保全の取組み（実績）</a:t>
            </a:r>
          </a:p>
        </p:txBody>
      </p:sp>
      <p:sp>
        <p:nvSpPr>
          <p:cNvPr id="13" name="テキスト ボックス 12">
            <a:extLst>
              <a:ext uri="{FF2B5EF4-FFF2-40B4-BE49-F238E27FC236}">
                <a16:creationId xmlns:a16="http://schemas.microsoft.com/office/drawing/2014/main" id="{C4DB554F-7817-4464-8F4D-5BFAFF55D4AB}"/>
              </a:ext>
            </a:extLst>
          </p:cNvPr>
          <p:cNvSpPr txBox="1"/>
          <p:nvPr/>
        </p:nvSpPr>
        <p:spPr>
          <a:xfrm>
            <a:off x="416212" y="690990"/>
            <a:ext cx="5546705" cy="369332"/>
          </a:xfrm>
          <a:prstGeom prst="rect">
            <a:avLst/>
          </a:prstGeom>
          <a:solidFill>
            <a:schemeClr val="bg1"/>
          </a:solidFill>
          <a:ln>
            <a:solidFill>
              <a:schemeClr val="tx1"/>
            </a:solidFill>
          </a:ln>
        </p:spPr>
        <p:txBody>
          <a:bodyPr wrap="square" rtlCol="0">
            <a:spAutoFit/>
          </a:bodyPr>
          <a:lstStyle/>
          <a:p>
            <a:pPr algn="ctr"/>
            <a:r>
              <a:rPr lang="ja-JP" altLang="en-US" b="1" dirty="0"/>
              <a:t>目標：「生物多様性の府民認知度を</a:t>
            </a:r>
            <a:r>
              <a:rPr lang="en-US" altLang="ja-JP" b="1" dirty="0"/>
              <a:t>70%</a:t>
            </a:r>
            <a:r>
              <a:rPr lang="ja-JP" altLang="en-US" b="1" dirty="0"/>
              <a:t>以上にする」</a:t>
            </a:r>
            <a:endParaRPr lang="en-US" altLang="ja-JP" b="1" dirty="0"/>
          </a:p>
        </p:txBody>
      </p:sp>
      <p:sp>
        <p:nvSpPr>
          <p:cNvPr id="15" name="テキスト ボックス 14">
            <a:extLst>
              <a:ext uri="{FF2B5EF4-FFF2-40B4-BE49-F238E27FC236}">
                <a16:creationId xmlns:a16="http://schemas.microsoft.com/office/drawing/2014/main" id="{C4DB554F-7817-4464-8F4D-5BFAFF55D4AB}"/>
              </a:ext>
            </a:extLst>
          </p:cNvPr>
          <p:cNvSpPr txBox="1"/>
          <p:nvPr/>
        </p:nvSpPr>
        <p:spPr>
          <a:xfrm>
            <a:off x="310410" y="1117617"/>
            <a:ext cx="8861198" cy="369332"/>
          </a:xfrm>
          <a:prstGeom prst="rect">
            <a:avLst/>
          </a:prstGeom>
          <a:noFill/>
          <a:ln>
            <a:noFill/>
          </a:ln>
        </p:spPr>
        <p:txBody>
          <a:bodyPr wrap="square" rtlCol="0">
            <a:spAutoFit/>
          </a:bodyPr>
          <a:lstStyle/>
          <a:p>
            <a:r>
              <a:rPr lang="ja-JP" altLang="en-US" dirty="0"/>
              <a:t>〇</a:t>
            </a:r>
            <a:r>
              <a:rPr lang="en-US" altLang="ja-JP" dirty="0"/>
              <a:t>2016</a:t>
            </a:r>
            <a:r>
              <a:rPr lang="ja-JP" altLang="en-US" dirty="0"/>
              <a:t>年度からは、</a:t>
            </a:r>
            <a:r>
              <a:rPr lang="en-US" altLang="ja-JP" dirty="0"/>
              <a:t>【</a:t>
            </a:r>
            <a:r>
              <a:rPr lang="ja-JP" altLang="en-US" dirty="0"/>
              <a:t>生物多様性に関する項目</a:t>
            </a:r>
            <a:r>
              <a:rPr lang="en-US" altLang="ja-JP" dirty="0"/>
              <a:t>】</a:t>
            </a:r>
            <a:r>
              <a:rPr lang="ja-JP" altLang="en-US" dirty="0"/>
              <a:t>の認知度に係る設問を追加　</a:t>
            </a:r>
            <a:endParaRPr lang="en-US" altLang="ja-JP" dirty="0"/>
          </a:p>
        </p:txBody>
      </p:sp>
      <p:sp>
        <p:nvSpPr>
          <p:cNvPr id="16" name="テキスト ボックス 15">
            <a:extLst>
              <a:ext uri="{FF2B5EF4-FFF2-40B4-BE49-F238E27FC236}">
                <a16:creationId xmlns:a16="http://schemas.microsoft.com/office/drawing/2014/main" id="{C4DB554F-7817-4464-8F4D-5BFAFF55D4AB}"/>
              </a:ext>
            </a:extLst>
          </p:cNvPr>
          <p:cNvSpPr txBox="1"/>
          <p:nvPr/>
        </p:nvSpPr>
        <p:spPr>
          <a:xfrm>
            <a:off x="310410" y="3713437"/>
            <a:ext cx="8859626" cy="369332"/>
          </a:xfrm>
          <a:prstGeom prst="rect">
            <a:avLst/>
          </a:prstGeom>
          <a:noFill/>
          <a:ln>
            <a:noFill/>
          </a:ln>
        </p:spPr>
        <p:txBody>
          <a:bodyPr wrap="square" rtlCol="0">
            <a:spAutoFit/>
          </a:bodyPr>
          <a:lstStyle/>
          <a:p>
            <a:r>
              <a:rPr lang="ja-JP" altLang="en-US" dirty="0"/>
              <a:t>◆</a:t>
            </a:r>
            <a:r>
              <a:rPr lang="ja-JP" altLang="en-US" u="sng" dirty="0"/>
              <a:t>生物多様性に関する項目について何らかのことを知っている人の割合は</a:t>
            </a:r>
            <a:r>
              <a:rPr lang="en-US" altLang="ja-JP" u="sng" dirty="0"/>
              <a:t>67.2</a:t>
            </a:r>
            <a:r>
              <a:rPr lang="ja-JP" altLang="en-US" u="sng" dirty="0"/>
              <a:t>％</a:t>
            </a:r>
            <a:endParaRPr lang="en-US" altLang="ja-JP" u="sng" dirty="0"/>
          </a:p>
        </p:txBody>
      </p:sp>
      <p:sp>
        <p:nvSpPr>
          <p:cNvPr id="17" name="テキスト ボックス 16">
            <a:extLst>
              <a:ext uri="{FF2B5EF4-FFF2-40B4-BE49-F238E27FC236}">
                <a16:creationId xmlns:a16="http://schemas.microsoft.com/office/drawing/2014/main" id="{C4DB554F-7817-4464-8F4D-5BFAFF55D4AB}"/>
              </a:ext>
            </a:extLst>
          </p:cNvPr>
          <p:cNvSpPr txBox="1"/>
          <p:nvPr/>
        </p:nvSpPr>
        <p:spPr>
          <a:xfrm>
            <a:off x="340066" y="3356793"/>
            <a:ext cx="2353492" cy="338554"/>
          </a:xfrm>
          <a:prstGeom prst="rect">
            <a:avLst/>
          </a:prstGeom>
          <a:solidFill>
            <a:srgbClr val="92D050"/>
          </a:solidFill>
          <a:ln>
            <a:noFill/>
          </a:ln>
        </p:spPr>
        <p:txBody>
          <a:bodyPr wrap="square" rtlCol="0">
            <a:spAutoFit/>
          </a:bodyPr>
          <a:lstStyle/>
          <a:p>
            <a:pPr algn="ctr"/>
            <a:r>
              <a:rPr lang="ja-JP" altLang="en-US" sz="1600" b="1" dirty="0"/>
              <a:t>調査結果</a:t>
            </a:r>
            <a:r>
              <a:rPr lang="en-US" altLang="ja-JP" sz="1600" b="1" dirty="0"/>
              <a:t>(2019)</a:t>
            </a:r>
          </a:p>
        </p:txBody>
      </p:sp>
      <p:sp>
        <p:nvSpPr>
          <p:cNvPr id="10" name="テキスト ボックス 9">
            <a:extLst>
              <a:ext uri="{FF2B5EF4-FFF2-40B4-BE49-F238E27FC236}">
                <a16:creationId xmlns:a16="http://schemas.microsoft.com/office/drawing/2014/main" id="{C4DB554F-7817-4464-8F4D-5BFAFF55D4AB}"/>
              </a:ext>
            </a:extLst>
          </p:cNvPr>
          <p:cNvSpPr txBox="1"/>
          <p:nvPr/>
        </p:nvSpPr>
        <p:spPr>
          <a:xfrm>
            <a:off x="416212" y="4054405"/>
            <a:ext cx="7276829" cy="523220"/>
          </a:xfrm>
          <a:prstGeom prst="rect">
            <a:avLst/>
          </a:prstGeom>
          <a:noFill/>
          <a:ln>
            <a:noFill/>
          </a:ln>
        </p:spPr>
        <p:txBody>
          <a:bodyPr wrap="square" rtlCol="0">
            <a:spAutoFit/>
          </a:bodyPr>
          <a:lstStyle/>
          <a:p>
            <a:r>
              <a:rPr lang="ja-JP" altLang="en-US" sz="1400" dirty="0"/>
              <a:t>＜生物多様性に関する項目について何らかのことを知っている人の割合の推移（％）＞</a:t>
            </a:r>
            <a:endParaRPr lang="en-US" altLang="ja-JP" sz="1400" dirty="0"/>
          </a:p>
          <a:p>
            <a:endParaRPr lang="en-US" altLang="ja-JP" sz="1400" dirty="0"/>
          </a:p>
        </p:txBody>
      </p:sp>
      <p:sp>
        <p:nvSpPr>
          <p:cNvPr id="3" name="正方形/長方形 2"/>
          <p:cNvSpPr/>
          <p:nvPr/>
        </p:nvSpPr>
        <p:spPr>
          <a:xfrm>
            <a:off x="340066" y="1427645"/>
            <a:ext cx="9325922" cy="1787270"/>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DB554F-7817-4464-8F4D-5BFAFF55D4AB}"/>
              </a:ext>
            </a:extLst>
          </p:cNvPr>
          <p:cNvSpPr txBox="1"/>
          <p:nvPr/>
        </p:nvSpPr>
        <p:spPr>
          <a:xfrm>
            <a:off x="403153" y="5058207"/>
            <a:ext cx="9199749" cy="1338828"/>
          </a:xfrm>
          <a:prstGeom prst="rect">
            <a:avLst/>
          </a:prstGeom>
          <a:solidFill>
            <a:schemeClr val="bg1"/>
          </a:solidFill>
          <a:ln>
            <a:solidFill>
              <a:schemeClr val="tx1"/>
            </a:solidFill>
          </a:ln>
        </p:spPr>
        <p:txBody>
          <a:bodyPr wrap="square" rtlCol="0">
            <a:spAutoFit/>
          </a:bodyPr>
          <a:lstStyle/>
          <a:p>
            <a:pPr>
              <a:lnSpc>
                <a:spcPct val="150000"/>
              </a:lnSpc>
            </a:pPr>
            <a:r>
              <a:rPr lang="en-US" altLang="ja-JP" dirty="0"/>
              <a:t>【</a:t>
            </a:r>
            <a:r>
              <a:rPr lang="ja-JP" altLang="en-US" dirty="0"/>
              <a:t>分析</a:t>
            </a:r>
            <a:r>
              <a:rPr lang="en-US" altLang="ja-JP" dirty="0"/>
              <a:t>】</a:t>
            </a:r>
          </a:p>
          <a:p>
            <a:pPr>
              <a:lnSpc>
                <a:spcPct val="150000"/>
              </a:lnSpc>
            </a:pPr>
            <a:r>
              <a:rPr lang="ja-JP" altLang="en-US" dirty="0"/>
              <a:t>●</a:t>
            </a:r>
            <a:r>
              <a:rPr lang="en-US" altLang="ja-JP" u="sng" dirty="0"/>
              <a:t>【</a:t>
            </a:r>
            <a:r>
              <a:rPr lang="ja-JP" altLang="en-US" u="sng" dirty="0"/>
              <a:t>言葉</a:t>
            </a:r>
            <a:r>
              <a:rPr lang="en-US" altLang="ja-JP" u="sng" dirty="0"/>
              <a:t>】</a:t>
            </a:r>
            <a:r>
              <a:rPr lang="ja-JP" altLang="en-US" u="sng" dirty="0"/>
              <a:t>の認知度に比べ、</a:t>
            </a:r>
            <a:r>
              <a:rPr lang="en-US" altLang="ja-JP" u="sng" dirty="0"/>
              <a:t>【</a:t>
            </a:r>
            <a:r>
              <a:rPr lang="ja-JP" altLang="en-US" u="sng" dirty="0"/>
              <a:t>生物多様性に関する項目</a:t>
            </a:r>
            <a:r>
              <a:rPr lang="en-US" altLang="ja-JP" u="sng" dirty="0"/>
              <a:t>】</a:t>
            </a:r>
            <a:r>
              <a:rPr lang="ja-JP" altLang="en-US" u="sng" dirty="0"/>
              <a:t>についての認知度は高いことから、　具体的な事象と生物多様性とのつながりに関する意識の不足が考えられる</a:t>
            </a:r>
            <a:endParaRPr lang="en-US" altLang="ja-JP" u="sng" dirty="0"/>
          </a:p>
        </p:txBody>
      </p:sp>
      <p:graphicFrame>
        <p:nvGraphicFramePr>
          <p:cNvPr id="7" name="表 6"/>
          <p:cNvGraphicFramePr>
            <a:graphicFrameLocks noGrp="1"/>
          </p:cNvGraphicFramePr>
          <p:nvPr>
            <p:extLst>
              <p:ext uri="{D42A27DB-BD31-4B8C-83A1-F6EECF244321}">
                <p14:modId xmlns:p14="http://schemas.microsoft.com/office/powerpoint/2010/main" val="2406295761"/>
              </p:ext>
            </p:extLst>
          </p:nvPr>
        </p:nvGraphicFramePr>
        <p:xfrm>
          <a:off x="706706" y="4352451"/>
          <a:ext cx="4681532" cy="563878"/>
        </p:xfrm>
        <a:graphic>
          <a:graphicData uri="http://schemas.openxmlformats.org/drawingml/2006/table">
            <a:tbl>
              <a:tblPr/>
              <a:tblGrid>
                <a:gridCol w="1170383">
                  <a:extLst>
                    <a:ext uri="{9D8B030D-6E8A-4147-A177-3AD203B41FA5}">
                      <a16:colId xmlns:a16="http://schemas.microsoft.com/office/drawing/2014/main" val="3744588118"/>
                    </a:ext>
                  </a:extLst>
                </a:gridCol>
                <a:gridCol w="1170383">
                  <a:extLst>
                    <a:ext uri="{9D8B030D-6E8A-4147-A177-3AD203B41FA5}">
                      <a16:colId xmlns:a16="http://schemas.microsoft.com/office/drawing/2014/main" val="2387179270"/>
                    </a:ext>
                  </a:extLst>
                </a:gridCol>
                <a:gridCol w="1170383">
                  <a:extLst>
                    <a:ext uri="{9D8B030D-6E8A-4147-A177-3AD203B41FA5}">
                      <a16:colId xmlns:a16="http://schemas.microsoft.com/office/drawing/2014/main" val="279353763"/>
                    </a:ext>
                  </a:extLst>
                </a:gridCol>
                <a:gridCol w="1170383">
                  <a:extLst>
                    <a:ext uri="{9D8B030D-6E8A-4147-A177-3AD203B41FA5}">
                      <a16:colId xmlns:a16="http://schemas.microsoft.com/office/drawing/2014/main" val="483533334"/>
                    </a:ext>
                  </a:extLst>
                </a:gridCol>
              </a:tblGrid>
              <a:tr h="281939">
                <a:tc>
                  <a:txBody>
                    <a:bodyPr/>
                    <a:lstStyle/>
                    <a:p>
                      <a:pPr algn="ctr" fontAlgn="ctr"/>
                      <a:r>
                        <a:rPr lang="en-US" altLang="ja-JP" sz="1200" b="0" i="0" u="none" strike="noStrike" dirty="0">
                          <a:solidFill>
                            <a:srgbClr val="000000"/>
                          </a:solidFill>
                          <a:effectLst/>
                          <a:latin typeface="+mn-ea"/>
                          <a:ea typeface="+mn-ea"/>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200" b="0" i="0" u="none" strike="noStrike" dirty="0">
                          <a:solidFill>
                            <a:srgbClr val="000000"/>
                          </a:solidFill>
                          <a:effectLst/>
                          <a:latin typeface="+mn-ea"/>
                          <a:ea typeface="+mn-ea"/>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200" b="0" i="0" u="none" strike="noStrike" dirty="0">
                          <a:solidFill>
                            <a:srgbClr val="000000"/>
                          </a:solidFill>
                          <a:effectLst/>
                          <a:latin typeface="+mn-ea"/>
                          <a:ea typeface="+mn-ea"/>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200" b="0" i="0" u="none" strike="noStrike" dirty="0">
                          <a:solidFill>
                            <a:srgbClr val="000000"/>
                          </a:solidFill>
                          <a:effectLst/>
                          <a:latin typeface="+mn-ea"/>
                          <a:ea typeface="+mn-ea"/>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0894166"/>
                  </a:ext>
                </a:extLst>
              </a:tr>
              <a:tr h="281939">
                <a:tc>
                  <a:txBody>
                    <a:bodyPr/>
                    <a:lstStyle/>
                    <a:p>
                      <a:pPr algn="ctr" fontAlgn="ctr"/>
                      <a:r>
                        <a:rPr lang="en-US" altLang="ja-JP" sz="1200" b="0" i="0" u="none" strike="noStrike">
                          <a:solidFill>
                            <a:srgbClr val="000000"/>
                          </a:solidFill>
                          <a:effectLst/>
                          <a:latin typeface="+mn-ea"/>
                          <a:ea typeface="+mn-ea"/>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mn-ea"/>
                          <a:ea typeface="+mn-ea"/>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n-ea"/>
                          <a:ea typeface="+mn-ea"/>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n-ea"/>
                          <a:ea typeface="+mn-ea"/>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269888"/>
                  </a:ext>
                </a:extLst>
              </a:tr>
            </a:tbl>
          </a:graphicData>
        </a:graphic>
      </p:graphicFrame>
    </p:spTree>
    <p:extLst>
      <p:ext uri="{BB962C8B-B14F-4D97-AF65-F5344CB8AC3E}">
        <p14:creationId xmlns:p14="http://schemas.microsoft.com/office/powerpoint/2010/main" val="349717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8113" y="541203"/>
            <a:ext cx="9569831" cy="5997710"/>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ja-JP" altLang="en-US" sz="1600" b="1" u="sng" dirty="0"/>
          </a:p>
          <a:p>
            <a:pPr>
              <a:spcAft>
                <a:spcPts val="600"/>
              </a:spcAft>
              <a:defRPr/>
            </a:pPr>
            <a:endParaRPr lang="en-US" altLang="ja-JP" sz="1600" b="1" dirty="0">
              <a:latin typeface="+mj-ea"/>
              <a:ea typeface="+mj-ea"/>
            </a:endParaRPr>
          </a:p>
        </p:txBody>
      </p:sp>
      <p:sp>
        <p:nvSpPr>
          <p:cNvPr id="2" name="スライド番号プレースホルダー 1"/>
          <p:cNvSpPr>
            <a:spLocks noGrp="1"/>
          </p:cNvSpPr>
          <p:nvPr>
            <p:ph type="sldNum" sz="quarter" idx="4294967295"/>
          </p:nvPr>
        </p:nvSpPr>
        <p:spPr>
          <a:xfrm>
            <a:off x="9429810" y="6488794"/>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12</a:t>
            </a:fld>
            <a:endParaRPr kumimoji="1" lang="ja-JP" altLang="en-US" dirty="0"/>
          </a:p>
        </p:txBody>
      </p:sp>
      <p:sp>
        <p:nvSpPr>
          <p:cNvPr id="9"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4081"/>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大阪府における生物多様性保全の取組み（実績）</a:t>
            </a:r>
          </a:p>
        </p:txBody>
      </p:sp>
      <p:sp>
        <p:nvSpPr>
          <p:cNvPr id="12" name="テキスト ボックス 11">
            <a:extLst>
              <a:ext uri="{FF2B5EF4-FFF2-40B4-BE49-F238E27FC236}">
                <a16:creationId xmlns:a16="http://schemas.microsoft.com/office/drawing/2014/main" id="{C4DB554F-7817-4464-8F4D-5BFAFF55D4AB}"/>
              </a:ext>
            </a:extLst>
          </p:cNvPr>
          <p:cNvSpPr txBox="1"/>
          <p:nvPr/>
        </p:nvSpPr>
        <p:spPr>
          <a:xfrm>
            <a:off x="416212" y="720270"/>
            <a:ext cx="9013598" cy="646331"/>
          </a:xfrm>
          <a:prstGeom prst="rect">
            <a:avLst/>
          </a:prstGeom>
          <a:solidFill>
            <a:schemeClr val="bg1"/>
          </a:solidFill>
          <a:ln>
            <a:solidFill>
              <a:schemeClr val="tx1"/>
            </a:solidFill>
          </a:ln>
        </p:spPr>
        <p:txBody>
          <a:bodyPr wrap="square" rtlCol="0">
            <a:spAutoFit/>
          </a:bodyPr>
          <a:lstStyle/>
          <a:p>
            <a:r>
              <a:rPr lang="ja-JP" altLang="en-US" b="1" dirty="0"/>
              <a:t>目標：「生物多様性の損失を止める行動を拡大する」</a:t>
            </a:r>
            <a:endParaRPr lang="en-US" altLang="ja-JP" b="1" dirty="0"/>
          </a:p>
          <a:p>
            <a:r>
              <a:rPr lang="ja-JP" altLang="en-US" b="1" dirty="0"/>
              <a:t>●活動する府民の割合を倍増する（</a:t>
            </a:r>
            <a:r>
              <a:rPr lang="en-US" altLang="ja-JP" b="1" dirty="0"/>
              <a:t>2014</a:t>
            </a:r>
            <a:r>
              <a:rPr lang="ja-JP" altLang="en-US" b="1" dirty="0"/>
              <a:t>年大阪府府民アンケート　</a:t>
            </a:r>
            <a:r>
              <a:rPr lang="en-US" altLang="ja-JP" b="1" dirty="0"/>
              <a:t>6.0</a:t>
            </a:r>
            <a:r>
              <a:rPr lang="ja-JP" altLang="en-US" b="1" dirty="0"/>
              <a:t>％）</a:t>
            </a:r>
          </a:p>
        </p:txBody>
      </p:sp>
      <p:sp>
        <p:nvSpPr>
          <p:cNvPr id="13" name="テキスト ボックス 12">
            <a:extLst>
              <a:ext uri="{FF2B5EF4-FFF2-40B4-BE49-F238E27FC236}">
                <a16:creationId xmlns:a16="http://schemas.microsoft.com/office/drawing/2014/main" id="{C4DB554F-7817-4464-8F4D-5BFAFF55D4AB}"/>
              </a:ext>
            </a:extLst>
          </p:cNvPr>
          <p:cNvSpPr txBox="1"/>
          <p:nvPr/>
        </p:nvSpPr>
        <p:spPr>
          <a:xfrm>
            <a:off x="323714" y="1366601"/>
            <a:ext cx="8861198" cy="419474"/>
          </a:xfrm>
          <a:prstGeom prst="rect">
            <a:avLst/>
          </a:prstGeom>
          <a:noFill/>
          <a:ln>
            <a:noFill/>
          </a:ln>
        </p:spPr>
        <p:txBody>
          <a:bodyPr wrap="square" rtlCol="0">
            <a:spAutoFit/>
          </a:bodyPr>
          <a:lstStyle/>
          <a:p>
            <a:pPr>
              <a:lnSpc>
                <a:spcPct val="150000"/>
              </a:lnSpc>
            </a:pPr>
            <a:r>
              <a:rPr lang="ja-JP" altLang="en-US" sz="1600" dirty="0"/>
              <a:t>〇</a:t>
            </a:r>
            <a:r>
              <a:rPr lang="en-US" altLang="ja-JP" sz="1600" dirty="0"/>
              <a:t>【</a:t>
            </a:r>
            <a:r>
              <a:rPr lang="ja-JP" altLang="en-US" sz="1600" dirty="0"/>
              <a:t>地域における環境保全のための取組みの具体例</a:t>
            </a:r>
            <a:r>
              <a:rPr lang="en-US" altLang="ja-JP" sz="1600" dirty="0"/>
              <a:t>】</a:t>
            </a:r>
            <a:r>
              <a:rPr lang="ja-JP" altLang="en-US" sz="1600" dirty="0"/>
              <a:t>を分野ごとに示し、取組み状況を質問</a:t>
            </a:r>
            <a:endParaRPr lang="en-US" altLang="ja-JP" sz="1600" dirty="0"/>
          </a:p>
        </p:txBody>
      </p:sp>
      <p:sp>
        <p:nvSpPr>
          <p:cNvPr id="16" name="テキスト ボックス 15">
            <a:extLst>
              <a:ext uri="{FF2B5EF4-FFF2-40B4-BE49-F238E27FC236}">
                <a16:creationId xmlns:a16="http://schemas.microsoft.com/office/drawing/2014/main" id="{C4DB554F-7817-4464-8F4D-5BFAFF55D4AB}"/>
              </a:ext>
            </a:extLst>
          </p:cNvPr>
          <p:cNvSpPr txBox="1"/>
          <p:nvPr/>
        </p:nvSpPr>
        <p:spPr>
          <a:xfrm>
            <a:off x="416212" y="5126549"/>
            <a:ext cx="7012888" cy="461665"/>
          </a:xfrm>
          <a:prstGeom prst="rect">
            <a:avLst/>
          </a:prstGeom>
          <a:noFill/>
          <a:ln>
            <a:noFill/>
          </a:ln>
        </p:spPr>
        <p:txBody>
          <a:bodyPr wrap="square" rtlCol="0">
            <a:spAutoFit/>
          </a:bodyPr>
          <a:lstStyle/>
          <a:p>
            <a:pPr>
              <a:lnSpc>
                <a:spcPct val="150000"/>
              </a:lnSpc>
            </a:pPr>
            <a:r>
              <a:rPr lang="ja-JP" altLang="en-US" sz="1600" dirty="0"/>
              <a:t>◆</a:t>
            </a:r>
            <a:r>
              <a:rPr lang="en-US" altLang="ja-JP" sz="1600" u="sng" dirty="0"/>
              <a:t>【</a:t>
            </a:r>
            <a:r>
              <a:rPr lang="ja-JP" altLang="en-US" sz="1600" u="sng" dirty="0"/>
              <a:t>生物多様性分野</a:t>
            </a:r>
            <a:r>
              <a:rPr lang="en-US" altLang="ja-JP" sz="1600" u="sng" dirty="0"/>
              <a:t>】</a:t>
            </a:r>
            <a:r>
              <a:rPr lang="ja-JP" altLang="en-US" sz="1600" u="sng" dirty="0"/>
              <a:t>の取組みに参加したことがある人の割合は</a:t>
            </a:r>
            <a:r>
              <a:rPr lang="en-US" altLang="ja-JP" sz="1600" u="sng" dirty="0"/>
              <a:t>2.4</a:t>
            </a:r>
            <a:r>
              <a:rPr lang="ja-JP" altLang="en-US" sz="1600" u="sng" dirty="0"/>
              <a:t>％</a:t>
            </a:r>
          </a:p>
        </p:txBody>
      </p:sp>
      <p:sp>
        <p:nvSpPr>
          <p:cNvPr id="18" name="テキスト ボックス 17">
            <a:extLst>
              <a:ext uri="{FF2B5EF4-FFF2-40B4-BE49-F238E27FC236}">
                <a16:creationId xmlns:a16="http://schemas.microsoft.com/office/drawing/2014/main" id="{C4DB554F-7817-4464-8F4D-5BFAFF55D4AB}"/>
              </a:ext>
            </a:extLst>
          </p:cNvPr>
          <p:cNvSpPr txBox="1"/>
          <p:nvPr/>
        </p:nvSpPr>
        <p:spPr>
          <a:xfrm>
            <a:off x="416212" y="4782361"/>
            <a:ext cx="2353492" cy="338554"/>
          </a:xfrm>
          <a:prstGeom prst="rect">
            <a:avLst/>
          </a:prstGeom>
          <a:solidFill>
            <a:srgbClr val="92D050"/>
          </a:solidFill>
          <a:ln>
            <a:noFill/>
          </a:ln>
        </p:spPr>
        <p:txBody>
          <a:bodyPr wrap="square" rtlCol="0">
            <a:spAutoFit/>
          </a:bodyPr>
          <a:lstStyle/>
          <a:p>
            <a:pPr algn="ctr"/>
            <a:r>
              <a:rPr lang="ja-JP" altLang="en-US" sz="1600" b="1" dirty="0"/>
              <a:t>調査結果</a:t>
            </a:r>
            <a:r>
              <a:rPr lang="en-US" altLang="ja-JP" sz="1600" b="1" dirty="0"/>
              <a:t>(2019)</a:t>
            </a:r>
          </a:p>
        </p:txBody>
      </p:sp>
      <p:sp>
        <p:nvSpPr>
          <p:cNvPr id="21" name="テキスト ボックス 20">
            <a:extLst>
              <a:ext uri="{FF2B5EF4-FFF2-40B4-BE49-F238E27FC236}">
                <a16:creationId xmlns:a16="http://schemas.microsoft.com/office/drawing/2014/main" id="{C4DB554F-7817-4464-8F4D-5BFAFF55D4AB}"/>
              </a:ext>
            </a:extLst>
          </p:cNvPr>
          <p:cNvSpPr txBox="1"/>
          <p:nvPr/>
        </p:nvSpPr>
        <p:spPr>
          <a:xfrm>
            <a:off x="694516" y="5502152"/>
            <a:ext cx="7012888" cy="830997"/>
          </a:xfrm>
          <a:prstGeom prst="rect">
            <a:avLst/>
          </a:prstGeom>
          <a:noFill/>
          <a:ln>
            <a:noFill/>
          </a:ln>
        </p:spPr>
        <p:txBody>
          <a:bodyPr wrap="square" rtlCol="0">
            <a:spAutoFit/>
          </a:bodyPr>
          <a:lstStyle/>
          <a:p>
            <a:r>
              <a:rPr lang="ja-JP" altLang="en-US" sz="1600" dirty="0"/>
              <a:t>（参考）</a:t>
            </a:r>
            <a:r>
              <a:rPr lang="en-US" altLang="ja-JP" sz="1600" dirty="0"/>
              <a:t>1</a:t>
            </a:r>
            <a:r>
              <a:rPr lang="ja-JP" altLang="en-US" sz="1600" dirty="0"/>
              <a:t>分野でも参加したことがある人の割合は</a:t>
            </a:r>
            <a:r>
              <a:rPr lang="en-US" altLang="ja-JP" sz="1600" dirty="0"/>
              <a:t>16.0</a:t>
            </a:r>
            <a:r>
              <a:rPr lang="ja-JP" altLang="en-US" sz="1600" dirty="0"/>
              <a:t>％</a:t>
            </a:r>
            <a:endParaRPr lang="en-US" altLang="ja-JP" sz="1600" dirty="0"/>
          </a:p>
          <a:p>
            <a:r>
              <a:rPr lang="ja-JP" altLang="en-US" sz="1600" dirty="0"/>
              <a:t>　　　　</a:t>
            </a:r>
            <a:r>
              <a:rPr lang="en-US" altLang="ja-JP" sz="1600" dirty="0"/>
              <a:t>【</a:t>
            </a:r>
            <a:r>
              <a:rPr lang="ja-JP" altLang="en-US" sz="1600" dirty="0"/>
              <a:t>省エネルギー・地球温暖化防止分野</a:t>
            </a:r>
            <a:r>
              <a:rPr lang="en-US" altLang="ja-JP" sz="1600" dirty="0"/>
              <a:t>】</a:t>
            </a:r>
            <a:r>
              <a:rPr lang="ja-JP" altLang="en-US" sz="1600" dirty="0"/>
              <a:t>：</a:t>
            </a:r>
            <a:r>
              <a:rPr lang="en-US" altLang="ja-JP" sz="1600" dirty="0"/>
              <a:t>4.2%</a:t>
            </a:r>
            <a:r>
              <a:rPr lang="ja-JP" altLang="en-US" sz="1600" dirty="0" err="1"/>
              <a:t>、</a:t>
            </a:r>
            <a:r>
              <a:rPr lang="en-US" altLang="ja-JP" sz="1600" dirty="0"/>
              <a:t>【</a:t>
            </a:r>
            <a:r>
              <a:rPr lang="ja-JP" altLang="en-US" sz="1600" dirty="0"/>
              <a:t>資源循環分野</a:t>
            </a:r>
            <a:r>
              <a:rPr lang="en-US" altLang="ja-JP" sz="1600" dirty="0"/>
              <a:t>】</a:t>
            </a:r>
            <a:r>
              <a:rPr lang="ja-JP" altLang="en-US" sz="1600" dirty="0"/>
              <a:t>：</a:t>
            </a:r>
            <a:r>
              <a:rPr lang="en-US" altLang="ja-JP" sz="1600" dirty="0"/>
              <a:t>9.6%</a:t>
            </a:r>
          </a:p>
          <a:p>
            <a:r>
              <a:rPr lang="ja-JP" altLang="en-US" sz="1600" dirty="0"/>
              <a:t>　　　　</a:t>
            </a:r>
            <a:r>
              <a:rPr lang="en-US" altLang="ja-JP" sz="1600" dirty="0"/>
              <a:t>【</a:t>
            </a:r>
            <a:r>
              <a:rPr lang="ja-JP" altLang="en-US" sz="1600" dirty="0"/>
              <a:t>良好な大気・水質分野</a:t>
            </a:r>
            <a:r>
              <a:rPr lang="en-US" altLang="ja-JP" sz="1600" dirty="0"/>
              <a:t>】</a:t>
            </a:r>
            <a:r>
              <a:rPr lang="ja-JP" altLang="en-US" sz="1600" dirty="0"/>
              <a:t>：</a:t>
            </a:r>
            <a:r>
              <a:rPr lang="en-US" altLang="ja-JP" sz="1600" dirty="0"/>
              <a:t>3.2%</a:t>
            </a:r>
            <a:r>
              <a:rPr lang="ja-JP" altLang="en-US" sz="1600" dirty="0" err="1"/>
              <a:t>、</a:t>
            </a:r>
            <a:r>
              <a:rPr lang="en-US" altLang="ja-JP" sz="1600" dirty="0"/>
              <a:t>【</a:t>
            </a:r>
            <a:r>
              <a:rPr lang="ja-JP" altLang="en-US" sz="1600" dirty="0"/>
              <a:t>豊かで快適な都市環境分野</a:t>
            </a:r>
            <a:r>
              <a:rPr lang="en-US" altLang="ja-JP" sz="1600" dirty="0"/>
              <a:t>】</a:t>
            </a:r>
            <a:r>
              <a:rPr lang="ja-JP" altLang="en-US" sz="1600" dirty="0"/>
              <a:t>：</a:t>
            </a:r>
            <a:r>
              <a:rPr lang="en-US" altLang="ja-JP" sz="1600" dirty="0"/>
              <a:t>5.3%</a:t>
            </a:r>
            <a:endParaRPr lang="ja-JP" altLang="en-US" sz="1600" dirty="0"/>
          </a:p>
        </p:txBody>
      </p:sp>
      <p:pic>
        <p:nvPicPr>
          <p:cNvPr id="7" name="図 6"/>
          <p:cNvPicPr>
            <a:picLocks noChangeAspect="1"/>
          </p:cNvPicPr>
          <p:nvPr/>
        </p:nvPicPr>
        <p:blipFill>
          <a:blip r:embed="rId3"/>
          <a:stretch>
            <a:fillRect/>
          </a:stretch>
        </p:blipFill>
        <p:spPr>
          <a:xfrm>
            <a:off x="596347" y="1776155"/>
            <a:ext cx="7714151" cy="2950816"/>
          </a:xfrm>
          <a:prstGeom prst="rect">
            <a:avLst/>
          </a:prstGeom>
        </p:spPr>
      </p:pic>
      <p:sp>
        <p:nvSpPr>
          <p:cNvPr id="3" name="正方形/長方形 2"/>
          <p:cNvSpPr/>
          <p:nvPr/>
        </p:nvSpPr>
        <p:spPr>
          <a:xfrm>
            <a:off x="475809" y="2853360"/>
            <a:ext cx="7934095" cy="817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08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8113" y="541203"/>
            <a:ext cx="9569831" cy="5997710"/>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ja-JP" altLang="en-US" sz="1600" b="1" u="sng" dirty="0"/>
          </a:p>
          <a:p>
            <a:pPr>
              <a:spcAft>
                <a:spcPts val="600"/>
              </a:spcAft>
              <a:defRPr/>
            </a:pPr>
            <a:endParaRPr lang="en-US" altLang="ja-JP" sz="1600" b="1" dirty="0">
              <a:latin typeface="+mj-ea"/>
              <a:ea typeface="+mj-ea"/>
            </a:endParaRPr>
          </a:p>
        </p:txBody>
      </p:sp>
      <p:sp>
        <p:nvSpPr>
          <p:cNvPr id="2" name="スライド番号プレースホルダー 1"/>
          <p:cNvSpPr>
            <a:spLocks noGrp="1"/>
          </p:cNvSpPr>
          <p:nvPr>
            <p:ph type="sldNum" sz="quarter" idx="4294967295"/>
          </p:nvPr>
        </p:nvSpPr>
        <p:spPr>
          <a:xfrm>
            <a:off x="9429810" y="6488794"/>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13</a:t>
            </a:fld>
            <a:endParaRPr kumimoji="1" lang="ja-JP" altLang="en-US" dirty="0"/>
          </a:p>
        </p:txBody>
      </p:sp>
      <p:sp>
        <p:nvSpPr>
          <p:cNvPr id="9"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4081"/>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大阪府における生物多様性保全の取組み（実績）</a:t>
            </a:r>
          </a:p>
        </p:txBody>
      </p:sp>
      <p:sp>
        <p:nvSpPr>
          <p:cNvPr id="12" name="テキスト ボックス 11">
            <a:extLst>
              <a:ext uri="{FF2B5EF4-FFF2-40B4-BE49-F238E27FC236}">
                <a16:creationId xmlns:a16="http://schemas.microsoft.com/office/drawing/2014/main" id="{C4DB554F-7817-4464-8F4D-5BFAFF55D4AB}"/>
              </a:ext>
            </a:extLst>
          </p:cNvPr>
          <p:cNvSpPr txBox="1"/>
          <p:nvPr/>
        </p:nvSpPr>
        <p:spPr>
          <a:xfrm>
            <a:off x="416212" y="720270"/>
            <a:ext cx="9013598" cy="646331"/>
          </a:xfrm>
          <a:prstGeom prst="rect">
            <a:avLst/>
          </a:prstGeom>
          <a:solidFill>
            <a:schemeClr val="bg1"/>
          </a:solidFill>
          <a:ln>
            <a:solidFill>
              <a:schemeClr val="tx1"/>
            </a:solidFill>
          </a:ln>
        </p:spPr>
        <p:txBody>
          <a:bodyPr wrap="square" rtlCol="0">
            <a:spAutoFit/>
          </a:bodyPr>
          <a:lstStyle/>
          <a:p>
            <a:r>
              <a:rPr lang="ja-JP" altLang="en-US" b="1" dirty="0"/>
              <a:t>目標：「生物多様性の損失を止める行動を拡大する」</a:t>
            </a:r>
            <a:endParaRPr lang="en-US" altLang="ja-JP" b="1" dirty="0"/>
          </a:p>
          <a:p>
            <a:r>
              <a:rPr lang="ja-JP" altLang="en-US" b="1" dirty="0"/>
              <a:t>●活動する府民の割合を倍増する（</a:t>
            </a:r>
            <a:r>
              <a:rPr lang="en-US" altLang="ja-JP" b="1" dirty="0"/>
              <a:t>2014</a:t>
            </a:r>
            <a:r>
              <a:rPr lang="ja-JP" altLang="en-US" b="1" dirty="0"/>
              <a:t>年大阪府府民アンケート　</a:t>
            </a:r>
            <a:r>
              <a:rPr lang="en-US" altLang="ja-JP" b="1" dirty="0"/>
              <a:t>6.0</a:t>
            </a:r>
            <a:r>
              <a:rPr lang="ja-JP" altLang="en-US" b="1" dirty="0"/>
              <a:t>％）</a:t>
            </a:r>
          </a:p>
        </p:txBody>
      </p:sp>
      <p:sp>
        <p:nvSpPr>
          <p:cNvPr id="11" name="テキスト ボックス 10">
            <a:extLst>
              <a:ext uri="{FF2B5EF4-FFF2-40B4-BE49-F238E27FC236}">
                <a16:creationId xmlns:a16="http://schemas.microsoft.com/office/drawing/2014/main" id="{C4DB554F-7817-4464-8F4D-5BFAFF55D4AB}"/>
              </a:ext>
            </a:extLst>
          </p:cNvPr>
          <p:cNvSpPr txBox="1"/>
          <p:nvPr/>
        </p:nvSpPr>
        <p:spPr>
          <a:xfrm>
            <a:off x="353125" y="1424024"/>
            <a:ext cx="5611101" cy="307777"/>
          </a:xfrm>
          <a:prstGeom prst="rect">
            <a:avLst/>
          </a:prstGeom>
          <a:noFill/>
          <a:ln>
            <a:noFill/>
          </a:ln>
        </p:spPr>
        <p:txBody>
          <a:bodyPr wrap="square" rtlCol="0">
            <a:spAutoFit/>
          </a:bodyPr>
          <a:lstStyle/>
          <a:p>
            <a:r>
              <a:rPr lang="ja-JP" altLang="en-US" sz="1400" b="1" dirty="0"/>
              <a:t>＜</a:t>
            </a:r>
            <a:r>
              <a:rPr lang="en-US" altLang="ja-JP" sz="1400" b="1" dirty="0"/>
              <a:t>【</a:t>
            </a:r>
            <a:r>
              <a:rPr lang="ja-JP" altLang="en-US" sz="1400" b="1" dirty="0"/>
              <a:t>生物多様性分野</a:t>
            </a:r>
            <a:r>
              <a:rPr lang="en-US" altLang="ja-JP" sz="1400" b="1" dirty="0"/>
              <a:t>】</a:t>
            </a:r>
            <a:r>
              <a:rPr lang="ja-JP" altLang="en-US" sz="1400" b="1" dirty="0"/>
              <a:t>の取組みに参加したことがある人の割合の推移＞</a:t>
            </a:r>
            <a:endParaRPr lang="en-US" altLang="ja-JP" sz="1400" b="1" dirty="0"/>
          </a:p>
        </p:txBody>
      </p:sp>
      <p:sp>
        <p:nvSpPr>
          <p:cNvPr id="15" name="テキスト ボックス 14">
            <a:extLst>
              <a:ext uri="{FF2B5EF4-FFF2-40B4-BE49-F238E27FC236}">
                <a16:creationId xmlns:a16="http://schemas.microsoft.com/office/drawing/2014/main" id="{C4DB554F-7817-4464-8F4D-5BFAFF55D4AB}"/>
              </a:ext>
            </a:extLst>
          </p:cNvPr>
          <p:cNvSpPr txBox="1"/>
          <p:nvPr/>
        </p:nvSpPr>
        <p:spPr>
          <a:xfrm>
            <a:off x="353125" y="5123240"/>
            <a:ext cx="9199749" cy="1338828"/>
          </a:xfrm>
          <a:prstGeom prst="rect">
            <a:avLst/>
          </a:prstGeom>
          <a:solidFill>
            <a:schemeClr val="bg1"/>
          </a:solidFill>
          <a:ln>
            <a:solidFill>
              <a:schemeClr val="tx1"/>
            </a:solidFill>
          </a:ln>
        </p:spPr>
        <p:txBody>
          <a:bodyPr wrap="square" rtlCol="0">
            <a:spAutoFit/>
          </a:bodyPr>
          <a:lstStyle/>
          <a:p>
            <a:pPr>
              <a:lnSpc>
                <a:spcPct val="150000"/>
              </a:lnSpc>
            </a:pPr>
            <a:r>
              <a:rPr lang="en-US" altLang="ja-JP" dirty="0"/>
              <a:t>【</a:t>
            </a:r>
            <a:r>
              <a:rPr lang="ja-JP" altLang="en-US" dirty="0"/>
              <a:t>分析</a:t>
            </a:r>
            <a:r>
              <a:rPr lang="en-US" altLang="ja-JP" dirty="0"/>
              <a:t>】</a:t>
            </a:r>
          </a:p>
          <a:p>
            <a:pPr>
              <a:lnSpc>
                <a:spcPct val="150000"/>
              </a:lnSpc>
            </a:pPr>
            <a:r>
              <a:rPr lang="ja-JP" altLang="en-US" dirty="0"/>
              <a:t>●</a:t>
            </a:r>
            <a:r>
              <a:rPr lang="ja-JP" altLang="en-US" u="sng" dirty="0"/>
              <a:t>調査において、生物多様性分野は森づくり活動や川などの水辺保全活動等、比較的積極的な取組みを例示しており、日常的な取組みと結びつきにくかったと考えられる</a:t>
            </a:r>
            <a:endParaRPr lang="en-US" altLang="ja-JP" u="sng" dirty="0"/>
          </a:p>
        </p:txBody>
      </p:sp>
      <p:sp>
        <p:nvSpPr>
          <p:cNvPr id="17" name="テキスト ボックス 16"/>
          <p:cNvSpPr txBox="1"/>
          <p:nvPr/>
        </p:nvSpPr>
        <p:spPr>
          <a:xfrm>
            <a:off x="5702229" y="3423727"/>
            <a:ext cx="3850645" cy="738664"/>
          </a:xfrm>
          <a:prstGeom prst="rect">
            <a:avLst/>
          </a:prstGeom>
          <a:noFill/>
        </p:spPr>
        <p:txBody>
          <a:bodyPr wrap="square" rtlCol="0">
            <a:spAutoFit/>
          </a:bodyPr>
          <a:lstStyle/>
          <a:p>
            <a:r>
              <a:rPr lang="ja-JP" altLang="en-US" sz="1400" dirty="0">
                <a:latin typeface="+mj-ea"/>
                <a:ea typeface="+mj-ea"/>
              </a:rPr>
              <a:t>〇大阪府環境審議会環境総合計画部会意見（</a:t>
            </a:r>
            <a:r>
              <a:rPr lang="en-US" altLang="ja-JP" sz="1400" dirty="0">
                <a:latin typeface="+mj-ea"/>
                <a:ea typeface="+mj-ea"/>
              </a:rPr>
              <a:t>2014.11</a:t>
            </a:r>
            <a:r>
              <a:rPr lang="ja-JP" altLang="en-US" sz="1400" dirty="0">
                <a:latin typeface="+mj-ea"/>
                <a:ea typeface="+mj-ea"/>
              </a:rPr>
              <a:t>）を踏まえ、「活動する府民の割合を倍増する」に見直し（</a:t>
            </a:r>
            <a:r>
              <a:rPr lang="en-US" altLang="ja-JP" sz="1400" dirty="0">
                <a:latin typeface="+mj-ea"/>
                <a:ea typeface="+mj-ea"/>
              </a:rPr>
              <a:t>2015.6</a:t>
            </a:r>
            <a:r>
              <a:rPr lang="ja-JP" altLang="en-US" sz="1400" dirty="0">
                <a:latin typeface="+mj-ea"/>
                <a:ea typeface="+mj-ea"/>
              </a:rPr>
              <a:t>）</a:t>
            </a:r>
            <a:endParaRPr lang="en-US" altLang="ja-JP" sz="1400" u="sng" dirty="0">
              <a:latin typeface="+mj-ea"/>
              <a:ea typeface="+mj-ea"/>
            </a:endParaRPr>
          </a:p>
        </p:txBody>
      </p:sp>
      <p:sp>
        <p:nvSpPr>
          <p:cNvPr id="4" name="角丸四角形 3"/>
          <p:cNvSpPr/>
          <p:nvPr/>
        </p:nvSpPr>
        <p:spPr>
          <a:xfrm>
            <a:off x="5694335" y="1575673"/>
            <a:ext cx="3967901" cy="344266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568348" y="1603733"/>
            <a:ext cx="4543326" cy="3149472"/>
          </a:xfrm>
          <a:prstGeom prst="rect">
            <a:avLst/>
          </a:prstGeom>
        </p:spPr>
      </p:pic>
      <p:sp>
        <p:nvSpPr>
          <p:cNvPr id="13" name="テキスト ボックス 12">
            <a:extLst>
              <a:ext uri="{FF2B5EF4-FFF2-40B4-BE49-F238E27FC236}">
                <a16:creationId xmlns:a16="http://schemas.microsoft.com/office/drawing/2014/main" id="{C4DB554F-7817-4464-8F4D-5BFAFF55D4AB}"/>
              </a:ext>
            </a:extLst>
          </p:cNvPr>
          <p:cNvSpPr txBox="1"/>
          <p:nvPr/>
        </p:nvSpPr>
        <p:spPr>
          <a:xfrm>
            <a:off x="1799490" y="3499083"/>
            <a:ext cx="397606" cy="307777"/>
          </a:xfrm>
          <a:prstGeom prst="rect">
            <a:avLst/>
          </a:prstGeom>
          <a:noFill/>
          <a:ln>
            <a:noFill/>
          </a:ln>
        </p:spPr>
        <p:txBody>
          <a:bodyPr wrap="square" rtlCol="0">
            <a:spAutoFit/>
          </a:bodyPr>
          <a:lstStyle/>
          <a:p>
            <a:r>
              <a:rPr lang="en-US" altLang="ja-JP" sz="1400" dirty="0"/>
              <a:t>※</a:t>
            </a:r>
          </a:p>
        </p:txBody>
      </p:sp>
      <p:sp>
        <p:nvSpPr>
          <p:cNvPr id="16" name="テキスト ボックス 15"/>
          <p:cNvSpPr txBox="1"/>
          <p:nvPr/>
        </p:nvSpPr>
        <p:spPr>
          <a:xfrm>
            <a:off x="6152522" y="1655307"/>
            <a:ext cx="3850645" cy="307777"/>
          </a:xfrm>
          <a:prstGeom prst="rect">
            <a:avLst/>
          </a:prstGeom>
          <a:noFill/>
        </p:spPr>
        <p:txBody>
          <a:bodyPr wrap="square" rtlCol="0">
            <a:spAutoFit/>
          </a:bodyPr>
          <a:lstStyle/>
          <a:p>
            <a:r>
              <a:rPr lang="ja-JP" altLang="en-US" sz="1400" b="1" dirty="0">
                <a:latin typeface="+mj-ea"/>
                <a:ea typeface="+mj-ea"/>
              </a:rPr>
              <a:t>（参考）</a:t>
            </a:r>
            <a:r>
              <a:rPr lang="en-US" altLang="ja-JP" sz="1400" b="1" dirty="0">
                <a:latin typeface="+mj-ea"/>
                <a:ea typeface="+mj-ea"/>
              </a:rPr>
              <a:t>2013</a:t>
            </a:r>
            <a:r>
              <a:rPr lang="ja-JP" altLang="en-US" sz="1400" b="1" dirty="0">
                <a:latin typeface="+mj-ea"/>
                <a:ea typeface="+mj-ea"/>
              </a:rPr>
              <a:t>年度までの目標について</a:t>
            </a:r>
            <a:endParaRPr lang="en-US" altLang="ja-JP" sz="1400" b="1" dirty="0">
              <a:latin typeface="+mj-ea"/>
              <a:ea typeface="+mj-ea"/>
            </a:endParaRPr>
          </a:p>
        </p:txBody>
      </p:sp>
      <p:sp>
        <p:nvSpPr>
          <p:cNvPr id="18" name="テキスト ボックス 17"/>
          <p:cNvSpPr txBox="1"/>
          <p:nvPr/>
        </p:nvSpPr>
        <p:spPr>
          <a:xfrm>
            <a:off x="5783427" y="1962503"/>
            <a:ext cx="2343955" cy="307777"/>
          </a:xfrm>
          <a:prstGeom prst="rect">
            <a:avLst/>
          </a:prstGeom>
          <a:noFill/>
        </p:spPr>
        <p:txBody>
          <a:bodyPr wrap="square" rtlCol="0">
            <a:spAutoFit/>
          </a:bodyPr>
          <a:lstStyle/>
          <a:p>
            <a:r>
              <a:rPr lang="en-US" altLang="ja-JP" sz="1400" dirty="0">
                <a:latin typeface="+mj-ea"/>
                <a:ea typeface="+mj-ea"/>
              </a:rPr>
              <a:t>【2013</a:t>
            </a:r>
            <a:r>
              <a:rPr lang="ja-JP" altLang="en-US" sz="1400" dirty="0">
                <a:latin typeface="+mj-ea"/>
                <a:ea typeface="+mj-ea"/>
              </a:rPr>
              <a:t>年度までの目標</a:t>
            </a:r>
            <a:r>
              <a:rPr lang="en-US" altLang="ja-JP" sz="1200" u="sng" dirty="0">
                <a:latin typeface="+mj-ea"/>
                <a:ea typeface="+mj-ea"/>
              </a:rPr>
              <a:t>】</a:t>
            </a:r>
          </a:p>
        </p:txBody>
      </p:sp>
      <p:sp>
        <p:nvSpPr>
          <p:cNvPr id="19" name="テキスト ボックス 18"/>
          <p:cNvSpPr txBox="1"/>
          <p:nvPr/>
        </p:nvSpPr>
        <p:spPr>
          <a:xfrm>
            <a:off x="5694335" y="2218618"/>
            <a:ext cx="4029144" cy="307777"/>
          </a:xfrm>
          <a:prstGeom prst="rect">
            <a:avLst/>
          </a:prstGeom>
          <a:noFill/>
        </p:spPr>
        <p:txBody>
          <a:bodyPr wrap="square" rtlCol="0">
            <a:spAutoFit/>
          </a:bodyPr>
          <a:lstStyle/>
          <a:p>
            <a:r>
              <a:rPr lang="ja-JP" altLang="en-US" sz="1400" u="sng" dirty="0">
                <a:latin typeface="+mj-ea"/>
                <a:ea typeface="+mj-ea"/>
              </a:rPr>
              <a:t>「活動する府民を</a:t>
            </a:r>
            <a:r>
              <a:rPr lang="en-US" altLang="ja-JP" sz="1400" u="sng" dirty="0">
                <a:latin typeface="+mj-ea"/>
                <a:ea typeface="+mj-ea"/>
              </a:rPr>
              <a:t>30%</a:t>
            </a:r>
            <a:r>
              <a:rPr lang="ja-JP" altLang="en-US" sz="1400" u="sng" dirty="0">
                <a:latin typeface="+mj-ea"/>
                <a:ea typeface="+mj-ea"/>
              </a:rPr>
              <a:t>増加する」</a:t>
            </a:r>
            <a:r>
              <a:rPr lang="ja-JP" altLang="en-US" sz="1400" dirty="0">
                <a:latin typeface="+mj-ea"/>
                <a:ea typeface="+mj-ea"/>
              </a:rPr>
              <a:t>（</a:t>
            </a:r>
            <a:r>
              <a:rPr lang="en-US" altLang="ja-JP" sz="1400" dirty="0">
                <a:latin typeface="+mj-ea"/>
                <a:ea typeface="+mj-ea"/>
              </a:rPr>
              <a:t>2009</a:t>
            </a:r>
            <a:r>
              <a:rPr lang="ja-JP" altLang="en-US" sz="1400" dirty="0">
                <a:latin typeface="+mj-ea"/>
                <a:ea typeface="+mj-ea"/>
              </a:rPr>
              <a:t>年　約７万人）</a:t>
            </a:r>
            <a:endParaRPr lang="en-US" altLang="ja-JP" sz="1400" dirty="0">
              <a:latin typeface="+mj-ea"/>
              <a:ea typeface="+mj-ea"/>
            </a:endParaRPr>
          </a:p>
        </p:txBody>
      </p:sp>
      <p:sp>
        <p:nvSpPr>
          <p:cNvPr id="20" name="テキスト ボックス 19"/>
          <p:cNvSpPr txBox="1"/>
          <p:nvPr/>
        </p:nvSpPr>
        <p:spPr>
          <a:xfrm>
            <a:off x="5722640" y="4133398"/>
            <a:ext cx="4122573" cy="646331"/>
          </a:xfrm>
          <a:prstGeom prst="rect">
            <a:avLst/>
          </a:prstGeom>
          <a:noFill/>
        </p:spPr>
        <p:txBody>
          <a:bodyPr wrap="square" rtlCol="0">
            <a:spAutoFit/>
          </a:bodyPr>
          <a:lstStyle/>
          <a:p>
            <a:r>
              <a:rPr lang="en-US" altLang="ja-JP" sz="1200" u="sng" dirty="0">
                <a:latin typeface="+mj-ea"/>
                <a:ea typeface="+mj-ea"/>
              </a:rPr>
              <a:t>2014.11</a:t>
            </a:r>
            <a:r>
              <a:rPr lang="ja-JP" altLang="en-US" sz="1200" u="sng" dirty="0">
                <a:latin typeface="+mj-ea"/>
                <a:ea typeface="+mj-ea"/>
              </a:rPr>
              <a:t>大阪府環境審議会環境総合計画部会意見（抜粋）</a:t>
            </a:r>
            <a:endParaRPr lang="en-US" altLang="ja-JP" sz="1200" u="sng" dirty="0">
              <a:latin typeface="+mj-ea"/>
              <a:ea typeface="+mj-ea"/>
            </a:endParaRPr>
          </a:p>
          <a:p>
            <a:r>
              <a:rPr lang="ja-JP" altLang="en-US" sz="1200" i="1" dirty="0">
                <a:latin typeface="+mj-ea"/>
                <a:ea typeface="+mj-ea"/>
              </a:rPr>
              <a:t>「目標を既に達成した施策については、新たな目標設定を</a:t>
            </a:r>
            <a:endParaRPr lang="en-US" altLang="ja-JP" sz="1200" i="1" dirty="0">
              <a:latin typeface="+mj-ea"/>
              <a:ea typeface="+mj-ea"/>
            </a:endParaRPr>
          </a:p>
          <a:p>
            <a:r>
              <a:rPr lang="ja-JP" altLang="en-US" sz="1200" i="1" dirty="0">
                <a:latin typeface="+mj-ea"/>
                <a:ea typeface="+mj-ea"/>
              </a:rPr>
              <a:t>検討すべき。」</a:t>
            </a:r>
            <a:endParaRPr lang="en-US" altLang="ja-JP" sz="1200" i="1" dirty="0">
              <a:latin typeface="+mj-ea"/>
              <a:ea typeface="+mj-ea"/>
            </a:endParaRPr>
          </a:p>
        </p:txBody>
      </p:sp>
      <p:sp>
        <p:nvSpPr>
          <p:cNvPr id="21" name="テキスト ボックス 20"/>
          <p:cNvSpPr txBox="1"/>
          <p:nvPr/>
        </p:nvSpPr>
        <p:spPr>
          <a:xfrm>
            <a:off x="5783427" y="2587894"/>
            <a:ext cx="2343955" cy="307777"/>
          </a:xfrm>
          <a:prstGeom prst="rect">
            <a:avLst/>
          </a:prstGeom>
          <a:noFill/>
        </p:spPr>
        <p:txBody>
          <a:bodyPr wrap="square" rtlCol="0">
            <a:spAutoFit/>
          </a:bodyPr>
          <a:lstStyle/>
          <a:p>
            <a:r>
              <a:rPr lang="en-US" altLang="ja-JP" sz="1400" dirty="0">
                <a:latin typeface="+mj-ea"/>
                <a:ea typeface="+mj-ea"/>
              </a:rPr>
              <a:t>【2013</a:t>
            </a:r>
            <a:r>
              <a:rPr lang="ja-JP" altLang="en-US" sz="1400" dirty="0">
                <a:latin typeface="+mj-ea"/>
                <a:ea typeface="+mj-ea"/>
              </a:rPr>
              <a:t>年度までの実績（人）</a:t>
            </a:r>
            <a:r>
              <a:rPr lang="en-US" altLang="ja-JP" sz="1200" u="sng" dirty="0">
                <a:latin typeface="+mj-ea"/>
                <a:ea typeface="+mj-ea"/>
              </a:rPr>
              <a:t>】</a:t>
            </a:r>
          </a:p>
        </p:txBody>
      </p:sp>
      <p:graphicFrame>
        <p:nvGraphicFramePr>
          <p:cNvPr id="8" name="表 7"/>
          <p:cNvGraphicFramePr>
            <a:graphicFrameLocks noGrp="1"/>
          </p:cNvGraphicFramePr>
          <p:nvPr>
            <p:extLst>
              <p:ext uri="{D42A27DB-BD31-4B8C-83A1-F6EECF244321}">
                <p14:modId xmlns:p14="http://schemas.microsoft.com/office/powerpoint/2010/main" val="3922859574"/>
              </p:ext>
            </p:extLst>
          </p:nvPr>
        </p:nvGraphicFramePr>
        <p:xfrm>
          <a:off x="5736611" y="2911116"/>
          <a:ext cx="3883200" cy="470654"/>
        </p:xfrm>
        <a:graphic>
          <a:graphicData uri="http://schemas.openxmlformats.org/drawingml/2006/table">
            <a:tbl>
              <a:tblPr/>
              <a:tblGrid>
                <a:gridCol w="970800">
                  <a:extLst>
                    <a:ext uri="{9D8B030D-6E8A-4147-A177-3AD203B41FA5}">
                      <a16:colId xmlns:a16="http://schemas.microsoft.com/office/drawing/2014/main" val="3685771723"/>
                    </a:ext>
                  </a:extLst>
                </a:gridCol>
                <a:gridCol w="970800">
                  <a:extLst>
                    <a:ext uri="{9D8B030D-6E8A-4147-A177-3AD203B41FA5}">
                      <a16:colId xmlns:a16="http://schemas.microsoft.com/office/drawing/2014/main" val="2838421586"/>
                    </a:ext>
                  </a:extLst>
                </a:gridCol>
                <a:gridCol w="970800">
                  <a:extLst>
                    <a:ext uri="{9D8B030D-6E8A-4147-A177-3AD203B41FA5}">
                      <a16:colId xmlns:a16="http://schemas.microsoft.com/office/drawing/2014/main" val="2588107046"/>
                    </a:ext>
                  </a:extLst>
                </a:gridCol>
                <a:gridCol w="970800">
                  <a:extLst>
                    <a:ext uri="{9D8B030D-6E8A-4147-A177-3AD203B41FA5}">
                      <a16:colId xmlns:a16="http://schemas.microsoft.com/office/drawing/2014/main" val="861801296"/>
                    </a:ext>
                  </a:extLst>
                </a:gridCol>
              </a:tblGrid>
              <a:tr h="235327">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目標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10747565"/>
                  </a:ext>
                </a:extLst>
              </a:tr>
              <a:tr h="235327">
                <a:tc>
                  <a:txBody>
                    <a:bodyPr/>
                    <a:lstStyle/>
                    <a:p>
                      <a:pPr algn="ct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95,290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124,546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210,137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196,010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463933"/>
                  </a:ext>
                </a:extLst>
              </a:tr>
            </a:tbl>
          </a:graphicData>
        </a:graphic>
      </p:graphicFrame>
      <p:sp>
        <p:nvSpPr>
          <p:cNvPr id="23" name="テキスト ボックス 22"/>
          <p:cNvSpPr txBox="1"/>
          <p:nvPr/>
        </p:nvSpPr>
        <p:spPr>
          <a:xfrm>
            <a:off x="701672" y="4695265"/>
            <a:ext cx="4953462" cy="430887"/>
          </a:xfrm>
          <a:prstGeom prst="rect">
            <a:avLst/>
          </a:prstGeom>
          <a:noFill/>
        </p:spPr>
        <p:txBody>
          <a:bodyPr wrap="square" rtlCol="0">
            <a:spAutoFit/>
          </a:bodyPr>
          <a:lstStyle/>
          <a:p>
            <a:r>
              <a:rPr lang="ja-JP" altLang="en-US" sz="1100" dirty="0">
                <a:latin typeface="+mj-ea"/>
                <a:ea typeface="+mj-ea"/>
              </a:rPr>
              <a:t>（</a:t>
            </a:r>
            <a:r>
              <a:rPr lang="en-US" altLang="ja-JP" sz="1100" dirty="0">
                <a:latin typeface="+mj-ea"/>
                <a:ea typeface="+mj-ea"/>
              </a:rPr>
              <a:t>※</a:t>
            </a:r>
            <a:r>
              <a:rPr lang="ja-JP" altLang="en-US" sz="1100" dirty="0">
                <a:latin typeface="+mj-ea"/>
                <a:ea typeface="+mj-ea"/>
              </a:rPr>
              <a:t>）</a:t>
            </a:r>
            <a:r>
              <a:rPr lang="en-US" altLang="ja-JP" sz="1100" dirty="0">
                <a:latin typeface="+mj-ea"/>
                <a:ea typeface="+mj-ea"/>
              </a:rPr>
              <a:t>2014</a:t>
            </a:r>
            <a:r>
              <a:rPr lang="ja-JP" altLang="en-US" sz="1100" dirty="0">
                <a:latin typeface="+mj-ea"/>
                <a:ea typeface="+mj-ea"/>
              </a:rPr>
              <a:t>年度までは府政モニターを対象とした調査を実施。</a:t>
            </a:r>
            <a:r>
              <a:rPr lang="en-US" altLang="ja-JP" sz="1100" dirty="0">
                <a:latin typeface="+mj-ea"/>
                <a:ea typeface="+mj-ea"/>
              </a:rPr>
              <a:t>2015</a:t>
            </a:r>
            <a:r>
              <a:rPr lang="ja-JP" altLang="en-US" sz="1100" dirty="0">
                <a:latin typeface="+mj-ea"/>
                <a:ea typeface="+mj-ea"/>
              </a:rPr>
              <a:t>年度からは</a:t>
            </a:r>
            <a:endParaRPr lang="en-US" altLang="ja-JP" sz="1100" dirty="0">
              <a:latin typeface="+mj-ea"/>
              <a:ea typeface="+mj-ea"/>
            </a:endParaRPr>
          </a:p>
          <a:p>
            <a:r>
              <a:rPr lang="ja-JP" altLang="en-US" sz="1100" dirty="0">
                <a:latin typeface="+mj-ea"/>
                <a:ea typeface="+mj-ea"/>
              </a:rPr>
              <a:t>　　　民間のインターネット調査会社が保有するモニターを活用した調査に変更。</a:t>
            </a:r>
            <a:endParaRPr lang="en-US" altLang="ja-JP" sz="1100" u="sng" dirty="0">
              <a:latin typeface="+mj-ea"/>
              <a:ea typeface="+mj-ea"/>
            </a:endParaRPr>
          </a:p>
        </p:txBody>
      </p:sp>
    </p:spTree>
    <p:extLst>
      <p:ext uri="{BB962C8B-B14F-4D97-AF65-F5344CB8AC3E}">
        <p14:creationId xmlns:p14="http://schemas.microsoft.com/office/powerpoint/2010/main" val="213417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8113" y="541203"/>
            <a:ext cx="9569831" cy="5997710"/>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ja-JP" altLang="en-US" sz="1600" b="1" u="sng" dirty="0"/>
          </a:p>
          <a:p>
            <a:pPr>
              <a:spcAft>
                <a:spcPts val="600"/>
              </a:spcAft>
              <a:defRPr/>
            </a:pPr>
            <a:endParaRPr lang="en-US" altLang="ja-JP" sz="1600" b="1" dirty="0">
              <a:latin typeface="+mj-ea"/>
              <a:ea typeface="+mj-ea"/>
            </a:endParaRPr>
          </a:p>
        </p:txBody>
      </p:sp>
      <p:sp>
        <p:nvSpPr>
          <p:cNvPr id="2" name="スライド番号プレースホルダー 1"/>
          <p:cNvSpPr>
            <a:spLocks noGrp="1"/>
          </p:cNvSpPr>
          <p:nvPr>
            <p:ph type="sldNum" sz="quarter" idx="4294967295"/>
          </p:nvPr>
        </p:nvSpPr>
        <p:spPr>
          <a:xfrm>
            <a:off x="9429810" y="6488794"/>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14</a:t>
            </a:fld>
            <a:endParaRPr kumimoji="1" lang="ja-JP" altLang="en-US" dirty="0"/>
          </a:p>
        </p:txBody>
      </p:sp>
      <p:sp>
        <p:nvSpPr>
          <p:cNvPr id="9"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4081"/>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大阪府における生物多様性保全の取組み（実績）</a:t>
            </a:r>
          </a:p>
        </p:txBody>
      </p:sp>
      <p:sp>
        <p:nvSpPr>
          <p:cNvPr id="10" name="テキスト ボックス 9">
            <a:extLst>
              <a:ext uri="{FF2B5EF4-FFF2-40B4-BE49-F238E27FC236}">
                <a16:creationId xmlns:a16="http://schemas.microsoft.com/office/drawing/2014/main" id="{C4DB554F-7817-4464-8F4D-5BFAFF55D4AB}"/>
              </a:ext>
            </a:extLst>
          </p:cNvPr>
          <p:cNvSpPr txBox="1"/>
          <p:nvPr/>
        </p:nvSpPr>
        <p:spPr>
          <a:xfrm>
            <a:off x="416212" y="690990"/>
            <a:ext cx="9013598" cy="646331"/>
          </a:xfrm>
          <a:prstGeom prst="rect">
            <a:avLst/>
          </a:prstGeom>
          <a:solidFill>
            <a:schemeClr val="bg1"/>
          </a:solidFill>
          <a:ln>
            <a:solidFill>
              <a:schemeClr val="tx1"/>
            </a:solidFill>
          </a:ln>
        </p:spPr>
        <p:txBody>
          <a:bodyPr wrap="square" rtlCol="0">
            <a:spAutoFit/>
          </a:bodyPr>
          <a:lstStyle/>
          <a:p>
            <a:r>
              <a:rPr lang="ja-JP" altLang="en-US" b="1" dirty="0"/>
              <a:t>目標：「生物多様性の損失を止める行動を拡大する」</a:t>
            </a:r>
            <a:endParaRPr lang="en-US" altLang="ja-JP" b="1" dirty="0"/>
          </a:p>
          <a:p>
            <a:r>
              <a:rPr lang="ja-JP" altLang="en-US" b="1" dirty="0"/>
              <a:t>●保安林や鳥獣保護区等の生物多様性保全に資する地域指定を新たに</a:t>
            </a:r>
            <a:r>
              <a:rPr lang="en-US" altLang="ja-JP" b="1" dirty="0"/>
              <a:t>2,000ha</a:t>
            </a:r>
            <a:r>
              <a:rPr lang="ja-JP" altLang="en-US" b="1" dirty="0"/>
              <a:t>拡大する</a:t>
            </a:r>
          </a:p>
        </p:txBody>
      </p:sp>
      <p:sp>
        <p:nvSpPr>
          <p:cNvPr id="11" name="テキスト ボックス 10">
            <a:extLst>
              <a:ext uri="{FF2B5EF4-FFF2-40B4-BE49-F238E27FC236}">
                <a16:creationId xmlns:a16="http://schemas.microsoft.com/office/drawing/2014/main" id="{C4DB554F-7817-4464-8F4D-5BFAFF55D4AB}"/>
              </a:ext>
            </a:extLst>
          </p:cNvPr>
          <p:cNvSpPr txBox="1"/>
          <p:nvPr/>
        </p:nvSpPr>
        <p:spPr>
          <a:xfrm>
            <a:off x="560416" y="1514664"/>
            <a:ext cx="3744971" cy="369332"/>
          </a:xfrm>
          <a:prstGeom prst="rect">
            <a:avLst/>
          </a:prstGeom>
          <a:solidFill>
            <a:schemeClr val="bg1"/>
          </a:solidFill>
          <a:ln>
            <a:solidFill>
              <a:schemeClr val="tx1"/>
            </a:solidFill>
          </a:ln>
        </p:spPr>
        <p:txBody>
          <a:bodyPr wrap="square" rtlCol="0">
            <a:spAutoFit/>
          </a:bodyPr>
          <a:lstStyle/>
          <a:p>
            <a:pPr algn="ctr"/>
            <a:r>
              <a:rPr lang="ja-JP" altLang="en-US" b="1" u="sng" dirty="0"/>
              <a:t>目標値：</a:t>
            </a:r>
            <a:r>
              <a:rPr lang="en-US" altLang="ja-JP" b="1" u="sng" dirty="0"/>
              <a:t>83,970ha</a:t>
            </a:r>
            <a:r>
              <a:rPr lang="ja-JP" altLang="en-US" sz="1400" dirty="0"/>
              <a:t>（</a:t>
            </a:r>
            <a:r>
              <a:rPr lang="en-US" altLang="ja-JP" sz="1400" dirty="0"/>
              <a:t>2009</a:t>
            </a:r>
            <a:r>
              <a:rPr lang="ja-JP" altLang="en-US" sz="1400" dirty="0"/>
              <a:t>年度末</a:t>
            </a:r>
            <a:r>
              <a:rPr lang="en-US" altLang="ja-JP" sz="1400" dirty="0"/>
              <a:t>81,991ha</a:t>
            </a:r>
            <a:r>
              <a:rPr lang="ja-JP" altLang="en-US" sz="1400" dirty="0"/>
              <a:t>）</a:t>
            </a:r>
            <a:endParaRPr lang="en-US" altLang="ja-JP" sz="1400" dirty="0"/>
          </a:p>
        </p:txBody>
      </p:sp>
      <p:sp>
        <p:nvSpPr>
          <p:cNvPr id="12" name="テキスト ボックス 11">
            <a:extLst>
              <a:ext uri="{FF2B5EF4-FFF2-40B4-BE49-F238E27FC236}">
                <a16:creationId xmlns:a16="http://schemas.microsoft.com/office/drawing/2014/main" id="{C4DB554F-7817-4464-8F4D-5BFAFF55D4AB}"/>
              </a:ext>
            </a:extLst>
          </p:cNvPr>
          <p:cNvSpPr txBox="1"/>
          <p:nvPr/>
        </p:nvSpPr>
        <p:spPr>
          <a:xfrm>
            <a:off x="5700668" y="1529706"/>
            <a:ext cx="3232986" cy="369332"/>
          </a:xfrm>
          <a:prstGeom prst="rect">
            <a:avLst/>
          </a:prstGeom>
          <a:solidFill>
            <a:schemeClr val="bg1"/>
          </a:solidFill>
          <a:ln>
            <a:solidFill>
              <a:schemeClr val="tx1"/>
            </a:solidFill>
          </a:ln>
        </p:spPr>
        <p:txBody>
          <a:bodyPr wrap="square" rtlCol="0">
            <a:spAutoFit/>
          </a:bodyPr>
          <a:lstStyle/>
          <a:p>
            <a:pPr algn="ctr"/>
            <a:r>
              <a:rPr lang="en-US" altLang="ja-JP" sz="1600" b="1" u="sng" dirty="0"/>
              <a:t>2019</a:t>
            </a:r>
            <a:r>
              <a:rPr lang="ja-JP" altLang="en-US" sz="1600" b="1" u="sng" dirty="0"/>
              <a:t>年度末：</a:t>
            </a:r>
            <a:r>
              <a:rPr lang="en-US" altLang="ja-JP" b="1" u="sng" dirty="0"/>
              <a:t>84,022ha</a:t>
            </a:r>
          </a:p>
        </p:txBody>
      </p:sp>
      <p:sp>
        <p:nvSpPr>
          <p:cNvPr id="15" name="正方形/長方形 14"/>
          <p:cNvSpPr/>
          <p:nvPr/>
        </p:nvSpPr>
        <p:spPr>
          <a:xfrm>
            <a:off x="1950328" y="5747439"/>
            <a:ext cx="5945366" cy="738664"/>
          </a:xfrm>
          <a:prstGeom prst="rect">
            <a:avLst/>
          </a:prstGeom>
          <a:ln>
            <a:solidFill>
              <a:schemeClr val="accent1"/>
            </a:solidFill>
          </a:ln>
        </p:spPr>
        <p:txBody>
          <a:bodyPr wrap="square">
            <a:spAutoFit/>
          </a:bodyPr>
          <a:lstStyle/>
          <a:p>
            <a:pPr marR="90805" algn="just">
              <a:lnSpc>
                <a:spcPct val="150000"/>
              </a:lnSpc>
              <a:spcAft>
                <a:spcPts val="0"/>
              </a:spcAft>
              <a:tabLst>
                <a:tab pos="6570980" algn="l"/>
              </a:tabLst>
            </a:pPr>
            <a:r>
              <a:rPr lang="ja-JP" altLang="en-US" sz="1400" kern="100" dirty="0">
                <a:latin typeface="+mn-ea"/>
                <a:cs typeface="Times New Roman" panose="02020603050405020304" pitchFamily="18" charset="0"/>
              </a:rPr>
              <a:t>　　内訳：保安林</a:t>
            </a:r>
            <a:r>
              <a:rPr lang="en-US" altLang="ja-JP" sz="1400" kern="100" dirty="0">
                <a:latin typeface="+mn-ea"/>
                <a:cs typeface="Times New Roman" panose="02020603050405020304" pitchFamily="18" charset="0"/>
              </a:rPr>
              <a:t>(971ha)</a:t>
            </a:r>
            <a:r>
              <a:rPr lang="ja-JP" altLang="en-US" sz="1400" kern="100" dirty="0" err="1">
                <a:latin typeface="+mn-ea"/>
                <a:cs typeface="Times New Roman" panose="02020603050405020304" pitchFamily="18" charset="0"/>
              </a:rPr>
              <a:t>、</a:t>
            </a:r>
            <a:r>
              <a:rPr lang="ja-JP" altLang="en-US" sz="1400" kern="100" dirty="0">
                <a:latin typeface="+mn-ea"/>
                <a:cs typeface="Times New Roman" panose="02020603050405020304" pitchFamily="18" charset="0"/>
              </a:rPr>
              <a:t>府立自然公園</a:t>
            </a:r>
            <a:r>
              <a:rPr lang="en-US" altLang="ja-JP" sz="1400" kern="100" dirty="0">
                <a:latin typeface="+mn-ea"/>
                <a:cs typeface="Times New Roman" panose="02020603050405020304" pitchFamily="18" charset="0"/>
              </a:rPr>
              <a:t>(947ha)</a:t>
            </a:r>
            <a:r>
              <a:rPr lang="ja-JP" altLang="en-US" sz="1400" kern="100" dirty="0" err="1">
                <a:latin typeface="+mn-ea"/>
                <a:cs typeface="Times New Roman" panose="02020603050405020304" pitchFamily="18" charset="0"/>
              </a:rPr>
              <a:t>、</a:t>
            </a:r>
            <a:r>
              <a:rPr lang="ja-JP" altLang="en-US" sz="1400" kern="100" dirty="0">
                <a:latin typeface="+mn-ea"/>
                <a:cs typeface="Times New Roman" panose="02020603050405020304" pitchFamily="18" charset="0"/>
              </a:rPr>
              <a:t> 鳥獣保護区</a:t>
            </a:r>
            <a:r>
              <a:rPr lang="en-US" altLang="ja-JP" sz="1400" kern="100" dirty="0">
                <a:latin typeface="+mn-ea"/>
                <a:cs typeface="Times New Roman" panose="02020603050405020304" pitchFamily="18" charset="0"/>
              </a:rPr>
              <a:t>(113ha)   </a:t>
            </a:r>
          </a:p>
          <a:p>
            <a:pPr marR="90805" algn="just">
              <a:lnSpc>
                <a:spcPct val="150000"/>
              </a:lnSpc>
              <a:spcAft>
                <a:spcPts val="0"/>
              </a:spcAft>
              <a:tabLst>
                <a:tab pos="6570980" algn="l"/>
              </a:tabLst>
            </a:pPr>
            <a:r>
              <a:rPr lang="en-US"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緑地環境保全地域</a:t>
            </a:r>
            <a:r>
              <a:rPr lang="en-US" altLang="ja-JP" sz="1400" kern="100" dirty="0">
                <a:latin typeface="+mn-ea"/>
                <a:cs typeface="Times New Roman" panose="02020603050405020304" pitchFamily="18" charset="0"/>
              </a:rPr>
              <a:t>(5ha)</a:t>
            </a:r>
            <a:r>
              <a:rPr lang="ja-JP" altLang="en-US" sz="1400" kern="100" dirty="0" err="1">
                <a:latin typeface="+mn-ea"/>
                <a:cs typeface="Times New Roman" panose="02020603050405020304" pitchFamily="18" charset="0"/>
              </a:rPr>
              <a:t>、</a:t>
            </a:r>
            <a:r>
              <a:rPr lang="ja-JP" altLang="en-US" sz="1400" kern="100" dirty="0">
                <a:latin typeface="+mn-ea"/>
                <a:cs typeface="Times New Roman" panose="02020603050405020304" pitchFamily="18" charset="0"/>
              </a:rPr>
              <a:t>特別緑地保全地区</a:t>
            </a:r>
            <a:r>
              <a:rPr lang="en-US" altLang="ja-JP" sz="1400" kern="100" dirty="0">
                <a:latin typeface="+mn-ea"/>
                <a:cs typeface="Times New Roman" panose="02020603050405020304" pitchFamily="18" charset="0"/>
              </a:rPr>
              <a:t>(16ha)</a:t>
            </a:r>
            <a:endParaRPr lang="ja-JP" altLang="ja-JP" sz="2400" kern="100" dirty="0">
              <a:latin typeface="+mn-ea"/>
              <a:cs typeface="Times New Roman" panose="02020603050405020304" pitchFamily="18" charset="0"/>
            </a:endParaRPr>
          </a:p>
        </p:txBody>
      </p:sp>
      <p:sp>
        <p:nvSpPr>
          <p:cNvPr id="17" name="下矢印 16"/>
          <p:cNvSpPr/>
          <p:nvPr/>
        </p:nvSpPr>
        <p:spPr>
          <a:xfrm rot="16200000">
            <a:off x="4715728" y="1351513"/>
            <a:ext cx="574599" cy="710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795140" y="2199335"/>
            <a:ext cx="5391125" cy="3548104"/>
          </a:xfrm>
          <a:prstGeom prst="rect">
            <a:avLst/>
          </a:prstGeom>
        </p:spPr>
      </p:pic>
      <p:sp>
        <p:nvSpPr>
          <p:cNvPr id="24" name="テキスト ボックス 23">
            <a:extLst>
              <a:ext uri="{FF2B5EF4-FFF2-40B4-BE49-F238E27FC236}">
                <a16:creationId xmlns:a16="http://schemas.microsoft.com/office/drawing/2014/main" id="{C4DB554F-7817-4464-8F4D-5BFAFF55D4AB}"/>
              </a:ext>
            </a:extLst>
          </p:cNvPr>
          <p:cNvSpPr txBox="1"/>
          <p:nvPr/>
        </p:nvSpPr>
        <p:spPr>
          <a:xfrm>
            <a:off x="901676" y="4271297"/>
            <a:ext cx="397606" cy="307777"/>
          </a:xfrm>
          <a:prstGeom prst="rect">
            <a:avLst/>
          </a:prstGeom>
          <a:noFill/>
          <a:ln>
            <a:noFill/>
          </a:ln>
        </p:spPr>
        <p:txBody>
          <a:bodyPr wrap="square" rtlCol="0">
            <a:spAutoFit/>
          </a:bodyPr>
          <a:lstStyle/>
          <a:p>
            <a:r>
              <a:rPr lang="en-US" altLang="ja-JP" sz="1400" dirty="0"/>
              <a:t>ha</a:t>
            </a:r>
          </a:p>
        </p:txBody>
      </p:sp>
      <p:sp>
        <p:nvSpPr>
          <p:cNvPr id="25" name="四角形吹き出し 24"/>
          <p:cNvSpPr/>
          <p:nvPr/>
        </p:nvSpPr>
        <p:spPr>
          <a:xfrm>
            <a:off x="6606863" y="2557214"/>
            <a:ext cx="2485622" cy="1133341"/>
          </a:xfrm>
          <a:prstGeom prst="wedgeRectCallout">
            <a:avLst>
              <a:gd name="adj1" fmla="val -68501"/>
              <a:gd name="adj2" fmla="val -27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4DB554F-7817-4464-8F4D-5BFAFF55D4AB}"/>
              </a:ext>
            </a:extLst>
          </p:cNvPr>
          <p:cNvSpPr txBox="1"/>
          <p:nvPr/>
        </p:nvSpPr>
        <p:spPr>
          <a:xfrm>
            <a:off x="6762977" y="2706530"/>
            <a:ext cx="2425466" cy="830997"/>
          </a:xfrm>
          <a:prstGeom prst="rect">
            <a:avLst/>
          </a:prstGeom>
          <a:noFill/>
          <a:ln>
            <a:noFill/>
          </a:ln>
        </p:spPr>
        <p:txBody>
          <a:bodyPr wrap="square" rtlCol="0">
            <a:spAutoFit/>
          </a:bodyPr>
          <a:lstStyle/>
          <a:p>
            <a:r>
              <a:rPr lang="en-US" altLang="ja-JP" sz="1600" u="sng" dirty="0"/>
              <a:t>2019</a:t>
            </a:r>
            <a:r>
              <a:rPr lang="ja-JP" altLang="en-US" sz="1600" u="sng" dirty="0"/>
              <a:t>年度末時点で</a:t>
            </a:r>
            <a:r>
              <a:rPr lang="en-US" altLang="ja-JP" sz="1600" u="sng" dirty="0"/>
              <a:t>84,022ha</a:t>
            </a:r>
            <a:r>
              <a:rPr lang="ja-JP" altLang="en-US" sz="1600" u="sng" dirty="0"/>
              <a:t>となり、</a:t>
            </a:r>
            <a:endParaRPr lang="en-US" altLang="ja-JP" sz="1600" u="sng" dirty="0"/>
          </a:p>
          <a:p>
            <a:r>
              <a:rPr lang="ja-JP" altLang="en-US" sz="1600" u="sng" dirty="0"/>
              <a:t>目標値：</a:t>
            </a:r>
            <a:r>
              <a:rPr lang="en-US" altLang="ja-JP" sz="1600" u="sng" dirty="0"/>
              <a:t>83,970ha</a:t>
            </a:r>
            <a:r>
              <a:rPr lang="ja-JP" altLang="en-US" sz="1600" u="sng" dirty="0"/>
              <a:t>を達成</a:t>
            </a:r>
            <a:endParaRPr lang="en-US" altLang="ja-JP" sz="1600" u="sng" dirty="0"/>
          </a:p>
        </p:txBody>
      </p:sp>
    </p:spTree>
    <p:extLst>
      <p:ext uri="{BB962C8B-B14F-4D97-AF65-F5344CB8AC3E}">
        <p14:creationId xmlns:p14="http://schemas.microsoft.com/office/powerpoint/2010/main" val="88177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9208168" y="6455532"/>
            <a:ext cx="697832" cy="473982"/>
          </a:xfrm>
        </p:spPr>
        <p:txBody>
          <a:bodyPr/>
          <a:lstStyle/>
          <a:p>
            <a:fld id="{EFB75F29-2A43-47D9-BF57-FD259BF795F0}" type="slidenum">
              <a:rPr lang="ja-JP" altLang="en-US" smtClean="0"/>
              <a:pPr/>
              <a:t>15</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919126220"/>
              </p:ext>
            </p:extLst>
          </p:nvPr>
        </p:nvGraphicFramePr>
        <p:xfrm>
          <a:off x="193497" y="758080"/>
          <a:ext cx="9519005" cy="5697452"/>
        </p:xfrm>
        <a:graphic>
          <a:graphicData uri="http://schemas.openxmlformats.org/drawingml/2006/table">
            <a:tbl>
              <a:tblPr firstRow="1" bandRow="1">
                <a:tableStyleId>{5C22544A-7EE6-4342-B048-85BDC9FD1C3A}</a:tableStyleId>
              </a:tblPr>
              <a:tblGrid>
                <a:gridCol w="1662891">
                  <a:extLst>
                    <a:ext uri="{9D8B030D-6E8A-4147-A177-3AD203B41FA5}">
                      <a16:colId xmlns:a16="http://schemas.microsoft.com/office/drawing/2014/main" val="1720136522"/>
                    </a:ext>
                  </a:extLst>
                </a:gridCol>
                <a:gridCol w="7856114">
                  <a:extLst>
                    <a:ext uri="{9D8B030D-6E8A-4147-A177-3AD203B41FA5}">
                      <a16:colId xmlns:a16="http://schemas.microsoft.com/office/drawing/2014/main" val="1024417309"/>
                    </a:ext>
                  </a:extLst>
                </a:gridCol>
              </a:tblGrid>
              <a:tr h="504186">
                <a:tc>
                  <a:txBody>
                    <a:bodyPr/>
                    <a:lstStyle/>
                    <a:p>
                      <a:pPr algn="ctr"/>
                      <a:r>
                        <a:rPr kumimoji="1" lang="ja-JP" altLang="en-US" sz="1600" dirty="0">
                          <a:solidFill>
                            <a:schemeClr val="tx1"/>
                          </a:solidFill>
                        </a:rPr>
                        <a:t>取組み区分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4614" algn="ctr">
                        <a:lnSpc>
                          <a:spcPct val="150000"/>
                        </a:lnSpc>
                      </a:pPr>
                      <a:r>
                        <a:rPr kumimoji="1" lang="ja-JP" altLang="en-US" sz="1600" b="1" kern="100" dirty="0">
                          <a:solidFill>
                            <a:schemeClr val="tx1"/>
                          </a:solidFill>
                          <a:latin typeface="+mj-ea"/>
                          <a:ea typeface="+mn-ea"/>
                          <a:cs typeface="Times New Roman" panose="02020603050405020304" pitchFamily="18" charset="0"/>
                        </a:rPr>
                        <a:t>主な取組み実績と課題</a:t>
                      </a:r>
                      <a:endParaRPr kumimoji="1" lang="en-US" altLang="ja-JP" sz="1600" b="1" kern="100" dirty="0">
                        <a:solidFill>
                          <a:schemeClr val="tx1"/>
                        </a:solidFill>
                        <a:latin typeface="+mj-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584485"/>
                  </a:ext>
                </a:extLst>
              </a:tr>
              <a:tr h="1658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kern="100" dirty="0">
                          <a:solidFill>
                            <a:schemeClr val="tx1"/>
                          </a:solidFill>
                          <a:latin typeface="+mj-ea"/>
                          <a:ea typeface="+mn-ea"/>
                          <a:cs typeface="Times New Roman" panose="02020603050405020304" pitchFamily="18" charset="0"/>
                        </a:rPr>
                        <a:t>普及・啓発</a:t>
                      </a:r>
                      <a:endParaRPr kumimoji="1" lang="en-US" altLang="ja-JP" sz="1300" b="1" u="none" kern="100" dirty="0">
                        <a:solidFill>
                          <a:schemeClr val="tx1"/>
                        </a:solidFill>
                        <a:latin typeface="+mj-ea"/>
                        <a:ea typeface="+mn-ea"/>
                        <a:cs typeface="Times New Roman" panose="02020603050405020304" pitchFamily="18" charset="0"/>
                      </a:endParaRPr>
                    </a:p>
                    <a:p>
                      <a:pPr algn="ct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kern="100" dirty="0" smtClean="0">
                          <a:solidFill>
                            <a:schemeClr val="tx1"/>
                          </a:solidFill>
                          <a:latin typeface="+mj-ea"/>
                          <a:ea typeface="+mn-ea"/>
                          <a:cs typeface="Times New Roman" panose="02020603050405020304" pitchFamily="18" charset="0"/>
                        </a:rPr>
                        <a:t>〇リーフレットや生物多様性研修冊子等</a:t>
                      </a:r>
                      <a:r>
                        <a:rPr kumimoji="1" lang="ja-JP" altLang="en-US" sz="1400" b="0" kern="100" dirty="0">
                          <a:solidFill>
                            <a:schemeClr val="tx1"/>
                          </a:solidFill>
                          <a:latin typeface="+mj-ea"/>
                          <a:ea typeface="+mn-ea"/>
                          <a:cs typeface="Times New Roman" panose="02020603050405020304" pitchFamily="18" charset="0"/>
                        </a:rPr>
                        <a:t>を活用した、生物多様性に関する情報発信を進めた</a:t>
                      </a:r>
                      <a:endParaRPr kumimoji="1" lang="en-US" altLang="ja-JP" sz="1400" b="0" kern="100" dirty="0">
                        <a:solidFill>
                          <a:schemeClr val="tx1"/>
                        </a:solidFill>
                        <a:latin typeface="+mj-ea"/>
                        <a:ea typeface="+mn-ea"/>
                        <a:cs typeface="Times New Roman" panose="02020603050405020304" pitchFamily="18" charset="0"/>
                      </a:endParaRPr>
                    </a:p>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u="none" kern="100" dirty="0">
                          <a:solidFill>
                            <a:schemeClr val="tx1"/>
                          </a:solidFill>
                          <a:latin typeface="+mj-ea"/>
                          <a:ea typeface="+mn-ea"/>
                          <a:cs typeface="Times New Roman" panose="02020603050405020304" pitchFamily="18" charset="0"/>
                        </a:rPr>
                        <a:t>〇生物多様性の認知度に係る目標は未達成</a:t>
                      </a:r>
                      <a:endParaRPr kumimoji="1" lang="en-US" altLang="ja-JP" sz="1400" b="0" u="none"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　課題　）普及・啓発の各取組みが、直接生物多様性の認知度の向上に繋がっていない</a:t>
                      </a:r>
                      <a:endParaRPr kumimoji="1" lang="en-US" altLang="ja-JP" sz="1400" b="0" kern="100" dirty="0">
                        <a:solidFill>
                          <a:schemeClr val="tx1"/>
                        </a:solidFill>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5236048"/>
                  </a:ext>
                </a:extLst>
              </a:tr>
              <a:tr h="1729016">
                <a:tc>
                  <a:txBody>
                    <a:bodyPr/>
                    <a:lstStyle/>
                    <a:p>
                      <a:pPr algn="ctr"/>
                      <a:r>
                        <a:rPr kumimoji="1" lang="ja-JP" altLang="en-US" sz="1300" b="1" u="sng" dirty="0">
                          <a:solidFill>
                            <a:schemeClr val="tx1"/>
                          </a:solidFill>
                        </a:rPr>
                        <a:t>参加・行動</a:t>
                      </a:r>
                      <a:endParaRPr kumimoji="1" lang="en-US" altLang="ja-JP" sz="1300" b="1" u="sng"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kern="100" baseline="0" dirty="0">
                          <a:solidFill>
                            <a:schemeClr val="tx1"/>
                          </a:solidFill>
                          <a:latin typeface="+mj-ea"/>
                          <a:ea typeface="+mn-ea"/>
                          <a:cs typeface="Times New Roman" panose="02020603050405020304" pitchFamily="18" charset="0"/>
                        </a:rPr>
                        <a:t> </a:t>
                      </a:r>
                      <a:r>
                        <a:rPr kumimoji="1" lang="en-US" altLang="ja-JP" sz="1400" b="0" kern="100" dirty="0">
                          <a:solidFill>
                            <a:schemeClr val="tx1"/>
                          </a:solidFill>
                          <a:latin typeface="+mj-ea"/>
                          <a:ea typeface="+mn-ea"/>
                          <a:cs typeface="Times New Roman" panose="02020603050405020304" pitchFamily="18" charset="0"/>
                        </a:rPr>
                        <a:t> </a:t>
                      </a:r>
                      <a:r>
                        <a:rPr kumimoji="1" lang="ja-JP" altLang="en-US" sz="1400" b="0" kern="100" dirty="0">
                          <a:solidFill>
                            <a:schemeClr val="tx1"/>
                          </a:solidFill>
                          <a:latin typeface="+mj-ea"/>
                          <a:ea typeface="+mn-ea"/>
                          <a:cs typeface="Times New Roman" panose="02020603050405020304" pitchFamily="18" charset="0"/>
                        </a:rPr>
                        <a:t>〇府内各地で保全活動団体による観察会・植樹イベントなどの取組みや、府内の生物多様性関連施</a:t>
                      </a:r>
                      <a:endParaRPr kumimoji="1" lang="en-US" altLang="ja-JP" sz="1400" b="0" kern="100" dirty="0">
                        <a:solidFill>
                          <a:schemeClr val="tx1"/>
                        </a:solidFill>
                        <a:latin typeface="+mj-ea"/>
                        <a:ea typeface="+mn-ea"/>
                        <a:cs typeface="Times New Roman" panose="02020603050405020304" pitchFamily="18" charset="0"/>
                      </a:endParaRPr>
                    </a:p>
                    <a:p>
                      <a:pPr>
                        <a:lnSpc>
                          <a:spcPct val="150000"/>
                        </a:lnSpc>
                      </a:pPr>
                      <a:r>
                        <a:rPr kumimoji="1" lang="ja-JP" altLang="en-US" sz="1400" b="0" kern="100" dirty="0">
                          <a:solidFill>
                            <a:schemeClr val="tx1"/>
                          </a:solidFill>
                          <a:latin typeface="+mj-ea"/>
                          <a:ea typeface="+mn-ea"/>
                          <a:cs typeface="Times New Roman" panose="02020603050405020304" pitchFamily="18" charset="0"/>
                        </a:rPr>
                        <a:t>　　</a:t>
                      </a:r>
                      <a:r>
                        <a:rPr kumimoji="1" lang="ja-JP" altLang="en-US" sz="1400" b="0" kern="100" baseline="0" dirty="0">
                          <a:solidFill>
                            <a:schemeClr val="tx1"/>
                          </a:solidFill>
                          <a:latin typeface="+mj-ea"/>
                          <a:ea typeface="+mn-ea"/>
                          <a:cs typeface="Times New Roman" panose="02020603050405020304" pitchFamily="18" charset="0"/>
                        </a:rPr>
                        <a:t> </a:t>
                      </a:r>
                      <a:r>
                        <a:rPr kumimoji="1" lang="ja-JP" altLang="en-US" sz="1400" b="0" kern="100" dirty="0">
                          <a:solidFill>
                            <a:schemeClr val="tx1"/>
                          </a:solidFill>
                          <a:latin typeface="+mj-ea"/>
                          <a:ea typeface="+mn-ea"/>
                          <a:cs typeface="Times New Roman" panose="02020603050405020304" pitchFamily="18" charset="0"/>
                        </a:rPr>
                        <a:t>設等と連携した取組みを進めた</a:t>
                      </a:r>
                      <a:endParaRPr kumimoji="1" lang="en-US" altLang="ja-JP" sz="1400" b="0" kern="100" dirty="0">
                        <a:solidFill>
                          <a:schemeClr val="tx1"/>
                        </a:solidFill>
                        <a:latin typeface="+mj-ea"/>
                        <a:ea typeface="+mn-ea"/>
                        <a:cs typeface="Times New Roman" panose="02020603050405020304" pitchFamily="18" charset="0"/>
                      </a:endParaRPr>
                    </a:p>
                    <a:p>
                      <a:pPr>
                        <a:lnSpc>
                          <a:spcPct val="150000"/>
                        </a:lnSpc>
                      </a:pPr>
                      <a:r>
                        <a:rPr kumimoji="1" lang="ja-JP" altLang="en-US" sz="1400" b="0" u="none" kern="100" dirty="0">
                          <a:solidFill>
                            <a:schemeClr val="tx1"/>
                          </a:solidFill>
                          <a:latin typeface="+mj-ea"/>
                          <a:ea typeface="+mn-ea"/>
                          <a:cs typeface="Times New Roman" panose="02020603050405020304" pitchFamily="18" charset="0"/>
                        </a:rPr>
                        <a:t>　〇「活動する府民の割合」の目標は未達成</a:t>
                      </a:r>
                      <a:endParaRPr kumimoji="1" lang="en-US" altLang="ja-JP" sz="1400" b="0" u="none" kern="100" dirty="0">
                        <a:solidFill>
                          <a:schemeClr val="tx1"/>
                        </a:solidFill>
                        <a:latin typeface="+mj-ea"/>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u="none" kern="100" dirty="0">
                          <a:solidFill>
                            <a:schemeClr val="tx1"/>
                          </a:solidFill>
                          <a:latin typeface="+mj-ea"/>
                          <a:ea typeface="+mn-ea"/>
                          <a:cs typeface="Times New Roman" panose="02020603050405020304" pitchFamily="18" charset="0"/>
                        </a:rPr>
                        <a:t>　（　課題　）</a:t>
                      </a:r>
                      <a:r>
                        <a:rPr kumimoji="1" lang="ja-JP" altLang="en-US" sz="1400" b="0" kern="100" dirty="0">
                          <a:solidFill>
                            <a:schemeClr val="tx1"/>
                          </a:solidFill>
                          <a:latin typeface="+mj-ea"/>
                          <a:ea typeface="+mn-ea"/>
                          <a:cs typeface="Times New Roman" panose="02020603050405020304" pitchFamily="18" charset="0"/>
                        </a:rPr>
                        <a:t>参加・行動の各取組みが、直接「活動する府民」の増加に繋がっていない</a:t>
                      </a:r>
                      <a:endParaRPr kumimoji="1" lang="en-US" altLang="ja-JP" sz="1400" b="0" kern="100" dirty="0">
                        <a:solidFill>
                          <a:schemeClr val="tx1"/>
                        </a:solidFill>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798587"/>
                  </a:ext>
                </a:extLst>
              </a:tr>
              <a:tr h="1558026">
                <a:tc>
                  <a:txBody>
                    <a:bodyPr/>
                    <a:lstStyle/>
                    <a:p>
                      <a:pPr algn="ctr"/>
                      <a:endParaRPr kumimoji="1" lang="en-US" altLang="ja-JP" sz="1300" b="1" u="sng" kern="100" dirty="0">
                        <a:solidFill>
                          <a:schemeClr val="tx1"/>
                        </a:solidFill>
                        <a:latin typeface="+mj-ea"/>
                        <a:ea typeface="+mn-ea"/>
                        <a:cs typeface="Times New Roman" panose="02020603050405020304" pitchFamily="18" charset="0"/>
                      </a:endParaRPr>
                    </a:p>
                    <a:p>
                      <a:pPr algn="ctr"/>
                      <a:endParaRPr kumimoji="1" lang="en-US" altLang="ja-JP" sz="1300" b="1" u="sng" kern="100" dirty="0">
                        <a:solidFill>
                          <a:schemeClr val="tx1"/>
                        </a:solidFill>
                        <a:latin typeface="+mj-ea"/>
                        <a:ea typeface="+mn-ea"/>
                        <a:cs typeface="Times New Roman" panose="02020603050405020304" pitchFamily="18" charset="0"/>
                      </a:endParaRPr>
                    </a:p>
                    <a:p>
                      <a:pPr algn="ctr"/>
                      <a:endParaRPr kumimoji="1" lang="en-US" altLang="ja-JP" sz="1300" b="1" u="sng" kern="100" dirty="0">
                        <a:solidFill>
                          <a:schemeClr val="tx1"/>
                        </a:solidFill>
                        <a:latin typeface="+mj-ea"/>
                        <a:ea typeface="+mn-ea"/>
                        <a:cs typeface="Times New Roman" panose="02020603050405020304" pitchFamily="18" charset="0"/>
                      </a:endParaRPr>
                    </a:p>
                    <a:p>
                      <a:pPr algn="ctr"/>
                      <a:endParaRPr kumimoji="1" lang="en-US" altLang="ja-JP" sz="1300" b="1" u="sng" kern="100" dirty="0">
                        <a:solidFill>
                          <a:schemeClr val="tx1"/>
                        </a:solidFill>
                        <a:latin typeface="+mj-ea"/>
                        <a:ea typeface="+mn-ea"/>
                        <a:cs typeface="Times New Roman" panose="02020603050405020304" pitchFamily="18" charset="0"/>
                      </a:endParaRPr>
                    </a:p>
                    <a:p>
                      <a:pPr algn="ctr"/>
                      <a:r>
                        <a:rPr kumimoji="1" lang="ja-JP" altLang="en-US" sz="1300" b="1" u="sng" kern="100" dirty="0">
                          <a:solidFill>
                            <a:schemeClr val="tx1"/>
                          </a:solidFill>
                          <a:latin typeface="+mj-ea"/>
                          <a:ea typeface="+mn-ea"/>
                          <a:cs typeface="Times New Roman" panose="02020603050405020304" pitchFamily="18" charset="0"/>
                        </a:rPr>
                        <a:t>現況の把握</a:t>
                      </a:r>
                      <a:endParaRPr kumimoji="1" lang="en-US" altLang="ja-JP" sz="1300" b="1" u="sng" kern="100" dirty="0">
                        <a:solidFill>
                          <a:schemeClr val="tx1"/>
                        </a:solidFill>
                        <a:latin typeface="+mj-ea"/>
                        <a:ea typeface="+mn-ea"/>
                        <a:cs typeface="Times New Roman" panose="02020603050405020304" pitchFamily="18" charset="0"/>
                      </a:endParaRPr>
                    </a:p>
                    <a:p>
                      <a:pPr algn="ctr"/>
                      <a:endParaRPr kumimoji="1" lang="ja-JP" altLang="en-US" sz="13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4614" algn="just">
                        <a:lnSpc>
                          <a:spcPct val="150000"/>
                        </a:lnSpc>
                      </a:pPr>
                      <a:endParaRPr kumimoji="1" lang="en-US" altLang="ja-JP" sz="5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〇多様な主体（府、市町村、大学等）によるネットワーク構築により連携を進め、</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　野生動植物の現況を把握の上、「大阪府レッドリスト</a:t>
                      </a:r>
                      <a:r>
                        <a:rPr kumimoji="1" lang="en-US" altLang="ja-JP" sz="1400" b="0" kern="100" dirty="0">
                          <a:solidFill>
                            <a:schemeClr val="tx1"/>
                          </a:solidFill>
                          <a:latin typeface="+mj-ea"/>
                          <a:ea typeface="+mn-ea"/>
                          <a:cs typeface="Times New Roman" panose="02020603050405020304" pitchFamily="18" charset="0"/>
                        </a:rPr>
                        <a:t>2014</a:t>
                      </a:r>
                      <a:r>
                        <a:rPr kumimoji="1" lang="ja-JP" altLang="en-US" sz="1400" b="0" kern="100" dirty="0">
                          <a:solidFill>
                            <a:schemeClr val="tx1"/>
                          </a:solidFill>
                          <a:latin typeface="+mj-ea"/>
                          <a:ea typeface="+mn-ea"/>
                          <a:cs typeface="Times New Roman" panose="02020603050405020304" pitchFamily="18" charset="0"/>
                        </a:rPr>
                        <a:t>」を作成し、市町村等への啓発を進めた</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〇府内で確認される外来生物について、リーフレットを作成し、啓発を進めた</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　課題　）野生動植物種の継続的なモニタリング体制の構築には至っていない</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endParaRPr kumimoji="1" lang="en-US" altLang="ja-JP" sz="1400" b="0" kern="100" dirty="0">
                        <a:solidFill>
                          <a:schemeClr val="tx1"/>
                        </a:solidFill>
                        <a:latin typeface="+mj-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610196"/>
                  </a:ext>
                </a:extLst>
              </a:tr>
            </a:tbl>
          </a:graphicData>
        </a:graphic>
      </p:graphicFrame>
      <p:sp>
        <p:nvSpPr>
          <p:cNvPr id="6"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224420"/>
            <a:ext cx="9906000" cy="44884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2800" dirty="0">
                <a:solidFill>
                  <a:prstClr val="white"/>
                </a:solidFill>
                <a:ea typeface="HGP創英角ｺﾞｼｯｸUB" pitchFamily="50" charset="-128"/>
                <a:cs typeface="ＭＳ Ｐゴシック" charset="-128"/>
              </a:rPr>
              <a:t>大阪府における生物多様性保全の取組み（実績・課題）</a:t>
            </a:r>
          </a:p>
        </p:txBody>
      </p:sp>
    </p:spTree>
    <p:extLst>
      <p:ext uri="{BB962C8B-B14F-4D97-AF65-F5344CB8AC3E}">
        <p14:creationId xmlns:p14="http://schemas.microsoft.com/office/powerpoint/2010/main" val="84225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EFB75F29-2A43-47D9-BF57-FD259BF795F0}" type="slidenum">
              <a:rPr lang="ja-JP" altLang="en-US" smtClean="0"/>
              <a:pPr/>
              <a:t>16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448141719"/>
              </p:ext>
            </p:extLst>
          </p:nvPr>
        </p:nvGraphicFramePr>
        <p:xfrm>
          <a:off x="193497" y="643269"/>
          <a:ext cx="9519005" cy="5760720"/>
        </p:xfrm>
        <a:graphic>
          <a:graphicData uri="http://schemas.openxmlformats.org/drawingml/2006/table">
            <a:tbl>
              <a:tblPr firstRow="1" bandRow="1">
                <a:tableStyleId>{5C22544A-7EE6-4342-B048-85BDC9FD1C3A}</a:tableStyleId>
              </a:tblPr>
              <a:tblGrid>
                <a:gridCol w="1662891">
                  <a:extLst>
                    <a:ext uri="{9D8B030D-6E8A-4147-A177-3AD203B41FA5}">
                      <a16:colId xmlns:a16="http://schemas.microsoft.com/office/drawing/2014/main" val="1720136522"/>
                    </a:ext>
                  </a:extLst>
                </a:gridCol>
                <a:gridCol w="7856114">
                  <a:extLst>
                    <a:ext uri="{9D8B030D-6E8A-4147-A177-3AD203B41FA5}">
                      <a16:colId xmlns:a16="http://schemas.microsoft.com/office/drawing/2014/main" val="1024417309"/>
                    </a:ext>
                  </a:extLst>
                </a:gridCol>
              </a:tblGrid>
              <a:tr h="357055">
                <a:tc>
                  <a:txBody>
                    <a:bodyPr/>
                    <a:lstStyle/>
                    <a:p>
                      <a:pPr algn="ctr"/>
                      <a:r>
                        <a:rPr kumimoji="1" lang="ja-JP" altLang="en-US" sz="1600" dirty="0">
                          <a:solidFill>
                            <a:schemeClr val="tx1"/>
                          </a:solidFill>
                        </a:rPr>
                        <a:t>取組み区分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4614" algn="ctr">
                        <a:lnSpc>
                          <a:spcPct val="150000"/>
                        </a:lnSpc>
                      </a:pPr>
                      <a:r>
                        <a:rPr kumimoji="1" lang="ja-JP" altLang="en-US" sz="1600" b="1" kern="100" dirty="0">
                          <a:solidFill>
                            <a:schemeClr val="tx1"/>
                          </a:solidFill>
                          <a:latin typeface="+mj-ea"/>
                          <a:ea typeface="+mn-ea"/>
                          <a:cs typeface="Times New Roman" panose="02020603050405020304" pitchFamily="18" charset="0"/>
                        </a:rPr>
                        <a:t>主な取組み実績と課題</a:t>
                      </a:r>
                      <a:endParaRPr kumimoji="1" lang="en-US" altLang="ja-JP" sz="1600" b="1" kern="100" dirty="0">
                        <a:solidFill>
                          <a:schemeClr val="tx1"/>
                        </a:solidFill>
                        <a:latin typeface="+mj-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1584485"/>
                  </a:ext>
                </a:extLst>
              </a:tr>
              <a:tr h="12969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kern="100" dirty="0">
                          <a:solidFill>
                            <a:schemeClr val="tx1"/>
                          </a:solidFill>
                          <a:latin typeface="+mj-ea"/>
                          <a:ea typeface="+mn-ea"/>
                          <a:cs typeface="Times New Roman" panose="02020603050405020304" pitchFamily="18" charset="0"/>
                        </a:rPr>
                        <a:t>生息環境の保全・</a:t>
                      </a: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kern="100" dirty="0">
                          <a:solidFill>
                            <a:schemeClr val="tx1"/>
                          </a:solidFill>
                          <a:latin typeface="+mj-ea"/>
                          <a:ea typeface="+mn-ea"/>
                          <a:cs typeface="Times New Roman" panose="02020603050405020304" pitchFamily="18" charset="0"/>
                        </a:rPr>
                        <a:t>再生の仕組み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4614" marR="0" lvl="0" indent="0" algn="just" defTabSz="914400" rtl="0" eaLnBrk="1" fontAlgn="auto" latinLnBrk="0" hangingPunct="1">
                        <a:lnSpc>
                          <a:spcPct val="150000"/>
                        </a:lnSpc>
                        <a:spcBef>
                          <a:spcPts val="0"/>
                        </a:spcBef>
                        <a:spcAft>
                          <a:spcPts val="0"/>
                        </a:spcAft>
                        <a:buClrTx/>
                        <a:buSzTx/>
                        <a:buFontTx/>
                        <a:buNone/>
                        <a:tabLst/>
                        <a:defRPr/>
                      </a:pPr>
                      <a:endParaRPr kumimoji="1" lang="en-US" altLang="ja-JP" sz="1400" b="0" u="none" kern="100" dirty="0">
                        <a:solidFill>
                          <a:schemeClr val="dk1"/>
                        </a:solidFill>
                        <a:latin typeface="+mj-ea"/>
                        <a:ea typeface="+mn-ea"/>
                        <a:cs typeface="Times New Roman" panose="02020603050405020304" pitchFamily="18" charset="0"/>
                      </a:endParaRPr>
                    </a:p>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u="none" kern="100" dirty="0">
                          <a:solidFill>
                            <a:schemeClr val="dk1"/>
                          </a:solidFill>
                          <a:latin typeface="+mj-ea"/>
                          <a:ea typeface="+mn-ea"/>
                          <a:cs typeface="Times New Roman" panose="02020603050405020304" pitchFamily="18" charset="0"/>
                        </a:rPr>
                        <a:t>〇生物多様性の保全に資する地域指定の拡大は目標を達成</a:t>
                      </a:r>
                      <a:endParaRPr kumimoji="1" lang="en-US" altLang="ja-JP" sz="1400" b="0" u="none" kern="100" dirty="0">
                        <a:solidFill>
                          <a:schemeClr val="dk1"/>
                        </a:solidFill>
                        <a:latin typeface="+mj-ea"/>
                        <a:ea typeface="+mn-ea"/>
                        <a:cs typeface="Times New Roman" panose="02020603050405020304" pitchFamily="18" charset="0"/>
                      </a:endParaRPr>
                    </a:p>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u="none" kern="100" dirty="0">
                          <a:solidFill>
                            <a:schemeClr val="dk1"/>
                          </a:solidFill>
                          <a:latin typeface="+mj-ea"/>
                          <a:ea typeface="+mn-ea"/>
                          <a:cs typeface="Times New Roman" panose="02020603050405020304" pitchFamily="18" charset="0"/>
                        </a:rPr>
                        <a:t>〇企業の生物多様性保全活動を促進するため、おおさか生物多様性パートナー協定制度を創設し、</a:t>
                      </a:r>
                      <a:endParaRPr kumimoji="1" lang="en-US" altLang="ja-JP" sz="1400" b="0" u="none" kern="100" dirty="0">
                        <a:solidFill>
                          <a:schemeClr val="dk1"/>
                        </a:solidFill>
                        <a:latin typeface="+mj-ea"/>
                        <a:ea typeface="+mn-ea"/>
                        <a:cs typeface="Times New Roman" panose="02020603050405020304" pitchFamily="18" charset="0"/>
                      </a:endParaRPr>
                    </a:p>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u="none" kern="100" dirty="0">
                          <a:solidFill>
                            <a:schemeClr val="dk1"/>
                          </a:solidFill>
                          <a:latin typeface="+mj-ea"/>
                          <a:ea typeface="+mn-ea"/>
                          <a:cs typeface="Times New Roman" panose="02020603050405020304" pitchFamily="18" charset="0"/>
                        </a:rPr>
                        <a:t>　　</a:t>
                      </a:r>
                      <a:r>
                        <a:rPr kumimoji="1" lang="en-US" altLang="ja-JP" sz="1400" b="0" u="none" kern="100" dirty="0">
                          <a:solidFill>
                            <a:schemeClr val="dk1"/>
                          </a:solidFill>
                          <a:latin typeface="+mj-ea"/>
                          <a:ea typeface="+mn-ea"/>
                          <a:cs typeface="Times New Roman" panose="02020603050405020304" pitchFamily="18" charset="0"/>
                        </a:rPr>
                        <a:t>5</a:t>
                      </a:r>
                      <a:r>
                        <a:rPr kumimoji="1" lang="ja-JP" altLang="en-US" sz="1400" b="0" u="none" kern="100" dirty="0">
                          <a:solidFill>
                            <a:schemeClr val="dk1"/>
                          </a:solidFill>
                          <a:latin typeface="+mj-ea"/>
                          <a:ea typeface="+mn-ea"/>
                          <a:cs typeface="Times New Roman" panose="02020603050405020304" pitchFamily="18" charset="0"/>
                        </a:rPr>
                        <a:t>社と協定を締結</a:t>
                      </a:r>
                      <a:endParaRPr kumimoji="1" lang="en-US" altLang="ja-JP" sz="1400" b="0" u="sng" kern="100" dirty="0">
                        <a:solidFill>
                          <a:schemeClr val="dk1"/>
                        </a:solidFill>
                        <a:latin typeface="+mj-ea"/>
                        <a:ea typeface="+mn-ea"/>
                        <a:cs typeface="Times New Roman" panose="02020603050405020304" pitchFamily="18" charset="0"/>
                      </a:endParaRPr>
                    </a:p>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ja-JP" altLang="en-US" sz="1400" b="0" u="none" kern="100" dirty="0">
                          <a:solidFill>
                            <a:schemeClr val="tx1"/>
                          </a:solidFill>
                          <a:latin typeface="+mj-ea"/>
                          <a:ea typeface="+mn-ea"/>
                          <a:cs typeface="Times New Roman" panose="02020603050405020304" pitchFamily="18" charset="0"/>
                        </a:rPr>
                        <a:t>（　課題　）おおさか生物多様性パートナー協定締結企業の生物多様性保全に係るニーズを</a:t>
                      </a:r>
                      <a:endParaRPr kumimoji="1" lang="en-US" altLang="ja-JP" sz="1400" b="0" u="none" kern="100" dirty="0">
                        <a:solidFill>
                          <a:schemeClr val="tx1"/>
                        </a:solidFill>
                        <a:latin typeface="+mj-ea"/>
                        <a:ea typeface="+mn-ea"/>
                        <a:cs typeface="Times New Roman" panose="02020603050405020304" pitchFamily="18" charset="0"/>
                      </a:endParaRPr>
                    </a:p>
                    <a:p>
                      <a:pPr marL="124614" marR="0" lvl="0" indent="0" algn="just" defTabSz="914400" rtl="0" eaLnBrk="1" fontAlgn="auto" latinLnBrk="0" hangingPunct="1">
                        <a:lnSpc>
                          <a:spcPct val="150000"/>
                        </a:lnSpc>
                        <a:spcBef>
                          <a:spcPts val="0"/>
                        </a:spcBef>
                        <a:spcAft>
                          <a:spcPts val="0"/>
                        </a:spcAft>
                        <a:buClrTx/>
                        <a:buSzTx/>
                        <a:buFontTx/>
                        <a:buNone/>
                        <a:tabLst/>
                        <a:defRPr/>
                      </a:pPr>
                      <a:r>
                        <a:rPr kumimoji="1" lang="en-US" altLang="ja-JP" sz="1400" b="0" u="none" kern="100" dirty="0">
                          <a:solidFill>
                            <a:schemeClr val="tx1"/>
                          </a:solidFill>
                          <a:latin typeface="+mj-ea"/>
                          <a:ea typeface="+mn-ea"/>
                          <a:cs typeface="Times New Roman" panose="02020603050405020304" pitchFamily="18" charset="0"/>
                        </a:rPr>
                        <a:t>              </a:t>
                      </a:r>
                      <a:r>
                        <a:rPr kumimoji="1" lang="ja-JP" altLang="en-US" sz="1400" b="0" u="none" kern="100" dirty="0">
                          <a:solidFill>
                            <a:schemeClr val="tx1"/>
                          </a:solidFill>
                          <a:latin typeface="+mj-ea"/>
                          <a:ea typeface="+mn-ea"/>
                          <a:cs typeface="Times New Roman" panose="02020603050405020304" pitchFamily="18" charset="0"/>
                        </a:rPr>
                        <a:t>十分にくみ取るまでには至っていない</a:t>
                      </a:r>
                    </a:p>
                    <a:p>
                      <a:pPr marL="124614" marR="0" lvl="0" indent="0" algn="just" defTabSz="914400" rtl="0" eaLnBrk="1" fontAlgn="auto" latinLnBrk="0" hangingPunct="1">
                        <a:lnSpc>
                          <a:spcPct val="150000"/>
                        </a:lnSpc>
                        <a:spcBef>
                          <a:spcPts val="0"/>
                        </a:spcBef>
                        <a:spcAft>
                          <a:spcPts val="0"/>
                        </a:spcAft>
                        <a:buClrTx/>
                        <a:buSzTx/>
                        <a:buFontTx/>
                        <a:buNone/>
                        <a:tabLst/>
                        <a:defRPr/>
                      </a:pPr>
                      <a:endParaRPr kumimoji="1" lang="en-US" altLang="ja-JP" sz="1400" b="0" u="none" kern="100" dirty="0">
                        <a:solidFill>
                          <a:schemeClr val="tx1"/>
                        </a:solidFill>
                        <a:latin typeface="+mj-ea"/>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68560"/>
                  </a:ext>
                </a:extLst>
              </a:tr>
              <a:tr h="1111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kern="100" dirty="0">
                          <a:solidFill>
                            <a:schemeClr val="tx1"/>
                          </a:solidFill>
                          <a:latin typeface="+mj-ea"/>
                          <a:ea typeface="+mn-ea"/>
                          <a:cs typeface="Times New Roman" panose="02020603050405020304" pitchFamily="18" charset="0"/>
                        </a:rPr>
                        <a:t>生息環境の保全・</a:t>
                      </a:r>
                      <a:endParaRPr kumimoji="1" lang="en-US" altLang="ja-JP" sz="1300" b="1" u="sng" kern="100" dirty="0">
                        <a:solidFill>
                          <a:schemeClr val="tx1"/>
                        </a:solidFill>
                        <a:latin typeface="+mj-ea"/>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u="sng" kern="100" dirty="0">
                          <a:solidFill>
                            <a:schemeClr val="tx1"/>
                          </a:solidFill>
                          <a:latin typeface="+mj-ea"/>
                          <a:ea typeface="+mn-ea"/>
                          <a:cs typeface="Times New Roman" panose="02020603050405020304" pitchFamily="18" charset="0"/>
                        </a:rPr>
                        <a:t>再生・創造</a:t>
                      </a:r>
                      <a:endParaRPr kumimoji="1" lang="en-US" altLang="ja-JP" sz="1300" b="1" u="sng" kern="100" dirty="0">
                        <a:solidFill>
                          <a:schemeClr val="tx1"/>
                        </a:solidFill>
                        <a:latin typeface="+mj-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4614" algn="just">
                        <a:lnSpc>
                          <a:spcPct val="150000"/>
                        </a:lnSpc>
                      </a:pP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〇大阪府自然環境保全条例等に基づく緑地や自然環境の保全・再生を</a:t>
                      </a:r>
                      <a:r>
                        <a:rPr kumimoji="1" lang="ja-JP" altLang="en-US" sz="1400" b="0" kern="100" dirty="0" smtClean="0">
                          <a:solidFill>
                            <a:schemeClr val="tx1"/>
                          </a:solidFill>
                          <a:latin typeface="+mj-ea"/>
                          <a:ea typeface="+mn-ea"/>
                          <a:cs typeface="Times New Roman" panose="02020603050405020304" pitchFamily="18" charset="0"/>
                        </a:rPr>
                        <a:t>推進するとともに、</a:t>
                      </a:r>
                      <a:endParaRPr kumimoji="1" lang="en-US" altLang="ja-JP" sz="1400" b="0" kern="100" dirty="0" smtClean="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smtClean="0">
                          <a:solidFill>
                            <a:schemeClr val="tx1"/>
                          </a:solidFill>
                          <a:latin typeface="+mj-ea"/>
                          <a:ea typeface="+mn-ea"/>
                          <a:cs typeface="Times New Roman" panose="02020603050405020304" pitchFamily="18" charset="0"/>
                        </a:rPr>
                        <a:t>　 府民</a:t>
                      </a:r>
                      <a:r>
                        <a:rPr kumimoji="1" lang="ja-JP" altLang="en-US" sz="1400" b="0" kern="100" dirty="0">
                          <a:solidFill>
                            <a:schemeClr val="tx1"/>
                          </a:solidFill>
                          <a:latin typeface="+mj-ea"/>
                          <a:ea typeface="+mn-ea"/>
                          <a:cs typeface="Times New Roman" panose="02020603050405020304" pitchFamily="18" charset="0"/>
                        </a:rPr>
                        <a:t>・</a:t>
                      </a:r>
                      <a:r>
                        <a:rPr kumimoji="1" lang="en-US" altLang="ja-JP" sz="1400" b="0" kern="100" dirty="0">
                          <a:solidFill>
                            <a:schemeClr val="tx1"/>
                          </a:solidFill>
                          <a:latin typeface="+mj-ea"/>
                          <a:ea typeface="+mn-ea"/>
                          <a:cs typeface="Times New Roman" panose="02020603050405020304" pitchFamily="18" charset="0"/>
                        </a:rPr>
                        <a:t>NPO</a:t>
                      </a:r>
                      <a:r>
                        <a:rPr kumimoji="1" lang="ja-JP" altLang="en-US" sz="1400" b="0" kern="100" dirty="0">
                          <a:solidFill>
                            <a:schemeClr val="tx1"/>
                          </a:solidFill>
                          <a:latin typeface="+mj-ea"/>
                          <a:ea typeface="+mn-ea"/>
                          <a:cs typeface="Times New Roman" panose="02020603050405020304" pitchFamily="18" charset="0"/>
                        </a:rPr>
                        <a:t>等と</a:t>
                      </a:r>
                      <a:r>
                        <a:rPr kumimoji="1" lang="ja-JP" altLang="en-US" sz="1400" b="0" kern="100" dirty="0" smtClean="0">
                          <a:solidFill>
                            <a:schemeClr val="tx1"/>
                          </a:solidFill>
                          <a:latin typeface="+mj-ea"/>
                          <a:ea typeface="+mn-ea"/>
                          <a:cs typeface="Times New Roman" panose="02020603050405020304" pitchFamily="18" charset="0"/>
                        </a:rPr>
                        <a:t>の協働</a:t>
                      </a:r>
                      <a:r>
                        <a:rPr kumimoji="1" lang="ja-JP" altLang="en-US" sz="1400" b="0" kern="100" dirty="0">
                          <a:solidFill>
                            <a:schemeClr val="tx1"/>
                          </a:solidFill>
                          <a:latin typeface="+mj-ea"/>
                          <a:ea typeface="+mn-ea"/>
                          <a:cs typeface="Times New Roman" panose="02020603050405020304" pitchFamily="18" charset="0"/>
                        </a:rPr>
                        <a:t>による共生の森づくりにより、臨海部の生息環境の創造を進めた</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〇新たな特定外来生物の侵入に対応するため協議会を設置するなど、関係機関との連携により</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　</a:t>
                      </a:r>
                      <a:r>
                        <a:rPr kumimoji="1" lang="ja-JP" altLang="en-US" sz="1400" b="0" kern="100" baseline="0" dirty="0">
                          <a:solidFill>
                            <a:schemeClr val="tx1"/>
                          </a:solidFill>
                          <a:latin typeface="+mj-ea"/>
                          <a:ea typeface="+mn-ea"/>
                          <a:cs typeface="Times New Roman" panose="02020603050405020304" pitchFamily="18" charset="0"/>
                        </a:rPr>
                        <a:t> </a:t>
                      </a:r>
                      <a:r>
                        <a:rPr kumimoji="1" lang="ja-JP" altLang="en-US" sz="1400" b="0" kern="100" dirty="0">
                          <a:solidFill>
                            <a:schemeClr val="tx1"/>
                          </a:solidFill>
                          <a:latin typeface="+mj-ea"/>
                          <a:ea typeface="+mn-ea"/>
                          <a:cs typeface="Times New Roman" panose="02020603050405020304" pitchFamily="18" charset="0"/>
                        </a:rPr>
                        <a:t>防除の推進を図った</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kern="100" dirty="0">
                          <a:solidFill>
                            <a:schemeClr val="tx1"/>
                          </a:solidFill>
                          <a:latin typeface="+mj-ea"/>
                          <a:ea typeface="+mn-ea"/>
                          <a:cs typeface="Times New Roman" panose="02020603050405020304" pitchFamily="18" charset="0"/>
                        </a:rPr>
                        <a:t>（　課題　）自然環境の保全には継続的な取組みが必要であるが、現在保全活動に参加している</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en-US" altLang="ja-JP" sz="1400" b="0" kern="100" dirty="0">
                          <a:solidFill>
                            <a:schemeClr val="tx1"/>
                          </a:solidFill>
                          <a:latin typeface="+mj-ea"/>
                          <a:ea typeface="+mn-ea"/>
                          <a:cs typeface="Times New Roman" panose="02020603050405020304" pitchFamily="18" charset="0"/>
                        </a:rPr>
                        <a:t>              </a:t>
                      </a:r>
                      <a:r>
                        <a:rPr kumimoji="1" lang="ja-JP" altLang="en-US" sz="1400" b="0" kern="100" dirty="0">
                          <a:solidFill>
                            <a:schemeClr val="tx1"/>
                          </a:solidFill>
                          <a:latin typeface="+mj-ea"/>
                          <a:ea typeface="+mn-ea"/>
                          <a:cs typeface="Times New Roman" panose="02020603050405020304" pitchFamily="18" charset="0"/>
                        </a:rPr>
                        <a:t>ボランティアの後継者不足により、活動の持続性が保てない懸念がある</a:t>
                      </a:r>
                      <a:endParaRPr kumimoji="1" lang="en-US" altLang="ja-JP" sz="1400" b="0" kern="100" dirty="0">
                        <a:solidFill>
                          <a:schemeClr val="tx1"/>
                        </a:solidFill>
                        <a:latin typeface="+mj-ea"/>
                        <a:ea typeface="+mn-ea"/>
                        <a:cs typeface="Times New Roman" panose="02020603050405020304" pitchFamily="18" charset="0"/>
                      </a:endParaRPr>
                    </a:p>
                    <a:p>
                      <a:pPr marL="124614" algn="just">
                        <a:lnSpc>
                          <a:spcPct val="150000"/>
                        </a:lnSpc>
                      </a:pPr>
                      <a:r>
                        <a:rPr kumimoji="1" lang="ja-JP" altLang="en-US" sz="1400" b="0" u="none" kern="100" dirty="0">
                          <a:solidFill>
                            <a:schemeClr val="tx1"/>
                          </a:solidFill>
                          <a:latin typeface="+mj-ea"/>
                          <a:ea typeface="+mn-ea"/>
                          <a:cs typeface="Times New Roman" panose="02020603050405020304" pitchFamily="18" charset="0"/>
                        </a:rPr>
                        <a:t>（　課題　）生息環境への適応能力や</a:t>
                      </a:r>
                      <a:r>
                        <a:rPr kumimoji="1" lang="ja-JP" altLang="en-US" sz="1400" b="0" u="none" kern="100" dirty="0" smtClean="0">
                          <a:solidFill>
                            <a:schemeClr val="tx1"/>
                          </a:solidFill>
                          <a:latin typeface="+mj-ea"/>
                          <a:ea typeface="+mn-ea"/>
                          <a:cs typeface="Times New Roman" panose="02020603050405020304" pitchFamily="18" charset="0"/>
                        </a:rPr>
                        <a:t>繁殖率が</a:t>
                      </a:r>
                      <a:r>
                        <a:rPr kumimoji="1" lang="ja-JP" altLang="en-US" sz="1400" b="0" u="none" kern="100" dirty="0">
                          <a:solidFill>
                            <a:schemeClr val="tx1"/>
                          </a:solidFill>
                          <a:latin typeface="+mj-ea"/>
                          <a:ea typeface="+mn-ea"/>
                          <a:cs typeface="Times New Roman" panose="02020603050405020304" pitchFamily="18" charset="0"/>
                        </a:rPr>
                        <a:t>高い特定外来生物を根絶できていない</a:t>
                      </a:r>
                      <a:endParaRPr kumimoji="1" lang="en-US" altLang="ja-JP" sz="1400" b="0" u="none" kern="100" dirty="0">
                        <a:solidFill>
                          <a:schemeClr val="tx1"/>
                        </a:solidFill>
                        <a:latin typeface="+mj-ea"/>
                        <a:ea typeface="+mn-ea"/>
                        <a:cs typeface="Times New Roman" panose="02020603050405020304" pitchFamily="18" charset="0"/>
                      </a:endParaRPr>
                    </a:p>
                    <a:p>
                      <a:pPr marL="124614" algn="just">
                        <a:lnSpc>
                          <a:spcPct val="150000"/>
                        </a:lnSpc>
                      </a:pPr>
                      <a:endParaRPr kumimoji="1" lang="en-US" altLang="ja-JP" sz="1400" b="0" u="none" kern="100" dirty="0">
                        <a:solidFill>
                          <a:srgbClr val="FF0000"/>
                        </a:solidFill>
                        <a:latin typeface="+mj-ea"/>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5107677"/>
                  </a:ext>
                </a:extLst>
              </a:tr>
            </a:tbl>
          </a:graphicData>
        </a:graphic>
      </p:graphicFrame>
      <p:sp>
        <p:nvSpPr>
          <p:cNvPr id="6"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0"/>
            <a:ext cx="9906000" cy="44884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2800" dirty="0">
                <a:solidFill>
                  <a:prstClr val="white"/>
                </a:solidFill>
                <a:ea typeface="HGP創英角ｺﾞｼｯｸUB" pitchFamily="50" charset="-128"/>
                <a:cs typeface="ＭＳ Ｐゴシック" charset="-128"/>
              </a:rPr>
              <a:t>大阪府における生物多様性保全の取組み（実績・課題）</a:t>
            </a:r>
          </a:p>
        </p:txBody>
      </p:sp>
    </p:spTree>
    <p:extLst>
      <p:ext uri="{BB962C8B-B14F-4D97-AF65-F5344CB8AC3E}">
        <p14:creationId xmlns:p14="http://schemas.microsoft.com/office/powerpoint/2010/main" val="251930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2613" y="798490"/>
            <a:ext cx="9588616" cy="5863508"/>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defRPr/>
            </a:pPr>
            <a:endParaRPr lang="en-US" altLang="ja-JP" sz="3000" b="1" u="sng" kern="100" dirty="0">
              <a:latin typeface="+mj-ea"/>
              <a:cs typeface="Times New Roman" panose="02020603050405020304" pitchFamily="18" charset="0"/>
            </a:endParaRPr>
          </a:p>
          <a:p>
            <a:pPr algn="ctr">
              <a:spcAft>
                <a:spcPts val="600"/>
              </a:spcAft>
              <a:defRPr/>
            </a:pPr>
            <a:r>
              <a:rPr lang="ja-JP" altLang="en-US" sz="2400" b="1" u="sng" kern="100" dirty="0">
                <a:latin typeface="+mj-ea"/>
                <a:cs typeface="Times New Roman" panose="02020603050405020304" pitchFamily="18" charset="0"/>
              </a:rPr>
              <a:t>大阪府生物多様性地域戦略の目標（事務局案）</a:t>
            </a:r>
            <a:endParaRPr lang="en-US" altLang="ja-JP" sz="2400" b="1" u="sng" kern="100" dirty="0">
              <a:latin typeface="+mj-ea"/>
              <a:cs typeface="Times New Roman" panose="02020603050405020304" pitchFamily="18" charset="0"/>
            </a:endParaRPr>
          </a:p>
          <a:p>
            <a:pPr>
              <a:spcAft>
                <a:spcPts val="600"/>
              </a:spcAft>
              <a:defRPr/>
            </a:pPr>
            <a:endParaRPr lang="en-US" altLang="ja-JP" sz="2400" b="1" u="sng" kern="100" dirty="0">
              <a:latin typeface="+mj-ea"/>
              <a:cs typeface="Times New Roman" panose="02020603050405020304" pitchFamily="18" charset="0"/>
            </a:endParaRPr>
          </a:p>
          <a:p>
            <a:pPr>
              <a:spcAft>
                <a:spcPts val="600"/>
              </a:spcAft>
              <a:defRPr/>
            </a:pPr>
            <a:endParaRPr lang="en-US" altLang="ja-JP" sz="2400" b="1" u="sng" kern="100" dirty="0">
              <a:latin typeface="+mj-ea"/>
              <a:cs typeface="Times New Roman" panose="02020603050405020304" pitchFamily="18" charset="0"/>
            </a:endParaRPr>
          </a:p>
          <a:p>
            <a:pPr>
              <a:spcAft>
                <a:spcPts val="600"/>
              </a:spcAft>
              <a:defRPr/>
            </a:pPr>
            <a:endParaRPr lang="en-US" altLang="ja-JP" sz="2400" b="1" u="sng" kern="100" dirty="0">
              <a:latin typeface="+mj-ea"/>
              <a:cs typeface="Times New Roman" panose="02020603050405020304" pitchFamily="18" charset="0"/>
            </a:endParaRPr>
          </a:p>
          <a:p>
            <a:pPr>
              <a:spcAft>
                <a:spcPts val="600"/>
              </a:spcAft>
              <a:defRPr/>
            </a:pPr>
            <a:endParaRPr lang="en-US" altLang="ja-JP" sz="2400" b="1" u="sng" kern="100" dirty="0">
              <a:latin typeface="+mj-ea"/>
              <a:cs typeface="Times New Roman" panose="02020603050405020304" pitchFamily="18" charset="0"/>
            </a:endParaRPr>
          </a:p>
          <a:p>
            <a:pPr>
              <a:lnSpc>
                <a:spcPct val="150000"/>
              </a:lnSpc>
              <a:spcAft>
                <a:spcPts val="600"/>
              </a:spcAft>
              <a:defRPr/>
            </a:pPr>
            <a:r>
              <a:rPr lang="ja-JP" altLang="en-US" sz="2400" b="1" kern="100" dirty="0">
                <a:latin typeface="+mj-ea"/>
                <a:cs typeface="Times New Roman" panose="02020603050405020304" pitchFamily="18" charset="0"/>
              </a:rPr>
              <a:t>　　　　</a:t>
            </a:r>
            <a:endParaRPr lang="en-US" altLang="ja-JP" sz="2400" b="1" kern="100" dirty="0">
              <a:latin typeface="+mj-ea"/>
              <a:cs typeface="Times New Roman" panose="02020603050405020304" pitchFamily="18" charset="0"/>
            </a:endParaRPr>
          </a:p>
          <a:p>
            <a:pPr>
              <a:lnSpc>
                <a:spcPct val="150000"/>
              </a:lnSpc>
              <a:spcAft>
                <a:spcPts val="600"/>
              </a:spcAft>
              <a:defRPr/>
            </a:pPr>
            <a:endParaRPr lang="en-US" altLang="ja-JP" sz="2400" b="1" kern="100" dirty="0">
              <a:latin typeface="+mj-ea"/>
              <a:cs typeface="Times New Roman" panose="02020603050405020304" pitchFamily="18" charset="0"/>
            </a:endParaRPr>
          </a:p>
          <a:p>
            <a:pPr>
              <a:lnSpc>
                <a:spcPct val="150000"/>
              </a:lnSpc>
              <a:spcAft>
                <a:spcPts val="600"/>
              </a:spcAft>
              <a:defRPr/>
            </a:pPr>
            <a:endParaRPr lang="en-US" altLang="ja-JP" sz="2400" b="1" kern="100" dirty="0">
              <a:latin typeface="+mj-ea"/>
              <a:cs typeface="Times New Roman" panose="02020603050405020304" pitchFamily="18" charset="0"/>
            </a:endParaRPr>
          </a:p>
          <a:p>
            <a:pPr>
              <a:lnSpc>
                <a:spcPct val="150000"/>
              </a:lnSpc>
              <a:spcAft>
                <a:spcPts val="600"/>
              </a:spcAft>
              <a:defRPr/>
            </a:pPr>
            <a:endParaRPr lang="en-US" altLang="ja-JP" sz="2400" b="1" kern="100" dirty="0">
              <a:latin typeface="+mj-ea"/>
              <a:cs typeface="Times New Roman" panose="02020603050405020304" pitchFamily="18" charset="0"/>
            </a:endParaRPr>
          </a:p>
          <a:p>
            <a:pPr>
              <a:lnSpc>
                <a:spcPct val="150000"/>
              </a:lnSpc>
              <a:spcAft>
                <a:spcPts val="600"/>
              </a:spcAft>
              <a:defRPr/>
            </a:pPr>
            <a:r>
              <a:rPr lang="ja-JP" altLang="en-US" sz="2400" b="1" kern="100" dirty="0">
                <a:latin typeface="+mj-ea"/>
                <a:cs typeface="Times New Roman" panose="02020603050405020304" pitchFamily="18" charset="0"/>
              </a:rPr>
              <a:t>　　　 　</a:t>
            </a:r>
            <a:endParaRPr lang="en-US" altLang="ja-JP" sz="2400" b="1" kern="100" dirty="0">
              <a:latin typeface="+mj-ea"/>
              <a:ea typeface="+mj-ea"/>
              <a:cs typeface="Times New Roman" panose="02020603050405020304" pitchFamily="18" charset="0"/>
            </a:endParaRPr>
          </a:p>
          <a:p>
            <a:pPr>
              <a:lnSpc>
                <a:spcPct val="150000"/>
              </a:lnSpc>
              <a:spcAft>
                <a:spcPts val="600"/>
              </a:spcAft>
              <a:defRPr/>
            </a:pPr>
            <a:r>
              <a:rPr lang="ja-JP" altLang="en-US" sz="2400" b="1" kern="100" dirty="0">
                <a:latin typeface="+mj-ea"/>
                <a:ea typeface="+mj-ea"/>
                <a:cs typeface="Times New Roman" panose="02020603050405020304" pitchFamily="18" charset="0"/>
              </a:rPr>
              <a:t>　　　 　</a:t>
            </a:r>
            <a:endParaRPr lang="en-US" altLang="ja-JP" sz="2400" b="1" kern="100" dirty="0">
              <a:latin typeface="+mj-ea"/>
              <a:ea typeface="+mj-ea"/>
              <a:cs typeface="Times New Roman" panose="02020603050405020304" pitchFamily="18" charset="0"/>
            </a:endParaRPr>
          </a:p>
          <a:p>
            <a:pPr>
              <a:spcAft>
                <a:spcPts val="600"/>
              </a:spcAft>
              <a:defRPr/>
            </a:pPr>
            <a:r>
              <a:rPr lang="en-US" altLang="ja-JP" sz="2400" b="1" kern="100" dirty="0">
                <a:latin typeface="+mj-ea"/>
                <a:ea typeface="+mj-ea"/>
                <a:cs typeface="Times New Roman" panose="02020603050405020304" pitchFamily="18" charset="0"/>
              </a:rPr>
              <a:t>  </a:t>
            </a:r>
          </a:p>
        </p:txBody>
      </p:sp>
      <p:sp>
        <p:nvSpPr>
          <p:cNvPr id="2" name="スライド番号プレースホルダー 1"/>
          <p:cNvSpPr>
            <a:spLocks noGrp="1"/>
          </p:cNvSpPr>
          <p:nvPr>
            <p:ph type="sldNum" sz="quarter" idx="4294967295"/>
          </p:nvPr>
        </p:nvSpPr>
        <p:spPr>
          <a:xfrm>
            <a:off x="9378376" y="6492875"/>
            <a:ext cx="509638" cy="365125"/>
          </a:xfrm>
        </p:spPr>
        <p:txBody>
          <a:bodyPr/>
          <a:lstStyle/>
          <a:p>
            <a:fld id="{344BE55D-FE60-4DAB-B087-94E82A41BAA1}" type="slidenum">
              <a:rPr kumimoji="1" lang="ja-JP" altLang="en-US" smtClean="0"/>
              <a:t>17</a:t>
            </a:fld>
            <a:endParaRPr kumimoji="1" lang="ja-JP" altLang="en-US" dirty="0"/>
          </a:p>
        </p:txBody>
      </p:sp>
      <p:sp>
        <p:nvSpPr>
          <p:cNvPr id="8" name="Text Box 2"/>
          <p:cNvSpPr txBox="1">
            <a:spLocks noChangeArrowheads="1"/>
          </p:cNvSpPr>
          <p:nvPr/>
        </p:nvSpPr>
        <p:spPr bwMode="auto">
          <a:xfrm>
            <a:off x="10137" y="127933"/>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　大阪府生物多様性地域戦略の目標の考え方について</a:t>
            </a:r>
            <a:endParaRPr lang="ja-JP" altLang="en-US" sz="3600" dirty="0">
              <a:solidFill>
                <a:prstClr val="white"/>
              </a:solidFill>
              <a:ea typeface="HGP創英角ｺﾞｼｯｸUB" pitchFamily="50" charset="-128"/>
              <a:cs typeface="ＭＳ Ｐゴシック" charset="-128"/>
            </a:endParaRPr>
          </a:p>
        </p:txBody>
      </p:sp>
      <p:graphicFrame>
        <p:nvGraphicFramePr>
          <p:cNvPr id="5" name="表 4">
            <a:extLst>
              <a:ext uri="{FF2B5EF4-FFF2-40B4-BE49-F238E27FC236}">
                <a16:creationId xmlns:a16="http://schemas.microsoft.com/office/drawing/2014/main" id="{5FE9DCFB-7BFA-4215-B9CE-444B354943C9}"/>
              </a:ext>
            </a:extLst>
          </p:cNvPr>
          <p:cNvGraphicFramePr>
            <a:graphicFrameLocks noGrp="1"/>
          </p:cNvGraphicFramePr>
          <p:nvPr>
            <p:extLst>
              <p:ext uri="{D42A27DB-BD31-4B8C-83A1-F6EECF244321}">
                <p14:modId xmlns:p14="http://schemas.microsoft.com/office/powerpoint/2010/main" val="463094994"/>
              </p:ext>
            </p:extLst>
          </p:nvPr>
        </p:nvGraphicFramePr>
        <p:xfrm>
          <a:off x="256727" y="1341751"/>
          <a:ext cx="5783352" cy="5151124"/>
        </p:xfrm>
        <a:graphic>
          <a:graphicData uri="http://schemas.openxmlformats.org/drawingml/2006/table">
            <a:tbl>
              <a:tblPr>
                <a:tableStyleId>{5C22544A-7EE6-4342-B048-85BDC9FD1C3A}</a:tableStyleId>
              </a:tblPr>
              <a:tblGrid>
                <a:gridCol w="2891676">
                  <a:extLst>
                    <a:ext uri="{9D8B030D-6E8A-4147-A177-3AD203B41FA5}">
                      <a16:colId xmlns:a16="http://schemas.microsoft.com/office/drawing/2014/main" val="3074660237"/>
                    </a:ext>
                  </a:extLst>
                </a:gridCol>
                <a:gridCol w="2891676">
                  <a:extLst>
                    <a:ext uri="{9D8B030D-6E8A-4147-A177-3AD203B41FA5}">
                      <a16:colId xmlns:a16="http://schemas.microsoft.com/office/drawing/2014/main" val="242116471"/>
                    </a:ext>
                  </a:extLst>
                </a:gridCol>
              </a:tblGrid>
              <a:tr h="358099">
                <a:tc>
                  <a:txBody>
                    <a:bodyPr/>
                    <a:lstStyle/>
                    <a:p>
                      <a:pPr algn="ctr" fontAlgn="ctr"/>
                      <a:r>
                        <a:rPr lang="ja-JP" altLang="en-US" sz="1200" u="none" strike="noStrike" dirty="0">
                          <a:effectLst/>
                          <a:latin typeface="メイリオ" panose="020B0604030504040204" pitchFamily="50" charset="-128"/>
                          <a:ea typeface="メイリオ" panose="020B0604030504040204" pitchFamily="50" charset="-128"/>
                        </a:rPr>
                        <a:t>課題</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ja-JP" altLang="en-US" sz="1400" b="1" u="sng" strike="noStrike" dirty="0">
                          <a:effectLst/>
                          <a:latin typeface="メイリオ" panose="020B0604030504040204" pitchFamily="50" charset="-128"/>
                          <a:ea typeface="メイリオ" panose="020B0604030504040204" pitchFamily="50" charset="-128"/>
                        </a:rPr>
                        <a:t>目標</a:t>
                      </a:r>
                      <a:endParaRPr lang="ja-JP" altLang="en-US" sz="1400" b="1" i="0" u="sng"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57332869"/>
                  </a:ext>
                </a:extLst>
              </a:tr>
              <a:tr h="1397966">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〇普及・啓発の各取組みが、直接生物多</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様性の認知度の向上に繋がっていない</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〇参加・行動の各取組みが、直接「活動</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する府民」の増加に繋がっていない</a:t>
                      </a:r>
                      <a:br>
                        <a:rPr lang="ja-JP" altLang="en-US" sz="1100" u="none" strike="noStrike" dirty="0">
                          <a:effectLst/>
                          <a:latin typeface="メイリオ" panose="020B0604030504040204" pitchFamily="50" charset="-128"/>
                          <a:ea typeface="メイリオ" panose="020B0604030504040204" pitchFamily="50" charset="-128"/>
                        </a:rPr>
                      </a:b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1" u="none" strike="noStrike" dirty="0">
                          <a:effectLst/>
                          <a:latin typeface="メイリオ" panose="020B0604030504040204" pitchFamily="50" charset="-128"/>
                          <a:ea typeface="メイリオ" panose="020B0604030504040204" pitchFamily="50" charset="-128"/>
                        </a:rPr>
                        <a:t>　◎日常生活における生物多様性の</a:t>
                      </a:r>
                      <a:endParaRPr lang="en-US" altLang="ja-JP" sz="1200" b="1" u="none" strike="noStrike" dirty="0">
                        <a:effectLst/>
                        <a:latin typeface="メイリオ" panose="020B0604030504040204" pitchFamily="50" charset="-128"/>
                        <a:ea typeface="メイリオ" panose="020B0604030504040204" pitchFamily="50" charset="-128"/>
                      </a:endParaRPr>
                    </a:p>
                    <a:p>
                      <a:pPr algn="l" fontAlgn="ctr"/>
                      <a:r>
                        <a:rPr lang="ja-JP" altLang="en-US" sz="1200" b="1" u="none" strike="noStrike" dirty="0">
                          <a:effectLst/>
                          <a:latin typeface="メイリオ" panose="020B0604030504040204" pitchFamily="50" charset="-128"/>
                          <a:ea typeface="メイリオ" panose="020B0604030504040204" pitchFamily="50" charset="-128"/>
                        </a:rPr>
                        <a:t>　　重要性に関する意識の向上</a:t>
                      </a:r>
                      <a:br>
                        <a:rPr lang="ja-JP" altLang="en-US" sz="1200" b="1" u="none" strike="noStrike" dirty="0">
                          <a:effectLst/>
                          <a:latin typeface="メイリオ" panose="020B0604030504040204" pitchFamily="50" charset="-128"/>
                          <a:ea typeface="メイリオ" panose="020B0604030504040204" pitchFamily="50" charset="-128"/>
                        </a:rPr>
                      </a:br>
                      <a:endParaRPr lang="en-US" altLang="ja-JP" sz="1200" b="1" u="none" strike="noStrike" dirty="0">
                        <a:effectLst/>
                        <a:latin typeface="メイリオ" panose="020B0604030504040204" pitchFamily="50" charset="-128"/>
                        <a:ea typeface="メイリオ" panose="020B0604030504040204" pitchFamily="50" charset="-128"/>
                      </a:endParaRPr>
                    </a:p>
                    <a:p>
                      <a:pPr algn="l" fontAlgn="ctr"/>
                      <a:r>
                        <a:rPr lang="ja-JP" altLang="en-US" sz="1200" b="1" u="none" strike="noStrike" dirty="0">
                          <a:effectLst/>
                          <a:latin typeface="メイリオ" panose="020B0604030504040204" pitchFamily="50" charset="-128"/>
                          <a:ea typeface="メイリオ" panose="020B0604030504040204" pitchFamily="50" charset="-128"/>
                        </a:rPr>
                        <a:t/>
                      </a:r>
                      <a:br>
                        <a:rPr lang="ja-JP" altLang="en-US" sz="1200" b="1" u="none" strike="noStrike" dirty="0">
                          <a:effectLst/>
                          <a:latin typeface="メイリオ" panose="020B0604030504040204" pitchFamily="50" charset="-128"/>
                          <a:ea typeface="メイリオ" panose="020B0604030504040204" pitchFamily="50" charset="-128"/>
                        </a:rPr>
                      </a:br>
                      <a:r>
                        <a:rPr lang="ja-JP" altLang="en-US" sz="1200" b="1" u="none" strike="noStrike" dirty="0">
                          <a:effectLst/>
                          <a:latin typeface="メイリオ" panose="020B0604030504040204" pitchFamily="50" charset="-128"/>
                          <a:ea typeface="メイリオ" panose="020B0604030504040204" pitchFamily="50" charset="-128"/>
                        </a:rPr>
                        <a:t>　◎自然環境に配慮した行動の促進</a:t>
                      </a:r>
                      <a:endParaRPr lang="ja-JP" altLang="en-US"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9962566"/>
                  </a:ext>
                </a:extLst>
              </a:tr>
              <a:tr h="1997093">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〇おおさか生物多様性パートナー協定締</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結企業の生物多様性保全に係るニーズ</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を十分にくみ取るまでには至っていない</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〇自然環境の保全には継続的な取組みが</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必要であるが、現在保全活動に参加し</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ているボランティアの後継者不足により、　</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活動の持続性が保てない懸念がある</a:t>
                      </a:r>
                      <a:br>
                        <a:rPr lang="ja-JP" altLang="en-US" sz="1100" u="none" strike="noStrike" dirty="0">
                          <a:effectLst/>
                          <a:latin typeface="メイリオ" panose="020B0604030504040204" pitchFamily="50" charset="-128"/>
                          <a:ea typeface="メイリオ" panose="020B0604030504040204" pitchFamily="50" charset="-128"/>
                        </a:rPr>
                      </a:b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1" u="none" strike="noStrike" dirty="0">
                          <a:effectLst/>
                          <a:latin typeface="メイリオ" panose="020B0604030504040204" pitchFamily="50" charset="-128"/>
                          <a:ea typeface="メイリオ" panose="020B0604030504040204" pitchFamily="50" charset="-128"/>
                        </a:rPr>
                        <a:t>　◎</a:t>
                      </a:r>
                      <a:r>
                        <a:rPr lang="ja-JP" altLang="en-US" sz="1200" b="1" u="none" strike="noStrike" dirty="0" smtClean="0">
                          <a:effectLst/>
                          <a:latin typeface="メイリオ" panose="020B0604030504040204" pitchFamily="50" charset="-128"/>
                          <a:ea typeface="メイリオ" panose="020B0604030504040204" pitchFamily="50" charset="-128"/>
                        </a:rPr>
                        <a:t>企業等と</a:t>
                      </a:r>
                      <a:r>
                        <a:rPr lang="ja-JP" altLang="en-US" sz="1200" b="1" u="none" strike="noStrike" dirty="0">
                          <a:effectLst/>
                          <a:latin typeface="メイリオ" panose="020B0604030504040204" pitchFamily="50" charset="-128"/>
                          <a:ea typeface="メイリオ" panose="020B0604030504040204" pitchFamily="50" charset="-128"/>
                        </a:rPr>
                        <a:t>連携した保全活動の推進</a:t>
                      </a:r>
                      <a:endParaRPr lang="en-US" altLang="ja-JP" sz="1200" b="1" u="none" strike="noStrike" dirty="0">
                        <a:effectLst/>
                        <a:latin typeface="メイリオ" panose="020B0604030504040204" pitchFamily="50" charset="-128"/>
                        <a:ea typeface="メイリオ" panose="020B0604030504040204" pitchFamily="50" charset="-128"/>
                      </a:endParaRPr>
                    </a:p>
                    <a:p>
                      <a:pPr algn="l" fontAlgn="ctr"/>
                      <a:endParaRPr lang="en-US" altLang="ja-JP" sz="1200" b="1" u="none" strike="noStrike" dirty="0">
                        <a:effectLst/>
                        <a:latin typeface="メイリオ" panose="020B0604030504040204" pitchFamily="50" charset="-128"/>
                        <a:ea typeface="メイリオ" panose="020B0604030504040204" pitchFamily="50" charset="-128"/>
                      </a:endParaRPr>
                    </a:p>
                    <a:p>
                      <a:pPr algn="l" fontAlgn="ctr"/>
                      <a:r>
                        <a:rPr lang="ja-JP" altLang="en-US" sz="1200" b="1" u="none" strike="noStrike" dirty="0">
                          <a:effectLst/>
                          <a:latin typeface="メイリオ" panose="020B0604030504040204" pitchFamily="50" charset="-128"/>
                          <a:ea typeface="メイリオ" panose="020B0604030504040204" pitchFamily="50" charset="-128"/>
                        </a:rPr>
                        <a:t/>
                      </a:r>
                      <a:br>
                        <a:rPr lang="ja-JP" altLang="en-US" sz="1200" b="1" u="none" strike="noStrike" dirty="0">
                          <a:effectLst/>
                          <a:latin typeface="メイリオ" panose="020B0604030504040204" pitchFamily="50" charset="-128"/>
                          <a:ea typeface="メイリオ" panose="020B0604030504040204" pitchFamily="50" charset="-128"/>
                        </a:rPr>
                      </a:br>
                      <a:r>
                        <a:rPr lang="ja-JP" altLang="en-US" sz="1200" b="1" u="none" strike="noStrike" dirty="0">
                          <a:effectLst/>
                          <a:latin typeface="メイリオ" panose="020B0604030504040204" pitchFamily="50" charset="-128"/>
                          <a:ea typeface="メイリオ" panose="020B0604030504040204" pitchFamily="50" charset="-128"/>
                        </a:rPr>
                        <a:t/>
                      </a:r>
                      <a:br>
                        <a:rPr lang="ja-JP" altLang="en-US" sz="1200" b="1" u="none" strike="noStrike" dirty="0">
                          <a:effectLst/>
                          <a:latin typeface="メイリオ" panose="020B0604030504040204" pitchFamily="50" charset="-128"/>
                          <a:ea typeface="メイリオ" panose="020B0604030504040204" pitchFamily="50" charset="-128"/>
                        </a:rPr>
                      </a:br>
                      <a:r>
                        <a:rPr lang="ja-JP" altLang="en-US" sz="1200" b="1" u="none" strike="noStrike" dirty="0">
                          <a:effectLst/>
                          <a:latin typeface="メイリオ" panose="020B0604030504040204" pitchFamily="50" charset="-128"/>
                          <a:ea typeface="メイリオ" panose="020B0604030504040204" pitchFamily="50" charset="-128"/>
                        </a:rPr>
                        <a:t>　◎自然環境の持続的な保全の推進</a:t>
                      </a:r>
                      <a:endParaRPr lang="ja-JP" altLang="en-US"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556678"/>
                  </a:ext>
                </a:extLst>
              </a:tr>
              <a:tr h="1397966">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〇野生動植物種の継続的なモニタリング</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体制の構築には至っていない</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a:r>
                      <a:br>
                        <a:rPr lang="ja-JP" altLang="en-US" sz="1100" u="none" strike="noStrike" dirty="0">
                          <a:effectLst/>
                          <a:latin typeface="メイリオ" panose="020B0604030504040204" pitchFamily="50" charset="-128"/>
                          <a:ea typeface="メイリオ" panose="020B0604030504040204" pitchFamily="50" charset="-128"/>
                        </a:rPr>
                      </a:br>
                      <a:r>
                        <a:rPr lang="ja-JP" altLang="en-US" sz="1100" u="none" strike="noStrike" dirty="0">
                          <a:effectLst/>
                          <a:latin typeface="メイリオ" panose="020B0604030504040204" pitchFamily="50" charset="-128"/>
                          <a:ea typeface="メイリオ" panose="020B0604030504040204" pitchFamily="50" charset="-128"/>
                        </a:rPr>
                        <a:t>　〇生息環境への適応能力や</a:t>
                      </a:r>
                      <a:r>
                        <a:rPr lang="ja-JP" altLang="en-US" sz="1100" u="none" strike="noStrike" dirty="0" smtClean="0">
                          <a:effectLst/>
                          <a:latin typeface="メイリオ" panose="020B0604030504040204" pitchFamily="50" charset="-128"/>
                          <a:ea typeface="メイリオ" panose="020B0604030504040204" pitchFamily="50" charset="-128"/>
                        </a:rPr>
                        <a:t>繁殖率が</a:t>
                      </a:r>
                      <a:r>
                        <a:rPr lang="ja-JP" altLang="en-US" sz="1100" u="none" strike="noStrike" dirty="0">
                          <a:effectLst/>
                          <a:latin typeface="メイリオ" panose="020B0604030504040204" pitchFamily="50" charset="-128"/>
                          <a:ea typeface="メイリオ" panose="020B0604030504040204" pitchFamily="50" charset="-128"/>
                        </a:rPr>
                        <a:t>高い</a:t>
                      </a:r>
                      <a:endParaRPr lang="en-US" altLang="ja-JP" sz="1100" u="none" strike="noStrike" dirty="0">
                        <a:effectLst/>
                        <a:latin typeface="メイリオ" panose="020B0604030504040204" pitchFamily="50" charset="-128"/>
                        <a:ea typeface="メイリオ" panose="020B0604030504040204" pitchFamily="50" charset="-128"/>
                      </a:endParaRPr>
                    </a:p>
                    <a:p>
                      <a:pPr algn="l" fontAlgn="ctr"/>
                      <a:r>
                        <a:rPr lang="ja-JP" altLang="en-US" sz="1100" u="none" strike="noStrike" dirty="0">
                          <a:effectLst/>
                          <a:latin typeface="メイリオ" panose="020B0604030504040204" pitchFamily="50" charset="-128"/>
                          <a:ea typeface="メイリオ" panose="020B0604030504040204" pitchFamily="50" charset="-128"/>
                        </a:rPr>
                        <a:t>　　特定外来生物を根絶できていない</a:t>
                      </a:r>
                      <a:br>
                        <a:rPr lang="ja-JP" altLang="en-US" sz="1100" u="none" strike="noStrike" dirty="0">
                          <a:effectLst/>
                          <a:latin typeface="メイリオ" panose="020B0604030504040204" pitchFamily="50" charset="-128"/>
                          <a:ea typeface="メイリオ" panose="020B0604030504040204" pitchFamily="50" charset="-128"/>
                        </a:rPr>
                      </a:b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200" b="1" u="none" strike="noStrike" dirty="0">
                          <a:effectLst/>
                          <a:latin typeface="メイリオ" panose="020B0604030504040204" pitchFamily="50" charset="-128"/>
                          <a:ea typeface="メイリオ" panose="020B0604030504040204" pitchFamily="50" charset="-128"/>
                        </a:rPr>
                        <a:t>　◎市町村や保全団体等と連携した</a:t>
                      </a:r>
                      <a:endParaRPr lang="en-US" altLang="ja-JP" sz="1200" b="1" u="none" strike="noStrike" dirty="0">
                        <a:effectLst/>
                        <a:latin typeface="メイリオ" panose="020B0604030504040204" pitchFamily="50" charset="-128"/>
                        <a:ea typeface="メイリオ" panose="020B0604030504040204" pitchFamily="50" charset="-128"/>
                      </a:endParaRPr>
                    </a:p>
                    <a:p>
                      <a:pPr algn="l" fontAlgn="ctr"/>
                      <a:r>
                        <a:rPr lang="ja-JP" altLang="en-US" sz="1200" b="1" u="none" strike="noStrike" dirty="0">
                          <a:effectLst/>
                          <a:latin typeface="メイリオ" panose="020B0604030504040204" pitchFamily="50" charset="-128"/>
                          <a:ea typeface="メイリオ" panose="020B0604030504040204" pitchFamily="50" charset="-128"/>
                        </a:rPr>
                        <a:t>　　モニタリング体制の構築</a:t>
                      </a:r>
                      <a:br>
                        <a:rPr lang="ja-JP" altLang="en-US" sz="1200" b="1" u="none" strike="noStrike" dirty="0">
                          <a:effectLst/>
                          <a:latin typeface="メイリオ" panose="020B0604030504040204" pitchFamily="50" charset="-128"/>
                          <a:ea typeface="メイリオ" panose="020B0604030504040204" pitchFamily="50" charset="-128"/>
                        </a:rPr>
                      </a:br>
                      <a:endParaRPr lang="en-US" altLang="ja-JP" sz="1200" b="1" u="none" strike="noStrike" dirty="0">
                        <a:effectLst/>
                        <a:latin typeface="メイリオ" panose="020B0604030504040204" pitchFamily="50" charset="-128"/>
                        <a:ea typeface="メイリオ" panose="020B0604030504040204" pitchFamily="50" charset="-128"/>
                      </a:endParaRPr>
                    </a:p>
                    <a:p>
                      <a:pPr algn="l" fontAlgn="ctr"/>
                      <a:r>
                        <a:rPr lang="ja-JP" altLang="en-US" sz="1200" b="1" u="none" strike="noStrike" dirty="0">
                          <a:effectLst/>
                          <a:latin typeface="メイリオ" panose="020B0604030504040204" pitchFamily="50" charset="-128"/>
                          <a:ea typeface="メイリオ" panose="020B0604030504040204" pitchFamily="50" charset="-128"/>
                        </a:rPr>
                        <a:t/>
                      </a:r>
                      <a:br>
                        <a:rPr lang="ja-JP" altLang="en-US" sz="1200" b="1" u="none" strike="noStrike" dirty="0">
                          <a:effectLst/>
                          <a:latin typeface="メイリオ" panose="020B0604030504040204" pitchFamily="50" charset="-128"/>
                          <a:ea typeface="メイリオ" panose="020B0604030504040204" pitchFamily="50" charset="-128"/>
                        </a:rPr>
                      </a:br>
                      <a:r>
                        <a:rPr lang="ja-JP" altLang="en-US" sz="1200" b="1" u="none" strike="noStrike" dirty="0">
                          <a:effectLst/>
                          <a:latin typeface="メイリオ" panose="020B0604030504040204" pitchFamily="50" charset="-128"/>
                          <a:ea typeface="メイリオ" panose="020B0604030504040204" pitchFamily="50" charset="-128"/>
                        </a:rPr>
                        <a:t> 　◎特定外来生物の防除推進</a:t>
                      </a:r>
                      <a:endParaRPr lang="ja-JP" altLang="en-US"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051" marR="6051" marT="60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588388"/>
                  </a:ext>
                </a:extLst>
              </a:tr>
            </a:tbl>
          </a:graphicData>
        </a:graphic>
      </p:graphicFrame>
      <p:sp>
        <p:nvSpPr>
          <p:cNvPr id="9" name="正方形/長方形 8">
            <a:extLst>
              <a:ext uri="{FF2B5EF4-FFF2-40B4-BE49-F238E27FC236}">
                <a16:creationId xmlns:a16="http://schemas.microsoft.com/office/drawing/2014/main" id="{31E2DEE1-1533-4430-8FE4-4914C47F0F27}"/>
              </a:ext>
            </a:extLst>
          </p:cNvPr>
          <p:cNvSpPr/>
          <p:nvPr/>
        </p:nvSpPr>
        <p:spPr>
          <a:xfrm>
            <a:off x="3148403" y="1341751"/>
            <a:ext cx="2891676" cy="515112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B86B036E-BD7D-4993-9FB6-C94CCA9F992B}"/>
              </a:ext>
            </a:extLst>
          </p:cNvPr>
          <p:cNvGraphicFramePr>
            <a:graphicFrameLocks noGrp="1"/>
          </p:cNvGraphicFramePr>
          <p:nvPr>
            <p:extLst>
              <p:ext uri="{D42A27DB-BD31-4B8C-83A1-F6EECF244321}">
                <p14:modId xmlns:p14="http://schemas.microsoft.com/office/powerpoint/2010/main" val="314564212"/>
              </p:ext>
            </p:extLst>
          </p:nvPr>
        </p:nvGraphicFramePr>
        <p:xfrm>
          <a:off x="6845442" y="1341751"/>
          <a:ext cx="2689718" cy="5151124"/>
        </p:xfrm>
        <a:graphic>
          <a:graphicData uri="http://schemas.openxmlformats.org/drawingml/2006/table">
            <a:tbl>
              <a:tblPr>
                <a:tableStyleId>{5C22544A-7EE6-4342-B048-85BDC9FD1C3A}</a:tableStyleId>
              </a:tblPr>
              <a:tblGrid>
                <a:gridCol w="2689718">
                  <a:extLst>
                    <a:ext uri="{9D8B030D-6E8A-4147-A177-3AD203B41FA5}">
                      <a16:colId xmlns:a16="http://schemas.microsoft.com/office/drawing/2014/main" val="2192392765"/>
                    </a:ext>
                  </a:extLst>
                </a:gridCol>
              </a:tblGrid>
              <a:tr h="457079">
                <a:tc>
                  <a:txBody>
                    <a:bodyPr/>
                    <a:lstStyle/>
                    <a:p>
                      <a:pPr algn="ctr" fontAlgn="ctr"/>
                      <a:r>
                        <a:rPr lang="en-US" altLang="ja-JP" sz="1200" u="none" strike="noStrike" dirty="0">
                          <a:effectLst/>
                          <a:latin typeface="メイリオ" panose="020B0604030504040204" pitchFamily="50" charset="-128"/>
                          <a:ea typeface="メイリオ" panose="020B0604030504040204" pitchFamily="50" charset="-128"/>
                        </a:rPr>
                        <a:t>2030</a:t>
                      </a:r>
                      <a:r>
                        <a:rPr lang="ja-JP" altLang="en-US" sz="1200" u="none" strike="noStrike" dirty="0">
                          <a:effectLst/>
                          <a:latin typeface="メイリオ" panose="020B0604030504040204" pitchFamily="50" charset="-128"/>
                          <a:ea typeface="メイリオ" panose="020B0604030504040204" pitchFamily="50" charset="-128"/>
                        </a:rPr>
                        <a:t>年の実現すべき姿</a:t>
                      </a:r>
                      <a:endParaRPr lang="en-US" altLang="ja-JP" sz="1200" u="none" strike="noStrike" dirty="0">
                        <a:effectLst/>
                        <a:latin typeface="メイリオ" panose="020B0604030504040204" pitchFamily="50" charset="-128"/>
                        <a:ea typeface="メイリオ" panose="020B0604030504040204" pitchFamily="50" charset="-128"/>
                      </a:endParaRPr>
                    </a:p>
                    <a:p>
                      <a:pPr algn="ctr"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2030</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大阪府環境総合計画」より抜粋</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rPr>
                        <a:t>)</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56855721"/>
                  </a:ext>
                </a:extLst>
              </a:tr>
              <a:tr h="4694045">
                <a:tc>
                  <a:txBody>
                    <a:bodyPr/>
                    <a:lstStyle/>
                    <a:p>
                      <a:pPr algn="l" fontAlgn="ctr"/>
                      <a:r>
                        <a:rPr lang="ja-JP" altLang="en-US" sz="1200" u="none" strike="noStrike" dirty="0">
                          <a:effectLst/>
                          <a:latin typeface="メイリオ" panose="020B0604030504040204" pitchFamily="50" charset="-128"/>
                          <a:ea typeface="メイリオ" panose="020B0604030504040204" pitchFamily="50" charset="-128"/>
                        </a:rPr>
                        <a:t>　◆府民、事業者、民間団体などあ</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らゆる主体が生物多様性の重要</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性を理解し、日常生活の中でも</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自然環境に配慮した行動をして</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いる。</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rPr>
                        <a:t>　◆生物多様性の保全や自然資本の</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持続可能な利用の機運が醸成さ</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れ、多様な主体が連携し、府域</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の自然環境の保全及び 回復活動</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が進んでいる。</a:t>
                      </a:r>
                      <a:br>
                        <a:rPr lang="ja-JP" altLang="en-US" sz="1200" u="none" strike="noStrike" dirty="0">
                          <a:effectLst/>
                          <a:latin typeface="メイリオ" panose="020B0604030504040204" pitchFamily="50" charset="-128"/>
                          <a:ea typeface="メイリオ" panose="020B0604030504040204" pitchFamily="50" charset="-128"/>
                        </a:rPr>
                      </a:b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a:r>
                      <a:br>
                        <a:rPr lang="ja-JP" altLang="en-US" sz="1200" u="none" strike="noStrike" dirty="0">
                          <a:effectLst/>
                          <a:latin typeface="メイリオ" panose="020B0604030504040204" pitchFamily="50" charset="-128"/>
                          <a:ea typeface="メイリオ" panose="020B0604030504040204" pitchFamily="50" charset="-128"/>
                        </a:rPr>
                      </a:br>
                      <a:r>
                        <a:rPr lang="ja-JP" altLang="en-US" sz="1200" u="none" strike="noStrike" dirty="0">
                          <a:effectLst/>
                          <a:latin typeface="メイリオ" panose="020B0604030504040204" pitchFamily="50" charset="-128"/>
                          <a:ea typeface="メイリオ" panose="020B0604030504040204" pitchFamily="50" charset="-128"/>
                        </a:rPr>
                        <a:t>　◆希少な野生生物について生息状</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況のモニタリングが進むととも</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に、関係者が連携して特定外来</a:t>
                      </a:r>
                      <a:endParaRPr lang="en-US" altLang="ja-JP" sz="1200" u="none" strike="noStrike" dirty="0">
                        <a:effectLst/>
                        <a:latin typeface="メイリオ" panose="020B0604030504040204" pitchFamily="50" charset="-128"/>
                        <a:ea typeface="メイリオ" panose="020B0604030504040204" pitchFamily="50" charset="-128"/>
                      </a:endParaRPr>
                    </a:p>
                    <a:p>
                      <a:pPr algn="l" fontAlgn="ctr"/>
                      <a:r>
                        <a:rPr lang="ja-JP" altLang="en-US" sz="1200" u="none" strike="noStrike" dirty="0">
                          <a:effectLst/>
                          <a:latin typeface="メイリオ" panose="020B0604030504040204" pitchFamily="50" charset="-128"/>
                          <a:ea typeface="メイリオ" panose="020B0604030504040204" pitchFamily="50" charset="-128"/>
                        </a:rPr>
                        <a:t>　　生物の防除対策が進んでいる。</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339421"/>
                  </a:ext>
                </a:extLst>
              </a:tr>
            </a:tbl>
          </a:graphicData>
        </a:graphic>
      </p:graphicFrame>
      <p:sp>
        <p:nvSpPr>
          <p:cNvPr id="10" name="ストライプ矢印 9"/>
          <p:cNvSpPr/>
          <p:nvPr/>
        </p:nvSpPr>
        <p:spPr>
          <a:xfrm>
            <a:off x="6097135" y="2067906"/>
            <a:ext cx="691250" cy="36988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085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5909" y="836712"/>
            <a:ext cx="9633397" cy="5760641"/>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spcAft>
                <a:spcPts val="600"/>
              </a:spcAft>
              <a:buFont typeface="Wingdings" panose="05000000000000000000" pitchFamily="2" charset="2"/>
              <a:buChar char="Ø"/>
              <a:defRPr/>
            </a:pPr>
            <a:r>
              <a:rPr lang="ja-JP" altLang="en-US" sz="2000" dirty="0">
                <a:solidFill>
                  <a:prstClr val="black"/>
                </a:solidFill>
                <a:latin typeface="Meiryo UI" panose="020B0604030504040204" pitchFamily="50" charset="-128"/>
                <a:ea typeface="Meiryo UI" panose="020B0604030504040204" pitchFamily="50" charset="-128"/>
              </a:rPr>
              <a:t>大阪府ではこれまで「大阪</a:t>
            </a:r>
            <a:r>
              <a:rPr lang="en-US" altLang="ja-JP" sz="2000" dirty="0">
                <a:solidFill>
                  <a:prstClr val="black"/>
                </a:solidFill>
                <a:latin typeface="Meiryo UI" panose="020B0604030504040204" pitchFamily="50" charset="-128"/>
                <a:ea typeface="Meiryo UI" panose="020B0604030504040204" pitchFamily="50" charset="-128"/>
              </a:rPr>
              <a:t>21</a:t>
            </a:r>
            <a:r>
              <a:rPr lang="ja-JP" altLang="en-US" sz="2000" dirty="0">
                <a:solidFill>
                  <a:prstClr val="black"/>
                </a:solidFill>
                <a:latin typeface="Meiryo UI" panose="020B0604030504040204" pitchFamily="50" charset="-128"/>
                <a:ea typeface="Meiryo UI" panose="020B0604030504040204" pitchFamily="50" charset="-128"/>
              </a:rPr>
              <a:t>世紀の新環境総合計画」</a:t>
            </a: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2011</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年）の</a:t>
            </a:r>
            <a:endParaRPr lang="en-US" altLang="ja-JP" sz="2000" dirty="0">
              <a:latin typeface="Meiryo UI" panose="020B0604030504040204" pitchFamily="50" charset="-128"/>
              <a:ea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rPr>
              <a:t>　　生物多様性分野を地域戦略に位置づけ、「全てのいのちが共生する社会の構築」を</a:t>
            </a:r>
            <a:endParaRPr lang="en-US" altLang="ja-JP" sz="2000" dirty="0">
              <a:latin typeface="Meiryo UI" panose="020B0604030504040204" pitchFamily="50" charset="-128"/>
              <a:ea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rPr>
              <a:t>　　目指し、生物多様性に関して府民への普及啓発や協働による保全活動の実施など、</a:t>
            </a:r>
            <a:endParaRPr lang="en-US" altLang="ja-JP" sz="2000" dirty="0">
              <a:latin typeface="Meiryo UI" panose="020B0604030504040204" pitchFamily="50" charset="-128"/>
              <a:ea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rPr>
              <a:t>　　様々な取組みを進めてきた。 </a:t>
            </a:r>
            <a:endParaRPr lang="en-US" altLang="ja-JP" sz="2000" dirty="0">
              <a:latin typeface="Meiryo UI" panose="020B0604030504040204" pitchFamily="50" charset="-128"/>
              <a:ea typeface="Meiryo UI" panose="020B0604030504040204" pitchFamily="50" charset="-128"/>
            </a:endParaRPr>
          </a:p>
          <a:p>
            <a:pPr>
              <a:spcAft>
                <a:spcPts val="600"/>
              </a:spcAft>
              <a:defRPr/>
            </a:pPr>
            <a:endParaRPr lang="en-US" altLang="ja-JP" sz="2000" dirty="0">
              <a:latin typeface="Meiryo UI" panose="020B0604030504040204" pitchFamily="50" charset="-128"/>
              <a:ea typeface="Meiryo UI" panose="020B0604030504040204" pitchFamily="50" charset="-128"/>
            </a:endParaRPr>
          </a:p>
          <a:p>
            <a:pPr marL="342900" indent="-342900">
              <a:spcAft>
                <a:spcPts val="600"/>
              </a:spcAft>
              <a:buFont typeface="Wingdings" panose="05000000000000000000" pitchFamily="2" charset="2"/>
              <a:buChar char="Ø"/>
              <a:defRPr/>
            </a:pPr>
            <a:r>
              <a:rPr lang="ja-JP" altLang="en-US" sz="2000" dirty="0">
                <a:latin typeface="Meiryo UI" panose="020B0604030504040204" pitchFamily="50" charset="-128"/>
                <a:ea typeface="Meiryo UI" panose="020B0604030504040204" pitchFamily="50" charset="-128"/>
              </a:rPr>
              <a:t>令和３年３月に策定した「</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大阪府環境総合計画」では、</a:t>
            </a:r>
            <a:r>
              <a:rPr lang="en-US" altLang="ja-JP" sz="2000" dirty="0">
                <a:latin typeface="Meiryo UI" panose="020B0604030504040204" pitchFamily="50" charset="-128"/>
                <a:ea typeface="Meiryo UI" panose="020B0604030504040204" pitchFamily="50" charset="-128"/>
              </a:rPr>
              <a:t>2030</a:t>
            </a:r>
            <a:r>
              <a:rPr lang="ja-JP" altLang="en-US" sz="2000" dirty="0">
                <a:latin typeface="Meiryo UI" panose="020B0604030504040204" pitchFamily="50" charset="-128"/>
                <a:ea typeface="Meiryo UI" panose="020B0604030504040204" pitchFamily="50" charset="-128"/>
              </a:rPr>
              <a:t>年の実現すべき姿</a:t>
            </a:r>
            <a:endParaRPr lang="en-US" altLang="ja-JP" sz="2000" dirty="0">
              <a:latin typeface="Meiryo UI" panose="020B0604030504040204" pitchFamily="50" charset="-128"/>
              <a:ea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rPr>
              <a:t>　　である、</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いのち輝く</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未来都市・大阪</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を目指し、その実現に向けた環境施策の１つと</a:t>
            </a:r>
            <a:endParaRPr lang="en-US" altLang="ja-JP" sz="2000" dirty="0">
              <a:latin typeface="Meiryo UI" panose="020B0604030504040204" pitchFamily="50" charset="-128"/>
              <a:ea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rPr>
              <a:t>　　して、</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全てのいのちの共生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を掲げており、その具体的な施策は個別計画で推進することと</a:t>
            </a:r>
            <a:endParaRPr lang="en-US" altLang="ja-JP" sz="2000" dirty="0">
              <a:latin typeface="Meiryo UI" panose="020B0604030504040204" pitchFamily="50" charset="-128"/>
              <a:ea typeface="Meiryo UI" panose="020B0604030504040204" pitchFamily="50" charset="-128"/>
            </a:endParaRPr>
          </a:p>
          <a:p>
            <a:pPr>
              <a:spcAft>
                <a:spcPts val="600"/>
              </a:spcAft>
              <a:defRPr/>
            </a:pPr>
            <a:r>
              <a:rPr lang="ja-JP" altLang="en-US" sz="2000" dirty="0">
                <a:latin typeface="Meiryo UI" panose="020B0604030504040204" pitchFamily="50" charset="-128"/>
                <a:ea typeface="Meiryo UI" panose="020B0604030504040204" pitchFamily="50" charset="-128"/>
              </a:rPr>
              <a:t>　　なり、別途、生物多様性地域戦略を策定することとなった。 </a:t>
            </a:r>
            <a:endParaRPr lang="en-US" altLang="ja-JP" sz="2000" dirty="0">
              <a:latin typeface="Meiryo UI" panose="020B0604030504040204" pitchFamily="50" charset="-128"/>
              <a:ea typeface="Meiryo UI" panose="020B0604030504040204" pitchFamily="50" charset="-128"/>
            </a:endParaRPr>
          </a:p>
          <a:p>
            <a:pPr>
              <a:spcAft>
                <a:spcPts val="600"/>
              </a:spcAft>
              <a:defRPr/>
            </a:pPr>
            <a:endParaRPr lang="en-US" altLang="ja-JP" sz="2000" dirty="0">
              <a:latin typeface="Meiryo UI" panose="020B0604030504040204" pitchFamily="50" charset="-128"/>
              <a:ea typeface="Meiryo UI" panose="020B0604030504040204" pitchFamily="50" charset="-128"/>
            </a:endParaRPr>
          </a:p>
          <a:p>
            <a:pPr>
              <a:spcAft>
                <a:spcPts val="600"/>
              </a:spcAft>
              <a:defRPr/>
            </a:pPr>
            <a:endParaRPr lang="en-US" altLang="ja-JP" sz="2000" b="1" dirty="0">
              <a:latin typeface="+mj-ea"/>
              <a:ea typeface="+mj-ea"/>
            </a:endParaRPr>
          </a:p>
        </p:txBody>
      </p:sp>
      <p:sp>
        <p:nvSpPr>
          <p:cNvPr id="11"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194465"/>
            <a:ext cx="9906000" cy="57195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　</a:t>
            </a:r>
            <a:r>
              <a:rPr lang="ja-JP" altLang="en-US" sz="3600" dirty="0">
                <a:solidFill>
                  <a:prstClr val="white"/>
                </a:solidFill>
                <a:ea typeface="HGP創英角ｺﾞｼｯｸUB" pitchFamily="50" charset="-128"/>
                <a:cs typeface="ＭＳ Ｐゴシック" charset="-128"/>
              </a:rPr>
              <a:t>大阪府における生物多様性保全の取組み（経過）</a:t>
            </a:r>
            <a:endParaRPr lang="ja-JP" altLang="en-US" sz="4000" dirty="0">
              <a:solidFill>
                <a:prstClr val="white"/>
              </a:solidFill>
              <a:ea typeface="HGP創英角ｺﾞｼｯｸUB" pitchFamily="50" charset="-128"/>
              <a:cs typeface="ＭＳ Ｐゴシック" charset="-128"/>
            </a:endParaRPr>
          </a:p>
        </p:txBody>
      </p:sp>
      <p:sp>
        <p:nvSpPr>
          <p:cNvPr id="4" name="スライド番号プレースホルダー 2"/>
          <p:cNvSpPr>
            <a:spLocks noGrp="1"/>
          </p:cNvSpPr>
          <p:nvPr>
            <p:ph type="sldNum" sz="quarter" idx="4294967295"/>
          </p:nvPr>
        </p:nvSpPr>
        <p:spPr>
          <a:xfrm>
            <a:off x="9468774" y="6232228"/>
            <a:ext cx="561064" cy="365125"/>
          </a:xfrm>
        </p:spPr>
        <p:txBody>
          <a:bodyPr/>
          <a:lstStyle/>
          <a:p>
            <a:fld id="{344BE55D-FE60-4DAB-B087-94E82A41BAA1}" type="slidenum">
              <a:rPr kumimoji="1" lang="ja-JP" altLang="en-US" smtClean="0"/>
              <a:t>2</a:t>
            </a:fld>
            <a:endParaRPr kumimoji="1" lang="ja-JP" altLang="en-US" dirty="0"/>
          </a:p>
        </p:txBody>
      </p:sp>
    </p:spTree>
    <p:extLst>
      <p:ext uri="{BB962C8B-B14F-4D97-AF65-F5344CB8AC3E}">
        <p14:creationId xmlns:p14="http://schemas.microsoft.com/office/powerpoint/2010/main" val="44526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648BA109-C8E6-414A-BA3F-0CE7ED4E775C}"/>
              </a:ext>
            </a:extLst>
          </p:cNvPr>
          <p:cNvSpPr/>
          <p:nvPr/>
        </p:nvSpPr>
        <p:spPr>
          <a:xfrm>
            <a:off x="532229" y="3087026"/>
            <a:ext cx="8890994" cy="2836221"/>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2" dirty="0"/>
              <a:t>：</a:t>
            </a:r>
          </a:p>
        </p:txBody>
      </p:sp>
      <p:sp>
        <p:nvSpPr>
          <p:cNvPr id="26" name="正方形/長方形 25">
            <a:extLst>
              <a:ext uri="{FF2B5EF4-FFF2-40B4-BE49-F238E27FC236}">
                <a16:creationId xmlns:a16="http://schemas.microsoft.com/office/drawing/2014/main" id="{05C03F85-99EA-45B1-B7D9-CDE17BEF6408}"/>
              </a:ext>
            </a:extLst>
          </p:cNvPr>
          <p:cNvSpPr/>
          <p:nvPr/>
        </p:nvSpPr>
        <p:spPr>
          <a:xfrm>
            <a:off x="532231" y="6090389"/>
            <a:ext cx="8890992" cy="721654"/>
          </a:xfrm>
          <a:prstGeom prst="rect">
            <a:avLst/>
          </a:prstGeom>
          <a:solidFill>
            <a:srgbClr val="FFFFCC"/>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62" dirty="0"/>
              <a:t>ｚｚｚｚ</a:t>
            </a:r>
          </a:p>
        </p:txBody>
      </p:sp>
      <p:sp>
        <p:nvSpPr>
          <p:cNvPr id="2" name="正方形/長方形 1"/>
          <p:cNvSpPr/>
          <p:nvPr/>
        </p:nvSpPr>
        <p:spPr>
          <a:xfrm>
            <a:off x="515542" y="757038"/>
            <a:ext cx="8926331" cy="2153708"/>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62" dirty="0"/>
              <a:t>								</a:t>
            </a:r>
            <a:endParaRPr lang="ja-JP" altLang="en-US" sz="962" dirty="0"/>
          </a:p>
        </p:txBody>
      </p:sp>
      <p:sp>
        <p:nvSpPr>
          <p:cNvPr id="20" name="テキスト ボックス 19"/>
          <p:cNvSpPr txBox="1"/>
          <p:nvPr/>
        </p:nvSpPr>
        <p:spPr>
          <a:xfrm>
            <a:off x="8700268" y="46748"/>
            <a:ext cx="741604" cy="312265"/>
          </a:xfrm>
          <a:prstGeom prst="rect">
            <a:avLst/>
          </a:prstGeom>
          <a:noFill/>
        </p:spPr>
        <p:txBody>
          <a:bodyPr wrap="square" rtlCol="0">
            <a:spAutoFit/>
          </a:bodyPr>
          <a:lstStyle/>
          <a:p>
            <a:pPr algn="r"/>
            <a:r>
              <a:rPr lang="en-US" altLang="ja-JP" sz="1429" b="1" dirty="0">
                <a:solidFill>
                  <a:schemeClr val="bg1"/>
                </a:solidFill>
              </a:rPr>
              <a:t>1</a:t>
            </a:r>
            <a:endParaRPr lang="ja-JP" altLang="en-US" sz="1429" b="1" dirty="0">
              <a:solidFill>
                <a:schemeClr val="bg1"/>
              </a:solidFill>
            </a:endParaRPr>
          </a:p>
        </p:txBody>
      </p:sp>
      <p:sp>
        <p:nvSpPr>
          <p:cNvPr id="16" name="角丸四角形 15"/>
          <p:cNvSpPr/>
          <p:nvPr/>
        </p:nvSpPr>
        <p:spPr>
          <a:xfrm>
            <a:off x="447913" y="519279"/>
            <a:ext cx="3083852" cy="360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29" b="1" dirty="0">
                <a:solidFill>
                  <a:schemeClr val="bg1"/>
                </a:solidFill>
                <a:latin typeface="Yu Gothic UI" panose="020B0500000000000000" pitchFamily="50" charset="-128"/>
                <a:ea typeface="Yu Gothic UI" panose="020B0500000000000000" pitchFamily="50" charset="-128"/>
              </a:rPr>
              <a:t>環境総合計画の位置づけ・役割</a:t>
            </a:r>
          </a:p>
        </p:txBody>
      </p:sp>
      <p:sp>
        <p:nvSpPr>
          <p:cNvPr id="17" name="角丸四角形 16"/>
          <p:cNvSpPr/>
          <p:nvPr/>
        </p:nvSpPr>
        <p:spPr>
          <a:xfrm>
            <a:off x="464600" y="5939753"/>
            <a:ext cx="2175186" cy="360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29" b="1" dirty="0">
                <a:solidFill>
                  <a:schemeClr val="bg1"/>
                </a:solidFill>
                <a:latin typeface="Yu Gothic UI" panose="020B0500000000000000" pitchFamily="50" charset="-128"/>
                <a:ea typeface="Yu Gothic UI" panose="020B0500000000000000" pitchFamily="50" charset="-128"/>
              </a:rPr>
              <a:t>計画の期間・対象地域</a:t>
            </a:r>
          </a:p>
        </p:txBody>
      </p:sp>
      <p:sp>
        <p:nvSpPr>
          <p:cNvPr id="15" name="角丸四角形 15">
            <a:extLst>
              <a:ext uri="{FF2B5EF4-FFF2-40B4-BE49-F238E27FC236}">
                <a16:creationId xmlns:a16="http://schemas.microsoft.com/office/drawing/2014/main" id="{DEC6C666-E40B-4687-83A7-7B902937A25A}"/>
              </a:ext>
            </a:extLst>
          </p:cNvPr>
          <p:cNvSpPr/>
          <p:nvPr/>
        </p:nvSpPr>
        <p:spPr>
          <a:xfrm>
            <a:off x="464601" y="2943654"/>
            <a:ext cx="2175186" cy="360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29" b="1" dirty="0">
                <a:solidFill>
                  <a:schemeClr val="bg1"/>
                </a:solidFill>
                <a:latin typeface="Yu Gothic UI" panose="020B0500000000000000" pitchFamily="50" charset="-128"/>
                <a:ea typeface="Yu Gothic UI" panose="020B0500000000000000" pitchFamily="50" charset="-128"/>
              </a:rPr>
              <a:t>計画の構成</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577257" y="6261394"/>
            <a:ext cx="8633777" cy="574388"/>
          </a:xfrm>
          <a:prstGeom prst="rect">
            <a:avLst/>
          </a:prstGeom>
          <a:noFill/>
        </p:spPr>
        <p:txBody>
          <a:bodyPr wrap="square">
            <a:spAutoFit/>
          </a:bodyPr>
          <a:lstStyle/>
          <a:p>
            <a:pPr marL="204111" indent="-204111">
              <a:lnSpc>
                <a:spcPts val="2000"/>
              </a:lnSpc>
              <a:buFont typeface="Wingdings" panose="05000000000000000000" pitchFamily="2" charset="2"/>
              <a:buChar char="Ø"/>
            </a:pPr>
            <a:r>
              <a:rPr lang="ja-JP" altLang="en-US" sz="1143" dirty="0">
                <a:latin typeface="Yu Gothic UI" panose="020B0500000000000000" pitchFamily="50" charset="-128"/>
                <a:ea typeface="Yu Gothic UI" panose="020B0500000000000000" pitchFamily="50" charset="-128"/>
              </a:rPr>
              <a:t>　計画期間は、</a:t>
            </a:r>
            <a:r>
              <a:rPr lang="en-US" altLang="ja-JP" sz="1143" dirty="0">
                <a:latin typeface="Yu Gothic UI" panose="020B0500000000000000" pitchFamily="50" charset="-128"/>
                <a:ea typeface="Yu Gothic UI" panose="020B0500000000000000" pitchFamily="50" charset="-128"/>
              </a:rPr>
              <a:t>2050</a:t>
            </a:r>
            <a:r>
              <a:rPr lang="ja-JP" altLang="en-US" sz="1143" dirty="0">
                <a:latin typeface="Yu Gothic UI" panose="020B0500000000000000" pitchFamily="50" charset="-128"/>
                <a:ea typeface="Yu Gothic UI" panose="020B0500000000000000" pitchFamily="50" charset="-128"/>
              </a:rPr>
              <a:t>年のめざすべき将来像を見通し、その実現を確実なものとするため</a:t>
            </a:r>
            <a:r>
              <a:rPr lang="en-US" altLang="ja-JP" sz="1143" b="1" dirty="0">
                <a:latin typeface="Yu Gothic UI" panose="020B0500000000000000" pitchFamily="50" charset="-128"/>
                <a:ea typeface="Yu Gothic UI" panose="020B0500000000000000" pitchFamily="50" charset="-128"/>
              </a:rPr>
              <a:t>2021</a:t>
            </a:r>
            <a:r>
              <a:rPr lang="ja-JP" altLang="en-US" sz="1143" b="1" dirty="0">
                <a:latin typeface="Yu Gothic UI" panose="020B0500000000000000" pitchFamily="50" charset="-128"/>
                <a:ea typeface="Yu Gothic UI" panose="020B0500000000000000" pitchFamily="50" charset="-128"/>
              </a:rPr>
              <a:t>年度から</a:t>
            </a:r>
            <a:r>
              <a:rPr lang="en-US" altLang="ja-JP" sz="1143" b="1" dirty="0">
                <a:latin typeface="Yu Gothic UI" panose="020B0500000000000000" pitchFamily="50" charset="-128"/>
                <a:ea typeface="Yu Gothic UI" panose="020B0500000000000000" pitchFamily="50" charset="-128"/>
              </a:rPr>
              <a:t>2030</a:t>
            </a:r>
            <a:r>
              <a:rPr lang="ja-JP" altLang="en-US" sz="1143" b="1" dirty="0">
                <a:latin typeface="Yu Gothic UI" panose="020B0500000000000000" pitchFamily="50" charset="-128"/>
                <a:ea typeface="Yu Gothic UI" panose="020B0500000000000000" pitchFamily="50" charset="-128"/>
              </a:rPr>
              <a:t>年度の</a:t>
            </a:r>
            <a:r>
              <a:rPr lang="en-US" altLang="ja-JP" sz="1143" b="1" dirty="0">
                <a:latin typeface="Yu Gothic UI" panose="020B0500000000000000" pitchFamily="50" charset="-128"/>
                <a:ea typeface="Yu Gothic UI" panose="020B0500000000000000" pitchFamily="50" charset="-128"/>
              </a:rPr>
              <a:t>10</a:t>
            </a:r>
            <a:r>
              <a:rPr lang="ja-JP" altLang="en-US" sz="1143" b="1" dirty="0">
                <a:latin typeface="Yu Gothic UI" panose="020B0500000000000000" pitchFamily="50" charset="-128"/>
                <a:ea typeface="Yu Gothic UI" panose="020B0500000000000000" pitchFamily="50" charset="-128"/>
              </a:rPr>
              <a:t>年間</a:t>
            </a:r>
            <a:r>
              <a:rPr lang="ja-JP" altLang="en-US" sz="1143" dirty="0">
                <a:latin typeface="Yu Gothic UI" panose="020B0500000000000000" pitchFamily="50" charset="-128"/>
                <a:ea typeface="Yu Gothic UI" panose="020B0500000000000000" pitchFamily="50" charset="-128"/>
              </a:rPr>
              <a:t>とします。</a:t>
            </a:r>
            <a:endParaRPr lang="en-US" altLang="ja-JP" sz="1143" dirty="0">
              <a:latin typeface="Yu Gothic UI" panose="020B0500000000000000" pitchFamily="50" charset="-128"/>
              <a:ea typeface="Yu Gothic UI" panose="020B0500000000000000" pitchFamily="50" charset="-128"/>
            </a:endParaRPr>
          </a:p>
          <a:p>
            <a:pPr marL="204111" indent="-204111">
              <a:lnSpc>
                <a:spcPts val="2000"/>
              </a:lnSpc>
              <a:buFont typeface="Wingdings" panose="05000000000000000000" pitchFamily="2" charset="2"/>
              <a:buChar char="Ø"/>
            </a:pPr>
            <a:r>
              <a:rPr lang="ja-JP" altLang="en-US" sz="1143" dirty="0">
                <a:latin typeface="Yu Gothic UI" panose="020B0500000000000000" pitchFamily="50" charset="-128"/>
                <a:ea typeface="Yu Gothic UI" panose="020B0500000000000000" pitchFamily="50" charset="-128"/>
              </a:rPr>
              <a:t>　計画の対象地域は、大阪湾を含む大阪府全域とします。</a:t>
            </a:r>
            <a:endParaRPr lang="en-US" altLang="ja-JP" sz="1143" dirty="0">
              <a:latin typeface="Yu Gothic UI" panose="020B0500000000000000" pitchFamily="50" charset="-128"/>
              <a:ea typeface="Yu Gothic UI" panose="020B0500000000000000" pitchFamily="50" charset="-128"/>
            </a:endParaRPr>
          </a:p>
        </p:txBody>
      </p:sp>
      <p:sp>
        <p:nvSpPr>
          <p:cNvPr id="33" name="テキスト ボックス 32">
            <a:extLst>
              <a:ext uri="{FF2B5EF4-FFF2-40B4-BE49-F238E27FC236}">
                <a16:creationId xmlns:a16="http://schemas.microsoft.com/office/drawing/2014/main" id="{DAAFABFE-843A-4790-9FFE-996F12FA6598}"/>
              </a:ext>
            </a:extLst>
          </p:cNvPr>
          <p:cNvSpPr txBox="1"/>
          <p:nvPr/>
        </p:nvSpPr>
        <p:spPr>
          <a:xfrm>
            <a:off x="524881" y="3362659"/>
            <a:ext cx="5966849" cy="2412712"/>
          </a:xfrm>
          <a:prstGeom prst="rect">
            <a:avLst/>
          </a:prstGeom>
          <a:noFill/>
        </p:spPr>
        <p:txBody>
          <a:bodyPr wrap="square">
            <a:spAutoFit/>
          </a:bodyPr>
          <a:lstStyle/>
          <a:p>
            <a:pPr>
              <a:lnSpc>
                <a:spcPts val="1714"/>
              </a:lnSpc>
            </a:pPr>
            <a:r>
              <a:rPr lang="ja-JP" altLang="en-US" sz="1143" dirty="0">
                <a:latin typeface="Yu Gothic UI" panose="020B0500000000000000" pitchFamily="50" charset="-128"/>
                <a:ea typeface="Yu Gothic UI" panose="020B0500000000000000" pitchFamily="50" charset="-128"/>
              </a:rPr>
              <a:t>　本計画は、</a:t>
            </a:r>
            <a:r>
              <a:rPr lang="en-US" altLang="ja-JP" sz="1143" b="1" dirty="0">
                <a:latin typeface="Yu Gothic UI" panose="020B0500000000000000" pitchFamily="50" charset="-128"/>
                <a:ea typeface="Yu Gothic UI" panose="020B0500000000000000" pitchFamily="50" charset="-128"/>
              </a:rPr>
              <a:t>【</a:t>
            </a:r>
            <a:r>
              <a:rPr lang="ja-JP" altLang="en-US" sz="1143" b="1" dirty="0">
                <a:latin typeface="Yu Gothic UI" panose="020B0500000000000000" pitchFamily="50" charset="-128"/>
                <a:ea typeface="Yu Gothic UI" panose="020B0500000000000000" pitchFamily="50" charset="-128"/>
              </a:rPr>
              <a:t>各分野に共通する基本的事項</a:t>
            </a:r>
            <a:r>
              <a:rPr lang="en-US" altLang="ja-JP" sz="1143" b="1" dirty="0">
                <a:latin typeface="Yu Gothic UI" panose="020B0500000000000000" pitchFamily="50" charset="-128"/>
                <a:ea typeface="Yu Gothic UI" panose="020B0500000000000000" pitchFamily="50" charset="-128"/>
              </a:rPr>
              <a:t>】</a:t>
            </a:r>
            <a:r>
              <a:rPr lang="ja-JP" altLang="en-US" sz="1143" dirty="0">
                <a:latin typeface="Yu Gothic UI" panose="020B0500000000000000" pitchFamily="50" charset="-128"/>
                <a:ea typeface="Yu Gothic UI" panose="020B0500000000000000" pitchFamily="50" charset="-128"/>
              </a:rPr>
              <a:t>と、それに基づき策定される</a:t>
            </a:r>
            <a:r>
              <a:rPr lang="en-US" altLang="ja-JP" sz="1143" b="1" dirty="0">
                <a:latin typeface="Yu Gothic UI" panose="020B0500000000000000" pitchFamily="50" charset="-128"/>
                <a:ea typeface="Yu Gothic UI" panose="020B0500000000000000" pitchFamily="50" charset="-128"/>
              </a:rPr>
              <a:t>【</a:t>
            </a:r>
            <a:r>
              <a:rPr lang="ja-JP" altLang="en-US" sz="1143" b="1" dirty="0">
                <a:latin typeface="Yu Gothic UI" panose="020B0500000000000000" pitchFamily="50" charset="-128"/>
                <a:ea typeface="Yu Gothic UI" panose="020B0500000000000000" pitchFamily="50" charset="-128"/>
              </a:rPr>
              <a:t>各分野の個別計画</a:t>
            </a:r>
            <a:r>
              <a:rPr lang="en-US" altLang="ja-JP" sz="1143" b="1" dirty="0">
                <a:latin typeface="Yu Gothic UI" panose="020B0500000000000000" pitchFamily="50" charset="-128"/>
                <a:ea typeface="Yu Gothic UI" panose="020B0500000000000000" pitchFamily="50" charset="-128"/>
              </a:rPr>
              <a:t>】</a:t>
            </a:r>
            <a:r>
              <a:rPr lang="ja-JP" altLang="en-US" sz="1143" dirty="0">
                <a:latin typeface="Yu Gothic UI" panose="020B0500000000000000" pitchFamily="50" charset="-128"/>
                <a:ea typeface="Yu Gothic UI" panose="020B0500000000000000" pitchFamily="50" charset="-128"/>
              </a:rPr>
              <a:t>から構成します。</a:t>
            </a:r>
            <a:endParaRPr lang="en-US" altLang="ja-JP" sz="1143" dirty="0">
              <a:latin typeface="Yu Gothic UI" panose="020B0500000000000000" pitchFamily="50" charset="-128"/>
              <a:ea typeface="Yu Gothic UI" panose="020B0500000000000000" pitchFamily="50" charset="-128"/>
            </a:endParaRPr>
          </a:p>
          <a:p>
            <a:pPr>
              <a:lnSpc>
                <a:spcPts val="1714"/>
              </a:lnSpc>
            </a:pPr>
            <a:r>
              <a:rPr lang="en-US" altLang="ja-JP" sz="1143" b="1" dirty="0">
                <a:latin typeface="Yu Gothic UI" panose="020B0500000000000000" pitchFamily="50" charset="-128"/>
                <a:ea typeface="Yu Gothic UI" panose="020B0500000000000000" pitchFamily="50" charset="-128"/>
              </a:rPr>
              <a:t>【</a:t>
            </a:r>
            <a:r>
              <a:rPr lang="ja-JP" altLang="en-US" sz="1143" b="1" dirty="0">
                <a:latin typeface="Yu Gothic UI" panose="020B0500000000000000" pitchFamily="50" charset="-128"/>
                <a:ea typeface="Yu Gothic UI" panose="020B0500000000000000" pitchFamily="50" charset="-128"/>
              </a:rPr>
              <a:t>各分野に共通する基本的事項</a:t>
            </a:r>
            <a:r>
              <a:rPr lang="en-US" altLang="ja-JP" sz="1143" b="1" dirty="0">
                <a:latin typeface="Yu Gothic UI" panose="020B0500000000000000" pitchFamily="50" charset="-128"/>
                <a:ea typeface="Yu Gothic UI" panose="020B0500000000000000" pitchFamily="50" charset="-128"/>
              </a:rPr>
              <a:t>】</a:t>
            </a:r>
          </a:p>
          <a:p>
            <a:pPr>
              <a:lnSpc>
                <a:spcPts val="1714"/>
              </a:lnSpc>
            </a:pPr>
            <a:endParaRPr lang="en-US" altLang="ja-JP" sz="1143" dirty="0">
              <a:latin typeface="Yu Gothic UI" panose="020B0500000000000000" pitchFamily="50" charset="-128"/>
              <a:ea typeface="Yu Gothic UI" panose="020B0500000000000000" pitchFamily="50" charset="-128"/>
            </a:endParaRPr>
          </a:p>
          <a:p>
            <a:pPr>
              <a:lnSpc>
                <a:spcPts val="1714"/>
              </a:lnSpc>
            </a:pPr>
            <a:endParaRPr lang="en-US" altLang="ja-JP" sz="1143" dirty="0">
              <a:latin typeface="Yu Gothic UI" panose="020B0500000000000000" pitchFamily="50" charset="-128"/>
              <a:ea typeface="Yu Gothic UI" panose="020B0500000000000000" pitchFamily="50" charset="-128"/>
            </a:endParaRPr>
          </a:p>
          <a:p>
            <a:pPr>
              <a:lnSpc>
                <a:spcPts val="1714"/>
              </a:lnSpc>
            </a:pPr>
            <a:endParaRPr lang="en-US" altLang="ja-JP" sz="1143" dirty="0">
              <a:latin typeface="Yu Gothic UI" panose="020B0500000000000000" pitchFamily="50" charset="-128"/>
              <a:ea typeface="Yu Gothic UI" panose="020B0500000000000000" pitchFamily="50" charset="-128"/>
            </a:endParaRPr>
          </a:p>
          <a:p>
            <a:pPr>
              <a:lnSpc>
                <a:spcPts val="1714"/>
              </a:lnSpc>
            </a:pPr>
            <a:endParaRPr lang="en-US" altLang="ja-JP" sz="1143" b="1" dirty="0">
              <a:latin typeface="Yu Gothic UI" panose="020B0500000000000000" pitchFamily="50" charset="-128"/>
              <a:ea typeface="Yu Gothic UI" panose="020B0500000000000000" pitchFamily="50" charset="-128"/>
            </a:endParaRPr>
          </a:p>
          <a:p>
            <a:pPr>
              <a:lnSpc>
                <a:spcPts val="1714"/>
              </a:lnSpc>
            </a:pPr>
            <a:r>
              <a:rPr lang="en-US" altLang="ja-JP" sz="1143" b="1" dirty="0">
                <a:latin typeface="Yu Gothic UI" panose="020B0500000000000000" pitchFamily="50" charset="-128"/>
                <a:ea typeface="Yu Gothic UI" panose="020B0500000000000000" pitchFamily="50" charset="-128"/>
              </a:rPr>
              <a:t>【</a:t>
            </a:r>
            <a:r>
              <a:rPr lang="ja-JP" altLang="en-US" sz="1143" b="1" dirty="0">
                <a:latin typeface="Yu Gothic UI" panose="020B0500000000000000" pitchFamily="50" charset="-128"/>
                <a:ea typeface="Yu Gothic UI" panose="020B0500000000000000" pitchFamily="50" charset="-128"/>
              </a:rPr>
              <a:t>各分野の個別計画</a:t>
            </a:r>
            <a:r>
              <a:rPr lang="en-US" altLang="ja-JP" sz="1143" b="1" dirty="0">
                <a:latin typeface="Yu Gothic UI" panose="020B0500000000000000" pitchFamily="50" charset="-128"/>
                <a:ea typeface="Yu Gothic UI" panose="020B0500000000000000" pitchFamily="50" charset="-128"/>
              </a:rPr>
              <a:t>】</a:t>
            </a:r>
            <a:endParaRPr lang="en-US" altLang="ja-JP" sz="1143" dirty="0">
              <a:latin typeface="Yu Gothic UI" panose="020B0500000000000000" pitchFamily="50" charset="-128"/>
              <a:ea typeface="Yu Gothic UI" panose="020B0500000000000000" pitchFamily="50" charset="-128"/>
            </a:endParaRPr>
          </a:p>
          <a:p>
            <a:pPr>
              <a:lnSpc>
                <a:spcPts val="1714"/>
              </a:lnSpc>
            </a:pPr>
            <a:endParaRPr lang="en-US" altLang="ja-JP" sz="1143" dirty="0">
              <a:latin typeface="Yu Gothic UI" panose="020B0500000000000000" pitchFamily="50" charset="-128"/>
              <a:ea typeface="Yu Gothic UI" panose="020B0500000000000000" pitchFamily="50" charset="-128"/>
            </a:endParaRPr>
          </a:p>
          <a:p>
            <a:pPr>
              <a:lnSpc>
                <a:spcPts val="1714"/>
              </a:lnSpc>
            </a:pPr>
            <a:endParaRPr lang="en-US" altLang="ja-JP" sz="1143" dirty="0">
              <a:latin typeface="Yu Gothic UI" panose="020B0500000000000000" pitchFamily="50" charset="-128"/>
              <a:ea typeface="Yu Gothic UI" panose="020B0500000000000000" pitchFamily="50" charset="-128"/>
            </a:endParaRPr>
          </a:p>
          <a:p>
            <a:pPr>
              <a:lnSpc>
                <a:spcPts val="1214"/>
              </a:lnSpc>
            </a:pPr>
            <a:r>
              <a:rPr lang="ja-JP" altLang="en-US" sz="857" dirty="0">
                <a:latin typeface="Yu Gothic UI" panose="020B0500000000000000" pitchFamily="50" charset="-128"/>
                <a:ea typeface="Yu Gothic UI" panose="020B0500000000000000" pitchFamily="50" charset="-128"/>
              </a:rPr>
              <a:t>　</a:t>
            </a:r>
            <a:endParaRPr lang="en-US" altLang="ja-JP" sz="857" dirty="0">
              <a:latin typeface="Yu Gothic UI" panose="020B0500000000000000" pitchFamily="50" charset="-128"/>
              <a:ea typeface="Yu Gothic UI" panose="020B0500000000000000" pitchFamily="50" charset="-128"/>
            </a:endParaRPr>
          </a:p>
        </p:txBody>
      </p:sp>
      <p:sp>
        <p:nvSpPr>
          <p:cNvPr id="35" name="テキスト ボックス 34">
            <a:extLst>
              <a:ext uri="{FF2B5EF4-FFF2-40B4-BE49-F238E27FC236}">
                <a16:creationId xmlns:a16="http://schemas.microsoft.com/office/drawing/2014/main" id="{C8690D5D-11D9-412B-A671-402B4FC33299}"/>
              </a:ext>
            </a:extLst>
          </p:cNvPr>
          <p:cNvSpPr txBox="1"/>
          <p:nvPr/>
        </p:nvSpPr>
        <p:spPr>
          <a:xfrm>
            <a:off x="532230" y="893837"/>
            <a:ext cx="8890993" cy="2242793"/>
          </a:xfrm>
          <a:prstGeom prst="rect">
            <a:avLst/>
          </a:prstGeom>
          <a:noFill/>
        </p:spPr>
        <p:txBody>
          <a:bodyPr wrap="square">
            <a:spAutoFit/>
          </a:bodyPr>
          <a:lstStyle/>
          <a:p>
            <a:pPr marL="204115" indent="-204115" algn="just">
              <a:lnSpc>
                <a:spcPts val="1714"/>
              </a:lnSpc>
              <a:buFont typeface="Wingdings" panose="05000000000000000000" pitchFamily="2" charset="2"/>
              <a:buChar char="Ø"/>
            </a:pPr>
            <a:r>
              <a:rPr lang="ja-JP" altLang="en-US" sz="1143" dirty="0">
                <a:latin typeface="Yu Gothic UI" panose="020B0500000000000000" pitchFamily="50" charset="-128"/>
                <a:ea typeface="Yu Gothic UI" panose="020B0500000000000000" pitchFamily="50" charset="-128"/>
              </a:rPr>
              <a:t>　環境総合絵計画は、</a:t>
            </a:r>
            <a:r>
              <a:rPr lang="ja-JP" altLang="ja-JP" sz="1143" b="1" dirty="0">
                <a:latin typeface="Yu Gothic UI" panose="020B0500000000000000" pitchFamily="50" charset="-128"/>
                <a:ea typeface="Yu Gothic UI" panose="020B0500000000000000" pitchFamily="50" charset="-128"/>
              </a:rPr>
              <a:t>大阪府環境基本条例</a:t>
            </a:r>
            <a:r>
              <a:rPr lang="ja-JP" altLang="en-US" sz="1143" b="1" dirty="0">
                <a:latin typeface="Yu Gothic UI" panose="020B0500000000000000" pitchFamily="50" charset="-128"/>
                <a:ea typeface="Yu Gothic UI" panose="020B0500000000000000" pitchFamily="50" charset="-128"/>
              </a:rPr>
              <a:t>に基づき</a:t>
            </a:r>
            <a:r>
              <a:rPr lang="ja-JP" altLang="ja-JP" sz="1143" dirty="0">
                <a:latin typeface="Yu Gothic UI" panose="020B0500000000000000" pitchFamily="50" charset="-128"/>
                <a:ea typeface="Yu Gothic UI" panose="020B0500000000000000" pitchFamily="50" charset="-128"/>
              </a:rPr>
              <a:t>、現在及び将来</a:t>
            </a:r>
            <a:r>
              <a:rPr lang="ja-JP" altLang="en-US" sz="1143" dirty="0">
                <a:latin typeface="Yu Gothic UI" panose="020B0500000000000000" pitchFamily="50" charset="-128"/>
                <a:ea typeface="Yu Gothic UI" panose="020B0500000000000000" pitchFamily="50" charset="-128"/>
              </a:rPr>
              <a:t>にわたり府民の</a:t>
            </a:r>
            <a:r>
              <a:rPr lang="ja-JP" altLang="ja-JP" sz="1143" dirty="0">
                <a:latin typeface="Yu Gothic UI" panose="020B0500000000000000" pitchFamily="50" charset="-128"/>
                <a:ea typeface="Yu Gothic UI" panose="020B0500000000000000" pitchFamily="50" charset="-128"/>
              </a:rPr>
              <a:t>健康で文化的な生活</a:t>
            </a:r>
            <a:r>
              <a:rPr lang="ja-JP" altLang="en-US" sz="1143" dirty="0">
                <a:latin typeface="Yu Gothic UI" panose="020B0500000000000000" pitchFamily="50" charset="-128"/>
                <a:ea typeface="Yu Gothic UI" panose="020B0500000000000000" pitchFamily="50" charset="-128"/>
              </a:rPr>
              <a:t>を</a:t>
            </a:r>
            <a:r>
              <a:rPr lang="ja-JP" altLang="ja-JP" sz="1143" dirty="0">
                <a:latin typeface="Yu Gothic UI" panose="020B0500000000000000" pitchFamily="50" charset="-128"/>
                <a:ea typeface="Yu Gothic UI" panose="020B0500000000000000" pitchFamily="50" charset="-128"/>
              </a:rPr>
              <a:t>確保</a:t>
            </a:r>
            <a:r>
              <a:rPr lang="ja-JP" altLang="en-US" sz="1143" dirty="0">
                <a:latin typeface="Yu Gothic UI" panose="020B0500000000000000" pitchFamily="50" charset="-128"/>
                <a:ea typeface="Yu Gothic UI" panose="020B0500000000000000" pitchFamily="50" charset="-128"/>
              </a:rPr>
              <a:t>することを目的として、</a:t>
            </a:r>
            <a:r>
              <a:rPr lang="ja-JP" altLang="ja-JP" sz="1143" dirty="0">
                <a:latin typeface="Yu Gothic UI" panose="020B0500000000000000" pitchFamily="50" charset="-128"/>
                <a:ea typeface="Yu Gothic UI" panose="020B0500000000000000" pitchFamily="50" charset="-128"/>
              </a:rPr>
              <a:t>豊かな環境の保全及び創造に関する施策を総合的かつ計画的に推進するため</a:t>
            </a:r>
            <a:r>
              <a:rPr lang="ja-JP" altLang="en-US" sz="1143" dirty="0">
                <a:latin typeface="Yu Gothic UI" panose="020B0500000000000000" pitchFamily="50" charset="-128"/>
                <a:ea typeface="Yu Gothic UI" panose="020B0500000000000000" pitchFamily="50" charset="-128"/>
              </a:rPr>
              <a:t>に</a:t>
            </a:r>
            <a:r>
              <a:rPr lang="ja-JP" altLang="ja-JP" sz="1143" dirty="0">
                <a:latin typeface="Yu Gothic UI" panose="020B0500000000000000" pitchFamily="50" charset="-128"/>
                <a:ea typeface="Yu Gothic UI" panose="020B0500000000000000" pitchFamily="50" charset="-128"/>
              </a:rPr>
              <a:t>策定</a:t>
            </a:r>
            <a:r>
              <a:rPr lang="ja-JP" altLang="en-US" sz="1143" dirty="0">
                <a:latin typeface="Yu Gothic UI" panose="020B0500000000000000" pitchFamily="50" charset="-128"/>
                <a:ea typeface="Yu Gothic UI" panose="020B0500000000000000" pitchFamily="50" charset="-128"/>
              </a:rPr>
              <a:t>するものです。</a:t>
            </a:r>
            <a:endParaRPr lang="en-US" altLang="ja-JP" sz="1143" dirty="0">
              <a:latin typeface="Yu Gothic UI" panose="020B0500000000000000" pitchFamily="50" charset="-128"/>
              <a:ea typeface="Yu Gothic UI" panose="020B0500000000000000" pitchFamily="50" charset="-128"/>
            </a:endParaRPr>
          </a:p>
          <a:p>
            <a:pPr marL="204115" indent="-204115" algn="just">
              <a:lnSpc>
                <a:spcPts val="1714"/>
              </a:lnSpc>
              <a:buFont typeface="Wingdings" panose="05000000000000000000" pitchFamily="2" charset="2"/>
              <a:buChar char="Ø"/>
            </a:pPr>
            <a:r>
              <a:rPr lang="ja-JP" altLang="en-US" sz="1143" dirty="0">
                <a:latin typeface="Yu Gothic UI" panose="020B0500000000000000" pitchFamily="50" charset="-128"/>
                <a:ea typeface="Yu Gothic UI" panose="020B0500000000000000" pitchFamily="50" charset="-128"/>
              </a:rPr>
              <a:t>　これまで大阪府では、</a:t>
            </a:r>
            <a:r>
              <a:rPr lang="en-US" altLang="ja-JP" sz="1143" dirty="0">
                <a:latin typeface="Yu Gothic UI" panose="020B0500000000000000" pitchFamily="50" charset="-128"/>
                <a:ea typeface="Yu Gothic UI" panose="020B0500000000000000" pitchFamily="50" charset="-128"/>
              </a:rPr>
              <a:t> 2020</a:t>
            </a:r>
            <a:r>
              <a:rPr lang="ja-JP" altLang="en-US" sz="1143" dirty="0">
                <a:latin typeface="Yu Gothic UI" panose="020B0500000000000000" pitchFamily="50" charset="-128"/>
                <a:ea typeface="Yu Gothic UI" panose="020B0500000000000000" pitchFamily="50" charset="-128"/>
              </a:rPr>
              <a:t>年度を年限とする「大阪</a:t>
            </a:r>
            <a:r>
              <a:rPr lang="en-US" altLang="ja-JP" sz="1143" dirty="0">
                <a:latin typeface="Yu Gothic UI" panose="020B0500000000000000" pitchFamily="50" charset="-128"/>
                <a:ea typeface="Yu Gothic UI" panose="020B0500000000000000" pitchFamily="50" charset="-128"/>
              </a:rPr>
              <a:t>21</a:t>
            </a:r>
            <a:r>
              <a:rPr lang="ja-JP" altLang="en-US" sz="1143" dirty="0">
                <a:latin typeface="Yu Gothic UI" panose="020B0500000000000000" pitchFamily="50" charset="-128"/>
                <a:ea typeface="Yu Gothic UI" panose="020B0500000000000000" pitchFamily="50" charset="-128"/>
              </a:rPr>
              <a:t>世紀の新環境総合計画」に基づき、持続可能な社会の構築に向けて低炭素・省エネルギーや資源循環等の各分野ごとに個別計画を策定し施策を展開してきましたが、近年、気候変動による自然災害リスクの増大など環境問題はさらに深刻度が増していることに加え、人口減少や高齢化など社会・経済課題とも密接に関係していることから、今後は</a:t>
            </a:r>
            <a:r>
              <a:rPr lang="ja-JP" altLang="en-US" sz="1143" b="1" dirty="0">
                <a:latin typeface="Yu Gothic UI" panose="020B0500000000000000" pitchFamily="50" charset="-128"/>
                <a:ea typeface="Yu Gothic UI" panose="020B0500000000000000" pitchFamily="50" charset="-128"/>
              </a:rPr>
              <a:t>環境・社会・経済それぞれの課題の改善を図る考え方や取組みが求められています</a:t>
            </a:r>
            <a:r>
              <a:rPr lang="ja-JP" altLang="en-US" sz="1143" dirty="0">
                <a:latin typeface="Yu Gothic UI" panose="020B0500000000000000" pitchFamily="50" charset="-128"/>
                <a:ea typeface="Yu Gothic UI" panose="020B0500000000000000" pitchFamily="50" charset="-128"/>
              </a:rPr>
              <a:t>。</a:t>
            </a:r>
            <a:endParaRPr lang="en-US" altLang="ja-JP" sz="1143" dirty="0">
              <a:latin typeface="Yu Gothic UI" panose="020B0500000000000000" pitchFamily="50" charset="-128"/>
              <a:ea typeface="Yu Gothic UI" panose="020B0500000000000000" pitchFamily="50" charset="-128"/>
            </a:endParaRPr>
          </a:p>
          <a:p>
            <a:pPr marL="204115" indent="-204115" algn="just">
              <a:lnSpc>
                <a:spcPts val="1714"/>
              </a:lnSpc>
              <a:buFont typeface="Wingdings" panose="05000000000000000000" pitchFamily="2" charset="2"/>
              <a:buChar char="Ø"/>
            </a:pPr>
            <a:r>
              <a:rPr lang="ja-JP" altLang="en-US" sz="1143" dirty="0">
                <a:latin typeface="Yu Gothic UI" panose="020B0500000000000000" pitchFamily="50" charset="-128"/>
                <a:ea typeface="Yu Gothic UI" panose="020B0500000000000000" pitchFamily="50" charset="-128"/>
              </a:rPr>
              <a:t>　そこで本計画では、環境だけでなく社会・経済課題の同時解決と統合的向上をめざすため、大阪府域における</a:t>
            </a:r>
            <a:r>
              <a:rPr lang="en-US" altLang="ja-JP" sz="1143" b="1" dirty="0">
                <a:latin typeface="Yu Gothic UI" panose="020B0500000000000000" pitchFamily="50" charset="-128"/>
                <a:ea typeface="Yu Gothic UI" panose="020B0500000000000000" pitchFamily="50" charset="-128"/>
              </a:rPr>
              <a:t>2050</a:t>
            </a:r>
            <a:r>
              <a:rPr lang="ja-JP" altLang="en-US" sz="1143" b="1" dirty="0">
                <a:latin typeface="Yu Gothic UI" panose="020B0500000000000000" pitchFamily="50" charset="-128"/>
                <a:ea typeface="Yu Gothic UI" panose="020B0500000000000000" pitchFamily="50" charset="-128"/>
              </a:rPr>
              <a:t>年の環境分野全体としての「めざすべき将来像」</a:t>
            </a:r>
            <a:r>
              <a:rPr lang="ja-JP" altLang="en-US" sz="1143" dirty="0">
                <a:latin typeface="Yu Gothic UI" panose="020B0500000000000000" pitchFamily="50" charset="-128"/>
                <a:ea typeface="Yu Gothic UI" panose="020B0500000000000000" pitchFamily="50" charset="-128"/>
              </a:rPr>
              <a:t>とそれを見据えた</a:t>
            </a:r>
            <a:r>
              <a:rPr lang="en-US" altLang="ja-JP" sz="1143" b="1" dirty="0">
                <a:latin typeface="Yu Gothic UI" panose="020B0500000000000000" pitchFamily="50" charset="-128"/>
                <a:ea typeface="Yu Gothic UI" panose="020B0500000000000000" pitchFamily="50" charset="-128"/>
              </a:rPr>
              <a:t>2030</a:t>
            </a:r>
            <a:r>
              <a:rPr lang="ja-JP" altLang="en-US" sz="1143" b="1" dirty="0">
                <a:latin typeface="Yu Gothic UI" panose="020B0500000000000000" pitchFamily="50" charset="-128"/>
                <a:ea typeface="Yu Gothic UI" panose="020B0500000000000000" pitchFamily="50" charset="-128"/>
              </a:rPr>
              <a:t>年の実現すべき姿</a:t>
            </a:r>
            <a:r>
              <a:rPr lang="ja-JP" altLang="en-US" sz="1143" dirty="0">
                <a:latin typeface="Yu Gothic UI" panose="020B0500000000000000" pitchFamily="50" charset="-128"/>
                <a:ea typeface="Yu Gothic UI" panose="020B0500000000000000" pitchFamily="50" charset="-128"/>
              </a:rPr>
              <a:t>を定めて、その実現に向けた</a:t>
            </a:r>
            <a:r>
              <a:rPr lang="ja-JP" altLang="en-US" sz="1143" b="1" dirty="0">
                <a:latin typeface="Yu Gothic UI" panose="020B0500000000000000" pitchFamily="50" charset="-128"/>
                <a:ea typeface="Yu Gothic UI" panose="020B0500000000000000" pitchFamily="50" charset="-128"/>
              </a:rPr>
              <a:t>施策の基本的な方向性</a:t>
            </a:r>
            <a:r>
              <a:rPr lang="ja-JP" altLang="en-US" sz="1143" dirty="0">
                <a:latin typeface="Yu Gothic UI" panose="020B0500000000000000" pitchFamily="50" charset="-128"/>
                <a:ea typeface="Yu Gothic UI" panose="020B0500000000000000" pitchFamily="50" charset="-128"/>
              </a:rPr>
              <a:t>を明確にします。この方向性に基づき各分野の個別計画を策定し、これらを一体として環境総合計画とすることにより、環境施策を展開していきます。</a:t>
            </a:r>
            <a:endParaRPr lang="en-US" altLang="ja-JP" sz="1143" dirty="0">
              <a:latin typeface="Yu Gothic UI" panose="020B0500000000000000" pitchFamily="50" charset="-128"/>
              <a:ea typeface="Yu Gothic UI" panose="020B0500000000000000" pitchFamily="50" charset="-128"/>
            </a:endParaRPr>
          </a:p>
          <a:p>
            <a:pPr algn="just">
              <a:lnSpc>
                <a:spcPts val="1714"/>
              </a:lnSpc>
            </a:pPr>
            <a:r>
              <a:rPr lang="ja-JP" altLang="en-US" sz="857" dirty="0">
                <a:latin typeface="Yu Gothic UI" panose="020B0500000000000000" pitchFamily="50" charset="-128"/>
                <a:ea typeface="Yu Gothic UI" panose="020B0500000000000000" pitchFamily="50" charset="-128"/>
              </a:rPr>
              <a:t>　　</a:t>
            </a:r>
            <a:endParaRPr lang="en-US" altLang="ja-JP" sz="857"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621417" y="4055512"/>
            <a:ext cx="5718620" cy="795859"/>
          </a:xfrm>
          <a:prstGeom prst="rect">
            <a:avLst/>
          </a:prstGeom>
          <a:solidFill>
            <a:srgbClr val="FFCCCC"/>
          </a:solidFill>
          <a:ln>
            <a:solidFill>
              <a:schemeClr val="tx1"/>
            </a:solidFill>
          </a:ln>
        </p:spPr>
        <p:txBody>
          <a:bodyPr wrap="square">
            <a:spAutoFit/>
          </a:bodyPr>
          <a:lstStyle/>
          <a:p>
            <a:r>
              <a:rPr lang="ja-JP" altLang="en-US" sz="1143" dirty="0">
                <a:latin typeface="ＭＳＰゴシック"/>
                <a:ea typeface="Yu Gothic UI" panose="020B0500000000000000" pitchFamily="50" charset="-128"/>
              </a:rPr>
              <a:t>　</a:t>
            </a:r>
            <a:r>
              <a:rPr lang="ja-JP" altLang="en-US" sz="1143" dirty="0">
                <a:latin typeface="Yu Gothic UI" panose="020B0500000000000000" pitchFamily="50" charset="-128"/>
                <a:ea typeface="Yu Gothic UI" panose="020B0500000000000000" pitchFamily="50" charset="-128"/>
              </a:rPr>
              <a:t>現在の大阪の環境を取り巻く状況や世界の動き等を踏まえ、各分野が同じ方向性をもって取組みを進めるために、長期的な目標や各分野の個別計画に共通するものとして、「</a:t>
            </a:r>
            <a:r>
              <a:rPr lang="en-US" altLang="ja-JP" sz="1143" dirty="0">
                <a:latin typeface="Yu Gothic UI" panose="020B0500000000000000" pitchFamily="50" charset="-128"/>
                <a:ea typeface="Yu Gothic UI" panose="020B0500000000000000" pitchFamily="50" charset="-128"/>
              </a:rPr>
              <a:t>2050</a:t>
            </a:r>
            <a:r>
              <a:rPr lang="ja-JP" altLang="en-US" sz="1143" dirty="0">
                <a:latin typeface="Yu Gothic UI" panose="020B0500000000000000" pitchFamily="50" charset="-128"/>
                <a:ea typeface="Yu Gothic UI" panose="020B0500000000000000" pitchFamily="50" charset="-128"/>
              </a:rPr>
              <a:t>年のめざすべき将来像」とそれを見据えた「</a:t>
            </a:r>
            <a:r>
              <a:rPr lang="en-US" altLang="ja-JP" sz="1143" dirty="0">
                <a:latin typeface="Yu Gothic UI" panose="020B0500000000000000" pitchFamily="50" charset="-128"/>
                <a:ea typeface="Yu Gothic UI" panose="020B0500000000000000" pitchFamily="50" charset="-128"/>
              </a:rPr>
              <a:t>2030</a:t>
            </a:r>
            <a:r>
              <a:rPr lang="ja-JP" altLang="en-US" sz="1143" dirty="0">
                <a:latin typeface="Yu Gothic UI" panose="020B0500000000000000" pitchFamily="50" charset="-128"/>
                <a:ea typeface="Yu Gothic UI" panose="020B0500000000000000" pitchFamily="50" charset="-128"/>
              </a:rPr>
              <a:t>年の実現すべき姿」、その実現に向けた「施策の基本的な方向性」を定めます。　</a:t>
            </a:r>
            <a:endParaRPr lang="en-US" altLang="ja-JP" sz="1143" dirty="0">
              <a:latin typeface="Yu Gothic UI" panose="020B0500000000000000" pitchFamily="50" charset="-128"/>
              <a:ea typeface="Yu Gothic UI" panose="020B0500000000000000" pitchFamily="50" charset="-128"/>
            </a:endParaRPr>
          </a:p>
        </p:txBody>
      </p:sp>
      <p:sp>
        <p:nvSpPr>
          <p:cNvPr id="21" name="正方形/長方形 20"/>
          <p:cNvSpPr/>
          <p:nvPr/>
        </p:nvSpPr>
        <p:spPr>
          <a:xfrm>
            <a:off x="621417" y="5132861"/>
            <a:ext cx="5718620" cy="444096"/>
          </a:xfrm>
          <a:prstGeom prst="rect">
            <a:avLst/>
          </a:prstGeom>
          <a:solidFill>
            <a:schemeClr val="accent1">
              <a:lumMod val="40000"/>
              <a:lumOff val="60000"/>
            </a:schemeClr>
          </a:solidFill>
          <a:ln>
            <a:solidFill>
              <a:schemeClr val="tx1"/>
            </a:solidFill>
          </a:ln>
        </p:spPr>
        <p:txBody>
          <a:bodyPr wrap="square">
            <a:spAutoFit/>
          </a:bodyPr>
          <a:lstStyle/>
          <a:p>
            <a:r>
              <a:rPr lang="ja-JP" altLang="en-US" sz="1143" dirty="0">
                <a:latin typeface="Yu Gothic UI" panose="020B0500000000000000" pitchFamily="50" charset="-128"/>
                <a:ea typeface="Yu Gothic UI" panose="020B0500000000000000" pitchFamily="50" charset="-128"/>
              </a:rPr>
              <a:t>　上記の基本的事項を踏まえて 、</a:t>
            </a:r>
            <a:r>
              <a:rPr lang="ja-JP" altLang="en-US" sz="1143" b="1" u="sng" dirty="0">
                <a:solidFill>
                  <a:srgbClr val="FF0000"/>
                </a:solidFill>
                <a:latin typeface="Yu Gothic UI" panose="020B0500000000000000" pitchFamily="50" charset="-128"/>
                <a:ea typeface="Yu Gothic UI" panose="020B0500000000000000" pitchFamily="50" charset="-128"/>
              </a:rPr>
              <a:t>具体的な施策を推進していくため、各分野ごとに個別計画を策定し、具体的な目標や取り組む施策等を定めます。</a:t>
            </a:r>
          </a:p>
        </p:txBody>
      </p:sp>
      <p:sp>
        <p:nvSpPr>
          <p:cNvPr id="47" name="角丸四角形 46"/>
          <p:cNvSpPr/>
          <p:nvPr/>
        </p:nvSpPr>
        <p:spPr>
          <a:xfrm>
            <a:off x="6464990" y="3240253"/>
            <a:ext cx="2841214" cy="2537056"/>
          </a:xfrm>
          <a:prstGeom prst="roundRect">
            <a:avLst>
              <a:gd name="adj" fmla="val 4755"/>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314" tIns="32657" rIns="65314" bIns="32657" numCol="1" spcCol="0" rtlCol="0" fromWordArt="0" anchor="ctr" anchorCtr="0" forceAA="0" compatLnSpc="1">
            <a:prstTxWarp prst="textNoShape">
              <a:avLst/>
            </a:prstTxWarp>
            <a:noAutofit/>
          </a:bodyPr>
          <a:lstStyle/>
          <a:p>
            <a:endParaRPr lang="ja-JP" altLang="en-US" sz="962"/>
          </a:p>
        </p:txBody>
      </p:sp>
      <p:sp>
        <p:nvSpPr>
          <p:cNvPr id="48" name="角丸四角形 437"/>
          <p:cNvSpPr>
            <a:spLocks noChangeArrowheads="1"/>
          </p:cNvSpPr>
          <p:nvPr/>
        </p:nvSpPr>
        <p:spPr bwMode="auto">
          <a:xfrm>
            <a:off x="7566319" y="3143692"/>
            <a:ext cx="710026" cy="316098"/>
          </a:xfrm>
          <a:prstGeom prst="roundRect">
            <a:avLst>
              <a:gd name="adj" fmla="val 16530"/>
            </a:avLst>
          </a:prstGeom>
          <a:solidFill>
            <a:srgbClr val="00AC4E"/>
          </a:solidFill>
          <a:ln w="19050">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0" tIns="25714" rIns="0" bIns="25714" numCol="1" anchor="t" anchorCtr="0" compatLnSpc="1">
            <a:prstTxWarp prst="textNoShape">
              <a:avLst/>
            </a:prstTxWarp>
          </a:bodyPr>
          <a:lstStyle/>
          <a:p>
            <a:pPr algn="ctr" defTabSz="653169" eaLnBrk="0" fontAlgn="base" hangingPunct="0">
              <a:spcBef>
                <a:spcPct val="0"/>
              </a:spcBef>
              <a:spcAft>
                <a:spcPct val="0"/>
              </a:spcAft>
            </a:pPr>
            <a:r>
              <a:rPr lang="ja-JP" altLang="en-US" sz="1286" b="1" dirty="0">
                <a:solidFill>
                  <a:schemeClr val="bg1"/>
                </a:solidFill>
                <a:latin typeface="Yu Gothic UI" panose="020B0500000000000000" pitchFamily="50" charset="-128"/>
                <a:ea typeface="Yu Gothic UI" panose="020B0500000000000000" pitchFamily="50" charset="-128"/>
              </a:rPr>
              <a:t>体系</a:t>
            </a:r>
            <a:endParaRPr lang="ja-JP" altLang="ja-JP" sz="1286" b="1" dirty="0">
              <a:solidFill>
                <a:schemeClr val="bg1"/>
              </a:solidFill>
              <a:latin typeface="Yu Gothic UI" panose="020B0500000000000000" pitchFamily="50" charset="-128"/>
              <a:ea typeface="Yu Gothic UI" panose="020B0500000000000000" pitchFamily="50" charset="-128"/>
            </a:endParaRPr>
          </a:p>
        </p:txBody>
      </p:sp>
      <p:sp>
        <p:nvSpPr>
          <p:cNvPr id="51" name="角丸四角形 451">
            <a:extLst>
              <a:ext uri="{FF2B5EF4-FFF2-40B4-BE49-F238E27FC236}">
                <a16:creationId xmlns:a16="http://schemas.microsoft.com/office/drawing/2014/main" id="{659BE37F-8B82-4E27-964E-1C60C28BAA05}"/>
              </a:ext>
            </a:extLst>
          </p:cNvPr>
          <p:cNvSpPr>
            <a:spLocks noChangeArrowheads="1"/>
          </p:cNvSpPr>
          <p:nvPr/>
        </p:nvSpPr>
        <p:spPr bwMode="auto">
          <a:xfrm>
            <a:off x="7025680" y="5282881"/>
            <a:ext cx="2169368" cy="411429"/>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653169" eaLnBrk="0" fontAlgn="base" hangingPunct="0">
              <a:spcBef>
                <a:spcPct val="0"/>
              </a:spcBef>
              <a:spcAft>
                <a:spcPct val="0"/>
              </a:spcAft>
            </a:pPr>
            <a:r>
              <a:rPr lang="ja-JP" altLang="ja-JP" sz="962"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962"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962" dirty="0">
              <a:latin typeface="メイリオ" panose="020B0604030504040204" pitchFamily="50" charset="-128"/>
              <a:ea typeface="メイリオ" panose="020B0604030504040204" pitchFamily="50" charset="-128"/>
            </a:endParaRPr>
          </a:p>
        </p:txBody>
      </p:sp>
      <p:sp>
        <p:nvSpPr>
          <p:cNvPr id="52" name="角丸四角形 451">
            <a:extLst>
              <a:ext uri="{FF2B5EF4-FFF2-40B4-BE49-F238E27FC236}">
                <a16:creationId xmlns:a16="http://schemas.microsoft.com/office/drawing/2014/main" id="{74E47FBC-FDE5-47F1-9316-C64C29B68AA4}"/>
              </a:ext>
            </a:extLst>
          </p:cNvPr>
          <p:cNvSpPr>
            <a:spLocks noChangeArrowheads="1"/>
          </p:cNvSpPr>
          <p:nvPr/>
        </p:nvSpPr>
        <p:spPr bwMode="auto">
          <a:xfrm>
            <a:off x="6974197" y="5213254"/>
            <a:ext cx="2169368" cy="411429"/>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653169" eaLnBrk="0" fontAlgn="base" hangingPunct="0">
              <a:spcBef>
                <a:spcPct val="0"/>
              </a:spcBef>
              <a:spcAft>
                <a:spcPct val="0"/>
              </a:spcAft>
            </a:pPr>
            <a:r>
              <a:rPr lang="ja-JP" altLang="ja-JP" sz="962" dirty="0">
                <a:latin typeface="メイリオ" panose="020B0604030504040204" pitchFamily="50" charset="-128"/>
                <a:ea typeface="メイリオ" panose="020B0604030504040204" pitchFamily="50" charset="-128"/>
                <a:cs typeface="Times New Roman" panose="02020603050405020304" pitchFamily="18" charset="0"/>
              </a:rPr>
              <a:t>個別分野の計画</a:t>
            </a:r>
            <a:r>
              <a:rPr lang="ja-JP" altLang="en-US" sz="962" dirty="0">
                <a:latin typeface="メイリオ" panose="020B0604030504040204" pitchFamily="50" charset="-128"/>
                <a:ea typeface="メイリオ" panose="020B0604030504040204" pitchFamily="50" charset="-128"/>
                <a:cs typeface="Times New Roman" panose="02020603050405020304" pitchFamily="18" charset="0"/>
              </a:rPr>
              <a:t>等</a:t>
            </a:r>
            <a:endParaRPr lang="ja-JP" altLang="en-US" sz="962" dirty="0">
              <a:latin typeface="メイリオ" panose="020B0604030504040204" pitchFamily="50" charset="-128"/>
              <a:ea typeface="メイリオ" panose="020B0604030504040204" pitchFamily="50" charset="-128"/>
            </a:endParaRPr>
          </a:p>
        </p:txBody>
      </p:sp>
      <p:sp>
        <p:nvSpPr>
          <p:cNvPr id="53" name="角丸四角形 451"/>
          <p:cNvSpPr>
            <a:spLocks noChangeArrowheads="1"/>
          </p:cNvSpPr>
          <p:nvPr/>
        </p:nvSpPr>
        <p:spPr bwMode="auto">
          <a:xfrm>
            <a:off x="6924930" y="5131611"/>
            <a:ext cx="2164206" cy="411429"/>
          </a:xfrm>
          <a:prstGeom prst="roundRect">
            <a:avLst>
              <a:gd name="adj" fmla="val 16667"/>
            </a:avLst>
          </a:prstGeom>
          <a:solidFill>
            <a:schemeClr val="accent1">
              <a:lumMod val="40000"/>
              <a:lumOff val="60000"/>
            </a:schemeClr>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0" rIns="0" bIns="0" numCol="1" anchor="ctr" anchorCtr="0" compatLnSpc="1">
            <a:prstTxWarp prst="textNoShape">
              <a:avLst/>
            </a:prstTxWarp>
          </a:bodyPr>
          <a:lstStyle/>
          <a:p>
            <a:pPr algn="ctr" defTabSz="653169" eaLnBrk="0" fontAlgn="base" hangingPunct="0">
              <a:spcBef>
                <a:spcPct val="0"/>
              </a:spcBef>
              <a:spcAft>
                <a:spcPct val="0"/>
              </a:spcAft>
            </a:pPr>
            <a:r>
              <a:rPr lang="ja-JP" altLang="en-US" sz="1143" b="1" u="sng" dirty="0">
                <a:solidFill>
                  <a:srgbClr val="FF0000"/>
                </a:solidFill>
                <a:latin typeface="Yu Gothic UI" panose="020B0500000000000000" pitchFamily="50" charset="-128"/>
                <a:ea typeface="Yu Gothic UI" panose="020B0500000000000000" pitchFamily="50" charset="-128"/>
                <a:cs typeface="Times New Roman" panose="02020603050405020304" pitchFamily="18" charset="0"/>
              </a:rPr>
              <a:t>各</a:t>
            </a:r>
            <a:r>
              <a:rPr lang="ja-JP" altLang="ja-JP" sz="1143" b="1" u="sng" dirty="0">
                <a:solidFill>
                  <a:srgbClr val="FF0000"/>
                </a:solidFill>
                <a:latin typeface="Yu Gothic UI" panose="020B0500000000000000" pitchFamily="50" charset="-128"/>
                <a:ea typeface="Yu Gothic UI" panose="020B0500000000000000" pitchFamily="50" charset="-128"/>
                <a:cs typeface="Times New Roman" panose="02020603050405020304" pitchFamily="18" charset="0"/>
              </a:rPr>
              <a:t>分野の</a:t>
            </a:r>
            <a:r>
              <a:rPr lang="ja-JP" altLang="en-US" sz="1143" b="1" u="sng" dirty="0">
                <a:solidFill>
                  <a:srgbClr val="FF0000"/>
                </a:solidFill>
                <a:latin typeface="Yu Gothic UI" panose="020B0500000000000000" pitchFamily="50" charset="-128"/>
                <a:ea typeface="Yu Gothic UI" panose="020B0500000000000000" pitchFamily="50" charset="-128"/>
                <a:cs typeface="Times New Roman" panose="02020603050405020304" pitchFamily="18" charset="0"/>
              </a:rPr>
              <a:t>個別</a:t>
            </a:r>
            <a:r>
              <a:rPr lang="ja-JP" altLang="ja-JP" sz="1143" b="1" u="sng" dirty="0">
                <a:solidFill>
                  <a:srgbClr val="FF0000"/>
                </a:solidFill>
                <a:latin typeface="Yu Gothic UI" panose="020B0500000000000000" pitchFamily="50" charset="-128"/>
                <a:ea typeface="Yu Gothic UI" panose="020B0500000000000000" pitchFamily="50" charset="-128"/>
                <a:cs typeface="Times New Roman" panose="02020603050405020304" pitchFamily="18" charset="0"/>
              </a:rPr>
              <a:t>計画</a:t>
            </a:r>
            <a:endParaRPr lang="en-US" altLang="ja-JP" sz="1143" b="1" u="sng" dirty="0">
              <a:solidFill>
                <a:srgbClr val="FF0000"/>
              </a:solidFill>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54" name="角丸四角形 53"/>
          <p:cNvSpPr/>
          <p:nvPr/>
        </p:nvSpPr>
        <p:spPr>
          <a:xfrm>
            <a:off x="6582501" y="3513050"/>
            <a:ext cx="253342" cy="13333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b="1" dirty="0">
                <a:solidFill>
                  <a:schemeClr val="bg1"/>
                </a:solidFill>
              </a:rPr>
              <a:t>基本的事項</a:t>
            </a:r>
          </a:p>
        </p:txBody>
      </p:sp>
      <p:sp>
        <p:nvSpPr>
          <p:cNvPr id="55" name="角丸四角形 30">
            <a:extLst>
              <a:ext uri="{FF2B5EF4-FFF2-40B4-BE49-F238E27FC236}">
                <a16:creationId xmlns:a16="http://schemas.microsoft.com/office/drawing/2014/main" id="{333952B9-0F1C-4258-95AD-869A4D57864A}"/>
              </a:ext>
            </a:extLst>
          </p:cNvPr>
          <p:cNvSpPr/>
          <p:nvPr/>
        </p:nvSpPr>
        <p:spPr>
          <a:xfrm>
            <a:off x="6582679" y="4989794"/>
            <a:ext cx="253164" cy="72258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43" b="1" dirty="0">
                <a:solidFill>
                  <a:schemeClr val="bg1"/>
                </a:solidFill>
              </a:rPr>
              <a:t>個別計画</a:t>
            </a:r>
          </a:p>
        </p:txBody>
      </p:sp>
      <p:sp>
        <p:nvSpPr>
          <p:cNvPr id="4" name="二等辺三角形 3"/>
          <p:cNvSpPr/>
          <p:nvPr/>
        </p:nvSpPr>
        <p:spPr>
          <a:xfrm rot="10800000">
            <a:off x="7566319" y="4919872"/>
            <a:ext cx="826256" cy="149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 name="角丸四角形 5"/>
          <p:cNvSpPr/>
          <p:nvPr/>
        </p:nvSpPr>
        <p:spPr>
          <a:xfrm>
            <a:off x="6835843" y="3516455"/>
            <a:ext cx="2423699" cy="1333372"/>
          </a:xfrm>
          <a:prstGeom prst="roundRect">
            <a:avLst>
              <a:gd name="adj" fmla="val 4746"/>
            </a:avLst>
          </a:prstGeom>
          <a:solidFill>
            <a:srgbClr val="FFFF99">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49" name="角丸四角形 438"/>
          <p:cNvSpPr>
            <a:spLocks noChangeArrowheads="1"/>
          </p:cNvSpPr>
          <p:nvPr/>
        </p:nvSpPr>
        <p:spPr bwMode="auto">
          <a:xfrm>
            <a:off x="6924929" y="3594450"/>
            <a:ext cx="2262857" cy="334286"/>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32657" rIns="0" bIns="32657" numCol="1" anchor="ctr" anchorCtr="0" compatLnSpc="1">
            <a:prstTxWarp prst="textNoShape">
              <a:avLst/>
            </a:prstTxWarp>
          </a:bodyPr>
          <a:lstStyle/>
          <a:p>
            <a:pPr algn="ctr" defTabSz="653169" eaLnBrk="0" fontAlgn="base" hangingPunct="0">
              <a:spcBef>
                <a:spcPct val="0"/>
              </a:spcBef>
              <a:spcAft>
                <a:spcPct val="0"/>
              </a:spcAft>
            </a:pPr>
            <a:r>
              <a:rPr lang="en-US" altLang="ja-JP" sz="1143" dirty="0">
                <a:latin typeface="Yu Gothic UI" panose="020B0500000000000000" pitchFamily="50" charset="-128"/>
                <a:ea typeface="Yu Gothic UI" panose="020B0500000000000000" pitchFamily="50" charset="-128"/>
                <a:cs typeface="Times New Roman" panose="02020603050405020304" pitchFamily="18" charset="0"/>
              </a:rPr>
              <a:t>2050</a:t>
            </a:r>
            <a:r>
              <a:rPr lang="ja-JP" altLang="en-US" sz="1143" dirty="0">
                <a:latin typeface="Yu Gothic UI" panose="020B0500000000000000" pitchFamily="50" charset="-128"/>
                <a:ea typeface="Yu Gothic UI" panose="020B0500000000000000" pitchFamily="50" charset="-128"/>
                <a:cs typeface="Times New Roman" panose="02020603050405020304" pitchFamily="18" charset="0"/>
              </a:rPr>
              <a:t>年の</a:t>
            </a:r>
            <a:r>
              <a:rPr lang="ja-JP" altLang="ja-JP" sz="1143" dirty="0">
                <a:latin typeface="Yu Gothic UI" panose="020B0500000000000000" pitchFamily="50" charset="-128"/>
                <a:ea typeface="Yu Gothic UI" panose="020B0500000000000000" pitchFamily="50" charset="-128"/>
                <a:cs typeface="Times New Roman" panose="02020603050405020304" pitchFamily="18" charset="0"/>
              </a:rPr>
              <a:t>めざすべき将来像</a:t>
            </a:r>
            <a:endParaRPr lang="ja-JP" altLang="ja-JP" sz="1143" dirty="0">
              <a:latin typeface="Yu Gothic UI" panose="020B0500000000000000" pitchFamily="50" charset="-128"/>
              <a:ea typeface="Yu Gothic UI" panose="020B0500000000000000" pitchFamily="50" charset="-128"/>
            </a:endParaRPr>
          </a:p>
        </p:txBody>
      </p:sp>
      <p:sp>
        <p:nvSpPr>
          <p:cNvPr id="50" name="角丸四角形 439"/>
          <p:cNvSpPr>
            <a:spLocks noChangeArrowheads="1"/>
          </p:cNvSpPr>
          <p:nvPr/>
        </p:nvSpPr>
        <p:spPr bwMode="auto">
          <a:xfrm>
            <a:off x="6924929" y="4400700"/>
            <a:ext cx="2262857" cy="334286"/>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32657" rIns="0" bIns="32657" numCol="1" anchor="ctr" anchorCtr="0" compatLnSpc="1">
            <a:prstTxWarp prst="textNoShape">
              <a:avLst/>
            </a:prstTxWarp>
          </a:bodyPr>
          <a:lstStyle/>
          <a:p>
            <a:pPr algn="ctr" defTabSz="653169" eaLnBrk="0" fontAlgn="base" hangingPunct="0">
              <a:spcBef>
                <a:spcPct val="0"/>
              </a:spcBef>
              <a:spcAft>
                <a:spcPct val="0"/>
              </a:spcAft>
            </a:pPr>
            <a:r>
              <a:rPr lang="ja-JP" altLang="en-US" sz="1143" dirty="0">
                <a:latin typeface="Yu Gothic UI" panose="020B0500000000000000" pitchFamily="50" charset="-128"/>
                <a:ea typeface="Yu Gothic UI" panose="020B0500000000000000" pitchFamily="50" charset="-128"/>
                <a:cs typeface="Times New Roman" panose="02020603050405020304" pitchFamily="18" charset="0"/>
              </a:rPr>
              <a:t>施策</a:t>
            </a:r>
            <a:r>
              <a:rPr lang="ja-JP" altLang="ja-JP" sz="1143" dirty="0">
                <a:latin typeface="Yu Gothic UI" panose="020B0500000000000000" pitchFamily="50" charset="-128"/>
                <a:ea typeface="Yu Gothic UI" panose="020B0500000000000000" pitchFamily="50" charset="-128"/>
                <a:cs typeface="Times New Roman" panose="02020603050405020304" pitchFamily="18" charset="0"/>
              </a:rPr>
              <a:t>の基本的</a:t>
            </a:r>
            <a:r>
              <a:rPr lang="ja-JP" altLang="en-US" sz="1143" dirty="0">
                <a:latin typeface="Yu Gothic UI" panose="020B0500000000000000" pitchFamily="50" charset="-128"/>
                <a:ea typeface="Yu Gothic UI" panose="020B0500000000000000" pitchFamily="50" charset="-128"/>
                <a:cs typeface="Times New Roman" panose="02020603050405020304" pitchFamily="18" charset="0"/>
              </a:rPr>
              <a:t>な</a:t>
            </a:r>
            <a:r>
              <a:rPr lang="ja-JP" altLang="ja-JP" sz="1143" dirty="0">
                <a:latin typeface="Yu Gothic UI" panose="020B0500000000000000" pitchFamily="50" charset="-128"/>
                <a:ea typeface="Yu Gothic UI" panose="020B0500000000000000" pitchFamily="50" charset="-128"/>
                <a:cs typeface="Times New Roman" panose="02020603050405020304" pitchFamily="18" charset="0"/>
              </a:rPr>
              <a:t>方向性</a:t>
            </a:r>
            <a:endParaRPr lang="ja-JP" altLang="ja-JP" sz="1143" dirty="0">
              <a:latin typeface="Yu Gothic UI" panose="020B0500000000000000" pitchFamily="50" charset="-128"/>
              <a:ea typeface="Yu Gothic UI" panose="020B0500000000000000" pitchFamily="50" charset="-128"/>
            </a:endParaRPr>
          </a:p>
        </p:txBody>
      </p:sp>
      <p:sp>
        <p:nvSpPr>
          <p:cNvPr id="34" name="角丸四角形 438"/>
          <p:cNvSpPr>
            <a:spLocks noChangeArrowheads="1"/>
          </p:cNvSpPr>
          <p:nvPr/>
        </p:nvSpPr>
        <p:spPr bwMode="auto">
          <a:xfrm>
            <a:off x="6916446" y="3997575"/>
            <a:ext cx="2262857" cy="334286"/>
          </a:xfrm>
          <a:prstGeom prst="roundRect">
            <a:avLst>
              <a:gd name="adj" fmla="val 16667"/>
            </a:avLst>
          </a:prstGeom>
          <a:solidFill>
            <a:srgbClr val="FFCCCC"/>
          </a:solidFill>
          <a:ln w="12700">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0" tIns="32657" rIns="0" bIns="32657" numCol="1" anchor="ctr" anchorCtr="0" compatLnSpc="1">
            <a:prstTxWarp prst="textNoShape">
              <a:avLst/>
            </a:prstTxWarp>
          </a:bodyPr>
          <a:lstStyle/>
          <a:p>
            <a:pPr algn="ctr" defTabSz="653169" eaLnBrk="0" fontAlgn="base" hangingPunct="0">
              <a:spcBef>
                <a:spcPct val="0"/>
              </a:spcBef>
              <a:spcAft>
                <a:spcPct val="0"/>
              </a:spcAft>
            </a:pPr>
            <a:r>
              <a:rPr lang="en-US" altLang="ja-JP" sz="1143" dirty="0">
                <a:latin typeface="Yu Gothic UI" panose="020B0500000000000000" pitchFamily="50" charset="-128"/>
                <a:ea typeface="Yu Gothic UI" panose="020B0500000000000000" pitchFamily="50" charset="-128"/>
                <a:cs typeface="Times New Roman" panose="02020603050405020304" pitchFamily="18" charset="0"/>
              </a:rPr>
              <a:t>2030</a:t>
            </a:r>
            <a:r>
              <a:rPr lang="ja-JP" altLang="en-US" sz="1143" dirty="0">
                <a:latin typeface="Yu Gothic UI" panose="020B0500000000000000" pitchFamily="50" charset="-128"/>
                <a:ea typeface="Yu Gothic UI" panose="020B0500000000000000" pitchFamily="50" charset="-128"/>
                <a:cs typeface="Times New Roman" panose="02020603050405020304" pitchFamily="18" charset="0"/>
              </a:rPr>
              <a:t>年の実現すべき姿</a:t>
            </a:r>
            <a:endParaRPr lang="ja-JP" altLang="ja-JP" sz="1143" dirty="0">
              <a:latin typeface="Yu Gothic UI" panose="020B0500000000000000" pitchFamily="50" charset="-128"/>
              <a:ea typeface="Yu Gothic UI" panose="020B0500000000000000" pitchFamily="50" charset="-128"/>
            </a:endParaRPr>
          </a:p>
        </p:txBody>
      </p:sp>
      <p:sp>
        <p:nvSpPr>
          <p:cNvPr id="28" name="Text Box 2">
            <a:extLst>
              <a:ext uri="{FF2B5EF4-FFF2-40B4-BE49-F238E27FC236}">
                <a16:creationId xmlns:a16="http://schemas.microsoft.com/office/drawing/2014/main" id="{4A74AD15-4211-415F-957C-CA58A39EAA25}"/>
              </a:ext>
            </a:extLst>
          </p:cNvPr>
          <p:cNvSpPr txBox="1">
            <a:spLocks noChangeArrowheads="1"/>
          </p:cNvSpPr>
          <p:nvPr/>
        </p:nvSpPr>
        <p:spPr bwMode="auto">
          <a:xfrm>
            <a:off x="0" y="36018"/>
            <a:ext cx="9906000" cy="44884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2800" dirty="0">
                <a:solidFill>
                  <a:prstClr val="white"/>
                </a:solidFill>
                <a:ea typeface="HGP創英角ｺﾞｼｯｸUB" pitchFamily="50" charset="-128"/>
                <a:cs typeface="ＭＳ Ｐゴシック" charset="-128"/>
              </a:rPr>
              <a:t>2030</a:t>
            </a:r>
            <a:r>
              <a:rPr lang="ja-JP" altLang="en-US" sz="2800" dirty="0">
                <a:solidFill>
                  <a:prstClr val="white"/>
                </a:solidFill>
                <a:ea typeface="HGP創英角ｺﾞｼｯｸUB" pitchFamily="50" charset="-128"/>
                <a:cs typeface="ＭＳ Ｐゴシック" charset="-128"/>
              </a:rPr>
              <a:t>大阪府環境総合計画における生物多様性分野の位置づけ</a:t>
            </a:r>
            <a:endParaRPr lang="ja-JP" altLang="en-US" sz="3600" dirty="0">
              <a:solidFill>
                <a:prstClr val="white"/>
              </a:solidFill>
              <a:ea typeface="HGP創英角ｺﾞｼｯｸUB" pitchFamily="50" charset="-128"/>
              <a:cs typeface="ＭＳ Ｐゴシック" charset="-128"/>
            </a:endParaRPr>
          </a:p>
        </p:txBody>
      </p:sp>
      <p:sp>
        <p:nvSpPr>
          <p:cNvPr id="29" name="スライド番号プレースホルダー 2"/>
          <p:cNvSpPr>
            <a:spLocks noGrp="1"/>
          </p:cNvSpPr>
          <p:nvPr>
            <p:ph type="sldNum" sz="quarter" idx="4294967295"/>
          </p:nvPr>
        </p:nvSpPr>
        <p:spPr>
          <a:xfrm>
            <a:off x="9441872" y="6446918"/>
            <a:ext cx="561064" cy="365125"/>
          </a:xfrm>
        </p:spPr>
        <p:txBody>
          <a:bodyPr/>
          <a:lstStyle/>
          <a:p>
            <a:fld id="{344BE55D-FE60-4DAB-B087-94E82A41BAA1}" type="slidenum">
              <a:rPr kumimoji="1" lang="ja-JP" altLang="en-US" smtClean="0"/>
              <a:t>3</a:t>
            </a:fld>
            <a:endParaRPr kumimoji="1" lang="ja-JP" altLang="en-US" dirty="0"/>
          </a:p>
        </p:txBody>
      </p:sp>
    </p:spTree>
    <p:extLst>
      <p:ext uri="{BB962C8B-B14F-4D97-AF65-F5344CB8AC3E}">
        <p14:creationId xmlns:p14="http://schemas.microsoft.com/office/powerpoint/2010/main" val="145149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2489724" y="529594"/>
            <a:ext cx="7215762" cy="1419162"/>
          </a:xfrm>
          <a:prstGeom prst="roundRect">
            <a:avLst>
              <a:gd name="adj" fmla="val 0"/>
            </a:avLst>
          </a:prstGeom>
          <a:noFill/>
          <a:ln w="1270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46176" rIns="58643" bIns="46176" numCol="1" spcCol="0" rtlCol="0" fromWordArt="0" anchor="t" anchorCtr="0" forceAA="0" compatLnSpc="1">
            <a:prstTxWarp prst="textNoShape">
              <a:avLst/>
            </a:prstTxWarp>
            <a:noAutofit/>
          </a:bodyPr>
          <a:lstStyle/>
          <a:p>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7440775" y="4611412"/>
            <a:ext cx="2264711" cy="2203311"/>
          </a:xfrm>
          <a:prstGeom prst="roundRect">
            <a:avLst>
              <a:gd name="adj" fmla="val 0"/>
            </a:avLst>
          </a:prstGeom>
          <a:noFill/>
          <a:ln w="1270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46176" rIns="58643" bIns="46176" numCol="1" spcCol="0" rtlCol="0" fromWordArt="0" anchor="t" anchorCtr="0" forceAA="0" compatLnSpc="1">
            <a:prstTxWarp prst="textNoShape">
              <a:avLst/>
            </a:prstTxWarp>
            <a:noAutofit/>
          </a:bodyPr>
          <a:lstStyle/>
          <a:p>
            <a:pPr>
              <a:lnSpc>
                <a:spcPts val="898"/>
              </a:lnSpc>
            </a:pPr>
            <a:endParaRPr lang="en-US" altLang="ja-JP" sz="77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98"/>
              </a:lnSpc>
            </a:pPr>
            <a:endParaRPr lang="en-US" altLang="ja-JP" sz="962"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293202">
              <a:lnSpc>
                <a:spcPts val="898"/>
              </a:lnSpc>
            </a:pPr>
            <a:r>
              <a:rPr kumimoji="0" lang="ja-JP" altLang="en-US" sz="705"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64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92153" y="591585"/>
            <a:ext cx="2178186" cy="2287312"/>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57720" tIns="161615" rIns="57720" bIns="46176" anchor="t">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83255" indent="-183255" algn="just">
              <a:lnSpc>
                <a:spcPts val="1026"/>
              </a:lnSpc>
              <a:spcBef>
                <a:spcPts val="385"/>
              </a:spcBef>
              <a:buFont typeface="Wingdings" panose="05000000000000000000" pitchFamily="2" charset="2"/>
              <a:buChar char="Ø"/>
              <a:tabLst>
                <a:tab pos="3276129" algn="l"/>
              </a:tabLst>
            </a:pPr>
            <a:r>
              <a:rPr lang="ja-JP" altLang="en-US" sz="705">
                <a:solidFill>
                  <a:schemeClr val="tx1"/>
                </a:solidFill>
                <a:latin typeface="Meiryo UI" panose="020B0604030504040204" pitchFamily="50" charset="-128"/>
                <a:ea typeface="Meiryo UI" panose="020B0604030504040204" pitchFamily="50" charset="-128"/>
              </a:rPr>
              <a:t>現在及び将来</a:t>
            </a:r>
            <a:r>
              <a:rPr lang="ja-JP" altLang="en-US" sz="705" dirty="0">
                <a:solidFill>
                  <a:schemeClr val="tx1"/>
                </a:solidFill>
                <a:latin typeface="Meiryo UI" panose="020B0604030504040204" pitchFamily="50" charset="-128"/>
                <a:ea typeface="Meiryo UI" panose="020B0604030504040204" pitchFamily="50" charset="-128"/>
              </a:rPr>
              <a:t>にわたり府民の健康で文化的な生活を確保することを目的として、</a:t>
            </a:r>
            <a:r>
              <a:rPr lang="ja-JP" altLang="ja-JP" sz="705" dirty="0">
                <a:solidFill>
                  <a:schemeClr val="tx1"/>
                </a:solidFill>
                <a:latin typeface="Meiryo UI" panose="020B0604030504040204" pitchFamily="50" charset="-128"/>
                <a:ea typeface="Meiryo UI" panose="020B0604030504040204" pitchFamily="50" charset="-128"/>
              </a:rPr>
              <a:t>豊かな環境の保全及び創造に関する施策を総合的かつ計画的に推進するため</a:t>
            </a:r>
            <a:r>
              <a:rPr lang="ja-JP" altLang="en-US" sz="705" dirty="0">
                <a:solidFill>
                  <a:schemeClr val="tx1"/>
                </a:solidFill>
                <a:latin typeface="Meiryo UI" panose="020B0604030504040204" pitchFamily="50" charset="-128"/>
                <a:ea typeface="Meiryo UI" panose="020B0604030504040204" pitchFamily="50" charset="-128"/>
              </a:rPr>
              <a:t>に</a:t>
            </a:r>
            <a:r>
              <a:rPr lang="ja-JP" altLang="ja-JP" sz="705" dirty="0">
                <a:solidFill>
                  <a:schemeClr val="tx1"/>
                </a:solidFill>
                <a:latin typeface="Meiryo UI" panose="020B0604030504040204" pitchFamily="50" charset="-128"/>
                <a:ea typeface="Meiryo UI" panose="020B0604030504040204" pitchFamily="50" charset="-128"/>
              </a:rPr>
              <a:t>策定</a:t>
            </a:r>
            <a:r>
              <a:rPr lang="ja-JP" altLang="en-US" sz="705" dirty="0">
                <a:solidFill>
                  <a:schemeClr val="tx1"/>
                </a:solidFill>
                <a:latin typeface="Meiryo UI" panose="020B0604030504040204" pitchFamily="50" charset="-128"/>
                <a:ea typeface="Meiryo UI" panose="020B0604030504040204" pitchFamily="50" charset="-128"/>
              </a:rPr>
              <a:t>（環境基本条例第８条）</a:t>
            </a:r>
            <a:endParaRPr lang="en-US" altLang="ja-JP" sz="705" dirty="0">
              <a:solidFill>
                <a:schemeClr val="tx1"/>
              </a:solidFill>
              <a:latin typeface="Meiryo UI" panose="020B0604030504040204" pitchFamily="50" charset="-128"/>
              <a:ea typeface="Meiryo UI" panose="020B0604030504040204" pitchFamily="50" charset="-128"/>
            </a:endParaRPr>
          </a:p>
          <a:p>
            <a:pPr marL="183255" indent="-183255" algn="just">
              <a:lnSpc>
                <a:spcPts val="1026"/>
              </a:lnSpc>
              <a:spcBef>
                <a:spcPts val="385"/>
              </a:spcBef>
              <a:buFont typeface="Wingdings" panose="05000000000000000000" pitchFamily="2" charset="2"/>
              <a:buChar char="Ø"/>
              <a:tabLst>
                <a:tab pos="3276129" algn="l"/>
              </a:tabLst>
            </a:pPr>
            <a:r>
              <a:rPr lang="ja-JP" altLang="en-US" sz="705" dirty="0">
                <a:solidFill>
                  <a:schemeClr val="tx1"/>
                </a:solidFill>
                <a:latin typeface="Meiryo UI" panose="020B0604030504040204" pitchFamily="50" charset="-128"/>
                <a:ea typeface="Meiryo UI" panose="020B0604030504040204" pitchFamily="50" charset="-128"/>
              </a:rPr>
              <a:t>気候変動など深刻化する環境課題と、様々な社会・経済課題との密接な関係を踏まえ、今後は</a:t>
            </a:r>
            <a:r>
              <a:rPr lang="ja-JP" altLang="en-US" sz="705" b="1" dirty="0">
                <a:solidFill>
                  <a:schemeClr val="tx1"/>
                </a:solidFill>
                <a:latin typeface="Meiryo UI" panose="020B0604030504040204" pitchFamily="50" charset="-128"/>
                <a:ea typeface="Meiryo UI" panose="020B0604030504040204" pitchFamily="50" charset="-128"/>
              </a:rPr>
              <a:t>環境・社会・経済の各課題の同時解決と統合的向上</a:t>
            </a:r>
            <a:r>
              <a:rPr lang="ja-JP" altLang="en-US" sz="705" dirty="0">
                <a:solidFill>
                  <a:schemeClr val="tx1"/>
                </a:solidFill>
                <a:latin typeface="Meiryo UI" panose="020B0604030504040204" pitchFamily="50" charset="-128"/>
                <a:ea typeface="Meiryo UI" panose="020B0604030504040204" pitchFamily="50" charset="-128"/>
              </a:rPr>
              <a:t>が重要</a:t>
            </a:r>
            <a:endParaRPr lang="en-US" altLang="ja-JP" sz="705" dirty="0">
              <a:solidFill>
                <a:schemeClr val="tx1"/>
              </a:solidFill>
              <a:latin typeface="Meiryo UI" panose="020B0604030504040204" pitchFamily="50" charset="-128"/>
              <a:ea typeface="Meiryo UI" panose="020B0604030504040204" pitchFamily="50" charset="-128"/>
            </a:endParaRPr>
          </a:p>
          <a:p>
            <a:pPr marL="183255" indent="-183255" algn="just">
              <a:lnSpc>
                <a:spcPts val="1026"/>
              </a:lnSpc>
              <a:spcBef>
                <a:spcPts val="385"/>
              </a:spcBef>
              <a:buFont typeface="Wingdings" panose="05000000000000000000" pitchFamily="2" charset="2"/>
              <a:buChar char="Ø"/>
              <a:tabLst>
                <a:tab pos="3276129" algn="l"/>
              </a:tabLst>
            </a:pPr>
            <a:r>
              <a:rPr lang="ja-JP" altLang="en-US" sz="705" dirty="0">
                <a:solidFill>
                  <a:schemeClr val="tx1"/>
                </a:solidFill>
                <a:latin typeface="Meiryo UI" panose="020B0604030504040204" pitchFamily="50" charset="-128"/>
                <a:ea typeface="Meiryo UI" panose="020B0604030504040204" pitchFamily="50" charset="-128"/>
              </a:rPr>
              <a:t>そのため、持続可能な社会に向けて</a:t>
            </a:r>
            <a:r>
              <a:rPr lang="en-US" altLang="ja-JP" sz="705" b="1" dirty="0">
                <a:solidFill>
                  <a:schemeClr val="tx1"/>
                </a:solidFill>
                <a:latin typeface="Meiryo UI" panose="020B0604030504040204" pitchFamily="50" charset="-128"/>
                <a:ea typeface="Meiryo UI" panose="020B0604030504040204" pitchFamily="50" charset="-128"/>
              </a:rPr>
              <a:t>2050</a:t>
            </a:r>
            <a:r>
              <a:rPr lang="ja-JP" altLang="en-US" sz="705" b="1" dirty="0">
                <a:solidFill>
                  <a:schemeClr val="tx1"/>
                </a:solidFill>
                <a:latin typeface="Meiryo UI" panose="020B0604030504040204" pitchFamily="50" charset="-128"/>
                <a:ea typeface="Meiryo UI" panose="020B0604030504040204" pitchFamily="50" charset="-128"/>
              </a:rPr>
              <a:t>年のめざすべき将来像</a:t>
            </a:r>
            <a:r>
              <a:rPr lang="ja-JP" altLang="en-US" sz="705" dirty="0">
                <a:solidFill>
                  <a:schemeClr val="tx1"/>
                </a:solidFill>
                <a:latin typeface="Meiryo UI" panose="020B0604030504040204" pitchFamily="50" charset="-128"/>
                <a:ea typeface="Meiryo UI" panose="020B0604030504040204" pitchFamily="50" charset="-128"/>
              </a:rPr>
              <a:t>と、それを見据えた</a:t>
            </a:r>
            <a:r>
              <a:rPr lang="en-US" altLang="ja-JP" sz="705" b="1" dirty="0">
                <a:solidFill>
                  <a:schemeClr val="tx1"/>
                </a:solidFill>
                <a:latin typeface="Meiryo UI" panose="020B0604030504040204" pitchFamily="50" charset="-128"/>
                <a:ea typeface="Meiryo UI" panose="020B0604030504040204" pitchFamily="50" charset="-128"/>
              </a:rPr>
              <a:t>2030</a:t>
            </a:r>
            <a:r>
              <a:rPr lang="ja-JP" altLang="en-US" sz="705" b="1" dirty="0">
                <a:solidFill>
                  <a:schemeClr val="tx1"/>
                </a:solidFill>
                <a:latin typeface="Meiryo UI" panose="020B0604030504040204" pitchFamily="50" charset="-128"/>
                <a:ea typeface="Meiryo UI" panose="020B0604030504040204" pitchFamily="50" charset="-128"/>
              </a:rPr>
              <a:t>年の実現すべき姿</a:t>
            </a:r>
            <a:r>
              <a:rPr lang="ja-JP" altLang="en-US" sz="705" dirty="0">
                <a:solidFill>
                  <a:schemeClr val="tx1"/>
                </a:solidFill>
                <a:latin typeface="Meiryo UI" panose="020B0604030504040204" pitchFamily="50" charset="-128"/>
                <a:ea typeface="Meiryo UI" panose="020B0604030504040204" pitchFamily="50" charset="-128"/>
              </a:rPr>
              <a:t>、及びその実現に向けた</a:t>
            </a:r>
            <a:r>
              <a:rPr lang="ja-JP" altLang="en-US" sz="705" b="1" dirty="0">
                <a:solidFill>
                  <a:schemeClr val="tx1"/>
                </a:solidFill>
                <a:latin typeface="Meiryo UI" panose="020B0604030504040204" pitchFamily="50" charset="-128"/>
                <a:ea typeface="Meiryo UI" panose="020B0604030504040204" pitchFamily="50" charset="-128"/>
              </a:rPr>
              <a:t>施策の基本的な方向性</a:t>
            </a:r>
            <a:r>
              <a:rPr lang="ja-JP" altLang="en-US" sz="705" dirty="0">
                <a:solidFill>
                  <a:schemeClr val="tx1"/>
                </a:solidFill>
                <a:latin typeface="Meiryo UI" panose="020B0604030504040204" pitchFamily="50" charset="-128"/>
                <a:ea typeface="Meiryo UI" panose="020B0604030504040204" pitchFamily="50" charset="-128"/>
              </a:rPr>
              <a:t>を明確化</a:t>
            </a:r>
            <a:endParaRPr lang="en-US" altLang="ja-JP" sz="705" dirty="0">
              <a:solidFill>
                <a:schemeClr val="tx1"/>
              </a:solidFill>
              <a:latin typeface="Meiryo UI" panose="020B0604030504040204" pitchFamily="50" charset="-128"/>
              <a:ea typeface="Meiryo UI" panose="020B0604030504040204" pitchFamily="50" charset="-128"/>
            </a:endParaRPr>
          </a:p>
          <a:p>
            <a:pPr marL="183255" indent="-183255" algn="just">
              <a:lnSpc>
                <a:spcPts val="1026"/>
              </a:lnSpc>
              <a:spcBef>
                <a:spcPts val="385"/>
              </a:spcBef>
              <a:buFont typeface="Wingdings" panose="05000000000000000000" pitchFamily="2" charset="2"/>
              <a:buChar char="Ø"/>
              <a:tabLst>
                <a:tab pos="3276129" algn="l"/>
              </a:tabLst>
            </a:pPr>
            <a:r>
              <a:rPr lang="ja-JP" altLang="en-US" sz="705" dirty="0">
                <a:solidFill>
                  <a:schemeClr val="tx1"/>
                </a:solidFill>
                <a:latin typeface="Meiryo UI" panose="020B0604030504040204" pitchFamily="50" charset="-128"/>
                <a:ea typeface="Meiryo UI" panose="020B0604030504040204" pitchFamily="50" charset="-128"/>
              </a:rPr>
              <a:t>施策の基本的な方向性に基づき各分野において具体的な目標・施策を示した個別計画を策定し、これらを一体として環境総合計画とすることにより、環境施策を総合的に推進・展開</a:t>
            </a:r>
            <a:endParaRPr lang="en-US" altLang="ja-JP" sz="705" dirty="0">
              <a:solidFill>
                <a:schemeClr val="tx1"/>
              </a:solidFill>
              <a:latin typeface="Meiryo UI" panose="020B0604030504040204" pitchFamily="50" charset="-128"/>
              <a:ea typeface="Meiryo UI" panose="020B0604030504040204" pitchFamily="50" charset="-128"/>
            </a:endParaRPr>
          </a:p>
        </p:txBody>
      </p:sp>
      <p:sp>
        <p:nvSpPr>
          <p:cNvPr id="71" name="角丸四角形 70"/>
          <p:cNvSpPr/>
          <p:nvPr/>
        </p:nvSpPr>
        <p:spPr>
          <a:xfrm>
            <a:off x="262115" y="4229717"/>
            <a:ext cx="882215" cy="184724"/>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lang="ja-JP" altLang="en-US" sz="770" b="1" dirty="0">
              <a:latin typeface="Meiryo UI" pitchFamily="50" charset="-128"/>
              <a:ea typeface="Meiryo UI" pitchFamily="50" charset="-128"/>
              <a:cs typeface="Meiryo UI" pitchFamily="50" charset="-128"/>
            </a:endParaRPr>
          </a:p>
        </p:txBody>
      </p:sp>
      <p:sp>
        <p:nvSpPr>
          <p:cNvPr id="35" name="角丸四角形 34"/>
          <p:cNvSpPr/>
          <p:nvPr/>
        </p:nvSpPr>
        <p:spPr>
          <a:xfrm>
            <a:off x="130778" y="3246655"/>
            <a:ext cx="2256183" cy="3568068"/>
          </a:xfrm>
          <a:prstGeom prst="roundRect">
            <a:avLst>
              <a:gd name="adj" fmla="val 0"/>
            </a:avLst>
          </a:prstGeom>
          <a:noFill/>
          <a:ln w="1270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161615" rIns="58643" bIns="46176" numCol="1" spcCol="0" rtlCol="0" fromWordArt="0" anchor="t" anchorCtr="0" forceAA="0" compatLnSpc="1">
            <a:prstTxWarp prst="textNoShape">
              <a:avLst/>
            </a:prstTxWarp>
            <a:noAutofit/>
          </a:bodyPr>
          <a:lstStyle/>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32490" y="3173587"/>
            <a:ext cx="1286216" cy="177144"/>
          </a:xfrm>
          <a:prstGeom prst="rect">
            <a:avLst/>
          </a:prstGeom>
          <a:solidFill>
            <a:srgbClr val="007E39"/>
          </a:soli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２　計画策定の背景</a:t>
            </a:r>
            <a:endParaRPr lang="ja-JP"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5" name="角丸四角形 64"/>
          <p:cNvSpPr/>
          <p:nvPr/>
        </p:nvSpPr>
        <p:spPr>
          <a:xfrm>
            <a:off x="211416" y="3454499"/>
            <a:ext cx="1685416"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大阪の環境を取り巻く状況</a:t>
            </a:r>
          </a:p>
        </p:txBody>
      </p:sp>
      <p:sp>
        <p:nvSpPr>
          <p:cNvPr id="73" name="正方形/長方形 72"/>
          <p:cNvSpPr/>
          <p:nvPr/>
        </p:nvSpPr>
        <p:spPr>
          <a:xfrm>
            <a:off x="2489095" y="439907"/>
            <a:ext cx="3624798" cy="184703"/>
          </a:xfrm>
          <a:prstGeom prst="rect">
            <a:avLst/>
          </a:prstGeom>
          <a:solidFill>
            <a:srgbClr val="007E39"/>
          </a:soli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３　計画期間と</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2050</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年のめざすべき将来像・</a:t>
            </a:r>
            <a:r>
              <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2030</a:t>
            </a:r>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年の実現すべき姿</a:t>
            </a:r>
          </a:p>
        </p:txBody>
      </p:sp>
      <p:sp>
        <p:nvSpPr>
          <p:cNvPr id="74" name="正方形/長方形 73"/>
          <p:cNvSpPr/>
          <p:nvPr/>
        </p:nvSpPr>
        <p:spPr>
          <a:xfrm>
            <a:off x="7440776" y="4569052"/>
            <a:ext cx="2038160" cy="203280"/>
          </a:xfrm>
          <a:prstGeom prst="rect">
            <a:avLst/>
          </a:prstGeom>
          <a:solidFill>
            <a:srgbClr val="007E39"/>
          </a:soli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６　各主体の役割・連携及び進行管理</a:t>
            </a:r>
          </a:p>
        </p:txBody>
      </p:sp>
      <p:sp>
        <p:nvSpPr>
          <p:cNvPr id="76" name="角丸四角形 75"/>
          <p:cNvSpPr/>
          <p:nvPr/>
        </p:nvSpPr>
        <p:spPr>
          <a:xfrm>
            <a:off x="7529171" y="4871470"/>
            <a:ext cx="1038955"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各主体の役割・連携</a:t>
            </a:r>
          </a:p>
        </p:txBody>
      </p:sp>
      <p:sp>
        <p:nvSpPr>
          <p:cNvPr id="77" name="角丸四角形 76"/>
          <p:cNvSpPr/>
          <p:nvPr/>
        </p:nvSpPr>
        <p:spPr>
          <a:xfrm>
            <a:off x="7529171" y="6087450"/>
            <a:ext cx="1038955"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進行管理</a:t>
            </a:r>
          </a:p>
        </p:txBody>
      </p:sp>
      <p:sp>
        <p:nvSpPr>
          <p:cNvPr id="51" name="正方形/長方形 50">
            <a:extLst>
              <a:ext uri="{FF2B5EF4-FFF2-40B4-BE49-F238E27FC236}">
                <a16:creationId xmlns:a16="http://schemas.microsoft.com/office/drawing/2014/main" id="{E452C84E-0C1A-4F62-89C5-BA9BF2459852}"/>
              </a:ext>
            </a:extLst>
          </p:cNvPr>
          <p:cNvSpPr/>
          <p:nvPr/>
        </p:nvSpPr>
        <p:spPr>
          <a:xfrm>
            <a:off x="2747782" y="874662"/>
            <a:ext cx="1801527" cy="207749"/>
          </a:xfrm>
          <a:prstGeom prst="rect">
            <a:avLst/>
          </a:prstGeom>
        </p:spPr>
        <p:txBody>
          <a:bodyPr wrap="square">
            <a:spAutoFit/>
          </a:bodyPr>
          <a:lstStyle/>
          <a:p>
            <a:pPr>
              <a:lnSpc>
                <a:spcPts val="898"/>
              </a:lnSpc>
            </a:pPr>
            <a:r>
              <a:rPr lang="en-US" altLang="ja-JP" sz="705" dirty="0">
                <a:latin typeface="Meiryo UI" panose="020B0604030504040204" pitchFamily="50" charset="-128"/>
                <a:ea typeface="Meiryo UI" panose="020B0604030504040204" pitchFamily="50" charset="-128"/>
              </a:rPr>
              <a:t>2021</a:t>
            </a:r>
            <a:r>
              <a:rPr lang="ja-JP" altLang="en-US" sz="705" dirty="0">
                <a:latin typeface="Meiryo UI" panose="020B0604030504040204" pitchFamily="50" charset="-128"/>
                <a:ea typeface="Meiryo UI" panose="020B0604030504040204" pitchFamily="50" charset="-128"/>
              </a:rPr>
              <a:t>年度から</a:t>
            </a:r>
            <a:r>
              <a:rPr lang="en-US" altLang="ja-JP" sz="705" dirty="0">
                <a:latin typeface="Meiryo UI" panose="020B0604030504040204" pitchFamily="50" charset="-128"/>
                <a:ea typeface="Meiryo UI" panose="020B0604030504040204" pitchFamily="50" charset="-128"/>
              </a:rPr>
              <a:t>2030</a:t>
            </a:r>
            <a:r>
              <a:rPr lang="ja-JP" altLang="en-US" sz="705" dirty="0">
                <a:latin typeface="Meiryo UI" panose="020B0604030504040204" pitchFamily="50" charset="-128"/>
                <a:ea typeface="Meiryo UI" panose="020B0604030504040204" pitchFamily="50" charset="-128"/>
              </a:rPr>
              <a:t>年度までの</a:t>
            </a:r>
            <a:r>
              <a:rPr lang="en-US" altLang="ja-JP" sz="705" dirty="0">
                <a:latin typeface="Meiryo UI" panose="020B0604030504040204" pitchFamily="50" charset="-128"/>
                <a:ea typeface="Meiryo UI" panose="020B0604030504040204" pitchFamily="50" charset="-128"/>
              </a:rPr>
              <a:t>10</a:t>
            </a:r>
            <a:r>
              <a:rPr lang="ja-JP" altLang="en-US" sz="705" dirty="0">
                <a:latin typeface="Meiryo UI" panose="020B0604030504040204" pitchFamily="50" charset="-128"/>
                <a:ea typeface="Meiryo UI" panose="020B0604030504040204" pitchFamily="50" charset="-128"/>
              </a:rPr>
              <a:t>年間</a:t>
            </a:r>
            <a:endParaRPr lang="en-US" altLang="ja-JP" sz="673" dirty="0">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5EE72B7A-2FF4-482F-9895-6B4C649C78F1}"/>
              </a:ext>
            </a:extLst>
          </p:cNvPr>
          <p:cNvSpPr/>
          <p:nvPr/>
        </p:nvSpPr>
        <p:spPr>
          <a:xfrm>
            <a:off x="6025905" y="666848"/>
            <a:ext cx="3424913" cy="210827"/>
          </a:xfrm>
          <a:prstGeom prst="rect">
            <a:avLst/>
          </a:prstGeom>
        </p:spPr>
        <p:txBody>
          <a:bodyPr wrap="square">
            <a:spAutoFit/>
          </a:bodyPr>
          <a:lstStyle/>
          <a:p>
            <a:r>
              <a:rPr lang="ja-JP" altLang="en-US" sz="770" dirty="0">
                <a:latin typeface="Meiryo UI" panose="020B0604030504040204" pitchFamily="50" charset="-128"/>
                <a:ea typeface="Meiryo UI" panose="020B0604030504040204" pitchFamily="50" charset="-128"/>
              </a:rPr>
              <a:t>　　</a:t>
            </a:r>
            <a:r>
              <a:rPr lang="ja-JP" altLang="ja-JP" sz="770" b="1" dirty="0">
                <a:latin typeface="Meiryo UI" panose="020B0604030504040204" pitchFamily="50" charset="-128"/>
                <a:ea typeface="Meiryo UI" panose="020B0604030504040204" pitchFamily="50" charset="-128"/>
              </a:rPr>
              <a:t>大阪から世界へ、現在から未来へ</a:t>
            </a:r>
            <a:r>
              <a:rPr lang="ja-JP" altLang="en-US" sz="770" b="1" dirty="0">
                <a:latin typeface="Meiryo UI" panose="020B0604030504040204" pitchFamily="50" charset="-128"/>
                <a:ea typeface="Meiryo UI" panose="020B0604030504040204" pitchFamily="50" charset="-128"/>
              </a:rPr>
              <a:t>　</a:t>
            </a:r>
            <a:r>
              <a:rPr lang="ja-JP" altLang="ja-JP" sz="770" b="1" dirty="0">
                <a:latin typeface="Meiryo UI" panose="020B0604030504040204" pitchFamily="50" charset="-128"/>
                <a:ea typeface="Meiryo UI" panose="020B0604030504040204" pitchFamily="50" charset="-128"/>
              </a:rPr>
              <a:t>府民がつくる暮らしやすい持続可能な社会</a:t>
            </a:r>
            <a:endParaRPr lang="en-US" altLang="ja-JP" sz="770" b="1" dirty="0">
              <a:latin typeface="Meiryo UI" panose="020B0604030504040204" pitchFamily="50" charset="-128"/>
              <a:ea typeface="Meiryo UI" panose="020B0604030504040204" pitchFamily="50" charset="-128"/>
            </a:endParaRPr>
          </a:p>
        </p:txBody>
      </p:sp>
      <p:sp>
        <p:nvSpPr>
          <p:cNvPr id="195" name="雲 90">
            <a:extLst>
              <a:ext uri="{FF2B5EF4-FFF2-40B4-BE49-F238E27FC236}">
                <a16:creationId xmlns:a16="http://schemas.microsoft.com/office/drawing/2014/main" id="{CC04617D-B7C8-4574-A235-97D0DEC5FB68}"/>
              </a:ext>
            </a:extLst>
          </p:cNvPr>
          <p:cNvSpPr/>
          <p:nvPr/>
        </p:nvSpPr>
        <p:spPr>
          <a:xfrm rot="21244162" flipH="1">
            <a:off x="3770221" y="4493230"/>
            <a:ext cx="2922522" cy="142529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2971 w 43256"/>
              <a:gd name="connsiteY18" fmla="*/ 7658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3936 w 43256"/>
              <a:gd name="connsiteY19" fmla="*/ 14229 h 43219"/>
              <a:gd name="connsiteX0" fmla="*/ 3936 w 43256"/>
              <a:gd name="connsiteY0" fmla="*/ 14229 h 43219"/>
              <a:gd name="connsiteX1" fmla="*/ 8226 w 43256"/>
              <a:gd name="connsiteY1" fmla="*/ 9689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4163 w 43256"/>
              <a:gd name="connsiteY18" fmla="*/ 15648 h 43219"/>
              <a:gd name="connsiteX19" fmla="*/ 5397 w 43256"/>
              <a:gd name="connsiteY19" fmla="*/ 11945 h 43219"/>
              <a:gd name="connsiteX0" fmla="*/ 3936 w 43256"/>
              <a:gd name="connsiteY0" fmla="*/ 14229 h 43219"/>
              <a:gd name="connsiteX1" fmla="*/ 10667 w 43256"/>
              <a:gd name="connsiteY1" fmla="*/ 8008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3936 w 43256"/>
              <a:gd name="connsiteY0" fmla="*/ 14229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5976 w 43256"/>
              <a:gd name="connsiteY21"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8354 w 43256"/>
              <a:gd name="connsiteY6" fmla="*/ 5435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42018 w 43256"/>
              <a:gd name="connsiteY7" fmla="*/ 10177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63 w 43256"/>
              <a:gd name="connsiteY6" fmla="*/ 6051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2536 w 43256"/>
              <a:gd name="connsiteY15" fmla="*/ 3189 h 43219"/>
              <a:gd name="connsiteX0" fmla="*/ 5976 w 43256"/>
              <a:gd name="connsiteY0" fmla="*/ 17065 h 43219"/>
              <a:gd name="connsiteX1" fmla="*/ 3730 w 43256"/>
              <a:gd name="connsiteY1" fmla="*/ 1615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2858 w 43256"/>
              <a:gd name="connsiteY6" fmla="*/ 5949 h 43219"/>
              <a:gd name="connsiteX7" fmla="*/ 37493 w 43256"/>
              <a:gd name="connsiteY7" fmla="*/ 11091 h 43219"/>
              <a:gd name="connsiteX8" fmla="*/ 41854 w 43256"/>
              <a:gd name="connsiteY8" fmla="*/ 15319 h 43219"/>
              <a:gd name="connsiteX9" fmla="*/ 43052 w 43256"/>
              <a:gd name="connsiteY9" fmla="*/ 23181 h 43219"/>
              <a:gd name="connsiteX10" fmla="*/ 37440 w 43256"/>
              <a:gd name="connsiteY10" fmla="*/ 30063 h 43219"/>
              <a:gd name="connsiteX11" fmla="*/ 35431 w 43256"/>
              <a:gd name="connsiteY11" fmla="*/ 35960 h 43219"/>
              <a:gd name="connsiteX12" fmla="*/ 28591 w 43256"/>
              <a:gd name="connsiteY12" fmla="*/ 36674 h 43219"/>
              <a:gd name="connsiteX13" fmla="*/ 23703 w 43256"/>
              <a:gd name="connsiteY13" fmla="*/ 42965 h 43219"/>
              <a:gd name="connsiteX14" fmla="*/ 16516 w 43256"/>
              <a:gd name="connsiteY14" fmla="*/ 39125 h 43219"/>
              <a:gd name="connsiteX15" fmla="*/ 5840 w 43256"/>
              <a:gd name="connsiteY15" fmla="*/ 35331 h 43219"/>
              <a:gd name="connsiteX16" fmla="*/ 1146 w 43256"/>
              <a:gd name="connsiteY16" fmla="*/ 31109 h 43219"/>
              <a:gd name="connsiteX17" fmla="*/ 2149 w 43256"/>
              <a:gd name="connsiteY17" fmla="*/ 25410 h 43219"/>
              <a:gd name="connsiteX18" fmla="*/ 31 w 43256"/>
              <a:gd name="connsiteY18" fmla="*/ 19563 h 43219"/>
              <a:gd name="connsiteX19" fmla="*/ 3899 w 43256"/>
              <a:gd name="connsiteY19" fmla="*/ 14366 h 43219"/>
              <a:gd name="connsiteX20" fmla="*/ 5976 w 43256"/>
              <a:gd name="connsiteY20" fmla="*/ 17065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29114 w 43256"/>
              <a:gd name="connsiteY12" fmla="*/ 3811 h 43219"/>
              <a:gd name="connsiteX13" fmla="*/ 31558 w 43256"/>
              <a:gd name="connsiteY13" fmla="*/ 2949 h 43219"/>
              <a:gd name="connsiteX14" fmla="*/ 22177 w 43256"/>
              <a:gd name="connsiteY14" fmla="*/ 4579 h 43219"/>
              <a:gd name="connsiteX15" fmla="*/ 21635 w 43256"/>
              <a:gd name="connsiteY15" fmla="*/ 2259 h 43219"/>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09 h 43163"/>
              <a:gd name="connsiteX1" fmla="*/ 3730 w 43256"/>
              <a:gd name="connsiteY1" fmla="*/ 16100 h 43163"/>
              <a:gd name="connsiteX2" fmla="*/ 14041 w 43256"/>
              <a:gd name="connsiteY2" fmla="*/ 5005 h 43163"/>
              <a:gd name="connsiteX3" fmla="*/ 22364 w 43256"/>
              <a:gd name="connsiteY3" fmla="*/ 2543 h 43163"/>
              <a:gd name="connsiteX4" fmla="*/ 25785 w 43256"/>
              <a:gd name="connsiteY4" fmla="*/ 3 h 43163"/>
              <a:gd name="connsiteX5" fmla="*/ 29869 w 43256"/>
              <a:gd name="connsiteY5" fmla="*/ 2284 h 43163"/>
              <a:gd name="connsiteX6" fmla="*/ 32858 w 43256"/>
              <a:gd name="connsiteY6" fmla="*/ 5893 h 43163"/>
              <a:gd name="connsiteX7" fmla="*/ 37493 w 43256"/>
              <a:gd name="connsiteY7" fmla="*/ 11035 h 43163"/>
              <a:gd name="connsiteX8" fmla="*/ 41854 w 43256"/>
              <a:gd name="connsiteY8" fmla="*/ 15263 h 43163"/>
              <a:gd name="connsiteX9" fmla="*/ 43052 w 43256"/>
              <a:gd name="connsiteY9" fmla="*/ 23125 h 43163"/>
              <a:gd name="connsiteX10" fmla="*/ 37440 w 43256"/>
              <a:gd name="connsiteY10" fmla="*/ 30007 h 43163"/>
              <a:gd name="connsiteX11" fmla="*/ 35431 w 43256"/>
              <a:gd name="connsiteY11" fmla="*/ 35904 h 43163"/>
              <a:gd name="connsiteX12" fmla="*/ 28591 w 43256"/>
              <a:gd name="connsiteY12" fmla="*/ 36618 h 43163"/>
              <a:gd name="connsiteX13" fmla="*/ 23703 w 43256"/>
              <a:gd name="connsiteY13" fmla="*/ 42909 h 43163"/>
              <a:gd name="connsiteX14" fmla="*/ 16516 w 43256"/>
              <a:gd name="connsiteY14" fmla="*/ 39069 h 43163"/>
              <a:gd name="connsiteX15" fmla="*/ 5840 w 43256"/>
              <a:gd name="connsiteY15" fmla="*/ 35275 h 43163"/>
              <a:gd name="connsiteX16" fmla="*/ 1146 w 43256"/>
              <a:gd name="connsiteY16" fmla="*/ 31053 h 43163"/>
              <a:gd name="connsiteX17" fmla="*/ 2149 w 43256"/>
              <a:gd name="connsiteY17" fmla="*/ 25354 h 43163"/>
              <a:gd name="connsiteX18" fmla="*/ 31 w 43256"/>
              <a:gd name="connsiteY18" fmla="*/ 19507 h 43163"/>
              <a:gd name="connsiteX19" fmla="*/ 3899 w 43256"/>
              <a:gd name="connsiteY19" fmla="*/ 14310 h 43163"/>
              <a:gd name="connsiteX20" fmla="*/ 5976 w 43256"/>
              <a:gd name="connsiteY20" fmla="*/ 17009 h 43163"/>
              <a:gd name="connsiteX0" fmla="*/ 4729 w 43256"/>
              <a:gd name="connsiteY0" fmla="*/ 25980 h 43163"/>
              <a:gd name="connsiteX1" fmla="*/ 2196 w 43256"/>
              <a:gd name="connsiteY1" fmla="*/ 25183 h 43163"/>
              <a:gd name="connsiteX2" fmla="*/ 6964 w 43256"/>
              <a:gd name="connsiteY2" fmla="*/ 34702 h 43163"/>
              <a:gd name="connsiteX3" fmla="*/ 5856 w 43256"/>
              <a:gd name="connsiteY3" fmla="*/ 35083 h 43163"/>
              <a:gd name="connsiteX4" fmla="*/ 16514 w 43256"/>
              <a:gd name="connsiteY4" fmla="*/ 38893 h 43163"/>
              <a:gd name="connsiteX5" fmla="*/ 15846 w 43256"/>
              <a:gd name="connsiteY5" fmla="*/ 37153 h 43163"/>
              <a:gd name="connsiteX6" fmla="*/ 28863 w 43256"/>
              <a:gd name="connsiteY6" fmla="*/ 34554 h 43163"/>
              <a:gd name="connsiteX7" fmla="*/ 28596 w 43256"/>
              <a:gd name="connsiteY7" fmla="*/ 36463 h 43163"/>
              <a:gd name="connsiteX8" fmla="*/ 34165 w 43256"/>
              <a:gd name="connsiteY8" fmla="*/ 22757 h 43163"/>
              <a:gd name="connsiteX9" fmla="*/ 37416 w 43256"/>
              <a:gd name="connsiteY9" fmla="*/ 29893 h 43163"/>
              <a:gd name="connsiteX10" fmla="*/ 41834 w 43256"/>
              <a:gd name="connsiteY10" fmla="*/ 15157 h 43163"/>
              <a:gd name="connsiteX11" fmla="*/ 40386 w 43256"/>
              <a:gd name="connsiteY11" fmla="*/ 17833 h 43163"/>
              <a:gd name="connsiteX12" fmla="*/ 29114 w 43256"/>
              <a:gd name="connsiteY12" fmla="*/ 3755 h 43163"/>
              <a:gd name="connsiteX13" fmla="*/ 31558 w 43256"/>
              <a:gd name="connsiteY13" fmla="*/ 2893 h 43163"/>
              <a:gd name="connsiteX14" fmla="*/ 22177 w 43256"/>
              <a:gd name="connsiteY14" fmla="*/ 4523 h 43163"/>
              <a:gd name="connsiteX15" fmla="*/ 21635 w 43256"/>
              <a:gd name="connsiteY15" fmla="*/ 2203 h 43163"/>
              <a:gd name="connsiteX0" fmla="*/ 5976 w 43256"/>
              <a:gd name="connsiteY0" fmla="*/ 17026 h 43180"/>
              <a:gd name="connsiteX1" fmla="*/ 3730 w 43256"/>
              <a:gd name="connsiteY1" fmla="*/ 16117 h 43180"/>
              <a:gd name="connsiteX2" fmla="*/ 14041 w 43256"/>
              <a:gd name="connsiteY2" fmla="*/ 5022 h 43180"/>
              <a:gd name="connsiteX3" fmla="*/ 22364 w 43256"/>
              <a:gd name="connsiteY3" fmla="*/ 2560 h 43180"/>
              <a:gd name="connsiteX4" fmla="*/ 25785 w 43256"/>
              <a:gd name="connsiteY4" fmla="*/ 20 h 43180"/>
              <a:gd name="connsiteX5" fmla="*/ 29869 w 43256"/>
              <a:gd name="connsiteY5" fmla="*/ 2301 h 43180"/>
              <a:gd name="connsiteX6" fmla="*/ 32858 w 43256"/>
              <a:gd name="connsiteY6" fmla="*/ 5910 h 43180"/>
              <a:gd name="connsiteX7" fmla="*/ 37493 w 43256"/>
              <a:gd name="connsiteY7" fmla="*/ 11052 h 43180"/>
              <a:gd name="connsiteX8" fmla="*/ 41854 w 43256"/>
              <a:gd name="connsiteY8" fmla="*/ 15280 h 43180"/>
              <a:gd name="connsiteX9" fmla="*/ 43052 w 43256"/>
              <a:gd name="connsiteY9" fmla="*/ 23142 h 43180"/>
              <a:gd name="connsiteX10" fmla="*/ 37440 w 43256"/>
              <a:gd name="connsiteY10" fmla="*/ 30024 h 43180"/>
              <a:gd name="connsiteX11" fmla="*/ 35431 w 43256"/>
              <a:gd name="connsiteY11" fmla="*/ 35921 h 43180"/>
              <a:gd name="connsiteX12" fmla="*/ 28591 w 43256"/>
              <a:gd name="connsiteY12" fmla="*/ 36635 h 43180"/>
              <a:gd name="connsiteX13" fmla="*/ 23703 w 43256"/>
              <a:gd name="connsiteY13" fmla="*/ 42926 h 43180"/>
              <a:gd name="connsiteX14" fmla="*/ 16516 w 43256"/>
              <a:gd name="connsiteY14" fmla="*/ 39086 h 43180"/>
              <a:gd name="connsiteX15" fmla="*/ 5840 w 43256"/>
              <a:gd name="connsiteY15" fmla="*/ 35292 h 43180"/>
              <a:gd name="connsiteX16" fmla="*/ 1146 w 43256"/>
              <a:gd name="connsiteY16" fmla="*/ 31070 h 43180"/>
              <a:gd name="connsiteX17" fmla="*/ 2149 w 43256"/>
              <a:gd name="connsiteY17" fmla="*/ 25371 h 43180"/>
              <a:gd name="connsiteX18" fmla="*/ 31 w 43256"/>
              <a:gd name="connsiteY18" fmla="*/ 19524 h 43180"/>
              <a:gd name="connsiteX19" fmla="*/ 3899 w 43256"/>
              <a:gd name="connsiteY19" fmla="*/ 14327 h 43180"/>
              <a:gd name="connsiteX20" fmla="*/ 5976 w 43256"/>
              <a:gd name="connsiteY20" fmla="*/ 17026 h 43180"/>
              <a:gd name="connsiteX0" fmla="*/ 4729 w 43256"/>
              <a:gd name="connsiteY0" fmla="*/ 25997 h 43180"/>
              <a:gd name="connsiteX1" fmla="*/ 2196 w 43256"/>
              <a:gd name="connsiteY1" fmla="*/ 25200 h 43180"/>
              <a:gd name="connsiteX2" fmla="*/ 6964 w 43256"/>
              <a:gd name="connsiteY2" fmla="*/ 34719 h 43180"/>
              <a:gd name="connsiteX3" fmla="*/ 5856 w 43256"/>
              <a:gd name="connsiteY3" fmla="*/ 35100 h 43180"/>
              <a:gd name="connsiteX4" fmla="*/ 16514 w 43256"/>
              <a:gd name="connsiteY4" fmla="*/ 38910 h 43180"/>
              <a:gd name="connsiteX5" fmla="*/ 15846 w 43256"/>
              <a:gd name="connsiteY5" fmla="*/ 37170 h 43180"/>
              <a:gd name="connsiteX6" fmla="*/ 28863 w 43256"/>
              <a:gd name="connsiteY6" fmla="*/ 34571 h 43180"/>
              <a:gd name="connsiteX7" fmla="*/ 28596 w 43256"/>
              <a:gd name="connsiteY7" fmla="*/ 36480 h 43180"/>
              <a:gd name="connsiteX8" fmla="*/ 34165 w 43256"/>
              <a:gd name="connsiteY8" fmla="*/ 22774 h 43180"/>
              <a:gd name="connsiteX9" fmla="*/ 37416 w 43256"/>
              <a:gd name="connsiteY9" fmla="*/ 29910 h 43180"/>
              <a:gd name="connsiteX10" fmla="*/ 41834 w 43256"/>
              <a:gd name="connsiteY10" fmla="*/ 15174 h 43180"/>
              <a:gd name="connsiteX11" fmla="*/ 40386 w 43256"/>
              <a:gd name="connsiteY11" fmla="*/ 17850 h 43180"/>
              <a:gd name="connsiteX12" fmla="*/ 29114 w 43256"/>
              <a:gd name="connsiteY12" fmla="*/ 3772 h 43180"/>
              <a:gd name="connsiteX13" fmla="*/ 31558 w 43256"/>
              <a:gd name="connsiteY13" fmla="*/ 2910 h 43180"/>
              <a:gd name="connsiteX14" fmla="*/ 22177 w 43256"/>
              <a:gd name="connsiteY14" fmla="*/ 4540 h 43180"/>
              <a:gd name="connsiteX15" fmla="*/ 21635 w 43256"/>
              <a:gd name="connsiteY15" fmla="*/ 2220 h 4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180">
                <a:moveTo>
                  <a:pt x="5976" y="17026"/>
                </a:moveTo>
                <a:cubicBezTo>
                  <a:pt x="5705" y="14313"/>
                  <a:pt x="2521" y="17861"/>
                  <a:pt x="3730" y="16117"/>
                </a:cubicBezTo>
                <a:cubicBezTo>
                  <a:pt x="5824" y="13097"/>
                  <a:pt x="11300" y="2837"/>
                  <a:pt x="14041" y="5022"/>
                </a:cubicBezTo>
                <a:cubicBezTo>
                  <a:pt x="15714" y="729"/>
                  <a:pt x="18817" y="1023"/>
                  <a:pt x="22364" y="2560"/>
                </a:cubicBezTo>
                <a:cubicBezTo>
                  <a:pt x="23909" y="814"/>
                  <a:pt x="24445" y="186"/>
                  <a:pt x="25785" y="20"/>
                </a:cubicBezTo>
                <a:cubicBezTo>
                  <a:pt x="27027" y="-134"/>
                  <a:pt x="28911" y="590"/>
                  <a:pt x="29869" y="2301"/>
                </a:cubicBezTo>
                <a:cubicBezTo>
                  <a:pt x="31964" y="3197"/>
                  <a:pt x="32073" y="2678"/>
                  <a:pt x="32858" y="5910"/>
                </a:cubicBezTo>
                <a:cubicBezTo>
                  <a:pt x="34586" y="6552"/>
                  <a:pt x="35994" y="9490"/>
                  <a:pt x="37493" y="11052"/>
                </a:cubicBezTo>
                <a:cubicBezTo>
                  <a:pt x="38992" y="12614"/>
                  <a:pt x="42367" y="13651"/>
                  <a:pt x="41854" y="15280"/>
                </a:cubicBezTo>
                <a:cubicBezTo>
                  <a:pt x="43115" y="17514"/>
                  <a:pt x="43556" y="20410"/>
                  <a:pt x="43052" y="23142"/>
                </a:cubicBezTo>
                <a:cubicBezTo>
                  <a:pt x="42382" y="26774"/>
                  <a:pt x="40164" y="29494"/>
                  <a:pt x="37440" y="30024"/>
                </a:cubicBezTo>
                <a:cubicBezTo>
                  <a:pt x="37427" y="32291"/>
                  <a:pt x="36694" y="34441"/>
                  <a:pt x="35431" y="35921"/>
                </a:cubicBezTo>
                <a:cubicBezTo>
                  <a:pt x="33512" y="38170"/>
                  <a:pt x="30740" y="38459"/>
                  <a:pt x="28591" y="36635"/>
                </a:cubicBezTo>
                <a:cubicBezTo>
                  <a:pt x="27896" y="39768"/>
                  <a:pt x="26035" y="42163"/>
                  <a:pt x="23703" y="42926"/>
                </a:cubicBezTo>
                <a:cubicBezTo>
                  <a:pt x="20955" y="43825"/>
                  <a:pt x="18087" y="42293"/>
                  <a:pt x="16516" y="39086"/>
                </a:cubicBezTo>
                <a:cubicBezTo>
                  <a:pt x="12808" y="42130"/>
                  <a:pt x="7992" y="40419"/>
                  <a:pt x="5840" y="35292"/>
                </a:cubicBezTo>
                <a:cubicBezTo>
                  <a:pt x="3726" y="35629"/>
                  <a:pt x="1741" y="33844"/>
                  <a:pt x="1146" y="31070"/>
                </a:cubicBezTo>
                <a:cubicBezTo>
                  <a:pt x="715" y="29063"/>
                  <a:pt x="1096" y="26897"/>
                  <a:pt x="2149" y="25371"/>
                </a:cubicBezTo>
                <a:cubicBezTo>
                  <a:pt x="655" y="24174"/>
                  <a:pt x="-177" y="21877"/>
                  <a:pt x="31" y="19524"/>
                </a:cubicBezTo>
                <a:cubicBezTo>
                  <a:pt x="275" y="16769"/>
                  <a:pt x="1881" y="14611"/>
                  <a:pt x="3899" y="14327"/>
                </a:cubicBezTo>
                <a:cubicBezTo>
                  <a:pt x="3911" y="14281"/>
                  <a:pt x="5964" y="17072"/>
                  <a:pt x="5976" y="17026"/>
                </a:cubicBezTo>
                <a:close/>
              </a:path>
              <a:path w="43256" h="43180" fill="none" extrusionOk="0">
                <a:moveTo>
                  <a:pt x="4729" y="25997"/>
                </a:moveTo>
                <a:cubicBezTo>
                  <a:pt x="3845" y="26091"/>
                  <a:pt x="2961" y="25813"/>
                  <a:pt x="2196" y="25200"/>
                </a:cubicBezTo>
                <a:moveTo>
                  <a:pt x="6964" y="34719"/>
                </a:moveTo>
                <a:cubicBezTo>
                  <a:pt x="6609" y="34912"/>
                  <a:pt x="6236" y="35040"/>
                  <a:pt x="5856" y="35100"/>
                </a:cubicBezTo>
                <a:moveTo>
                  <a:pt x="16514" y="38910"/>
                </a:moveTo>
                <a:cubicBezTo>
                  <a:pt x="16247" y="38364"/>
                  <a:pt x="16023" y="37781"/>
                  <a:pt x="15846" y="37170"/>
                </a:cubicBezTo>
                <a:moveTo>
                  <a:pt x="28863" y="34571"/>
                </a:moveTo>
                <a:cubicBezTo>
                  <a:pt x="28824" y="35218"/>
                  <a:pt x="28734" y="35858"/>
                  <a:pt x="28596" y="36480"/>
                </a:cubicBezTo>
                <a:moveTo>
                  <a:pt x="34165" y="22774"/>
                </a:moveTo>
                <a:cubicBezTo>
                  <a:pt x="36169" y="24102"/>
                  <a:pt x="37434" y="26878"/>
                  <a:pt x="37416" y="29910"/>
                </a:cubicBezTo>
                <a:moveTo>
                  <a:pt x="41834" y="15174"/>
                </a:moveTo>
                <a:cubicBezTo>
                  <a:pt x="41509" y="16206"/>
                  <a:pt x="41014" y="17122"/>
                  <a:pt x="40386" y="17850"/>
                </a:cubicBezTo>
                <a:moveTo>
                  <a:pt x="29114" y="3772"/>
                </a:moveTo>
                <a:cubicBezTo>
                  <a:pt x="29303" y="3189"/>
                  <a:pt x="31254" y="3396"/>
                  <a:pt x="31558" y="2910"/>
                </a:cubicBezTo>
                <a:moveTo>
                  <a:pt x="22177" y="4540"/>
                </a:moveTo>
                <a:cubicBezTo>
                  <a:pt x="22254" y="4058"/>
                  <a:pt x="21474" y="2661"/>
                  <a:pt x="21635" y="2220"/>
                </a:cubicBezTo>
              </a:path>
            </a:pathLst>
          </a:cu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64"/>
          </a:p>
        </p:txBody>
      </p:sp>
      <p:pic>
        <p:nvPicPr>
          <p:cNvPr id="60" name="図 59" descr="栗">
            <a:hlinkClick r:id="rId3"/>
            <a:extLst>
              <a:ext uri="{FF2B5EF4-FFF2-40B4-BE49-F238E27FC236}">
                <a16:creationId xmlns:a16="http://schemas.microsoft.com/office/drawing/2014/main" id="{C6FAB7CD-5B8F-41CF-9F2F-C01E621B8D68}"/>
              </a:ext>
            </a:extLst>
          </p:cNvPr>
          <p:cNvPicPr/>
          <p:nvPr/>
        </p:nvPicPr>
        <p:blipFill>
          <a:blip r:embed="rId4" cstate="print">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853323" y="5958153"/>
            <a:ext cx="87216" cy="140923"/>
          </a:xfrm>
          <a:prstGeom prst="rect">
            <a:avLst/>
          </a:prstGeom>
          <a:noFill/>
          <a:ln>
            <a:noFill/>
          </a:ln>
        </p:spPr>
      </p:pic>
      <p:sp>
        <p:nvSpPr>
          <p:cNvPr id="64" name="雲 63">
            <a:extLst>
              <a:ext uri="{FF2B5EF4-FFF2-40B4-BE49-F238E27FC236}">
                <a16:creationId xmlns:a16="http://schemas.microsoft.com/office/drawing/2014/main" id="{2644D440-9B1C-444C-9709-CCBB505E72BE}"/>
              </a:ext>
            </a:extLst>
          </p:cNvPr>
          <p:cNvSpPr/>
          <p:nvPr/>
        </p:nvSpPr>
        <p:spPr>
          <a:xfrm rot="19823338">
            <a:off x="3445468" y="5058065"/>
            <a:ext cx="1041716" cy="474049"/>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67" name="雲 66">
            <a:extLst>
              <a:ext uri="{FF2B5EF4-FFF2-40B4-BE49-F238E27FC236}">
                <a16:creationId xmlns:a16="http://schemas.microsoft.com/office/drawing/2014/main" id="{ECD9A04D-B58B-4884-9770-FFDAD0FCD15A}"/>
              </a:ext>
            </a:extLst>
          </p:cNvPr>
          <p:cNvSpPr/>
          <p:nvPr/>
        </p:nvSpPr>
        <p:spPr>
          <a:xfrm rot="2296619">
            <a:off x="5950782" y="4930467"/>
            <a:ext cx="1041716" cy="474049"/>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75" name="雲 74">
            <a:extLst>
              <a:ext uri="{FF2B5EF4-FFF2-40B4-BE49-F238E27FC236}">
                <a16:creationId xmlns:a16="http://schemas.microsoft.com/office/drawing/2014/main" id="{93AFBF9C-E208-4AC6-9B05-79185B87B75D}"/>
              </a:ext>
            </a:extLst>
          </p:cNvPr>
          <p:cNvSpPr/>
          <p:nvPr/>
        </p:nvSpPr>
        <p:spPr>
          <a:xfrm>
            <a:off x="5480697" y="5477450"/>
            <a:ext cx="1041716" cy="474049"/>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78" name="雲 77">
            <a:extLst>
              <a:ext uri="{FF2B5EF4-FFF2-40B4-BE49-F238E27FC236}">
                <a16:creationId xmlns:a16="http://schemas.microsoft.com/office/drawing/2014/main" id="{B6B36669-9688-43B2-A832-494DFBA33047}"/>
              </a:ext>
            </a:extLst>
          </p:cNvPr>
          <p:cNvSpPr/>
          <p:nvPr/>
        </p:nvSpPr>
        <p:spPr>
          <a:xfrm>
            <a:off x="3806122" y="5512257"/>
            <a:ext cx="1041716" cy="474049"/>
          </a:xfrm>
          <a:prstGeom prst="cloud">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83" name="雲 82">
            <a:extLst>
              <a:ext uri="{FF2B5EF4-FFF2-40B4-BE49-F238E27FC236}">
                <a16:creationId xmlns:a16="http://schemas.microsoft.com/office/drawing/2014/main" id="{7A508A42-42B6-4140-8B80-8AFB4A205BC2}"/>
              </a:ext>
            </a:extLst>
          </p:cNvPr>
          <p:cNvSpPr/>
          <p:nvPr/>
        </p:nvSpPr>
        <p:spPr>
          <a:xfrm>
            <a:off x="3430968" y="5028049"/>
            <a:ext cx="1041716" cy="974879"/>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84" name="雲 83">
            <a:extLst>
              <a:ext uri="{FF2B5EF4-FFF2-40B4-BE49-F238E27FC236}">
                <a16:creationId xmlns:a16="http://schemas.microsoft.com/office/drawing/2014/main" id="{697D3656-CEA4-4D79-B92C-74407F17A521}"/>
              </a:ext>
            </a:extLst>
          </p:cNvPr>
          <p:cNvSpPr/>
          <p:nvPr/>
        </p:nvSpPr>
        <p:spPr>
          <a:xfrm flipH="1">
            <a:off x="5965459" y="5007837"/>
            <a:ext cx="1041716" cy="974879"/>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85" name="雲 84">
            <a:extLst>
              <a:ext uri="{FF2B5EF4-FFF2-40B4-BE49-F238E27FC236}">
                <a16:creationId xmlns:a16="http://schemas.microsoft.com/office/drawing/2014/main" id="{5D3B2519-C301-4360-B041-378B7A5AA6AC}"/>
              </a:ext>
            </a:extLst>
          </p:cNvPr>
          <p:cNvSpPr/>
          <p:nvPr/>
        </p:nvSpPr>
        <p:spPr>
          <a:xfrm flipH="1">
            <a:off x="5407729" y="4746035"/>
            <a:ext cx="1041716" cy="974879"/>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41"/>
          </a:p>
        </p:txBody>
      </p:sp>
      <p:sp>
        <p:nvSpPr>
          <p:cNvPr id="86" name="雲 85">
            <a:extLst>
              <a:ext uri="{FF2B5EF4-FFF2-40B4-BE49-F238E27FC236}">
                <a16:creationId xmlns:a16="http://schemas.microsoft.com/office/drawing/2014/main" id="{342F1E91-7F7C-444F-8D65-D3EA539B7F22}"/>
              </a:ext>
            </a:extLst>
          </p:cNvPr>
          <p:cNvSpPr/>
          <p:nvPr/>
        </p:nvSpPr>
        <p:spPr>
          <a:xfrm flipV="1">
            <a:off x="4875942" y="4756452"/>
            <a:ext cx="946243" cy="857528"/>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87" name="雲 86">
            <a:extLst>
              <a:ext uri="{FF2B5EF4-FFF2-40B4-BE49-F238E27FC236}">
                <a16:creationId xmlns:a16="http://schemas.microsoft.com/office/drawing/2014/main" id="{3E74AE97-1D65-49D0-992A-3E81611920AE}"/>
              </a:ext>
            </a:extLst>
          </p:cNvPr>
          <p:cNvSpPr/>
          <p:nvPr/>
        </p:nvSpPr>
        <p:spPr>
          <a:xfrm>
            <a:off x="4174677" y="4762378"/>
            <a:ext cx="910089" cy="928670"/>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41"/>
          </a:p>
        </p:txBody>
      </p:sp>
      <p:sp>
        <p:nvSpPr>
          <p:cNvPr id="89" name="テキスト ボックス 88">
            <a:extLst>
              <a:ext uri="{FF2B5EF4-FFF2-40B4-BE49-F238E27FC236}">
                <a16:creationId xmlns:a16="http://schemas.microsoft.com/office/drawing/2014/main" id="{1273626B-1A67-4E33-B88C-B2849F774A20}"/>
              </a:ext>
            </a:extLst>
          </p:cNvPr>
          <p:cNvSpPr txBox="1"/>
          <p:nvPr/>
        </p:nvSpPr>
        <p:spPr>
          <a:xfrm>
            <a:off x="6425540" y="5121724"/>
            <a:ext cx="451086" cy="554824"/>
          </a:xfrm>
          <a:prstGeom prst="rect">
            <a:avLst/>
          </a:prstGeom>
          <a:noFill/>
          <a:effectLst>
            <a:outerShdw blurRad="50800" dist="50800" dir="5400000" algn="ctr" rotWithShape="0">
              <a:schemeClr val="bg1"/>
            </a:outerShdw>
          </a:effectLst>
        </p:spPr>
        <p:txBody>
          <a:bodyPr vert="eaVert" wrap="square" rtlCol="0">
            <a:spAutoFit/>
          </a:bodyPr>
          <a:lstStyle/>
          <a:p>
            <a:r>
              <a:rPr lang="ja-JP" altLang="en-US" sz="577" b="1" dirty="0">
                <a:latin typeface="Meiryo UI" panose="020B0604030504040204" pitchFamily="50" charset="-128"/>
                <a:ea typeface="Meiryo UI" panose="020B0604030504040204" pitchFamily="50" charset="-128"/>
              </a:rPr>
              <a:t>魅力と活力</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ある快適な</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地域づくり</a:t>
            </a:r>
          </a:p>
        </p:txBody>
      </p:sp>
      <p:sp>
        <p:nvSpPr>
          <p:cNvPr id="90" name="テキスト ボックス 89">
            <a:extLst>
              <a:ext uri="{FF2B5EF4-FFF2-40B4-BE49-F238E27FC236}">
                <a16:creationId xmlns:a16="http://schemas.microsoft.com/office/drawing/2014/main" id="{2E0A4BFB-FED2-4A14-805A-CB4103771018}"/>
              </a:ext>
            </a:extLst>
          </p:cNvPr>
          <p:cNvSpPr txBox="1"/>
          <p:nvPr/>
        </p:nvSpPr>
        <p:spPr>
          <a:xfrm>
            <a:off x="5813889" y="4918690"/>
            <a:ext cx="451086" cy="596254"/>
          </a:xfrm>
          <a:prstGeom prst="rect">
            <a:avLst/>
          </a:prstGeom>
          <a:noFill/>
          <a:effectLst>
            <a:outerShdw blurRad="50800" dist="50800" dir="5400000" algn="ctr" rotWithShape="0">
              <a:schemeClr val="bg1"/>
            </a:outerShdw>
          </a:effectLst>
        </p:spPr>
        <p:txBody>
          <a:bodyPr vert="eaVert" wrap="square" rtlCol="0">
            <a:spAutoFit/>
          </a:bodyPr>
          <a:lstStyle/>
          <a:p>
            <a:r>
              <a:rPr lang="ja-JP" altLang="en-US" sz="577" b="1" dirty="0">
                <a:latin typeface="Meiryo UI" panose="020B0604030504040204" pitchFamily="50" charset="-128"/>
                <a:ea typeface="Meiryo UI" panose="020B0604030504040204" pitchFamily="50" charset="-128"/>
              </a:rPr>
              <a:t>健康で</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安心な</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暮らし</a:t>
            </a:r>
          </a:p>
        </p:txBody>
      </p:sp>
      <p:sp>
        <p:nvSpPr>
          <p:cNvPr id="91" name="テキスト ボックス 90">
            <a:extLst>
              <a:ext uri="{FF2B5EF4-FFF2-40B4-BE49-F238E27FC236}">
                <a16:creationId xmlns:a16="http://schemas.microsoft.com/office/drawing/2014/main" id="{0E69B4F1-B16E-49E8-8D3B-CA810A3CC14F}"/>
              </a:ext>
            </a:extLst>
          </p:cNvPr>
          <p:cNvSpPr txBox="1"/>
          <p:nvPr/>
        </p:nvSpPr>
        <p:spPr>
          <a:xfrm>
            <a:off x="4493311" y="4833342"/>
            <a:ext cx="273473" cy="491717"/>
          </a:xfrm>
          <a:prstGeom prst="rect">
            <a:avLst/>
          </a:prstGeom>
          <a:noFill/>
          <a:effectLst>
            <a:outerShdw blurRad="50800" dist="50800" dir="5400000" algn="ctr" rotWithShape="0">
              <a:schemeClr val="bg1"/>
            </a:outerShdw>
          </a:effectLst>
        </p:spPr>
        <p:txBody>
          <a:bodyPr vert="eaVert" wrap="square" rtlCol="0">
            <a:spAutoFit/>
          </a:bodyPr>
          <a:lstStyle/>
          <a:p>
            <a:r>
              <a:rPr lang="ja-JP" altLang="en-US" sz="577" b="1" dirty="0">
                <a:latin typeface="Meiryo UI" panose="020B0604030504040204" pitchFamily="50" charset="-128"/>
                <a:ea typeface="Meiryo UI" panose="020B0604030504040204" pitchFamily="50" charset="-128"/>
              </a:rPr>
              <a:t>資源循環</a:t>
            </a:r>
          </a:p>
        </p:txBody>
      </p:sp>
      <p:sp>
        <p:nvSpPr>
          <p:cNvPr id="93" name="フリーフォーム 131">
            <a:extLst>
              <a:ext uri="{FF2B5EF4-FFF2-40B4-BE49-F238E27FC236}">
                <a16:creationId xmlns:a16="http://schemas.microsoft.com/office/drawing/2014/main" id="{D0FADF81-3848-4117-82BC-2150EE494A01}"/>
              </a:ext>
            </a:extLst>
          </p:cNvPr>
          <p:cNvSpPr/>
          <p:nvPr/>
        </p:nvSpPr>
        <p:spPr>
          <a:xfrm>
            <a:off x="4002566" y="5327458"/>
            <a:ext cx="2414054" cy="1137393"/>
          </a:xfrm>
          <a:custGeom>
            <a:avLst/>
            <a:gdLst>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539067 w 7924800"/>
              <a:gd name="connsiteY47" fmla="*/ 1862666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2895600 w 7924800"/>
              <a:gd name="connsiteY48" fmla="*/ 160866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2948517 w 7924800"/>
              <a:gd name="connsiteY47" fmla="*/ 81491 h 4064000"/>
              <a:gd name="connsiteX48" fmla="*/ 3181350 w 7924800"/>
              <a:gd name="connsiteY48" fmla="*/ 1513416 h 4064000"/>
              <a:gd name="connsiteX49" fmla="*/ 2116667 w 7924800"/>
              <a:gd name="connsiteY49" fmla="*/ 1303866 h 4064000"/>
              <a:gd name="connsiteX50" fmla="*/ 1016000 w 7924800"/>
              <a:gd name="connsiteY50" fmla="*/ 931333 h 4064000"/>
              <a:gd name="connsiteX51" fmla="*/ 2218267 w 7924800"/>
              <a:gd name="connsiteY51" fmla="*/ 1608666 h 4064000"/>
              <a:gd name="connsiteX52" fmla="*/ 2726267 w 7924800"/>
              <a:gd name="connsiteY52" fmla="*/ 1778000 h 4064000"/>
              <a:gd name="connsiteX53" fmla="*/ 1557867 w 7924800"/>
              <a:gd name="connsiteY53" fmla="*/ 1761066 h 4064000"/>
              <a:gd name="connsiteX54" fmla="*/ 321733 w 7924800"/>
              <a:gd name="connsiteY54" fmla="*/ 1320800 h 4064000"/>
              <a:gd name="connsiteX55" fmla="*/ 0 w 7924800"/>
              <a:gd name="connsiteY55" fmla="*/ 1100666 h 4064000"/>
              <a:gd name="connsiteX56" fmla="*/ 508000 w 7924800"/>
              <a:gd name="connsiteY56" fmla="*/ 1608666 h 4064000"/>
              <a:gd name="connsiteX57" fmla="*/ 1507067 w 7924800"/>
              <a:gd name="connsiteY57" fmla="*/ 2015066 h 4064000"/>
              <a:gd name="connsiteX58" fmla="*/ 2286000 w 7924800"/>
              <a:gd name="connsiteY58" fmla="*/ 2116666 h 4064000"/>
              <a:gd name="connsiteX59" fmla="*/ 2946400 w 7924800"/>
              <a:gd name="connsiteY59" fmla="*/ 2353733 h 4064000"/>
              <a:gd name="connsiteX60" fmla="*/ 3352800 w 7924800"/>
              <a:gd name="connsiteY60" fmla="*/ 2556933 h 4064000"/>
              <a:gd name="connsiteX61" fmla="*/ 3556000 w 7924800"/>
              <a:gd name="connsiteY61" fmla="*/ 2997200 h 4064000"/>
              <a:gd name="connsiteX62" fmla="*/ 3606800 w 7924800"/>
              <a:gd name="connsiteY62" fmla="*/ 3403600 h 4064000"/>
              <a:gd name="connsiteX63" fmla="*/ 3572933 w 7924800"/>
              <a:gd name="connsiteY63" fmla="*/ 3572933 h 4064000"/>
              <a:gd name="connsiteX64" fmla="*/ 3403600 w 7924800"/>
              <a:gd name="connsiteY64" fmla="*/ 3776133 h 4064000"/>
              <a:gd name="connsiteX65" fmla="*/ 3115733 w 7924800"/>
              <a:gd name="connsiteY65" fmla="*/ 3945466 h 4064000"/>
              <a:gd name="connsiteX66" fmla="*/ 2963333 w 7924800"/>
              <a:gd name="connsiteY66"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76650 w 7924800"/>
              <a:gd name="connsiteY47" fmla="*/ 109960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064000 h 4064000"/>
              <a:gd name="connsiteX1" fmla="*/ 6417733 w 7924800"/>
              <a:gd name="connsiteY1" fmla="*/ 4064000 h 4064000"/>
              <a:gd name="connsiteX2" fmla="*/ 5808133 w 7924800"/>
              <a:gd name="connsiteY2" fmla="*/ 3725333 h 4064000"/>
              <a:gd name="connsiteX3" fmla="*/ 5571067 w 7924800"/>
              <a:gd name="connsiteY3" fmla="*/ 3285066 h 4064000"/>
              <a:gd name="connsiteX4" fmla="*/ 5520267 w 7924800"/>
              <a:gd name="connsiteY4" fmla="*/ 2946400 h 4064000"/>
              <a:gd name="connsiteX5" fmla="*/ 5537200 w 7924800"/>
              <a:gd name="connsiteY5" fmla="*/ 2658533 h 4064000"/>
              <a:gd name="connsiteX6" fmla="*/ 5554133 w 7924800"/>
              <a:gd name="connsiteY6" fmla="*/ 2489200 h 4064000"/>
              <a:gd name="connsiteX7" fmla="*/ 5554133 w 7924800"/>
              <a:gd name="connsiteY7" fmla="*/ 2489200 h 4064000"/>
              <a:gd name="connsiteX8" fmla="*/ 6146800 w 7924800"/>
              <a:gd name="connsiteY8" fmla="*/ 2353733 h 4064000"/>
              <a:gd name="connsiteX9" fmla="*/ 7179733 w 7924800"/>
              <a:gd name="connsiteY9" fmla="*/ 1964266 h 4064000"/>
              <a:gd name="connsiteX10" fmla="*/ 7349067 w 7924800"/>
              <a:gd name="connsiteY10" fmla="*/ 1794933 h 4064000"/>
              <a:gd name="connsiteX11" fmla="*/ 7535333 w 7924800"/>
              <a:gd name="connsiteY11" fmla="*/ 1625600 h 4064000"/>
              <a:gd name="connsiteX12" fmla="*/ 7603067 w 7924800"/>
              <a:gd name="connsiteY12" fmla="*/ 1540933 h 4064000"/>
              <a:gd name="connsiteX13" fmla="*/ 7636933 w 7924800"/>
              <a:gd name="connsiteY13" fmla="*/ 1490133 h 4064000"/>
              <a:gd name="connsiteX14" fmla="*/ 7738533 w 7924800"/>
              <a:gd name="connsiteY14" fmla="*/ 1439333 h 4064000"/>
              <a:gd name="connsiteX15" fmla="*/ 7806267 w 7924800"/>
              <a:gd name="connsiteY15" fmla="*/ 1134533 h 4064000"/>
              <a:gd name="connsiteX16" fmla="*/ 7924800 w 7924800"/>
              <a:gd name="connsiteY16" fmla="*/ 897466 h 4064000"/>
              <a:gd name="connsiteX17" fmla="*/ 7586133 w 7924800"/>
              <a:gd name="connsiteY17" fmla="*/ 1371600 h 4064000"/>
              <a:gd name="connsiteX18" fmla="*/ 7112000 w 7924800"/>
              <a:gd name="connsiteY18" fmla="*/ 1659466 h 4064000"/>
              <a:gd name="connsiteX19" fmla="*/ 6417733 w 7924800"/>
              <a:gd name="connsiteY19" fmla="*/ 1828800 h 4064000"/>
              <a:gd name="connsiteX20" fmla="*/ 6079067 w 7924800"/>
              <a:gd name="connsiteY20" fmla="*/ 1879600 h 4064000"/>
              <a:gd name="connsiteX21" fmla="*/ 6553200 w 7924800"/>
              <a:gd name="connsiteY21" fmla="*/ 1507066 h 4064000"/>
              <a:gd name="connsiteX22" fmla="*/ 6942667 w 7924800"/>
              <a:gd name="connsiteY22" fmla="*/ 762000 h 4064000"/>
              <a:gd name="connsiteX23" fmla="*/ 7112000 w 7924800"/>
              <a:gd name="connsiteY23" fmla="*/ 254000 h 4064000"/>
              <a:gd name="connsiteX24" fmla="*/ 6773333 w 7924800"/>
              <a:gd name="connsiteY24" fmla="*/ 795866 h 4064000"/>
              <a:gd name="connsiteX25" fmla="*/ 6553200 w 7924800"/>
              <a:gd name="connsiteY25" fmla="*/ 389466 h 4064000"/>
              <a:gd name="connsiteX26" fmla="*/ 6536267 w 7924800"/>
              <a:gd name="connsiteY26" fmla="*/ 1032933 h 4064000"/>
              <a:gd name="connsiteX27" fmla="*/ 6197600 w 7924800"/>
              <a:gd name="connsiteY27" fmla="*/ 1388533 h 4064000"/>
              <a:gd name="connsiteX28" fmla="*/ 5689600 w 7924800"/>
              <a:gd name="connsiteY28" fmla="*/ 1625600 h 4064000"/>
              <a:gd name="connsiteX29" fmla="*/ 5469467 w 7924800"/>
              <a:gd name="connsiteY29" fmla="*/ 1761066 h 4064000"/>
              <a:gd name="connsiteX30" fmla="*/ 5672667 w 7924800"/>
              <a:gd name="connsiteY30" fmla="*/ 1117600 h 4064000"/>
              <a:gd name="connsiteX31" fmla="*/ 5689600 w 7924800"/>
              <a:gd name="connsiteY31" fmla="*/ 558800 h 4064000"/>
              <a:gd name="connsiteX32" fmla="*/ 5706533 w 7924800"/>
              <a:gd name="connsiteY32" fmla="*/ 16933 h 4064000"/>
              <a:gd name="connsiteX33" fmla="*/ 5554133 w 7924800"/>
              <a:gd name="connsiteY33" fmla="*/ 524933 h 4064000"/>
              <a:gd name="connsiteX34" fmla="*/ 5401733 w 7924800"/>
              <a:gd name="connsiteY34" fmla="*/ 1117600 h 4064000"/>
              <a:gd name="connsiteX35" fmla="*/ 5198533 w 7924800"/>
              <a:gd name="connsiteY35" fmla="*/ 1608666 h 4064000"/>
              <a:gd name="connsiteX36" fmla="*/ 5080000 w 7924800"/>
              <a:gd name="connsiteY36" fmla="*/ 1794933 h 4064000"/>
              <a:gd name="connsiteX37" fmla="*/ 4741333 w 7924800"/>
              <a:gd name="connsiteY37" fmla="*/ 1354666 h 4064000"/>
              <a:gd name="connsiteX38" fmla="*/ 4487333 w 7924800"/>
              <a:gd name="connsiteY38" fmla="*/ 575733 h 4064000"/>
              <a:gd name="connsiteX39" fmla="*/ 4368800 w 7924800"/>
              <a:gd name="connsiteY39" fmla="*/ 0 h 4064000"/>
              <a:gd name="connsiteX40" fmla="*/ 4267200 w 7924800"/>
              <a:gd name="connsiteY40" fmla="*/ 609600 h 4064000"/>
              <a:gd name="connsiteX41" fmla="*/ 4334933 w 7924800"/>
              <a:gd name="connsiteY41" fmla="*/ 1117600 h 4064000"/>
              <a:gd name="connsiteX42" fmla="*/ 4470400 w 7924800"/>
              <a:gd name="connsiteY42" fmla="*/ 1524000 h 4064000"/>
              <a:gd name="connsiteX43" fmla="*/ 3759200 w 7924800"/>
              <a:gd name="connsiteY43" fmla="*/ 914400 h 4064000"/>
              <a:gd name="connsiteX44" fmla="*/ 4013200 w 7924800"/>
              <a:gd name="connsiteY44" fmla="*/ 1439333 h 4064000"/>
              <a:gd name="connsiteX45" fmla="*/ 4250267 w 7924800"/>
              <a:gd name="connsiteY45" fmla="*/ 1744133 h 4064000"/>
              <a:gd name="connsiteX46" fmla="*/ 4351867 w 7924800"/>
              <a:gd name="connsiteY46" fmla="*/ 2032000 h 4064000"/>
              <a:gd name="connsiteX47" fmla="*/ 3638550 w 7924800"/>
              <a:gd name="connsiteY47" fmla="*/ 1613958 h 4064000"/>
              <a:gd name="connsiteX48" fmla="*/ 2948517 w 7924800"/>
              <a:gd name="connsiteY48" fmla="*/ 81491 h 4064000"/>
              <a:gd name="connsiteX49" fmla="*/ 3181350 w 7924800"/>
              <a:gd name="connsiteY49" fmla="*/ 1513416 h 4064000"/>
              <a:gd name="connsiteX50" fmla="*/ 2116667 w 7924800"/>
              <a:gd name="connsiteY50" fmla="*/ 1303866 h 4064000"/>
              <a:gd name="connsiteX51" fmla="*/ 1016000 w 7924800"/>
              <a:gd name="connsiteY51" fmla="*/ 931333 h 4064000"/>
              <a:gd name="connsiteX52" fmla="*/ 2218267 w 7924800"/>
              <a:gd name="connsiteY52" fmla="*/ 1608666 h 4064000"/>
              <a:gd name="connsiteX53" fmla="*/ 2726267 w 7924800"/>
              <a:gd name="connsiteY53" fmla="*/ 1778000 h 4064000"/>
              <a:gd name="connsiteX54" fmla="*/ 1557867 w 7924800"/>
              <a:gd name="connsiteY54" fmla="*/ 1761066 h 4064000"/>
              <a:gd name="connsiteX55" fmla="*/ 321733 w 7924800"/>
              <a:gd name="connsiteY55" fmla="*/ 1320800 h 4064000"/>
              <a:gd name="connsiteX56" fmla="*/ 0 w 7924800"/>
              <a:gd name="connsiteY56" fmla="*/ 1100666 h 4064000"/>
              <a:gd name="connsiteX57" fmla="*/ 508000 w 7924800"/>
              <a:gd name="connsiteY57" fmla="*/ 1608666 h 4064000"/>
              <a:gd name="connsiteX58" fmla="*/ 1507067 w 7924800"/>
              <a:gd name="connsiteY58" fmla="*/ 2015066 h 4064000"/>
              <a:gd name="connsiteX59" fmla="*/ 2286000 w 7924800"/>
              <a:gd name="connsiteY59" fmla="*/ 2116666 h 4064000"/>
              <a:gd name="connsiteX60" fmla="*/ 2946400 w 7924800"/>
              <a:gd name="connsiteY60" fmla="*/ 2353733 h 4064000"/>
              <a:gd name="connsiteX61" fmla="*/ 3352800 w 7924800"/>
              <a:gd name="connsiteY61" fmla="*/ 2556933 h 4064000"/>
              <a:gd name="connsiteX62" fmla="*/ 3556000 w 7924800"/>
              <a:gd name="connsiteY62" fmla="*/ 2997200 h 4064000"/>
              <a:gd name="connsiteX63" fmla="*/ 3606800 w 7924800"/>
              <a:gd name="connsiteY63" fmla="*/ 3403600 h 4064000"/>
              <a:gd name="connsiteX64" fmla="*/ 3572933 w 7924800"/>
              <a:gd name="connsiteY64" fmla="*/ 3572933 h 4064000"/>
              <a:gd name="connsiteX65" fmla="*/ 3403600 w 7924800"/>
              <a:gd name="connsiteY65" fmla="*/ 3776133 h 4064000"/>
              <a:gd name="connsiteX66" fmla="*/ 3115733 w 7924800"/>
              <a:gd name="connsiteY66" fmla="*/ 3945466 h 4064000"/>
              <a:gd name="connsiteX67" fmla="*/ 2963333 w 7924800"/>
              <a:gd name="connsiteY67" fmla="*/ 4064000 h 4064000"/>
              <a:gd name="connsiteX0" fmla="*/ 2963333 w 7924800"/>
              <a:gd name="connsiteY0" fmla="*/ 4447730 h 4447730"/>
              <a:gd name="connsiteX1" fmla="*/ 6417733 w 7924800"/>
              <a:gd name="connsiteY1" fmla="*/ 4447730 h 4447730"/>
              <a:gd name="connsiteX2" fmla="*/ 5808133 w 7924800"/>
              <a:gd name="connsiteY2" fmla="*/ 4109063 h 4447730"/>
              <a:gd name="connsiteX3" fmla="*/ 5571067 w 7924800"/>
              <a:gd name="connsiteY3" fmla="*/ 3668796 h 4447730"/>
              <a:gd name="connsiteX4" fmla="*/ 5520267 w 7924800"/>
              <a:gd name="connsiteY4" fmla="*/ 3330130 h 4447730"/>
              <a:gd name="connsiteX5" fmla="*/ 5537200 w 7924800"/>
              <a:gd name="connsiteY5" fmla="*/ 3042263 h 4447730"/>
              <a:gd name="connsiteX6" fmla="*/ 5554133 w 7924800"/>
              <a:gd name="connsiteY6" fmla="*/ 2872930 h 4447730"/>
              <a:gd name="connsiteX7" fmla="*/ 5554133 w 7924800"/>
              <a:gd name="connsiteY7" fmla="*/ 2872930 h 4447730"/>
              <a:gd name="connsiteX8" fmla="*/ 6146800 w 7924800"/>
              <a:gd name="connsiteY8" fmla="*/ 2737463 h 4447730"/>
              <a:gd name="connsiteX9" fmla="*/ 7179733 w 7924800"/>
              <a:gd name="connsiteY9" fmla="*/ 2347996 h 4447730"/>
              <a:gd name="connsiteX10" fmla="*/ 7349067 w 7924800"/>
              <a:gd name="connsiteY10" fmla="*/ 2178663 h 4447730"/>
              <a:gd name="connsiteX11" fmla="*/ 7535333 w 7924800"/>
              <a:gd name="connsiteY11" fmla="*/ 2009330 h 4447730"/>
              <a:gd name="connsiteX12" fmla="*/ 7603067 w 7924800"/>
              <a:gd name="connsiteY12" fmla="*/ 1924663 h 4447730"/>
              <a:gd name="connsiteX13" fmla="*/ 7636933 w 7924800"/>
              <a:gd name="connsiteY13" fmla="*/ 1873863 h 4447730"/>
              <a:gd name="connsiteX14" fmla="*/ 7738533 w 7924800"/>
              <a:gd name="connsiteY14" fmla="*/ 1823063 h 4447730"/>
              <a:gd name="connsiteX15" fmla="*/ 7806267 w 7924800"/>
              <a:gd name="connsiteY15" fmla="*/ 1518263 h 4447730"/>
              <a:gd name="connsiteX16" fmla="*/ 7924800 w 7924800"/>
              <a:gd name="connsiteY16" fmla="*/ 1281196 h 4447730"/>
              <a:gd name="connsiteX17" fmla="*/ 7586133 w 7924800"/>
              <a:gd name="connsiteY17" fmla="*/ 1755330 h 4447730"/>
              <a:gd name="connsiteX18" fmla="*/ 7112000 w 7924800"/>
              <a:gd name="connsiteY18" fmla="*/ 2043196 h 4447730"/>
              <a:gd name="connsiteX19" fmla="*/ 6417733 w 7924800"/>
              <a:gd name="connsiteY19" fmla="*/ 2212530 h 4447730"/>
              <a:gd name="connsiteX20" fmla="*/ 6079067 w 7924800"/>
              <a:gd name="connsiteY20" fmla="*/ 2263330 h 4447730"/>
              <a:gd name="connsiteX21" fmla="*/ 6553200 w 7924800"/>
              <a:gd name="connsiteY21" fmla="*/ 1890796 h 4447730"/>
              <a:gd name="connsiteX22" fmla="*/ 6942667 w 7924800"/>
              <a:gd name="connsiteY22" fmla="*/ 1145730 h 4447730"/>
              <a:gd name="connsiteX23" fmla="*/ 7112000 w 7924800"/>
              <a:gd name="connsiteY23" fmla="*/ 637730 h 4447730"/>
              <a:gd name="connsiteX24" fmla="*/ 6773333 w 7924800"/>
              <a:gd name="connsiteY24" fmla="*/ 1179596 h 4447730"/>
              <a:gd name="connsiteX25" fmla="*/ 6553200 w 7924800"/>
              <a:gd name="connsiteY25" fmla="*/ 773196 h 4447730"/>
              <a:gd name="connsiteX26" fmla="*/ 6536267 w 7924800"/>
              <a:gd name="connsiteY26" fmla="*/ 1416663 h 4447730"/>
              <a:gd name="connsiteX27" fmla="*/ 6197600 w 7924800"/>
              <a:gd name="connsiteY27" fmla="*/ 1772263 h 4447730"/>
              <a:gd name="connsiteX28" fmla="*/ 5689600 w 7924800"/>
              <a:gd name="connsiteY28" fmla="*/ 2009330 h 4447730"/>
              <a:gd name="connsiteX29" fmla="*/ 5469467 w 7924800"/>
              <a:gd name="connsiteY29" fmla="*/ 2144796 h 4447730"/>
              <a:gd name="connsiteX30" fmla="*/ 5672667 w 7924800"/>
              <a:gd name="connsiteY30" fmla="*/ 1501330 h 4447730"/>
              <a:gd name="connsiteX31" fmla="*/ 5689600 w 7924800"/>
              <a:gd name="connsiteY31" fmla="*/ 942530 h 4447730"/>
              <a:gd name="connsiteX32" fmla="*/ 5706533 w 7924800"/>
              <a:gd name="connsiteY32" fmla="*/ 400663 h 4447730"/>
              <a:gd name="connsiteX33" fmla="*/ 5554133 w 7924800"/>
              <a:gd name="connsiteY33" fmla="*/ 908663 h 4447730"/>
              <a:gd name="connsiteX34" fmla="*/ 5401733 w 7924800"/>
              <a:gd name="connsiteY34" fmla="*/ 1501330 h 4447730"/>
              <a:gd name="connsiteX35" fmla="*/ 5198533 w 7924800"/>
              <a:gd name="connsiteY35" fmla="*/ 1992396 h 4447730"/>
              <a:gd name="connsiteX36" fmla="*/ 5080000 w 7924800"/>
              <a:gd name="connsiteY36" fmla="*/ 2178663 h 4447730"/>
              <a:gd name="connsiteX37" fmla="*/ 4741333 w 7924800"/>
              <a:gd name="connsiteY37" fmla="*/ 1738396 h 4447730"/>
              <a:gd name="connsiteX38" fmla="*/ 4487333 w 7924800"/>
              <a:gd name="connsiteY38" fmla="*/ 959463 h 4447730"/>
              <a:gd name="connsiteX39" fmla="*/ 4368800 w 7924800"/>
              <a:gd name="connsiteY39" fmla="*/ 383730 h 4447730"/>
              <a:gd name="connsiteX40" fmla="*/ 4267200 w 7924800"/>
              <a:gd name="connsiteY40" fmla="*/ 993330 h 4447730"/>
              <a:gd name="connsiteX41" fmla="*/ 4334933 w 7924800"/>
              <a:gd name="connsiteY41" fmla="*/ 1501330 h 4447730"/>
              <a:gd name="connsiteX42" fmla="*/ 4470400 w 7924800"/>
              <a:gd name="connsiteY42" fmla="*/ 1907730 h 4447730"/>
              <a:gd name="connsiteX43" fmla="*/ 3759200 w 7924800"/>
              <a:gd name="connsiteY43" fmla="*/ 1298130 h 4447730"/>
              <a:gd name="connsiteX44" fmla="*/ 4013200 w 7924800"/>
              <a:gd name="connsiteY44" fmla="*/ 1823063 h 4447730"/>
              <a:gd name="connsiteX45" fmla="*/ 4250267 w 7924800"/>
              <a:gd name="connsiteY45" fmla="*/ 2127863 h 4447730"/>
              <a:gd name="connsiteX46" fmla="*/ 4351867 w 7924800"/>
              <a:gd name="connsiteY46" fmla="*/ 2415730 h 4447730"/>
              <a:gd name="connsiteX47" fmla="*/ 3638550 w 7924800"/>
              <a:gd name="connsiteY47" fmla="*/ 1997688 h 4447730"/>
              <a:gd name="connsiteX48" fmla="*/ 2723928 w 7924800"/>
              <a:gd name="connsiteY48" fmla="*/ 0 h 4447730"/>
              <a:gd name="connsiteX49" fmla="*/ 3181350 w 7924800"/>
              <a:gd name="connsiteY49" fmla="*/ 1897146 h 4447730"/>
              <a:gd name="connsiteX50" fmla="*/ 2116667 w 7924800"/>
              <a:gd name="connsiteY50" fmla="*/ 1687596 h 4447730"/>
              <a:gd name="connsiteX51" fmla="*/ 1016000 w 7924800"/>
              <a:gd name="connsiteY51" fmla="*/ 1315063 h 4447730"/>
              <a:gd name="connsiteX52" fmla="*/ 2218267 w 7924800"/>
              <a:gd name="connsiteY52" fmla="*/ 1992396 h 4447730"/>
              <a:gd name="connsiteX53" fmla="*/ 2726267 w 7924800"/>
              <a:gd name="connsiteY53" fmla="*/ 2161730 h 4447730"/>
              <a:gd name="connsiteX54" fmla="*/ 1557867 w 7924800"/>
              <a:gd name="connsiteY54" fmla="*/ 2144796 h 4447730"/>
              <a:gd name="connsiteX55" fmla="*/ 321733 w 7924800"/>
              <a:gd name="connsiteY55" fmla="*/ 1704530 h 4447730"/>
              <a:gd name="connsiteX56" fmla="*/ 0 w 7924800"/>
              <a:gd name="connsiteY56" fmla="*/ 1484396 h 4447730"/>
              <a:gd name="connsiteX57" fmla="*/ 508000 w 7924800"/>
              <a:gd name="connsiteY57" fmla="*/ 1992396 h 4447730"/>
              <a:gd name="connsiteX58" fmla="*/ 1507067 w 7924800"/>
              <a:gd name="connsiteY58" fmla="*/ 2398796 h 4447730"/>
              <a:gd name="connsiteX59" fmla="*/ 2286000 w 7924800"/>
              <a:gd name="connsiteY59" fmla="*/ 2500396 h 4447730"/>
              <a:gd name="connsiteX60" fmla="*/ 2946400 w 7924800"/>
              <a:gd name="connsiteY60" fmla="*/ 2737463 h 4447730"/>
              <a:gd name="connsiteX61" fmla="*/ 3352800 w 7924800"/>
              <a:gd name="connsiteY61" fmla="*/ 2940663 h 4447730"/>
              <a:gd name="connsiteX62" fmla="*/ 3556000 w 7924800"/>
              <a:gd name="connsiteY62" fmla="*/ 3380930 h 4447730"/>
              <a:gd name="connsiteX63" fmla="*/ 3606800 w 7924800"/>
              <a:gd name="connsiteY63" fmla="*/ 3787330 h 4447730"/>
              <a:gd name="connsiteX64" fmla="*/ 3572933 w 7924800"/>
              <a:gd name="connsiteY64" fmla="*/ 3956663 h 4447730"/>
              <a:gd name="connsiteX65" fmla="*/ 3403600 w 7924800"/>
              <a:gd name="connsiteY65" fmla="*/ 4159863 h 4447730"/>
              <a:gd name="connsiteX66" fmla="*/ 3115733 w 7924800"/>
              <a:gd name="connsiteY66" fmla="*/ 4329196 h 4447730"/>
              <a:gd name="connsiteX67" fmla="*/ 2963333 w 7924800"/>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7636933 w 9214407"/>
              <a:gd name="connsiteY13" fmla="*/ 1873863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603067 w 9214407"/>
              <a:gd name="connsiteY12" fmla="*/ 1924663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535333 w 9214407"/>
              <a:gd name="connsiteY11" fmla="*/ 2009330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349067 w 9214407"/>
              <a:gd name="connsiteY10" fmla="*/ 2178663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06267 w 9214407"/>
              <a:gd name="connsiteY15" fmla="*/ 1518263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9214407"/>
              <a:gd name="connsiteY0" fmla="*/ 4447730 h 4447730"/>
              <a:gd name="connsiteX1" fmla="*/ 6417733 w 9214407"/>
              <a:gd name="connsiteY1" fmla="*/ 4447730 h 4447730"/>
              <a:gd name="connsiteX2" fmla="*/ 5808133 w 9214407"/>
              <a:gd name="connsiteY2" fmla="*/ 4109063 h 4447730"/>
              <a:gd name="connsiteX3" fmla="*/ 5571067 w 9214407"/>
              <a:gd name="connsiteY3" fmla="*/ 3668796 h 4447730"/>
              <a:gd name="connsiteX4" fmla="*/ 5520267 w 9214407"/>
              <a:gd name="connsiteY4" fmla="*/ 3330130 h 4447730"/>
              <a:gd name="connsiteX5" fmla="*/ 5537200 w 9214407"/>
              <a:gd name="connsiteY5" fmla="*/ 3042263 h 4447730"/>
              <a:gd name="connsiteX6" fmla="*/ 5554133 w 9214407"/>
              <a:gd name="connsiteY6" fmla="*/ 2872930 h 4447730"/>
              <a:gd name="connsiteX7" fmla="*/ 5554133 w 9214407"/>
              <a:gd name="connsiteY7" fmla="*/ 2872930 h 4447730"/>
              <a:gd name="connsiteX8" fmla="*/ 6146800 w 9214407"/>
              <a:gd name="connsiteY8" fmla="*/ 2737463 h 4447730"/>
              <a:gd name="connsiteX9" fmla="*/ 7179733 w 9214407"/>
              <a:gd name="connsiteY9" fmla="*/ 2347996 h 4447730"/>
              <a:gd name="connsiteX10" fmla="*/ 7455392 w 9214407"/>
              <a:gd name="connsiteY10" fmla="*/ 2306254 h 4447730"/>
              <a:gd name="connsiteX11" fmla="*/ 7694822 w 9214407"/>
              <a:gd name="connsiteY11" fmla="*/ 2200716 h 4447730"/>
              <a:gd name="connsiteX12" fmla="*/ 7858248 w 9214407"/>
              <a:gd name="connsiteY12" fmla="*/ 2169212 h 4447730"/>
              <a:gd name="connsiteX13" fmla="*/ 8182365 w 9214407"/>
              <a:gd name="connsiteY13" fmla="*/ 2050326 h 4447730"/>
              <a:gd name="connsiteX14" fmla="*/ 9214407 w 9214407"/>
              <a:gd name="connsiteY14" fmla="*/ 1855148 h 4447730"/>
              <a:gd name="connsiteX15" fmla="*/ 7859430 w 9214407"/>
              <a:gd name="connsiteY15" fmla="*/ 1911668 h 4447730"/>
              <a:gd name="connsiteX16" fmla="*/ 7924800 w 9214407"/>
              <a:gd name="connsiteY16" fmla="*/ 1281196 h 4447730"/>
              <a:gd name="connsiteX17" fmla="*/ 7586133 w 9214407"/>
              <a:gd name="connsiteY17" fmla="*/ 1755330 h 4447730"/>
              <a:gd name="connsiteX18" fmla="*/ 7112000 w 9214407"/>
              <a:gd name="connsiteY18" fmla="*/ 2043196 h 4447730"/>
              <a:gd name="connsiteX19" fmla="*/ 6417733 w 9214407"/>
              <a:gd name="connsiteY19" fmla="*/ 2212530 h 4447730"/>
              <a:gd name="connsiteX20" fmla="*/ 6079067 w 9214407"/>
              <a:gd name="connsiteY20" fmla="*/ 2263330 h 4447730"/>
              <a:gd name="connsiteX21" fmla="*/ 6553200 w 9214407"/>
              <a:gd name="connsiteY21" fmla="*/ 1890796 h 4447730"/>
              <a:gd name="connsiteX22" fmla="*/ 6942667 w 9214407"/>
              <a:gd name="connsiteY22" fmla="*/ 1145730 h 4447730"/>
              <a:gd name="connsiteX23" fmla="*/ 7112000 w 9214407"/>
              <a:gd name="connsiteY23" fmla="*/ 637730 h 4447730"/>
              <a:gd name="connsiteX24" fmla="*/ 6773333 w 9214407"/>
              <a:gd name="connsiteY24" fmla="*/ 1179596 h 4447730"/>
              <a:gd name="connsiteX25" fmla="*/ 6553200 w 9214407"/>
              <a:gd name="connsiteY25" fmla="*/ 773196 h 4447730"/>
              <a:gd name="connsiteX26" fmla="*/ 6536267 w 9214407"/>
              <a:gd name="connsiteY26" fmla="*/ 1416663 h 4447730"/>
              <a:gd name="connsiteX27" fmla="*/ 6197600 w 9214407"/>
              <a:gd name="connsiteY27" fmla="*/ 1772263 h 4447730"/>
              <a:gd name="connsiteX28" fmla="*/ 5689600 w 9214407"/>
              <a:gd name="connsiteY28" fmla="*/ 2009330 h 4447730"/>
              <a:gd name="connsiteX29" fmla="*/ 5469467 w 9214407"/>
              <a:gd name="connsiteY29" fmla="*/ 2144796 h 4447730"/>
              <a:gd name="connsiteX30" fmla="*/ 5672667 w 9214407"/>
              <a:gd name="connsiteY30" fmla="*/ 1501330 h 4447730"/>
              <a:gd name="connsiteX31" fmla="*/ 5689600 w 9214407"/>
              <a:gd name="connsiteY31" fmla="*/ 942530 h 4447730"/>
              <a:gd name="connsiteX32" fmla="*/ 5706533 w 9214407"/>
              <a:gd name="connsiteY32" fmla="*/ 400663 h 4447730"/>
              <a:gd name="connsiteX33" fmla="*/ 5554133 w 9214407"/>
              <a:gd name="connsiteY33" fmla="*/ 908663 h 4447730"/>
              <a:gd name="connsiteX34" fmla="*/ 5401733 w 9214407"/>
              <a:gd name="connsiteY34" fmla="*/ 1501330 h 4447730"/>
              <a:gd name="connsiteX35" fmla="*/ 5198533 w 9214407"/>
              <a:gd name="connsiteY35" fmla="*/ 1992396 h 4447730"/>
              <a:gd name="connsiteX36" fmla="*/ 5080000 w 9214407"/>
              <a:gd name="connsiteY36" fmla="*/ 2178663 h 4447730"/>
              <a:gd name="connsiteX37" fmla="*/ 4741333 w 9214407"/>
              <a:gd name="connsiteY37" fmla="*/ 1738396 h 4447730"/>
              <a:gd name="connsiteX38" fmla="*/ 4487333 w 9214407"/>
              <a:gd name="connsiteY38" fmla="*/ 959463 h 4447730"/>
              <a:gd name="connsiteX39" fmla="*/ 4368800 w 9214407"/>
              <a:gd name="connsiteY39" fmla="*/ 383730 h 4447730"/>
              <a:gd name="connsiteX40" fmla="*/ 4267200 w 9214407"/>
              <a:gd name="connsiteY40" fmla="*/ 993330 h 4447730"/>
              <a:gd name="connsiteX41" fmla="*/ 4334933 w 9214407"/>
              <a:gd name="connsiteY41" fmla="*/ 1501330 h 4447730"/>
              <a:gd name="connsiteX42" fmla="*/ 4470400 w 9214407"/>
              <a:gd name="connsiteY42" fmla="*/ 1907730 h 4447730"/>
              <a:gd name="connsiteX43" fmla="*/ 3759200 w 9214407"/>
              <a:gd name="connsiteY43" fmla="*/ 1298130 h 4447730"/>
              <a:gd name="connsiteX44" fmla="*/ 4013200 w 9214407"/>
              <a:gd name="connsiteY44" fmla="*/ 1823063 h 4447730"/>
              <a:gd name="connsiteX45" fmla="*/ 4250267 w 9214407"/>
              <a:gd name="connsiteY45" fmla="*/ 2127863 h 4447730"/>
              <a:gd name="connsiteX46" fmla="*/ 4351867 w 9214407"/>
              <a:gd name="connsiteY46" fmla="*/ 2415730 h 4447730"/>
              <a:gd name="connsiteX47" fmla="*/ 3638550 w 9214407"/>
              <a:gd name="connsiteY47" fmla="*/ 1997688 h 4447730"/>
              <a:gd name="connsiteX48" fmla="*/ 2723928 w 9214407"/>
              <a:gd name="connsiteY48" fmla="*/ 0 h 4447730"/>
              <a:gd name="connsiteX49" fmla="*/ 3181350 w 9214407"/>
              <a:gd name="connsiteY49" fmla="*/ 1897146 h 4447730"/>
              <a:gd name="connsiteX50" fmla="*/ 2116667 w 9214407"/>
              <a:gd name="connsiteY50" fmla="*/ 1687596 h 4447730"/>
              <a:gd name="connsiteX51" fmla="*/ 1016000 w 9214407"/>
              <a:gd name="connsiteY51" fmla="*/ 1315063 h 4447730"/>
              <a:gd name="connsiteX52" fmla="*/ 2218267 w 9214407"/>
              <a:gd name="connsiteY52" fmla="*/ 1992396 h 4447730"/>
              <a:gd name="connsiteX53" fmla="*/ 2726267 w 9214407"/>
              <a:gd name="connsiteY53" fmla="*/ 2161730 h 4447730"/>
              <a:gd name="connsiteX54" fmla="*/ 1557867 w 9214407"/>
              <a:gd name="connsiteY54" fmla="*/ 2144796 h 4447730"/>
              <a:gd name="connsiteX55" fmla="*/ 321733 w 9214407"/>
              <a:gd name="connsiteY55" fmla="*/ 1704530 h 4447730"/>
              <a:gd name="connsiteX56" fmla="*/ 0 w 9214407"/>
              <a:gd name="connsiteY56" fmla="*/ 1484396 h 4447730"/>
              <a:gd name="connsiteX57" fmla="*/ 508000 w 9214407"/>
              <a:gd name="connsiteY57" fmla="*/ 1992396 h 4447730"/>
              <a:gd name="connsiteX58" fmla="*/ 1507067 w 9214407"/>
              <a:gd name="connsiteY58" fmla="*/ 2398796 h 4447730"/>
              <a:gd name="connsiteX59" fmla="*/ 2286000 w 9214407"/>
              <a:gd name="connsiteY59" fmla="*/ 2500396 h 4447730"/>
              <a:gd name="connsiteX60" fmla="*/ 2946400 w 9214407"/>
              <a:gd name="connsiteY60" fmla="*/ 2737463 h 4447730"/>
              <a:gd name="connsiteX61" fmla="*/ 3352800 w 9214407"/>
              <a:gd name="connsiteY61" fmla="*/ 2940663 h 4447730"/>
              <a:gd name="connsiteX62" fmla="*/ 3556000 w 9214407"/>
              <a:gd name="connsiteY62" fmla="*/ 3380930 h 4447730"/>
              <a:gd name="connsiteX63" fmla="*/ 3606800 w 9214407"/>
              <a:gd name="connsiteY63" fmla="*/ 3787330 h 4447730"/>
              <a:gd name="connsiteX64" fmla="*/ 3572933 w 9214407"/>
              <a:gd name="connsiteY64" fmla="*/ 3956663 h 4447730"/>
              <a:gd name="connsiteX65" fmla="*/ 3403600 w 9214407"/>
              <a:gd name="connsiteY65" fmla="*/ 4159863 h 4447730"/>
              <a:gd name="connsiteX66" fmla="*/ 3115733 w 9214407"/>
              <a:gd name="connsiteY66" fmla="*/ 4329196 h 4447730"/>
              <a:gd name="connsiteX67" fmla="*/ 2963333 w 9214407"/>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924800 w 8640249"/>
              <a:gd name="connsiteY16" fmla="*/ 1281196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7112000 w 8640249"/>
              <a:gd name="connsiteY18" fmla="*/ 2043196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586133 w 8640249"/>
              <a:gd name="connsiteY17" fmla="*/ 1755330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55392 w 8640249"/>
              <a:gd name="connsiteY10" fmla="*/ 2306254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3759200 w 8640249"/>
              <a:gd name="connsiteY43" fmla="*/ 1298130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6942667 w 8640249"/>
              <a:gd name="connsiteY22" fmla="*/ 1145730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112000 w 8640249"/>
              <a:gd name="connsiteY23" fmla="*/ 637730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6346456 w 8640249"/>
              <a:gd name="connsiteY23" fmla="*/ 2041227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73333 w 8640249"/>
              <a:gd name="connsiteY24" fmla="*/ 1179596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752068 w 8640249"/>
              <a:gd name="connsiteY24" fmla="*/ 1424145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53200 w 8640249"/>
              <a:gd name="connsiteY25" fmla="*/ 773196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536267 w 8640249"/>
              <a:gd name="connsiteY26" fmla="*/ 1416663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197600 w 8640249"/>
              <a:gd name="connsiteY27" fmla="*/ 1772263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5689600 w 8640249"/>
              <a:gd name="connsiteY28" fmla="*/ 200933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469467 w 8640249"/>
              <a:gd name="connsiteY29" fmla="*/ 214479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401733 w 8640249"/>
              <a:gd name="connsiteY34" fmla="*/ 1501330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706533 w 8640249"/>
              <a:gd name="connsiteY32" fmla="*/ 400663 h 4447730"/>
              <a:gd name="connsiteX33" fmla="*/ 5554133 w 8640249"/>
              <a:gd name="connsiteY33" fmla="*/ 908663 h 4447730"/>
              <a:gd name="connsiteX34" fmla="*/ 5242245 w 8640249"/>
              <a:gd name="connsiteY34" fmla="*/ 1905367 h 4447730"/>
              <a:gd name="connsiteX35" fmla="*/ 5198533 w 8640249"/>
              <a:gd name="connsiteY35" fmla="*/ 1992396 h 4447730"/>
              <a:gd name="connsiteX36" fmla="*/ 5080000 w 8640249"/>
              <a:gd name="connsiteY36" fmla="*/ 2178663 h 4447730"/>
              <a:gd name="connsiteX37" fmla="*/ 4741333 w 8640249"/>
              <a:gd name="connsiteY37" fmla="*/ 1738396 h 4447730"/>
              <a:gd name="connsiteX38" fmla="*/ 4487333 w 8640249"/>
              <a:gd name="connsiteY38" fmla="*/ 959463 h 4447730"/>
              <a:gd name="connsiteX39" fmla="*/ 4368800 w 8640249"/>
              <a:gd name="connsiteY39" fmla="*/ 383730 h 4447730"/>
              <a:gd name="connsiteX40" fmla="*/ 4267200 w 8640249"/>
              <a:gd name="connsiteY40" fmla="*/ 993330 h 4447730"/>
              <a:gd name="connsiteX41" fmla="*/ 4334933 w 8640249"/>
              <a:gd name="connsiteY41" fmla="*/ 1501330 h 4447730"/>
              <a:gd name="connsiteX42" fmla="*/ 4470400 w 8640249"/>
              <a:gd name="connsiteY42" fmla="*/ 1907730 h 4447730"/>
              <a:gd name="connsiteX43" fmla="*/ 4343990 w 8640249"/>
              <a:gd name="connsiteY43" fmla="*/ 1978614 h 4447730"/>
              <a:gd name="connsiteX44" fmla="*/ 4013200 w 8640249"/>
              <a:gd name="connsiteY44" fmla="*/ 1823063 h 4447730"/>
              <a:gd name="connsiteX45" fmla="*/ 4250267 w 8640249"/>
              <a:gd name="connsiteY45" fmla="*/ 2127863 h 4447730"/>
              <a:gd name="connsiteX46" fmla="*/ 4351867 w 8640249"/>
              <a:gd name="connsiteY46" fmla="*/ 2415730 h 4447730"/>
              <a:gd name="connsiteX47" fmla="*/ 3638550 w 8640249"/>
              <a:gd name="connsiteY47" fmla="*/ 1997688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689600 w 8640249"/>
              <a:gd name="connsiteY31" fmla="*/ 942530 h 4447730"/>
              <a:gd name="connsiteX32" fmla="*/ 5554133 w 8640249"/>
              <a:gd name="connsiteY32" fmla="*/ 908663 h 4447730"/>
              <a:gd name="connsiteX33" fmla="*/ 5242245 w 8640249"/>
              <a:gd name="connsiteY33" fmla="*/ 1905367 h 4447730"/>
              <a:gd name="connsiteX34" fmla="*/ 5198533 w 8640249"/>
              <a:gd name="connsiteY34" fmla="*/ 1992396 h 4447730"/>
              <a:gd name="connsiteX35" fmla="*/ 5080000 w 8640249"/>
              <a:gd name="connsiteY35" fmla="*/ 2178663 h 4447730"/>
              <a:gd name="connsiteX36" fmla="*/ 4741333 w 8640249"/>
              <a:gd name="connsiteY36" fmla="*/ 1738396 h 4447730"/>
              <a:gd name="connsiteX37" fmla="*/ 4487333 w 8640249"/>
              <a:gd name="connsiteY37" fmla="*/ 959463 h 4447730"/>
              <a:gd name="connsiteX38" fmla="*/ 4368800 w 8640249"/>
              <a:gd name="connsiteY38" fmla="*/ 383730 h 4447730"/>
              <a:gd name="connsiteX39" fmla="*/ 4267200 w 8640249"/>
              <a:gd name="connsiteY39" fmla="*/ 993330 h 4447730"/>
              <a:gd name="connsiteX40" fmla="*/ 4334933 w 8640249"/>
              <a:gd name="connsiteY40" fmla="*/ 1501330 h 4447730"/>
              <a:gd name="connsiteX41" fmla="*/ 4470400 w 8640249"/>
              <a:gd name="connsiteY41" fmla="*/ 1907730 h 4447730"/>
              <a:gd name="connsiteX42" fmla="*/ 4343990 w 8640249"/>
              <a:gd name="connsiteY42" fmla="*/ 1978614 h 4447730"/>
              <a:gd name="connsiteX43" fmla="*/ 4013200 w 8640249"/>
              <a:gd name="connsiteY43" fmla="*/ 1823063 h 4447730"/>
              <a:gd name="connsiteX44" fmla="*/ 4250267 w 8640249"/>
              <a:gd name="connsiteY44" fmla="*/ 2127863 h 4447730"/>
              <a:gd name="connsiteX45" fmla="*/ 4351867 w 8640249"/>
              <a:gd name="connsiteY45" fmla="*/ 2415730 h 4447730"/>
              <a:gd name="connsiteX46" fmla="*/ 3638550 w 8640249"/>
              <a:gd name="connsiteY46" fmla="*/ 1997688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554133 w 8640249"/>
              <a:gd name="connsiteY31" fmla="*/ 908663 h 4447730"/>
              <a:gd name="connsiteX32" fmla="*/ 5242245 w 8640249"/>
              <a:gd name="connsiteY32" fmla="*/ 1905367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6001095 w 8640249"/>
              <a:gd name="connsiteY29" fmla="*/ 730666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672667 w 8640249"/>
              <a:gd name="connsiteY30" fmla="*/ 1501330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242245 w 8640249"/>
              <a:gd name="connsiteY31" fmla="*/ 1905367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6002277 w 8640249"/>
              <a:gd name="connsiteY30" fmla="*/ 134184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210595 w 8640249"/>
              <a:gd name="connsiteY28" fmla="*/ 1137460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09709 w 8640249"/>
              <a:gd name="connsiteY29" fmla="*/ 464852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59107 w 8640249"/>
              <a:gd name="connsiteY27" fmla="*/ 432561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931247 w 8640249"/>
              <a:gd name="connsiteY27" fmla="*/ 464459 h 4447730"/>
              <a:gd name="connsiteX28" fmla="*/ 6178697 w 8640249"/>
              <a:gd name="connsiteY28" fmla="*/ 1265051 h 4447730"/>
              <a:gd name="connsiteX29" fmla="*/ 5852240 w 8640249"/>
              <a:gd name="connsiteY29" fmla="*/ 773196 h 4447730"/>
              <a:gd name="connsiteX30" fmla="*/ 5917217 w 8640249"/>
              <a:gd name="connsiteY30" fmla="*/ 1299311 h 4447730"/>
              <a:gd name="connsiteX31" fmla="*/ 5848301 w 8640249"/>
              <a:gd name="connsiteY31" fmla="*/ 1799042 h 4447730"/>
              <a:gd name="connsiteX32" fmla="*/ 5198533 w 8640249"/>
              <a:gd name="connsiteY32" fmla="*/ 1992396 h 4447730"/>
              <a:gd name="connsiteX33" fmla="*/ 5080000 w 8640249"/>
              <a:gd name="connsiteY33" fmla="*/ 2178663 h 4447730"/>
              <a:gd name="connsiteX34" fmla="*/ 4741333 w 8640249"/>
              <a:gd name="connsiteY34" fmla="*/ 1738396 h 4447730"/>
              <a:gd name="connsiteX35" fmla="*/ 4487333 w 8640249"/>
              <a:gd name="connsiteY35" fmla="*/ 959463 h 4447730"/>
              <a:gd name="connsiteX36" fmla="*/ 4368800 w 8640249"/>
              <a:gd name="connsiteY36" fmla="*/ 383730 h 4447730"/>
              <a:gd name="connsiteX37" fmla="*/ 4267200 w 8640249"/>
              <a:gd name="connsiteY37" fmla="*/ 993330 h 4447730"/>
              <a:gd name="connsiteX38" fmla="*/ 4334933 w 8640249"/>
              <a:gd name="connsiteY38" fmla="*/ 1501330 h 4447730"/>
              <a:gd name="connsiteX39" fmla="*/ 4470400 w 8640249"/>
              <a:gd name="connsiteY39" fmla="*/ 1907730 h 4447730"/>
              <a:gd name="connsiteX40" fmla="*/ 4343990 w 8640249"/>
              <a:gd name="connsiteY40" fmla="*/ 1978614 h 4447730"/>
              <a:gd name="connsiteX41" fmla="*/ 4013200 w 8640249"/>
              <a:gd name="connsiteY41" fmla="*/ 1823063 h 4447730"/>
              <a:gd name="connsiteX42" fmla="*/ 4250267 w 8640249"/>
              <a:gd name="connsiteY42" fmla="*/ 2127863 h 4447730"/>
              <a:gd name="connsiteX43" fmla="*/ 4351867 w 8640249"/>
              <a:gd name="connsiteY43" fmla="*/ 2415730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198533 w 8640249"/>
              <a:gd name="connsiteY33" fmla="*/ 1992396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4741333 w 8640249"/>
              <a:gd name="connsiteY35" fmla="*/ 1738396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487333 w 8640249"/>
              <a:gd name="connsiteY36" fmla="*/ 959463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4368800 w 8640249"/>
              <a:gd name="connsiteY37" fmla="*/ 383730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267200 w 8640249"/>
              <a:gd name="connsiteY38" fmla="*/ 993330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334933 w 8640249"/>
              <a:gd name="connsiteY39" fmla="*/ 1501330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343990 w 8640249"/>
              <a:gd name="connsiteY41" fmla="*/ 1978614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470400 w 8640249"/>
              <a:gd name="connsiteY40" fmla="*/ 1907730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567274 w 8640249"/>
              <a:gd name="connsiteY41" fmla="*/ 2212530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4351867 w 8640249"/>
              <a:gd name="connsiteY44" fmla="*/ 2415730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013200 w 8640249"/>
              <a:gd name="connsiteY42" fmla="*/ 1823063 h 4447730"/>
              <a:gd name="connsiteX43" fmla="*/ 4250267 w 8640249"/>
              <a:gd name="connsiteY43" fmla="*/ 2127863 h 4447730"/>
              <a:gd name="connsiteX44" fmla="*/ 3628853 w 8640249"/>
              <a:gd name="connsiteY44" fmla="*/ 1682083 h 4447730"/>
              <a:gd name="connsiteX45" fmla="*/ 3638550 w 8640249"/>
              <a:gd name="connsiteY45" fmla="*/ 1997688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628853 w 8640249"/>
              <a:gd name="connsiteY43" fmla="*/ 1682083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638550 w 8640249"/>
              <a:gd name="connsiteY44" fmla="*/ 1997688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704316 w 8640249"/>
              <a:gd name="connsiteY40" fmla="*/ 19821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738970 w 8640249"/>
              <a:gd name="connsiteY39" fmla="*/ 1628921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79733 w 8640249"/>
              <a:gd name="connsiteY9" fmla="*/ 2347996 h 4447730"/>
              <a:gd name="connsiteX10" fmla="*/ 7476657 w 8640249"/>
              <a:gd name="connsiteY10" fmla="*/ 2253091 h 4447730"/>
              <a:gd name="connsiteX11" fmla="*/ 7694822 w 8640249"/>
              <a:gd name="connsiteY11" fmla="*/ 2200716 h 4447730"/>
              <a:gd name="connsiteX12" fmla="*/ 7858248 w 8640249"/>
              <a:gd name="connsiteY12" fmla="*/ 2169212 h 4447730"/>
              <a:gd name="connsiteX13" fmla="*/ 8182365 w 8640249"/>
              <a:gd name="connsiteY13" fmla="*/ 2050326 h 4447730"/>
              <a:gd name="connsiteX14" fmla="*/ 8640249 w 8640249"/>
              <a:gd name="connsiteY14" fmla="*/ 1748822 h 4447730"/>
              <a:gd name="connsiteX15" fmla="*/ 7859430 w 8640249"/>
              <a:gd name="connsiteY15" fmla="*/ 1911668 h 4447730"/>
              <a:gd name="connsiteX16" fmla="*/ 7478233 w 8640249"/>
              <a:gd name="connsiteY16" fmla="*/ 2014842 h 4447730"/>
              <a:gd name="connsiteX17" fmla="*/ 7235259 w 8640249"/>
              <a:gd name="connsiteY17" fmla="*/ 2042409 h 4447730"/>
              <a:gd name="connsiteX18" fmla="*/ 6984409 w 8640249"/>
              <a:gd name="connsiteY18" fmla="*/ 2160154 h 4447730"/>
              <a:gd name="connsiteX19" fmla="*/ 6417733 w 8640249"/>
              <a:gd name="connsiteY19" fmla="*/ 2212530 h 4447730"/>
              <a:gd name="connsiteX20" fmla="*/ 6079067 w 8640249"/>
              <a:gd name="connsiteY20" fmla="*/ 2263330 h 4447730"/>
              <a:gd name="connsiteX21" fmla="*/ 6553200 w 8640249"/>
              <a:gd name="connsiteY21" fmla="*/ 1890796 h 4447730"/>
              <a:gd name="connsiteX22" fmla="*/ 8016556 w 8640249"/>
              <a:gd name="connsiteY22" fmla="*/ 1113832 h 4447730"/>
              <a:gd name="connsiteX23" fmla="*/ 7218325 w 8640249"/>
              <a:gd name="connsiteY23" fmla="*/ 1286315 h 4447730"/>
              <a:gd name="connsiteX24" fmla="*/ 6815863 w 8640249"/>
              <a:gd name="connsiteY24" fmla="*/ 1541103 h 4447730"/>
              <a:gd name="connsiteX25" fmla="*/ 6574465 w 8640249"/>
              <a:gd name="connsiteY25" fmla="*/ 1655698 h 4447730"/>
              <a:gd name="connsiteX26" fmla="*/ 6398043 w 8640249"/>
              <a:gd name="connsiteY26" fmla="*/ 1703742 h 4447730"/>
              <a:gd name="connsiteX27" fmla="*/ 6593195 w 8640249"/>
              <a:gd name="connsiteY27" fmla="*/ 1090450 h 4447730"/>
              <a:gd name="connsiteX28" fmla="*/ 6931247 w 8640249"/>
              <a:gd name="connsiteY28" fmla="*/ 464459 h 4447730"/>
              <a:gd name="connsiteX29" fmla="*/ 6178697 w 8640249"/>
              <a:gd name="connsiteY29" fmla="*/ 1265051 h 4447730"/>
              <a:gd name="connsiteX30" fmla="*/ 5852240 w 8640249"/>
              <a:gd name="connsiteY30" fmla="*/ 773196 h 4447730"/>
              <a:gd name="connsiteX31" fmla="*/ 5917217 w 8640249"/>
              <a:gd name="connsiteY31" fmla="*/ 1299311 h 4447730"/>
              <a:gd name="connsiteX32" fmla="*/ 5848301 w 8640249"/>
              <a:gd name="connsiteY32" fmla="*/ 1799042 h 4447730"/>
              <a:gd name="connsiteX33" fmla="*/ 5549407 w 8640249"/>
              <a:gd name="connsiteY33" fmla="*/ 2205048 h 4447730"/>
              <a:gd name="connsiteX34" fmla="*/ 5080000 w 8640249"/>
              <a:gd name="connsiteY34" fmla="*/ 2178663 h 4447730"/>
              <a:gd name="connsiteX35" fmla="*/ 5060310 w 8640249"/>
              <a:gd name="connsiteY35" fmla="*/ 1493847 h 4447730"/>
              <a:gd name="connsiteX36" fmla="*/ 4987063 w 8640249"/>
              <a:gd name="connsiteY36" fmla="*/ 938198 h 4447730"/>
              <a:gd name="connsiteX37" fmla="*/ 5028019 w 8640249"/>
              <a:gd name="connsiteY37" fmla="*/ 202976 h 4447730"/>
              <a:gd name="connsiteX38" fmla="*/ 4724400 w 8640249"/>
              <a:gd name="connsiteY38" fmla="*/ 1014595 h 4447730"/>
              <a:gd name="connsiteX39" fmla="*/ 4611379 w 8640249"/>
              <a:gd name="connsiteY39" fmla="*/ 1331210 h 4447730"/>
              <a:gd name="connsiteX40" fmla="*/ 4502297 w 8640249"/>
              <a:gd name="connsiteY40" fmla="*/ 1524958 h 4447730"/>
              <a:gd name="connsiteX41" fmla="*/ 4354623 w 8640249"/>
              <a:gd name="connsiteY41" fmla="*/ 1946716 h 4447730"/>
              <a:gd name="connsiteX42" fmla="*/ 4250267 w 8640249"/>
              <a:gd name="connsiteY42" fmla="*/ 2127863 h 4447730"/>
              <a:gd name="connsiteX43" fmla="*/ 3862770 w 8640249"/>
              <a:gd name="connsiteY43" fmla="*/ 2022325 h 4447730"/>
              <a:gd name="connsiteX44" fmla="*/ 3510959 w 8640249"/>
              <a:gd name="connsiteY44" fmla="*/ 1604283 h 4447730"/>
              <a:gd name="connsiteX45" fmla="*/ 2723928 w 8640249"/>
              <a:gd name="connsiteY45" fmla="*/ 0 h 4447730"/>
              <a:gd name="connsiteX46" fmla="*/ 3181350 w 8640249"/>
              <a:gd name="connsiteY46" fmla="*/ 1897146 h 4447730"/>
              <a:gd name="connsiteX47" fmla="*/ 2116667 w 8640249"/>
              <a:gd name="connsiteY47" fmla="*/ 1687596 h 4447730"/>
              <a:gd name="connsiteX48" fmla="*/ 1016000 w 8640249"/>
              <a:gd name="connsiteY48" fmla="*/ 1315063 h 4447730"/>
              <a:gd name="connsiteX49" fmla="*/ 2218267 w 8640249"/>
              <a:gd name="connsiteY49" fmla="*/ 1992396 h 4447730"/>
              <a:gd name="connsiteX50" fmla="*/ 2726267 w 8640249"/>
              <a:gd name="connsiteY50" fmla="*/ 2161730 h 4447730"/>
              <a:gd name="connsiteX51" fmla="*/ 1557867 w 8640249"/>
              <a:gd name="connsiteY51" fmla="*/ 2144796 h 4447730"/>
              <a:gd name="connsiteX52" fmla="*/ 321733 w 8640249"/>
              <a:gd name="connsiteY52" fmla="*/ 1704530 h 4447730"/>
              <a:gd name="connsiteX53" fmla="*/ 0 w 8640249"/>
              <a:gd name="connsiteY53" fmla="*/ 1484396 h 4447730"/>
              <a:gd name="connsiteX54" fmla="*/ 508000 w 8640249"/>
              <a:gd name="connsiteY54" fmla="*/ 1992396 h 4447730"/>
              <a:gd name="connsiteX55" fmla="*/ 1507067 w 8640249"/>
              <a:gd name="connsiteY55" fmla="*/ 2398796 h 4447730"/>
              <a:gd name="connsiteX56" fmla="*/ 2286000 w 8640249"/>
              <a:gd name="connsiteY56" fmla="*/ 2500396 h 4447730"/>
              <a:gd name="connsiteX57" fmla="*/ 2946400 w 8640249"/>
              <a:gd name="connsiteY57" fmla="*/ 2737463 h 4447730"/>
              <a:gd name="connsiteX58" fmla="*/ 3352800 w 8640249"/>
              <a:gd name="connsiteY58" fmla="*/ 2940663 h 4447730"/>
              <a:gd name="connsiteX59" fmla="*/ 3556000 w 8640249"/>
              <a:gd name="connsiteY59" fmla="*/ 3380930 h 4447730"/>
              <a:gd name="connsiteX60" fmla="*/ 3606800 w 8640249"/>
              <a:gd name="connsiteY60" fmla="*/ 3787330 h 4447730"/>
              <a:gd name="connsiteX61" fmla="*/ 3572933 w 8640249"/>
              <a:gd name="connsiteY61" fmla="*/ 3956663 h 4447730"/>
              <a:gd name="connsiteX62" fmla="*/ 3403600 w 8640249"/>
              <a:gd name="connsiteY62" fmla="*/ 4159863 h 4447730"/>
              <a:gd name="connsiteX63" fmla="*/ 3115733 w 8640249"/>
              <a:gd name="connsiteY63" fmla="*/ 4329196 h 4447730"/>
              <a:gd name="connsiteX64" fmla="*/ 2963333 w 8640249"/>
              <a:gd name="connsiteY64"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218325 w 8640249"/>
              <a:gd name="connsiteY24" fmla="*/ 1286315 h 4447730"/>
              <a:gd name="connsiteX25" fmla="*/ 6815863 w 8640249"/>
              <a:gd name="connsiteY25" fmla="*/ 1541103 h 4447730"/>
              <a:gd name="connsiteX26" fmla="*/ 6574465 w 8640249"/>
              <a:gd name="connsiteY26" fmla="*/ 1655698 h 4447730"/>
              <a:gd name="connsiteX27" fmla="*/ 6398043 w 8640249"/>
              <a:gd name="connsiteY27" fmla="*/ 1703742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5852240 w 8640249"/>
              <a:gd name="connsiteY31" fmla="*/ 773196 h 4447730"/>
              <a:gd name="connsiteX32" fmla="*/ 5917217 w 8640249"/>
              <a:gd name="connsiteY32" fmla="*/ 1299311 h 4447730"/>
              <a:gd name="connsiteX33" fmla="*/ 5848301 w 8640249"/>
              <a:gd name="connsiteY33" fmla="*/ 1799042 h 4447730"/>
              <a:gd name="connsiteX34" fmla="*/ 5549407 w 8640249"/>
              <a:gd name="connsiteY34" fmla="*/ 2205048 h 4447730"/>
              <a:gd name="connsiteX35" fmla="*/ 5080000 w 8640249"/>
              <a:gd name="connsiteY35" fmla="*/ 2178663 h 4447730"/>
              <a:gd name="connsiteX36" fmla="*/ 5060310 w 8640249"/>
              <a:gd name="connsiteY36" fmla="*/ 1493847 h 4447730"/>
              <a:gd name="connsiteX37" fmla="*/ 4987063 w 8640249"/>
              <a:gd name="connsiteY37" fmla="*/ 938198 h 4447730"/>
              <a:gd name="connsiteX38" fmla="*/ 5028019 w 8640249"/>
              <a:gd name="connsiteY38" fmla="*/ 202976 h 4447730"/>
              <a:gd name="connsiteX39" fmla="*/ 4724400 w 8640249"/>
              <a:gd name="connsiteY39" fmla="*/ 1014595 h 4447730"/>
              <a:gd name="connsiteX40" fmla="*/ 4611379 w 8640249"/>
              <a:gd name="connsiteY40" fmla="*/ 1331210 h 4447730"/>
              <a:gd name="connsiteX41" fmla="*/ 4502297 w 8640249"/>
              <a:gd name="connsiteY41" fmla="*/ 1524958 h 4447730"/>
              <a:gd name="connsiteX42" fmla="*/ 4354623 w 8640249"/>
              <a:gd name="connsiteY42" fmla="*/ 1946716 h 4447730"/>
              <a:gd name="connsiteX43" fmla="*/ 4250267 w 8640249"/>
              <a:gd name="connsiteY43" fmla="*/ 2127863 h 4447730"/>
              <a:gd name="connsiteX44" fmla="*/ 3862770 w 8640249"/>
              <a:gd name="connsiteY44" fmla="*/ 2022325 h 4447730"/>
              <a:gd name="connsiteX45" fmla="*/ 3510959 w 8640249"/>
              <a:gd name="connsiteY45" fmla="*/ 1604283 h 4447730"/>
              <a:gd name="connsiteX46" fmla="*/ 2723928 w 8640249"/>
              <a:gd name="connsiteY46" fmla="*/ 0 h 4447730"/>
              <a:gd name="connsiteX47" fmla="*/ 3181350 w 8640249"/>
              <a:gd name="connsiteY47" fmla="*/ 1897146 h 4447730"/>
              <a:gd name="connsiteX48" fmla="*/ 2116667 w 8640249"/>
              <a:gd name="connsiteY48" fmla="*/ 1687596 h 4447730"/>
              <a:gd name="connsiteX49" fmla="*/ 1016000 w 8640249"/>
              <a:gd name="connsiteY49" fmla="*/ 1315063 h 4447730"/>
              <a:gd name="connsiteX50" fmla="*/ 2218267 w 8640249"/>
              <a:gd name="connsiteY50" fmla="*/ 1992396 h 4447730"/>
              <a:gd name="connsiteX51" fmla="*/ 2726267 w 8640249"/>
              <a:gd name="connsiteY51" fmla="*/ 2161730 h 4447730"/>
              <a:gd name="connsiteX52" fmla="*/ 1557867 w 8640249"/>
              <a:gd name="connsiteY52" fmla="*/ 2144796 h 4447730"/>
              <a:gd name="connsiteX53" fmla="*/ 321733 w 8640249"/>
              <a:gd name="connsiteY53" fmla="*/ 1704530 h 4447730"/>
              <a:gd name="connsiteX54" fmla="*/ 0 w 8640249"/>
              <a:gd name="connsiteY54" fmla="*/ 1484396 h 4447730"/>
              <a:gd name="connsiteX55" fmla="*/ 508000 w 8640249"/>
              <a:gd name="connsiteY55" fmla="*/ 1992396 h 4447730"/>
              <a:gd name="connsiteX56" fmla="*/ 1507067 w 8640249"/>
              <a:gd name="connsiteY56" fmla="*/ 2398796 h 4447730"/>
              <a:gd name="connsiteX57" fmla="*/ 2286000 w 8640249"/>
              <a:gd name="connsiteY57" fmla="*/ 2500396 h 4447730"/>
              <a:gd name="connsiteX58" fmla="*/ 2946400 w 8640249"/>
              <a:gd name="connsiteY58" fmla="*/ 2737463 h 4447730"/>
              <a:gd name="connsiteX59" fmla="*/ 3352800 w 8640249"/>
              <a:gd name="connsiteY59" fmla="*/ 2940663 h 4447730"/>
              <a:gd name="connsiteX60" fmla="*/ 3556000 w 8640249"/>
              <a:gd name="connsiteY60" fmla="*/ 3380930 h 4447730"/>
              <a:gd name="connsiteX61" fmla="*/ 3606800 w 8640249"/>
              <a:gd name="connsiteY61" fmla="*/ 3787330 h 4447730"/>
              <a:gd name="connsiteX62" fmla="*/ 3572933 w 8640249"/>
              <a:gd name="connsiteY62" fmla="*/ 3956663 h 4447730"/>
              <a:gd name="connsiteX63" fmla="*/ 3403600 w 8640249"/>
              <a:gd name="connsiteY63" fmla="*/ 4159863 h 4447730"/>
              <a:gd name="connsiteX64" fmla="*/ 3115733 w 8640249"/>
              <a:gd name="connsiteY64" fmla="*/ 4329196 h 4447730"/>
              <a:gd name="connsiteX65" fmla="*/ 2963333 w 8640249"/>
              <a:gd name="connsiteY65"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6534623 w 8640249"/>
              <a:gd name="connsiteY9" fmla="*/ 2585850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917395 w 8640249"/>
              <a:gd name="connsiteY10" fmla="*/ 2458260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86000 w 8640249"/>
              <a:gd name="connsiteY58" fmla="*/ 2500396 h 4447730"/>
              <a:gd name="connsiteX59" fmla="*/ 2946400 w 8640249"/>
              <a:gd name="connsiteY59" fmla="*/ 2737463 h 4447730"/>
              <a:gd name="connsiteX60" fmla="*/ 3352800 w 8640249"/>
              <a:gd name="connsiteY60" fmla="*/ 2940663 h 4447730"/>
              <a:gd name="connsiteX61" fmla="*/ 3556000 w 8640249"/>
              <a:gd name="connsiteY61" fmla="*/ 3380930 h 4447730"/>
              <a:gd name="connsiteX62" fmla="*/ 3606800 w 8640249"/>
              <a:gd name="connsiteY62" fmla="*/ 3787330 h 4447730"/>
              <a:gd name="connsiteX63" fmla="*/ 3572933 w 8640249"/>
              <a:gd name="connsiteY63" fmla="*/ 3956663 h 4447730"/>
              <a:gd name="connsiteX64" fmla="*/ 3403600 w 8640249"/>
              <a:gd name="connsiteY64" fmla="*/ 4159863 h 4447730"/>
              <a:gd name="connsiteX65" fmla="*/ 3115733 w 8640249"/>
              <a:gd name="connsiteY65" fmla="*/ 4329196 h 4447730"/>
              <a:gd name="connsiteX66" fmla="*/ 2963333 w 8640249"/>
              <a:gd name="connsiteY66"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946400 w 8640249"/>
              <a:gd name="connsiteY60" fmla="*/ 2737463 h 4447730"/>
              <a:gd name="connsiteX61" fmla="*/ 3352800 w 8640249"/>
              <a:gd name="connsiteY61" fmla="*/ 2940663 h 4447730"/>
              <a:gd name="connsiteX62" fmla="*/ 3556000 w 8640249"/>
              <a:gd name="connsiteY62" fmla="*/ 3380930 h 4447730"/>
              <a:gd name="connsiteX63" fmla="*/ 3606800 w 8640249"/>
              <a:gd name="connsiteY63" fmla="*/ 3787330 h 4447730"/>
              <a:gd name="connsiteX64" fmla="*/ 3572933 w 8640249"/>
              <a:gd name="connsiteY64" fmla="*/ 3956663 h 4447730"/>
              <a:gd name="connsiteX65" fmla="*/ 3403600 w 8640249"/>
              <a:gd name="connsiteY65" fmla="*/ 4159863 h 4447730"/>
              <a:gd name="connsiteX66" fmla="*/ 3115733 w 8640249"/>
              <a:gd name="connsiteY66" fmla="*/ 4329196 h 4447730"/>
              <a:gd name="connsiteX67" fmla="*/ 2963333 w 8640249"/>
              <a:gd name="connsiteY67"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2286000 w 8640249"/>
              <a:gd name="connsiteY59" fmla="*/ 2500396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1973255 w 8640249"/>
              <a:gd name="connsiteY58" fmla="*/ 246889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65004 w 8640249"/>
              <a:gd name="connsiteY59" fmla="*/ 2776843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5917217 w 8640249"/>
              <a:gd name="connsiteY33" fmla="*/ 1299311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218325 w 8640249"/>
              <a:gd name="connsiteY25" fmla="*/ 1286315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98043 w 8640249"/>
              <a:gd name="connsiteY28" fmla="*/ 1703742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574465 w 8640249"/>
              <a:gd name="connsiteY27" fmla="*/ 1655698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549407 w 8640249"/>
              <a:gd name="connsiteY35" fmla="*/ 2205048 h 4447730"/>
              <a:gd name="connsiteX36" fmla="*/ 5080000 w 8640249"/>
              <a:gd name="connsiteY36" fmla="*/ 2178663 h 4447730"/>
              <a:gd name="connsiteX37" fmla="*/ 5060310 w 8640249"/>
              <a:gd name="connsiteY37" fmla="*/ 1493847 h 4447730"/>
              <a:gd name="connsiteX38" fmla="*/ 4987063 w 8640249"/>
              <a:gd name="connsiteY38" fmla="*/ 938198 h 4447730"/>
              <a:gd name="connsiteX39" fmla="*/ 5028019 w 8640249"/>
              <a:gd name="connsiteY39" fmla="*/ 202976 h 4447730"/>
              <a:gd name="connsiteX40" fmla="*/ 4724400 w 8640249"/>
              <a:gd name="connsiteY40" fmla="*/ 1014595 h 4447730"/>
              <a:gd name="connsiteX41" fmla="*/ 4611379 w 8640249"/>
              <a:gd name="connsiteY41" fmla="*/ 1331210 h 4447730"/>
              <a:gd name="connsiteX42" fmla="*/ 4502297 w 8640249"/>
              <a:gd name="connsiteY42" fmla="*/ 1524958 h 4447730"/>
              <a:gd name="connsiteX43" fmla="*/ 4354623 w 8640249"/>
              <a:gd name="connsiteY43" fmla="*/ 1946716 h 4447730"/>
              <a:gd name="connsiteX44" fmla="*/ 4250267 w 8640249"/>
              <a:gd name="connsiteY44" fmla="*/ 2127863 h 4447730"/>
              <a:gd name="connsiteX45" fmla="*/ 3862770 w 8640249"/>
              <a:gd name="connsiteY45" fmla="*/ 2022325 h 4447730"/>
              <a:gd name="connsiteX46" fmla="*/ 3510959 w 8640249"/>
              <a:gd name="connsiteY46" fmla="*/ 1604283 h 4447730"/>
              <a:gd name="connsiteX47" fmla="*/ 2723928 w 8640249"/>
              <a:gd name="connsiteY47" fmla="*/ 0 h 4447730"/>
              <a:gd name="connsiteX48" fmla="*/ 3181350 w 8640249"/>
              <a:gd name="connsiteY48" fmla="*/ 1897146 h 4447730"/>
              <a:gd name="connsiteX49" fmla="*/ 2116667 w 8640249"/>
              <a:gd name="connsiteY49" fmla="*/ 1687596 h 4447730"/>
              <a:gd name="connsiteX50" fmla="*/ 1016000 w 8640249"/>
              <a:gd name="connsiteY50" fmla="*/ 1315063 h 4447730"/>
              <a:gd name="connsiteX51" fmla="*/ 2218267 w 8640249"/>
              <a:gd name="connsiteY51" fmla="*/ 1992396 h 4447730"/>
              <a:gd name="connsiteX52" fmla="*/ 2726267 w 8640249"/>
              <a:gd name="connsiteY52" fmla="*/ 2161730 h 4447730"/>
              <a:gd name="connsiteX53" fmla="*/ 1557867 w 8640249"/>
              <a:gd name="connsiteY53" fmla="*/ 2144796 h 4447730"/>
              <a:gd name="connsiteX54" fmla="*/ 321733 w 8640249"/>
              <a:gd name="connsiteY54" fmla="*/ 1704530 h 4447730"/>
              <a:gd name="connsiteX55" fmla="*/ 0 w 8640249"/>
              <a:gd name="connsiteY55" fmla="*/ 1484396 h 4447730"/>
              <a:gd name="connsiteX56" fmla="*/ 508000 w 8640249"/>
              <a:gd name="connsiteY56" fmla="*/ 1992396 h 4447730"/>
              <a:gd name="connsiteX57" fmla="*/ 1507067 w 8640249"/>
              <a:gd name="connsiteY57" fmla="*/ 2398796 h 4447730"/>
              <a:gd name="connsiteX58" fmla="*/ 2260334 w 8640249"/>
              <a:gd name="connsiteY58" fmla="*/ 2511422 h 4447730"/>
              <a:gd name="connsiteX59" fmla="*/ 1775636 w 8640249"/>
              <a:gd name="connsiteY59" fmla="*/ 2617355 h 4447730"/>
              <a:gd name="connsiteX60" fmla="*/ 2589944 w 8640249"/>
              <a:gd name="connsiteY60" fmla="*/ 2628381 h 4447730"/>
              <a:gd name="connsiteX61" fmla="*/ 2946400 w 8640249"/>
              <a:gd name="connsiteY61" fmla="*/ 2737463 h 4447730"/>
              <a:gd name="connsiteX62" fmla="*/ 3352800 w 8640249"/>
              <a:gd name="connsiteY62" fmla="*/ 2940663 h 4447730"/>
              <a:gd name="connsiteX63" fmla="*/ 3556000 w 8640249"/>
              <a:gd name="connsiteY63" fmla="*/ 3380930 h 4447730"/>
              <a:gd name="connsiteX64" fmla="*/ 3606800 w 8640249"/>
              <a:gd name="connsiteY64" fmla="*/ 3787330 h 4447730"/>
              <a:gd name="connsiteX65" fmla="*/ 3572933 w 8640249"/>
              <a:gd name="connsiteY65" fmla="*/ 3956663 h 4447730"/>
              <a:gd name="connsiteX66" fmla="*/ 3403600 w 8640249"/>
              <a:gd name="connsiteY66" fmla="*/ 4159863 h 4447730"/>
              <a:gd name="connsiteX67" fmla="*/ 3115733 w 8640249"/>
              <a:gd name="connsiteY67" fmla="*/ 4329196 h 4447730"/>
              <a:gd name="connsiteX68" fmla="*/ 2963333 w 8640249"/>
              <a:gd name="connsiteY68"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080000 w 8640249"/>
              <a:gd name="connsiteY37" fmla="*/ 2178663 h 4447730"/>
              <a:gd name="connsiteX38" fmla="*/ 5060310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549407 w 8640249"/>
              <a:gd name="connsiteY36" fmla="*/ 220504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5060310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5852240 w 8640249"/>
              <a:gd name="connsiteY32" fmla="*/ 773196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6417733 w 8640249"/>
              <a:gd name="connsiteY1" fmla="*/ 4447730 h 4447730"/>
              <a:gd name="connsiteX2" fmla="*/ 5808133 w 8640249"/>
              <a:gd name="connsiteY2" fmla="*/ 4109063 h 4447730"/>
              <a:gd name="connsiteX3" fmla="*/ 5571067 w 8640249"/>
              <a:gd name="connsiteY3" fmla="*/ 3668796 h 4447730"/>
              <a:gd name="connsiteX4" fmla="*/ 5520267 w 8640249"/>
              <a:gd name="connsiteY4" fmla="*/ 3330130 h 4447730"/>
              <a:gd name="connsiteX5" fmla="*/ 5537200 w 8640249"/>
              <a:gd name="connsiteY5" fmla="*/ 3042263 h 4447730"/>
              <a:gd name="connsiteX6" fmla="*/ 5554133 w 8640249"/>
              <a:gd name="connsiteY6" fmla="*/ 2872930 h 4447730"/>
              <a:gd name="connsiteX7" fmla="*/ 5554133 w 8640249"/>
              <a:gd name="connsiteY7" fmla="*/ 2872930 h 4447730"/>
              <a:gd name="connsiteX8" fmla="*/ 6146800 w 8640249"/>
              <a:gd name="connsiteY8" fmla="*/ 2737463 h 4447730"/>
              <a:gd name="connsiteX9" fmla="*/ 7183209 w 8640249"/>
              <a:gd name="connsiteY9" fmla="*/ 2692176 h 4447730"/>
              <a:gd name="connsiteX10" fmla="*/ 6577153 w 8640249"/>
              <a:gd name="connsiteY10" fmla="*/ 2522056 h 4447730"/>
              <a:gd name="connsiteX11" fmla="*/ 7179733 w 8640249"/>
              <a:gd name="connsiteY11" fmla="*/ 2347996 h 4447730"/>
              <a:gd name="connsiteX12" fmla="*/ 7476657 w 8640249"/>
              <a:gd name="connsiteY12" fmla="*/ 2253091 h 4447730"/>
              <a:gd name="connsiteX13" fmla="*/ 7694822 w 8640249"/>
              <a:gd name="connsiteY13" fmla="*/ 2200716 h 4447730"/>
              <a:gd name="connsiteX14" fmla="*/ 7858248 w 8640249"/>
              <a:gd name="connsiteY14" fmla="*/ 2169212 h 4447730"/>
              <a:gd name="connsiteX15" fmla="*/ 8182365 w 8640249"/>
              <a:gd name="connsiteY15" fmla="*/ 2050326 h 4447730"/>
              <a:gd name="connsiteX16" fmla="*/ 8640249 w 8640249"/>
              <a:gd name="connsiteY16" fmla="*/ 1748822 h 4447730"/>
              <a:gd name="connsiteX17" fmla="*/ 7859430 w 8640249"/>
              <a:gd name="connsiteY17" fmla="*/ 1911668 h 4447730"/>
              <a:gd name="connsiteX18" fmla="*/ 7478233 w 8640249"/>
              <a:gd name="connsiteY18" fmla="*/ 2014842 h 4447730"/>
              <a:gd name="connsiteX19" fmla="*/ 7235259 w 8640249"/>
              <a:gd name="connsiteY19" fmla="*/ 2042409 h 4447730"/>
              <a:gd name="connsiteX20" fmla="*/ 6984409 w 8640249"/>
              <a:gd name="connsiteY20" fmla="*/ 2160154 h 4447730"/>
              <a:gd name="connsiteX21" fmla="*/ 6417733 w 8640249"/>
              <a:gd name="connsiteY21" fmla="*/ 2212530 h 4447730"/>
              <a:gd name="connsiteX22" fmla="*/ 6079067 w 8640249"/>
              <a:gd name="connsiteY22" fmla="*/ 2263330 h 4447730"/>
              <a:gd name="connsiteX23" fmla="*/ 6553200 w 8640249"/>
              <a:gd name="connsiteY23" fmla="*/ 1890796 h 4447730"/>
              <a:gd name="connsiteX24" fmla="*/ 8016556 w 8640249"/>
              <a:gd name="connsiteY24" fmla="*/ 1113832 h 4447730"/>
              <a:gd name="connsiteX25" fmla="*/ 7186427 w 8640249"/>
              <a:gd name="connsiteY25" fmla="*/ 1360743 h 4447730"/>
              <a:gd name="connsiteX26" fmla="*/ 6815863 w 8640249"/>
              <a:gd name="connsiteY26" fmla="*/ 1541103 h 4447730"/>
              <a:gd name="connsiteX27" fmla="*/ 6329917 w 8640249"/>
              <a:gd name="connsiteY27" fmla="*/ 1719493 h 4447730"/>
              <a:gd name="connsiteX28" fmla="*/ 6355513 w 8640249"/>
              <a:gd name="connsiteY28" fmla="*/ 1512356 h 4447730"/>
              <a:gd name="connsiteX29" fmla="*/ 6593195 w 8640249"/>
              <a:gd name="connsiteY29" fmla="*/ 1090450 h 4447730"/>
              <a:gd name="connsiteX30" fmla="*/ 6931247 w 8640249"/>
              <a:gd name="connsiteY30" fmla="*/ 464459 h 4447730"/>
              <a:gd name="connsiteX31" fmla="*/ 6178697 w 8640249"/>
              <a:gd name="connsiteY31" fmla="*/ 1265051 h 4447730"/>
              <a:gd name="connsiteX32" fmla="*/ 6090366 w 8640249"/>
              <a:gd name="connsiteY32" fmla="*/ 459145 h 4447730"/>
              <a:gd name="connsiteX33" fmla="*/ 6012910 w 8640249"/>
              <a:gd name="connsiteY33" fmla="*/ 1469432 h 4447730"/>
              <a:gd name="connsiteX34" fmla="*/ 5848301 w 8640249"/>
              <a:gd name="connsiteY34" fmla="*/ 1799042 h 4447730"/>
              <a:gd name="connsiteX35" fmla="*/ 5694651 w 8640249"/>
              <a:gd name="connsiteY35" fmla="*/ 2022325 h 4447730"/>
              <a:gd name="connsiteX36" fmla="*/ 5613203 w 8640249"/>
              <a:gd name="connsiteY36" fmla="*/ 1662788 h 4447730"/>
              <a:gd name="connsiteX37" fmla="*/ 5386307 w 8640249"/>
              <a:gd name="connsiteY37" fmla="*/ 2192446 h 4447730"/>
              <a:gd name="connsiteX38" fmla="*/ 5080000 w 8640249"/>
              <a:gd name="connsiteY38" fmla="*/ 2178663 h 4447730"/>
              <a:gd name="connsiteX39" fmla="*/ 4890189 w 8640249"/>
              <a:gd name="connsiteY39" fmla="*/ 1493847 h 4447730"/>
              <a:gd name="connsiteX40" fmla="*/ 4987063 w 8640249"/>
              <a:gd name="connsiteY40" fmla="*/ 938198 h 4447730"/>
              <a:gd name="connsiteX41" fmla="*/ 5028019 w 8640249"/>
              <a:gd name="connsiteY41" fmla="*/ 202976 h 4447730"/>
              <a:gd name="connsiteX42" fmla="*/ 4724400 w 8640249"/>
              <a:gd name="connsiteY42" fmla="*/ 1014595 h 4447730"/>
              <a:gd name="connsiteX43" fmla="*/ 4611379 w 8640249"/>
              <a:gd name="connsiteY43" fmla="*/ 1331210 h 4447730"/>
              <a:gd name="connsiteX44" fmla="*/ 4502297 w 8640249"/>
              <a:gd name="connsiteY44" fmla="*/ 1524958 h 4447730"/>
              <a:gd name="connsiteX45" fmla="*/ 4354623 w 8640249"/>
              <a:gd name="connsiteY45" fmla="*/ 1946716 h 4447730"/>
              <a:gd name="connsiteX46" fmla="*/ 4250267 w 8640249"/>
              <a:gd name="connsiteY46" fmla="*/ 2127863 h 4447730"/>
              <a:gd name="connsiteX47" fmla="*/ 3862770 w 8640249"/>
              <a:gd name="connsiteY47" fmla="*/ 2022325 h 4447730"/>
              <a:gd name="connsiteX48" fmla="*/ 3510959 w 8640249"/>
              <a:gd name="connsiteY48" fmla="*/ 1604283 h 4447730"/>
              <a:gd name="connsiteX49" fmla="*/ 2723928 w 8640249"/>
              <a:gd name="connsiteY49" fmla="*/ 0 h 4447730"/>
              <a:gd name="connsiteX50" fmla="*/ 3181350 w 8640249"/>
              <a:gd name="connsiteY50" fmla="*/ 1897146 h 4447730"/>
              <a:gd name="connsiteX51" fmla="*/ 2116667 w 8640249"/>
              <a:gd name="connsiteY51" fmla="*/ 1687596 h 4447730"/>
              <a:gd name="connsiteX52" fmla="*/ 1016000 w 8640249"/>
              <a:gd name="connsiteY52" fmla="*/ 1315063 h 4447730"/>
              <a:gd name="connsiteX53" fmla="*/ 2218267 w 8640249"/>
              <a:gd name="connsiteY53" fmla="*/ 1992396 h 4447730"/>
              <a:gd name="connsiteX54" fmla="*/ 2726267 w 8640249"/>
              <a:gd name="connsiteY54" fmla="*/ 2161730 h 4447730"/>
              <a:gd name="connsiteX55" fmla="*/ 1557867 w 8640249"/>
              <a:gd name="connsiteY55" fmla="*/ 2144796 h 4447730"/>
              <a:gd name="connsiteX56" fmla="*/ 321733 w 8640249"/>
              <a:gd name="connsiteY56" fmla="*/ 1704530 h 4447730"/>
              <a:gd name="connsiteX57" fmla="*/ 0 w 8640249"/>
              <a:gd name="connsiteY57" fmla="*/ 1484396 h 4447730"/>
              <a:gd name="connsiteX58" fmla="*/ 508000 w 8640249"/>
              <a:gd name="connsiteY58" fmla="*/ 1992396 h 4447730"/>
              <a:gd name="connsiteX59" fmla="*/ 1507067 w 8640249"/>
              <a:gd name="connsiteY59" fmla="*/ 2398796 h 4447730"/>
              <a:gd name="connsiteX60" fmla="*/ 2260334 w 8640249"/>
              <a:gd name="connsiteY60" fmla="*/ 2511422 h 4447730"/>
              <a:gd name="connsiteX61" fmla="*/ 1775636 w 8640249"/>
              <a:gd name="connsiteY61" fmla="*/ 2617355 h 4447730"/>
              <a:gd name="connsiteX62" fmla="*/ 2589944 w 8640249"/>
              <a:gd name="connsiteY62" fmla="*/ 2628381 h 4447730"/>
              <a:gd name="connsiteX63" fmla="*/ 2946400 w 8640249"/>
              <a:gd name="connsiteY63" fmla="*/ 2737463 h 4447730"/>
              <a:gd name="connsiteX64" fmla="*/ 3352800 w 8640249"/>
              <a:gd name="connsiteY64" fmla="*/ 2940663 h 4447730"/>
              <a:gd name="connsiteX65" fmla="*/ 3556000 w 8640249"/>
              <a:gd name="connsiteY65" fmla="*/ 3380930 h 4447730"/>
              <a:gd name="connsiteX66" fmla="*/ 3606800 w 8640249"/>
              <a:gd name="connsiteY66" fmla="*/ 3787330 h 4447730"/>
              <a:gd name="connsiteX67" fmla="*/ 3572933 w 8640249"/>
              <a:gd name="connsiteY67" fmla="*/ 3956663 h 4447730"/>
              <a:gd name="connsiteX68" fmla="*/ 3403600 w 8640249"/>
              <a:gd name="connsiteY68" fmla="*/ 4159863 h 4447730"/>
              <a:gd name="connsiteX69" fmla="*/ 3115733 w 8640249"/>
              <a:gd name="connsiteY69" fmla="*/ 4329196 h 4447730"/>
              <a:gd name="connsiteX70" fmla="*/ 2963333 w 8640249"/>
              <a:gd name="connsiteY70"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3115733 w 8640249"/>
              <a:gd name="connsiteY68" fmla="*/ 4329196 h 4447730"/>
              <a:gd name="connsiteX69" fmla="*/ 2963333 w 8640249"/>
              <a:gd name="connsiteY69" fmla="*/ 4447730 h 4447730"/>
              <a:gd name="connsiteX0" fmla="*/ 2963333 w 8640249"/>
              <a:gd name="connsiteY0" fmla="*/ 4447730 h 4447730"/>
              <a:gd name="connsiteX1" fmla="*/ 5808133 w 8640249"/>
              <a:gd name="connsiteY1" fmla="*/ 4109063 h 4447730"/>
              <a:gd name="connsiteX2" fmla="*/ 5571067 w 8640249"/>
              <a:gd name="connsiteY2" fmla="*/ 3668796 h 4447730"/>
              <a:gd name="connsiteX3" fmla="*/ 5520267 w 8640249"/>
              <a:gd name="connsiteY3" fmla="*/ 3330130 h 4447730"/>
              <a:gd name="connsiteX4" fmla="*/ 5537200 w 8640249"/>
              <a:gd name="connsiteY4" fmla="*/ 3042263 h 4447730"/>
              <a:gd name="connsiteX5" fmla="*/ 5554133 w 8640249"/>
              <a:gd name="connsiteY5" fmla="*/ 2872930 h 4447730"/>
              <a:gd name="connsiteX6" fmla="*/ 5554133 w 8640249"/>
              <a:gd name="connsiteY6" fmla="*/ 2872930 h 4447730"/>
              <a:gd name="connsiteX7" fmla="*/ 6146800 w 8640249"/>
              <a:gd name="connsiteY7" fmla="*/ 2737463 h 4447730"/>
              <a:gd name="connsiteX8" fmla="*/ 7183209 w 8640249"/>
              <a:gd name="connsiteY8" fmla="*/ 2692176 h 4447730"/>
              <a:gd name="connsiteX9" fmla="*/ 6577153 w 8640249"/>
              <a:gd name="connsiteY9" fmla="*/ 2522056 h 4447730"/>
              <a:gd name="connsiteX10" fmla="*/ 7179733 w 8640249"/>
              <a:gd name="connsiteY10" fmla="*/ 2347996 h 4447730"/>
              <a:gd name="connsiteX11" fmla="*/ 7476657 w 8640249"/>
              <a:gd name="connsiteY11" fmla="*/ 2253091 h 4447730"/>
              <a:gd name="connsiteX12" fmla="*/ 7694822 w 8640249"/>
              <a:gd name="connsiteY12" fmla="*/ 2200716 h 4447730"/>
              <a:gd name="connsiteX13" fmla="*/ 7858248 w 8640249"/>
              <a:gd name="connsiteY13" fmla="*/ 2169212 h 4447730"/>
              <a:gd name="connsiteX14" fmla="*/ 8182365 w 8640249"/>
              <a:gd name="connsiteY14" fmla="*/ 2050326 h 4447730"/>
              <a:gd name="connsiteX15" fmla="*/ 8640249 w 8640249"/>
              <a:gd name="connsiteY15" fmla="*/ 1748822 h 4447730"/>
              <a:gd name="connsiteX16" fmla="*/ 7859430 w 8640249"/>
              <a:gd name="connsiteY16" fmla="*/ 1911668 h 4447730"/>
              <a:gd name="connsiteX17" fmla="*/ 7478233 w 8640249"/>
              <a:gd name="connsiteY17" fmla="*/ 2014842 h 4447730"/>
              <a:gd name="connsiteX18" fmla="*/ 7235259 w 8640249"/>
              <a:gd name="connsiteY18" fmla="*/ 2042409 h 4447730"/>
              <a:gd name="connsiteX19" fmla="*/ 6984409 w 8640249"/>
              <a:gd name="connsiteY19" fmla="*/ 2160154 h 4447730"/>
              <a:gd name="connsiteX20" fmla="*/ 6417733 w 8640249"/>
              <a:gd name="connsiteY20" fmla="*/ 2212530 h 4447730"/>
              <a:gd name="connsiteX21" fmla="*/ 6079067 w 8640249"/>
              <a:gd name="connsiteY21" fmla="*/ 2263330 h 4447730"/>
              <a:gd name="connsiteX22" fmla="*/ 6553200 w 8640249"/>
              <a:gd name="connsiteY22" fmla="*/ 1890796 h 4447730"/>
              <a:gd name="connsiteX23" fmla="*/ 8016556 w 8640249"/>
              <a:gd name="connsiteY23" fmla="*/ 1113832 h 4447730"/>
              <a:gd name="connsiteX24" fmla="*/ 7186427 w 8640249"/>
              <a:gd name="connsiteY24" fmla="*/ 1360743 h 4447730"/>
              <a:gd name="connsiteX25" fmla="*/ 6815863 w 8640249"/>
              <a:gd name="connsiteY25" fmla="*/ 1541103 h 4447730"/>
              <a:gd name="connsiteX26" fmla="*/ 6329917 w 8640249"/>
              <a:gd name="connsiteY26" fmla="*/ 1719493 h 4447730"/>
              <a:gd name="connsiteX27" fmla="*/ 6355513 w 8640249"/>
              <a:gd name="connsiteY27" fmla="*/ 1512356 h 4447730"/>
              <a:gd name="connsiteX28" fmla="*/ 6593195 w 8640249"/>
              <a:gd name="connsiteY28" fmla="*/ 1090450 h 4447730"/>
              <a:gd name="connsiteX29" fmla="*/ 6931247 w 8640249"/>
              <a:gd name="connsiteY29" fmla="*/ 464459 h 4447730"/>
              <a:gd name="connsiteX30" fmla="*/ 6178697 w 8640249"/>
              <a:gd name="connsiteY30" fmla="*/ 1265051 h 4447730"/>
              <a:gd name="connsiteX31" fmla="*/ 6090366 w 8640249"/>
              <a:gd name="connsiteY31" fmla="*/ 459145 h 4447730"/>
              <a:gd name="connsiteX32" fmla="*/ 6012910 w 8640249"/>
              <a:gd name="connsiteY32" fmla="*/ 1469432 h 4447730"/>
              <a:gd name="connsiteX33" fmla="*/ 5848301 w 8640249"/>
              <a:gd name="connsiteY33" fmla="*/ 1799042 h 4447730"/>
              <a:gd name="connsiteX34" fmla="*/ 5694651 w 8640249"/>
              <a:gd name="connsiteY34" fmla="*/ 2022325 h 4447730"/>
              <a:gd name="connsiteX35" fmla="*/ 5613203 w 8640249"/>
              <a:gd name="connsiteY35" fmla="*/ 1662788 h 4447730"/>
              <a:gd name="connsiteX36" fmla="*/ 5386307 w 8640249"/>
              <a:gd name="connsiteY36" fmla="*/ 2192446 h 4447730"/>
              <a:gd name="connsiteX37" fmla="*/ 5080000 w 8640249"/>
              <a:gd name="connsiteY37" fmla="*/ 2178663 h 4447730"/>
              <a:gd name="connsiteX38" fmla="*/ 4890189 w 8640249"/>
              <a:gd name="connsiteY38" fmla="*/ 1493847 h 4447730"/>
              <a:gd name="connsiteX39" fmla="*/ 4987063 w 8640249"/>
              <a:gd name="connsiteY39" fmla="*/ 938198 h 4447730"/>
              <a:gd name="connsiteX40" fmla="*/ 5028019 w 8640249"/>
              <a:gd name="connsiteY40" fmla="*/ 202976 h 4447730"/>
              <a:gd name="connsiteX41" fmla="*/ 4724400 w 8640249"/>
              <a:gd name="connsiteY41" fmla="*/ 1014595 h 4447730"/>
              <a:gd name="connsiteX42" fmla="*/ 4611379 w 8640249"/>
              <a:gd name="connsiteY42" fmla="*/ 1331210 h 4447730"/>
              <a:gd name="connsiteX43" fmla="*/ 4502297 w 8640249"/>
              <a:gd name="connsiteY43" fmla="*/ 1524958 h 4447730"/>
              <a:gd name="connsiteX44" fmla="*/ 4354623 w 8640249"/>
              <a:gd name="connsiteY44" fmla="*/ 1946716 h 4447730"/>
              <a:gd name="connsiteX45" fmla="*/ 4250267 w 8640249"/>
              <a:gd name="connsiteY45" fmla="*/ 2127863 h 4447730"/>
              <a:gd name="connsiteX46" fmla="*/ 3862770 w 8640249"/>
              <a:gd name="connsiteY46" fmla="*/ 2022325 h 4447730"/>
              <a:gd name="connsiteX47" fmla="*/ 3510959 w 8640249"/>
              <a:gd name="connsiteY47" fmla="*/ 1604283 h 4447730"/>
              <a:gd name="connsiteX48" fmla="*/ 2723928 w 8640249"/>
              <a:gd name="connsiteY48" fmla="*/ 0 h 4447730"/>
              <a:gd name="connsiteX49" fmla="*/ 3181350 w 8640249"/>
              <a:gd name="connsiteY49" fmla="*/ 1897146 h 4447730"/>
              <a:gd name="connsiteX50" fmla="*/ 2116667 w 8640249"/>
              <a:gd name="connsiteY50" fmla="*/ 1687596 h 4447730"/>
              <a:gd name="connsiteX51" fmla="*/ 1016000 w 8640249"/>
              <a:gd name="connsiteY51" fmla="*/ 1315063 h 4447730"/>
              <a:gd name="connsiteX52" fmla="*/ 2218267 w 8640249"/>
              <a:gd name="connsiteY52" fmla="*/ 1992396 h 4447730"/>
              <a:gd name="connsiteX53" fmla="*/ 2726267 w 8640249"/>
              <a:gd name="connsiteY53" fmla="*/ 2161730 h 4447730"/>
              <a:gd name="connsiteX54" fmla="*/ 1557867 w 8640249"/>
              <a:gd name="connsiteY54" fmla="*/ 2144796 h 4447730"/>
              <a:gd name="connsiteX55" fmla="*/ 321733 w 8640249"/>
              <a:gd name="connsiteY55" fmla="*/ 1704530 h 4447730"/>
              <a:gd name="connsiteX56" fmla="*/ 0 w 8640249"/>
              <a:gd name="connsiteY56" fmla="*/ 1484396 h 4447730"/>
              <a:gd name="connsiteX57" fmla="*/ 508000 w 8640249"/>
              <a:gd name="connsiteY57" fmla="*/ 1992396 h 4447730"/>
              <a:gd name="connsiteX58" fmla="*/ 1507067 w 8640249"/>
              <a:gd name="connsiteY58" fmla="*/ 2398796 h 4447730"/>
              <a:gd name="connsiteX59" fmla="*/ 2260334 w 8640249"/>
              <a:gd name="connsiteY59" fmla="*/ 2511422 h 4447730"/>
              <a:gd name="connsiteX60" fmla="*/ 1775636 w 8640249"/>
              <a:gd name="connsiteY60" fmla="*/ 2617355 h 4447730"/>
              <a:gd name="connsiteX61" fmla="*/ 2589944 w 8640249"/>
              <a:gd name="connsiteY61" fmla="*/ 2628381 h 4447730"/>
              <a:gd name="connsiteX62" fmla="*/ 2946400 w 8640249"/>
              <a:gd name="connsiteY62" fmla="*/ 2737463 h 4447730"/>
              <a:gd name="connsiteX63" fmla="*/ 3352800 w 8640249"/>
              <a:gd name="connsiteY63" fmla="*/ 2940663 h 4447730"/>
              <a:gd name="connsiteX64" fmla="*/ 3556000 w 8640249"/>
              <a:gd name="connsiteY64" fmla="*/ 3380930 h 4447730"/>
              <a:gd name="connsiteX65" fmla="*/ 3606800 w 8640249"/>
              <a:gd name="connsiteY65" fmla="*/ 3787330 h 4447730"/>
              <a:gd name="connsiteX66" fmla="*/ 3572933 w 8640249"/>
              <a:gd name="connsiteY66" fmla="*/ 3956663 h 4447730"/>
              <a:gd name="connsiteX67" fmla="*/ 3403600 w 8640249"/>
              <a:gd name="connsiteY67" fmla="*/ 4159863 h 4447730"/>
              <a:gd name="connsiteX68" fmla="*/ 2963333 w 8640249"/>
              <a:gd name="connsiteY68" fmla="*/ 4447730 h 4447730"/>
              <a:gd name="connsiteX0" fmla="*/ 3403600 w 8640249"/>
              <a:gd name="connsiteY0" fmla="*/ 4159863 h 4159863"/>
              <a:gd name="connsiteX1" fmla="*/ 5808133 w 8640249"/>
              <a:gd name="connsiteY1" fmla="*/ 4109063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846234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4036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4036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0267 w 8640249"/>
              <a:gd name="connsiteY45" fmla="*/ 212786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62770 w 8640249"/>
              <a:gd name="connsiteY46" fmla="*/ 202232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613203 w 8640249"/>
              <a:gd name="connsiteY35" fmla="*/ 1662788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80000 w 8640249"/>
              <a:gd name="connsiteY37" fmla="*/ 217866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057761 w 8640249"/>
              <a:gd name="connsiteY45" fmla="*/ 1892383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3801087 w 8640249"/>
              <a:gd name="connsiteY45" fmla="*/ 1219585 h 4159863"/>
              <a:gd name="connsiteX46" fmla="*/ 3838707 w 8640249"/>
              <a:gd name="connsiteY46" fmla="*/ 1753205 h 4159863"/>
              <a:gd name="connsiteX47" fmla="*/ 3510959 w 8640249"/>
              <a:gd name="connsiteY47" fmla="*/ 1604283 h 4159863"/>
              <a:gd name="connsiteX48" fmla="*/ 2723928 w 8640249"/>
              <a:gd name="connsiteY48" fmla="*/ 0 h 4159863"/>
              <a:gd name="connsiteX49" fmla="*/ 3181350 w 8640249"/>
              <a:gd name="connsiteY49" fmla="*/ 1897146 h 4159863"/>
              <a:gd name="connsiteX50" fmla="*/ 2116667 w 8640249"/>
              <a:gd name="connsiteY50" fmla="*/ 1687596 h 4159863"/>
              <a:gd name="connsiteX51" fmla="*/ 1016000 w 8640249"/>
              <a:gd name="connsiteY51" fmla="*/ 1315063 h 4159863"/>
              <a:gd name="connsiteX52" fmla="*/ 2218267 w 8640249"/>
              <a:gd name="connsiteY52" fmla="*/ 1992396 h 4159863"/>
              <a:gd name="connsiteX53" fmla="*/ 2726267 w 8640249"/>
              <a:gd name="connsiteY53" fmla="*/ 2161730 h 4159863"/>
              <a:gd name="connsiteX54" fmla="*/ 1557867 w 8640249"/>
              <a:gd name="connsiteY54" fmla="*/ 2144796 h 4159863"/>
              <a:gd name="connsiteX55" fmla="*/ 321733 w 8640249"/>
              <a:gd name="connsiteY55" fmla="*/ 1704530 h 4159863"/>
              <a:gd name="connsiteX56" fmla="*/ 0 w 8640249"/>
              <a:gd name="connsiteY56" fmla="*/ 1484396 h 4159863"/>
              <a:gd name="connsiteX57" fmla="*/ 508000 w 8640249"/>
              <a:gd name="connsiteY57" fmla="*/ 1992396 h 4159863"/>
              <a:gd name="connsiteX58" fmla="*/ 1507067 w 8640249"/>
              <a:gd name="connsiteY58" fmla="*/ 2398796 h 4159863"/>
              <a:gd name="connsiteX59" fmla="*/ 2260334 w 8640249"/>
              <a:gd name="connsiteY59" fmla="*/ 2511422 h 4159863"/>
              <a:gd name="connsiteX60" fmla="*/ 1775636 w 8640249"/>
              <a:gd name="connsiteY60" fmla="*/ 2617355 h 4159863"/>
              <a:gd name="connsiteX61" fmla="*/ 2589944 w 8640249"/>
              <a:gd name="connsiteY61" fmla="*/ 2628381 h 4159863"/>
              <a:gd name="connsiteX62" fmla="*/ 2946400 w 8640249"/>
              <a:gd name="connsiteY62" fmla="*/ 2737463 h 4159863"/>
              <a:gd name="connsiteX63" fmla="*/ 3352800 w 8640249"/>
              <a:gd name="connsiteY63" fmla="*/ 2940663 h 4159863"/>
              <a:gd name="connsiteX64" fmla="*/ 3556000 w 8640249"/>
              <a:gd name="connsiteY64" fmla="*/ 3380930 h 4159863"/>
              <a:gd name="connsiteX65" fmla="*/ 3606800 w 8640249"/>
              <a:gd name="connsiteY65" fmla="*/ 3787330 h 4159863"/>
              <a:gd name="connsiteX66" fmla="*/ 3572933 w 8640249"/>
              <a:gd name="connsiteY66" fmla="*/ 3956663 h 4159863"/>
              <a:gd name="connsiteX67" fmla="*/ 3556000 w 8640249"/>
              <a:gd name="connsiteY67"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252166 w 8640249"/>
              <a:gd name="connsiteY45" fmla="*/ 1353540 h 4159863"/>
              <a:gd name="connsiteX46" fmla="*/ 3801087 w 8640249"/>
              <a:gd name="connsiteY46" fmla="*/ 1219585 h 4159863"/>
              <a:gd name="connsiteX47" fmla="*/ 3838707 w 8640249"/>
              <a:gd name="connsiteY47" fmla="*/ 1753205 h 4159863"/>
              <a:gd name="connsiteX48" fmla="*/ 3510959 w 8640249"/>
              <a:gd name="connsiteY48" fmla="*/ 1604283 h 4159863"/>
              <a:gd name="connsiteX49" fmla="*/ 2723928 w 8640249"/>
              <a:gd name="connsiteY49" fmla="*/ 0 h 4159863"/>
              <a:gd name="connsiteX50" fmla="*/ 3181350 w 8640249"/>
              <a:gd name="connsiteY50" fmla="*/ 1897146 h 4159863"/>
              <a:gd name="connsiteX51" fmla="*/ 2116667 w 8640249"/>
              <a:gd name="connsiteY51" fmla="*/ 1687596 h 4159863"/>
              <a:gd name="connsiteX52" fmla="*/ 1016000 w 8640249"/>
              <a:gd name="connsiteY52" fmla="*/ 1315063 h 4159863"/>
              <a:gd name="connsiteX53" fmla="*/ 2218267 w 8640249"/>
              <a:gd name="connsiteY53" fmla="*/ 1992396 h 4159863"/>
              <a:gd name="connsiteX54" fmla="*/ 2726267 w 8640249"/>
              <a:gd name="connsiteY54" fmla="*/ 2161730 h 4159863"/>
              <a:gd name="connsiteX55" fmla="*/ 1557867 w 8640249"/>
              <a:gd name="connsiteY55" fmla="*/ 2144796 h 4159863"/>
              <a:gd name="connsiteX56" fmla="*/ 321733 w 8640249"/>
              <a:gd name="connsiteY56" fmla="*/ 1704530 h 4159863"/>
              <a:gd name="connsiteX57" fmla="*/ 0 w 8640249"/>
              <a:gd name="connsiteY57" fmla="*/ 1484396 h 4159863"/>
              <a:gd name="connsiteX58" fmla="*/ 508000 w 8640249"/>
              <a:gd name="connsiteY58" fmla="*/ 1992396 h 4159863"/>
              <a:gd name="connsiteX59" fmla="*/ 1507067 w 8640249"/>
              <a:gd name="connsiteY59" fmla="*/ 2398796 h 4159863"/>
              <a:gd name="connsiteX60" fmla="*/ 2260334 w 8640249"/>
              <a:gd name="connsiteY60" fmla="*/ 2511422 h 4159863"/>
              <a:gd name="connsiteX61" fmla="*/ 1775636 w 8640249"/>
              <a:gd name="connsiteY61" fmla="*/ 2617355 h 4159863"/>
              <a:gd name="connsiteX62" fmla="*/ 2589944 w 8640249"/>
              <a:gd name="connsiteY62" fmla="*/ 2628381 h 4159863"/>
              <a:gd name="connsiteX63" fmla="*/ 2946400 w 8640249"/>
              <a:gd name="connsiteY63" fmla="*/ 2737463 h 4159863"/>
              <a:gd name="connsiteX64" fmla="*/ 3352800 w 8640249"/>
              <a:gd name="connsiteY64" fmla="*/ 2940663 h 4159863"/>
              <a:gd name="connsiteX65" fmla="*/ 3556000 w 8640249"/>
              <a:gd name="connsiteY65" fmla="*/ 3380930 h 4159863"/>
              <a:gd name="connsiteX66" fmla="*/ 3606800 w 8640249"/>
              <a:gd name="connsiteY66" fmla="*/ 3787330 h 4159863"/>
              <a:gd name="connsiteX67" fmla="*/ 3572933 w 8640249"/>
              <a:gd name="connsiteY67" fmla="*/ 3956663 h 4159863"/>
              <a:gd name="connsiteX68" fmla="*/ 3556000 w 8640249"/>
              <a:gd name="connsiteY68"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890189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4987063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211032 w 8640249"/>
              <a:gd name="connsiteY38" fmla="*/ 1493847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502297 w 8640249"/>
              <a:gd name="connsiteY43" fmla="*/ 1524958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611379 w 8640249"/>
              <a:gd name="connsiteY42" fmla="*/ 1331210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724400 w 8640249"/>
              <a:gd name="connsiteY41" fmla="*/ 1014595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726887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4970401 w 8640249"/>
              <a:gd name="connsiteY38" fmla="*/ 1538700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016000 w 8640249"/>
              <a:gd name="connsiteY53" fmla="*/ 1315063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116667 w 8640249"/>
              <a:gd name="connsiteY52" fmla="*/ 1687596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218267 w 8640249"/>
              <a:gd name="connsiteY54" fmla="*/ 1992396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59863"/>
              <a:gd name="connsiteX1" fmla="*/ 5608110 w 8640249"/>
              <a:gd name="connsiteY1" fmla="*/ 4153928 h 4159863"/>
              <a:gd name="connsiteX2" fmla="*/ 5571067 w 8640249"/>
              <a:gd name="connsiteY2" fmla="*/ 3668796 h 4159863"/>
              <a:gd name="connsiteX3" fmla="*/ 5520267 w 8640249"/>
              <a:gd name="connsiteY3" fmla="*/ 3330130 h 4159863"/>
              <a:gd name="connsiteX4" fmla="*/ 5537200 w 8640249"/>
              <a:gd name="connsiteY4" fmla="*/ 3042263 h 4159863"/>
              <a:gd name="connsiteX5" fmla="*/ 5554133 w 8640249"/>
              <a:gd name="connsiteY5" fmla="*/ 2872930 h 4159863"/>
              <a:gd name="connsiteX6" fmla="*/ 5554133 w 8640249"/>
              <a:gd name="connsiteY6" fmla="*/ 2872930 h 4159863"/>
              <a:gd name="connsiteX7" fmla="*/ 6146800 w 8640249"/>
              <a:gd name="connsiteY7" fmla="*/ 2737463 h 4159863"/>
              <a:gd name="connsiteX8" fmla="*/ 7183209 w 8640249"/>
              <a:gd name="connsiteY8" fmla="*/ 2692176 h 4159863"/>
              <a:gd name="connsiteX9" fmla="*/ 6577153 w 8640249"/>
              <a:gd name="connsiteY9" fmla="*/ 2522056 h 4159863"/>
              <a:gd name="connsiteX10" fmla="*/ 7179733 w 8640249"/>
              <a:gd name="connsiteY10" fmla="*/ 2347996 h 4159863"/>
              <a:gd name="connsiteX11" fmla="*/ 7476657 w 8640249"/>
              <a:gd name="connsiteY11" fmla="*/ 2253091 h 4159863"/>
              <a:gd name="connsiteX12" fmla="*/ 7694822 w 8640249"/>
              <a:gd name="connsiteY12" fmla="*/ 2200716 h 4159863"/>
              <a:gd name="connsiteX13" fmla="*/ 7858248 w 8640249"/>
              <a:gd name="connsiteY13" fmla="*/ 2169212 h 4159863"/>
              <a:gd name="connsiteX14" fmla="*/ 8182365 w 8640249"/>
              <a:gd name="connsiteY14" fmla="*/ 2050326 h 4159863"/>
              <a:gd name="connsiteX15" fmla="*/ 8640249 w 8640249"/>
              <a:gd name="connsiteY15" fmla="*/ 1748822 h 4159863"/>
              <a:gd name="connsiteX16" fmla="*/ 7859430 w 8640249"/>
              <a:gd name="connsiteY16" fmla="*/ 1911668 h 4159863"/>
              <a:gd name="connsiteX17" fmla="*/ 7478233 w 8640249"/>
              <a:gd name="connsiteY17" fmla="*/ 2014842 h 4159863"/>
              <a:gd name="connsiteX18" fmla="*/ 7235259 w 8640249"/>
              <a:gd name="connsiteY18" fmla="*/ 2042409 h 4159863"/>
              <a:gd name="connsiteX19" fmla="*/ 6984409 w 8640249"/>
              <a:gd name="connsiteY19" fmla="*/ 2160154 h 4159863"/>
              <a:gd name="connsiteX20" fmla="*/ 6417733 w 8640249"/>
              <a:gd name="connsiteY20" fmla="*/ 2212530 h 4159863"/>
              <a:gd name="connsiteX21" fmla="*/ 6079067 w 8640249"/>
              <a:gd name="connsiteY21" fmla="*/ 2263330 h 4159863"/>
              <a:gd name="connsiteX22" fmla="*/ 6553200 w 8640249"/>
              <a:gd name="connsiteY22" fmla="*/ 1890796 h 4159863"/>
              <a:gd name="connsiteX23" fmla="*/ 8016556 w 8640249"/>
              <a:gd name="connsiteY23" fmla="*/ 1113832 h 4159863"/>
              <a:gd name="connsiteX24" fmla="*/ 7186427 w 8640249"/>
              <a:gd name="connsiteY24" fmla="*/ 1360743 h 4159863"/>
              <a:gd name="connsiteX25" fmla="*/ 6815863 w 8640249"/>
              <a:gd name="connsiteY25" fmla="*/ 1541103 h 4159863"/>
              <a:gd name="connsiteX26" fmla="*/ 6329917 w 8640249"/>
              <a:gd name="connsiteY26" fmla="*/ 1719493 h 4159863"/>
              <a:gd name="connsiteX27" fmla="*/ 6355513 w 8640249"/>
              <a:gd name="connsiteY27" fmla="*/ 1512356 h 4159863"/>
              <a:gd name="connsiteX28" fmla="*/ 6593195 w 8640249"/>
              <a:gd name="connsiteY28" fmla="*/ 1090450 h 4159863"/>
              <a:gd name="connsiteX29" fmla="*/ 6931247 w 8640249"/>
              <a:gd name="connsiteY29" fmla="*/ 464459 h 4159863"/>
              <a:gd name="connsiteX30" fmla="*/ 6178697 w 8640249"/>
              <a:gd name="connsiteY30" fmla="*/ 1265051 h 4159863"/>
              <a:gd name="connsiteX31" fmla="*/ 6090366 w 8640249"/>
              <a:gd name="connsiteY31" fmla="*/ 459145 h 4159863"/>
              <a:gd name="connsiteX32" fmla="*/ 6012910 w 8640249"/>
              <a:gd name="connsiteY32" fmla="*/ 1469432 h 4159863"/>
              <a:gd name="connsiteX33" fmla="*/ 5848301 w 8640249"/>
              <a:gd name="connsiteY33" fmla="*/ 1799042 h 4159863"/>
              <a:gd name="connsiteX34" fmla="*/ 5694651 w 8640249"/>
              <a:gd name="connsiteY34" fmla="*/ 2022325 h 4159863"/>
              <a:gd name="connsiteX35" fmla="*/ 5528983 w 8640249"/>
              <a:gd name="connsiteY35" fmla="*/ 2016007 h 4159863"/>
              <a:gd name="connsiteX36" fmla="*/ 5386307 w 8640249"/>
              <a:gd name="connsiteY36" fmla="*/ 2192446 h 4159863"/>
              <a:gd name="connsiteX37" fmla="*/ 5067970 w 8640249"/>
              <a:gd name="connsiteY37" fmla="*/ 1976823 h 4159863"/>
              <a:gd name="connsiteX38" fmla="*/ 5082697 w 8640249"/>
              <a:gd name="connsiteY38" fmla="*/ 1583553 h 4159863"/>
              <a:gd name="connsiteX39" fmla="*/ 5099359 w 8640249"/>
              <a:gd name="connsiteY39" fmla="*/ 938198 h 4159863"/>
              <a:gd name="connsiteX40" fmla="*/ 5028019 w 8640249"/>
              <a:gd name="connsiteY40" fmla="*/ 202976 h 4159863"/>
              <a:gd name="connsiteX41" fmla="*/ 4884822 w 8640249"/>
              <a:gd name="connsiteY41" fmla="*/ 992169 h 4159863"/>
              <a:gd name="connsiteX42" fmla="*/ 4739717 w 8640249"/>
              <a:gd name="connsiteY42" fmla="*/ 1308782 h 4159863"/>
              <a:gd name="connsiteX43" fmla="*/ 4646678 w 8640249"/>
              <a:gd name="connsiteY43" fmla="*/ 1569811 h 4159863"/>
              <a:gd name="connsiteX44" fmla="*/ 4354623 w 8640249"/>
              <a:gd name="connsiteY44" fmla="*/ 1946716 h 4159863"/>
              <a:gd name="connsiteX45" fmla="*/ 4123829 w 8640249"/>
              <a:gd name="connsiteY45" fmla="*/ 1689940 h 4159863"/>
              <a:gd name="connsiteX46" fmla="*/ 4252166 w 8640249"/>
              <a:gd name="connsiteY46" fmla="*/ 1353540 h 4159863"/>
              <a:gd name="connsiteX47" fmla="*/ 3801087 w 8640249"/>
              <a:gd name="connsiteY47" fmla="*/ 1219585 h 4159863"/>
              <a:gd name="connsiteX48" fmla="*/ 3838707 w 8640249"/>
              <a:gd name="connsiteY48" fmla="*/ 1753205 h 4159863"/>
              <a:gd name="connsiteX49" fmla="*/ 3510959 w 8640249"/>
              <a:gd name="connsiteY49" fmla="*/ 1604283 h 4159863"/>
              <a:gd name="connsiteX50" fmla="*/ 2723928 w 8640249"/>
              <a:gd name="connsiteY50" fmla="*/ 0 h 4159863"/>
              <a:gd name="connsiteX51" fmla="*/ 3181350 w 8640249"/>
              <a:gd name="connsiteY51" fmla="*/ 1897146 h 4159863"/>
              <a:gd name="connsiteX52" fmla="*/ 2261046 w 8640249"/>
              <a:gd name="connsiteY52" fmla="*/ 1575464 h 4159863"/>
              <a:gd name="connsiteX53" fmla="*/ 1368926 w 8640249"/>
              <a:gd name="connsiteY53" fmla="*/ 1001089 h 4159863"/>
              <a:gd name="connsiteX54" fmla="*/ 2186183 w 8640249"/>
              <a:gd name="connsiteY54" fmla="*/ 1790557 h 4159863"/>
              <a:gd name="connsiteX55" fmla="*/ 2726267 w 8640249"/>
              <a:gd name="connsiteY55" fmla="*/ 2161730 h 4159863"/>
              <a:gd name="connsiteX56" fmla="*/ 1557867 w 8640249"/>
              <a:gd name="connsiteY56" fmla="*/ 2144796 h 4159863"/>
              <a:gd name="connsiteX57" fmla="*/ 321733 w 8640249"/>
              <a:gd name="connsiteY57" fmla="*/ 1704530 h 4159863"/>
              <a:gd name="connsiteX58" fmla="*/ 0 w 8640249"/>
              <a:gd name="connsiteY58" fmla="*/ 1484396 h 4159863"/>
              <a:gd name="connsiteX59" fmla="*/ 508000 w 8640249"/>
              <a:gd name="connsiteY59" fmla="*/ 1992396 h 4159863"/>
              <a:gd name="connsiteX60" fmla="*/ 1507067 w 8640249"/>
              <a:gd name="connsiteY60" fmla="*/ 2398796 h 4159863"/>
              <a:gd name="connsiteX61" fmla="*/ 2260334 w 8640249"/>
              <a:gd name="connsiteY61" fmla="*/ 2511422 h 4159863"/>
              <a:gd name="connsiteX62" fmla="*/ 1775636 w 8640249"/>
              <a:gd name="connsiteY62" fmla="*/ 2617355 h 4159863"/>
              <a:gd name="connsiteX63" fmla="*/ 2589944 w 8640249"/>
              <a:gd name="connsiteY63" fmla="*/ 2628381 h 4159863"/>
              <a:gd name="connsiteX64" fmla="*/ 2946400 w 8640249"/>
              <a:gd name="connsiteY64" fmla="*/ 2737463 h 4159863"/>
              <a:gd name="connsiteX65" fmla="*/ 3352800 w 8640249"/>
              <a:gd name="connsiteY65" fmla="*/ 2940663 h 4159863"/>
              <a:gd name="connsiteX66" fmla="*/ 3556000 w 8640249"/>
              <a:gd name="connsiteY66" fmla="*/ 3380930 h 4159863"/>
              <a:gd name="connsiteX67" fmla="*/ 3606800 w 8640249"/>
              <a:gd name="connsiteY67" fmla="*/ 3787330 h 4159863"/>
              <a:gd name="connsiteX68" fmla="*/ 3572933 w 8640249"/>
              <a:gd name="connsiteY68" fmla="*/ 3956663 h 4159863"/>
              <a:gd name="connsiteX69" fmla="*/ 3556000 w 8640249"/>
              <a:gd name="connsiteY69" fmla="*/ 4159863 h 4159863"/>
              <a:gd name="connsiteX0" fmla="*/ 3556000 w 8640249"/>
              <a:gd name="connsiteY0" fmla="*/ 4159863 h 4198782"/>
              <a:gd name="connsiteX1" fmla="*/ 5559985 w 8640249"/>
              <a:gd name="connsiteY1" fmla="*/ 4198782 h 4198782"/>
              <a:gd name="connsiteX2" fmla="*/ 5571067 w 8640249"/>
              <a:gd name="connsiteY2" fmla="*/ 3668796 h 4198782"/>
              <a:gd name="connsiteX3" fmla="*/ 5520267 w 8640249"/>
              <a:gd name="connsiteY3" fmla="*/ 3330130 h 4198782"/>
              <a:gd name="connsiteX4" fmla="*/ 5537200 w 8640249"/>
              <a:gd name="connsiteY4" fmla="*/ 3042263 h 4198782"/>
              <a:gd name="connsiteX5" fmla="*/ 5554133 w 8640249"/>
              <a:gd name="connsiteY5" fmla="*/ 2872930 h 4198782"/>
              <a:gd name="connsiteX6" fmla="*/ 5554133 w 8640249"/>
              <a:gd name="connsiteY6" fmla="*/ 2872930 h 4198782"/>
              <a:gd name="connsiteX7" fmla="*/ 6146800 w 8640249"/>
              <a:gd name="connsiteY7" fmla="*/ 2737463 h 4198782"/>
              <a:gd name="connsiteX8" fmla="*/ 7183209 w 8640249"/>
              <a:gd name="connsiteY8" fmla="*/ 2692176 h 4198782"/>
              <a:gd name="connsiteX9" fmla="*/ 6577153 w 8640249"/>
              <a:gd name="connsiteY9" fmla="*/ 2522056 h 4198782"/>
              <a:gd name="connsiteX10" fmla="*/ 7179733 w 8640249"/>
              <a:gd name="connsiteY10" fmla="*/ 2347996 h 4198782"/>
              <a:gd name="connsiteX11" fmla="*/ 7476657 w 8640249"/>
              <a:gd name="connsiteY11" fmla="*/ 2253091 h 4198782"/>
              <a:gd name="connsiteX12" fmla="*/ 7694822 w 8640249"/>
              <a:gd name="connsiteY12" fmla="*/ 2200716 h 4198782"/>
              <a:gd name="connsiteX13" fmla="*/ 7858248 w 8640249"/>
              <a:gd name="connsiteY13" fmla="*/ 2169212 h 4198782"/>
              <a:gd name="connsiteX14" fmla="*/ 8182365 w 8640249"/>
              <a:gd name="connsiteY14" fmla="*/ 2050326 h 4198782"/>
              <a:gd name="connsiteX15" fmla="*/ 8640249 w 8640249"/>
              <a:gd name="connsiteY15" fmla="*/ 1748822 h 4198782"/>
              <a:gd name="connsiteX16" fmla="*/ 7859430 w 8640249"/>
              <a:gd name="connsiteY16" fmla="*/ 1911668 h 4198782"/>
              <a:gd name="connsiteX17" fmla="*/ 7478233 w 8640249"/>
              <a:gd name="connsiteY17" fmla="*/ 2014842 h 4198782"/>
              <a:gd name="connsiteX18" fmla="*/ 7235259 w 8640249"/>
              <a:gd name="connsiteY18" fmla="*/ 2042409 h 4198782"/>
              <a:gd name="connsiteX19" fmla="*/ 6984409 w 8640249"/>
              <a:gd name="connsiteY19" fmla="*/ 2160154 h 4198782"/>
              <a:gd name="connsiteX20" fmla="*/ 6417733 w 8640249"/>
              <a:gd name="connsiteY20" fmla="*/ 2212530 h 4198782"/>
              <a:gd name="connsiteX21" fmla="*/ 6079067 w 8640249"/>
              <a:gd name="connsiteY21" fmla="*/ 2263330 h 4198782"/>
              <a:gd name="connsiteX22" fmla="*/ 6553200 w 8640249"/>
              <a:gd name="connsiteY22" fmla="*/ 1890796 h 4198782"/>
              <a:gd name="connsiteX23" fmla="*/ 8016556 w 8640249"/>
              <a:gd name="connsiteY23" fmla="*/ 1113832 h 4198782"/>
              <a:gd name="connsiteX24" fmla="*/ 7186427 w 8640249"/>
              <a:gd name="connsiteY24" fmla="*/ 1360743 h 4198782"/>
              <a:gd name="connsiteX25" fmla="*/ 6815863 w 8640249"/>
              <a:gd name="connsiteY25" fmla="*/ 1541103 h 4198782"/>
              <a:gd name="connsiteX26" fmla="*/ 6329917 w 8640249"/>
              <a:gd name="connsiteY26" fmla="*/ 1719493 h 4198782"/>
              <a:gd name="connsiteX27" fmla="*/ 6355513 w 8640249"/>
              <a:gd name="connsiteY27" fmla="*/ 1512356 h 4198782"/>
              <a:gd name="connsiteX28" fmla="*/ 6593195 w 8640249"/>
              <a:gd name="connsiteY28" fmla="*/ 1090450 h 4198782"/>
              <a:gd name="connsiteX29" fmla="*/ 6931247 w 8640249"/>
              <a:gd name="connsiteY29" fmla="*/ 464459 h 4198782"/>
              <a:gd name="connsiteX30" fmla="*/ 6178697 w 8640249"/>
              <a:gd name="connsiteY30" fmla="*/ 1265051 h 4198782"/>
              <a:gd name="connsiteX31" fmla="*/ 6090366 w 8640249"/>
              <a:gd name="connsiteY31" fmla="*/ 459145 h 4198782"/>
              <a:gd name="connsiteX32" fmla="*/ 6012910 w 8640249"/>
              <a:gd name="connsiteY32" fmla="*/ 1469432 h 4198782"/>
              <a:gd name="connsiteX33" fmla="*/ 5848301 w 8640249"/>
              <a:gd name="connsiteY33" fmla="*/ 1799042 h 4198782"/>
              <a:gd name="connsiteX34" fmla="*/ 5694651 w 8640249"/>
              <a:gd name="connsiteY34" fmla="*/ 2022325 h 4198782"/>
              <a:gd name="connsiteX35" fmla="*/ 5528983 w 8640249"/>
              <a:gd name="connsiteY35" fmla="*/ 2016007 h 4198782"/>
              <a:gd name="connsiteX36" fmla="*/ 5386307 w 8640249"/>
              <a:gd name="connsiteY36" fmla="*/ 2192446 h 4198782"/>
              <a:gd name="connsiteX37" fmla="*/ 5067970 w 8640249"/>
              <a:gd name="connsiteY37" fmla="*/ 1976823 h 4198782"/>
              <a:gd name="connsiteX38" fmla="*/ 5082697 w 8640249"/>
              <a:gd name="connsiteY38" fmla="*/ 1583553 h 4198782"/>
              <a:gd name="connsiteX39" fmla="*/ 5099359 w 8640249"/>
              <a:gd name="connsiteY39" fmla="*/ 938198 h 4198782"/>
              <a:gd name="connsiteX40" fmla="*/ 5028019 w 8640249"/>
              <a:gd name="connsiteY40" fmla="*/ 202976 h 4198782"/>
              <a:gd name="connsiteX41" fmla="*/ 4884822 w 8640249"/>
              <a:gd name="connsiteY41" fmla="*/ 992169 h 4198782"/>
              <a:gd name="connsiteX42" fmla="*/ 4739717 w 8640249"/>
              <a:gd name="connsiteY42" fmla="*/ 1308782 h 4198782"/>
              <a:gd name="connsiteX43" fmla="*/ 4646678 w 8640249"/>
              <a:gd name="connsiteY43" fmla="*/ 1569811 h 4198782"/>
              <a:gd name="connsiteX44" fmla="*/ 4354623 w 8640249"/>
              <a:gd name="connsiteY44" fmla="*/ 1946716 h 4198782"/>
              <a:gd name="connsiteX45" fmla="*/ 4123829 w 8640249"/>
              <a:gd name="connsiteY45" fmla="*/ 1689940 h 4198782"/>
              <a:gd name="connsiteX46" fmla="*/ 4252166 w 8640249"/>
              <a:gd name="connsiteY46" fmla="*/ 1353540 h 4198782"/>
              <a:gd name="connsiteX47" fmla="*/ 3801087 w 8640249"/>
              <a:gd name="connsiteY47" fmla="*/ 1219585 h 4198782"/>
              <a:gd name="connsiteX48" fmla="*/ 3838707 w 8640249"/>
              <a:gd name="connsiteY48" fmla="*/ 1753205 h 4198782"/>
              <a:gd name="connsiteX49" fmla="*/ 3510959 w 8640249"/>
              <a:gd name="connsiteY49" fmla="*/ 1604283 h 4198782"/>
              <a:gd name="connsiteX50" fmla="*/ 2723928 w 8640249"/>
              <a:gd name="connsiteY50" fmla="*/ 0 h 4198782"/>
              <a:gd name="connsiteX51" fmla="*/ 3181350 w 8640249"/>
              <a:gd name="connsiteY51" fmla="*/ 1897146 h 4198782"/>
              <a:gd name="connsiteX52" fmla="*/ 2261046 w 8640249"/>
              <a:gd name="connsiteY52" fmla="*/ 1575464 h 4198782"/>
              <a:gd name="connsiteX53" fmla="*/ 1368926 w 8640249"/>
              <a:gd name="connsiteY53" fmla="*/ 1001089 h 4198782"/>
              <a:gd name="connsiteX54" fmla="*/ 2186183 w 8640249"/>
              <a:gd name="connsiteY54" fmla="*/ 1790557 h 4198782"/>
              <a:gd name="connsiteX55" fmla="*/ 2726267 w 8640249"/>
              <a:gd name="connsiteY55" fmla="*/ 2161730 h 4198782"/>
              <a:gd name="connsiteX56" fmla="*/ 1557867 w 8640249"/>
              <a:gd name="connsiteY56" fmla="*/ 2144796 h 4198782"/>
              <a:gd name="connsiteX57" fmla="*/ 321733 w 8640249"/>
              <a:gd name="connsiteY57" fmla="*/ 1704530 h 4198782"/>
              <a:gd name="connsiteX58" fmla="*/ 0 w 8640249"/>
              <a:gd name="connsiteY58" fmla="*/ 1484396 h 4198782"/>
              <a:gd name="connsiteX59" fmla="*/ 508000 w 8640249"/>
              <a:gd name="connsiteY59" fmla="*/ 1992396 h 4198782"/>
              <a:gd name="connsiteX60" fmla="*/ 1507067 w 8640249"/>
              <a:gd name="connsiteY60" fmla="*/ 2398796 h 4198782"/>
              <a:gd name="connsiteX61" fmla="*/ 2260334 w 8640249"/>
              <a:gd name="connsiteY61" fmla="*/ 2511422 h 4198782"/>
              <a:gd name="connsiteX62" fmla="*/ 1775636 w 8640249"/>
              <a:gd name="connsiteY62" fmla="*/ 2617355 h 4198782"/>
              <a:gd name="connsiteX63" fmla="*/ 2589944 w 8640249"/>
              <a:gd name="connsiteY63" fmla="*/ 2628381 h 4198782"/>
              <a:gd name="connsiteX64" fmla="*/ 2946400 w 8640249"/>
              <a:gd name="connsiteY64" fmla="*/ 2737463 h 4198782"/>
              <a:gd name="connsiteX65" fmla="*/ 3352800 w 8640249"/>
              <a:gd name="connsiteY65" fmla="*/ 2940663 h 4198782"/>
              <a:gd name="connsiteX66" fmla="*/ 3556000 w 8640249"/>
              <a:gd name="connsiteY66" fmla="*/ 3380930 h 4198782"/>
              <a:gd name="connsiteX67" fmla="*/ 3606800 w 8640249"/>
              <a:gd name="connsiteY67" fmla="*/ 3787330 h 4198782"/>
              <a:gd name="connsiteX68" fmla="*/ 3572933 w 8640249"/>
              <a:gd name="connsiteY68" fmla="*/ 3956663 h 4198782"/>
              <a:gd name="connsiteX69" fmla="*/ 3556000 w 8640249"/>
              <a:gd name="connsiteY69" fmla="*/ 4159863 h 4198782"/>
              <a:gd name="connsiteX0" fmla="*/ 3556000 w 8640249"/>
              <a:gd name="connsiteY0" fmla="*/ 4159863 h 4838552"/>
              <a:gd name="connsiteX1" fmla="*/ 6234337 w 8640249"/>
              <a:gd name="connsiteY1" fmla="*/ 4838552 h 4838552"/>
              <a:gd name="connsiteX2" fmla="*/ 5559985 w 8640249"/>
              <a:gd name="connsiteY2" fmla="*/ 4198782 h 4838552"/>
              <a:gd name="connsiteX3" fmla="*/ 5571067 w 8640249"/>
              <a:gd name="connsiteY3" fmla="*/ 3668796 h 4838552"/>
              <a:gd name="connsiteX4" fmla="*/ 5520267 w 8640249"/>
              <a:gd name="connsiteY4" fmla="*/ 3330130 h 4838552"/>
              <a:gd name="connsiteX5" fmla="*/ 5537200 w 8640249"/>
              <a:gd name="connsiteY5" fmla="*/ 3042263 h 4838552"/>
              <a:gd name="connsiteX6" fmla="*/ 5554133 w 8640249"/>
              <a:gd name="connsiteY6" fmla="*/ 2872930 h 4838552"/>
              <a:gd name="connsiteX7" fmla="*/ 5554133 w 8640249"/>
              <a:gd name="connsiteY7" fmla="*/ 2872930 h 4838552"/>
              <a:gd name="connsiteX8" fmla="*/ 6146800 w 8640249"/>
              <a:gd name="connsiteY8" fmla="*/ 2737463 h 4838552"/>
              <a:gd name="connsiteX9" fmla="*/ 7183209 w 8640249"/>
              <a:gd name="connsiteY9" fmla="*/ 2692176 h 4838552"/>
              <a:gd name="connsiteX10" fmla="*/ 6577153 w 8640249"/>
              <a:gd name="connsiteY10" fmla="*/ 2522056 h 4838552"/>
              <a:gd name="connsiteX11" fmla="*/ 7179733 w 8640249"/>
              <a:gd name="connsiteY11" fmla="*/ 2347996 h 4838552"/>
              <a:gd name="connsiteX12" fmla="*/ 7476657 w 8640249"/>
              <a:gd name="connsiteY12" fmla="*/ 2253091 h 4838552"/>
              <a:gd name="connsiteX13" fmla="*/ 7694822 w 8640249"/>
              <a:gd name="connsiteY13" fmla="*/ 2200716 h 4838552"/>
              <a:gd name="connsiteX14" fmla="*/ 7858248 w 8640249"/>
              <a:gd name="connsiteY14" fmla="*/ 2169212 h 4838552"/>
              <a:gd name="connsiteX15" fmla="*/ 8182365 w 8640249"/>
              <a:gd name="connsiteY15" fmla="*/ 2050326 h 4838552"/>
              <a:gd name="connsiteX16" fmla="*/ 8640249 w 8640249"/>
              <a:gd name="connsiteY16" fmla="*/ 1748822 h 4838552"/>
              <a:gd name="connsiteX17" fmla="*/ 7859430 w 8640249"/>
              <a:gd name="connsiteY17" fmla="*/ 1911668 h 4838552"/>
              <a:gd name="connsiteX18" fmla="*/ 7478233 w 8640249"/>
              <a:gd name="connsiteY18" fmla="*/ 2014842 h 4838552"/>
              <a:gd name="connsiteX19" fmla="*/ 7235259 w 8640249"/>
              <a:gd name="connsiteY19" fmla="*/ 2042409 h 4838552"/>
              <a:gd name="connsiteX20" fmla="*/ 6984409 w 8640249"/>
              <a:gd name="connsiteY20" fmla="*/ 2160154 h 4838552"/>
              <a:gd name="connsiteX21" fmla="*/ 6417733 w 8640249"/>
              <a:gd name="connsiteY21" fmla="*/ 2212530 h 4838552"/>
              <a:gd name="connsiteX22" fmla="*/ 6079067 w 8640249"/>
              <a:gd name="connsiteY22" fmla="*/ 2263330 h 4838552"/>
              <a:gd name="connsiteX23" fmla="*/ 6553200 w 8640249"/>
              <a:gd name="connsiteY23" fmla="*/ 1890796 h 4838552"/>
              <a:gd name="connsiteX24" fmla="*/ 8016556 w 8640249"/>
              <a:gd name="connsiteY24" fmla="*/ 1113832 h 4838552"/>
              <a:gd name="connsiteX25" fmla="*/ 7186427 w 8640249"/>
              <a:gd name="connsiteY25" fmla="*/ 1360743 h 4838552"/>
              <a:gd name="connsiteX26" fmla="*/ 6815863 w 8640249"/>
              <a:gd name="connsiteY26" fmla="*/ 1541103 h 4838552"/>
              <a:gd name="connsiteX27" fmla="*/ 6329917 w 8640249"/>
              <a:gd name="connsiteY27" fmla="*/ 1719493 h 4838552"/>
              <a:gd name="connsiteX28" fmla="*/ 6355513 w 8640249"/>
              <a:gd name="connsiteY28" fmla="*/ 1512356 h 4838552"/>
              <a:gd name="connsiteX29" fmla="*/ 6593195 w 8640249"/>
              <a:gd name="connsiteY29" fmla="*/ 1090450 h 4838552"/>
              <a:gd name="connsiteX30" fmla="*/ 6931247 w 8640249"/>
              <a:gd name="connsiteY30" fmla="*/ 464459 h 4838552"/>
              <a:gd name="connsiteX31" fmla="*/ 6178697 w 8640249"/>
              <a:gd name="connsiteY31" fmla="*/ 1265051 h 4838552"/>
              <a:gd name="connsiteX32" fmla="*/ 6090366 w 8640249"/>
              <a:gd name="connsiteY32" fmla="*/ 459145 h 4838552"/>
              <a:gd name="connsiteX33" fmla="*/ 6012910 w 8640249"/>
              <a:gd name="connsiteY33" fmla="*/ 1469432 h 4838552"/>
              <a:gd name="connsiteX34" fmla="*/ 5848301 w 8640249"/>
              <a:gd name="connsiteY34" fmla="*/ 1799042 h 4838552"/>
              <a:gd name="connsiteX35" fmla="*/ 5694651 w 8640249"/>
              <a:gd name="connsiteY35" fmla="*/ 2022325 h 4838552"/>
              <a:gd name="connsiteX36" fmla="*/ 5528983 w 8640249"/>
              <a:gd name="connsiteY36" fmla="*/ 2016007 h 4838552"/>
              <a:gd name="connsiteX37" fmla="*/ 5386307 w 8640249"/>
              <a:gd name="connsiteY37" fmla="*/ 2192446 h 4838552"/>
              <a:gd name="connsiteX38" fmla="*/ 5067970 w 8640249"/>
              <a:gd name="connsiteY38" fmla="*/ 1976823 h 4838552"/>
              <a:gd name="connsiteX39" fmla="*/ 5082697 w 8640249"/>
              <a:gd name="connsiteY39" fmla="*/ 1583553 h 4838552"/>
              <a:gd name="connsiteX40" fmla="*/ 5099359 w 8640249"/>
              <a:gd name="connsiteY40" fmla="*/ 938198 h 4838552"/>
              <a:gd name="connsiteX41" fmla="*/ 5028019 w 8640249"/>
              <a:gd name="connsiteY41" fmla="*/ 202976 h 4838552"/>
              <a:gd name="connsiteX42" fmla="*/ 4884822 w 8640249"/>
              <a:gd name="connsiteY42" fmla="*/ 992169 h 4838552"/>
              <a:gd name="connsiteX43" fmla="*/ 4739717 w 8640249"/>
              <a:gd name="connsiteY43" fmla="*/ 1308782 h 4838552"/>
              <a:gd name="connsiteX44" fmla="*/ 4646678 w 8640249"/>
              <a:gd name="connsiteY44" fmla="*/ 1569811 h 4838552"/>
              <a:gd name="connsiteX45" fmla="*/ 4354623 w 8640249"/>
              <a:gd name="connsiteY45" fmla="*/ 1946716 h 4838552"/>
              <a:gd name="connsiteX46" fmla="*/ 4123829 w 8640249"/>
              <a:gd name="connsiteY46" fmla="*/ 1689940 h 4838552"/>
              <a:gd name="connsiteX47" fmla="*/ 4252166 w 8640249"/>
              <a:gd name="connsiteY47" fmla="*/ 1353540 h 4838552"/>
              <a:gd name="connsiteX48" fmla="*/ 3801087 w 8640249"/>
              <a:gd name="connsiteY48" fmla="*/ 1219585 h 4838552"/>
              <a:gd name="connsiteX49" fmla="*/ 3838707 w 8640249"/>
              <a:gd name="connsiteY49" fmla="*/ 1753205 h 4838552"/>
              <a:gd name="connsiteX50" fmla="*/ 3510959 w 8640249"/>
              <a:gd name="connsiteY50" fmla="*/ 1604283 h 4838552"/>
              <a:gd name="connsiteX51" fmla="*/ 2723928 w 8640249"/>
              <a:gd name="connsiteY51" fmla="*/ 0 h 4838552"/>
              <a:gd name="connsiteX52" fmla="*/ 3181350 w 8640249"/>
              <a:gd name="connsiteY52" fmla="*/ 1897146 h 4838552"/>
              <a:gd name="connsiteX53" fmla="*/ 2261046 w 8640249"/>
              <a:gd name="connsiteY53" fmla="*/ 1575464 h 4838552"/>
              <a:gd name="connsiteX54" fmla="*/ 1368926 w 8640249"/>
              <a:gd name="connsiteY54" fmla="*/ 1001089 h 4838552"/>
              <a:gd name="connsiteX55" fmla="*/ 2186183 w 8640249"/>
              <a:gd name="connsiteY55" fmla="*/ 1790557 h 4838552"/>
              <a:gd name="connsiteX56" fmla="*/ 2726267 w 8640249"/>
              <a:gd name="connsiteY56" fmla="*/ 2161730 h 4838552"/>
              <a:gd name="connsiteX57" fmla="*/ 1557867 w 8640249"/>
              <a:gd name="connsiteY57" fmla="*/ 2144796 h 4838552"/>
              <a:gd name="connsiteX58" fmla="*/ 321733 w 8640249"/>
              <a:gd name="connsiteY58" fmla="*/ 1704530 h 4838552"/>
              <a:gd name="connsiteX59" fmla="*/ 0 w 8640249"/>
              <a:gd name="connsiteY59" fmla="*/ 1484396 h 4838552"/>
              <a:gd name="connsiteX60" fmla="*/ 508000 w 8640249"/>
              <a:gd name="connsiteY60" fmla="*/ 1992396 h 4838552"/>
              <a:gd name="connsiteX61" fmla="*/ 1507067 w 8640249"/>
              <a:gd name="connsiteY61" fmla="*/ 2398796 h 4838552"/>
              <a:gd name="connsiteX62" fmla="*/ 2260334 w 8640249"/>
              <a:gd name="connsiteY62" fmla="*/ 2511422 h 4838552"/>
              <a:gd name="connsiteX63" fmla="*/ 1775636 w 8640249"/>
              <a:gd name="connsiteY63" fmla="*/ 2617355 h 4838552"/>
              <a:gd name="connsiteX64" fmla="*/ 2589944 w 8640249"/>
              <a:gd name="connsiteY64" fmla="*/ 2628381 h 4838552"/>
              <a:gd name="connsiteX65" fmla="*/ 2946400 w 8640249"/>
              <a:gd name="connsiteY65" fmla="*/ 2737463 h 4838552"/>
              <a:gd name="connsiteX66" fmla="*/ 3352800 w 8640249"/>
              <a:gd name="connsiteY66" fmla="*/ 2940663 h 4838552"/>
              <a:gd name="connsiteX67" fmla="*/ 3556000 w 8640249"/>
              <a:gd name="connsiteY67" fmla="*/ 3380930 h 4838552"/>
              <a:gd name="connsiteX68" fmla="*/ 3606800 w 8640249"/>
              <a:gd name="connsiteY68" fmla="*/ 3787330 h 4838552"/>
              <a:gd name="connsiteX69" fmla="*/ 3572933 w 8640249"/>
              <a:gd name="connsiteY69" fmla="*/ 3956663 h 4838552"/>
              <a:gd name="connsiteX70" fmla="*/ 3556000 w 8640249"/>
              <a:gd name="connsiteY70" fmla="*/ 4159863 h 483855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559985 w 8640249"/>
              <a:gd name="connsiteY3" fmla="*/ 4198782 h 4850092"/>
              <a:gd name="connsiteX4" fmla="*/ 5571067 w 8640249"/>
              <a:gd name="connsiteY4" fmla="*/ 3668796 h 4850092"/>
              <a:gd name="connsiteX5" fmla="*/ 5520267 w 8640249"/>
              <a:gd name="connsiteY5" fmla="*/ 3330130 h 4850092"/>
              <a:gd name="connsiteX6" fmla="*/ 5537200 w 8640249"/>
              <a:gd name="connsiteY6" fmla="*/ 3042263 h 4850092"/>
              <a:gd name="connsiteX7" fmla="*/ 5554133 w 8640249"/>
              <a:gd name="connsiteY7" fmla="*/ 2872930 h 4850092"/>
              <a:gd name="connsiteX8" fmla="*/ 5554133 w 8640249"/>
              <a:gd name="connsiteY8" fmla="*/ 2872930 h 4850092"/>
              <a:gd name="connsiteX9" fmla="*/ 6146800 w 8640249"/>
              <a:gd name="connsiteY9" fmla="*/ 2737463 h 4850092"/>
              <a:gd name="connsiteX10" fmla="*/ 7183209 w 8640249"/>
              <a:gd name="connsiteY10" fmla="*/ 2692176 h 4850092"/>
              <a:gd name="connsiteX11" fmla="*/ 6577153 w 8640249"/>
              <a:gd name="connsiteY11" fmla="*/ 2522056 h 4850092"/>
              <a:gd name="connsiteX12" fmla="*/ 7179733 w 8640249"/>
              <a:gd name="connsiteY12" fmla="*/ 2347996 h 4850092"/>
              <a:gd name="connsiteX13" fmla="*/ 7476657 w 8640249"/>
              <a:gd name="connsiteY13" fmla="*/ 2253091 h 4850092"/>
              <a:gd name="connsiteX14" fmla="*/ 7694822 w 8640249"/>
              <a:gd name="connsiteY14" fmla="*/ 2200716 h 4850092"/>
              <a:gd name="connsiteX15" fmla="*/ 7858248 w 8640249"/>
              <a:gd name="connsiteY15" fmla="*/ 2169212 h 4850092"/>
              <a:gd name="connsiteX16" fmla="*/ 8182365 w 8640249"/>
              <a:gd name="connsiteY16" fmla="*/ 2050326 h 4850092"/>
              <a:gd name="connsiteX17" fmla="*/ 8640249 w 8640249"/>
              <a:gd name="connsiteY17" fmla="*/ 1748822 h 4850092"/>
              <a:gd name="connsiteX18" fmla="*/ 7859430 w 8640249"/>
              <a:gd name="connsiteY18" fmla="*/ 1911668 h 4850092"/>
              <a:gd name="connsiteX19" fmla="*/ 7478233 w 8640249"/>
              <a:gd name="connsiteY19" fmla="*/ 2014842 h 4850092"/>
              <a:gd name="connsiteX20" fmla="*/ 7235259 w 8640249"/>
              <a:gd name="connsiteY20" fmla="*/ 2042409 h 4850092"/>
              <a:gd name="connsiteX21" fmla="*/ 6984409 w 8640249"/>
              <a:gd name="connsiteY21" fmla="*/ 2160154 h 4850092"/>
              <a:gd name="connsiteX22" fmla="*/ 6417733 w 8640249"/>
              <a:gd name="connsiteY22" fmla="*/ 2212530 h 4850092"/>
              <a:gd name="connsiteX23" fmla="*/ 6079067 w 8640249"/>
              <a:gd name="connsiteY23" fmla="*/ 2263330 h 4850092"/>
              <a:gd name="connsiteX24" fmla="*/ 6553200 w 8640249"/>
              <a:gd name="connsiteY24" fmla="*/ 1890796 h 4850092"/>
              <a:gd name="connsiteX25" fmla="*/ 8016556 w 8640249"/>
              <a:gd name="connsiteY25" fmla="*/ 1113832 h 4850092"/>
              <a:gd name="connsiteX26" fmla="*/ 7186427 w 8640249"/>
              <a:gd name="connsiteY26" fmla="*/ 1360743 h 4850092"/>
              <a:gd name="connsiteX27" fmla="*/ 6815863 w 8640249"/>
              <a:gd name="connsiteY27" fmla="*/ 1541103 h 4850092"/>
              <a:gd name="connsiteX28" fmla="*/ 6329917 w 8640249"/>
              <a:gd name="connsiteY28" fmla="*/ 1719493 h 4850092"/>
              <a:gd name="connsiteX29" fmla="*/ 6355513 w 8640249"/>
              <a:gd name="connsiteY29" fmla="*/ 1512356 h 4850092"/>
              <a:gd name="connsiteX30" fmla="*/ 6593195 w 8640249"/>
              <a:gd name="connsiteY30" fmla="*/ 1090450 h 4850092"/>
              <a:gd name="connsiteX31" fmla="*/ 6931247 w 8640249"/>
              <a:gd name="connsiteY31" fmla="*/ 464459 h 4850092"/>
              <a:gd name="connsiteX32" fmla="*/ 6178697 w 8640249"/>
              <a:gd name="connsiteY32" fmla="*/ 1265051 h 4850092"/>
              <a:gd name="connsiteX33" fmla="*/ 6090366 w 8640249"/>
              <a:gd name="connsiteY33" fmla="*/ 459145 h 4850092"/>
              <a:gd name="connsiteX34" fmla="*/ 6012910 w 8640249"/>
              <a:gd name="connsiteY34" fmla="*/ 1469432 h 4850092"/>
              <a:gd name="connsiteX35" fmla="*/ 5848301 w 8640249"/>
              <a:gd name="connsiteY35" fmla="*/ 1799042 h 4850092"/>
              <a:gd name="connsiteX36" fmla="*/ 5694651 w 8640249"/>
              <a:gd name="connsiteY36" fmla="*/ 2022325 h 4850092"/>
              <a:gd name="connsiteX37" fmla="*/ 5528983 w 8640249"/>
              <a:gd name="connsiteY37" fmla="*/ 2016007 h 4850092"/>
              <a:gd name="connsiteX38" fmla="*/ 5386307 w 8640249"/>
              <a:gd name="connsiteY38" fmla="*/ 2192446 h 4850092"/>
              <a:gd name="connsiteX39" fmla="*/ 5067970 w 8640249"/>
              <a:gd name="connsiteY39" fmla="*/ 1976823 h 4850092"/>
              <a:gd name="connsiteX40" fmla="*/ 5082697 w 8640249"/>
              <a:gd name="connsiteY40" fmla="*/ 1583553 h 4850092"/>
              <a:gd name="connsiteX41" fmla="*/ 5099359 w 8640249"/>
              <a:gd name="connsiteY41" fmla="*/ 938198 h 4850092"/>
              <a:gd name="connsiteX42" fmla="*/ 5028019 w 8640249"/>
              <a:gd name="connsiteY42" fmla="*/ 202976 h 4850092"/>
              <a:gd name="connsiteX43" fmla="*/ 4884822 w 8640249"/>
              <a:gd name="connsiteY43" fmla="*/ 992169 h 4850092"/>
              <a:gd name="connsiteX44" fmla="*/ 4739717 w 8640249"/>
              <a:gd name="connsiteY44" fmla="*/ 1308782 h 4850092"/>
              <a:gd name="connsiteX45" fmla="*/ 4646678 w 8640249"/>
              <a:gd name="connsiteY45" fmla="*/ 1569811 h 4850092"/>
              <a:gd name="connsiteX46" fmla="*/ 4354623 w 8640249"/>
              <a:gd name="connsiteY46" fmla="*/ 1946716 h 4850092"/>
              <a:gd name="connsiteX47" fmla="*/ 4123829 w 8640249"/>
              <a:gd name="connsiteY47" fmla="*/ 1689940 h 4850092"/>
              <a:gd name="connsiteX48" fmla="*/ 4252166 w 8640249"/>
              <a:gd name="connsiteY48" fmla="*/ 1353540 h 4850092"/>
              <a:gd name="connsiteX49" fmla="*/ 3801087 w 8640249"/>
              <a:gd name="connsiteY49" fmla="*/ 1219585 h 4850092"/>
              <a:gd name="connsiteX50" fmla="*/ 3838707 w 8640249"/>
              <a:gd name="connsiteY50" fmla="*/ 1753205 h 4850092"/>
              <a:gd name="connsiteX51" fmla="*/ 3510959 w 8640249"/>
              <a:gd name="connsiteY51" fmla="*/ 1604283 h 4850092"/>
              <a:gd name="connsiteX52" fmla="*/ 2723928 w 8640249"/>
              <a:gd name="connsiteY52" fmla="*/ 0 h 4850092"/>
              <a:gd name="connsiteX53" fmla="*/ 3181350 w 8640249"/>
              <a:gd name="connsiteY53" fmla="*/ 1897146 h 4850092"/>
              <a:gd name="connsiteX54" fmla="*/ 2261046 w 8640249"/>
              <a:gd name="connsiteY54" fmla="*/ 1575464 h 4850092"/>
              <a:gd name="connsiteX55" fmla="*/ 1368926 w 8640249"/>
              <a:gd name="connsiteY55" fmla="*/ 1001089 h 4850092"/>
              <a:gd name="connsiteX56" fmla="*/ 2186183 w 8640249"/>
              <a:gd name="connsiteY56" fmla="*/ 1790557 h 4850092"/>
              <a:gd name="connsiteX57" fmla="*/ 2726267 w 8640249"/>
              <a:gd name="connsiteY57" fmla="*/ 2161730 h 4850092"/>
              <a:gd name="connsiteX58" fmla="*/ 1557867 w 8640249"/>
              <a:gd name="connsiteY58" fmla="*/ 2144796 h 4850092"/>
              <a:gd name="connsiteX59" fmla="*/ 321733 w 8640249"/>
              <a:gd name="connsiteY59" fmla="*/ 1704530 h 4850092"/>
              <a:gd name="connsiteX60" fmla="*/ 0 w 8640249"/>
              <a:gd name="connsiteY60" fmla="*/ 1484396 h 4850092"/>
              <a:gd name="connsiteX61" fmla="*/ 508000 w 8640249"/>
              <a:gd name="connsiteY61" fmla="*/ 1992396 h 4850092"/>
              <a:gd name="connsiteX62" fmla="*/ 1507067 w 8640249"/>
              <a:gd name="connsiteY62" fmla="*/ 2398796 h 4850092"/>
              <a:gd name="connsiteX63" fmla="*/ 2260334 w 8640249"/>
              <a:gd name="connsiteY63" fmla="*/ 2511422 h 4850092"/>
              <a:gd name="connsiteX64" fmla="*/ 1775636 w 8640249"/>
              <a:gd name="connsiteY64" fmla="*/ 2617355 h 4850092"/>
              <a:gd name="connsiteX65" fmla="*/ 2589944 w 8640249"/>
              <a:gd name="connsiteY65" fmla="*/ 2628381 h 4850092"/>
              <a:gd name="connsiteX66" fmla="*/ 2946400 w 8640249"/>
              <a:gd name="connsiteY66" fmla="*/ 2737463 h 4850092"/>
              <a:gd name="connsiteX67" fmla="*/ 3352800 w 8640249"/>
              <a:gd name="connsiteY67" fmla="*/ 2940663 h 4850092"/>
              <a:gd name="connsiteX68" fmla="*/ 3556000 w 8640249"/>
              <a:gd name="connsiteY68" fmla="*/ 3380930 h 4850092"/>
              <a:gd name="connsiteX69" fmla="*/ 3606800 w 8640249"/>
              <a:gd name="connsiteY69" fmla="*/ 3787330 h 4850092"/>
              <a:gd name="connsiteX70" fmla="*/ 3572933 w 8640249"/>
              <a:gd name="connsiteY70" fmla="*/ 3956663 h 4850092"/>
              <a:gd name="connsiteX71" fmla="*/ 3556000 w 8640249"/>
              <a:gd name="connsiteY71"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571067 w 8640249"/>
              <a:gd name="connsiteY5" fmla="*/ 3668796 h 4850092"/>
              <a:gd name="connsiteX6" fmla="*/ 5520267 w 8640249"/>
              <a:gd name="connsiteY6" fmla="*/ 3330130 h 4850092"/>
              <a:gd name="connsiteX7" fmla="*/ 5537200 w 8640249"/>
              <a:gd name="connsiteY7" fmla="*/ 3042263 h 4850092"/>
              <a:gd name="connsiteX8" fmla="*/ 5554133 w 8640249"/>
              <a:gd name="connsiteY8" fmla="*/ 2872930 h 4850092"/>
              <a:gd name="connsiteX9" fmla="*/ 5554133 w 8640249"/>
              <a:gd name="connsiteY9" fmla="*/ 2872930 h 4850092"/>
              <a:gd name="connsiteX10" fmla="*/ 6146800 w 8640249"/>
              <a:gd name="connsiteY10" fmla="*/ 2737463 h 4850092"/>
              <a:gd name="connsiteX11" fmla="*/ 7183209 w 8640249"/>
              <a:gd name="connsiteY11" fmla="*/ 2692176 h 4850092"/>
              <a:gd name="connsiteX12" fmla="*/ 6577153 w 8640249"/>
              <a:gd name="connsiteY12" fmla="*/ 2522056 h 4850092"/>
              <a:gd name="connsiteX13" fmla="*/ 7179733 w 8640249"/>
              <a:gd name="connsiteY13" fmla="*/ 2347996 h 4850092"/>
              <a:gd name="connsiteX14" fmla="*/ 7476657 w 8640249"/>
              <a:gd name="connsiteY14" fmla="*/ 2253091 h 4850092"/>
              <a:gd name="connsiteX15" fmla="*/ 7694822 w 8640249"/>
              <a:gd name="connsiteY15" fmla="*/ 2200716 h 4850092"/>
              <a:gd name="connsiteX16" fmla="*/ 7858248 w 8640249"/>
              <a:gd name="connsiteY16" fmla="*/ 2169212 h 4850092"/>
              <a:gd name="connsiteX17" fmla="*/ 8182365 w 8640249"/>
              <a:gd name="connsiteY17" fmla="*/ 2050326 h 4850092"/>
              <a:gd name="connsiteX18" fmla="*/ 8640249 w 8640249"/>
              <a:gd name="connsiteY18" fmla="*/ 1748822 h 4850092"/>
              <a:gd name="connsiteX19" fmla="*/ 7859430 w 8640249"/>
              <a:gd name="connsiteY19" fmla="*/ 1911668 h 4850092"/>
              <a:gd name="connsiteX20" fmla="*/ 7478233 w 8640249"/>
              <a:gd name="connsiteY20" fmla="*/ 2014842 h 4850092"/>
              <a:gd name="connsiteX21" fmla="*/ 7235259 w 8640249"/>
              <a:gd name="connsiteY21" fmla="*/ 2042409 h 4850092"/>
              <a:gd name="connsiteX22" fmla="*/ 6984409 w 8640249"/>
              <a:gd name="connsiteY22" fmla="*/ 2160154 h 4850092"/>
              <a:gd name="connsiteX23" fmla="*/ 6417733 w 8640249"/>
              <a:gd name="connsiteY23" fmla="*/ 2212530 h 4850092"/>
              <a:gd name="connsiteX24" fmla="*/ 6079067 w 8640249"/>
              <a:gd name="connsiteY24" fmla="*/ 2263330 h 4850092"/>
              <a:gd name="connsiteX25" fmla="*/ 6553200 w 8640249"/>
              <a:gd name="connsiteY25" fmla="*/ 1890796 h 4850092"/>
              <a:gd name="connsiteX26" fmla="*/ 8016556 w 8640249"/>
              <a:gd name="connsiteY26" fmla="*/ 1113832 h 4850092"/>
              <a:gd name="connsiteX27" fmla="*/ 7186427 w 8640249"/>
              <a:gd name="connsiteY27" fmla="*/ 1360743 h 4850092"/>
              <a:gd name="connsiteX28" fmla="*/ 6815863 w 8640249"/>
              <a:gd name="connsiteY28" fmla="*/ 1541103 h 4850092"/>
              <a:gd name="connsiteX29" fmla="*/ 6329917 w 8640249"/>
              <a:gd name="connsiteY29" fmla="*/ 1719493 h 4850092"/>
              <a:gd name="connsiteX30" fmla="*/ 6355513 w 8640249"/>
              <a:gd name="connsiteY30" fmla="*/ 1512356 h 4850092"/>
              <a:gd name="connsiteX31" fmla="*/ 6593195 w 8640249"/>
              <a:gd name="connsiteY31" fmla="*/ 1090450 h 4850092"/>
              <a:gd name="connsiteX32" fmla="*/ 6931247 w 8640249"/>
              <a:gd name="connsiteY32" fmla="*/ 464459 h 4850092"/>
              <a:gd name="connsiteX33" fmla="*/ 6178697 w 8640249"/>
              <a:gd name="connsiteY33" fmla="*/ 1265051 h 4850092"/>
              <a:gd name="connsiteX34" fmla="*/ 6090366 w 8640249"/>
              <a:gd name="connsiteY34" fmla="*/ 459145 h 4850092"/>
              <a:gd name="connsiteX35" fmla="*/ 6012910 w 8640249"/>
              <a:gd name="connsiteY35" fmla="*/ 1469432 h 4850092"/>
              <a:gd name="connsiteX36" fmla="*/ 5848301 w 8640249"/>
              <a:gd name="connsiteY36" fmla="*/ 1799042 h 4850092"/>
              <a:gd name="connsiteX37" fmla="*/ 5694651 w 8640249"/>
              <a:gd name="connsiteY37" fmla="*/ 2022325 h 4850092"/>
              <a:gd name="connsiteX38" fmla="*/ 5528983 w 8640249"/>
              <a:gd name="connsiteY38" fmla="*/ 2016007 h 4850092"/>
              <a:gd name="connsiteX39" fmla="*/ 5386307 w 8640249"/>
              <a:gd name="connsiteY39" fmla="*/ 2192446 h 4850092"/>
              <a:gd name="connsiteX40" fmla="*/ 5067970 w 8640249"/>
              <a:gd name="connsiteY40" fmla="*/ 1976823 h 4850092"/>
              <a:gd name="connsiteX41" fmla="*/ 5082697 w 8640249"/>
              <a:gd name="connsiteY41" fmla="*/ 1583553 h 4850092"/>
              <a:gd name="connsiteX42" fmla="*/ 5099359 w 8640249"/>
              <a:gd name="connsiteY42" fmla="*/ 938198 h 4850092"/>
              <a:gd name="connsiteX43" fmla="*/ 5028019 w 8640249"/>
              <a:gd name="connsiteY43" fmla="*/ 202976 h 4850092"/>
              <a:gd name="connsiteX44" fmla="*/ 4884822 w 8640249"/>
              <a:gd name="connsiteY44" fmla="*/ 992169 h 4850092"/>
              <a:gd name="connsiteX45" fmla="*/ 4739717 w 8640249"/>
              <a:gd name="connsiteY45" fmla="*/ 1308782 h 4850092"/>
              <a:gd name="connsiteX46" fmla="*/ 4646678 w 8640249"/>
              <a:gd name="connsiteY46" fmla="*/ 1569811 h 4850092"/>
              <a:gd name="connsiteX47" fmla="*/ 4354623 w 8640249"/>
              <a:gd name="connsiteY47" fmla="*/ 1946716 h 4850092"/>
              <a:gd name="connsiteX48" fmla="*/ 4123829 w 8640249"/>
              <a:gd name="connsiteY48" fmla="*/ 1689940 h 4850092"/>
              <a:gd name="connsiteX49" fmla="*/ 4252166 w 8640249"/>
              <a:gd name="connsiteY49" fmla="*/ 1353540 h 4850092"/>
              <a:gd name="connsiteX50" fmla="*/ 3801087 w 8640249"/>
              <a:gd name="connsiteY50" fmla="*/ 1219585 h 4850092"/>
              <a:gd name="connsiteX51" fmla="*/ 3838707 w 8640249"/>
              <a:gd name="connsiteY51" fmla="*/ 1753205 h 4850092"/>
              <a:gd name="connsiteX52" fmla="*/ 3510959 w 8640249"/>
              <a:gd name="connsiteY52" fmla="*/ 1604283 h 4850092"/>
              <a:gd name="connsiteX53" fmla="*/ 2723928 w 8640249"/>
              <a:gd name="connsiteY53" fmla="*/ 0 h 4850092"/>
              <a:gd name="connsiteX54" fmla="*/ 3181350 w 8640249"/>
              <a:gd name="connsiteY54" fmla="*/ 1897146 h 4850092"/>
              <a:gd name="connsiteX55" fmla="*/ 2261046 w 8640249"/>
              <a:gd name="connsiteY55" fmla="*/ 1575464 h 4850092"/>
              <a:gd name="connsiteX56" fmla="*/ 1368926 w 8640249"/>
              <a:gd name="connsiteY56" fmla="*/ 1001089 h 4850092"/>
              <a:gd name="connsiteX57" fmla="*/ 2186183 w 8640249"/>
              <a:gd name="connsiteY57" fmla="*/ 1790557 h 4850092"/>
              <a:gd name="connsiteX58" fmla="*/ 2726267 w 8640249"/>
              <a:gd name="connsiteY58" fmla="*/ 2161730 h 4850092"/>
              <a:gd name="connsiteX59" fmla="*/ 1557867 w 8640249"/>
              <a:gd name="connsiteY59" fmla="*/ 2144796 h 4850092"/>
              <a:gd name="connsiteX60" fmla="*/ 321733 w 8640249"/>
              <a:gd name="connsiteY60" fmla="*/ 1704530 h 4850092"/>
              <a:gd name="connsiteX61" fmla="*/ 0 w 8640249"/>
              <a:gd name="connsiteY61" fmla="*/ 1484396 h 4850092"/>
              <a:gd name="connsiteX62" fmla="*/ 508000 w 8640249"/>
              <a:gd name="connsiteY62" fmla="*/ 1992396 h 4850092"/>
              <a:gd name="connsiteX63" fmla="*/ 1507067 w 8640249"/>
              <a:gd name="connsiteY63" fmla="*/ 2398796 h 4850092"/>
              <a:gd name="connsiteX64" fmla="*/ 2260334 w 8640249"/>
              <a:gd name="connsiteY64" fmla="*/ 2511422 h 4850092"/>
              <a:gd name="connsiteX65" fmla="*/ 1775636 w 8640249"/>
              <a:gd name="connsiteY65" fmla="*/ 2617355 h 4850092"/>
              <a:gd name="connsiteX66" fmla="*/ 2589944 w 8640249"/>
              <a:gd name="connsiteY66" fmla="*/ 2628381 h 4850092"/>
              <a:gd name="connsiteX67" fmla="*/ 2946400 w 8640249"/>
              <a:gd name="connsiteY67" fmla="*/ 2737463 h 4850092"/>
              <a:gd name="connsiteX68" fmla="*/ 3352800 w 8640249"/>
              <a:gd name="connsiteY68" fmla="*/ 2940663 h 4850092"/>
              <a:gd name="connsiteX69" fmla="*/ 3556000 w 8640249"/>
              <a:gd name="connsiteY69" fmla="*/ 3380930 h 4850092"/>
              <a:gd name="connsiteX70" fmla="*/ 3606800 w 8640249"/>
              <a:gd name="connsiteY70" fmla="*/ 3787330 h 4850092"/>
              <a:gd name="connsiteX71" fmla="*/ 3572933 w 8640249"/>
              <a:gd name="connsiteY71" fmla="*/ 3956663 h 4850092"/>
              <a:gd name="connsiteX72" fmla="*/ 3556000 w 8640249"/>
              <a:gd name="connsiteY72" fmla="*/ 4159863 h 4850092"/>
              <a:gd name="connsiteX0" fmla="*/ 3556000 w 8640249"/>
              <a:gd name="connsiteY0" fmla="*/ 4159863 h 4850092"/>
              <a:gd name="connsiteX1" fmla="*/ 3250504 w 8640249"/>
              <a:gd name="connsiteY1" fmla="*/ 4771270 h 4850092"/>
              <a:gd name="connsiteX2" fmla="*/ 6234337 w 8640249"/>
              <a:gd name="connsiteY2" fmla="*/ 4838552 h 4850092"/>
              <a:gd name="connsiteX3" fmla="*/ 5660831 w 8640249"/>
              <a:gd name="connsiteY3" fmla="*/ 4412444 h 4850092"/>
              <a:gd name="connsiteX4" fmla="*/ 5559985 w 8640249"/>
              <a:gd name="connsiteY4" fmla="*/ 4198782 h 4850092"/>
              <a:gd name="connsiteX5" fmla="*/ 5492389 w 8640249"/>
              <a:gd name="connsiteY5" fmla="*/ 3891025 h 4850092"/>
              <a:gd name="connsiteX6" fmla="*/ 5571067 w 8640249"/>
              <a:gd name="connsiteY6" fmla="*/ 3668796 h 4850092"/>
              <a:gd name="connsiteX7" fmla="*/ 5520267 w 8640249"/>
              <a:gd name="connsiteY7" fmla="*/ 3330130 h 4850092"/>
              <a:gd name="connsiteX8" fmla="*/ 5537200 w 8640249"/>
              <a:gd name="connsiteY8" fmla="*/ 3042263 h 4850092"/>
              <a:gd name="connsiteX9" fmla="*/ 5554133 w 8640249"/>
              <a:gd name="connsiteY9" fmla="*/ 2872930 h 4850092"/>
              <a:gd name="connsiteX10" fmla="*/ 5554133 w 8640249"/>
              <a:gd name="connsiteY10" fmla="*/ 2872930 h 4850092"/>
              <a:gd name="connsiteX11" fmla="*/ 6146800 w 8640249"/>
              <a:gd name="connsiteY11" fmla="*/ 2737463 h 4850092"/>
              <a:gd name="connsiteX12" fmla="*/ 7183209 w 8640249"/>
              <a:gd name="connsiteY12" fmla="*/ 2692176 h 4850092"/>
              <a:gd name="connsiteX13" fmla="*/ 6577153 w 8640249"/>
              <a:gd name="connsiteY13" fmla="*/ 2522056 h 4850092"/>
              <a:gd name="connsiteX14" fmla="*/ 7179733 w 8640249"/>
              <a:gd name="connsiteY14" fmla="*/ 2347996 h 4850092"/>
              <a:gd name="connsiteX15" fmla="*/ 7476657 w 8640249"/>
              <a:gd name="connsiteY15" fmla="*/ 2253091 h 4850092"/>
              <a:gd name="connsiteX16" fmla="*/ 7694822 w 8640249"/>
              <a:gd name="connsiteY16" fmla="*/ 2200716 h 4850092"/>
              <a:gd name="connsiteX17" fmla="*/ 7858248 w 8640249"/>
              <a:gd name="connsiteY17" fmla="*/ 2169212 h 4850092"/>
              <a:gd name="connsiteX18" fmla="*/ 8182365 w 8640249"/>
              <a:gd name="connsiteY18" fmla="*/ 2050326 h 4850092"/>
              <a:gd name="connsiteX19" fmla="*/ 8640249 w 8640249"/>
              <a:gd name="connsiteY19" fmla="*/ 1748822 h 4850092"/>
              <a:gd name="connsiteX20" fmla="*/ 7859430 w 8640249"/>
              <a:gd name="connsiteY20" fmla="*/ 1911668 h 4850092"/>
              <a:gd name="connsiteX21" fmla="*/ 7478233 w 8640249"/>
              <a:gd name="connsiteY21" fmla="*/ 2014842 h 4850092"/>
              <a:gd name="connsiteX22" fmla="*/ 7235259 w 8640249"/>
              <a:gd name="connsiteY22" fmla="*/ 2042409 h 4850092"/>
              <a:gd name="connsiteX23" fmla="*/ 6984409 w 8640249"/>
              <a:gd name="connsiteY23" fmla="*/ 2160154 h 4850092"/>
              <a:gd name="connsiteX24" fmla="*/ 6417733 w 8640249"/>
              <a:gd name="connsiteY24" fmla="*/ 2212530 h 4850092"/>
              <a:gd name="connsiteX25" fmla="*/ 6079067 w 8640249"/>
              <a:gd name="connsiteY25" fmla="*/ 2263330 h 4850092"/>
              <a:gd name="connsiteX26" fmla="*/ 6553200 w 8640249"/>
              <a:gd name="connsiteY26" fmla="*/ 1890796 h 4850092"/>
              <a:gd name="connsiteX27" fmla="*/ 8016556 w 8640249"/>
              <a:gd name="connsiteY27" fmla="*/ 1113832 h 4850092"/>
              <a:gd name="connsiteX28" fmla="*/ 7186427 w 8640249"/>
              <a:gd name="connsiteY28" fmla="*/ 1360743 h 4850092"/>
              <a:gd name="connsiteX29" fmla="*/ 6815863 w 8640249"/>
              <a:gd name="connsiteY29" fmla="*/ 1541103 h 4850092"/>
              <a:gd name="connsiteX30" fmla="*/ 6329917 w 8640249"/>
              <a:gd name="connsiteY30" fmla="*/ 1719493 h 4850092"/>
              <a:gd name="connsiteX31" fmla="*/ 6355513 w 8640249"/>
              <a:gd name="connsiteY31" fmla="*/ 1512356 h 4850092"/>
              <a:gd name="connsiteX32" fmla="*/ 6593195 w 8640249"/>
              <a:gd name="connsiteY32" fmla="*/ 1090450 h 4850092"/>
              <a:gd name="connsiteX33" fmla="*/ 6931247 w 8640249"/>
              <a:gd name="connsiteY33" fmla="*/ 464459 h 4850092"/>
              <a:gd name="connsiteX34" fmla="*/ 6178697 w 8640249"/>
              <a:gd name="connsiteY34" fmla="*/ 1265051 h 4850092"/>
              <a:gd name="connsiteX35" fmla="*/ 6090366 w 8640249"/>
              <a:gd name="connsiteY35" fmla="*/ 459145 h 4850092"/>
              <a:gd name="connsiteX36" fmla="*/ 6012910 w 8640249"/>
              <a:gd name="connsiteY36" fmla="*/ 1469432 h 4850092"/>
              <a:gd name="connsiteX37" fmla="*/ 5848301 w 8640249"/>
              <a:gd name="connsiteY37" fmla="*/ 1799042 h 4850092"/>
              <a:gd name="connsiteX38" fmla="*/ 5694651 w 8640249"/>
              <a:gd name="connsiteY38" fmla="*/ 2022325 h 4850092"/>
              <a:gd name="connsiteX39" fmla="*/ 5528983 w 8640249"/>
              <a:gd name="connsiteY39" fmla="*/ 2016007 h 4850092"/>
              <a:gd name="connsiteX40" fmla="*/ 5386307 w 8640249"/>
              <a:gd name="connsiteY40" fmla="*/ 2192446 h 4850092"/>
              <a:gd name="connsiteX41" fmla="*/ 5067970 w 8640249"/>
              <a:gd name="connsiteY41" fmla="*/ 1976823 h 4850092"/>
              <a:gd name="connsiteX42" fmla="*/ 5082697 w 8640249"/>
              <a:gd name="connsiteY42" fmla="*/ 1583553 h 4850092"/>
              <a:gd name="connsiteX43" fmla="*/ 5099359 w 8640249"/>
              <a:gd name="connsiteY43" fmla="*/ 938198 h 4850092"/>
              <a:gd name="connsiteX44" fmla="*/ 5028019 w 8640249"/>
              <a:gd name="connsiteY44" fmla="*/ 202976 h 4850092"/>
              <a:gd name="connsiteX45" fmla="*/ 4884822 w 8640249"/>
              <a:gd name="connsiteY45" fmla="*/ 992169 h 4850092"/>
              <a:gd name="connsiteX46" fmla="*/ 4739717 w 8640249"/>
              <a:gd name="connsiteY46" fmla="*/ 1308782 h 4850092"/>
              <a:gd name="connsiteX47" fmla="*/ 4646678 w 8640249"/>
              <a:gd name="connsiteY47" fmla="*/ 1569811 h 4850092"/>
              <a:gd name="connsiteX48" fmla="*/ 4354623 w 8640249"/>
              <a:gd name="connsiteY48" fmla="*/ 1946716 h 4850092"/>
              <a:gd name="connsiteX49" fmla="*/ 4123829 w 8640249"/>
              <a:gd name="connsiteY49" fmla="*/ 1689940 h 4850092"/>
              <a:gd name="connsiteX50" fmla="*/ 4252166 w 8640249"/>
              <a:gd name="connsiteY50" fmla="*/ 1353540 h 4850092"/>
              <a:gd name="connsiteX51" fmla="*/ 3801087 w 8640249"/>
              <a:gd name="connsiteY51" fmla="*/ 1219585 h 4850092"/>
              <a:gd name="connsiteX52" fmla="*/ 3838707 w 8640249"/>
              <a:gd name="connsiteY52" fmla="*/ 1753205 h 4850092"/>
              <a:gd name="connsiteX53" fmla="*/ 3510959 w 8640249"/>
              <a:gd name="connsiteY53" fmla="*/ 1604283 h 4850092"/>
              <a:gd name="connsiteX54" fmla="*/ 2723928 w 8640249"/>
              <a:gd name="connsiteY54" fmla="*/ 0 h 4850092"/>
              <a:gd name="connsiteX55" fmla="*/ 3181350 w 8640249"/>
              <a:gd name="connsiteY55" fmla="*/ 1897146 h 4850092"/>
              <a:gd name="connsiteX56" fmla="*/ 2261046 w 8640249"/>
              <a:gd name="connsiteY56" fmla="*/ 1575464 h 4850092"/>
              <a:gd name="connsiteX57" fmla="*/ 1368926 w 8640249"/>
              <a:gd name="connsiteY57" fmla="*/ 1001089 h 4850092"/>
              <a:gd name="connsiteX58" fmla="*/ 2186183 w 8640249"/>
              <a:gd name="connsiteY58" fmla="*/ 1790557 h 4850092"/>
              <a:gd name="connsiteX59" fmla="*/ 2726267 w 8640249"/>
              <a:gd name="connsiteY59" fmla="*/ 2161730 h 4850092"/>
              <a:gd name="connsiteX60" fmla="*/ 1557867 w 8640249"/>
              <a:gd name="connsiteY60" fmla="*/ 2144796 h 4850092"/>
              <a:gd name="connsiteX61" fmla="*/ 321733 w 8640249"/>
              <a:gd name="connsiteY61" fmla="*/ 1704530 h 4850092"/>
              <a:gd name="connsiteX62" fmla="*/ 0 w 8640249"/>
              <a:gd name="connsiteY62" fmla="*/ 1484396 h 4850092"/>
              <a:gd name="connsiteX63" fmla="*/ 508000 w 8640249"/>
              <a:gd name="connsiteY63" fmla="*/ 1992396 h 4850092"/>
              <a:gd name="connsiteX64" fmla="*/ 1507067 w 8640249"/>
              <a:gd name="connsiteY64" fmla="*/ 2398796 h 4850092"/>
              <a:gd name="connsiteX65" fmla="*/ 2260334 w 8640249"/>
              <a:gd name="connsiteY65" fmla="*/ 2511422 h 4850092"/>
              <a:gd name="connsiteX66" fmla="*/ 1775636 w 8640249"/>
              <a:gd name="connsiteY66" fmla="*/ 2617355 h 4850092"/>
              <a:gd name="connsiteX67" fmla="*/ 2589944 w 8640249"/>
              <a:gd name="connsiteY67" fmla="*/ 2628381 h 4850092"/>
              <a:gd name="connsiteX68" fmla="*/ 2946400 w 8640249"/>
              <a:gd name="connsiteY68" fmla="*/ 2737463 h 4850092"/>
              <a:gd name="connsiteX69" fmla="*/ 3352800 w 8640249"/>
              <a:gd name="connsiteY69" fmla="*/ 2940663 h 4850092"/>
              <a:gd name="connsiteX70" fmla="*/ 3556000 w 8640249"/>
              <a:gd name="connsiteY70" fmla="*/ 3380930 h 4850092"/>
              <a:gd name="connsiteX71" fmla="*/ 3606800 w 8640249"/>
              <a:gd name="connsiteY71" fmla="*/ 3787330 h 4850092"/>
              <a:gd name="connsiteX72" fmla="*/ 3572933 w 8640249"/>
              <a:gd name="connsiteY72" fmla="*/ 3956663 h 4850092"/>
              <a:gd name="connsiteX73" fmla="*/ 3556000 w 8640249"/>
              <a:gd name="connsiteY73" fmla="*/ 4159863 h 4850092"/>
              <a:gd name="connsiteX0" fmla="*/ 3556000 w 8640249"/>
              <a:gd name="connsiteY0" fmla="*/ 4159863 h 4850092"/>
              <a:gd name="connsiteX1" fmla="*/ 3459051 w 8640249"/>
              <a:gd name="connsiteY1" fmla="*/ 4479724 h 4850092"/>
              <a:gd name="connsiteX2" fmla="*/ 3250504 w 8640249"/>
              <a:gd name="connsiteY2" fmla="*/ 4771270 h 4850092"/>
              <a:gd name="connsiteX3" fmla="*/ 6234337 w 8640249"/>
              <a:gd name="connsiteY3" fmla="*/ 4838552 h 4850092"/>
              <a:gd name="connsiteX4" fmla="*/ 5660831 w 8640249"/>
              <a:gd name="connsiteY4" fmla="*/ 4412444 h 4850092"/>
              <a:gd name="connsiteX5" fmla="*/ 5559985 w 8640249"/>
              <a:gd name="connsiteY5" fmla="*/ 4198782 h 4850092"/>
              <a:gd name="connsiteX6" fmla="*/ 5492389 w 8640249"/>
              <a:gd name="connsiteY6" fmla="*/ 3891025 h 4850092"/>
              <a:gd name="connsiteX7" fmla="*/ 5571067 w 8640249"/>
              <a:gd name="connsiteY7" fmla="*/ 3668796 h 4850092"/>
              <a:gd name="connsiteX8" fmla="*/ 5520267 w 8640249"/>
              <a:gd name="connsiteY8" fmla="*/ 3330130 h 4850092"/>
              <a:gd name="connsiteX9" fmla="*/ 5537200 w 8640249"/>
              <a:gd name="connsiteY9" fmla="*/ 3042263 h 4850092"/>
              <a:gd name="connsiteX10" fmla="*/ 5554133 w 8640249"/>
              <a:gd name="connsiteY10" fmla="*/ 2872930 h 4850092"/>
              <a:gd name="connsiteX11" fmla="*/ 5554133 w 8640249"/>
              <a:gd name="connsiteY11" fmla="*/ 2872930 h 4850092"/>
              <a:gd name="connsiteX12" fmla="*/ 6146800 w 8640249"/>
              <a:gd name="connsiteY12" fmla="*/ 2737463 h 4850092"/>
              <a:gd name="connsiteX13" fmla="*/ 7183209 w 8640249"/>
              <a:gd name="connsiteY13" fmla="*/ 2692176 h 4850092"/>
              <a:gd name="connsiteX14" fmla="*/ 6577153 w 8640249"/>
              <a:gd name="connsiteY14" fmla="*/ 2522056 h 4850092"/>
              <a:gd name="connsiteX15" fmla="*/ 7179733 w 8640249"/>
              <a:gd name="connsiteY15" fmla="*/ 2347996 h 4850092"/>
              <a:gd name="connsiteX16" fmla="*/ 7476657 w 8640249"/>
              <a:gd name="connsiteY16" fmla="*/ 2253091 h 4850092"/>
              <a:gd name="connsiteX17" fmla="*/ 7694822 w 8640249"/>
              <a:gd name="connsiteY17" fmla="*/ 2200716 h 4850092"/>
              <a:gd name="connsiteX18" fmla="*/ 7858248 w 8640249"/>
              <a:gd name="connsiteY18" fmla="*/ 2169212 h 4850092"/>
              <a:gd name="connsiteX19" fmla="*/ 8182365 w 8640249"/>
              <a:gd name="connsiteY19" fmla="*/ 2050326 h 4850092"/>
              <a:gd name="connsiteX20" fmla="*/ 8640249 w 8640249"/>
              <a:gd name="connsiteY20" fmla="*/ 1748822 h 4850092"/>
              <a:gd name="connsiteX21" fmla="*/ 7859430 w 8640249"/>
              <a:gd name="connsiteY21" fmla="*/ 1911668 h 4850092"/>
              <a:gd name="connsiteX22" fmla="*/ 7478233 w 8640249"/>
              <a:gd name="connsiteY22" fmla="*/ 2014842 h 4850092"/>
              <a:gd name="connsiteX23" fmla="*/ 7235259 w 8640249"/>
              <a:gd name="connsiteY23" fmla="*/ 2042409 h 4850092"/>
              <a:gd name="connsiteX24" fmla="*/ 6984409 w 8640249"/>
              <a:gd name="connsiteY24" fmla="*/ 2160154 h 4850092"/>
              <a:gd name="connsiteX25" fmla="*/ 6417733 w 8640249"/>
              <a:gd name="connsiteY25" fmla="*/ 2212530 h 4850092"/>
              <a:gd name="connsiteX26" fmla="*/ 6079067 w 8640249"/>
              <a:gd name="connsiteY26" fmla="*/ 2263330 h 4850092"/>
              <a:gd name="connsiteX27" fmla="*/ 6553200 w 8640249"/>
              <a:gd name="connsiteY27" fmla="*/ 1890796 h 4850092"/>
              <a:gd name="connsiteX28" fmla="*/ 8016556 w 8640249"/>
              <a:gd name="connsiteY28" fmla="*/ 1113832 h 4850092"/>
              <a:gd name="connsiteX29" fmla="*/ 7186427 w 8640249"/>
              <a:gd name="connsiteY29" fmla="*/ 1360743 h 4850092"/>
              <a:gd name="connsiteX30" fmla="*/ 6815863 w 8640249"/>
              <a:gd name="connsiteY30" fmla="*/ 1541103 h 4850092"/>
              <a:gd name="connsiteX31" fmla="*/ 6329917 w 8640249"/>
              <a:gd name="connsiteY31" fmla="*/ 1719493 h 4850092"/>
              <a:gd name="connsiteX32" fmla="*/ 6355513 w 8640249"/>
              <a:gd name="connsiteY32" fmla="*/ 1512356 h 4850092"/>
              <a:gd name="connsiteX33" fmla="*/ 6593195 w 8640249"/>
              <a:gd name="connsiteY33" fmla="*/ 1090450 h 4850092"/>
              <a:gd name="connsiteX34" fmla="*/ 6931247 w 8640249"/>
              <a:gd name="connsiteY34" fmla="*/ 464459 h 4850092"/>
              <a:gd name="connsiteX35" fmla="*/ 6178697 w 8640249"/>
              <a:gd name="connsiteY35" fmla="*/ 1265051 h 4850092"/>
              <a:gd name="connsiteX36" fmla="*/ 6090366 w 8640249"/>
              <a:gd name="connsiteY36" fmla="*/ 459145 h 4850092"/>
              <a:gd name="connsiteX37" fmla="*/ 6012910 w 8640249"/>
              <a:gd name="connsiteY37" fmla="*/ 1469432 h 4850092"/>
              <a:gd name="connsiteX38" fmla="*/ 5848301 w 8640249"/>
              <a:gd name="connsiteY38" fmla="*/ 1799042 h 4850092"/>
              <a:gd name="connsiteX39" fmla="*/ 5694651 w 8640249"/>
              <a:gd name="connsiteY39" fmla="*/ 2022325 h 4850092"/>
              <a:gd name="connsiteX40" fmla="*/ 5528983 w 8640249"/>
              <a:gd name="connsiteY40" fmla="*/ 2016007 h 4850092"/>
              <a:gd name="connsiteX41" fmla="*/ 5386307 w 8640249"/>
              <a:gd name="connsiteY41" fmla="*/ 2192446 h 4850092"/>
              <a:gd name="connsiteX42" fmla="*/ 5067970 w 8640249"/>
              <a:gd name="connsiteY42" fmla="*/ 1976823 h 4850092"/>
              <a:gd name="connsiteX43" fmla="*/ 5082697 w 8640249"/>
              <a:gd name="connsiteY43" fmla="*/ 1583553 h 4850092"/>
              <a:gd name="connsiteX44" fmla="*/ 5099359 w 8640249"/>
              <a:gd name="connsiteY44" fmla="*/ 938198 h 4850092"/>
              <a:gd name="connsiteX45" fmla="*/ 5028019 w 8640249"/>
              <a:gd name="connsiteY45" fmla="*/ 202976 h 4850092"/>
              <a:gd name="connsiteX46" fmla="*/ 4884822 w 8640249"/>
              <a:gd name="connsiteY46" fmla="*/ 992169 h 4850092"/>
              <a:gd name="connsiteX47" fmla="*/ 4739717 w 8640249"/>
              <a:gd name="connsiteY47" fmla="*/ 1308782 h 4850092"/>
              <a:gd name="connsiteX48" fmla="*/ 4646678 w 8640249"/>
              <a:gd name="connsiteY48" fmla="*/ 1569811 h 4850092"/>
              <a:gd name="connsiteX49" fmla="*/ 4354623 w 8640249"/>
              <a:gd name="connsiteY49" fmla="*/ 1946716 h 4850092"/>
              <a:gd name="connsiteX50" fmla="*/ 4123829 w 8640249"/>
              <a:gd name="connsiteY50" fmla="*/ 1689940 h 4850092"/>
              <a:gd name="connsiteX51" fmla="*/ 4252166 w 8640249"/>
              <a:gd name="connsiteY51" fmla="*/ 1353540 h 4850092"/>
              <a:gd name="connsiteX52" fmla="*/ 3801087 w 8640249"/>
              <a:gd name="connsiteY52" fmla="*/ 1219585 h 4850092"/>
              <a:gd name="connsiteX53" fmla="*/ 3838707 w 8640249"/>
              <a:gd name="connsiteY53" fmla="*/ 1753205 h 4850092"/>
              <a:gd name="connsiteX54" fmla="*/ 3510959 w 8640249"/>
              <a:gd name="connsiteY54" fmla="*/ 1604283 h 4850092"/>
              <a:gd name="connsiteX55" fmla="*/ 2723928 w 8640249"/>
              <a:gd name="connsiteY55" fmla="*/ 0 h 4850092"/>
              <a:gd name="connsiteX56" fmla="*/ 3181350 w 8640249"/>
              <a:gd name="connsiteY56" fmla="*/ 1897146 h 4850092"/>
              <a:gd name="connsiteX57" fmla="*/ 2261046 w 8640249"/>
              <a:gd name="connsiteY57" fmla="*/ 1575464 h 4850092"/>
              <a:gd name="connsiteX58" fmla="*/ 1368926 w 8640249"/>
              <a:gd name="connsiteY58" fmla="*/ 1001089 h 4850092"/>
              <a:gd name="connsiteX59" fmla="*/ 2186183 w 8640249"/>
              <a:gd name="connsiteY59" fmla="*/ 1790557 h 4850092"/>
              <a:gd name="connsiteX60" fmla="*/ 2726267 w 8640249"/>
              <a:gd name="connsiteY60" fmla="*/ 2161730 h 4850092"/>
              <a:gd name="connsiteX61" fmla="*/ 1557867 w 8640249"/>
              <a:gd name="connsiteY61" fmla="*/ 2144796 h 4850092"/>
              <a:gd name="connsiteX62" fmla="*/ 321733 w 8640249"/>
              <a:gd name="connsiteY62" fmla="*/ 1704530 h 4850092"/>
              <a:gd name="connsiteX63" fmla="*/ 0 w 8640249"/>
              <a:gd name="connsiteY63" fmla="*/ 1484396 h 4850092"/>
              <a:gd name="connsiteX64" fmla="*/ 508000 w 8640249"/>
              <a:gd name="connsiteY64" fmla="*/ 1992396 h 4850092"/>
              <a:gd name="connsiteX65" fmla="*/ 1507067 w 8640249"/>
              <a:gd name="connsiteY65" fmla="*/ 2398796 h 4850092"/>
              <a:gd name="connsiteX66" fmla="*/ 2260334 w 8640249"/>
              <a:gd name="connsiteY66" fmla="*/ 2511422 h 4850092"/>
              <a:gd name="connsiteX67" fmla="*/ 1775636 w 8640249"/>
              <a:gd name="connsiteY67" fmla="*/ 2617355 h 4850092"/>
              <a:gd name="connsiteX68" fmla="*/ 2589944 w 8640249"/>
              <a:gd name="connsiteY68" fmla="*/ 2628381 h 4850092"/>
              <a:gd name="connsiteX69" fmla="*/ 2946400 w 8640249"/>
              <a:gd name="connsiteY69" fmla="*/ 2737463 h 4850092"/>
              <a:gd name="connsiteX70" fmla="*/ 3352800 w 8640249"/>
              <a:gd name="connsiteY70" fmla="*/ 2940663 h 4850092"/>
              <a:gd name="connsiteX71" fmla="*/ 3556000 w 8640249"/>
              <a:gd name="connsiteY71" fmla="*/ 3380930 h 4850092"/>
              <a:gd name="connsiteX72" fmla="*/ 3606800 w 8640249"/>
              <a:gd name="connsiteY72" fmla="*/ 3787330 h 4850092"/>
              <a:gd name="connsiteX73" fmla="*/ 3572933 w 8640249"/>
              <a:gd name="connsiteY73" fmla="*/ 3956663 h 4850092"/>
              <a:gd name="connsiteX74" fmla="*/ 3556000 w 8640249"/>
              <a:gd name="connsiteY74" fmla="*/ 4159863 h 4850092"/>
              <a:gd name="connsiteX0" fmla="*/ 3556000 w 8640249"/>
              <a:gd name="connsiteY0" fmla="*/ 4159863 h 4841150"/>
              <a:gd name="connsiteX1" fmla="*/ 3459051 w 8640249"/>
              <a:gd name="connsiteY1" fmla="*/ 4479724 h 4841150"/>
              <a:gd name="connsiteX2" fmla="*/ 2877525 w 8640249"/>
              <a:gd name="connsiteY2" fmla="*/ 4737631 h 4841150"/>
              <a:gd name="connsiteX3" fmla="*/ 6234337 w 8640249"/>
              <a:gd name="connsiteY3" fmla="*/ 4838552 h 4841150"/>
              <a:gd name="connsiteX4" fmla="*/ 5660831 w 8640249"/>
              <a:gd name="connsiteY4" fmla="*/ 4412444 h 4841150"/>
              <a:gd name="connsiteX5" fmla="*/ 5559985 w 8640249"/>
              <a:gd name="connsiteY5" fmla="*/ 4198782 h 4841150"/>
              <a:gd name="connsiteX6" fmla="*/ 5492389 w 8640249"/>
              <a:gd name="connsiteY6" fmla="*/ 3891025 h 4841150"/>
              <a:gd name="connsiteX7" fmla="*/ 5571067 w 8640249"/>
              <a:gd name="connsiteY7" fmla="*/ 3668796 h 4841150"/>
              <a:gd name="connsiteX8" fmla="*/ 5520267 w 8640249"/>
              <a:gd name="connsiteY8" fmla="*/ 3330130 h 4841150"/>
              <a:gd name="connsiteX9" fmla="*/ 5537200 w 8640249"/>
              <a:gd name="connsiteY9" fmla="*/ 3042263 h 4841150"/>
              <a:gd name="connsiteX10" fmla="*/ 5554133 w 8640249"/>
              <a:gd name="connsiteY10" fmla="*/ 2872930 h 4841150"/>
              <a:gd name="connsiteX11" fmla="*/ 5554133 w 8640249"/>
              <a:gd name="connsiteY11" fmla="*/ 2872930 h 4841150"/>
              <a:gd name="connsiteX12" fmla="*/ 6146800 w 8640249"/>
              <a:gd name="connsiteY12" fmla="*/ 2737463 h 4841150"/>
              <a:gd name="connsiteX13" fmla="*/ 7183209 w 8640249"/>
              <a:gd name="connsiteY13" fmla="*/ 2692176 h 4841150"/>
              <a:gd name="connsiteX14" fmla="*/ 6577153 w 8640249"/>
              <a:gd name="connsiteY14" fmla="*/ 2522056 h 4841150"/>
              <a:gd name="connsiteX15" fmla="*/ 7179733 w 8640249"/>
              <a:gd name="connsiteY15" fmla="*/ 2347996 h 4841150"/>
              <a:gd name="connsiteX16" fmla="*/ 7476657 w 8640249"/>
              <a:gd name="connsiteY16" fmla="*/ 2253091 h 4841150"/>
              <a:gd name="connsiteX17" fmla="*/ 7694822 w 8640249"/>
              <a:gd name="connsiteY17" fmla="*/ 2200716 h 4841150"/>
              <a:gd name="connsiteX18" fmla="*/ 7858248 w 8640249"/>
              <a:gd name="connsiteY18" fmla="*/ 2169212 h 4841150"/>
              <a:gd name="connsiteX19" fmla="*/ 8182365 w 8640249"/>
              <a:gd name="connsiteY19" fmla="*/ 2050326 h 4841150"/>
              <a:gd name="connsiteX20" fmla="*/ 8640249 w 8640249"/>
              <a:gd name="connsiteY20" fmla="*/ 1748822 h 4841150"/>
              <a:gd name="connsiteX21" fmla="*/ 7859430 w 8640249"/>
              <a:gd name="connsiteY21" fmla="*/ 1911668 h 4841150"/>
              <a:gd name="connsiteX22" fmla="*/ 7478233 w 8640249"/>
              <a:gd name="connsiteY22" fmla="*/ 2014842 h 4841150"/>
              <a:gd name="connsiteX23" fmla="*/ 7235259 w 8640249"/>
              <a:gd name="connsiteY23" fmla="*/ 2042409 h 4841150"/>
              <a:gd name="connsiteX24" fmla="*/ 6984409 w 8640249"/>
              <a:gd name="connsiteY24" fmla="*/ 2160154 h 4841150"/>
              <a:gd name="connsiteX25" fmla="*/ 6417733 w 8640249"/>
              <a:gd name="connsiteY25" fmla="*/ 2212530 h 4841150"/>
              <a:gd name="connsiteX26" fmla="*/ 6079067 w 8640249"/>
              <a:gd name="connsiteY26" fmla="*/ 2263330 h 4841150"/>
              <a:gd name="connsiteX27" fmla="*/ 6553200 w 8640249"/>
              <a:gd name="connsiteY27" fmla="*/ 1890796 h 4841150"/>
              <a:gd name="connsiteX28" fmla="*/ 8016556 w 8640249"/>
              <a:gd name="connsiteY28" fmla="*/ 1113832 h 4841150"/>
              <a:gd name="connsiteX29" fmla="*/ 7186427 w 8640249"/>
              <a:gd name="connsiteY29" fmla="*/ 1360743 h 4841150"/>
              <a:gd name="connsiteX30" fmla="*/ 6815863 w 8640249"/>
              <a:gd name="connsiteY30" fmla="*/ 1541103 h 4841150"/>
              <a:gd name="connsiteX31" fmla="*/ 6329917 w 8640249"/>
              <a:gd name="connsiteY31" fmla="*/ 1719493 h 4841150"/>
              <a:gd name="connsiteX32" fmla="*/ 6355513 w 8640249"/>
              <a:gd name="connsiteY32" fmla="*/ 1512356 h 4841150"/>
              <a:gd name="connsiteX33" fmla="*/ 6593195 w 8640249"/>
              <a:gd name="connsiteY33" fmla="*/ 1090450 h 4841150"/>
              <a:gd name="connsiteX34" fmla="*/ 6931247 w 8640249"/>
              <a:gd name="connsiteY34" fmla="*/ 464459 h 4841150"/>
              <a:gd name="connsiteX35" fmla="*/ 6178697 w 8640249"/>
              <a:gd name="connsiteY35" fmla="*/ 1265051 h 4841150"/>
              <a:gd name="connsiteX36" fmla="*/ 6090366 w 8640249"/>
              <a:gd name="connsiteY36" fmla="*/ 459145 h 4841150"/>
              <a:gd name="connsiteX37" fmla="*/ 6012910 w 8640249"/>
              <a:gd name="connsiteY37" fmla="*/ 1469432 h 4841150"/>
              <a:gd name="connsiteX38" fmla="*/ 5848301 w 8640249"/>
              <a:gd name="connsiteY38" fmla="*/ 1799042 h 4841150"/>
              <a:gd name="connsiteX39" fmla="*/ 5694651 w 8640249"/>
              <a:gd name="connsiteY39" fmla="*/ 2022325 h 4841150"/>
              <a:gd name="connsiteX40" fmla="*/ 5528983 w 8640249"/>
              <a:gd name="connsiteY40" fmla="*/ 2016007 h 4841150"/>
              <a:gd name="connsiteX41" fmla="*/ 5386307 w 8640249"/>
              <a:gd name="connsiteY41" fmla="*/ 2192446 h 4841150"/>
              <a:gd name="connsiteX42" fmla="*/ 5067970 w 8640249"/>
              <a:gd name="connsiteY42" fmla="*/ 1976823 h 4841150"/>
              <a:gd name="connsiteX43" fmla="*/ 5082697 w 8640249"/>
              <a:gd name="connsiteY43" fmla="*/ 1583553 h 4841150"/>
              <a:gd name="connsiteX44" fmla="*/ 5099359 w 8640249"/>
              <a:gd name="connsiteY44" fmla="*/ 938198 h 4841150"/>
              <a:gd name="connsiteX45" fmla="*/ 5028019 w 8640249"/>
              <a:gd name="connsiteY45" fmla="*/ 202976 h 4841150"/>
              <a:gd name="connsiteX46" fmla="*/ 4884822 w 8640249"/>
              <a:gd name="connsiteY46" fmla="*/ 992169 h 4841150"/>
              <a:gd name="connsiteX47" fmla="*/ 4739717 w 8640249"/>
              <a:gd name="connsiteY47" fmla="*/ 1308782 h 4841150"/>
              <a:gd name="connsiteX48" fmla="*/ 4646678 w 8640249"/>
              <a:gd name="connsiteY48" fmla="*/ 1569811 h 4841150"/>
              <a:gd name="connsiteX49" fmla="*/ 4354623 w 8640249"/>
              <a:gd name="connsiteY49" fmla="*/ 1946716 h 4841150"/>
              <a:gd name="connsiteX50" fmla="*/ 4123829 w 8640249"/>
              <a:gd name="connsiteY50" fmla="*/ 1689940 h 4841150"/>
              <a:gd name="connsiteX51" fmla="*/ 4252166 w 8640249"/>
              <a:gd name="connsiteY51" fmla="*/ 1353540 h 4841150"/>
              <a:gd name="connsiteX52" fmla="*/ 3801087 w 8640249"/>
              <a:gd name="connsiteY52" fmla="*/ 1219585 h 4841150"/>
              <a:gd name="connsiteX53" fmla="*/ 3838707 w 8640249"/>
              <a:gd name="connsiteY53" fmla="*/ 1753205 h 4841150"/>
              <a:gd name="connsiteX54" fmla="*/ 3510959 w 8640249"/>
              <a:gd name="connsiteY54" fmla="*/ 1604283 h 4841150"/>
              <a:gd name="connsiteX55" fmla="*/ 2723928 w 8640249"/>
              <a:gd name="connsiteY55" fmla="*/ 0 h 4841150"/>
              <a:gd name="connsiteX56" fmla="*/ 3181350 w 8640249"/>
              <a:gd name="connsiteY56" fmla="*/ 1897146 h 4841150"/>
              <a:gd name="connsiteX57" fmla="*/ 2261046 w 8640249"/>
              <a:gd name="connsiteY57" fmla="*/ 1575464 h 4841150"/>
              <a:gd name="connsiteX58" fmla="*/ 1368926 w 8640249"/>
              <a:gd name="connsiteY58" fmla="*/ 1001089 h 4841150"/>
              <a:gd name="connsiteX59" fmla="*/ 2186183 w 8640249"/>
              <a:gd name="connsiteY59" fmla="*/ 1790557 h 4841150"/>
              <a:gd name="connsiteX60" fmla="*/ 2726267 w 8640249"/>
              <a:gd name="connsiteY60" fmla="*/ 2161730 h 4841150"/>
              <a:gd name="connsiteX61" fmla="*/ 1557867 w 8640249"/>
              <a:gd name="connsiteY61" fmla="*/ 2144796 h 4841150"/>
              <a:gd name="connsiteX62" fmla="*/ 321733 w 8640249"/>
              <a:gd name="connsiteY62" fmla="*/ 1704530 h 4841150"/>
              <a:gd name="connsiteX63" fmla="*/ 0 w 8640249"/>
              <a:gd name="connsiteY63" fmla="*/ 1484396 h 4841150"/>
              <a:gd name="connsiteX64" fmla="*/ 508000 w 8640249"/>
              <a:gd name="connsiteY64" fmla="*/ 1992396 h 4841150"/>
              <a:gd name="connsiteX65" fmla="*/ 1507067 w 8640249"/>
              <a:gd name="connsiteY65" fmla="*/ 2398796 h 4841150"/>
              <a:gd name="connsiteX66" fmla="*/ 2260334 w 8640249"/>
              <a:gd name="connsiteY66" fmla="*/ 2511422 h 4841150"/>
              <a:gd name="connsiteX67" fmla="*/ 1775636 w 8640249"/>
              <a:gd name="connsiteY67" fmla="*/ 2617355 h 4841150"/>
              <a:gd name="connsiteX68" fmla="*/ 2589944 w 8640249"/>
              <a:gd name="connsiteY68" fmla="*/ 2628381 h 4841150"/>
              <a:gd name="connsiteX69" fmla="*/ 2946400 w 8640249"/>
              <a:gd name="connsiteY69" fmla="*/ 2737463 h 4841150"/>
              <a:gd name="connsiteX70" fmla="*/ 3352800 w 8640249"/>
              <a:gd name="connsiteY70" fmla="*/ 2940663 h 4841150"/>
              <a:gd name="connsiteX71" fmla="*/ 3556000 w 8640249"/>
              <a:gd name="connsiteY71" fmla="*/ 3380930 h 4841150"/>
              <a:gd name="connsiteX72" fmla="*/ 3606800 w 8640249"/>
              <a:gd name="connsiteY72" fmla="*/ 3787330 h 4841150"/>
              <a:gd name="connsiteX73" fmla="*/ 3572933 w 8640249"/>
              <a:gd name="connsiteY73" fmla="*/ 3956663 h 4841150"/>
              <a:gd name="connsiteX74" fmla="*/ 3556000 w 8640249"/>
              <a:gd name="connsiteY74" fmla="*/ 4159863 h 4841150"/>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41151"/>
              <a:gd name="connsiteX1" fmla="*/ 3459051 w 8640249"/>
              <a:gd name="connsiteY1" fmla="*/ 4479724 h 4841151"/>
              <a:gd name="connsiteX2" fmla="*/ 2877525 w 8640249"/>
              <a:gd name="connsiteY2" fmla="*/ 4737631 h 4841151"/>
              <a:gd name="connsiteX3" fmla="*/ 6234337 w 8640249"/>
              <a:gd name="connsiteY3" fmla="*/ 4838552 h 4841151"/>
              <a:gd name="connsiteX4" fmla="*/ 5660831 w 8640249"/>
              <a:gd name="connsiteY4" fmla="*/ 4412444 h 4841151"/>
              <a:gd name="connsiteX5" fmla="*/ 5559985 w 8640249"/>
              <a:gd name="connsiteY5" fmla="*/ 4198782 h 4841151"/>
              <a:gd name="connsiteX6" fmla="*/ 5492389 w 8640249"/>
              <a:gd name="connsiteY6" fmla="*/ 3891025 h 4841151"/>
              <a:gd name="connsiteX7" fmla="*/ 5571067 w 8640249"/>
              <a:gd name="connsiteY7" fmla="*/ 3668796 h 4841151"/>
              <a:gd name="connsiteX8" fmla="*/ 5520267 w 8640249"/>
              <a:gd name="connsiteY8" fmla="*/ 3330130 h 4841151"/>
              <a:gd name="connsiteX9" fmla="*/ 5537200 w 8640249"/>
              <a:gd name="connsiteY9" fmla="*/ 3042263 h 4841151"/>
              <a:gd name="connsiteX10" fmla="*/ 5554133 w 8640249"/>
              <a:gd name="connsiteY10" fmla="*/ 2872930 h 4841151"/>
              <a:gd name="connsiteX11" fmla="*/ 5554133 w 8640249"/>
              <a:gd name="connsiteY11" fmla="*/ 2872930 h 4841151"/>
              <a:gd name="connsiteX12" fmla="*/ 6146800 w 8640249"/>
              <a:gd name="connsiteY12" fmla="*/ 2737463 h 4841151"/>
              <a:gd name="connsiteX13" fmla="*/ 7183209 w 8640249"/>
              <a:gd name="connsiteY13" fmla="*/ 2692176 h 4841151"/>
              <a:gd name="connsiteX14" fmla="*/ 6577153 w 8640249"/>
              <a:gd name="connsiteY14" fmla="*/ 2522056 h 4841151"/>
              <a:gd name="connsiteX15" fmla="*/ 7179733 w 8640249"/>
              <a:gd name="connsiteY15" fmla="*/ 2347996 h 4841151"/>
              <a:gd name="connsiteX16" fmla="*/ 7476657 w 8640249"/>
              <a:gd name="connsiteY16" fmla="*/ 2253091 h 4841151"/>
              <a:gd name="connsiteX17" fmla="*/ 7694822 w 8640249"/>
              <a:gd name="connsiteY17" fmla="*/ 2200716 h 4841151"/>
              <a:gd name="connsiteX18" fmla="*/ 7858248 w 8640249"/>
              <a:gd name="connsiteY18" fmla="*/ 2169212 h 4841151"/>
              <a:gd name="connsiteX19" fmla="*/ 8182365 w 8640249"/>
              <a:gd name="connsiteY19" fmla="*/ 2050326 h 4841151"/>
              <a:gd name="connsiteX20" fmla="*/ 8640249 w 8640249"/>
              <a:gd name="connsiteY20" fmla="*/ 1748822 h 4841151"/>
              <a:gd name="connsiteX21" fmla="*/ 7859430 w 8640249"/>
              <a:gd name="connsiteY21" fmla="*/ 1911668 h 4841151"/>
              <a:gd name="connsiteX22" fmla="*/ 7478233 w 8640249"/>
              <a:gd name="connsiteY22" fmla="*/ 2014842 h 4841151"/>
              <a:gd name="connsiteX23" fmla="*/ 7235259 w 8640249"/>
              <a:gd name="connsiteY23" fmla="*/ 2042409 h 4841151"/>
              <a:gd name="connsiteX24" fmla="*/ 6984409 w 8640249"/>
              <a:gd name="connsiteY24" fmla="*/ 2160154 h 4841151"/>
              <a:gd name="connsiteX25" fmla="*/ 6417733 w 8640249"/>
              <a:gd name="connsiteY25" fmla="*/ 2212530 h 4841151"/>
              <a:gd name="connsiteX26" fmla="*/ 6079067 w 8640249"/>
              <a:gd name="connsiteY26" fmla="*/ 2263330 h 4841151"/>
              <a:gd name="connsiteX27" fmla="*/ 6553200 w 8640249"/>
              <a:gd name="connsiteY27" fmla="*/ 1890796 h 4841151"/>
              <a:gd name="connsiteX28" fmla="*/ 8016556 w 8640249"/>
              <a:gd name="connsiteY28" fmla="*/ 1113832 h 4841151"/>
              <a:gd name="connsiteX29" fmla="*/ 7186427 w 8640249"/>
              <a:gd name="connsiteY29" fmla="*/ 1360743 h 4841151"/>
              <a:gd name="connsiteX30" fmla="*/ 6815863 w 8640249"/>
              <a:gd name="connsiteY30" fmla="*/ 1541103 h 4841151"/>
              <a:gd name="connsiteX31" fmla="*/ 6329917 w 8640249"/>
              <a:gd name="connsiteY31" fmla="*/ 1719493 h 4841151"/>
              <a:gd name="connsiteX32" fmla="*/ 6355513 w 8640249"/>
              <a:gd name="connsiteY32" fmla="*/ 1512356 h 4841151"/>
              <a:gd name="connsiteX33" fmla="*/ 6593195 w 8640249"/>
              <a:gd name="connsiteY33" fmla="*/ 1090450 h 4841151"/>
              <a:gd name="connsiteX34" fmla="*/ 6931247 w 8640249"/>
              <a:gd name="connsiteY34" fmla="*/ 464459 h 4841151"/>
              <a:gd name="connsiteX35" fmla="*/ 6178697 w 8640249"/>
              <a:gd name="connsiteY35" fmla="*/ 1265051 h 4841151"/>
              <a:gd name="connsiteX36" fmla="*/ 6090366 w 8640249"/>
              <a:gd name="connsiteY36" fmla="*/ 459145 h 4841151"/>
              <a:gd name="connsiteX37" fmla="*/ 6012910 w 8640249"/>
              <a:gd name="connsiteY37" fmla="*/ 1469432 h 4841151"/>
              <a:gd name="connsiteX38" fmla="*/ 5848301 w 8640249"/>
              <a:gd name="connsiteY38" fmla="*/ 1799042 h 4841151"/>
              <a:gd name="connsiteX39" fmla="*/ 5694651 w 8640249"/>
              <a:gd name="connsiteY39" fmla="*/ 2022325 h 4841151"/>
              <a:gd name="connsiteX40" fmla="*/ 5528983 w 8640249"/>
              <a:gd name="connsiteY40" fmla="*/ 2016007 h 4841151"/>
              <a:gd name="connsiteX41" fmla="*/ 5386307 w 8640249"/>
              <a:gd name="connsiteY41" fmla="*/ 2192446 h 4841151"/>
              <a:gd name="connsiteX42" fmla="*/ 5067970 w 8640249"/>
              <a:gd name="connsiteY42" fmla="*/ 1976823 h 4841151"/>
              <a:gd name="connsiteX43" fmla="*/ 5082697 w 8640249"/>
              <a:gd name="connsiteY43" fmla="*/ 1583553 h 4841151"/>
              <a:gd name="connsiteX44" fmla="*/ 5099359 w 8640249"/>
              <a:gd name="connsiteY44" fmla="*/ 938198 h 4841151"/>
              <a:gd name="connsiteX45" fmla="*/ 5028019 w 8640249"/>
              <a:gd name="connsiteY45" fmla="*/ 202976 h 4841151"/>
              <a:gd name="connsiteX46" fmla="*/ 4884822 w 8640249"/>
              <a:gd name="connsiteY46" fmla="*/ 992169 h 4841151"/>
              <a:gd name="connsiteX47" fmla="*/ 4739717 w 8640249"/>
              <a:gd name="connsiteY47" fmla="*/ 1308782 h 4841151"/>
              <a:gd name="connsiteX48" fmla="*/ 4646678 w 8640249"/>
              <a:gd name="connsiteY48" fmla="*/ 1569811 h 4841151"/>
              <a:gd name="connsiteX49" fmla="*/ 4354623 w 8640249"/>
              <a:gd name="connsiteY49" fmla="*/ 1946716 h 4841151"/>
              <a:gd name="connsiteX50" fmla="*/ 4123829 w 8640249"/>
              <a:gd name="connsiteY50" fmla="*/ 1689940 h 4841151"/>
              <a:gd name="connsiteX51" fmla="*/ 4252166 w 8640249"/>
              <a:gd name="connsiteY51" fmla="*/ 1353540 h 4841151"/>
              <a:gd name="connsiteX52" fmla="*/ 3801087 w 8640249"/>
              <a:gd name="connsiteY52" fmla="*/ 1219585 h 4841151"/>
              <a:gd name="connsiteX53" fmla="*/ 3838707 w 8640249"/>
              <a:gd name="connsiteY53" fmla="*/ 1753205 h 4841151"/>
              <a:gd name="connsiteX54" fmla="*/ 3510959 w 8640249"/>
              <a:gd name="connsiteY54" fmla="*/ 1604283 h 4841151"/>
              <a:gd name="connsiteX55" fmla="*/ 2723928 w 8640249"/>
              <a:gd name="connsiteY55" fmla="*/ 0 h 4841151"/>
              <a:gd name="connsiteX56" fmla="*/ 3181350 w 8640249"/>
              <a:gd name="connsiteY56" fmla="*/ 1897146 h 4841151"/>
              <a:gd name="connsiteX57" fmla="*/ 2261046 w 8640249"/>
              <a:gd name="connsiteY57" fmla="*/ 1575464 h 4841151"/>
              <a:gd name="connsiteX58" fmla="*/ 1368926 w 8640249"/>
              <a:gd name="connsiteY58" fmla="*/ 1001089 h 4841151"/>
              <a:gd name="connsiteX59" fmla="*/ 2186183 w 8640249"/>
              <a:gd name="connsiteY59" fmla="*/ 1790557 h 4841151"/>
              <a:gd name="connsiteX60" fmla="*/ 2726267 w 8640249"/>
              <a:gd name="connsiteY60" fmla="*/ 2161730 h 4841151"/>
              <a:gd name="connsiteX61" fmla="*/ 1557867 w 8640249"/>
              <a:gd name="connsiteY61" fmla="*/ 2144796 h 4841151"/>
              <a:gd name="connsiteX62" fmla="*/ 321733 w 8640249"/>
              <a:gd name="connsiteY62" fmla="*/ 1704530 h 4841151"/>
              <a:gd name="connsiteX63" fmla="*/ 0 w 8640249"/>
              <a:gd name="connsiteY63" fmla="*/ 1484396 h 4841151"/>
              <a:gd name="connsiteX64" fmla="*/ 508000 w 8640249"/>
              <a:gd name="connsiteY64" fmla="*/ 1992396 h 4841151"/>
              <a:gd name="connsiteX65" fmla="*/ 1507067 w 8640249"/>
              <a:gd name="connsiteY65" fmla="*/ 2398796 h 4841151"/>
              <a:gd name="connsiteX66" fmla="*/ 2260334 w 8640249"/>
              <a:gd name="connsiteY66" fmla="*/ 2511422 h 4841151"/>
              <a:gd name="connsiteX67" fmla="*/ 1775636 w 8640249"/>
              <a:gd name="connsiteY67" fmla="*/ 2617355 h 4841151"/>
              <a:gd name="connsiteX68" fmla="*/ 2589944 w 8640249"/>
              <a:gd name="connsiteY68" fmla="*/ 2628381 h 4841151"/>
              <a:gd name="connsiteX69" fmla="*/ 2946400 w 8640249"/>
              <a:gd name="connsiteY69" fmla="*/ 2737463 h 4841151"/>
              <a:gd name="connsiteX70" fmla="*/ 3352800 w 8640249"/>
              <a:gd name="connsiteY70" fmla="*/ 2940663 h 4841151"/>
              <a:gd name="connsiteX71" fmla="*/ 3556000 w 8640249"/>
              <a:gd name="connsiteY71" fmla="*/ 3380930 h 4841151"/>
              <a:gd name="connsiteX72" fmla="*/ 3606800 w 8640249"/>
              <a:gd name="connsiteY72" fmla="*/ 3787330 h 4841151"/>
              <a:gd name="connsiteX73" fmla="*/ 3572933 w 8640249"/>
              <a:gd name="connsiteY73" fmla="*/ 3956663 h 4841151"/>
              <a:gd name="connsiteX74" fmla="*/ 3556000 w 8640249"/>
              <a:gd name="connsiteY74" fmla="*/ 4159863 h 4841151"/>
              <a:gd name="connsiteX0" fmla="*/ 3556000 w 8640249"/>
              <a:gd name="connsiteY0" fmla="*/ 4159863 h 4850374"/>
              <a:gd name="connsiteX1" fmla="*/ 3459051 w 8640249"/>
              <a:gd name="connsiteY1" fmla="*/ 4479724 h 4850374"/>
              <a:gd name="connsiteX2" fmla="*/ 2877525 w 8640249"/>
              <a:gd name="connsiteY2" fmla="*/ 4737631 h 4850374"/>
              <a:gd name="connsiteX3" fmla="*/ 5456295 w 8640249"/>
              <a:gd name="connsiteY3" fmla="*/ 4647921 h 4850374"/>
              <a:gd name="connsiteX4" fmla="*/ 6234337 w 8640249"/>
              <a:gd name="connsiteY4" fmla="*/ 4838552 h 4850374"/>
              <a:gd name="connsiteX5" fmla="*/ 5660831 w 8640249"/>
              <a:gd name="connsiteY5" fmla="*/ 4412444 h 4850374"/>
              <a:gd name="connsiteX6" fmla="*/ 5559985 w 8640249"/>
              <a:gd name="connsiteY6" fmla="*/ 4198782 h 4850374"/>
              <a:gd name="connsiteX7" fmla="*/ 5492389 w 8640249"/>
              <a:gd name="connsiteY7" fmla="*/ 3891025 h 4850374"/>
              <a:gd name="connsiteX8" fmla="*/ 5571067 w 8640249"/>
              <a:gd name="connsiteY8" fmla="*/ 3668796 h 4850374"/>
              <a:gd name="connsiteX9" fmla="*/ 5520267 w 8640249"/>
              <a:gd name="connsiteY9" fmla="*/ 3330130 h 4850374"/>
              <a:gd name="connsiteX10" fmla="*/ 5537200 w 8640249"/>
              <a:gd name="connsiteY10" fmla="*/ 3042263 h 4850374"/>
              <a:gd name="connsiteX11" fmla="*/ 5554133 w 8640249"/>
              <a:gd name="connsiteY11" fmla="*/ 2872930 h 4850374"/>
              <a:gd name="connsiteX12" fmla="*/ 5554133 w 8640249"/>
              <a:gd name="connsiteY12" fmla="*/ 2872930 h 4850374"/>
              <a:gd name="connsiteX13" fmla="*/ 6146800 w 8640249"/>
              <a:gd name="connsiteY13" fmla="*/ 2737463 h 4850374"/>
              <a:gd name="connsiteX14" fmla="*/ 7183209 w 8640249"/>
              <a:gd name="connsiteY14" fmla="*/ 2692176 h 4850374"/>
              <a:gd name="connsiteX15" fmla="*/ 6577153 w 8640249"/>
              <a:gd name="connsiteY15" fmla="*/ 2522056 h 4850374"/>
              <a:gd name="connsiteX16" fmla="*/ 7179733 w 8640249"/>
              <a:gd name="connsiteY16" fmla="*/ 2347996 h 4850374"/>
              <a:gd name="connsiteX17" fmla="*/ 7476657 w 8640249"/>
              <a:gd name="connsiteY17" fmla="*/ 2253091 h 4850374"/>
              <a:gd name="connsiteX18" fmla="*/ 7694822 w 8640249"/>
              <a:gd name="connsiteY18" fmla="*/ 2200716 h 4850374"/>
              <a:gd name="connsiteX19" fmla="*/ 7858248 w 8640249"/>
              <a:gd name="connsiteY19" fmla="*/ 2169212 h 4850374"/>
              <a:gd name="connsiteX20" fmla="*/ 8182365 w 8640249"/>
              <a:gd name="connsiteY20" fmla="*/ 2050326 h 4850374"/>
              <a:gd name="connsiteX21" fmla="*/ 8640249 w 8640249"/>
              <a:gd name="connsiteY21" fmla="*/ 1748822 h 4850374"/>
              <a:gd name="connsiteX22" fmla="*/ 7859430 w 8640249"/>
              <a:gd name="connsiteY22" fmla="*/ 1911668 h 4850374"/>
              <a:gd name="connsiteX23" fmla="*/ 7478233 w 8640249"/>
              <a:gd name="connsiteY23" fmla="*/ 2014842 h 4850374"/>
              <a:gd name="connsiteX24" fmla="*/ 7235259 w 8640249"/>
              <a:gd name="connsiteY24" fmla="*/ 2042409 h 4850374"/>
              <a:gd name="connsiteX25" fmla="*/ 6984409 w 8640249"/>
              <a:gd name="connsiteY25" fmla="*/ 2160154 h 4850374"/>
              <a:gd name="connsiteX26" fmla="*/ 6417733 w 8640249"/>
              <a:gd name="connsiteY26" fmla="*/ 2212530 h 4850374"/>
              <a:gd name="connsiteX27" fmla="*/ 6079067 w 8640249"/>
              <a:gd name="connsiteY27" fmla="*/ 2263330 h 4850374"/>
              <a:gd name="connsiteX28" fmla="*/ 6553200 w 8640249"/>
              <a:gd name="connsiteY28" fmla="*/ 1890796 h 4850374"/>
              <a:gd name="connsiteX29" fmla="*/ 8016556 w 8640249"/>
              <a:gd name="connsiteY29" fmla="*/ 1113832 h 4850374"/>
              <a:gd name="connsiteX30" fmla="*/ 7186427 w 8640249"/>
              <a:gd name="connsiteY30" fmla="*/ 1360743 h 4850374"/>
              <a:gd name="connsiteX31" fmla="*/ 6815863 w 8640249"/>
              <a:gd name="connsiteY31" fmla="*/ 1541103 h 4850374"/>
              <a:gd name="connsiteX32" fmla="*/ 6329917 w 8640249"/>
              <a:gd name="connsiteY32" fmla="*/ 1719493 h 4850374"/>
              <a:gd name="connsiteX33" fmla="*/ 6355513 w 8640249"/>
              <a:gd name="connsiteY33" fmla="*/ 1512356 h 4850374"/>
              <a:gd name="connsiteX34" fmla="*/ 6593195 w 8640249"/>
              <a:gd name="connsiteY34" fmla="*/ 1090450 h 4850374"/>
              <a:gd name="connsiteX35" fmla="*/ 6931247 w 8640249"/>
              <a:gd name="connsiteY35" fmla="*/ 464459 h 4850374"/>
              <a:gd name="connsiteX36" fmla="*/ 6178697 w 8640249"/>
              <a:gd name="connsiteY36" fmla="*/ 1265051 h 4850374"/>
              <a:gd name="connsiteX37" fmla="*/ 6090366 w 8640249"/>
              <a:gd name="connsiteY37" fmla="*/ 459145 h 4850374"/>
              <a:gd name="connsiteX38" fmla="*/ 6012910 w 8640249"/>
              <a:gd name="connsiteY38" fmla="*/ 1469432 h 4850374"/>
              <a:gd name="connsiteX39" fmla="*/ 5848301 w 8640249"/>
              <a:gd name="connsiteY39" fmla="*/ 1799042 h 4850374"/>
              <a:gd name="connsiteX40" fmla="*/ 5694651 w 8640249"/>
              <a:gd name="connsiteY40" fmla="*/ 2022325 h 4850374"/>
              <a:gd name="connsiteX41" fmla="*/ 5528983 w 8640249"/>
              <a:gd name="connsiteY41" fmla="*/ 2016007 h 4850374"/>
              <a:gd name="connsiteX42" fmla="*/ 5386307 w 8640249"/>
              <a:gd name="connsiteY42" fmla="*/ 2192446 h 4850374"/>
              <a:gd name="connsiteX43" fmla="*/ 5067970 w 8640249"/>
              <a:gd name="connsiteY43" fmla="*/ 1976823 h 4850374"/>
              <a:gd name="connsiteX44" fmla="*/ 5082697 w 8640249"/>
              <a:gd name="connsiteY44" fmla="*/ 1583553 h 4850374"/>
              <a:gd name="connsiteX45" fmla="*/ 5099359 w 8640249"/>
              <a:gd name="connsiteY45" fmla="*/ 938198 h 4850374"/>
              <a:gd name="connsiteX46" fmla="*/ 5028019 w 8640249"/>
              <a:gd name="connsiteY46" fmla="*/ 202976 h 4850374"/>
              <a:gd name="connsiteX47" fmla="*/ 4884822 w 8640249"/>
              <a:gd name="connsiteY47" fmla="*/ 992169 h 4850374"/>
              <a:gd name="connsiteX48" fmla="*/ 4739717 w 8640249"/>
              <a:gd name="connsiteY48" fmla="*/ 1308782 h 4850374"/>
              <a:gd name="connsiteX49" fmla="*/ 4646678 w 8640249"/>
              <a:gd name="connsiteY49" fmla="*/ 1569811 h 4850374"/>
              <a:gd name="connsiteX50" fmla="*/ 4354623 w 8640249"/>
              <a:gd name="connsiteY50" fmla="*/ 1946716 h 4850374"/>
              <a:gd name="connsiteX51" fmla="*/ 4123829 w 8640249"/>
              <a:gd name="connsiteY51" fmla="*/ 1689940 h 4850374"/>
              <a:gd name="connsiteX52" fmla="*/ 4252166 w 8640249"/>
              <a:gd name="connsiteY52" fmla="*/ 1353540 h 4850374"/>
              <a:gd name="connsiteX53" fmla="*/ 3801087 w 8640249"/>
              <a:gd name="connsiteY53" fmla="*/ 1219585 h 4850374"/>
              <a:gd name="connsiteX54" fmla="*/ 3838707 w 8640249"/>
              <a:gd name="connsiteY54" fmla="*/ 1753205 h 4850374"/>
              <a:gd name="connsiteX55" fmla="*/ 3510959 w 8640249"/>
              <a:gd name="connsiteY55" fmla="*/ 1604283 h 4850374"/>
              <a:gd name="connsiteX56" fmla="*/ 2723928 w 8640249"/>
              <a:gd name="connsiteY56" fmla="*/ 0 h 4850374"/>
              <a:gd name="connsiteX57" fmla="*/ 3181350 w 8640249"/>
              <a:gd name="connsiteY57" fmla="*/ 1897146 h 4850374"/>
              <a:gd name="connsiteX58" fmla="*/ 2261046 w 8640249"/>
              <a:gd name="connsiteY58" fmla="*/ 1575464 h 4850374"/>
              <a:gd name="connsiteX59" fmla="*/ 1368926 w 8640249"/>
              <a:gd name="connsiteY59" fmla="*/ 1001089 h 4850374"/>
              <a:gd name="connsiteX60" fmla="*/ 2186183 w 8640249"/>
              <a:gd name="connsiteY60" fmla="*/ 1790557 h 4850374"/>
              <a:gd name="connsiteX61" fmla="*/ 2726267 w 8640249"/>
              <a:gd name="connsiteY61" fmla="*/ 2161730 h 4850374"/>
              <a:gd name="connsiteX62" fmla="*/ 1557867 w 8640249"/>
              <a:gd name="connsiteY62" fmla="*/ 2144796 h 4850374"/>
              <a:gd name="connsiteX63" fmla="*/ 321733 w 8640249"/>
              <a:gd name="connsiteY63" fmla="*/ 1704530 h 4850374"/>
              <a:gd name="connsiteX64" fmla="*/ 0 w 8640249"/>
              <a:gd name="connsiteY64" fmla="*/ 1484396 h 4850374"/>
              <a:gd name="connsiteX65" fmla="*/ 508000 w 8640249"/>
              <a:gd name="connsiteY65" fmla="*/ 1992396 h 4850374"/>
              <a:gd name="connsiteX66" fmla="*/ 1507067 w 8640249"/>
              <a:gd name="connsiteY66" fmla="*/ 2398796 h 4850374"/>
              <a:gd name="connsiteX67" fmla="*/ 2260334 w 8640249"/>
              <a:gd name="connsiteY67" fmla="*/ 2511422 h 4850374"/>
              <a:gd name="connsiteX68" fmla="*/ 1775636 w 8640249"/>
              <a:gd name="connsiteY68" fmla="*/ 2617355 h 4850374"/>
              <a:gd name="connsiteX69" fmla="*/ 2589944 w 8640249"/>
              <a:gd name="connsiteY69" fmla="*/ 2628381 h 4850374"/>
              <a:gd name="connsiteX70" fmla="*/ 2946400 w 8640249"/>
              <a:gd name="connsiteY70" fmla="*/ 2737463 h 4850374"/>
              <a:gd name="connsiteX71" fmla="*/ 3352800 w 8640249"/>
              <a:gd name="connsiteY71" fmla="*/ 2940663 h 4850374"/>
              <a:gd name="connsiteX72" fmla="*/ 3556000 w 8640249"/>
              <a:gd name="connsiteY72" fmla="*/ 3380930 h 4850374"/>
              <a:gd name="connsiteX73" fmla="*/ 3606800 w 8640249"/>
              <a:gd name="connsiteY73" fmla="*/ 3787330 h 4850374"/>
              <a:gd name="connsiteX74" fmla="*/ 3572933 w 8640249"/>
              <a:gd name="connsiteY74" fmla="*/ 3956663 h 4850374"/>
              <a:gd name="connsiteX75" fmla="*/ 3556000 w 8640249"/>
              <a:gd name="connsiteY75" fmla="*/ 4159863 h 4850374"/>
              <a:gd name="connsiteX0" fmla="*/ 3556000 w 8640249"/>
              <a:gd name="connsiteY0" fmla="*/ 4159863 h 4917989"/>
              <a:gd name="connsiteX1" fmla="*/ 3459051 w 8640249"/>
              <a:gd name="connsiteY1" fmla="*/ 4479724 h 4917989"/>
              <a:gd name="connsiteX2" fmla="*/ 2877525 w 8640249"/>
              <a:gd name="connsiteY2" fmla="*/ 4737631 h 4917989"/>
              <a:gd name="connsiteX3" fmla="*/ 5516452 w 8640249"/>
              <a:gd name="connsiteY3" fmla="*/ 4917041 h 4917989"/>
              <a:gd name="connsiteX4" fmla="*/ 5456295 w 8640249"/>
              <a:gd name="connsiteY4" fmla="*/ 4647921 h 4917989"/>
              <a:gd name="connsiteX5" fmla="*/ 6234337 w 8640249"/>
              <a:gd name="connsiteY5" fmla="*/ 4838552 h 4917989"/>
              <a:gd name="connsiteX6" fmla="*/ 5660831 w 8640249"/>
              <a:gd name="connsiteY6" fmla="*/ 4412444 h 4917989"/>
              <a:gd name="connsiteX7" fmla="*/ 5559985 w 8640249"/>
              <a:gd name="connsiteY7" fmla="*/ 4198782 h 4917989"/>
              <a:gd name="connsiteX8" fmla="*/ 5492389 w 8640249"/>
              <a:gd name="connsiteY8" fmla="*/ 3891025 h 4917989"/>
              <a:gd name="connsiteX9" fmla="*/ 5571067 w 8640249"/>
              <a:gd name="connsiteY9" fmla="*/ 3668796 h 4917989"/>
              <a:gd name="connsiteX10" fmla="*/ 5520267 w 8640249"/>
              <a:gd name="connsiteY10" fmla="*/ 3330130 h 4917989"/>
              <a:gd name="connsiteX11" fmla="*/ 5537200 w 8640249"/>
              <a:gd name="connsiteY11" fmla="*/ 3042263 h 4917989"/>
              <a:gd name="connsiteX12" fmla="*/ 5554133 w 8640249"/>
              <a:gd name="connsiteY12" fmla="*/ 2872930 h 4917989"/>
              <a:gd name="connsiteX13" fmla="*/ 5554133 w 8640249"/>
              <a:gd name="connsiteY13" fmla="*/ 2872930 h 4917989"/>
              <a:gd name="connsiteX14" fmla="*/ 6146800 w 8640249"/>
              <a:gd name="connsiteY14" fmla="*/ 2737463 h 4917989"/>
              <a:gd name="connsiteX15" fmla="*/ 7183209 w 8640249"/>
              <a:gd name="connsiteY15" fmla="*/ 2692176 h 4917989"/>
              <a:gd name="connsiteX16" fmla="*/ 6577153 w 8640249"/>
              <a:gd name="connsiteY16" fmla="*/ 2522056 h 4917989"/>
              <a:gd name="connsiteX17" fmla="*/ 7179733 w 8640249"/>
              <a:gd name="connsiteY17" fmla="*/ 2347996 h 4917989"/>
              <a:gd name="connsiteX18" fmla="*/ 7476657 w 8640249"/>
              <a:gd name="connsiteY18" fmla="*/ 2253091 h 4917989"/>
              <a:gd name="connsiteX19" fmla="*/ 7694822 w 8640249"/>
              <a:gd name="connsiteY19" fmla="*/ 2200716 h 4917989"/>
              <a:gd name="connsiteX20" fmla="*/ 7858248 w 8640249"/>
              <a:gd name="connsiteY20" fmla="*/ 2169212 h 4917989"/>
              <a:gd name="connsiteX21" fmla="*/ 8182365 w 8640249"/>
              <a:gd name="connsiteY21" fmla="*/ 2050326 h 4917989"/>
              <a:gd name="connsiteX22" fmla="*/ 8640249 w 8640249"/>
              <a:gd name="connsiteY22" fmla="*/ 1748822 h 4917989"/>
              <a:gd name="connsiteX23" fmla="*/ 7859430 w 8640249"/>
              <a:gd name="connsiteY23" fmla="*/ 1911668 h 4917989"/>
              <a:gd name="connsiteX24" fmla="*/ 7478233 w 8640249"/>
              <a:gd name="connsiteY24" fmla="*/ 2014842 h 4917989"/>
              <a:gd name="connsiteX25" fmla="*/ 7235259 w 8640249"/>
              <a:gd name="connsiteY25" fmla="*/ 2042409 h 4917989"/>
              <a:gd name="connsiteX26" fmla="*/ 6984409 w 8640249"/>
              <a:gd name="connsiteY26" fmla="*/ 2160154 h 4917989"/>
              <a:gd name="connsiteX27" fmla="*/ 6417733 w 8640249"/>
              <a:gd name="connsiteY27" fmla="*/ 2212530 h 4917989"/>
              <a:gd name="connsiteX28" fmla="*/ 6079067 w 8640249"/>
              <a:gd name="connsiteY28" fmla="*/ 2263330 h 4917989"/>
              <a:gd name="connsiteX29" fmla="*/ 6553200 w 8640249"/>
              <a:gd name="connsiteY29" fmla="*/ 1890796 h 4917989"/>
              <a:gd name="connsiteX30" fmla="*/ 8016556 w 8640249"/>
              <a:gd name="connsiteY30" fmla="*/ 1113832 h 4917989"/>
              <a:gd name="connsiteX31" fmla="*/ 7186427 w 8640249"/>
              <a:gd name="connsiteY31" fmla="*/ 1360743 h 4917989"/>
              <a:gd name="connsiteX32" fmla="*/ 6815863 w 8640249"/>
              <a:gd name="connsiteY32" fmla="*/ 1541103 h 4917989"/>
              <a:gd name="connsiteX33" fmla="*/ 6329917 w 8640249"/>
              <a:gd name="connsiteY33" fmla="*/ 1719493 h 4917989"/>
              <a:gd name="connsiteX34" fmla="*/ 6355513 w 8640249"/>
              <a:gd name="connsiteY34" fmla="*/ 1512356 h 4917989"/>
              <a:gd name="connsiteX35" fmla="*/ 6593195 w 8640249"/>
              <a:gd name="connsiteY35" fmla="*/ 1090450 h 4917989"/>
              <a:gd name="connsiteX36" fmla="*/ 6931247 w 8640249"/>
              <a:gd name="connsiteY36" fmla="*/ 464459 h 4917989"/>
              <a:gd name="connsiteX37" fmla="*/ 6178697 w 8640249"/>
              <a:gd name="connsiteY37" fmla="*/ 1265051 h 4917989"/>
              <a:gd name="connsiteX38" fmla="*/ 6090366 w 8640249"/>
              <a:gd name="connsiteY38" fmla="*/ 459145 h 4917989"/>
              <a:gd name="connsiteX39" fmla="*/ 6012910 w 8640249"/>
              <a:gd name="connsiteY39" fmla="*/ 1469432 h 4917989"/>
              <a:gd name="connsiteX40" fmla="*/ 5848301 w 8640249"/>
              <a:gd name="connsiteY40" fmla="*/ 1799042 h 4917989"/>
              <a:gd name="connsiteX41" fmla="*/ 5694651 w 8640249"/>
              <a:gd name="connsiteY41" fmla="*/ 2022325 h 4917989"/>
              <a:gd name="connsiteX42" fmla="*/ 5528983 w 8640249"/>
              <a:gd name="connsiteY42" fmla="*/ 2016007 h 4917989"/>
              <a:gd name="connsiteX43" fmla="*/ 5386307 w 8640249"/>
              <a:gd name="connsiteY43" fmla="*/ 2192446 h 4917989"/>
              <a:gd name="connsiteX44" fmla="*/ 5067970 w 8640249"/>
              <a:gd name="connsiteY44" fmla="*/ 1976823 h 4917989"/>
              <a:gd name="connsiteX45" fmla="*/ 5082697 w 8640249"/>
              <a:gd name="connsiteY45" fmla="*/ 1583553 h 4917989"/>
              <a:gd name="connsiteX46" fmla="*/ 5099359 w 8640249"/>
              <a:gd name="connsiteY46" fmla="*/ 938198 h 4917989"/>
              <a:gd name="connsiteX47" fmla="*/ 5028019 w 8640249"/>
              <a:gd name="connsiteY47" fmla="*/ 202976 h 4917989"/>
              <a:gd name="connsiteX48" fmla="*/ 4884822 w 8640249"/>
              <a:gd name="connsiteY48" fmla="*/ 992169 h 4917989"/>
              <a:gd name="connsiteX49" fmla="*/ 4739717 w 8640249"/>
              <a:gd name="connsiteY49" fmla="*/ 1308782 h 4917989"/>
              <a:gd name="connsiteX50" fmla="*/ 4646678 w 8640249"/>
              <a:gd name="connsiteY50" fmla="*/ 1569811 h 4917989"/>
              <a:gd name="connsiteX51" fmla="*/ 4354623 w 8640249"/>
              <a:gd name="connsiteY51" fmla="*/ 1946716 h 4917989"/>
              <a:gd name="connsiteX52" fmla="*/ 4123829 w 8640249"/>
              <a:gd name="connsiteY52" fmla="*/ 1689940 h 4917989"/>
              <a:gd name="connsiteX53" fmla="*/ 4252166 w 8640249"/>
              <a:gd name="connsiteY53" fmla="*/ 1353540 h 4917989"/>
              <a:gd name="connsiteX54" fmla="*/ 3801087 w 8640249"/>
              <a:gd name="connsiteY54" fmla="*/ 1219585 h 4917989"/>
              <a:gd name="connsiteX55" fmla="*/ 3838707 w 8640249"/>
              <a:gd name="connsiteY55" fmla="*/ 1753205 h 4917989"/>
              <a:gd name="connsiteX56" fmla="*/ 3510959 w 8640249"/>
              <a:gd name="connsiteY56" fmla="*/ 1604283 h 4917989"/>
              <a:gd name="connsiteX57" fmla="*/ 2723928 w 8640249"/>
              <a:gd name="connsiteY57" fmla="*/ 0 h 4917989"/>
              <a:gd name="connsiteX58" fmla="*/ 3181350 w 8640249"/>
              <a:gd name="connsiteY58" fmla="*/ 1897146 h 4917989"/>
              <a:gd name="connsiteX59" fmla="*/ 2261046 w 8640249"/>
              <a:gd name="connsiteY59" fmla="*/ 1575464 h 4917989"/>
              <a:gd name="connsiteX60" fmla="*/ 1368926 w 8640249"/>
              <a:gd name="connsiteY60" fmla="*/ 1001089 h 4917989"/>
              <a:gd name="connsiteX61" fmla="*/ 2186183 w 8640249"/>
              <a:gd name="connsiteY61" fmla="*/ 1790557 h 4917989"/>
              <a:gd name="connsiteX62" fmla="*/ 2726267 w 8640249"/>
              <a:gd name="connsiteY62" fmla="*/ 2161730 h 4917989"/>
              <a:gd name="connsiteX63" fmla="*/ 1557867 w 8640249"/>
              <a:gd name="connsiteY63" fmla="*/ 2144796 h 4917989"/>
              <a:gd name="connsiteX64" fmla="*/ 321733 w 8640249"/>
              <a:gd name="connsiteY64" fmla="*/ 1704530 h 4917989"/>
              <a:gd name="connsiteX65" fmla="*/ 0 w 8640249"/>
              <a:gd name="connsiteY65" fmla="*/ 1484396 h 4917989"/>
              <a:gd name="connsiteX66" fmla="*/ 508000 w 8640249"/>
              <a:gd name="connsiteY66" fmla="*/ 1992396 h 4917989"/>
              <a:gd name="connsiteX67" fmla="*/ 1507067 w 8640249"/>
              <a:gd name="connsiteY67" fmla="*/ 2398796 h 4917989"/>
              <a:gd name="connsiteX68" fmla="*/ 2260334 w 8640249"/>
              <a:gd name="connsiteY68" fmla="*/ 2511422 h 4917989"/>
              <a:gd name="connsiteX69" fmla="*/ 1775636 w 8640249"/>
              <a:gd name="connsiteY69" fmla="*/ 2617355 h 4917989"/>
              <a:gd name="connsiteX70" fmla="*/ 2589944 w 8640249"/>
              <a:gd name="connsiteY70" fmla="*/ 2628381 h 4917989"/>
              <a:gd name="connsiteX71" fmla="*/ 2946400 w 8640249"/>
              <a:gd name="connsiteY71" fmla="*/ 2737463 h 4917989"/>
              <a:gd name="connsiteX72" fmla="*/ 3352800 w 8640249"/>
              <a:gd name="connsiteY72" fmla="*/ 2940663 h 4917989"/>
              <a:gd name="connsiteX73" fmla="*/ 3556000 w 8640249"/>
              <a:gd name="connsiteY73" fmla="*/ 3380930 h 4917989"/>
              <a:gd name="connsiteX74" fmla="*/ 3606800 w 8640249"/>
              <a:gd name="connsiteY74" fmla="*/ 3787330 h 4917989"/>
              <a:gd name="connsiteX75" fmla="*/ 3572933 w 8640249"/>
              <a:gd name="connsiteY75" fmla="*/ 3956663 h 4917989"/>
              <a:gd name="connsiteX76" fmla="*/ 3556000 w 8640249"/>
              <a:gd name="connsiteY76" fmla="*/ 4159863 h 4917989"/>
              <a:gd name="connsiteX0" fmla="*/ 3556000 w 8640249"/>
              <a:gd name="connsiteY0" fmla="*/ 4159863 h 4918694"/>
              <a:gd name="connsiteX1" fmla="*/ 3459051 w 8640249"/>
              <a:gd name="connsiteY1" fmla="*/ 4479724 h 4918694"/>
              <a:gd name="connsiteX2" fmla="*/ 2877525 w 8640249"/>
              <a:gd name="connsiteY2" fmla="*/ 4737631 h 4918694"/>
              <a:gd name="connsiteX3" fmla="*/ 3596422 w 8640249"/>
              <a:gd name="connsiteY3" fmla="*/ 4671433 h 4918694"/>
              <a:gd name="connsiteX4" fmla="*/ 5516452 w 8640249"/>
              <a:gd name="connsiteY4" fmla="*/ 4917041 h 4918694"/>
              <a:gd name="connsiteX5" fmla="*/ 5456295 w 8640249"/>
              <a:gd name="connsiteY5" fmla="*/ 4647921 h 4918694"/>
              <a:gd name="connsiteX6" fmla="*/ 6234337 w 8640249"/>
              <a:gd name="connsiteY6" fmla="*/ 4838552 h 4918694"/>
              <a:gd name="connsiteX7" fmla="*/ 5660831 w 8640249"/>
              <a:gd name="connsiteY7" fmla="*/ 4412444 h 4918694"/>
              <a:gd name="connsiteX8" fmla="*/ 5559985 w 8640249"/>
              <a:gd name="connsiteY8" fmla="*/ 4198782 h 4918694"/>
              <a:gd name="connsiteX9" fmla="*/ 5492389 w 8640249"/>
              <a:gd name="connsiteY9" fmla="*/ 3891025 h 4918694"/>
              <a:gd name="connsiteX10" fmla="*/ 5571067 w 8640249"/>
              <a:gd name="connsiteY10" fmla="*/ 3668796 h 4918694"/>
              <a:gd name="connsiteX11" fmla="*/ 5520267 w 8640249"/>
              <a:gd name="connsiteY11" fmla="*/ 3330130 h 4918694"/>
              <a:gd name="connsiteX12" fmla="*/ 5537200 w 8640249"/>
              <a:gd name="connsiteY12" fmla="*/ 3042263 h 4918694"/>
              <a:gd name="connsiteX13" fmla="*/ 5554133 w 8640249"/>
              <a:gd name="connsiteY13" fmla="*/ 2872930 h 4918694"/>
              <a:gd name="connsiteX14" fmla="*/ 5554133 w 8640249"/>
              <a:gd name="connsiteY14" fmla="*/ 2872930 h 4918694"/>
              <a:gd name="connsiteX15" fmla="*/ 6146800 w 8640249"/>
              <a:gd name="connsiteY15" fmla="*/ 2737463 h 4918694"/>
              <a:gd name="connsiteX16" fmla="*/ 7183209 w 8640249"/>
              <a:gd name="connsiteY16" fmla="*/ 2692176 h 4918694"/>
              <a:gd name="connsiteX17" fmla="*/ 6577153 w 8640249"/>
              <a:gd name="connsiteY17" fmla="*/ 2522056 h 4918694"/>
              <a:gd name="connsiteX18" fmla="*/ 7179733 w 8640249"/>
              <a:gd name="connsiteY18" fmla="*/ 2347996 h 4918694"/>
              <a:gd name="connsiteX19" fmla="*/ 7476657 w 8640249"/>
              <a:gd name="connsiteY19" fmla="*/ 2253091 h 4918694"/>
              <a:gd name="connsiteX20" fmla="*/ 7694822 w 8640249"/>
              <a:gd name="connsiteY20" fmla="*/ 2200716 h 4918694"/>
              <a:gd name="connsiteX21" fmla="*/ 7858248 w 8640249"/>
              <a:gd name="connsiteY21" fmla="*/ 2169212 h 4918694"/>
              <a:gd name="connsiteX22" fmla="*/ 8182365 w 8640249"/>
              <a:gd name="connsiteY22" fmla="*/ 2050326 h 4918694"/>
              <a:gd name="connsiteX23" fmla="*/ 8640249 w 8640249"/>
              <a:gd name="connsiteY23" fmla="*/ 1748822 h 4918694"/>
              <a:gd name="connsiteX24" fmla="*/ 7859430 w 8640249"/>
              <a:gd name="connsiteY24" fmla="*/ 1911668 h 4918694"/>
              <a:gd name="connsiteX25" fmla="*/ 7478233 w 8640249"/>
              <a:gd name="connsiteY25" fmla="*/ 2014842 h 4918694"/>
              <a:gd name="connsiteX26" fmla="*/ 7235259 w 8640249"/>
              <a:gd name="connsiteY26" fmla="*/ 2042409 h 4918694"/>
              <a:gd name="connsiteX27" fmla="*/ 6984409 w 8640249"/>
              <a:gd name="connsiteY27" fmla="*/ 2160154 h 4918694"/>
              <a:gd name="connsiteX28" fmla="*/ 6417733 w 8640249"/>
              <a:gd name="connsiteY28" fmla="*/ 2212530 h 4918694"/>
              <a:gd name="connsiteX29" fmla="*/ 6079067 w 8640249"/>
              <a:gd name="connsiteY29" fmla="*/ 2263330 h 4918694"/>
              <a:gd name="connsiteX30" fmla="*/ 6553200 w 8640249"/>
              <a:gd name="connsiteY30" fmla="*/ 1890796 h 4918694"/>
              <a:gd name="connsiteX31" fmla="*/ 8016556 w 8640249"/>
              <a:gd name="connsiteY31" fmla="*/ 1113832 h 4918694"/>
              <a:gd name="connsiteX32" fmla="*/ 7186427 w 8640249"/>
              <a:gd name="connsiteY32" fmla="*/ 1360743 h 4918694"/>
              <a:gd name="connsiteX33" fmla="*/ 6815863 w 8640249"/>
              <a:gd name="connsiteY33" fmla="*/ 1541103 h 4918694"/>
              <a:gd name="connsiteX34" fmla="*/ 6329917 w 8640249"/>
              <a:gd name="connsiteY34" fmla="*/ 1719493 h 4918694"/>
              <a:gd name="connsiteX35" fmla="*/ 6355513 w 8640249"/>
              <a:gd name="connsiteY35" fmla="*/ 1512356 h 4918694"/>
              <a:gd name="connsiteX36" fmla="*/ 6593195 w 8640249"/>
              <a:gd name="connsiteY36" fmla="*/ 1090450 h 4918694"/>
              <a:gd name="connsiteX37" fmla="*/ 6931247 w 8640249"/>
              <a:gd name="connsiteY37" fmla="*/ 464459 h 4918694"/>
              <a:gd name="connsiteX38" fmla="*/ 6178697 w 8640249"/>
              <a:gd name="connsiteY38" fmla="*/ 1265051 h 4918694"/>
              <a:gd name="connsiteX39" fmla="*/ 6090366 w 8640249"/>
              <a:gd name="connsiteY39" fmla="*/ 459145 h 4918694"/>
              <a:gd name="connsiteX40" fmla="*/ 6012910 w 8640249"/>
              <a:gd name="connsiteY40" fmla="*/ 1469432 h 4918694"/>
              <a:gd name="connsiteX41" fmla="*/ 5848301 w 8640249"/>
              <a:gd name="connsiteY41" fmla="*/ 1799042 h 4918694"/>
              <a:gd name="connsiteX42" fmla="*/ 5694651 w 8640249"/>
              <a:gd name="connsiteY42" fmla="*/ 2022325 h 4918694"/>
              <a:gd name="connsiteX43" fmla="*/ 5528983 w 8640249"/>
              <a:gd name="connsiteY43" fmla="*/ 2016007 h 4918694"/>
              <a:gd name="connsiteX44" fmla="*/ 5386307 w 8640249"/>
              <a:gd name="connsiteY44" fmla="*/ 2192446 h 4918694"/>
              <a:gd name="connsiteX45" fmla="*/ 5067970 w 8640249"/>
              <a:gd name="connsiteY45" fmla="*/ 1976823 h 4918694"/>
              <a:gd name="connsiteX46" fmla="*/ 5082697 w 8640249"/>
              <a:gd name="connsiteY46" fmla="*/ 1583553 h 4918694"/>
              <a:gd name="connsiteX47" fmla="*/ 5099359 w 8640249"/>
              <a:gd name="connsiteY47" fmla="*/ 938198 h 4918694"/>
              <a:gd name="connsiteX48" fmla="*/ 5028019 w 8640249"/>
              <a:gd name="connsiteY48" fmla="*/ 202976 h 4918694"/>
              <a:gd name="connsiteX49" fmla="*/ 4884822 w 8640249"/>
              <a:gd name="connsiteY49" fmla="*/ 992169 h 4918694"/>
              <a:gd name="connsiteX50" fmla="*/ 4739717 w 8640249"/>
              <a:gd name="connsiteY50" fmla="*/ 1308782 h 4918694"/>
              <a:gd name="connsiteX51" fmla="*/ 4646678 w 8640249"/>
              <a:gd name="connsiteY51" fmla="*/ 1569811 h 4918694"/>
              <a:gd name="connsiteX52" fmla="*/ 4354623 w 8640249"/>
              <a:gd name="connsiteY52" fmla="*/ 1946716 h 4918694"/>
              <a:gd name="connsiteX53" fmla="*/ 4123829 w 8640249"/>
              <a:gd name="connsiteY53" fmla="*/ 1689940 h 4918694"/>
              <a:gd name="connsiteX54" fmla="*/ 4252166 w 8640249"/>
              <a:gd name="connsiteY54" fmla="*/ 1353540 h 4918694"/>
              <a:gd name="connsiteX55" fmla="*/ 3801087 w 8640249"/>
              <a:gd name="connsiteY55" fmla="*/ 1219585 h 4918694"/>
              <a:gd name="connsiteX56" fmla="*/ 3838707 w 8640249"/>
              <a:gd name="connsiteY56" fmla="*/ 1753205 h 4918694"/>
              <a:gd name="connsiteX57" fmla="*/ 3510959 w 8640249"/>
              <a:gd name="connsiteY57" fmla="*/ 1604283 h 4918694"/>
              <a:gd name="connsiteX58" fmla="*/ 2723928 w 8640249"/>
              <a:gd name="connsiteY58" fmla="*/ 0 h 4918694"/>
              <a:gd name="connsiteX59" fmla="*/ 3181350 w 8640249"/>
              <a:gd name="connsiteY59" fmla="*/ 1897146 h 4918694"/>
              <a:gd name="connsiteX60" fmla="*/ 2261046 w 8640249"/>
              <a:gd name="connsiteY60" fmla="*/ 1575464 h 4918694"/>
              <a:gd name="connsiteX61" fmla="*/ 1368926 w 8640249"/>
              <a:gd name="connsiteY61" fmla="*/ 1001089 h 4918694"/>
              <a:gd name="connsiteX62" fmla="*/ 2186183 w 8640249"/>
              <a:gd name="connsiteY62" fmla="*/ 1790557 h 4918694"/>
              <a:gd name="connsiteX63" fmla="*/ 2726267 w 8640249"/>
              <a:gd name="connsiteY63" fmla="*/ 2161730 h 4918694"/>
              <a:gd name="connsiteX64" fmla="*/ 1557867 w 8640249"/>
              <a:gd name="connsiteY64" fmla="*/ 2144796 h 4918694"/>
              <a:gd name="connsiteX65" fmla="*/ 321733 w 8640249"/>
              <a:gd name="connsiteY65" fmla="*/ 1704530 h 4918694"/>
              <a:gd name="connsiteX66" fmla="*/ 0 w 8640249"/>
              <a:gd name="connsiteY66" fmla="*/ 1484396 h 4918694"/>
              <a:gd name="connsiteX67" fmla="*/ 508000 w 8640249"/>
              <a:gd name="connsiteY67" fmla="*/ 1992396 h 4918694"/>
              <a:gd name="connsiteX68" fmla="*/ 1507067 w 8640249"/>
              <a:gd name="connsiteY68" fmla="*/ 2398796 h 4918694"/>
              <a:gd name="connsiteX69" fmla="*/ 2260334 w 8640249"/>
              <a:gd name="connsiteY69" fmla="*/ 2511422 h 4918694"/>
              <a:gd name="connsiteX70" fmla="*/ 1775636 w 8640249"/>
              <a:gd name="connsiteY70" fmla="*/ 2617355 h 4918694"/>
              <a:gd name="connsiteX71" fmla="*/ 2589944 w 8640249"/>
              <a:gd name="connsiteY71" fmla="*/ 2628381 h 4918694"/>
              <a:gd name="connsiteX72" fmla="*/ 2946400 w 8640249"/>
              <a:gd name="connsiteY72" fmla="*/ 2737463 h 4918694"/>
              <a:gd name="connsiteX73" fmla="*/ 3352800 w 8640249"/>
              <a:gd name="connsiteY73" fmla="*/ 2940663 h 4918694"/>
              <a:gd name="connsiteX74" fmla="*/ 3556000 w 8640249"/>
              <a:gd name="connsiteY74" fmla="*/ 3380930 h 4918694"/>
              <a:gd name="connsiteX75" fmla="*/ 3606800 w 8640249"/>
              <a:gd name="connsiteY75" fmla="*/ 3787330 h 4918694"/>
              <a:gd name="connsiteX76" fmla="*/ 3572933 w 8640249"/>
              <a:gd name="connsiteY76" fmla="*/ 3956663 h 4918694"/>
              <a:gd name="connsiteX77" fmla="*/ 3556000 w 8640249"/>
              <a:gd name="connsiteY77" fmla="*/ 4159863 h 4918694"/>
              <a:gd name="connsiteX0" fmla="*/ 3556000 w 8640249"/>
              <a:gd name="connsiteY0" fmla="*/ 4159863 h 4922641"/>
              <a:gd name="connsiteX1" fmla="*/ 3459051 w 8640249"/>
              <a:gd name="connsiteY1" fmla="*/ 4479724 h 4922641"/>
              <a:gd name="connsiteX2" fmla="*/ 2877525 w 8640249"/>
              <a:gd name="connsiteY2" fmla="*/ 4737631 h 4922641"/>
              <a:gd name="connsiteX3" fmla="*/ 3596422 w 8640249"/>
              <a:gd name="connsiteY3" fmla="*/ 4671433 h 4922641"/>
              <a:gd name="connsiteX4" fmla="*/ 5516452 w 8640249"/>
              <a:gd name="connsiteY4" fmla="*/ 4917041 h 4922641"/>
              <a:gd name="connsiteX5" fmla="*/ 5456295 w 8640249"/>
              <a:gd name="connsiteY5" fmla="*/ 4647921 h 4922641"/>
              <a:gd name="connsiteX6" fmla="*/ 6234337 w 8640249"/>
              <a:gd name="connsiteY6" fmla="*/ 4838552 h 4922641"/>
              <a:gd name="connsiteX7" fmla="*/ 5660831 w 8640249"/>
              <a:gd name="connsiteY7" fmla="*/ 4412444 h 4922641"/>
              <a:gd name="connsiteX8" fmla="*/ 5559985 w 8640249"/>
              <a:gd name="connsiteY8" fmla="*/ 4198782 h 4922641"/>
              <a:gd name="connsiteX9" fmla="*/ 5492389 w 8640249"/>
              <a:gd name="connsiteY9" fmla="*/ 3891025 h 4922641"/>
              <a:gd name="connsiteX10" fmla="*/ 5571067 w 8640249"/>
              <a:gd name="connsiteY10" fmla="*/ 3668796 h 4922641"/>
              <a:gd name="connsiteX11" fmla="*/ 5520267 w 8640249"/>
              <a:gd name="connsiteY11" fmla="*/ 3330130 h 4922641"/>
              <a:gd name="connsiteX12" fmla="*/ 5537200 w 8640249"/>
              <a:gd name="connsiteY12" fmla="*/ 3042263 h 4922641"/>
              <a:gd name="connsiteX13" fmla="*/ 5554133 w 8640249"/>
              <a:gd name="connsiteY13" fmla="*/ 2872930 h 4922641"/>
              <a:gd name="connsiteX14" fmla="*/ 5554133 w 8640249"/>
              <a:gd name="connsiteY14" fmla="*/ 2872930 h 4922641"/>
              <a:gd name="connsiteX15" fmla="*/ 6146800 w 8640249"/>
              <a:gd name="connsiteY15" fmla="*/ 2737463 h 4922641"/>
              <a:gd name="connsiteX16" fmla="*/ 7183209 w 8640249"/>
              <a:gd name="connsiteY16" fmla="*/ 2692176 h 4922641"/>
              <a:gd name="connsiteX17" fmla="*/ 6577153 w 8640249"/>
              <a:gd name="connsiteY17" fmla="*/ 2522056 h 4922641"/>
              <a:gd name="connsiteX18" fmla="*/ 7179733 w 8640249"/>
              <a:gd name="connsiteY18" fmla="*/ 2347996 h 4922641"/>
              <a:gd name="connsiteX19" fmla="*/ 7476657 w 8640249"/>
              <a:gd name="connsiteY19" fmla="*/ 2253091 h 4922641"/>
              <a:gd name="connsiteX20" fmla="*/ 7694822 w 8640249"/>
              <a:gd name="connsiteY20" fmla="*/ 2200716 h 4922641"/>
              <a:gd name="connsiteX21" fmla="*/ 7858248 w 8640249"/>
              <a:gd name="connsiteY21" fmla="*/ 2169212 h 4922641"/>
              <a:gd name="connsiteX22" fmla="*/ 8182365 w 8640249"/>
              <a:gd name="connsiteY22" fmla="*/ 2050326 h 4922641"/>
              <a:gd name="connsiteX23" fmla="*/ 8640249 w 8640249"/>
              <a:gd name="connsiteY23" fmla="*/ 1748822 h 4922641"/>
              <a:gd name="connsiteX24" fmla="*/ 7859430 w 8640249"/>
              <a:gd name="connsiteY24" fmla="*/ 1911668 h 4922641"/>
              <a:gd name="connsiteX25" fmla="*/ 7478233 w 8640249"/>
              <a:gd name="connsiteY25" fmla="*/ 2014842 h 4922641"/>
              <a:gd name="connsiteX26" fmla="*/ 7235259 w 8640249"/>
              <a:gd name="connsiteY26" fmla="*/ 2042409 h 4922641"/>
              <a:gd name="connsiteX27" fmla="*/ 6984409 w 8640249"/>
              <a:gd name="connsiteY27" fmla="*/ 2160154 h 4922641"/>
              <a:gd name="connsiteX28" fmla="*/ 6417733 w 8640249"/>
              <a:gd name="connsiteY28" fmla="*/ 2212530 h 4922641"/>
              <a:gd name="connsiteX29" fmla="*/ 6079067 w 8640249"/>
              <a:gd name="connsiteY29" fmla="*/ 2263330 h 4922641"/>
              <a:gd name="connsiteX30" fmla="*/ 6553200 w 8640249"/>
              <a:gd name="connsiteY30" fmla="*/ 1890796 h 4922641"/>
              <a:gd name="connsiteX31" fmla="*/ 8016556 w 8640249"/>
              <a:gd name="connsiteY31" fmla="*/ 1113832 h 4922641"/>
              <a:gd name="connsiteX32" fmla="*/ 7186427 w 8640249"/>
              <a:gd name="connsiteY32" fmla="*/ 1360743 h 4922641"/>
              <a:gd name="connsiteX33" fmla="*/ 6815863 w 8640249"/>
              <a:gd name="connsiteY33" fmla="*/ 1541103 h 4922641"/>
              <a:gd name="connsiteX34" fmla="*/ 6329917 w 8640249"/>
              <a:gd name="connsiteY34" fmla="*/ 1719493 h 4922641"/>
              <a:gd name="connsiteX35" fmla="*/ 6355513 w 8640249"/>
              <a:gd name="connsiteY35" fmla="*/ 1512356 h 4922641"/>
              <a:gd name="connsiteX36" fmla="*/ 6593195 w 8640249"/>
              <a:gd name="connsiteY36" fmla="*/ 1090450 h 4922641"/>
              <a:gd name="connsiteX37" fmla="*/ 6931247 w 8640249"/>
              <a:gd name="connsiteY37" fmla="*/ 464459 h 4922641"/>
              <a:gd name="connsiteX38" fmla="*/ 6178697 w 8640249"/>
              <a:gd name="connsiteY38" fmla="*/ 1265051 h 4922641"/>
              <a:gd name="connsiteX39" fmla="*/ 6090366 w 8640249"/>
              <a:gd name="connsiteY39" fmla="*/ 459145 h 4922641"/>
              <a:gd name="connsiteX40" fmla="*/ 6012910 w 8640249"/>
              <a:gd name="connsiteY40" fmla="*/ 1469432 h 4922641"/>
              <a:gd name="connsiteX41" fmla="*/ 5848301 w 8640249"/>
              <a:gd name="connsiteY41" fmla="*/ 1799042 h 4922641"/>
              <a:gd name="connsiteX42" fmla="*/ 5694651 w 8640249"/>
              <a:gd name="connsiteY42" fmla="*/ 2022325 h 4922641"/>
              <a:gd name="connsiteX43" fmla="*/ 5528983 w 8640249"/>
              <a:gd name="connsiteY43" fmla="*/ 2016007 h 4922641"/>
              <a:gd name="connsiteX44" fmla="*/ 5386307 w 8640249"/>
              <a:gd name="connsiteY44" fmla="*/ 2192446 h 4922641"/>
              <a:gd name="connsiteX45" fmla="*/ 5067970 w 8640249"/>
              <a:gd name="connsiteY45" fmla="*/ 1976823 h 4922641"/>
              <a:gd name="connsiteX46" fmla="*/ 5082697 w 8640249"/>
              <a:gd name="connsiteY46" fmla="*/ 1583553 h 4922641"/>
              <a:gd name="connsiteX47" fmla="*/ 5099359 w 8640249"/>
              <a:gd name="connsiteY47" fmla="*/ 938198 h 4922641"/>
              <a:gd name="connsiteX48" fmla="*/ 5028019 w 8640249"/>
              <a:gd name="connsiteY48" fmla="*/ 202976 h 4922641"/>
              <a:gd name="connsiteX49" fmla="*/ 4884822 w 8640249"/>
              <a:gd name="connsiteY49" fmla="*/ 992169 h 4922641"/>
              <a:gd name="connsiteX50" fmla="*/ 4739717 w 8640249"/>
              <a:gd name="connsiteY50" fmla="*/ 1308782 h 4922641"/>
              <a:gd name="connsiteX51" fmla="*/ 4646678 w 8640249"/>
              <a:gd name="connsiteY51" fmla="*/ 1569811 h 4922641"/>
              <a:gd name="connsiteX52" fmla="*/ 4354623 w 8640249"/>
              <a:gd name="connsiteY52" fmla="*/ 1946716 h 4922641"/>
              <a:gd name="connsiteX53" fmla="*/ 4123829 w 8640249"/>
              <a:gd name="connsiteY53" fmla="*/ 1689940 h 4922641"/>
              <a:gd name="connsiteX54" fmla="*/ 4252166 w 8640249"/>
              <a:gd name="connsiteY54" fmla="*/ 1353540 h 4922641"/>
              <a:gd name="connsiteX55" fmla="*/ 3801087 w 8640249"/>
              <a:gd name="connsiteY55" fmla="*/ 1219585 h 4922641"/>
              <a:gd name="connsiteX56" fmla="*/ 3838707 w 8640249"/>
              <a:gd name="connsiteY56" fmla="*/ 1753205 h 4922641"/>
              <a:gd name="connsiteX57" fmla="*/ 3510959 w 8640249"/>
              <a:gd name="connsiteY57" fmla="*/ 1604283 h 4922641"/>
              <a:gd name="connsiteX58" fmla="*/ 2723928 w 8640249"/>
              <a:gd name="connsiteY58" fmla="*/ 0 h 4922641"/>
              <a:gd name="connsiteX59" fmla="*/ 3181350 w 8640249"/>
              <a:gd name="connsiteY59" fmla="*/ 1897146 h 4922641"/>
              <a:gd name="connsiteX60" fmla="*/ 2261046 w 8640249"/>
              <a:gd name="connsiteY60" fmla="*/ 1575464 h 4922641"/>
              <a:gd name="connsiteX61" fmla="*/ 1368926 w 8640249"/>
              <a:gd name="connsiteY61" fmla="*/ 1001089 h 4922641"/>
              <a:gd name="connsiteX62" fmla="*/ 2186183 w 8640249"/>
              <a:gd name="connsiteY62" fmla="*/ 1790557 h 4922641"/>
              <a:gd name="connsiteX63" fmla="*/ 2726267 w 8640249"/>
              <a:gd name="connsiteY63" fmla="*/ 2161730 h 4922641"/>
              <a:gd name="connsiteX64" fmla="*/ 1557867 w 8640249"/>
              <a:gd name="connsiteY64" fmla="*/ 2144796 h 4922641"/>
              <a:gd name="connsiteX65" fmla="*/ 321733 w 8640249"/>
              <a:gd name="connsiteY65" fmla="*/ 1704530 h 4922641"/>
              <a:gd name="connsiteX66" fmla="*/ 0 w 8640249"/>
              <a:gd name="connsiteY66" fmla="*/ 1484396 h 4922641"/>
              <a:gd name="connsiteX67" fmla="*/ 508000 w 8640249"/>
              <a:gd name="connsiteY67" fmla="*/ 1992396 h 4922641"/>
              <a:gd name="connsiteX68" fmla="*/ 1507067 w 8640249"/>
              <a:gd name="connsiteY68" fmla="*/ 2398796 h 4922641"/>
              <a:gd name="connsiteX69" fmla="*/ 2260334 w 8640249"/>
              <a:gd name="connsiteY69" fmla="*/ 2511422 h 4922641"/>
              <a:gd name="connsiteX70" fmla="*/ 1775636 w 8640249"/>
              <a:gd name="connsiteY70" fmla="*/ 2617355 h 4922641"/>
              <a:gd name="connsiteX71" fmla="*/ 2589944 w 8640249"/>
              <a:gd name="connsiteY71" fmla="*/ 2628381 h 4922641"/>
              <a:gd name="connsiteX72" fmla="*/ 2946400 w 8640249"/>
              <a:gd name="connsiteY72" fmla="*/ 2737463 h 4922641"/>
              <a:gd name="connsiteX73" fmla="*/ 3352800 w 8640249"/>
              <a:gd name="connsiteY73" fmla="*/ 2940663 h 4922641"/>
              <a:gd name="connsiteX74" fmla="*/ 3556000 w 8640249"/>
              <a:gd name="connsiteY74" fmla="*/ 3380930 h 4922641"/>
              <a:gd name="connsiteX75" fmla="*/ 3606800 w 8640249"/>
              <a:gd name="connsiteY75" fmla="*/ 3787330 h 4922641"/>
              <a:gd name="connsiteX76" fmla="*/ 3572933 w 8640249"/>
              <a:gd name="connsiteY76" fmla="*/ 3956663 h 4922641"/>
              <a:gd name="connsiteX77" fmla="*/ 3556000 w 8640249"/>
              <a:gd name="connsiteY77" fmla="*/ 4159863 h 4922641"/>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923608"/>
              <a:gd name="connsiteX1" fmla="*/ 3459051 w 8640249"/>
              <a:gd name="connsiteY1" fmla="*/ 4479724 h 4923608"/>
              <a:gd name="connsiteX2" fmla="*/ 2877525 w 8640249"/>
              <a:gd name="connsiteY2" fmla="*/ 4737631 h 4923608"/>
              <a:gd name="connsiteX3" fmla="*/ 3596422 w 8640249"/>
              <a:gd name="connsiteY3" fmla="*/ 4671433 h 4923608"/>
              <a:gd name="connsiteX4" fmla="*/ 4276906 w 8640249"/>
              <a:gd name="connsiteY4" fmla="*/ 4805210 h 4923608"/>
              <a:gd name="connsiteX5" fmla="*/ 5516452 w 8640249"/>
              <a:gd name="connsiteY5" fmla="*/ 4917041 h 4923608"/>
              <a:gd name="connsiteX6" fmla="*/ 5456295 w 8640249"/>
              <a:gd name="connsiteY6" fmla="*/ 4647921 h 4923608"/>
              <a:gd name="connsiteX7" fmla="*/ 6234337 w 8640249"/>
              <a:gd name="connsiteY7" fmla="*/ 4838552 h 4923608"/>
              <a:gd name="connsiteX8" fmla="*/ 5660831 w 8640249"/>
              <a:gd name="connsiteY8" fmla="*/ 4412444 h 4923608"/>
              <a:gd name="connsiteX9" fmla="*/ 5559985 w 8640249"/>
              <a:gd name="connsiteY9" fmla="*/ 4198782 h 4923608"/>
              <a:gd name="connsiteX10" fmla="*/ 5492389 w 8640249"/>
              <a:gd name="connsiteY10" fmla="*/ 3891025 h 4923608"/>
              <a:gd name="connsiteX11" fmla="*/ 5571067 w 8640249"/>
              <a:gd name="connsiteY11" fmla="*/ 3668796 h 4923608"/>
              <a:gd name="connsiteX12" fmla="*/ 5520267 w 8640249"/>
              <a:gd name="connsiteY12" fmla="*/ 3330130 h 4923608"/>
              <a:gd name="connsiteX13" fmla="*/ 5537200 w 8640249"/>
              <a:gd name="connsiteY13" fmla="*/ 3042263 h 4923608"/>
              <a:gd name="connsiteX14" fmla="*/ 5554133 w 8640249"/>
              <a:gd name="connsiteY14" fmla="*/ 2872930 h 4923608"/>
              <a:gd name="connsiteX15" fmla="*/ 5554133 w 8640249"/>
              <a:gd name="connsiteY15" fmla="*/ 2872930 h 4923608"/>
              <a:gd name="connsiteX16" fmla="*/ 6146800 w 8640249"/>
              <a:gd name="connsiteY16" fmla="*/ 2737463 h 4923608"/>
              <a:gd name="connsiteX17" fmla="*/ 7183209 w 8640249"/>
              <a:gd name="connsiteY17" fmla="*/ 2692176 h 4923608"/>
              <a:gd name="connsiteX18" fmla="*/ 6577153 w 8640249"/>
              <a:gd name="connsiteY18" fmla="*/ 2522056 h 4923608"/>
              <a:gd name="connsiteX19" fmla="*/ 7179733 w 8640249"/>
              <a:gd name="connsiteY19" fmla="*/ 2347996 h 4923608"/>
              <a:gd name="connsiteX20" fmla="*/ 7476657 w 8640249"/>
              <a:gd name="connsiteY20" fmla="*/ 2253091 h 4923608"/>
              <a:gd name="connsiteX21" fmla="*/ 7694822 w 8640249"/>
              <a:gd name="connsiteY21" fmla="*/ 2200716 h 4923608"/>
              <a:gd name="connsiteX22" fmla="*/ 7858248 w 8640249"/>
              <a:gd name="connsiteY22" fmla="*/ 2169212 h 4923608"/>
              <a:gd name="connsiteX23" fmla="*/ 8182365 w 8640249"/>
              <a:gd name="connsiteY23" fmla="*/ 2050326 h 4923608"/>
              <a:gd name="connsiteX24" fmla="*/ 8640249 w 8640249"/>
              <a:gd name="connsiteY24" fmla="*/ 1748822 h 4923608"/>
              <a:gd name="connsiteX25" fmla="*/ 7859430 w 8640249"/>
              <a:gd name="connsiteY25" fmla="*/ 1911668 h 4923608"/>
              <a:gd name="connsiteX26" fmla="*/ 7478233 w 8640249"/>
              <a:gd name="connsiteY26" fmla="*/ 2014842 h 4923608"/>
              <a:gd name="connsiteX27" fmla="*/ 7235259 w 8640249"/>
              <a:gd name="connsiteY27" fmla="*/ 2042409 h 4923608"/>
              <a:gd name="connsiteX28" fmla="*/ 6984409 w 8640249"/>
              <a:gd name="connsiteY28" fmla="*/ 2160154 h 4923608"/>
              <a:gd name="connsiteX29" fmla="*/ 6417733 w 8640249"/>
              <a:gd name="connsiteY29" fmla="*/ 2212530 h 4923608"/>
              <a:gd name="connsiteX30" fmla="*/ 6079067 w 8640249"/>
              <a:gd name="connsiteY30" fmla="*/ 2263330 h 4923608"/>
              <a:gd name="connsiteX31" fmla="*/ 6553200 w 8640249"/>
              <a:gd name="connsiteY31" fmla="*/ 1890796 h 4923608"/>
              <a:gd name="connsiteX32" fmla="*/ 8016556 w 8640249"/>
              <a:gd name="connsiteY32" fmla="*/ 1113832 h 4923608"/>
              <a:gd name="connsiteX33" fmla="*/ 7186427 w 8640249"/>
              <a:gd name="connsiteY33" fmla="*/ 1360743 h 4923608"/>
              <a:gd name="connsiteX34" fmla="*/ 6815863 w 8640249"/>
              <a:gd name="connsiteY34" fmla="*/ 1541103 h 4923608"/>
              <a:gd name="connsiteX35" fmla="*/ 6329917 w 8640249"/>
              <a:gd name="connsiteY35" fmla="*/ 1719493 h 4923608"/>
              <a:gd name="connsiteX36" fmla="*/ 6355513 w 8640249"/>
              <a:gd name="connsiteY36" fmla="*/ 1512356 h 4923608"/>
              <a:gd name="connsiteX37" fmla="*/ 6593195 w 8640249"/>
              <a:gd name="connsiteY37" fmla="*/ 1090450 h 4923608"/>
              <a:gd name="connsiteX38" fmla="*/ 6931247 w 8640249"/>
              <a:gd name="connsiteY38" fmla="*/ 464459 h 4923608"/>
              <a:gd name="connsiteX39" fmla="*/ 6178697 w 8640249"/>
              <a:gd name="connsiteY39" fmla="*/ 1265051 h 4923608"/>
              <a:gd name="connsiteX40" fmla="*/ 6090366 w 8640249"/>
              <a:gd name="connsiteY40" fmla="*/ 459145 h 4923608"/>
              <a:gd name="connsiteX41" fmla="*/ 6012910 w 8640249"/>
              <a:gd name="connsiteY41" fmla="*/ 1469432 h 4923608"/>
              <a:gd name="connsiteX42" fmla="*/ 5848301 w 8640249"/>
              <a:gd name="connsiteY42" fmla="*/ 1799042 h 4923608"/>
              <a:gd name="connsiteX43" fmla="*/ 5694651 w 8640249"/>
              <a:gd name="connsiteY43" fmla="*/ 2022325 h 4923608"/>
              <a:gd name="connsiteX44" fmla="*/ 5528983 w 8640249"/>
              <a:gd name="connsiteY44" fmla="*/ 2016007 h 4923608"/>
              <a:gd name="connsiteX45" fmla="*/ 5386307 w 8640249"/>
              <a:gd name="connsiteY45" fmla="*/ 2192446 h 4923608"/>
              <a:gd name="connsiteX46" fmla="*/ 5067970 w 8640249"/>
              <a:gd name="connsiteY46" fmla="*/ 1976823 h 4923608"/>
              <a:gd name="connsiteX47" fmla="*/ 5082697 w 8640249"/>
              <a:gd name="connsiteY47" fmla="*/ 1583553 h 4923608"/>
              <a:gd name="connsiteX48" fmla="*/ 5099359 w 8640249"/>
              <a:gd name="connsiteY48" fmla="*/ 938198 h 4923608"/>
              <a:gd name="connsiteX49" fmla="*/ 5028019 w 8640249"/>
              <a:gd name="connsiteY49" fmla="*/ 202976 h 4923608"/>
              <a:gd name="connsiteX50" fmla="*/ 4884822 w 8640249"/>
              <a:gd name="connsiteY50" fmla="*/ 992169 h 4923608"/>
              <a:gd name="connsiteX51" fmla="*/ 4739717 w 8640249"/>
              <a:gd name="connsiteY51" fmla="*/ 1308782 h 4923608"/>
              <a:gd name="connsiteX52" fmla="*/ 4646678 w 8640249"/>
              <a:gd name="connsiteY52" fmla="*/ 1569811 h 4923608"/>
              <a:gd name="connsiteX53" fmla="*/ 4354623 w 8640249"/>
              <a:gd name="connsiteY53" fmla="*/ 1946716 h 4923608"/>
              <a:gd name="connsiteX54" fmla="*/ 4123829 w 8640249"/>
              <a:gd name="connsiteY54" fmla="*/ 1689940 h 4923608"/>
              <a:gd name="connsiteX55" fmla="*/ 4252166 w 8640249"/>
              <a:gd name="connsiteY55" fmla="*/ 1353540 h 4923608"/>
              <a:gd name="connsiteX56" fmla="*/ 3801087 w 8640249"/>
              <a:gd name="connsiteY56" fmla="*/ 1219585 h 4923608"/>
              <a:gd name="connsiteX57" fmla="*/ 3838707 w 8640249"/>
              <a:gd name="connsiteY57" fmla="*/ 1753205 h 4923608"/>
              <a:gd name="connsiteX58" fmla="*/ 3510959 w 8640249"/>
              <a:gd name="connsiteY58" fmla="*/ 1604283 h 4923608"/>
              <a:gd name="connsiteX59" fmla="*/ 2723928 w 8640249"/>
              <a:gd name="connsiteY59" fmla="*/ 0 h 4923608"/>
              <a:gd name="connsiteX60" fmla="*/ 3181350 w 8640249"/>
              <a:gd name="connsiteY60" fmla="*/ 1897146 h 4923608"/>
              <a:gd name="connsiteX61" fmla="*/ 2261046 w 8640249"/>
              <a:gd name="connsiteY61" fmla="*/ 1575464 h 4923608"/>
              <a:gd name="connsiteX62" fmla="*/ 1368926 w 8640249"/>
              <a:gd name="connsiteY62" fmla="*/ 1001089 h 4923608"/>
              <a:gd name="connsiteX63" fmla="*/ 2186183 w 8640249"/>
              <a:gd name="connsiteY63" fmla="*/ 1790557 h 4923608"/>
              <a:gd name="connsiteX64" fmla="*/ 2726267 w 8640249"/>
              <a:gd name="connsiteY64" fmla="*/ 2161730 h 4923608"/>
              <a:gd name="connsiteX65" fmla="*/ 1557867 w 8640249"/>
              <a:gd name="connsiteY65" fmla="*/ 2144796 h 4923608"/>
              <a:gd name="connsiteX66" fmla="*/ 321733 w 8640249"/>
              <a:gd name="connsiteY66" fmla="*/ 1704530 h 4923608"/>
              <a:gd name="connsiteX67" fmla="*/ 0 w 8640249"/>
              <a:gd name="connsiteY67" fmla="*/ 1484396 h 4923608"/>
              <a:gd name="connsiteX68" fmla="*/ 508000 w 8640249"/>
              <a:gd name="connsiteY68" fmla="*/ 1992396 h 4923608"/>
              <a:gd name="connsiteX69" fmla="*/ 1507067 w 8640249"/>
              <a:gd name="connsiteY69" fmla="*/ 2398796 h 4923608"/>
              <a:gd name="connsiteX70" fmla="*/ 2260334 w 8640249"/>
              <a:gd name="connsiteY70" fmla="*/ 2511422 h 4923608"/>
              <a:gd name="connsiteX71" fmla="*/ 1775636 w 8640249"/>
              <a:gd name="connsiteY71" fmla="*/ 2617355 h 4923608"/>
              <a:gd name="connsiteX72" fmla="*/ 2589944 w 8640249"/>
              <a:gd name="connsiteY72" fmla="*/ 2628381 h 4923608"/>
              <a:gd name="connsiteX73" fmla="*/ 2946400 w 8640249"/>
              <a:gd name="connsiteY73" fmla="*/ 2737463 h 4923608"/>
              <a:gd name="connsiteX74" fmla="*/ 3352800 w 8640249"/>
              <a:gd name="connsiteY74" fmla="*/ 2940663 h 4923608"/>
              <a:gd name="connsiteX75" fmla="*/ 3556000 w 8640249"/>
              <a:gd name="connsiteY75" fmla="*/ 3380930 h 4923608"/>
              <a:gd name="connsiteX76" fmla="*/ 3606800 w 8640249"/>
              <a:gd name="connsiteY76" fmla="*/ 3787330 h 4923608"/>
              <a:gd name="connsiteX77" fmla="*/ 3572933 w 8640249"/>
              <a:gd name="connsiteY77" fmla="*/ 3956663 h 4923608"/>
              <a:gd name="connsiteX78" fmla="*/ 3556000 w 8640249"/>
              <a:gd name="connsiteY78" fmla="*/ 4159863 h 4923608"/>
              <a:gd name="connsiteX0" fmla="*/ 3556000 w 8640249"/>
              <a:gd name="connsiteY0" fmla="*/ 4159863 h 4850988"/>
              <a:gd name="connsiteX1" fmla="*/ 3459051 w 8640249"/>
              <a:gd name="connsiteY1" fmla="*/ 4479724 h 4850988"/>
              <a:gd name="connsiteX2" fmla="*/ 2877525 w 8640249"/>
              <a:gd name="connsiteY2" fmla="*/ 4737631 h 4850988"/>
              <a:gd name="connsiteX3" fmla="*/ 3596422 w 8640249"/>
              <a:gd name="connsiteY3" fmla="*/ 4671433 h 4850988"/>
              <a:gd name="connsiteX4" fmla="*/ 4276906 w 8640249"/>
              <a:gd name="connsiteY4" fmla="*/ 4805210 h 4850988"/>
              <a:gd name="connsiteX5" fmla="*/ 5456295 w 8640249"/>
              <a:gd name="connsiteY5" fmla="*/ 4647921 h 4850988"/>
              <a:gd name="connsiteX6" fmla="*/ 6234337 w 8640249"/>
              <a:gd name="connsiteY6" fmla="*/ 4838552 h 4850988"/>
              <a:gd name="connsiteX7" fmla="*/ 5660831 w 8640249"/>
              <a:gd name="connsiteY7" fmla="*/ 4412444 h 4850988"/>
              <a:gd name="connsiteX8" fmla="*/ 5559985 w 8640249"/>
              <a:gd name="connsiteY8" fmla="*/ 4198782 h 4850988"/>
              <a:gd name="connsiteX9" fmla="*/ 5492389 w 8640249"/>
              <a:gd name="connsiteY9" fmla="*/ 3891025 h 4850988"/>
              <a:gd name="connsiteX10" fmla="*/ 5571067 w 8640249"/>
              <a:gd name="connsiteY10" fmla="*/ 3668796 h 4850988"/>
              <a:gd name="connsiteX11" fmla="*/ 5520267 w 8640249"/>
              <a:gd name="connsiteY11" fmla="*/ 3330130 h 4850988"/>
              <a:gd name="connsiteX12" fmla="*/ 5537200 w 8640249"/>
              <a:gd name="connsiteY12" fmla="*/ 3042263 h 4850988"/>
              <a:gd name="connsiteX13" fmla="*/ 5554133 w 8640249"/>
              <a:gd name="connsiteY13" fmla="*/ 2872930 h 4850988"/>
              <a:gd name="connsiteX14" fmla="*/ 5554133 w 8640249"/>
              <a:gd name="connsiteY14" fmla="*/ 2872930 h 4850988"/>
              <a:gd name="connsiteX15" fmla="*/ 6146800 w 8640249"/>
              <a:gd name="connsiteY15" fmla="*/ 2737463 h 4850988"/>
              <a:gd name="connsiteX16" fmla="*/ 7183209 w 8640249"/>
              <a:gd name="connsiteY16" fmla="*/ 2692176 h 4850988"/>
              <a:gd name="connsiteX17" fmla="*/ 6577153 w 8640249"/>
              <a:gd name="connsiteY17" fmla="*/ 2522056 h 4850988"/>
              <a:gd name="connsiteX18" fmla="*/ 7179733 w 8640249"/>
              <a:gd name="connsiteY18" fmla="*/ 2347996 h 4850988"/>
              <a:gd name="connsiteX19" fmla="*/ 7476657 w 8640249"/>
              <a:gd name="connsiteY19" fmla="*/ 2253091 h 4850988"/>
              <a:gd name="connsiteX20" fmla="*/ 7694822 w 8640249"/>
              <a:gd name="connsiteY20" fmla="*/ 2200716 h 4850988"/>
              <a:gd name="connsiteX21" fmla="*/ 7858248 w 8640249"/>
              <a:gd name="connsiteY21" fmla="*/ 2169212 h 4850988"/>
              <a:gd name="connsiteX22" fmla="*/ 8182365 w 8640249"/>
              <a:gd name="connsiteY22" fmla="*/ 2050326 h 4850988"/>
              <a:gd name="connsiteX23" fmla="*/ 8640249 w 8640249"/>
              <a:gd name="connsiteY23" fmla="*/ 1748822 h 4850988"/>
              <a:gd name="connsiteX24" fmla="*/ 7859430 w 8640249"/>
              <a:gd name="connsiteY24" fmla="*/ 1911668 h 4850988"/>
              <a:gd name="connsiteX25" fmla="*/ 7478233 w 8640249"/>
              <a:gd name="connsiteY25" fmla="*/ 2014842 h 4850988"/>
              <a:gd name="connsiteX26" fmla="*/ 7235259 w 8640249"/>
              <a:gd name="connsiteY26" fmla="*/ 2042409 h 4850988"/>
              <a:gd name="connsiteX27" fmla="*/ 6984409 w 8640249"/>
              <a:gd name="connsiteY27" fmla="*/ 2160154 h 4850988"/>
              <a:gd name="connsiteX28" fmla="*/ 6417733 w 8640249"/>
              <a:gd name="connsiteY28" fmla="*/ 2212530 h 4850988"/>
              <a:gd name="connsiteX29" fmla="*/ 6079067 w 8640249"/>
              <a:gd name="connsiteY29" fmla="*/ 2263330 h 4850988"/>
              <a:gd name="connsiteX30" fmla="*/ 6553200 w 8640249"/>
              <a:gd name="connsiteY30" fmla="*/ 1890796 h 4850988"/>
              <a:gd name="connsiteX31" fmla="*/ 8016556 w 8640249"/>
              <a:gd name="connsiteY31" fmla="*/ 1113832 h 4850988"/>
              <a:gd name="connsiteX32" fmla="*/ 7186427 w 8640249"/>
              <a:gd name="connsiteY32" fmla="*/ 1360743 h 4850988"/>
              <a:gd name="connsiteX33" fmla="*/ 6815863 w 8640249"/>
              <a:gd name="connsiteY33" fmla="*/ 1541103 h 4850988"/>
              <a:gd name="connsiteX34" fmla="*/ 6329917 w 8640249"/>
              <a:gd name="connsiteY34" fmla="*/ 1719493 h 4850988"/>
              <a:gd name="connsiteX35" fmla="*/ 6355513 w 8640249"/>
              <a:gd name="connsiteY35" fmla="*/ 1512356 h 4850988"/>
              <a:gd name="connsiteX36" fmla="*/ 6593195 w 8640249"/>
              <a:gd name="connsiteY36" fmla="*/ 1090450 h 4850988"/>
              <a:gd name="connsiteX37" fmla="*/ 6931247 w 8640249"/>
              <a:gd name="connsiteY37" fmla="*/ 464459 h 4850988"/>
              <a:gd name="connsiteX38" fmla="*/ 6178697 w 8640249"/>
              <a:gd name="connsiteY38" fmla="*/ 1265051 h 4850988"/>
              <a:gd name="connsiteX39" fmla="*/ 6090366 w 8640249"/>
              <a:gd name="connsiteY39" fmla="*/ 459145 h 4850988"/>
              <a:gd name="connsiteX40" fmla="*/ 6012910 w 8640249"/>
              <a:gd name="connsiteY40" fmla="*/ 1469432 h 4850988"/>
              <a:gd name="connsiteX41" fmla="*/ 5848301 w 8640249"/>
              <a:gd name="connsiteY41" fmla="*/ 1799042 h 4850988"/>
              <a:gd name="connsiteX42" fmla="*/ 5694651 w 8640249"/>
              <a:gd name="connsiteY42" fmla="*/ 2022325 h 4850988"/>
              <a:gd name="connsiteX43" fmla="*/ 5528983 w 8640249"/>
              <a:gd name="connsiteY43" fmla="*/ 2016007 h 4850988"/>
              <a:gd name="connsiteX44" fmla="*/ 5386307 w 8640249"/>
              <a:gd name="connsiteY44" fmla="*/ 2192446 h 4850988"/>
              <a:gd name="connsiteX45" fmla="*/ 5067970 w 8640249"/>
              <a:gd name="connsiteY45" fmla="*/ 1976823 h 4850988"/>
              <a:gd name="connsiteX46" fmla="*/ 5082697 w 8640249"/>
              <a:gd name="connsiteY46" fmla="*/ 1583553 h 4850988"/>
              <a:gd name="connsiteX47" fmla="*/ 5099359 w 8640249"/>
              <a:gd name="connsiteY47" fmla="*/ 938198 h 4850988"/>
              <a:gd name="connsiteX48" fmla="*/ 5028019 w 8640249"/>
              <a:gd name="connsiteY48" fmla="*/ 202976 h 4850988"/>
              <a:gd name="connsiteX49" fmla="*/ 4884822 w 8640249"/>
              <a:gd name="connsiteY49" fmla="*/ 992169 h 4850988"/>
              <a:gd name="connsiteX50" fmla="*/ 4739717 w 8640249"/>
              <a:gd name="connsiteY50" fmla="*/ 1308782 h 4850988"/>
              <a:gd name="connsiteX51" fmla="*/ 4646678 w 8640249"/>
              <a:gd name="connsiteY51" fmla="*/ 1569811 h 4850988"/>
              <a:gd name="connsiteX52" fmla="*/ 4354623 w 8640249"/>
              <a:gd name="connsiteY52" fmla="*/ 1946716 h 4850988"/>
              <a:gd name="connsiteX53" fmla="*/ 4123829 w 8640249"/>
              <a:gd name="connsiteY53" fmla="*/ 1689940 h 4850988"/>
              <a:gd name="connsiteX54" fmla="*/ 4252166 w 8640249"/>
              <a:gd name="connsiteY54" fmla="*/ 1353540 h 4850988"/>
              <a:gd name="connsiteX55" fmla="*/ 3801087 w 8640249"/>
              <a:gd name="connsiteY55" fmla="*/ 1219585 h 4850988"/>
              <a:gd name="connsiteX56" fmla="*/ 3838707 w 8640249"/>
              <a:gd name="connsiteY56" fmla="*/ 1753205 h 4850988"/>
              <a:gd name="connsiteX57" fmla="*/ 3510959 w 8640249"/>
              <a:gd name="connsiteY57" fmla="*/ 1604283 h 4850988"/>
              <a:gd name="connsiteX58" fmla="*/ 2723928 w 8640249"/>
              <a:gd name="connsiteY58" fmla="*/ 0 h 4850988"/>
              <a:gd name="connsiteX59" fmla="*/ 3181350 w 8640249"/>
              <a:gd name="connsiteY59" fmla="*/ 1897146 h 4850988"/>
              <a:gd name="connsiteX60" fmla="*/ 2261046 w 8640249"/>
              <a:gd name="connsiteY60" fmla="*/ 1575464 h 4850988"/>
              <a:gd name="connsiteX61" fmla="*/ 1368926 w 8640249"/>
              <a:gd name="connsiteY61" fmla="*/ 1001089 h 4850988"/>
              <a:gd name="connsiteX62" fmla="*/ 2186183 w 8640249"/>
              <a:gd name="connsiteY62" fmla="*/ 1790557 h 4850988"/>
              <a:gd name="connsiteX63" fmla="*/ 2726267 w 8640249"/>
              <a:gd name="connsiteY63" fmla="*/ 2161730 h 4850988"/>
              <a:gd name="connsiteX64" fmla="*/ 1557867 w 8640249"/>
              <a:gd name="connsiteY64" fmla="*/ 2144796 h 4850988"/>
              <a:gd name="connsiteX65" fmla="*/ 321733 w 8640249"/>
              <a:gd name="connsiteY65" fmla="*/ 1704530 h 4850988"/>
              <a:gd name="connsiteX66" fmla="*/ 0 w 8640249"/>
              <a:gd name="connsiteY66" fmla="*/ 1484396 h 4850988"/>
              <a:gd name="connsiteX67" fmla="*/ 508000 w 8640249"/>
              <a:gd name="connsiteY67" fmla="*/ 1992396 h 4850988"/>
              <a:gd name="connsiteX68" fmla="*/ 1507067 w 8640249"/>
              <a:gd name="connsiteY68" fmla="*/ 2398796 h 4850988"/>
              <a:gd name="connsiteX69" fmla="*/ 2260334 w 8640249"/>
              <a:gd name="connsiteY69" fmla="*/ 2511422 h 4850988"/>
              <a:gd name="connsiteX70" fmla="*/ 1775636 w 8640249"/>
              <a:gd name="connsiteY70" fmla="*/ 2617355 h 4850988"/>
              <a:gd name="connsiteX71" fmla="*/ 2589944 w 8640249"/>
              <a:gd name="connsiteY71" fmla="*/ 2628381 h 4850988"/>
              <a:gd name="connsiteX72" fmla="*/ 2946400 w 8640249"/>
              <a:gd name="connsiteY72" fmla="*/ 2737463 h 4850988"/>
              <a:gd name="connsiteX73" fmla="*/ 3352800 w 8640249"/>
              <a:gd name="connsiteY73" fmla="*/ 2940663 h 4850988"/>
              <a:gd name="connsiteX74" fmla="*/ 3556000 w 8640249"/>
              <a:gd name="connsiteY74" fmla="*/ 3380930 h 4850988"/>
              <a:gd name="connsiteX75" fmla="*/ 3606800 w 8640249"/>
              <a:gd name="connsiteY75" fmla="*/ 3787330 h 4850988"/>
              <a:gd name="connsiteX76" fmla="*/ 3572933 w 8640249"/>
              <a:gd name="connsiteY76" fmla="*/ 3956663 h 4850988"/>
              <a:gd name="connsiteX77" fmla="*/ 3556000 w 8640249"/>
              <a:gd name="connsiteY77" fmla="*/ 4159863 h 4850988"/>
              <a:gd name="connsiteX0" fmla="*/ 3556000 w 8640249"/>
              <a:gd name="connsiteY0" fmla="*/ 4159863 h 4865482"/>
              <a:gd name="connsiteX1" fmla="*/ 3459051 w 8640249"/>
              <a:gd name="connsiteY1" fmla="*/ 4479724 h 4865482"/>
              <a:gd name="connsiteX2" fmla="*/ 2877525 w 8640249"/>
              <a:gd name="connsiteY2" fmla="*/ 4737631 h 4865482"/>
              <a:gd name="connsiteX3" fmla="*/ 3596422 w 8640249"/>
              <a:gd name="connsiteY3" fmla="*/ 4671433 h 4865482"/>
              <a:gd name="connsiteX4" fmla="*/ 4276906 w 8640249"/>
              <a:gd name="connsiteY4" fmla="*/ 4805210 h 4865482"/>
              <a:gd name="connsiteX5" fmla="*/ 6234337 w 8640249"/>
              <a:gd name="connsiteY5" fmla="*/ 4838552 h 4865482"/>
              <a:gd name="connsiteX6" fmla="*/ 5660831 w 8640249"/>
              <a:gd name="connsiteY6" fmla="*/ 4412444 h 4865482"/>
              <a:gd name="connsiteX7" fmla="*/ 5559985 w 8640249"/>
              <a:gd name="connsiteY7" fmla="*/ 4198782 h 4865482"/>
              <a:gd name="connsiteX8" fmla="*/ 5492389 w 8640249"/>
              <a:gd name="connsiteY8" fmla="*/ 3891025 h 4865482"/>
              <a:gd name="connsiteX9" fmla="*/ 5571067 w 8640249"/>
              <a:gd name="connsiteY9" fmla="*/ 3668796 h 4865482"/>
              <a:gd name="connsiteX10" fmla="*/ 5520267 w 8640249"/>
              <a:gd name="connsiteY10" fmla="*/ 3330130 h 4865482"/>
              <a:gd name="connsiteX11" fmla="*/ 5537200 w 8640249"/>
              <a:gd name="connsiteY11" fmla="*/ 3042263 h 4865482"/>
              <a:gd name="connsiteX12" fmla="*/ 5554133 w 8640249"/>
              <a:gd name="connsiteY12" fmla="*/ 2872930 h 4865482"/>
              <a:gd name="connsiteX13" fmla="*/ 5554133 w 8640249"/>
              <a:gd name="connsiteY13" fmla="*/ 2872930 h 4865482"/>
              <a:gd name="connsiteX14" fmla="*/ 6146800 w 8640249"/>
              <a:gd name="connsiteY14" fmla="*/ 2737463 h 4865482"/>
              <a:gd name="connsiteX15" fmla="*/ 7183209 w 8640249"/>
              <a:gd name="connsiteY15" fmla="*/ 2692176 h 4865482"/>
              <a:gd name="connsiteX16" fmla="*/ 6577153 w 8640249"/>
              <a:gd name="connsiteY16" fmla="*/ 2522056 h 4865482"/>
              <a:gd name="connsiteX17" fmla="*/ 7179733 w 8640249"/>
              <a:gd name="connsiteY17" fmla="*/ 2347996 h 4865482"/>
              <a:gd name="connsiteX18" fmla="*/ 7476657 w 8640249"/>
              <a:gd name="connsiteY18" fmla="*/ 2253091 h 4865482"/>
              <a:gd name="connsiteX19" fmla="*/ 7694822 w 8640249"/>
              <a:gd name="connsiteY19" fmla="*/ 2200716 h 4865482"/>
              <a:gd name="connsiteX20" fmla="*/ 7858248 w 8640249"/>
              <a:gd name="connsiteY20" fmla="*/ 2169212 h 4865482"/>
              <a:gd name="connsiteX21" fmla="*/ 8182365 w 8640249"/>
              <a:gd name="connsiteY21" fmla="*/ 2050326 h 4865482"/>
              <a:gd name="connsiteX22" fmla="*/ 8640249 w 8640249"/>
              <a:gd name="connsiteY22" fmla="*/ 1748822 h 4865482"/>
              <a:gd name="connsiteX23" fmla="*/ 7859430 w 8640249"/>
              <a:gd name="connsiteY23" fmla="*/ 1911668 h 4865482"/>
              <a:gd name="connsiteX24" fmla="*/ 7478233 w 8640249"/>
              <a:gd name="connsiteY24" fmla="*/ 2014842 h 4865482"/>
              <a:gd name="connsiteX25" fmla="*/ 7235259 w 8640249"/>
              <a:gd name="connsiteY25" fmla="*/ 2042409 h 4865482"/>
              <a:gd name="connsiteX26" fmla="*/ 6984409 w 8640249"/>
              <a:gd name="connsiteY26" fmla="*/ 2160154 h 4865482"/>
              <a:gd name="connsiteX27" fmla="*/ 6417733 w 8640249"/>
              <a:gd name="connsiteY27" fmla="*/ 2212530 h 4865482"/>
              <a:gd name="connsiteX28" fmla="*/ 6079067 w 8640249"/>
              <a:gd name="connsiteY28" fmla="*/ 2263330 h 4865482"/>
              <a:gd name="connsiteX29" fmla="*/ 6553200 w 8640249"/>
              <a:gd name="connsiteY29" fmla="*/ 1890796 h 4865482"/>
              <a:gd name="connsiteX30" fmla="*/ 8016556 w 8640249"/>
              <a:gd name="connsiteY30" fmla="*/ 1113832 h 4865482"/>
              <a:gd name="connsiteX31" fmla="*/ 7186427 w 8640249"/>
              <a:gd name="connsiteY31" fmla="*/ 1360743 h 4865482"/>
              <a:gd name="connsiteX32" fmla="*/ 6815863 w 8640249"/>
              <a:gd name="connsiteY32" fmla="*/ 1541103 h 4865482"/>
              <a:gd name="connsiteX33" fmla="*/ 6329917 w 8640249"/>
              <a:gd name="connsiteY33" fmla="*/ 1719493 h 4865482"/>
              <a:gd name="connsiteX34" fmla="*/ 6355513 w 8640249"/>
              <a:gd name="connsiteY34" fmla="*/ 1512356 h 4865482"/>
              <a:gd name="connsiteX35" fmla="*/ 6593195 w 8640249"/>
              <a:gd name="connsiteY35" fmla="*/ 1090450 h 4865482"/>
              <a:gd name="connsiteX36" fmla="*/ 6931247 w 8640249"/>
              <a:gd name="connsiteY36" fmla="*/ 464459 h 4865482"/>
              <a:gd name="connsiteX37" fmla="*/ 6178697 w 8640249"/>
              <a:gd name="connsiteY37" fmla="*/ 1265051 h 4865482"/>
              <a:gd name="connsiteX38" fmla="*/ 6090366 w 8640249"/>
              <a:gd name="connsiteY38" fmla="*/ 459145 h 4865482"/>
              <a:gd name="connsiteX39" fmla="*/ 6012910 w 8640249"/>
              <a:gd name="connsiteY39" fmla="*/ 1469432 h 4865482"/>
              <a:gd name="connsiteX40" fmla="*/ 5848301 w 8640249"/>
              <a:gd name="connsiteY40" fmla="*/ 1799042 h 4865482"/>
              <a:gd name="connsiteX41" fmla="*/ 5694651 w 8640249"/>
              <a:gd name="connsiteY41" fmla="*/ 2022325 h 4865482"/>
              <a:gd name="connsiteX42" fmla="*/ 5528983 w 8640249"/>
              <a:gd name="connsiteY42" fmla="*/ 2016007 h 4865482"/>
              <a:gd name="connsiteX43" fmla="*/ 5386307 w 8640249"/>
              <a:gd name="connsiteY43" fmla="*/ 2192446 h 4865482"/>
              <a:gd name="connsiteX44" fmla="*/ 5067970 w 8640249"/>
              <a:gd name="connsiteY44" fmla="*/ 1976823 h 4865482"/>
              <a:gd name="connsiteX45" fmla="*/ 5082697 w 8640249"/>
              <a:gd name="connsiteY45" fmla="*/ 1583553 h 4865482"/>
              <a:gd name="connsiteX46" fmla="*/ 5099359 w 8640249"/>
              <a:gd name="connsiteY46" fmla="*/ 938198 h 4865482"/>
              <a:gd name="connsiteX47" fmla="*/ 5028019 w 8640249"/>
              <a:gd name="connsiteY47" fmla="*/ 202976 h 4865482"/>
              <a:gd name="connsiteX48" fmla="*/ 4884822 w 8640249"/>
              <a:gd name="connsiteY48" fmla="*/ 992169 h 4865482"/>
              <a:gd name="connsiteX49" fmla="*/ 4739717 w 8640249"/>
              <a:gd name="connsiteY49" fmla="*/ 1308782 h 4865482"/>
              <a:gd name="connsiteX50" fmla="*/ 4646678 w 8640249"/>
              <a:gd name="connsiteY50" fmla="*/ 1569811 h 4865482"/>
              <a:gd name="connsiteX51" fmla="*/ 4354623 w 8640249"/>
              <a:gd name="connsiteY51" fmla="*/ 1946716 h 4865482"/>
              <a:gd name="connsiteX52" fmla="*/ 4123829 w 8640249"/>
              <a:gd name="connsiteY52" fmla="*/ 1689940 h 4865482"/>
              <a:gd name="connsiteX53" fmla="*/ 4252166 w 8640249"/>
              <a:gd name="connsiteY53" fmla="*/ 1353540 h 4865482"/>
              <a:gd name="connsiteX54" fmla="*/ 3801087 w 8640249"/>
              <a:gd name="connsiteY54" fmla="*/ 1219585 h 4865482"/>
              <a:gd name="connsiteX55" fmla="*/ 3838707 w 8640249"/>
              <a:gd name="connsiteY55" fmla="*/ 1753205 h 4865482"/>
              <a:gd name="connsiteX56" fmla="*/ 3510959 w 8640249"/>
              <a:gd name="connsiteY56" fmla="*/ 1604283 h 4865482"/>
              <a:gd name="connsiteX57" fmla="*/ 2723928 w 8640249"/>
              <a:gd name="connsiteY57" fmla="*/ 0 h 4865482"/>
              <a:gd name="connsiteX58" fmla="*/ 3181350 w 8640249"/>
              <a:gd name="connsiteY58" fmla="*/ 1897146 h 4865482"/>
              <a:gd name="connsiteX59" fmla="*/ 2261046 w 8640249"/>
              <a:gd name="connsiteY59" fmla="*/ 1575464 h 4865482"/>
              <a:gd name="connsiteX60" fmla="*/ 1368926 w 8640249"/>
              <a:gd name="connsiteY60" fmla="*/ 1001089 h 4865482"/>
              <a:gd name="connsiteX61" fmla="*/ 2186183 w 8640249"/>
              <a:gd name="connsiteY61" fmla="*/ 1790557 h 4865482"/>
              <a:gd name="connsiteX62" fmla="*/ 2726267 w 8640249"/>
              <a:gd name="connsiteY62" fmla="*/ 2161730 h 4865482"/>
              <a:gd name="connsiteX63" fmla="*/ 1557867 w 8640249"/>
              <a:gd name="connsiteY63" fmla="*/ 2144796 h 4865482"/>
              <a:gd name="connsiteX64" fmla="*/ 321733 w 8640249"/>
              <a:gd name="connsiteY64" fmla="*/ 1704530 h 4865482"/>
              <a:gd name="connsiteX65" fmla="*/ 0 w 8640249"/>
              <a:gd name="connsiteY65" fmla="*/ 1484396 h 4865482"/>
              <a:gd name="connsiteX66" fmla="*/ 508000 w 8640249"/>
              <a:gd name="connsiteY66" fmla="*/ 1992396 h 4865482"/>
              <a:gd name="connsiteX67" fmla="*/ 1507067 w 8640249"/>
              <a:gd name="connsiteY67" fmla="*/ 2398796 h 4865482"/>
              <a:gd name="connsiteX68" fmla="*/ 2260334 w 8640249"/>
              <a:gd name="connsiteY68" fmla="*/ 2511422 h 4865482"/>
              <a:gd name="connsiteX69" fmla="*/ 1775636 w 8640249"/>
              <a:gd name="connsiteY69" fmla="*/ 2617355 h 4865482"/>
              <a:gd name="connsiteX70" fmla="*/ 2589944 w 8640249"/>
              <a:gd name="connsiteY70" fmla="*/ 2628381 h 4865482"/>
              <a:gd name="connsiteX71" fmla="*/ 2946400 w 8640249"/>
              <a:gd name="connsiteY71" fmla="*/ 2737463 h 4865482"/>
              <a:gd name="connsiteX72" fmla="*/ 3352800 w 8640249"/>
              <a:gd name="connsiteY72" fmla="*/ 2940663 h 4865482"/>
              <a:gd name="connsiteX73" fmla="*/ 3556000 w 8640249"/>
              <a:gd name="connsiteY73" fmla="*/ 3380930 h 4865482"/>
              <a:gd name="connsiteX74" fmla="*/ 3606800 w 8640249"/>
              <a:gd name="connsiteY74" fmla="*/ 3787330 h 4865482"/>
              <a:gd name="connsiteX75" fmla="*/ 3572933 w 8640249"/>
              <a:gd name="connsiteY75" fmla="*/ 3956663 h 4865482"/>
              <a:gd name="connsiteX76" fmla="*/ 3556000 w 8640249"/>
              <a:gd name="connsiteY76" fmla="*/ 4159863 h 4865482"/>
              <a:gd name="connsiteX0" fmla="*/ 3556000 w 8640249"/>
              <a:gd name="connsiteY0" fmla="*/ 4159863 h 4844816"/>
              <a:gd name="connsiteX1" fmla="*/ 3459051 w 8640249"/>
              <a:gd name="connsiteY1" fmla="*/ 4479724 h 4844816"/>
              <a:gd name="connsiteX2" fmla="*/ 2877525 w 8640249"/>
              <a:gd name="connsiteY2" fmla="*/ 4737631 h 4844816"/>
              <a:gd name="connsiteX3" fmla="*/ 3596422 w 8640249"/>
              <a:gd name="connsiteY3" fmla="*/ 4671433 h 4844816"/>
              <a:gd name="connsiteX4" fmla="*/ 6234337 w 8640249"/>
              <a:gd name="connsiteY4" fmla="*/ 4838552 h 4844816"/>
              <a:gd name="connsiteX5" fmla="*/ 5660831 w 8640249"/>
              <a:gd name="connsiteY5" fmla="*/ 4412444 h 4844816"/>
              <a:gd name="connsiteX6" fmla="*/ 5559985 w 8640249"/>
              <a:gd name="connsiteY6" fmla="*/ 4198782 h 4844816"/>
              <a:gd name="connsiteX7" fmla="*/ 5492389 w 8640249"/>
              <a:gd name="connsiteY7" fmla="*/ 3891025 h 4844816"/>
              <a:gd name="connsiteX8" fmla="*/ 5571067 w 8640249"/>
              <a:gd name="connsiteY8" fmla="*/ 3668796 h 4844816"/>
              <a:gd name="connsiteX9" fmla="*/ 5520267 w 8640249"/>
              <a:gd name="connsiteY9" fmla="*/ 3330130 h 4844816"/>
              <a:gd name="connsiteX10" fmla="*/ 5537200 w 8640249"/>
              <a:gd name="connsiteY10" fmla="*/ 3042263 h 4844816"/>
              <a:gd name="connsiteX11" fmla="*/ 5554133 w 8640249"/>
              <a:gd name="connsiteY11" fmla="*/ 2872930 h 4844816"/>
              <a:gd name="connsiteX12" fmla="*/ 5554133 w 8640249"/>
              <a:gd name="connsiteY12" fmla="*/ 2872930 h 4844816"/>
              <a:gd name="connsiteX13" fmla="*/ 6146800 w 8640249"/>
              <a:gd name="connsiteY13" fmla="*/ 2737463 h 4844816"/>
              <a:gd name="connsiteX14" fmla="*/ 7183209 w 8640249"/>
              <a:gd name="connsiteY14" fmla="*/ 2692176 h 4844816"/>
              <a:gd name="connsiteX15" fmla="*/ 6577153 w 8640249"/>
              <a:gd name="connsiteY15" fmla="*/ 2522056 h 4844816"/>
              <a:gd name="connsiteX16" fmla="*/ 7179733 w 8640249"/>
              <a:gd name="connsiteY16" fmla="*/ 2347996 h 4844816"/>
              <a:gd name="connsiteX17" fmla="*/ 7476657 w 8640249"/>
              <a:gd name="connsiteY17" fmla="*/ 2253091 h 4844816"/>
              <a:gd name="connsiteX18" fmla="*/ 7694822 w 8640249"/>
              <a:gd name="connsiteY18" fmla="*/ 2200716 h 4844816"/>
              <a:gd name="connsiteX19" fmla="*/ 7858248 w 8640249"/>
              <a:gd name="connsiteY19" fmla="*/ 2169212 h 4844816"/>
              <a:gd name="connsiteX20" fmla="*/ 8182365 w 8640249"/>
              <a:gd name="connsiteY20" fmla="*/ 2050326 h 4844816"/>
              <a:gd name="connsiteX21" fmla="*/ 8640249 w 8640249"/>
              <a:gd name="connsiteY21" fmla="*/ 1748822 h 4844816"/>
              <a:gd name="connsiteX22" fmla="*/ 7859430 w 8640249"/>
              <a:gd name="connsiteY22" fmla="*/ 1911668 h 4844816"/>
              <a:gd name="connsiteX23" fmla="*/ 7478233 w 8640249"/>
              <a:gd name="connsiteY23" fmla="*/ 2014842 h 4844816"/>
              <a:gd name="connsiteX24" fmla="*/ 7235259 w 8640249"/>
              <a:gd name="connsiteY24" fmla="*/ 2042409 h 4844816"/>
              <a:gd name="connsiteX25" fmla="*/ 6984409 w 8640249"/>
              <a:gd name="connsiteY25" fmla="*/ 2160154 h 4844816"/>
              <a:gd name="connsiteX26" fmla="*/ 6417733 w 8640249"/>
              <a:gd name="connsiteY26" fmla="*/ 2212530 h 4844816"/>
              <a:gd name="connsiteX27" fmla="*/ 6079067 w 8640249"/>
              <a:gd name="connsiteY27" fmla="*/ 2263330 h 4844816"/>
              <a:gd name="connsiteX28" fmla="*/ 6553200 w 8640249"/>
              <a:gd name="connsiteY28" fmla="*/ 1890796 h 4844816"/>
              <a:gd name="connsiteX29" fmla="*/ 8016556 w 8640249"/>
              <a:gd name="connsiteY29" fmla="*/ 1113832 h 4844816"/>
              <a:gd name="connsiteX30" fmla="*/ 7186427 w 8640249"/>
              <a:gd name="connsiteY30" fmla="*/ 1360743 h 4844816"/>
              <a:gd name="connsiteX31" fmla="*/ 6815863 w 8640249"/>
              <a:gd name="connsiteY31" fmla="*/ 1541103 h 4844816"/>
              <a:gd name="connsiteX32" fmla="*/ 6329917 w 8640249"/>
              <a:gd name="connsiteY32" fmla="*/ 1719493 h 4844816"/>
              <a:gd name="connsiteX33" fmla="*/ 6355513 w 8640249"/>
              <a:gd name="connsiteY33" fmla="*/ 1512356 h 4844816"/>
              <a:gd name="connsiteX34" fmla="*/ 6593195 w 8640249"/>
              <a:gd name="connsiteY34" fmla="*/ 1090450 h 4844816"/>
              <a:gd name="connsiteX35" fmla="*/ 6931247 w 8640249"/>
              <a:gd name="connsiteY35" fmla="*/ 464459 h 4844816"/>
              <a:gd name="connsiteX36" fmla="*/ 6178697 w 8640249"/>
              <a:gd name="connsiteY36" fmla="*/ 1265051 h 4844816"/>
              <a:gd name="connsiteX37" fmla="*/ 6090366 w 8640249"/>
              <a:gd name="connsiteY37" fmla="*/ 459145 h 4844816"/>
              <a:gd name="connsiteX38" fmla="*/ 6012910 w 8640249"/>
              <a:gd name="connsiteY38" fmla="*/ 1469432 h 4844816"/>
              <a:gd name="connsiteX39" fmla="*/ 5848301 w 8640249"/>
              <a:gd name="connsiteY39" fmla="*/ 1799042 h 4844816"/>
              <a:gd name="connsiteX40" fmla="*/ 5694651 w 8640249"/>
              <a:gd name="connsiteY40" fmla="*/ 2022325 h 4844816"/>
              <a:gd name="connsiteX41" fmla="*/ 5528983 w 8640249"/>
              <a:gd name="connsiteY41" fmla="*/ 2016007 h 4844816"/>
              <a:gd name="connsiteX42" fmla="*/ 5386307 w 8640249"/>
              <a:gd name="connsiteY42" fmla="*/ 2192446 h 4844816"/>
              <a:gd name="connsiteX43" fmla="*/ 5067970 w 8640249"/>
              <a:gd name="connsiteY43" fmla="*/ 1976823 h 4844816"/>
              <a:gd name="connsiteX44" fmla="*/ 5082697 w 8640249"/>
              <a:gd name="connsiteY44" fmla="*/ 1583553 h 4844816"/>
              <a:gd name="connsiteX45" fmla="*/ 5099359 w 8640249"/>
              <a:gd name="connsiteY45" fmla="*/ 938198 h 4844816"/>
              <a:gd name="connsiteX46" fmla="*/ 5028019 w 8640249"/>
              <a:gd name="connsiteY46" fmla="*/ 202976 h 4844816"/>
              <a:gd name="connsiteX47" fmla="*/ 4884822 w 8640249"/>
              <a:gd name="connsiteY47" fmla="*/ 992169 h 4844816"/>
              <a:gd name="connsiteX48" fmla="*/ 4739717 w 8640249"/>
              <a:gd name="connsiteY48" fmla="*/ 1308782 h 4844816"/>
              <a:gd name="connsiteX49" fmla="*/ 4646678 w 8640249"/>
              <a:gd name="connsiteY49" fmla="*/ 1569811 h 4844816"/>
              <a:gd name="connsiteX50" fmla="*/ 4354623 w 8640249"/>
              <a:gd name="connsiteY50" fmla="*/ 1946716 h 4844816"/>
              <a:gd name="connsiteX51" fmla="*/ 4123829 w 8640249"/>
              <a:gd name="connsiteY51" fmla="*/ 1689940 h 4844816"/>
              <a:gd name="connsiteX52" fmla="*/ 4252166 w 8640249"/>
              <a:gd name="connsiteY52" fmla="*/ 1353540 h 4844816"/>
              <a:gd name="connsiteX53" fmla="*/ 3801087 w 8640249"/>
              <a:gd name="connsiteY53" fmla="*/ 1219585 h 4844816"/>
              <a:gd name="connsiteX54" fmla="*/ 3838707 w 8640249"/>
              <a:gd name="connsiteY54" fmla="*/ 1753205 h 4844816"/>
              <a:gd name="connsiteX55" fmla="*/ 3510959 w 8640249"/>
              <a:gd name="connsiteY55" fmla="*/ 1604283 h 4844816"/>
              <a:gd name="connsiteX56" fmla="*/ 2723928 w 8640249"/>
              <a:gd name="connsiteY56" fmla="*/ 0 h 4844816"/>
              <a:gd name="connsiteX57" fmla="*/ 3181350 w 8640249"/>
              <a:gd name="connsiteY57" fmla="*/ 1897146 h 4844816"/>
              <a:gd name="connsiteX58" fmla="*/ 2261046 w 8640249"/>
              <a:gd name="connsiteY58" fmla="*/ 1575464 h 4844816"/>
              <a:gd name="connsiteX59" fmla="*/ 1368926 w 8640249"/>
              <a:gd name="connsiteY59" fmla="*/ 1001089 h 4844816"/>
              <a:gd name="connsiteX60" fmla="*/ 2186183 w 8640249"/>
              <a:gd name="connsiteY60" fmla="*/ 1790557 h 4844816"/>
              <a:gd name="connsiteX61" fmla="*/ 2726267 w 8640249"/>
              <a:gd name="connsiteY61" fmla="*/ 2161730 h 4844816"/>
              <a:gd name="connsiteX62" fmla="*/ 1557867 w 8640249"/>
              <a:gd name="connsiteY62" fmla="*/ 2144796 h 4844816"/>
              <a:gd name="connsiteX63" fmla="*/ 321733 w 8640249"/>
              <a:gd name="connsiteY63" fmla="*/ 1704530 h 4844816"/>
              <a:gd name="connsiteX64" fmla="*/ 0 w 8640249"/>
              <a:gd name="connsiteY64" fmla="*/ 1484396 h 4844816"/>
              <a:gd name="connsiteX65" fmla="*/ 508000 w 8640249"/>
              <a:gd name="connsiteY65" fmla="*/ 1992396 h 4844816"/>
              <a:gd name="connsiteX66" fmla="*/ 1507067 w 8640249"/>
              <a:gd name="connsiteY66" fmla="*/ 2398796 h 4844816"/>
              <a:gd name="connsiteX67" fmla="*/ 2260334 w 8640249"/>
              <a:gd name="connsiteY67" fmla="*/ 2511422 h 4844816"/>
              <a:gd name="connsiteX68" fmla="*/ 1775636 w 8640249"/>
              <a:gd name="connsiteY68" fmla="*/ 2617355 h 4844816"/>
              <a:gd name="connsiteX69" fmla="*/ 2589944 w 8640249"/>
              <a:gd name="connsiteY69" fmla="*/ 2628381 h 4844816"/>
              <a:gd name="connsiteX70" fmla="*/ 2946400 w 8640249"/>
              <a:gd name="connsiteY70" fmla="*/ 2737463 h 4844816"/>
              <a:gd name="connsiteX71" fmla="*/ 3352800 w 8640249"/>
              <a:gd name="connsiteY71" fmla="*/ 2940663 h 4844816"/>
              <a:gd name="connsiteX72" fmla="*/ 3556000 w 8640249"/>
              <a:gd name="connsiteY72" fmla="*/ 3380930 h 4844816"/>
              <a:gd name="connsiteX73" fmla="*/ 3606800 w 8640249"/>
              <a:gd name="connsiteY73" fmla="*/ 3787330 h 4844816"/>
              <a:gd name="connsiteX74" fmla="*/ 3572933 w 8640249"/>
              <a:gd name="connsiteY74" fmla="*/ 3956663 h 4844816"/>
              <a:gd name="connsiteX75" fmla="*/ 3556000 w 8640249"/>
              <a:gd name="connsiteY75" fmla="*/ 4159863 h 4844816"/>
              <a:gd name="connsiteX0" fmla="*/ 3556000 w 8640249"/>
              <a:gd name="connsiteY0" fmla="*/ 4159863 h 4854631"/>
              <a:gd name="connsiteX1" fmla="*/ 3459051 w 8640249"/>
              <a:gd name="connsiteY1" fmla="*/ 4479724 h 4854631"/>
              <a:gd name="connsiteX2" fmla="*/ 2877525 w 8640249"/>
              <a:gd name="connsiteY2" fmla="*/ 4737631 h 4854631"/>
              <a:gd name="connsiteX3" fmla="*/ 6234337 w 8640249"/>
              <a:gd name="connsiteY3" fmla="*/ 4838552 h 4854631"/>
              <a:gd name="connsiteX4" fmla="*/ 5660831 w 8640249"/>
              <a:gd name="connsiteY4" fmla="*/ 4412444 h 4854631"/>
              <a:gd name="connsiteX5" fmla="*/ 5559985 w 8640249"/>
              <a:gd name="connsiteY5" fmla="*/ 4198782 h 4854631"/>
              <a:gd name="connsiteX6" fmla="*/ 5492389 w 8640249"/>
              <a:gd name="connsiteY6" fmla="*/ 3891025 h 4854631"/>
              <a:gd name="connsiteX7" fmla="*/ 5571067 w 8640249"/>
              <a:gd name="connsiteY7" fmla="*/ 3668796 h 4854631"/>
              <a:gd name="connsiteX8" fmla="*/ 5520267 w 8640249"/>
              <a:gd name="connsiteY8" fmla="*/ 3330130 h 4854631"/>
              <a:gd name="connsiteX9" fmla="*/ 5537200 w 8640249"/>
              <a:gd name="connsiteY9" fmla="*/ 3042263 h 4854631"/>
              <a:gd name="connsiteX10" fmla="*/ 5554133 w 8640249"/>
              <a:gd name="connsiteY10" fmla="*/ 2872930 h 4854631"/>
              <a:gd name="connsiteX11" fmla="*/ 5554133 w 8640249"/>
              <a:gd name="connsiteY11" fmla="*/ 2872930 h 4854631"/>
              <a:gd name="connsiteX12" fmla="*/ 6146800 w 8640249"/>
              <a:gd name="connsiteY12" fmla="*/ 2737463 h 4854631"/>
              <a:gd name="connsiteX13" fmla="*/ 7183209 w 8640249"/>
              <a:gd name="connsiteY13" fmla="*/ 2692176 h 4854631"/>
              <a:gd name="connsiteX14" fmla="*/ 6577153 w 8640249"/>
              <a:gd name="connsiteY14" fmla="*/ 2522056 h 4854631"/>
              <a:gd name="connsiteX15" fmla="*/ 7179733 w 8640249"/>
              <a:gd name="connsiteY15" fmla="*/ 2347996 h 4854631"/>
              <a:gd name="connsiteX16" fmla="*/ 7476657 w 8640249"/>
              <a:gd name="connsiteY16" fmla="*/ 2253091 h 4854631"/>
              <a:gd name="connsiteX17" fmla="*/ 7694822 w 8640249"/>
              <a:gd name="connsiteY17" fmla="*/ 2200716 h 4854631"/>
              <a:gd name="connsiteX18" fmla="*/ 7858248 w 8640249"/>
              <a:gd name="connsiteY18" fmla="*/ 2169212 h 4854631"/>
              <a:gd name="connsiteX19" fmla="*/ 8182365 w 8640249"/>
              <a:gd name="connsiteY19" fmla="*/ 2050326 h 4854631"/>
              <a:gd name="connsiteX20" fmla="*/ 8640249 w 8640249"/>
              <a:gd name="connsiteY20" fmla="*/ 1748822 h 4854631"/>
              <a:gd name="connsiteX21" fmla="*/ 7859430 w 8640249"/>
              <a:gd name="connsiteY21" fmla="*/ 1911668 h 4854631"/>
              <a:gd name="connsiteX22" fmla="*/ 7478233 w 8640249"/>
              <a:gd name="connsiteY22" fmla="*/ 2014842 h 4854631"/>
              <a:gd name="connsiteX23" fmla="*/ 7235259 w 8640249"/>
              <a:gd name="connsiteY23" fmla="*/ 2042409 h 4854631"/>
              <a:gd name="connsiteX24" fmla="*/ 6984409 w 8640249"/>
              <a:gd name="connsiteY24" fmla="*/ 2160154 h 4854631"/>
              <a:gd name="connsiteX25" fmla="*/ 6417733 w 8640249"/>
              <a:gd name="connsiteY25" fmla="*/ 2212530 h 4854631"/>
              <a:gd name="connsiteX26" fmla="*/ 6079067 w 8640249"/>
              <a:gd name="connsiteY26" fmla="*/ 2263330 h 4854631"/>
              <a:gd name="connsiteX27" fmla="*/ 6553200 w 8640249"/>
              <a:gd name="connsiteY27" fmla="*/ 1890796 h 4854631"/>
              <a:gd name="connsiteX28" fmla="*/ 8016556 w 8640249"/>
              <a:gd name="connsiteY28" fmla="*/ 1113832 h 4854631"/>
              <a:gd name="connsiteX29" fmla="*/ 7186427 w 8640249"/>
              <a:gd name="connsiteY29" fmla="*/ 1360743 h 4854631"/>
              <a:gd name="connsiteX30" fmla="*/ 6815863 w 8640249"/>
              <a:gd name="connsiteY30" fmla="*/ 1541103 h 4854631"/>
              <a:gd name="connsiteX31" fmla="*/ 6329917 w 8640249"/>
              <a:gd name="connsiteY31" fmla="*/ 1719493 h 4854631"/>
              <a:gd name="connsiteX32" fmla="*/ 6355513 w 8640249"/>
              <a:gd name="connsiteY32" fmla="*/ 1512356 h 4854631"/>
              <a:gd name="connsiteX33" fmla="*/ 6593195 w 8640249"/>
              <a:gd name="connsiteY33" fmla="*/ 1090450 h 4854631"/>
              <a:gd name="connsiteX34" fmla="*/ 6931247 w 8640249"/>
              <a:gd name="connsiteY34" fmla="*/ 464459 h 4854631"/>
              <a:gd name="connsiteX35" fmla="*/ 6178697 w 8640249"/>
              <a:gd name="connsiteY35" fmla="*/ 1265051 h 4854631"/>
              <a:gd name="connsiteX36" fmla="*/ 6090366 w 8640249"/>
              <a:gd name="connsiteY36" fmla="*/ 459145 h 4854631"/>
              <a:gd name="connsiteX37" fmla="*/ 6012910 w 8640249"/>
              <a:gd name="connsiteY37" fmla="*/ 1469432 h 4854631"/>
              <a:gd name="connsiteX38" fmla="*/ 5848301 w 8640249"/>
              <a:gd name="connsiteY38" fmla="*/ 1799042 h 4854631"/>
              <a:gd name="connsiteX39" fmla="*/ 5694651 w 8640249"/>
              <a:gd name="connsiteY39" fmla="*/ 2022325 h 4854631"/>
              <a:gd name="connsiteX40" fmla="*/ 5528983 w 8640249"/>
              <a:gd name="connsiteY40" fmla="*/ 2016007 h 4854631"/>
              <a:gd name="connsiteX41" fmla="*/ 5386307 w 8640249"/>
              <a:gd name="connsiteY41" fmla="*/ 2192446 h 4854631"/>
              <a:gd name="connsiteX42" fmla="*/ 5067970 w 8640249"/>
              <a:gd name="connsiteY42" fmla="*/ 1976823 h 4854631"/>
              <a:gd name="connsiteX43" fmla="*/ 5082697 w 8640249"/>
              <a:gd name="connsiteY43" fmla="*/ 1583553 h 4854631"/>
              <a:gd name="connsiteX44" fmla="*/ 5099359 w 8640249"/>
              <a:gd name="connsiteY44" fmla="*/ 938198 h 4854631"/>
              <a:gd name="connsiteX45" fmla="*/ 5028019 w 8640249"/>
              <a:gd name="connsiteY45" fmla="*/ 202976 h 4854631"/>
              <a:gd name="connsiteX46" fmla="*/ 4884822 w 8640249"/>
              <a:gd name="connsiteY46" fmla="*/ 992169 h 4854631"/>
              <a:gd name="connsiteX47" fmla="*/ 4739717 w 8640249"/>
              <a:gd name="connsiteY47" fmla="*/ 1308782 h 4854631"/>
              <a:gd name="connsiteX48" fmla="*/ 4646678 w 8640249"/>
              <a:gd name="connsiteY48" fmla="*/ 1569811 h 4854631"/>
              <a:gd name="connsiteX49" fmla="*/ 4354623 w 8640249"/>
              <a:gd name="connsiteY49" fmla="*/ 1946716 h 4854631"/>
              <a:gd name="connsiteX50" fmla="*/ 4123829 w 8640249"/>
              <a:gd name="connsiteY50" fmla="*/ 1689940 h 4854631"/>
              <a:gd name="connsiteX51" fmla="*/ 4252166 w 8640249"/>
              <a:gd name="connsiteY51" fmla="*/ 1353540 h 4854631"/>
              <a:gd name="connsiteX52" fmla="*/ 3801087 w 8640249"/>
              <a:gd name="connsiteY52" fmla="*/ 1219585 h 4854631"/>
              <a:gd name="connsiteX53" fmla="*/ 3838707 w 8640249"/>
              <a:gd name="connsiteY53" fmla="*/ 1753205 h 4854631"/>
              <a:gd name="connsiteX54" fmla="*/ 3510959 w 8640249"/>
              <a:gd name="connsiteY54" fmla="*/ 1604283 h 4854631"/>
              <a:gd name="connsiteX55" fmla="*/ 2723928 w 8640249"/>
              <a:gd name="connsiteY55" fmla="*/ 0 h 4854631"/>
              <a:gd name="connsiteX56" fmla="*/ 3181350 w 8640249"/>
              <a:gd name="connsiteY56" fmla="*/ 1897146 h 4854631"/>
              <a:gd name="connsiteX57" fmla="*/ 2261046 w 8640249"/>
              <a:gd name="connsiteY57" fmla="*/ 1575464 h 4854631"/>
              <a:gd name="connsiteX58" fmla="*/ 1368926 w 8640249"/>
              <a:gd name="connsiteY58" fmla="*/ 1001089 h 4854631"/>
              <a:gd name="connsiteX59" fmla="*/ 2186183 w 8640249"/>
              <a:gd name="connsiteY59" fmla="*/ 1790557 h 4854631"/>
              <a:gd name="connsiteX60" fmla="*/ 2726267 w 8640249"/>
              <a:gd name="connsiteY60" fmla="*/ 2161730 h 4854631"/>
              <a:gd name="connsiteX61" fmla="*/ 1557867 w 8640249"/>
              <a:gd name="connsiteY61" fmla="*/ 2144796 h 4854631"/>
              <a:gd name="connsiteX62" fmla="*/ 321733 w 8640249"/>
              <a:gd name="connsiteY62" fmla="*/ 1704530 h 4854631"/>
              <a:gd name="connsiteX63" fmla="*/ 0 w 8640249"/>
              <a:gd name="connsiteY63" fmla="*/ 1484396 h 4854631"/>
              <a:gd name="connsiteX64" fmla="*/ 508000 w 8640249"/>
              <a:gd name="connsiteY64" fmla="*/ 1992396 h 4854631"/>
              <a:gd name="connsiteX65" fmla="*/ 1507067 w 8640249"/>
              <a:gd name="connsiteY65" fmla="*/ 2398796 h 4854631"/>
              <a:gd name="connsiteX66" fmla="*/ 2260334 w 8640249"/>
              <a:gd name="connsiteY66" fmla="*/ 2511422 h 4854631"/>
              <a:gd name="connsiteX67" fmla="*/ 1775636 w 8640249"/>
              <a:gd name="connsiteY67" fmla="*/ 2617355 h 4854631"/>
              <a:gd name="connsiteX68" fmla="*/ 2589944 w 8640249"/>
              <a:gd name="connsiteY68" fmla="*/ 2628381 h 4854631"/>
              <a:gd name="connsiteX69" fmla="*/ 2946400 w 8640249"/>
              <a:gd name="connsiteY69" fmla="*/ 2737463 h 4854631"/>
              <a:gd name="connsiteX70" fmla="*/ 3352800 w 8640249"/>
              <a:gd name="connsiteY70" fmla="*/ 2940663 h 4854631"/>
              <a:gd name="connsiteX71" fmla="*/ 3556000 w 8640249"/>
              <a:gd name="connsiteY71" fmla="*/ 3380930 h 4854631"/>
              <a:gd name="connsiteX72" fmla="*/ 3606800 w 8640249"/>
              <a:gd name="connsiteY72" fmla="*/ 3787330 h 4854631"/>
              <a:gd name="connsiteX73" fmla="*/ 3572933 w 8640249"/>
              <a:gd name="connsiteY73" fmla="*/ 3956663 h 4854631"/>
              <a:gd name="connsiteX74" fmla="*/ 3556000 w 8640249"/>
              <a:gd name="connsiteY74" fmla="*/ 4159863 h 4854631"/>
              <a:gd name="connsiteX0" fmla="*/ 3556000 w 8640249"/>
              <a:gd name="connsiteY0" fmla="*/ 4159863 h 4838906"/>
              <a:gd name="connsiteX1" fmla="*/ 3459051 w 8640249"/>
              <a:gd name="connsiteY1" fmla="*/ 4479724 h 4838906"/>
              <a:gd name="connsiteX2" fmla="*/ 6234337 w 8640249"/>
              <a:gd name="connsiteY2" fmla="*/ 4838552 h 4838906"/>
              <a:gd name="connsiteX3" fmla="*/ 5660831 w 8640249"/>
              <a:gd name="connsiteY3" fmla="*/ 4412444 h 4838906"/>
              <a:gd name="connsiteX4" fmla="*/ 5559985 w 8640249"/>
              <a:gd name="connsiteY4" fmla="*/ 4198782 h 4838906"/>
              <a:gd name="connsiteX5" fmla="*/ 5492389 w 8640249"/>
              <a:gd name="connsiteY5" fmla="*/ 3891025 h 4838906"/>
              <a:gd name="connsiteX6" fmla="*/ 5571067 w 8640249"/>
              <a:gd name="connsiteY6" fmla="*/ 3668796 h 4838906"/>
              <a:gd name="connsiteX7" fmla="*/ 5520267 w 8640249"/>
              <a:gd name="connsiteY7" fmla="*/ 3330130 h 4838906"/>
              <a:gd name="connsiteX8" fmla="*/ 5537200 w 8640249"/>
              <a:gd name="connsiteY8" fmla="*/ 3042263 h 4838906"/>
              <a:gd name="connsiteX9" fmla="*/ 5554133 w 8640249"/>
              <a:gd name="connsiteY9" fmla="*/ 2872930 h 4838906"/>
              <a:gd name="connsiteX10" fmla="*/ 5554133 w 8640249"/>
              <a:gd name="connsiteY10" fmla="*/ 2872930 h 4838906"/>
              <a:gd name="connsiteX11" fmla="*/ 6146800 w 8640249"/>
              <a:gd name="connsiteY11" fmla="*/ 2737463 h 4838906"/>
              <a:gd name="connsiteX12" fmla="*/ 7183209 w 8640249"/>
              <a:gd name="connsiteY12" fmla="*/ 2692176 h 4838906"/>
              <a:gd name="connsiteX13" fmla="*/ 6577153 w 8640249"/>
              <a:gd name="connsiteY13" fmla="*/ 2522056 h 4838906"/>
              <a:gd name="connsiteX14" fmla="*/ 7179733 w 8640249"/>
              <a:gd name="connsiteY14" fmla="*/ 2347996 h 4838906"/>
              <a:gd name="connsiteX15" fmla="*/ 7476657 w 8640249"/>
              <a:gd name="connsiteY15" fmla="*/ 2253091 h 4838906"/>
              <a:gd name="connsiteX16" fmla="*/ 7694822 w 8640249"/>
              <a:gd name="connsiteY16" fmla="*/ 2200716 h 4838906"/>
              <a:gd name="connsiteX17" fmla="*/ 7858248 w 8640249"/>
              <a:gd name="connsiteY17" fmla="*/ 2169212 h 4838906"/>
              <a:gd name="connsiteX18" fmla="*/ 8182365 w 8640249"/>
              <a:gd name="connsiteY18" fmla="*/ 2050326 h 4838906"/>
              <a:gd name="connsiteX19" fmla="*/ 8640249 w 8640249"/>
              <a:gd name="connsiteY19" fmla="*/ 1748822 h 4838906"/>
              <a:gd name="connsiteX20" fmla="*/ 7859430 w 8640249"/>
              <a:gd name="connsiteY20" fmla="*/ 1911668 h 4838906"/>
              <a:gd name="connsiteX21" fmla="*/ 7478233 w 8640249"/>
              <a:gd name="connsiteY21" fmla="*/ 2014842 h 4838906"/>
              <a:gd name="connsiteX22" fmla="*/ 7235259 w 8640249"/>
              <a:gd name="connsiteY22" fmla="*/ 2042409 h 4838906"/>
              <a:gd name="connsiteX23" fmla="*/ 6984409 w 8640249"/>
              <a:gd name="connsiteY23" fmla="*/ 2160154 h 4838906"/>
              <a:gd name="connsiteX24" fmla="*/ 6417733 w 8640249"/>
              <a:gd name="connsiteY24" fmla="*/ 2212530 h 4838906"/>
              <a:gd name="connsiteX25" fmla="*/ 6079067 w 8640249"/>
              <a:gd name="connsiteY25" fmla="*/ 2263330 h 4838906"/>
              <a:gd name="connsiteX26" fmla="*/ 6553200 w 8640249"/>
              <a:gd name="connsiteY26" fmla="*/ 1890796 h 4838906"/>
              <a:gd name="connsiteX27" fmla="*/ 8016556 w 8640249"/>
              <a:gd name="connsiteY27" fmla="*/ 1113832 h 4838906"/>
              <a:gd name="connsiteX28" fmla="*/ 7186427 w 8640249"/>
              <a:gd name="connsiteY28" fmla="*/ 1360743 h 4838906"/>
              <a:gd name="connsiteX29" fmla="*/ 6815863 w 8640249"/>
              <a:gd name="connsiteY29" fmla="*/ 1541103 h 4838906"/>
              <a:gd name="connsiteX30" fmla="*/ 6329917 w 8640249"/>
              <a:gd name="connsiteY30" fmla="*/ 1719493 h 4838906"/>
              <a:gd name="connsiteX31" fmla="*/ 6355513 w 8640249"/>
              <a:gd name="connsiteY31" fmla="*/ 1512356 h 4838906"/>
              <a:gd name="connsiteX32" fmla="*/ 6593195 w 8640249"/>
              <a:gd name="connsiteY32" fmla="*/ 1090450 h 4838906"/>
              <a:gd name="connsiteX33" fmla="*/ 6931247 w 8640249"/>
              <a:gd name="connsiteY33" fmla="*/ 464459 h 4838906"/>
              <a:gd name="connsiteX34" fmla="*/ 6178697 w 8640249"/>
              <a:gd name="connsiteY34" fmla="*/ 1265051 h 4838906"/>
              <a:gd name="connsiteX35" fmla="*/ 6090366 w 8640249"/>
              <a:gd name="connsiteY35" fmla="*/ 459145 h 4838906"/>
              <a:gd name="connsiteX36" fmla="*/ 6012910 w 8640249"/>
              <a:gd name="connsiteY36" fmla="*/ 1469432 h 4838906"/>
              <a:gd name="connsiteX37" fmla="*/ 5848301 w 8640249"/>
              <a:gd name="connsiteY37" fmla="*/ 1799042 h 4838906"/>
              <a:gd name="connsiteX38" fmla="*/ 5694651 w 8640249"/>
              <a:gd name="connsiteY38" fmla="*/ 2022325 h 4838906"/>
              <a:gd name="connsiteX39" fmla="*/ 5528983 w 8640249"/>
              <a:gd name="connsiteY39" fmla="*/ 2016007 h 4838906"/>
              <a:gd name="connsiteX40" fmla="*/ 5386307 w 8640249"/>
              <a:gd name="connsiteY40" fmla="*/ 2192446 h 4838906"/>
              <a:gd name="connsiteX41" fmla="*/ 5067970 w 8640249"/>
              <a:gd name="connsiteY41" fmla="*/ 1976823 h 4838906"/>
              <a:gd name="connsiteX42" fmla="*/ 5082697 w 8640249"/>
              <a:gd name="connsiteY42" fmla="*/ 1583553 h 4838906"/>
              <a:gd name="connsiteX43" fmla="*/ 5099359 w 8640249"/>
              <a:gd name="connsiteY43" fmla="*/ 938198 h 4838906"/>
              <a:gd name="connsiteX44" fmla="*/ 5028019 w 8640249"/>
              <a:gd name="connsiteY44" fmla="*/ 202976 h 4838906"/>
              <a:gd name="connsiteX45" fmla="*/ 4884822 w 8640249"/>
              <a:gd name="connsiteY45" fmla="*/ 992169 h 4838906"/>
              <a:gd name="connsiteX46" fmla="*/ 4739717 w 8640249"/>
              <a:gd name="connsiteY46" fmla="*/ 1308782 h 4838906"/>
              <a:gd name="connsiteX47" fmla="*/ 4646678 w 8640249"/>
              <a:gd name="connsiteY47" fmla="*/ 1569811 h 4838906"/>
              <a:gd name="connsiteX48" fmla="*/ 4354623 w 8640249"/>
              <a:gd name="connsiteY48" fmla="*/ 1946716 h 4838906"/>
              <a:gd name="connsiteX49" fmla="*/ 4123829 w 8640249"/>
              <a:gd name="connsiteY49" fmla="*/ 1689940 h 4838906"/>
              <a:gd name="connsiteX50" fmla="*/ 4252166 w 8640249"/>
              <a:gd name="connsiteY50" fmla="*/ 1353540 h 4838906"/>
              <a:gd name="connsiteX51" fmla="*/ 3801087 w 8640249"/>
              <a:gd name="connsiteY51" fmla="*/ 1219585 h 4838906"/>
              <a:gd name="connsiteX52" fmla="*/ 3838707 w 8640249"/>
              <a:gd name="connsiteY52" fmla="*/ 1753205 h 4838906"/>
              <a:gd name="connsiteX53" fmla="*/ 3510959 w 8640249"/>
              <a:gd name="connsiteY53" fmla="*/ 1604283 h 4838906"/>
              <a:gd name="connsiteX54" fmla="*/ 2723928 w 8640249"/>
              <a:gd name="connsiteY54" fmla="*/ 0 h 4838906"/>
              <a:gd name="connsiteX55" fmla="*/ 3181350 w 8640249"/>
              <a:gd name="connsiteY55" fmla="*/ 1897146 h 4838906"/>
              <a:gd name="connsiteX56" fmla="*/ 2261046 w 8640249"/>
              <a:gd name="connsiteY56" fmla="*/ 1575464 h 4838906"/>
              <a:gd name="connsiteX57" fmla="*/ 1368926 w 8640249"/>
              <a:gd name="connsiteY57" fmla="*/ 1001089 h 4838906"/>
              <a:gd name="connsiteX58" fmla="*/ 2186183 w 8640249"/>
              <a:gd name="connsiteY58" fmla="*/ 1790557 h 4838906"/>
              <a:gd name="connsiteX59" fmla="*/ 2726267 w 8640249"/>
              <a:gd name="connsiteY59" fmla="*/ 2161730 h 4838906"/>
              <a:gd name="connsiteX60" fmla="*/ 1557867 w 8640249"/>
              <a:gd name="connsiteY60" fmla="*/ 2144796 h 4838906"/>
              <a:gd name="connsiteX61" fmla="*/ 321733 w 8640249"/>
              <a:gd name="connsiteY61" fmla="*/ 1704530 h 4838906"/>
              <a:gd name="connsiteX62" fmla="*/ 0 w 8640249"/>
              <a:gd name="connsiteY62" fmla="*/ 1484396 h 4838906"/>
              <a:gd name="connsiteX63" fmla="*/ 508000 w 8640249"/>
              <a:gd name="connsiteY63" fmla="*/ 1992396 h 4838906"/>
              <a:gd name="connsiteX64" fmla="*/ 1507067 w 8640249"/>
              <a:gd name="connsiteY64" fmla="*/ 2398796 h 4838906"/>
              <a:gd name="connsiteX65" fmla="*/ 2260334 w 8640249"/>
              <a:gd name="connsiteY65" fmla="*/ 2511422 h 4838906"/>
              <a:gd name="connsiteX66" fmla="*/ 1775636 w 8640249"/>
              <a:gd name="connsiteY66" fmla="*/ 2617355 h 4838906"/>
              <a:gd name="connsiteX67" fmla="*/ 2589944 w 8640249"/>
              <a:gd name="connsiteY67" fmla="*/ 2628381 h 4838906"/>
              <a:gd name="connsiteX68" fmla="*/ 2946400 w 8640249"/>
              <a:gd name="connsiteY68" fmla="*/ 2737463 h 4838906"/>
              <a:gd name="connsiteX69" fmla="*/ 3352800 w 8640249"/>
              <a:gd name="connsiteY69" fmla="*/ 2940663 h 4838906"/>
              <a:gd name="connsiteX70" fmla="*/ 3556000 w 8640249"/>
              <a:gd name="connsiteY70" fmla="*/ 3380930 h 4838906"/>
              <a:gd name="connsiteX71" fmla="*/ 3606800 w 8640249"/>
              <a:gd name="connsiteY71" fmla="*/ 3787330 h 4838906"/>
              <a:gd name="connsiteX72" fmla="*/ 3572933 w 8640249"/>
              <a:gd name="connsiteY72" fmla="*/ 3956663 h 4838906"/>
              <a:gd name="connsiteX73" fmla="*/ 3556000 w 8640249"/>
              <a:gd name="connsiteY73" fmla="*/ 4159863 h 4838906"/>
              <a:gd name="connsiteX0" fmla="*/ 3556000 w 8640249"/>
              <a:gd name="connsiteY0" fmla="*/ 4159863 h 4838552"/>
              <a:gd name="connsiteX1" fmla="*/ 6234337 w 8640249"/>
              <a:gd name="connsiteY1" fmla="*/ 4838552 h 4838552"/>
              <a:gd name="connsiteX2" fmla="*/ 5660831 w 8640249"/>
              <a:gd name="connsiteY2" fmla="*/ 4412444 h 4838552"/>
              <a:gd name="connsiteX3" fmla="*/ 5559985 w 8640249"/>
              <a:gd name="connsiteY3" fmla="*/ 4198782 h 4838552"/>
              <a:gd name="connsiteX4" fmla="*/ 5492389 w 8640249"/>
              <a:gd name="connsiteY4" fmla="*/ 3891025 h 4838552"/>
              <a:gd name="connsiteX5" fmla="*/ 5571067 w 8640249"/>
              <a:gd name="connsiteY5" fmla="*/ 3668796 h 4838552"/>
              <a:gd name="connsiteX6" fmla="*/ 5520267 w 8640249"/>
              <a:gd name="connsiteY6" fmla="*/ 3330130 h 4838552"/>
              <a:gd name="connsiteX7" fmla="*/ 5537200 w 8640249"/>
              <a:gd name="connsiteY7" fmla="*/ 3042263 h 4838552"/>
              <a:gd name="connsiteX8" fmla="*/ 5554133 w 8640249"/>
              <a:gd name="connsiteY8" fmla="*/ 2872930 h 4838552"/>
              <a:gd name="connsiteX9" fmla="*/ 5554133 w 8640249"/>
              <a:gd name="connsiteY9" fmla="*/ 2872930 h 4838552"/>
              <a:gd name="connsiteX10" fmla="*/ 6146800 w 8640249"/>
              <a:gd name="connsiteY10" fmla="*/ 2737463 h 4838552"/>
              <a:gd name="connsiteX11" fmla="*/ 7183209 w 8640249"/>
              <a:gd name="connsiteY11" fmla="*/ 2692176 h 4838552"/>
              <a:gd name="connsiteX12" fmla="*/ 6577153 w 8640249"/>
              <a:gd name="connsiteY12" fmla="*/ 2522056 h 4838552"/>
              <a:gd name="connsiteX13" fmla="*/ 7179733 w 8640249"/>
              <a:gd name="connsiteY13" fmla="*/ 2347996 h 4838552"/>
              <a:gd name="connsiteX14" fmla="*/ 7476657 w 8640249"/>
              <a:gd name="connsiteY14" fmla="*/ 2253091 h 4838552"/>
              <a:gd name="connsiteX15" fmla="*/ 7694822 w 8640249"/>
              <a:gd name="connsiteY15" fmla="*/ 2200716 h 4838552"/>
              <a:gd name="connsiteX16" fmla="*/ 7858248 w 8640249"/>
              <a:gd name="connsiteY16" fmla="*/ 2169212 h 4838552"/>
              <a:gd name="connsiteX17" fmla="*/ 8182365 w 8640249"/>
              <a:gd name="connsiteY17" fmla="*/ 2050326 h 4838552"/>
              <a:gd name="connsiteX18" fmla="*/ 8640249 w 8640249"/>
              <a:gd name="connsiteY18" fmla="*/ 1748822 h 4838552"/>
              <a:gd name="connsiteX19" fmla="*/ 7859430 w 8640249"/>
              <a:gd name="connsiteY19" fmla="*/ 1911668 h 4838552"/>
              <a:gd name="connsiteX20" fmla="*/ 7478233 w 8640249"/>
              <a:gd name="connsiteY20" fmla="*/ 2014842 h 4838552"/>
              <a:gd name="connsiteX21" fmla="*/ 7235259 w 8640249"/>
              <a:gd name="connsiteY21" fmla="*/ 2042409 h 4838552"/>
              <a:gd name="connsiteX22" fmla="*/ 6984409 w 8640249"/>
              <a:gd name="connsiteY22" fmla="*/ 2160154 h 4838552"/>
              <a:gd name="connsiteX23" fmla="*/ 6417733 w 8640249"/>
              <a:gd name="connsiteY23" fmla="*/ 2212530 h 4838552"/>
              <a:gd name="connsiteX24" fmla="*/ 6079067 w 8640249"/>
              <a:gd name="connsiteY24" fmla="*/ 2263330 h 4838552"/>
              <a:gd name="connsiteX25" fmla="*/ 6553200 w 8640249"/>
              <a:gd name="connsiteY25" fmla="*/ 1890796 h 4838552"/>
              <a:gd name="connsiteX26" fmla="*/ 8016556 w 8640249"/>
              <a:gd name="connsiteY26" fmla="*/ 1113832 h 4838552"/>
              <a:gd name="connsiteX27" fmla="*/ 7186427 w 8640249"/>
              <a:gd name="connsiteY27" fmla="*/ 1360743 h 4838552"/>
              <a:gd name="connsiteX28" fmla="*/ 6815863 w 8640249"/>
              <a:gd name="connsiteY28" fmla="*/ 1541103 h 4838552"/>
              <a:gd name="connsiteX29" fmla="*/ 6329917 w 8640249"/>
              <a:gd name="connsiteY29" fmla="*/ 1719493 h 4838552"/>
              <a:gd name="connsiteX30" fmla="*/ 6355513 w 8640249"/>
              <a:gd name="connsiteY30" fmla="*/ 1512356 h 4838552"/>
              <a:gd name="connsiteX31" fmla="*/ 6593195 w 8640249"/>
              <a:gd name="connsiteY31" fmla="*/ 1090450 h 4838552"/>
              <a:gd name="connsiteX32" fmla="*/ 6931247 w 8640249"/>
              <a:gd name="connsiteY32" fmla="*/ 464459 h 4838552"/>
              <a:gd name="connsiteX33" fmla="*/ 6178697 w 8640249"/>
              <a:gd name="connsiteY33" fmla="*/ 1265051 h 4838552"/>
              <a:gd name="connsiteX34" fmla="*/ 6090366 w 8640249"/>
              <a:gd name="connsiteY34" fmla="*/ 459145 h 4838552"/>
              <a:gd name="connsiteX35" fmla="*/ 6012910 w 8640249"/>
              <a:gd name="connsiteY35" fmla="*/ 1469432 h 4838552"/>
              <a:gd name="connsiteX36" fmla="*/ 5848301 w 8640249"/>
              <a:gd name="connsiteY36" fmla="*/ 1799042 h 4838552"/>
              <a:gd name="connsiteX37" fmla="*/ 5694651 w 8640249"/>
              <a:gd name="connsiteY37" fmla="*/ 2022325 h 4838552"/>
              <a:gd name="connsiteX38" fmla="*/ 5528983 w 8640249"/>
              <a:gd name="connsiteY38" fmla="*/ 2016007 h 4838552"/>
              <a:gd name="connsiteX39" fmla="*/ 5386307 w 8640249"/>
              <a:gd name="connsiteY39" fmla="*/ 2192446 h 4838552"/>
              <a:gd name="connsiteX40" fmla="*/ 5067970 w 8640249"/>
              <a:gd name="connsiteY40" fmla="*/ 1976823 h 4838552"/>
              <a:gd name="connsiteX41" fmla="*/ 5082697 w 8640249"/>
              <a:gd name="connsiteY41" fmla="*/ 1583553 h 4838552"/>
              <a:gd name="connsiteX42" fmla="*/ 5099359 w 8640249"/>
              <a:gd name="connsiteY42" fmla="*/ 938198 h 4838552"/>
              <a:gd name="connsiteX43" fmla="*/ 5028019 w 8640249"/>
              <a:gd name="connsiteY43" fmla="*/ 202976 h 4838552"/>
              <a:gd name="connsiteX44" fmla="*/ 4884822 w 8640249"/>
              <a:gd name="connsiteY44" fmla="*/ 992169 h 4838552"/>
              <a:gd name="connsiteX45" fmla="*/ 4739717 w 8640249"/>
              <a:gd name="connsiteY45" fmla="*/ 1308782 h 4838552"/>
              <a:gd name="connsiteX46" fmla="*/ 4646678 w 8640249"/>
              <a:gd name="connsiteY46" fmla="*/ 1569811 h 4838552"/>
              <a:gd name="connsiteX47" fmla="*/ 4354623 w 8640249"/>
              <a:gd name="connsiteY47" fmla="*/ 1946716 h 4838552"/>
              <a:gd name="connsiteX48" fmla="*/ 4123829 w 8640249"/>
              <a:gd name="connsiteY48" fmla="*/ 1689940 h 4838552"/>
              <a:gd name="connsiteX49" fmla="*/ 4252166 w 8640249"/>
              <a:gd name="connsiteY49" fmla="*/ 1353540 h 4838552"/>
              <a:gd name="connsiteX50" fmla="*/ 3801087 w 8640249"/>
              <a:gd name="connsiteY50" fmla="*/ 1219585 h 4838552"/>
              <a:gd name="connsiteX51" fmla="*/ 3838707 w 8640249"/>
              <a:gd name="connsiteY51" fmla="*/ 1753205 h 4838552"/>
              <a:gd name="connsiteX52" fmla="*/ 3510959 w 8640249"/>
              <a:gd name="connsiteY52" fmla="*/ 1604283 h 4838552"/>
              <a:gd name="connsiteX53" fmla="*/ 2723928 w 8640249"/>
              <a:gd name="connsiteY53" fmla="*/ 0 h 4838552"/>
              <a:gd name="connsiteX54" fmla="*/ 3181350 w 8640249"/>
              <a:gd name="connsiteY54" fmla="*/ 1897146 h 4838552"/>
              <a:gd name="connsiteX55" fmla="*/ 2261046 w 8640249"/>
              <a:gd name="connsiteY55" fmla="*/ 1575464 h 4838552"/>
              <a:gd name="connsiteX56" fmla="*/ 1368926 w 8640249"/>
              <a:gd name="connsiteY56" fmla="*/ 1001089 h 4838552"/>
              <a:gd name="connsiteX57" fmla="*/ 2186183 w 8640249"/>
              <a:gd name="connsiteY57" fmla="*/ 1790557 h 4838552"/>
              <a:gd name="connsiteX58" fmla="*/ 2726267 w 8640249"/>
              <a:gd name="connsiteY58" fmla="*/ 2161730 h 4838552"/>
              <a:gd name="connsiteX59" fmla="*/ 1557867 w 8640249"/>
              <a:gd name="connsiteY59" fmla="*/ 2144796 h 4838552"/>
              <a:gd name="connsiteX60" fmla="*/ 321733 w 8640249"/>
              <a:gd name="connsiteY60" fmla="*/ 1704530 h 4838552"/>
              <a:gd name="connsiteX61" fmla="*/ 0 w 8640249"/>
              <a:gd name="connsiteY61" fmla="*/ 1484396 h 4838552"/>
              <a:gd name="connsiteX62" fmla="*/ 508000 w 8640249"/>
              <a:gd name="connsiteY62" fmla="*/ 1992396 h 4838552"/>
              <a:gd name="connsiteX63" fmla="*/ 1507067 w 8640249"/>
              <a:gd name="connsiteY63" fmla="*/ 2398796 h 4838552"/>
              <a:gd name="connsiteX64" fmla="*/ 2260334 w 8640249"/>
              <a:gd name="connsiteY64" fmla="*/ 2511422 h 4838552"/>
              <a:gd name="connsiteX65" fmla="*/ 1775636 w 8640249"/>
              <a:gd name="connsiteY65" fmla="*/ 2617355 h 4838552"/>
              <a:gd name="connsiteX66" fmla="*/ 2589944 w 8640249"/>
              <a:gd name="connsiteY66" fmla="*/ 2628381 h 4838552"/>
              <a:gd name="connsiteX67" fmla="*/ 2946400 w 8640249"/>
              <a:gd name="connsiteY67" fmla="*/ 2737463 h 4838552"/>
              <a:gd name="connsiteX68" fmla="*/ 3352800 w 8640249"/>
              <a:gd name="connsiteY68" fmla="*/ 2940663 h 4838552"/>
              <a:gd name="connsiteX69" fmla="*/ 3556000 w 8640249"/>
              <a:gd name="connsiteY69" fmla="*/ 3380930 h 4838552"/>
              <a:gd name="connsiteX70" fmla="*/ 3606800 w 8640249"/>
              <a:gd name="connsiteY70" fmla="*/ 3787330 h 4838552"/>
              <a:gd name="connsiteX71" fmla="*/ 3572933 w 8640249"/>
              <a:gd name="connsiteY71" fmla="*/ 3956663 h 4838552"/>
              <a:gd name="connsiteX72" fmla="*/ 3556000 w 8640249"/>
              <a:gd name="connsiteY72" fmla="*/ 4159863 h 4838552"/>
              <a:gd name="connsiteX0" fmla="*/ 3556000 w 8640249"/>
              <a:gd name="connsiteY0" fmla="*/ 4159863 h 4838552"/>
              <a:gd name="connsiteX1" fmla="*/ 4064254 w 8640249"/>
              <a:gd name="connsiteY1" fmla="*/ 4299829 h 4838552"/>
              <a:gd name="connsiteX2" fmla="*/ 6234337 w 8640249"/>
              <a:gd name="connsiteY2" fmla="*/ 4838552 h 4838552"/>
              <a:gd name="connsiteX3" fmla="*/ 5660831 w 8640249"/>
              <a:gd name="connsiteY3" fmla="*/ 4412444 h 4838552"/>
              <a:gd name="connsiteX4" fmla="*/ 5559985 w 8640249"/>
              <a:gd name="connsiteY4" fmla="*/ 4198782 h 4838552"/>
              <a:gd name="connsiteX5" fmla="*/ 5492389 w 8640249"/>
              <a:gd name="connsiteY5" fmla="*/ 3891025 h 4838552"/>
              <a:gd name="connsiteX6" fmla="*/ 5571067 w 8640249"/>
              <a:gd name="connsiteY6" fmla="*/ 3668796 h 4838552"/>
              <a:gd name="connsiteX7" fmla="*/ 5520267 w 8640249"/>
              <a:gd name="connsiteY7" fmla="*/ 3330130 h 4838552"/>
              <a:gd name="connsiteX8" fmla="*/ 5537200 w 8640249"/>
              <a:gd name="connsiteY8" fmla="*/ 3042263 h 4838552"/>
              <a:gd name="connsiteX9" fmla="*/ 5554133 w 8640249"/>
              <a:gd name="connsiteY9" fmla="*/ 2872930 h 4838552"/>
              <a:gd name="connsiteX10" fmla="*/ 5554133 w 8640249"/>
              <a:gd name="connsiteY10" fmla="*/ 2872930 h 4838552"/>
              <a:gd name="connsiteX11" fmla="*/ 6146800 w 8640249"/>
              <a:gd name="connsiteY11" fmla="*/ 2737463 h 4838552"/>
              <a:gd name="connsiteX12" fmla="*/ 7183209 w 8640249"/>
              <a:gd name="connsiteY12" fmla="*/ 2692176 h 4838552"/>
              <a:gd name="connsiteX13" fmla="*/ 6577153 w 8640249"/>
              <a:gd name="connsiteY13" fmla="*/ 2522056 h 4838552"/>
              <a:gd name="connsiteX14" fmla="*/ 7179733 w 8640249"/>
              <a:gd name="connsiteY14" fmla="*/ 2347996 h 4838552"/>
              <a:gd name="connsiteX15" fmla="*/ 7476657 w 8640249"/>
              <a:gd name="connsiteY15" fmla="*/ 2253091 h 4838552"/>
              <a:gd name="connsiteX16" fmla="*/ 7694822 w 8640249"/>
              <a:gd name="connsiteY16" fmla="*/ 2200716 h 4838552"/>
              <a:gd name="connsiteX17" fmla="*/ 7858248 w 8640249"/>
              <a:gd name="connsiteY17" fmla="*/ 2169212 h 4838552"/>
              <a:gd name="connsiteX18" fmla="*/ 8182365 w 8640249"/>
              <a:gd name="connsiteY18" fmla="*/ 2050326 h 4838552"/>
              <a:gd name="connsiteX19" fmla="*/ 8640249 w 8640249"/>
              <a:gd name="connsiteY19" fmla="*/ 1748822 h 4838552"/>
              <a:gd name="connsiteX20" fmla="*/ 7859430 w 8640249"/>
              <a:gd name="connsiteY20" fmla="*/ 1911668 h 4838552"/>
              <a:gd name="connsiteX21" fmla="*/ 7478233 w 8640249"/>
              <a:gd name="connsiteY21" fmla="*/ 2014842 h 4838552"/>
              <a:gd name="connsiteX22" fmla="*/ 7235259 w 8640249"/>
              <a:gd name="connsiteY22" fmla="*/ 2042409 h 4838552"/>
              <a:gd name="connsiteX23" fmla="*/ 6984409 w 8640249"/>
              <a:gd name="connsiteY23" fmla="*/ 2160154 h 4838552"/>
              <a:gd name="connsiteX24" fmla="*/ 6417733 w 8640249"/>
              <a:gd name="connsiteY24" fmla="*/ 2212530 h 4838552"/>
              <a:gd name="connsiteX25" fmla="*/ 6079067 w 8640249"/>
              <a:gd name="connsiteY25" fmla="*/ 2263330 h 4838552"/>
              <a:gd name="connsiteX26" fmla="*/ 6553200 w 8640249"/>
              <a:gd name="connsiteY26" fmla="*/ 1890796 h 4838552"/>
              <a:gd name="connsiteX27" fmla="*/ 8016556 w 8640249"/>
              <a:gd name="connsiteY27" fmla="*/ 1113832 h 4838552"/>
              <a:gd name="connsiteX28" fmla="*/ 7186427 w 8640249"/>
              <a:gd name="connsiteY28" fmla="*/ 1360743 h 4838552"/>
              <a:gd name="connsiteX29" fmla="*/ 6815863 w 8640249"/>
              <a:gd name="connsiteY29" fmla="*/ 1541103 h 4838552"/>
              <a:gd name="connsiteX30" fmla="*/ 6329917 w 8640249"/>
              <a:gd name="connsiteY30" fmla="*/ 1719493 h 4838552"/>
              <a:gd name="connsiteX31" fmla="*/ 6355513 w 8640249"/>
              <a:gd name="connsiteY31" fmla="*/ 1512356 h 4838552"/>
              <a:gd name="connsiteX32" fmla="*/ 6593195 w 8640249"/>
              <a:gd name="connsiteY32" fmla="*/ 1090450 h 4838552"/>
              <a:gd name="connsiteX33" fmla="*/ 6931247 w 8640249"/>
              <a:gd name="connsiteY33" fmla="*/ 464459 h 4838552"/>
              <a:gd name="connsiteX34" fmla="*/ 6178697 w 8640249"/>
              <a:gd name="connsiteY34" fmla="*/ 1265051 h 4838552"/>
              <a:gd name="connsiteX35" fmla="*/ 6090366 w 8640249"/>
              <a:gd name="connsiteY35" fmla="*/ 459145 h 4838552"/>
              <a:gd name="connsiteX36" fmla="*/ 6012910 w 8640249"/>
              <a:gd name="connsiteY36" fmla="*/ 1469432 h 4838552"/>
              <a:gd name="connsiteX37" fmla="*/ 5848301 w 8640249"/>
              <a:gd name="connsiteY37" fmla="*/ 1799042 h 4838552"/>
              <a:gd name="connsiteX38" fmla="*/ 5694651 w 8640249"/>
              <a:gd name="connsiteY38" fmla="*/ 2022325 h 4838552"/>
              <a:gd name="connsiteX39" fmla="*/ 5528983 w 8640249"/>
              <a:gd name="connsiteY39" fmla="*/ 2016007 h 4838552"/>
              <a:gd name="connsiteX40" fmla="*/ 5386307 w 8640249"/>
              <a:gd name="connsiteY40" fmla="*/ 2192446 h 4838552"/>
              <a:gd name="connsiteX41" fmla="*/ 5067970 w 8640249"/>
              <a:gd name="connsiteY41" fmla="*/ 1976823 h 4838552"/>
              <a:gd name="connsiteX42" fmla="*/ 5082697 w 8640249"/>
              <a:gd name="connsiteY42" fmla="*/ 1583553 h 4838552"/>
              <a:gd name="connsiteX43" fmla="*/ 5099359 w 8640249"/>
              <a:gd name="connsiteY43" fmla="*/ 938198 h 4838552"/>
              <a:gd name="connsiteX44" fmla="*/ 5028019 w 8640249"/>
              <a:gd name="connsiteY44" fmla="*/ 202976 h 4838552"/>
              <a:gd name="connsiteX45" fmla="*/ 4884822 w 8640249"/>
              <a:gd name="connsiteY45" fmla="*/ 992169 h 4838552"/>
              <a:gd name="connsiteX46" fmla="*/ 4739717 w 8640249"/>
              <a:gd name="connsiteY46" fmla="*/ 1308782 h 4838552"/>
              <a:gd name="connsiteX47" fmla="*/ 4646678 w 8640249"/>
              <a:gd name="connsiteY47" fmla="*/ 1569811 h 4838552"/>
              <a:gd name="connsiteX48" fmla="*/ 4354623 w 8640249"/>
              <a:gd name="connsiteY48" fmla="*/ 1946716 h 4838552"/>
              <a:gd name="connsiteX49" fmla="*/ 4123829 w 8640249"/>
              <a:gd name="connsiteY49" fmla="*/ 1689940 h 4838552"/>
              <a:gd name="connsiteX50" fmla="*/ 4252166 w 8640249"/>
              <a:gd name="connsiteY50" fmla="*/ 1353540 h 4838552"/>
              <a:gd name="connsiteX51" fmla="*/ 3801087 w 8640249"/>
              <a:gd name="connsiteY51" fmla="*/ 1219585 h 4838552"/>
              <a:gd name="connsiteX52" fmla="*/ 3838707 w 8640249"/>
              <a:gd name="connsiteY52" fmla="*/ 1753205 h 4838552"/>
              <a:gd name="connsiteX53" fmla="*/ 3510959 w 8640249"/>
              <a:gd name="connsiteY53" fmla="*/ 1604283 h 4838552"/>
              <a:gd name="connsiteX54" fmla="*/ 2723928 w 8640249"/>
              <a:gd name="connsiteY54" fmla="*/ 0 h 4838552"/>
              <a:gd name="connsiteX55" fmla="*/ 3181350 w 8640249"/>
              <a:gd name="connsiteY55" fmla="*/ 1897146 h 4838552"/>
              <a:gd name="connsiteX56" fmla="*/ 2261046 w 8640249"/>
              <a:gd name="connsiteY56" fmla="*/ 1575464 h 4838552"/>
              <a:gd name="connsiteX57" fmla="*/ 1368926 w 8640249"/>
              <a:gd name="connsiteY57" fmla="*/ 1001089 h 4838552"/>
              <a:gd name="connsiteX58" fmla="*/ 2186183 w 8640249"/>
              <a:gd name="connsiteY58" fmla="*/ 1790557 h 4838552"/>
              <a:gd name="connsiteX59" fmla="*/ 2726267 w 8640249"/>
              <a:gd name="connsiteY59" fmla="*/ 2161730 h 4838552"/>
              <a:gd name="connsiteX60" fmla="*/ 1557867 w 8640249"/>
              <a:gd name="connsiteY60" fmla="*/ 2144796 h 4838552"/>
              <a:gd name="connsiteX61" fmla="*/ 321733 w 8640249"/>
              <a:gd name="connsiteY61" fmla="*/ 1704530 h 4838552"/>
              <a:gd name="connsiteX62" fmla="*/ 0 w 8640249"/>
              <a:gd name="connsiteY62" fmla="*/ 1484396 h 4838552"/>
              <a:gd name="connsiteX63" fmla="*/ 508000 w 8640249"/>
              <a:gd name="connsiteY63" fmla="*/ 1992396 h 4838552"/>
              <a:gd name="connsiteX64" fmla="*/ 1507067 w 8640249"/>
              <a:gd name="connsiteY64" fmla="*/ 2398796 h 4838552"/>
              <a:gd name="connsiteX65" fmla="*/ 2260334 w 8640249"/>
              <a:gd name="connsiteY65" fmla="*/ 2511422 h 4838552"/>
              <a:gd name="connsiteX66" fmla="*/ 1775636 w 8640249"/>
              <a:gd name="connsiteY66" fmla="*/ 2617355 h 4838552"/>
              <a:gd name="connsiteX67" fmla="*/ 2589944 w 8640249"/>
              <a:gd name="connsiteY67" fmla="*/ 2628381 h 4838552"/>
              <a:gd name="connsiteX68" fmla="*/ 2946400 w 8640249"/>
              <a:gd name="connsiteY68" fmla="*/ 2737463 h 4838552"/>
              <a:gd name="connsiteX69" fmla="*/ 3352800 w 8640249"/>
              <a:gd name="connsiteY69" fmla="*/ 2940663 h 4838552"/>
              <a:gd name="connsiteX70" fmla="*/ 3556000 w 8640249"/>
              <a:gd name="connsiteY70" fmla="*/ 3380930 h 4838552"/>
              <a:gd name="connsiteX71" fmla="*/ 3606800 w 8640249"/>
              <a:gd name="connsiteY71" fmla="*/ 3787330 h 4838552"/>
              <a:gd name="connsiteX72" fmla="*/ 3572933 w 8640249"/>
              <a:gd name="connsiteY72" fmla="*/ 3956663 h 4838552"/>
              <a:gd name="connsiteX73" fmla="*/ 3556000 w 8640249"/>
              <a:gd name="connsiteY73" fmla="*/ 4159863 h 4838552"/>
              <a:gd name="connsiteX0" fmla="*/ 3556000 w 8640249"/>
              <a:gd name="connsiteY0" fmla="*/ 4159863 h 4838731"/>
              <a:gd name="connsiteX1" fmla="*/ 4064254 w 8640249"/>
              <a:gd name="connsiteY1" fmla="*/ 4299829 h 4838731"/>
              <a:gd name="connsiteX2" fmla="*/ 4691576 w 8640249"/>
              <a:gd name="connsiteY2" fmla="*/ 4463336 h 4838731"/>
              <a:gd name="connsiteX3" fmla="*/ 6234337 w 8640249"/>
              <a:gd name="connsiteY3" fmla="*/ 4838552 h 4838731"/>
              <a:gd name="connsiteX4" fmla="*/ 5660831 w 8640249"/>
              <a:gd name="connsiteY4" fmla="*/ 4412444 h 4838731"/>
              <a:gd name="connsiteX5" fmla="*/ 5559985 w 8640249"/>
              <a:gd name="connsiteY5" fmla="*/ 4198782 h 4838731"/>
              <a:gd name="connsiteX6" fmla="*/ 5492389 w 8640249"/>
              <a:gd name="connsiteY6" fmla="*/ 3891025 h 4838731"/>
              <a:gd name="connsiteX7" fmla="*/ 5571067 w 8640249"/>
              <a:gd name="connsiteY7" fmla="*/ 3668796 h 4838731"/>
              <a:gd name="connsiteX8" fmla="*/ 5520267 w 8640249"/>
              <a:gd name="connsiteY8" fmla="*/ 3330130 h 4838731"/>
              <a:gd name="connsiteX9" fmla="*/ 5537200 w 8640249"/>
              <a:gd name="connsiteY9" fmla="*/ 3042263 h 4838731"/>
              <a:gd name="connsiteX10" fmla="*/ 5554133 w 8640249"/>
              <a:gd name="connsiteY10" fmla="*/ 2872930 h 4838731"/>
              <a:gd name="connsiteX11" fmla="*/ 5554133 w 8640249"/>
              <a:gd name="connsiteY11" fmla="*/ 2872930 h 4838731"/>
              <a:gd name="connsiteX12" fmla="*/ 6146800 w 8640249"/>
              <a:gd name="connsiteY12" fmla="*/ 2737463 h 4838731"/>
              <a:gd name="connsiteX13" fmla="*/ 7183209 w 8640249"/>
              <a:gd name="connsiteY13" fmla="*/ 2692176 h 4838731"/>
              <a:gd name="connsiteX14" fmla="*/ 6577153 w 8640249"/>
              <a:gd name="connsiteY14" fmla="*/ 2522056 h 4838731"/>
              <a:gd name="connsiteX15" fmla="*/ 7179733 w 8640249"/>
              <a:gd name="connsiteY15" fmla="*/ 2347996 h 4838731"/>
              <a:gd name="connsiteX16" fmla="*/ 7476657 w 8640249"/>
              <a:gd name="connsiteY16" fmla="*/ 2253091 h 4838731"/>
              <a:gd name="connsiteX17" fmla="*/ 7694822 w 8640249"/>
              <a:gd name="connsiteY17" fmla="*/ 2200716 h 4838731"/>
              <a:gd name="connsiteX18" fmla="*/ 7858248 w 8640249"/>
              <a:gd name="connsiteY18" fmla="*/ 2169212 h 4838731"/>
              <a:gd name="connsiteX19" fmla="*/ 8182365 w 8640249"/>
              <a:gd name="connsiteY19" fmla="*/ 2050326 h 4838731"/>
              <a:gd name="connsiteX20" fmla="*/ 8640249 w 8640249"/>
              <a:gd name="connsiteY20" fmla="*/ 1748822 h 4838731"/>
              <a:gd name="connsiteX21" fmla="*/ 7859430 w 8640249"/>
              <a:gd name="connsiteY21" fmla="*/ 1911668 h 4838731"/>
              <a:gd name="connsiteX22" fmla="*/ 7478233 w 8640249"/>
              <a:gd name="connsiteY22" fmla="*/ 2014842 h 4838731"/>
              <a:gd name="connsiteX23" fmla="*/ 7235259 w 8640249"/>
              <a:gd name="connsiteY23" fmla="*/ 2042409 h 4838731"/>
              <a:gd name="connsiteX24" fmla="*/ 6984409 w 8640249"/>
              <a:gd name="connsiteY24" fmla="*/ 2160154 h 4838731"/>
              <a:gd name="connsiteX25" fmla="*/ 6417733 w 8640249"/>
              <a:gd name="connsiteY25" fmla="*/ 2212530 h 4838731"/>
              <a:gd name="connsiteX26" fmla="*/ 6079067 w 8640249"/>
              <a:gd name="connsiteY26" fmla="*/ 2263330 h 4838731"/>
              <a:gd name="connsiteX27" fmla="*/ 6553200 w 8640249"/>
              <a:gd name="connsiteY27" fmla="*/ 1890796 h 4838731"/>
              <a:gd name="connsiteX28" fmla="*/ 8016556 w 8640249"/>
              <a:gd name="connsiteY28" fmla="*/ 1113832 h 4838731"/>
              <a:gd name="connsiteX29" fmla="*/ 7186427 w 8640249"/>
              <a:gd name="connsiteY29" fmla="*/ 1360743 h 4838731"/>
              <a:gd name="connsiteX30" fmla="*/ 6815863 w 8640249"/>
              <a:gd name="connsiteY30" fmla="*/ 1541103 h 4838731"/>
              <a:gd name="connsiteX31" fmla="*/ 6329917 w 8640249"/>
              <a:gd name="connsiteY31" fmla="*/ 1719493 h 4838731"/>
              <a:gd name="connsiteX32" fmla="*/ 6355513 w 8640249"/>
              <a:gd name="connsiteY32" fmla="*/ 1512356 h 4838731"/>
              <a:gd name="connsiteX33" fmla="*/ 6593195 w 8640249"/>
              <a:gd name="connsiteY33" fmla="*/ 1090450 h 4838731"/>
              <a:gd name="connsiteX34" fmla="*/ 6931247 w 8640249"/>
              <a:gd name="connsiteY34" fmla="*/ 464459 h 4838731"/>
              <a:gd name="connsiteX35" fmla="*/ 6178697 w 8640249"/>
              <a:gd name="connsiteY35" fmla="*/ 1265051 h 4838731"/>
              <a:gd name="connsiteX36" fmla="*/ 6090366 w 8640249"/>
              <a:gd name="connsiteY36" fmla="*/ 459145 h 4838731"/>
              <a:gd name="connsiteX37" fmla="*/ 6012910 w 8640249"/>
              <a:gd name="connsiteY37" fmla="*/ 1469432 h 4838731"/>
              <a:gd name="connsiteX38" fmla="*/ 5848301 w 8640249"/>
              <a:gd name="connsiteY38" fmla="*/ 1799042 h 4838731"/>
              <a:gd name="connsiteX39" fmla="*/ 5694651 w 8640249"/>
              <a:gd name="connsiteY39" fmla="*/ 2022325 h 4838731"/>
              <a:gd name="connsiteX40" fmla="*/ 5528983 w 8640249"/>
              <a:gd name="connsiteY40" fmla="*/ 2016007 h 4838731"/>
              <a:gd name="connsiteX41" fmla="*/ 5386307 w 8640249"/>
              <a:gd name="connsiteY41" fmla="*/ 2192446 h 4838731"/>
              <a:gd name="connsiteX42" fmla="*/ 5067970 w 8640249"/>
              <a:gd name="connsiteY42" fmla="*/ 1976823 h 4838731"/>
              <a:gd name="connsiteX43" fmla="*/ 5082697 w 8640249"/>
              <a:gd name="connsiteY43" fmla="*/ 1583553 h 4838731"/>
              <a:gd name="connsiteX44" fmla="*/ 5099359 w 8640249"/>
              <a:gd name="connsiteY44" fmla="*/ 938198 h 4838731"/>
              <a:gd name="connsiteX45" fmla="*/ 5028019 w 8640249"/>
              <a:gd name="connsiteY45" fmla="*/ 202976 h 4838731"/>
              <a:gd name="connsiteX46" fmla="*/ 4884822 w 8640249"/>
              <a:gd name="connsiteY46" fmla="*/ 992169 h 4838731"/>
              <a:gd name="connsiteX47" fmla="*/ 4739717 w 8640249"/>
              <a:gd name="connsiteY47" fmla="*/ 1308782 h 4838731"/>
              <a:gd name="connsiteX48" fmla="*/ 4646678 w 8640249"/>
              <a:gd name="connsiteY48" fmla="*/ 1569811 h 4838731"/>
              <a:gd name="connsiteX49" fmla="*/ 4354623 w 8640249"/>
              <a:gd name="connsiteY49" fmla="*/ 1946716 h 4838731"/>
              <a:gd name="connsiteX50" fmla="*/ 4123829 w 8640249"/>
              <a:gd name="connsiteY50" fmla="*/ 1689940 h 4838731"/>
              <a:gd name="connsiteX51" fmla="*/ 4252166 w 8640249"/>
              <a:gd name="connsiteY51" fmla="*/ 1353540 h 4838731"/>
              <a:gd name="connsiteX52" fmla="*/ 3801087 w 8640249"/>
              <a:gd name="connsiteY52" fmla="*/ 1219585 h 4838731"/>
              <a:gd name="connsiteX53" fmla="*/ 3838707 w 8640249"/>
              <a:gd name="connsiteY53" fmla="*/ 1753205 h 4838731"/>
              <a:gd name="connsiteX54" fmla="*/ 3510959 w 8640249"/>
              <a:gd name="connsiteY54" fmla="*/ 1604283 h 4838731"/>
              <a:gd name="connsiteX55" fmla="*/ 2723928 w 8640249"/>
              <a:gd name="connsiteY55" fmla="*/ 0 h 4838731"/>
              <a:gd name="connsiteX56" fmla="*/ 3181350 w 8640249"/>
              <a:gd name="connsiteY56" fmla="*/ 1897146 h 4838731"/>
              <a:gd name="connsiteX57" fmla="*/ 2261046 w 8640249"/>
              <a:gd name="connsiteY57" fmla="*/ 1575464 h 4838731"/>
              <a:gd name="connsiteX58" fmla="*/ 1368926 w 8640249"/>
              <a:gd name="connsiteY58" fmla="*/ 1001089 h 4838731"/>
              <a:gd name="connsiteX59" fmla="*/ 2186183 w 8640249"/>
              <a:gd name="connsiteY59" fmla="*/ 1790557 h 4838731"/>
              <a:gd name="connsiteX60" fmla="*/ 2726267 w 8640249"/>
              <a:gd name="connsiteY60" fmla="*/ 2161730 h 4838731"/>
              <a:gd name="connsiteX61" fmla="*/ 1557867 w 8640249"/>
              <a:gd name="connsiteY61" fmla="*/ 2144796 h 4838731"/>
              <a:gd name="connsiteX62" fmla="*/ 321733 w 8640249"/>
              <a:gd name="connsiteY62" fmla="*/ 1704530 h 4838731"/>
              <a:gd name="connsiteX63" fmla="*/ 0 w 8640249"/>
              <a:gd name="connsiteY63" fmla="*/ 1484396 h 4838731"/>
              <a:gd name="connsiteX64" fmla="*/ 508000 w 8640249"/>
              <a:gd name="connsiteY64" fmla="*/ 1992396 h 4838731"/>
              <a:gd name="connsiteX65" fmla="*/ 1507067 w 8640249"/>
              <a:gd name="connsiteY65" fmla="*/ 2398796 h 4838731"/>
              <a:gd name="connsiteX66" fmla="*/ 2260334 w 8640249"/>
              <a:gd name="connsiteY66" fmla="*/ 2511422 h 4838731"/>
              <a:gd name="connsiteX67" fmla="*/ 1775636 w 8640249"/>
              <a:gd name="connsiteY67" fmla="*/ 2617355 h 4838731"/>
              <a:gd name="connsiteX68" fmla="*/ 2589944 w 8640249"/>
              <a:gd name="connsiteY68" fmla="*/ 2628381 h 4838731"/>
              <a:gd name="connsiteX69" fmla="*/ 2946400 w 8640249"/>
              <a:gd name="connsiteY69" fmla="*/ 2737463 h 4838731"/>
              <a:gd name="connsiteX70" fmla="*/ 3352800 w 8640249"/>
              <a:gd name="connsiteY70" fmla="*/ 2940663 h 4838731"/>
              <a:gd name="connsiteX71" fmla="*/ 3556000 w 8640249"/>
              <a:gd name="connsiteY71" fmla="*/ 3380930 h 4838731"/>
              <a:gd name="connsiteX72" fmla="*/ 3606800 w 8640249"/>
              <a:gd name="connsiteY72" fmla="*/ 3787330 h 4838731"/>
              <a:gd name="connsiteX73" fmla="*/ 3572933 w 8640249"/>
              <a:gd name="connsiteY73" fmla="*/ 3956663 h 4838731"/>
              <a:gd name="connsiteX74" fmla="*/ 3556000 w 8640249"/>
              <a:gd name="connsiteY74" fmla="*/ 4159863 h 4838731"/>
              <a:gd name="connsiteX0" fmla="*/ 3556000 w 8640249"/>
              <a:gd name="connsiteY0" fmla="*/ 4159863 h 4844015"/>
              <a:gd name="connsiteX1" fmla="*/ 4064254 w 8640249"/>
              <a:gd name="connsiteY1" fmla="*/ 4299829 h 4844015"/>
              <a:gd name="connsiteX2" fmla="*/ 4691576 w 8640249"/>
              <a:gd name="connsiteY2" fmla="*/ 4463336 h 4844015"/>
              <a:gd name="connsiteX3" fmla="*/ 5435855 w 8640249"/>
              <a:gd name="connsiteY3" fmla="*/ 4641705 h 4844015"/>
              <a:gd name="connsiteX4" fmla="*/ 6234337 w 8640249"/>
              <a:gd name="connsiteY4" fmla="*/ 4838552 h 4844015"/>
              <a:gd name="connsiteX5" fmla="*/ 5660831 w 8640249"/>
              <a:gd name="connsiteY5" fmla="*/ 4412444 h 4844015"/>
              <a:gd name="connsiteX6" fmla="*/ 5559985 w 8640249"/>
              <a:gd name="connsiteY6" fmla="*/ 4198782 h 4844015"/>
              <a:gd name="connsiteX7" fmla="*/ 5492389 w 8640249"/>
              <a:gd name="connsiteY7" fmla="*/ 3891025 h 4844015"/>
              <a:gd name="connsiteX8" fmla="*/ 5571067 w 8640249"/>
              <a:gd name="connsiteY8" fmla="*/ 3668796 h 4844015"/>
              <a:gd name="connsiteX9" fmla="*/ 5520267 w 8640249"/>
              <a:gd name="connsiteY9" fmla="*/ 3330130 h 4844015"/>
              <a:gd name="connsiteX10" fmla="*/ 5537200 w 8640249"/>
              <a:gd name="connsiteY10" fmla="*/ 3042263 h 4844015"/>
              <a:gd name="connsiteX11" fmla="*/ 5554133 w 8640249"/>
              <a:gd name="connsiteY11" fmla="*/ 2872930 h 4844015"/>
              <a:gd name="connsiteX12" fmla="*/ 5554133 w 8640249"/>
              <a:gd name="connsiteY12" fmla="*/ 2872930 h 4844015"/>
              <a:gd name="connsiteX13" fmla="*/ 6146800 w 8640249"/>
              <a:gd name="connsiteY13" fmla="*/ 2737463 h 4844015"/>
              <a:gd name="connsiteX14" fmla="*/ 7183209 w 8640249"/>
              <a:gd name="connsiteY14" fmla="*/ 2692176 h 4844015"/>
              <a:gd name="connsiteX15" fmla="*/ 6577153 w 8640249"/>
              <a:gd name="connsiteY15" fmla="*/ 2522056 h 4844015"/>
              <a:gd name="connsiteX16" fmla="*/ 7179733 w 8640249"/>
              <a:gd name="connsiteY16" fmla="*/ 2347996 h 4844015"/>
              <a:gd name="connsiteX17" fmla="*/ 7476657 w 8640249"/>
              <a:gd name="connsiteY17" fmla="*/ 2253091 h 4844015"/>
              <a:gd name="connsiteX18" fmla="*/ 7694822 w 8640249"/>
              <a:gd name="connsiteY18" fmla="*/ 2200716 h 4844015"/>
              <a:gd name="connsiteX19" fmla="*/ 7858248 w 8640249"/>
              <a:gd name="connsiteY19" fmla="*/ 2169212 h 4844015"/>
              <a:gd name="connsiteX20" fmla="*/ 8182365 w 8640249"/>
              <a:gd name="connsiteY20" fmla="*/ 2050326 h 4844015"/>
              <a:gd name="connsiteX21" fmla="*/ 8640249 w 8640249"/>
              <a:gd name="connsiteY21" fmla="*/ 1748822 h 4844015"/>
              <a:gd name="connsiteX22" fmla="*/ 7859430 w 8640249"/>
              <a:gd name="connsiteY22" fmla="*/ 1911668 h 4844015"/>
              <a:gd name="connsiteX23" fmla="*/ 7478233 w 8640249"/>
              <a:gd name="connsiteY23" fmla="*/ 2014842 h 4844015"/>
              <a:gd name="connsiteX24" fmla="*/ 7235259 w 8640249"/>
              <a:gd name="connsiteY24" fmla="*/ 2042409 h 4844015"/>
              <a:gd name="connsiteX25" fmla="*/ 6984409 w 8640249"/>
              <a:gd name="connsiteY25" fmla="*/ 2160154 h 4844015"/>
              <a:gd name="connsiteX26" fmla="*/ 6417733 w 8640249"/>
              <a:gd name="connsiteY26" fmla="*/ 2212530 h 4844015"/>
              <a:gd name="connsiteX27" fmla="*/ 6079067 w 8640249"/>
              <a:gd name="connsiteY27" fmla="*/ 2263330 h 4844015"/>
              <a:gd name="connsiteX28" fmla="*/ 6553200 w 8640249"/>
              <a:gd name="connsiteY28" fmla="*/ 1890796 h 4844015"/>
              <a:gd name="connsiteX29" fmla="*/ 8016556 w 8640249"/>
              <a:gd name="connsiteY29" fmla="*/ 1113832 h 4844015"/>
              <a:gd name="connsiteX30" fmla="*/ 7186427 w 8640249"/>
              <a:gd name="connsiteY30" fmla="*/ 1360743 h 4844015"/>
              <a:gd name="connsiteX31" fmla="*/ 6815863 w 8640249"/>
              <a:gd name="connsiteY31" fmla="*/ 1541103 h 4844015"/>
              <a:gd name="connsiteX32" fmla="*/ 6329917 w 8640249"/>
              <a:gd name="connsiteY32" fmla="*/ 1719493 h 4844015"/>
              <a:gd name="connsiteX33" fmla="*/ 6355513 w 8640249"/>
              <a:gd name="connsiteY33" fmla="*/ 1512356 h 4844015"/>
              <a:gd name="connsiteX34" fmla="*/ 6593195 w 8640249"/>
              <a:gd name="connsiteY34" fmla="*/ 1090450 h 4844015"/>
              <a:gd name="connsiteX35" fmla="*/ 6931247 w 8640249"/>
              <a:gd name="connsiteY35" fmla="*/ 464459 h 4844015"/>
              <a:gd name="connsiteX36" fmla="*/ 6178697 w 8640249"/>
              <a:gd name="connsiteY36" fmla="*/ 1265051 h 4844015"/>
              <a:gd name="connsiteX37" fmla="*/ 6090366 w 8640249"/>
              <a:gd name="connsiteY37" fmla="*/ 459145 h 4844015"/>
              <a:gd name="connsiteX38" fmla="*/ 6012910 w 8640249"/>
              <a:gd name="connsiteY38" fmla="*/ 1469432 h 4844015"/>
              <a:gd name="connsiteX39" fmla="*/ 5848301 w 8640249"/>
              <a:gd name="connsiteY39" fmla="*/ 1799042 h 4844015"/>
              <a:gd name="connsiteX40" fmla="*/ 5694651 w 8640249"/>
              <a:gd name="connsiteY40" fmla="*/ 2022325 h 4844015"/>
              <a:gd name="connsiteX41" fmla="*/ 5528983 w 8640249"/>
              <a:gd name="connsiteY41" fmla="*/ 2016007 h 4844015"/>
              <a:gd name="connsiteX42" fmla="*/ 5386307 w 8640249"/>
              <a:gd name="connsiteY42" fmla="*/ 2192446 h 4844015"/>
              <a:gd name="connsiteX43" fmla="*/ 5067970 w 8640249"/>
              <a:gd name="connsiteY43" fmla="*/ 1976823 h 4844015"/>
              <a:gd name="connsiteX44" fmla="*/ 5082697 w 8640249"/>
              <a:gd name="connsiteY44" fmla="*/ 1583553 h 4844015"/>
              <a:gd name="connsiteX45" fmla="*/ 5099359 w 8640249"/>
              <a:gd name="connsiteY45" fmla="*/ 938198 h 4844015"/>
              <a:gd name="connsiteX46" fmla="*/ 5028019 w 8640249"/>
              <a:gd name="connsiteY46" fmla="*/ 202976 h 4844015"/>
              <a:gd name="connsiteX47" fmla="*/ 4884822 w 8640249"/>
              <a:gd name="connsiteY47" fmla="*/ 992169 h 4844015"/>
              <a:gd name="connsiteX48" fmla="*/ 4739717 w 8640249"/>
              <a:gd name="connsiteY48" fmla="*/ 1308782 h 4844015"/>
              <a:gd name="connsiteX49" fmla="*/ 4646678 w 8640249"/>
              <a:gd name="connsiteY49" fmla="*/ 1569811 h 4844015"/>
              <a:gd name="connsiteX50" fmla="*/ 4354623 w 8640249"/>
              <a:gd name="connsiteY50" fmla="*/ 1946716 h 4844015"/>
              <a:gd name="connsiteX51" fmla="*/ 4123829 w 8640249"/>
              <a:gd name="connsiteY51" fmla="*/ 1689940 h 4844015"/>
              <a:gd name="connsiteX52" fmla="*/ 4252166 w 8640249"/>
              <a:gd name="connsiteY52" fmla="*/ 1353540 h 4844015"/>
              <a:gd name="connsiteX53" fmla="*/ 3801087 w 8640249"/>
              <a:gd name="connsiteY53" fmla="*/ 1219585 h 4844015"/>
              <a:gd name="connsiteX54" fmla="*/ 3838707 w 8640249"/>
              <a:gd name="connsiteY54" fmla="*/ 1753205 h 4844015"/>
              <a:gd name="connsiteX55" fmla="*/ 3510959 w 8640249"/>
              <a:gd name="connsiteY55" fmla="*/ 1604283 h 4844015"/>
              <a:gd name="connsiteX56" fmla="*/ 2723928 w 8640249"/>
              <a:gd name="connsiteY56" fmla="*/ 0 h 4844015"/>
              <a:gd name="connsiteX57" fmla="*/ 3181350 w 8640249"/>
              <a:gd name="connsiteY57" fmla="*/ 1897146 h 4844015"/>
              <a:gd name="connsiteX58" fmla="*/ 2261046 w 8640249"/>
              <a:gd name="connsiteY58" fmla="*/ 1575464 h 4844015"/>
              <a:gd name="connsiteX59" fmla="*/ 1368926 w 8640249"/>
              <a:gd name="connsiteY59" fmla="*/ 1001089 h 4844015"/>
              <a:gd name="connsiteX60" fmla="*/ 2186183 w 8640249"/>
              <a:gd name="connsiteY60" fmla="*/ 1790557 h 4844015"/>
              <a:gd name="connsiteX61" fmla="*/ 2726267 w 8640249"/>
              <a:gd name="connsiteY61" fmla="*/ 2161730 h 4844015"/>
              <a:gd name="connsiteX62" fmla="*/ 1557867 w 8640249"/>
              <a:gd name="connsiteY62" fmla="*/ 2144796 h 4844015"/>
              <a:gd name="connsiteX63" fmla="*/ 321733 w 8640249"/>
              <a:gd name="connsiteY63" fmla="*/ 1704530 h 4844015"/>
              <a:gd name="connsiteX64" fmla="*/ 0 w 8640249"/>
              <a:gd name="connsiteY64" fmla="*/ 1484396 h 4844015"/>
              <a:gd name="connsiteX65" fmla="*/ 508000 w 8640249"/>
              <a:gd name="connsiteY65" fmla="*/ 1992396 h 4844015"/>
              <a:gd name="connsiteX66" fmla="*/ 1507067 w 8640249"/>
              <a:gd name="connsiteY66" fmla="*/ 2398796 h 4844015"/>
              <a:gd name="connsiteX67" fmla="*/ 2260334 w 8640249"/>
              <a:gd name="connsiteY67" fmla="*/ 2511422 h 4844015"/>
              <a:gd name="connsiteX68" fmla="*/ 1775636 w 8640249"/>
              <a:gd name="connsiteY68" fmla="*/ 2617355 h 4844015"/>
              <a:gd name="connsiteX69" fmla="*/ 2589944 w 8640249"/>
              <a:gd name="connsiteY69" fmla="*/ 2628381 h 4844015"/>
              <a:gd name="connsiteX70" fmla="*/ 2946400 w 8640249"/>
              <a:gd name="connsiteY70" fmla="*/ 2737463 h 4844015"/>
              <a:gd name="connsiteX71" fmla="*/ 3352800 w 8640249"/>
              <a:gd name="connsiteY71" fmla="*/ 2940663 h 4844015"/>
              <a:gd name="connsiteX72" fmla="*/ 3556000 w 8640249"/>
              <a:gd name="connsiteY72" fmla="*/ 3380930 h 4844015"/>
              <a:gd name="connsiteX73" fmla="*/ 3606800 w 8640249"/>
              <a:gd name="connsiteY73" fmla="*/ 3787330 h 4844015"/>
              <a:gd name="connsiteX74" fmla="*/ 3572933 w 8640249"/>
              <a:gd name="connsiteY74" fmla="*/ 3956663 h 4844015"/>
              <a:gd name="connsiteX75" fmla="*/ 3556000 w 8640249"/>
              <a:gd name="connsiteY75" fmla="*/ 4159863 h 4844015"/>
              <a:gd name="connsiteX0" fmla="*/ 3556000 w 8640249"/>
              <a:gd name="connsiteY0" fmla="*/ 4159863 h 4844016"/>
              <a:gd name="connsiteX1" fmla="*/ 4064254 w 8640249"/>
              <a:gd name="connsiteY1" fmla="*/ 4299829 h 4844016"/>
              <a:gd name="connsiteX2" fmla="*/ 4691576 w 8640249"/>
              <a:gd name="connsiteY2" fmla="*/ 4463336 h 4844016"/>
              <a:gd name="connsiteX3" fmla="*/ 5010553 w 8640249"/>
              <a:gd name="connsiteY3" fmla="*/ 4552520 h 4844016"/>
              <a:gd name="connsiteX4" fmla="*/ 5435855 w 8640249"/>
              <a:gd name="connsiteY4" fmla="*/ 4641705 h 4844016"/>
              <a:gd name="connsiteX5" fmla="*/ 6234337 w 8640249"/>
              <a:gd name="connsiteY5" fmla="*/ 4838552 h 4844016"/>
              <a:gd name="connsiteX6" fmla="*/ 5660831 w 8640249"/>
              <a:gd name="connsiteY6" fmla="*/ 4412444 h 4844016"/>
              <a:gd name="connsiteX7" fmla="*/ 5559985 w 8640249"/>
              <a:gd name="connsiteY7" fmla="*/ 4198782 h 4844016"/>
              <a:gd name="connsiteX8" fmla="*/ 5492389 w 8640249"/>
              <a:gd name="connsiteY8" fmla="*/ 3891025 h 4844016"/>
              <a:gd name="connsiteX9" fmla="*/ 5571067 w 8640249"/>
              <a:gd name="connsiteY9" fmla="*/ 3668796 h 4844016"/>
              <a:gd name="connsiteX10" fmla="*/ 5520267 w 8640249"/>
              <a:gd name="connsiteY10" fmla="*/ 3330130 h 4844016"/>
              <a:gd name="connsiteX11" fmla="*/ 5537200 w 8640249"/>
              <a:gd name="connsiteY11" fmla="*/ 3042263 h 4844016"/>
              <a:gd name="connsiteX12" fmla="*/ 5554133 w 8640249"/>
              <a:gd name="connsiteY12" fmla="*/ 2872930 h 4844016"/>
              <a:gd name="connsiteX13" fmla="*/ 5554133 w 8640249"/>
              <a:gd name="connsiteY13" fmla="*/ 2872930 h 4844016"/>
              <a:gd name="connsiteX14" fmla="*/ 6146800 w 8640249"/>
              <a:gd name="connsiteY14" fmla="*/ 2737463 h 4844016"/>
              <a:gd name="connsiteX15" fmla="*/ 7183209 w 8640249"/>
              <a:gd name="connsiteY15" fmla="*/ 2692176 h 4844016"/>
              <a:gd name="connsiteX16" fmla="*/ 6577153 w 8640249"/>
              <a:gd name="connsiteY16" fmla="*/ 2522056 h 4844016"/>
              <a:gd name="connsiteX17" fmla="*/ 7179733 w 8640249"/>
              <a:gd name="connsiteY17" fmla="*/ 2347996 h 4844016"/>
              <a:gd name="connsiteX18" fmla="*/ 7476657 w 8640249"/>
              <a:gd name="connsiteY18" fmla="*/ 2253091 h 4844016"/>
              <a:gd name="connsiteX19" fmla="*/ 7694822 w 8640249"/>
              <a:gd name="connsiteY19" fmla="*/ 2200716 h 4844016"/>
              <a:gd name="connsiteX20" fmla="*/ 7858248 w 8640249"/>
              <a:gd name="connsiteY20" fmla="*/ 2169212 h 4844016"/>
              <a:gd name="connsiteX21" fmla="*/ 8182365 w 8640249"/>
              <a:gd name="connsiteY21" fmla="*/ 2050326 h 4844016"/>
              <a:gd name="connsiteX22" fmla="*/ 8640249 w 8640249"/>
              <a:gd name="connsiteY22" fmla="*/ 1748822 h 4844016"/>
              <a:gd name="connsiteX23" fmla="*/ 7859430 w 8640249"/>
              <a:gd name="connsiteY23" fmla="*/ 1911668 h 4844016"/>
              <a:gd name="connsiteX24" fmla="*/ 7478233 w 8640249"/>
              <a:gd name="connsiteY24" fmla="*/ 2014842 h 4844016"/>
              <a:gd name="connsiteX25" fmla="*/ 7235259 w 8640249"/>
              <a:gd name="connsiteY25" fmla="*/ 2042409 h 4844016"/>
              <a:gd name="connsiteX26" fmla="*/ 6984409 w 8640249"/>
              <a:gd name="connsiteY26" fmla="*/ 2160154 h 4844016"/>
              <a:gd name="connsiteX27" fmla="*/ 6417733 w 8640249"/>
              <a:gd name="connsiteY27" fmla="*/ 2212530 h 4844016"/>
              <a:gd name="connsiteX28" fmla="*/ 6079067 w 8640249"/>
              <a:gd name="connsiteY28" fmla="*/ 2263330 h 4844016"/>
              <a:gd name="connsiteX29" fmla="*/ 6553200 w 8640249"/>
              <a:gd name="connsiteY29" fmla="*/ 1890796 h 4844016"/>
              <a:gd name="connsiteX30" fmla="*/ 8016556 w 8640249"/>
              <a:gd name="connsiteY30" fmla="*/ 1113832 h 4844016"/>
              <a:gd name="connsiteX31" fmla="*/ 7186427 w 8640249"/>
              <a:gd name="connsiteY31" fmla="*/ 1360743 h 4844016"/>
              <a:gd name="connsiteX32" fmla="*/ 6815863 w 8640249"/>
              <a:gd name="connsiteY32" fmla="*/ 1541103 h 4844016"/>
              <a:gd name="connsiteX33" fmla="*/ 6329917 w 8640249"/>
              <a:gd name="connsiteY33" fmla="*/ 1719493 h 4844016"/>
              <a:gd name="connsiteX34" fmla="*/ 6355513 w 8640249"/>
              <a:gd name="connsiteY34" fmla="*/ 1512356 h 4844016"/>
              <a:gd name="connsiteX35" fmla="*/ 6593195 w 8640249"/>
              <a:gd name="connsiteY35" fmla="*/ 1090450 h 4844016"/>
              <a:gd name="connsiteX36" fmla="*/ 6931247 w 8640249"/>
              <a:gd name="connsiteY36" fmla="*/ 464459 h 4844016"/>
              <a:gd name="connsiteX37" fmla="*/ 6178697 w 8640249"/>
              <a:gd name="connsiteY37" fmla="*/ 1265051 h 4844016"/>
              <a:gd name="connsiteX38" fmla="*/ 6090366 w 8640249"/>
              <a:gd name="connsiteY38" fmla="*/ 459145 h 4844016"/>
              <a:gd name="connsiteX39" fmla="*/ 6012910 w 8640249"/>
              <a:gd name="connsiteY39" fmla="*/ 1469432 h 4844016"/>
              <a:gd name="connsiteX40" fmla="*/ 5848301 w 8640249"/>
              <a:gd name="connsiteY40" fmla="*/ 1799042 h 4844016"/>
              <a:gd name="connsiteX41" fmla="*/ 5694651 w 8640249"/>
              <a:gd name="connsiteY41" fmla="*/ 2022325 h 4844016"/>
              <a:gd name="connsiteX42" fmla="*/ 5528983 w 8640249"/>
              <a:gd name="connsiteY42" fmla="*/ 2016007 h 4844016"/>
              <a:gd name="connsiteX43" fmla="*/ 5386307 w 8640249"/>
              <a:gd name="connsiteY43" fmla="*/ 2192446 h 4844016"/>
              <a:gd name="connsiteX44" fmla="*/ 5067970 w 8640249"/>
              <a:gd name="connsiteY44" fmla="*/ 1976823 h 4844016"/>
              <a:gd name="connsiteX45" fmla="*/ 5082697 w 8640249"/>
              <a:gd name="connsiteY45" fmla="*/ 1583553 h 4844016"/>
              <a:gd name="connsiteX46" fmla="*/ 5099359 w 8640249"/>
              <a:gd name="connsiteY46" fmla="*/ 938198 h 4844016"/>
              <a:gd name="connsiteX47" fmla="*/ 5028019 w 8640249"/>
              <a:gd name="connsiteY47" fmla="*/ 202976 h 4844016"/>
              <a:gd name="connsiteX48" fmla="*/ 4884822 w 8640249"/>
              <a:gd name="connsiteY48" fmla="*/ 992169 h 4844016"/>
              <a:gd name="connsiteX49" fmla="*/ 4739717 w 8640249"/>
              <a:gd name="connsiteY49" fmla="*/ 1308782 h 4844016"/>
              <a:gd name="connsiteX50" fmla="*/ 4646678 w 8640249"/>
              <a:gd name="connsiteY50" fmla="*/ 1569811 h 4844016"/>
              <a:gd name="connsiteX51" fmla="*/ 4354623 w 8640249"/>
              <a:gd name="connsiteY51" fmla="*/ 1946716 h 4844016"/>
              <a:gd name="connsiteX52" fmla="*/ 4123829 w 8640249"/>
              <a:gd name="connsiteY52" fmla="*/ 1689940 h 4844016"/>
              <a:gd name="connsiteX53" fmla="*/ 4252166 w 8640249"/>
              <a:gd name="connsiteY53" fmla="*/ 1353540 h 4844016"/>
              <a:gd name="connsiteX54" fmla="*/ 3801087 w 8640249"/>
              <a:gd name="connsiteY54" fmla="*/ 1219585 h 4844016"/>
              <a:gd name="connsiteX55" fmla="*/ 3838707 w 8640249"/>
              <a:gd name="connsiteY55" fmla="*/ 1753205 h 4844016"/>
              <a:gd name="connsiteX56" fmla="*/ 3510959 w 8640249"/>
              <a:gd name="connsiteY56" fmla="*/ 1604283 h 4844016"/>
              <a:gd name="connsiteX57" fmla="*/ 2723928 w 8640249"/>
              <a:gd name="connsiteY57" fmla="*/ 0 h 4844016"/>
              <a:gd name="connsiteX58" fmla="*/ 3181350 w 8640249"/>
              <a:gd name="connsiteY58" fmla="*/ 1897146 h 4844016"/>
              <a:gd name="connsiteX59" fmla="*/ 2261046 w 8640249"/>
              <a:gd name="connsiteY59" fmla="*/ 1575464 h 4844016"/>
              <a:gd name="connsiteX60" fmla="*/ 1368926 w 8640249"/>
              <a:gd name="connsiteY60" fmla="*/ 1001089 h 4844016"/>
              <a:gd name="connsiteX61" fmla="*/ 2186183 w 8640249"/>
              <a:gd name="connsiteY61" fmla="*/ 1790557 h 4844016"/>
              <a:gd name="connsiteX62" fmla="*/ 2726267 w 8640249"/>
              <a:gd name="connsiteY62" fmla="*/ 2161730 h 4844016"/>
              <a:gd name="connsiteX63" fmla="*/ 1557867 w 8640249"/>
              <a:gd name="connsiteY63" fmla="*/ 2144796 h 4844016"/>
              <a:gd name="connsiteX64" fmla="*/ 321733 w 8640249"/>
              <a:gd name="connsiteY64" fmla="*/ 1704530 h 4844016"/>
              <a:gd name="connsiteX65" fmla="*/ 0 w 8640249"/>
              <a:gd name="connsiteY65" fmla="*/ 1484396 h 4844016"/>
              <a:gd name="connsiteX66" fmla="*/ 508000 w 8640249"/>
              <a:gd name="connsiteY66" fmla="*/ 1992396 h 4844016"/>
              <a:gd name="connsiteX67" fmla="*/ 1507067 w 8640249"/>
              <a:gd name="connsiteY67" fmla="*/ 2398796 h 4844016"/>
              <a:gd name="connsiteX68" fmla="*/ 2260334 w 8640249"/>
              <a:gd name="connsiteY68" fmla="*/ 2511422 h 4844016"/>
              <a:gd name="connsiteX69" fmla="*/ 1775636 w 8640249"/>
              <a:gd name="connsiteY69" fmla="*/ 2617355 h 4844016"/>
              <a:gd name="connsiteX70" fmla="*/ 2589944 w 8640249"/>
              <a:gd name="connsiteY70" fmla="*/ 2628381 h 4844016"/>
              <a:gd name="connsiteX71" fmla="*/ 2946400 w 8640249"/>
              <a:gd name="connsiteY71" fmla="*/ 2737463 h 4844016"/>
              <a:gd name="connsiteX72" fmla="*/ 3352800 w 8640249"/>
              <a:gd name="connsiteY72" fmla="*/ 2940663 h 4844016"/>
              <a:gd name="connsiteX73" fmla="*/ 3556000 w 8640249"/>
              <a:gd name="connsiteY73" fmla="*/ 3380930 h 4844016"/>
              <a:gd name="connsiteX74" fmla="*/ 3606800 w 8640249"/>
              <a:gd name="connsiteY74" fmla="*/ 3787330 h 4844016"/>
              <a:gd name="connsiteX75" fmla="*/ 3572933 w 8640249"/>
              <a:gd name="connsiteY75" fmla="*/ 3956663 h 4844016"/>
              <a:gd name="connsiteX76" fmla="*/ 3556000 w 8640249"/>
              <a:gd name="connsiteY76" fmla="*/ 4159863 h 4844016"/>
              <a:gd name="connsiteX0" fmla="*/ 3556000 w 8640249"/>
              <a:gd name="connsiteY0" fmla="*/ 4159863 h 4844016"/>
              <a:gd name="connsiteX1" fmla="*/ 3745278 w 8640249"/>
              <a:gd name="connsiteY1" fmla="*/ 4255235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4064254 w 8640249"/>
              <a:gd name="connsiteY2" fmla="*/ 4299829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691576 w 8640249"/>
              <a:gd name="connsiteY3" fmla="*/ 4463336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4106786 w 8640249"/>
              <a:gd name="connsiteY3" fmla="*/ 4552521 h 4844016"/>
              <a:gd name="connsiteX4" fmla="*/ 5010553 w 8640249"/>
              <a:gd name="connsiteY4" fmla="*/ 4552520 h 4844016"/>
              <a:gd name="connsiteX5" fmla="*/ 5435855 w 8640249"/>
              <a:gd name="connsiteY5" fmla="*/ 4641705 h 4844016"/>
              <a:gd name="connsiteX6" fmla="*/ 6234337 w 8640249"/>
              <a:gd name="connsiteY6" fmla="*/ 4838552 h 4844016"/>
              <a:gd name="connsiteX7" fmla="*/ 5660831 w 8640249"/>
              <a:gd name="connsiteY7" fmla="*/ 4412444 h 4844016"/>
              <a:gd name="connsiteX8" fmla="*/ 5559985 w 8640249"/>
              <a:gd name="connsiteY8" fmla="*/ 4198782 h 4844016"/>
              <a:gd name="connsiteX9" fmla="*/ 5492389 w 8640249"/>
              <a:gd name="connsiteY9" fmla="*/ 3891025 h 4844016"/>
              <a:gd name="connsiteX10" fmla="*/ 5571067 w 8640249"/>
              <a:gd name="connsiteY10" fmla="*/ 3668796 h 4844016"/>
              <a:gd name="connsiteX11" fmla="*/ 5520267 w 8640249"/>
              <a:gd name="connsiteY11" fmla="*/ 3330130 h 4844016"/>
              <a:gd name="connsiteX12" fmla="*/ 5537200 w 8640249"/>
              <a:gd name="connsiteY12" fmla="*/ 3042263 h 4844016"/>
              <a:gd name="connsiteX13" fmla="*/ 5554133 w 8640249"/>
              <a:gd name="connsiteY13" fmla="*/ 2872930 h 4844016"/>
              <a:gd name="connsiteX14" fmla="*/ 5554133 w 8640249"/>
              <a:gd name="connsiteY14" fmla="*/ 2872930 h 4844016"/>
              <a:gd name="connsiteX15" fmla="*/ 6146800 w 8640249"/>
              <a:gd name="connsiteY15" fmla="*/ 2737463 h 4844016"/>
              <a:gd name="connsiteX16" fmla="*/ 7183209 w 8640249"/>
              <a:gd name="connsiteY16" fmla="*/ 2692176 h 4844016"/>
              <a:gd name="connsiteX17" fmla="*/ 6577153 w 8640249"/>
              <a:gd name="connsiteY17" fmla="*/ 2522056 h 4844016"/>
              <a:gd name="connsiteX18" fmla="*/ 7179733 w 8640249"/>
              <a:gd name="connsiteY18" fmla="*/ 2347996 h 4844016"/>
              <a:gd name="connsiteX19" fmla="*/ 7476657 w 8640249"/>
              <a:gd name="connsiteY19" fmla="*/ 2253091 h 4844016"/>
              <a:gd name="connsiteX20" fmla="*/ 7694822 w 8640249"/>
              <a:gd name="connsiteY20" fmla="*/ 2200716 h 4844016"/>
              <a:gd name="connsiteX21" fmla="*/ 7858248 w 8640249"/>
              <a:gd name="connsiteY21" fmla="*/ 2169212 h 4844016"/>
              <a:gd name="connsiteX22" fmla="*/ 8182365 w 8640249"/>
              <a:gd name="connsiteY22" fmla="*/ 2050326 h 4844016"/>
              <a:gd name="connsiteX23" fmla="*/ 8640249 w 8640249"/>
              <a:gd name="connsiteY23" fmla="*/ 1748822 h 4844016"/>
              <a:gd name="connsiteX24" fmla="*/ 7859430 w 8640249"/>
              <a:gd name="connsiteY24" fmla="*/ 1911668 h 4844016"/>
              <a:gd name="connsiteX25" fmla="*/ 7478233 w 8640249"/>
              <a:gd name="connsiteY25" fmla="*/ 2014842 h 4844016"/>
              <a:gd name="connsiteX26" fmla="*/ 7235259 w 8640249"/>
              <a:gd name="connsiteY26" fmla="*/ 2042409 h 4844016"/>
              <a:gd name="connsiteX27" fmla="*/ 6984409 w 8640249"/>
              <a:gd name="connsiteY27" fmla="*/ 2160154 h 4844016"/>
              <a:gd name="connsiteX28" fmla="*/ 6417733 w 8640249"/>
              <a:gd name="connsiteY28" fmla="*/ 2212530 h 4844016"/>
              <a:gd name="connsiteX29" fmla="*/ 6079067 w 8640249"/>
              <a:gd name="connsiteY29" fmla="*/ 2263330 h 4844016"/>
              <a:gd name="connsiteX30" fmla="*/ 6553200 w 8640249"/>
              <a:gd name="connsiteY30" fmla="*/ 1890796 h 4844016"/>
              <a:gd name="connsiteX31" fmla="*/ 8016556 w 8640249"/>
              <a:gd name="connsiteY31" fmla="*/ 1113832 h 4844016"/>
              <a:gd name="connsiteX32" fmla="*/ 7186427 w 8640249"/>
              <a:gd name="connsiteY32" fmla="*/ 1360743 h 4844016"/>
              <a:gd name="connsiteX33" fmla="*/ 6815863 w 8640249"/>
              <a:gd name="connsiteY33" fmla="*/ 1541103 h 4844016"/>
              <a:gd name="connsiteX34" fmla="*/ 6329917 w 8640249"/>
              <a:gd name="connsiteY34" fmla="*/ 1719493 h 4844016"/>
              <a:gd name="connsiteX35" fmla="*/ 6355513 w 8640249"/>
              <a:gd name="connsiteY35" fmla="*/ 1512356 h 4844016"/>
              <a:gd name="connsiteX36" fmla="*/ 6593195 w 8640249"/>
              <a:gd name="connsiteY36" fmla="*/ 1090450 h 4844016"/>
              <a:gd name="connsiteX37" fmla="*/ 6931247 w 8640249"/>
              <a:gd name="connsiteY37" fmla="*/ 464459 h 4844016"/>
              <a:gd name="connsiteX38" fmla="*/ 6178697 w 8640249"/>
              <a:gd name="connsiteY38" fmla="*/ 1265051 h 4844016"/>
              <a:gd name="connsiteX39" fmla="*/ 6090366 w 8640249"/>
              <a:gd name="connsiteY39" fmla="*/ 459145 h 4844016"/>
              <a:gd name="connsiteX40" fmla="*/ 6012910 w 8640249"/>
              <a:gd name="connsiteY40" fmla="*/ 1469432 h 4844016"/>
              <a:gd name="connsiteX41" fmla="*/ 5848301 w 8640249"/>
              <a:gd name="connsiteY41" fmla="*/ 1799042 h 4844016"/>
              <a:gd name="connsiteX42" fmla="*/ 5694651 w 8640249"/>
              <a:gd name="connsiteY42" fmla="*/ 2022325 h 4844016"/>
              <a:gd name="connsiteX43" fmla="*/ 5528983 w 8640249"/>
              <a:gd name="connsiteY43" fmla="*/ 2016007 h 4844016"/>
              <a:gd name="connsiteX44" fmla="*/ 5386307 w 8640249"/>
              <a:gd name="connsiteY44" fmla="*/ 2192446 h 4844016"/>
              <a:gd name="connsiteX45" fmla="*/ 5067970 w 8640249"/>
              <a:gd name="connsiteY45" fmla="*/ 1976823 h 4844016"/>
              <a:gd name="connsiteX46" fmla="*/ 5082697 w 8640249"/>
              <a:gd name="connsiteY46" fmla="*/ 1583553 h 4844016"/>
              <a:gd name="connsiteX47" fmla="*/ 5099359 w 8640249"/>
              <a:gd name="connsiteY47" fmla="*/ 938198 h 4844016"/>
              <a:gd name="connsiteX48" fmla="*/ 5028019 w 8640249"/>
              <a:gd name="connsiteY48" fmla="*/ 202976 h 4844016"/>
              <a:gd name="connsiteX49" fmla="*/ 4884822 w 8640249"/>
              <a:gd name="connsiteY49" fmla="*/ 992169 h 4844016"/>
              <a:gd name="connsiteX50" fmla="*/ 4739717 w 8640249"/>
              <a:gd name="connsiteY50" fmla="*/ 1308782 h 4844016"/>
              <a:gd name="connsiteX51" fmla="*/ 4646678 w 8640249"/>
              <a:gd name="connsiteY51" fmla="*/ 1569811 h 4844016"/>
              <a:gd name="connsiteX52" fmla="*/ 4354623 w 8640249"/>
              <a:gd name="connsiteY52" fmla="*/ 1946716 h 4844016"/>
              <a:gd name="connsiteX53" fmla="*/ 4123829 w 8640249"/>
              <a:gd name="connsiteY53" fmla="*/ 1689940 h 4844016"/>
              <a:gd name="connsiteX54" fmla="*/ 4252166 w 8640249"/>
              <a:gd name="connsiteY54" fmla="*/ 1353540 h 4844016"/>
              <a:gd name="connsiteX55" fmla="*/ 3801087 w 8640249"/>
              <a:gd name="connsiteY55" fmla="*/ 1219585 h 4844016"/>
              <a:gd name="connsiteX56" fmla="*/ 3838707 w 8640249"/>
              <a:gd name="connsiteY56" fmla="*/ 1753205 h 4844016"/>
              <a:gd name="connsiteX57" fmla="*/ 3510959 w 8640249"/>
              <a:gd name="connsiteY57" fmla="*/ 1604283 h 4844016"/>
              <a:gd name="connsiteX58" fmla="*/ 2723928 w 8640249"/>
              <a:gd name="connsiteY58" fmla="*/ 0 h 4844016"/>
              <a:gd name="connsiteX59" fmla="*/ 3181350 w 8640249"/>
              <a:gd name="connsiteY59" fmla="*/ 1897146 h 4844016"/>
              <a:gd name="connsiteX60" fmla="*/ 2261046 w 8640249"/>
              <a:gd name="connsiteY60" fmla="*/ 1575464 h 4844016"/>
              <a:gd name="connsiteX61" fmla="*/ 1368926 w 8640249"/>
              <a:gd name="connsiteY61" fmla="*/ 1001089 h 4844016"/>
              <a:gd name="connsiteX62" fmla="*/ 2186183 w 8640249"/>
              <a:gd name="connsiteY62" fmla="*/ 1790557 h 4844016"/>
              <a:gd name="connsiteX63" fmla="*/ 2726267 w 8640249"/>
              <a:gd name="connsiteY63" fmla="*/ 2161730 h 4844016"/>
              <a:gd name="connsiteX64" fmla="*/ 1557867 w 8640249"/>
              <a:gd name="connsiteY64" fmla="*/ 2144796 h 4844016"/>
              <a:gd name="connsiteX65" fmla="*/ 321733 w 8640249"/>
              <a:gd name="connsiteY65" fmla="*/ 1704530 h 4844016"/>
              <a:gd name="connsiteX66" fmla="*/ 0 w 8640249"/>
              <a:gd name="connsiteY66" fmla="*/ 1484396 h 4844016"/>
              <a:gd name="connsiteX67" fmla="*/ 508000 w 8640249"/>
              <a:gd name="connsiteY67" fmla="*/ 1992396 h 4844016"/>
              <a:gd name="connsiteX68" fmla="*/ 1507067 w 8640249"/>
              <a:gd name="connsiteY68" fmla="*/ 2398796 h 4844016"/>
              <a:gd name="connsiteX69" fmla="*/ 2260334 w 8640249"/>
              <a:gd name="connsiteY69" fmla="*/ 2511422 h 4844016"/>
              <a:gd name="connsiteX70" fmla="*/ 1775636 w 8640249"/>
              <a:gd name="connsiteY70" fmla="*/ 2617355 h 4844016"/>
              <a:gd name="connsiteX71" fmla="*/ 2589944 w 8640249"/>
              <a:gd name="connsiteY71" fmla="*/ 2628381 h 4844016"/>
              <a:gd name="connsiteX72" fmla="*/ 2946400 w 8640249"/>
              <a:gd name="connsiteY72" fmla="*/ 2737463 h 4844016"/>
              <a:gd name="connsiteX73" fmla="*/ 3352800 w 8640249"/>
              <a:gd name="connsiteY73" fmla="*/ 2940663 h 4844016"/>
              <a:gd name="connsiteX74" fmla="*/ 3556000 w 8640249"/>
              <a:gd name="connsiteY74" fmla="*/ 3380930 h 4844016"/>
              <a:gd name="connsiteX75" fmla="*/ 3606800 w 8640249"/>
              <a:gd name="connsiteY75" fmla="*/ 3787330 h 4844016"/>
              <a:gd name="connsiteX76" fmla="*/ 3572933 w 8640249"/>
              <a:gd name="connsiteY76" fmla="*/ 3956663 h 4844016"/>
              <a:gd name="connsiteX77" fmla="*/ 3556000 w 8640249"/>
              <a:gd name="connsiteY77"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5010553 w 8640249"/>
              <a:gd name="connsiteY5" fmla="*/ 4552520 h 4844016"/>
              <a:gd name="connsiteX6" fmla="*/ 5435855 w 8640249"/>
              <a:gd name="connsiteY6" fmla="*/ 4641705 h 4844016"/>
              <a:gd name="connsiteX7" fmla="*/ 6234337 w 8640249"/>
              <a:gd name="connsiteY7" fmla="*/ 4838552 h 4844016"/>
              <a:gd name="connsiteX8" fmla="*/ 5660831 w 8640249"/>
              <a:gd name="connsiteY8" fmla="*/ 4412444 h 4844016"/>
              <a:gd name="connsiteX9" fmla="*/ 5559985 w 8640249"/>
              <a:gd name="connsiteY9" fmla="*/ 4198782 h 4844016"/>
              <a:gd name="connsiteX10" fmla="*/ 5492389 w 8640249"/>
              <a:gd name="connsiteY10" fmla="*/ 3891025 h 4844016"/>
              <a:gd name="connsiteX11" fmla="*/ 5571067 w 8640249"/>
              <a:gd name="connsiteY11" fmla="*/ 3668796 h 4844016"/>
              <a:gd name="connsiteX12" fmla="*/ 5520267 w 8640249"/>
              <a:gd name="connsiteY12" fmla="*/ 3330130 h 4844016"/>
              <a:gd name="connsiteX13" fmla="*/ 5537200 w 8640249"/>
              <a:gd name="connsiteY13" fmla="*/ 3042263 h 4844016"/>
              <a:gd name="connsiteX14" fmla="*/ 5554133 w 8640249"/>
              <a:gd name="connsiteY14" fmla="*/ 2872930 h 4844016"/>
              <a:gd name="connsiteX15" fmla="*/ 5554133 w 8640249"/>
              <a:gd name="connsiteY15" fmla="*/ 2872930 h 4844016"/>
              <a:gd name="connsiteX16" fmla="*/ 6146800 w 8640249"/>
              <a:gd name="connsiteY16" fmla="*/ 2737463 h 4844016"/>
              <a:gd name="connsiteX17" fmla="*/ 7183209 w 8640249"/>
              <a:gd name="connsiteY17" fmla="*/ 2692176 h 4844016"/>
              <a:gd name="connsiteX18" fmla="*/ 6577153 w 8640249"/>
              <a:gd name="connsiteY18" fmla="*/ 2522056 h 4844016"/>
              <a:gd name="connsiteX19" fmla="*/ 7179733 w 8640249"/>
              <a:gd name="connsiteY19" fmla="*/ 2347996 h 4844016"/>
              <a:gd name="connsiteX20" fmla="*/ 7476657 w 8640249"/>
              <a:gd name="connsiteY20" fmla="*/ 2253091 h 4844016"/>
              <a:gd name="connsiteX21" fmla="*/ 7694822 w 8640249"/>
              <a:gd name="connsiteY21" fmla="*/ 2200716 h 4844016"/>
              <a:gd name="connsiteX22" fmla="*/ 7858248 w 8640249"/>
              <a:gd name="connsiteY22" fmla="*/ 2169212 h 4844016"/>
              <a:gd name="connsiteX23" fmla="*/ 8182365 w 8640249"/>
              <a:gd name="connsiteY23" fmla="*/ 2050326 h 4844016"/>
              <a:gd name="connsiteX24" fmla="*/ 8640249 w 8640249"/>
              <a:gd name="connsiteY24" fmla="*/ 1748822 h 4844016"/>
              <a:gd name="connsiteX25" fmla="*/ 7859430 w 8640249"/>
              <a:gd name="connsiteY25" fmla="*/ 1911668 h 4844016"/>
              <a:gd name="connsiteX26" fmla="*/ 7478233 w 8640249"/>
              <a:gd name="connsiteY26" fmla="*/ 2014842 h 4844016"/>
              <a:gd name="connsiteX27" fmla="*/ 7235259 w 8640249"/>
              <a:gd name="connsiteY27" fmla="*/ 2042409 h 4844016"/>
              <a:gd name="connsiteX28" fmla="*/ 6984409 w 8640249"/>
              <a:gd name="connsiteY28" fmla="*/ 2160154 h 4844016"/>
              <a:gd name="connsiteX29" fmla="*/ 6417733 w 8640249"/>
              <a:gd name="connsiteY29" fmla="*/ 2212530 h 4844016"/>
              <a:gd name="connsiteX30" fmla="*/ 6079067 w 8640249"/>
              <a:gd name="connsiteY30" fmla="*/ 2263330 h 4844016"/>
              <a:gd name="connsiteX31" fmla="*/ 6553200 w 8640249"/>
              <a:gd name="connsiteY31" fmla="*/ 1890796 h 4844016"/>
              <a:gd name="connsiteX32" fmla="*/ 8016556 w 8640249"/>
              <a:gd name="connsiteY32" fmla="*/ 1113832 h 4844016"/>
              <a:gd name="connsiteX33" fmla="*/ 7186427 w 8640249"/>
              <a:gd name="connsiteY33" fmla="*/ 1360743 h 4844016"/>
              <a:gd name="connsiteX34" fmla="*/ 6815863 w 8640249"/>
              <a:gd name="connsiteY34" fmla="*/ 1541103 h 4844016"/>
              <a:gd name="connsiteX35" fmla="*/ 6329917 w 8640249"/>
              <a:gd name="connsiteY35" fmla="*/ 1719493 h 4844016"/>
              <a:gd name="connsiteX36" fmla="*/ 6355513 w 8640249"/>
              <a:gd name="connsiteY36" fmla="*/ 1512356 h 4844016"/>
              <a:gd name="connsiteX37" fmla="*/ 6593195 w 8640249"/>
              <a:gd name="connsiteY37" fmla="*/ 1090450 h 4844016"/>
              <a:gd name="connsiteX38" fmla="*/ 6931247 w 8640249"/>
              <a:gd name="connsiteY38" fmla="*/ 464459 h 4844016"/>
              <a:gd name="connsiteX39" fmla="*/ 6178697 w 8640249"/>
              <a:gd name="connsiteY39" fmla="*/ 1265051 h 4844016"/>
              <a:gd name="connsiteX40" fmla="*/ 6090366 w 8640249"/>
              <a:gd name="connsiteY40" fmla="*/ 459145 h 4844016"/>
              <a:gd name="connsiteX41" fmla="*/ 6012910 w 8640249"/>
              <a:gd name="connsiteY41" fmla="*/ 1469432 h 4844016"/>
              <a:gd name="connsiteX42" fmla="*/ 5848301 w 8640249"/>
              <a:gd name="connsiteY42" fmla="*/ 1799042 h 4844016"/>
              <a:gd name="connsiteX43" fmla="*/ 5694651 w 8640249"/>
              <a:gd name="connsiteY43" fmla="*/ 2022325 h 4844016"/>
              <a:gd name="connsiteX44" fmla="*/ 5528983 w 8640249"/>
              <a:gd name="connsiteY44" fmla="*/ 2016007 h 4844016"/>
              <a:gd name="connsiteX45" fmla="*/ 5386307 w 8640249"/>
              <a:gd name="connsiteY45" fmla="*/ 2192446 h 4844016"/>
              <a:gd name="connsiteX46" fmla="*/ 5067970 w 8640249"/>
              <a:gd name="connsiteY46" fmla="*/ 1976823 h 4844016"/>
              <a:gd name="connsiteX47" fmla="*/ 5082697 w 8640249"/>
              <a:gd name="connsiteY47" fmla="*/ 1583553 h 4844016"/>
              <a:gd name="connsiteX48" fmla="*/ 5099359 w 8640249"/>
              <a:gd name="connsiteY48" fmla="*/ 938198 h 4844016"/>
              <a:gd name="connsiteX49" fmla="*/ 5028019 w 8640249"/>
              <a:gd name="connsiteY49" fmla="*/ 202976 h 4844016"/>
              <a:gd name="connsiteX50" fmla="*/ 4884822 w 8640249"/>
              <a:gd name="connsiteY50" fmla="*/ 992169 h 4844016"/>
              <a:gd name="connsiteX51" fmla="*/ 4739717 w 8640249"/>
              <a:gd name="connsiteY51" fmla="*/ 1308782 h 4844016"/>
              <a:gd name="connsiteX52" fmla="*/ 4646678 w 8640249"/>
              <a:gd name="connsiteY52" fmla="*/ 1569811 h 4844016"/>
              <a:gd name="connsiteX53" fmla="*/ 4354623 w 8640249"/>
              <a:gd name="connsiteY53" fmla="*/ 1946716 h 4844016"/>
              <a:gd name="connsiteX54" fmla="*/ 4123829 w 8640249"/>
              <a:gd name="connsiteY54" fmla="*/ 1689940 h 4844016"/>
              <a:gd name="connsiteX55" fmla="*/ 4252166 w 8640249"/>
              <a:gd name="connsiteY55" fmla="*/ 1353540 h 4844016"/>
              <a:gd name="connsiteX56" fmla="*/ 3801087 w 8640249"/>
              <a:gd name="connsiteY56" fmla="*/ 1219585 h 4844016"/>
              <a:gd name="connsiteX57" fmla="*/ 3838707 w 8640249"/>
              <a:gd name="connsiteY57" fmla="*/ 1753205 h 4844016"/>
              <a:gd name="connsiteX58" fmla="*/ 3510959 w 8640249"/>
              <a:gd name="connsiteY58" fmla="*/ 1604283 h 4844016"/>
              <a:gd name="connsiteX59" fmla="*/ 2723928 w 8640249"/>
              <a:gd name="connsiteY59" fmla="*/ 0 h 4844016"/>
              <a:gd name="connsiteX60" fmla="*/ 3181350 w 8640249"/>
              <a:gd name="connsiteY60" fmla="*/ 1897146 h 4844016"/>
              <a:gd name="connsiteX61" fmla="*/ 2261046 w 8640249"/>
              <a:gd name="connsiteY61" fmla="*/ 1575464 h 4844016"/>
              <a:gd name="connsiteX62" fmla="*/ 1368926 w 8640249"/>
              <a:gd name="connsiteY62" fmla="*/ 1001089 h 4844016"/>
              <a:gd name="connsiteX63" fmla="*/ 2186183 w 8640249"/>
              <a:gd name="connsiteY63" fmla="*/ 1790557 h 4844016"/>
              <a:gd name="connsiteX64" fmla="*/ 2726267 w 8640249"/>
              <a:gd name="connsiteY64" fmla="*/ 2161730 h 4844016"/>
              <a:gd name="connsiteX65" fmla="*/ 1557867 w 8640249"/>
              <a:gd name="connsiteY65" fmla="*/ 2144796 h 4844016"/>
              <a:gd name="connsiteX66" fmla="*/ 321733 w 8640249"/>
              <a:gd name="connsiteY66" fmla="*/ 1704530 h 4844016"/>
              <a:gd name="connsiteX67" fmla="*/ 0 w 8640249"/>
              <a:gd name="connsiteY67" fmla="*/ 1484396 h 4844016"/>
              <a:gd name="connsiteX68" fmla="*/ 508000 w 8640249"/>
              <a:gd name="connsiteY68" fmla="*/ 1992396 h 4844016"/>
              <a:gd name="connsiteX69" fmla="*/ 1507067 w 8640249"/>
              <a:gd name="connsiteY69" fmla="*/ 2398796 h 4844016"/>
              <a:gd name="connsiteX70" fmla="*/ 2260334 w 8640249"/>
              <a:gd name="connsiteY70" fmla="*/ 2511422 h 4844016"/>
              <a:gd name="connsiteX71" fmla="*/ 1775636 w 8640249"/>
              <a:gd name="connsiteY71" fmla="*/ 2617355 h 4844016"/>
              <a:gd name="connsiteX72" fmla="*/ 2589944 w 8640249"/>
              <a:gd name="connsiteY72" fmla="*/ 2628381 h 4844016"/>
              <a:gd name="connsiteX73" fmla="*/ 2946400 w 8640249"/>
              <a:gd name="connsiteY73" fmla="*/ 2737463 h 4844016"/>
              <a:gd name="connsiteX74" fmla="*/ 3352800 w 8640249"/>
              <a:gd name="connsiteY74" fmla="*/ 2940663 h 4844016"/>
              <a:gd name="connsiteX75" fmla="*/ 3556000 w 8640249"/>
              <a:gd name="connsiteY75" fmla="*/ 3380930 h 4844016"/>
              <a:gd name="connsiteX76" fmla="*/ 3606800 w 8640249"/>
              <a:gd name="connsiteY76" fmla="*/ 3787330 h 4844016"/>
              <a:gd name="connsiteX77" fmla="*/ 3572933 w 8640249"/>
              <a:gd name="connsiteY77" fmla="*/ 3956663 h 4844016"/>
              <a:gd name="connsiteX78" fmla="*/ 3556000 w 8640249"/>
              <a:gd name="connsiteY78" fmla="*/ 4159863 h 4844016"/>
              <a:gd name="connsiteX0" fmla="*/ 3556000 w 8640249"/>
              <a:gd name="connsiteY0" fmla="*/ 4159863 h 4844016"/>
              <a:gd name="connsiteX1" fmla="*/ 3500729 w 8640249"/>
              <a:gd name="connsiteY1" fmla="*/ 4463333 h 4844016"/>
              <a:gd name="connsiteX2" fmla="*/ 2947836 w 8640249"/>
              <a:gd name="connsiteY2" fmla="*/ 4805211 h 4844016"/>
              <a:gd name="connsiteX3" fmla="*/ 3596422 w 8640249"/>
              <a:gd name="connsiteY3" fmla="*/ 4626839 h 4844016"/>
              <a:gd name="connsiteX4" fmla="*/ 4106786 w 8640249"/>
              <a:gd name="connsiteY4" fmla="*/ 4552521 h 4844016"/>
              <a:gd name="connsiteX5" fmla="*/ 4521455 w 8640249"/>
              <a:gd name="connsiteY5" fmla="*/ 4537653 h 4844016"/>
              <a:gd name="connsiteX6" fmla="*/ 5010553 w 8640249"/>
              <a:gd name="connsiteY6" fmla="*/ 4552520 h 4844016"/>
              <a:gd name="connsiteX7" fmla="*/ 5435855 w 8640249"/>
              <a:gd name="connsiteY7" fmla="*/ 4641705 h 4844016"/>
              <a:gd name="connsiteX8" fmla="*/ 6234337 w 8640249"/>
              <a:gd name="connsiteY8" fmla="*/ 4838552 h 4844016"/>
              <a:gd name="connsiteX9" fmla="*/ 5660831 w 8640249"/>
              <a:gd name="connsiteY9" fmla="*/ 4412444 h 4844016"/>
              <a:gd name="connsiteX10" fmla="*/ 5559985 w 8640249"/>
              <a:gd name="connsiteY10" fmla="*/ 4198782 h 4844016"/>
              <a:gd name="connsiteX11" fmla="*/ 5492389 w 8640249"/>
              <a:gd name="connsiteY11" fmla="*/ 3891025 h 4844016"/>
              <a:gd name="connsiteX12" fmla="*/ 5571067 w 8640249"/>
              <a:gd name="connsiteY12" fmla="*/ 3668796 h 4844016"/>
              <a:gd name="connsiteX13" fmla="*/ 5520267 w 8640249"/>
              <a:gd name="connsiteY13" fmla="*/ 3330130 h 4844016"/>
              <a:gd name="connsiteX14" fmla="*/ 5537200 w 8640249"/>
              <a:gd name="connsiteY14" fmla="*/ 3042263 h 4844016"/>
              <a:gd name="connsiteX15" fmla="*/ 5554133 w 8640249"/>
              <a:gd name="connsiteY15" fmla="*/ 2872930 h 4844016"/>
              <a:gd name="connsiteX16" fmla="*/ 5554133 w 8640249"/>
              <a:gd name="connsiteY16" fmla="*/ 2872930 h 4844016"/>
              <a:gd name="connsiteX17" fmla="*/ 6146800 w 8640249"/>
              <a:gd name="connsiteY17" fmla="*/ 2737463 h 4844016"/>
              <a:gd name="connsiteX18" fmla="*/ 7183209 w 8640249"/>
              <a:gd name="connsiteY18" fmla="*/ 2692176 h 4844016"/>
              <a:gd name="connsiteX19" fmla="*/ 6577153 w 8640249"/>
              <a:gd name="connsiteY19" fmla="*/ 2522056 h 4844016"/>
              <a:gd name="connsiteX20" fmla="*/ 7179733 w 8640249"/>
              <a:gd name="connsiteY20" fmla="*/ 2347996 h 4844016"/>
              <a:gd name="connsiteX21" fmla="*/ 7476657 w 8640249"/>
              <a:gd name="connsiteY21" fmla="*/ 2253091 h 4844016"/>
              <a:gd name="connsiteX22" fmla="*/ 7694822 w 8640249"/>
              <a:gd name="connsiteY22" fmla="*/ 2200716 h 4844016"/>
              <a:gd name="connsiteX23" fmla="*/ 7858248 w 8640249"/>
              <a:gd name="connsiteY23" fmla="*/ 2169212 h 4844016"/>
              <a:gd name="connsiteX24" fmla="*/ 8182365 w 8640249"/>
              <a:gd name="connsiteY24" fmla="*/ 2050326 h 4844016"/>
              <a:gd name="connsiteX25" fmla="*/ 8640249 w 8640249"/>
              <a:gd name="connsiteY25" fmla="*/ 1748822 h 4844016"/>
              <a:gd name="connsiteX26" fmla="*/ 7859430 w 8640249"/>
              <a:gd name="connsiteY26" fmla="*/ 1911668 h 4844016"/>
              <a:gd name="connsiteX27" fmla="*/ 7478233 w 8640249"/>
              <a:gd name="connsiteY27" fmla="*/ 2014842 h 4844016"/>
              <a:gd name="connsiteX28" fmla="*/ 7235259 w 8640249"/>
              <a:gd name="connsiteY28" fmla="*/ 2042409 h 4844016"/>
              <a:gd name="connsiteX29" fmla="*/ 6984409 w 8640249"/>
              <a:gd name="connsiteY29" fmla="*/ 2160154 h 4844016"/>
              <a:gd name="connsiteX30" fmla="*/ 6417733 w 8640249"/>
              <a:gd name="connsiteY30" fmla="*/ 2212530 h 4844016"/>
              <a:gd name="connsiteX31" fmla="*/ 6079067 w 8640249"/>
              <a:gd name="connsiteY31" fmla="*/ 2263330 h 4844016"/>
              <a:gd name="connsiteX32" fmla="*/ 6553200 w 8640249"/>
              <a:gd name="connsiteY32" fmla="*/ 1890796 h 4844016"/>
              <a:gd name="connsiteX33" fmla="*/ 8016556 w 8640249"/>
              <a:gd name="connsiteY33" fmla="*/ 1113832 h 4844016"/>
              <a:gd name="connsiteX34" fmla="*/ 7186427 w 8640249"/>
              <a:gd name="connsiteY34" fmla="*/ 1360743 h 4844016"/>
              <a:gd name="connsiteX35" fmla="*/ 6815863 w 8640249"/>
              <a:gd name="connsiteY35" fmla="*/ 1541103 h 4844016"/>
              <a:gd name="connsiteX36" fmla="*/ 6329917 w 8640249"/>
              <a:gd name="connsiteY36" fmla="*/ 1719493 h 4844016"/>
              <a:gd name="connsiteX37" fmla="*/ 6355513 w 8640249"/>
              <a:gd name="connsiteY37" fmla="*/ 1512356 h 4844016"/>
              <a:gd name="connsiteX38" fmla="*/ 6593195 w 8640249"/>
              <a:gd name="connsiteY38" fmla="*/ 1090450 h 4844016"/>
              <a:gd name="connsiteX39" fmla="*/ 6931247 w 8640249"/>
              <a:gd name="connsiteY39" fmla="*/ 464459 h 4844016"/>
              <a:gd name="connsiteX40" fmla="*/ 6178697 w 8640249"/>
              <a:gd name="connsiteY40" fmla="*/ 1265051 h 4844016"/>
              <a:gd name="connsiteX41" fmla="*/ 6090366 w 8640249"/>
              <a:gd name="connsiteY41" fmla="*/ 459145 h 4844016"/>
              <a:gd name="connsiteX42" fmla="*/ 6012910 w 8640249"/>
              <a:gd name="connsiteY42" fmla="*/ 1469432 h 4844016"/>
              <a:gd name="connsiteX43" fmla="*/ 5848301 w 8640249"/>
              <a:gd name="connsiteY43" fmla="*/ 1799042 h 4844016"/>
              <a:gd name="connsiteX44" fmla="*/ 5694651 w 8640249"/>
              <a:gd name="connsiteY44" fmla="*/ 2022325 h 4844016"/>
              <a:gd name="connsiteX45" fmla="*/ 5528983 w 8640249"/>
              <a:gd name="connsiteY45" fmla="*/ 2016007 h 4844016"/>
              <a:gd name="connsiteX46" fmla="*/ 5386307 w 8640249"/>
              <a:gd name="connsiteY46" fmla="*/ 2192446 h 4844016"/>
              <a:gd name="connsiteX47" fmla="*/ 5067970 w 8640249"/>
              <a:gd name="connsiteY47" fmla="*/ 1976823 h 4844016"/>
              <a:gd name="connsiteX48" fmla="*/ 5082697 w 8640249"/>
              <a:gd name="connsiteY48" fmla="*/ 1583553 h 4844016"/>
              <a:gd name="connsiteX49" fmla="*/ 5099359 w 8640249"/>
              <a:gd name="connsiteY49" fmla="*/ 938198 h 4844016"/>
              <a:gd name="connsiteX50" fmla="*/ 5028019 w 8640249"/>
              <a:gd name="connsiteY50" fmla="*/ 202976 h 4844016"/>
              <a:gd name="connsiteX51" fmla="*/ 4884822 w 8640249"/>
              <a:gd name="connsiteY51" fmla="*/ 992169 h 4844016"/>
              <a:gd name="connsiteX52" fmla="*/ 4739717 w 8640249"/>
              <a:gd name="connsiteY52" fmla="*/ 1308782 h 4844016"/>
              <a:gd name="connsiteX53" fmla="*/ 4646678 w 8640249"/>
              <a:gd name="connsiteY53" fmla="*/ 1569811 h 4844016"/>
              <a:gd name="connsiteX54" fmla="*/ 4354623 w 8640249"/>
              <a:gd name="connsiteY54" fmla="*/ 1946716 h 4844016"/>
              <a:gd name="connsiteX55" fmla="*/ 4123829 w 8640249"/>
              <a:gd name="connsiteY55" fmla="*/ 1689940 h 4844016"/>
              <a:gd name="connsiteX56" fmla="*/ 4252166 w 8640249"/>
              <a:gd name="connsiteY56" fmla="*/ 1353540 h 4844016"/>
              <a:gd name="connsiteX57" fmla="*/ 3801087 w 8640249"/>
              <a:gd name="connsiteY57" fmla="*/ 1219585 h 4844016"/>
              <a:gd name="connsiteX58" fmla="*/ 3838707 w 8640249"/>
              <a:gd name="connsiteY58" fmla="*/ 1753205 h 4844016"/>
              <a:gd name="connsiteX59" fmla="*/ 3510959 w 8640249"/>
              <a:gd name="connsiteY59" fmla="*/ 1604283 h 4844016"/>
              <a:gd name="connsiteX60" fmla="*/ 2723928 w 8640249"/>
              <a:gd name="connsiteY60" fmla="*/ 0 h 4844016"/>
              <a:gd name="connsiteX61" fmla="*/ 3181350 w 8640249"/>
              <a:gd name="connsiteY61" fmla="*/ 1897146 h 4844016"/>
              <a:gd name="connsiteX62" fmla="*/ 2261046 w 8640249"/>
              <a:gd name="connsiteY62" fmla="*/ 1575464 h 4844016"/>
              <a:gd name="connsiteX63" fmla="*/ 1368926 w 8640249"/>
              <a:gd name="connsiteY63" fmla="*/ 1001089 h 4844016"/>
              <a:gd name="connsiteX64" fmla="*/ 2186183 w 8640249"/>
              <a:gd name="connsiteY64" fmla="*/ 1790557 h 4844016"/>
              <a:gd name="connsiteX65" fmla="*/ 2726267 w 8640249"/>
              <a:gd name="connsiteY65" fmla="*/ 2161730 h 4844016"/>
              <a:gd name="connsiteX66" fmla="*/ 1557867 w 8640249"/>
              <a:gd name="connsiteY66" fmla="*/ 2144796 h 4844016"/>
              <a:gd name="connsiteX67" fmla="*/ 321733 w 8640249"/>
              <a:gd name="connsiteY67" fmla="*/ 1704530 h 4844016"/>
              <a:gd name="connsiteX68" fmla="*/ 0 w 8640249"/>
              <a:gd name="connsiteY68" fmla="*/ 1484396 h 4844016"/>
              <a:gd name="connsiteX69" fmla="*/ 508000 w 8640249"/>
              <a:gd name="connsiteY69" fmla="*/ 1992396 h 4844016"/>
              <a:gd name="connsiteX70" fmla="*/ 1507067 w 8640249"/>
              <a:gd name="connsiteY70" fmla="*/ 2398796 h 4844016"/>
              <a:gd name="connsiteX71" fmla="*/ 2260334 w 8640249"/>
              <a:gd name="connsiteY71" fmla="*/ 2511422 h 4844016"/>
              <a:gd name="connsiteX72" fmla="*/ 1775636 w 8640249"/>
              <a:gd name="connsiteY72" fmla="*/ 2617355 h 4844016"/>
              <a:gd name="connsiteX73" fmla="*/ 2589944 w 8640249"/>
              <a:gd name="connsiteY73" fmla="*/ 2628381 h 4844016"/>
              <a:gd name="connsiteX74" fmla="*/ 2946400 w 8640249"/>
              <a:gd name="connsiteY74" fmla="*/ 2737463 h 4844016"/>
              <a:gd name="connsiteX75" fmla="*/ 3352800 w 8640249"/>
              <a:gd name="connsiteY75" fmla="*/ 2940663 h 4844016"/>
              <a:gd name="connsiteX76" fmla="*/ 3556000 w 8640249"/>
              <a:gd name="connsiteY76" fmla="*/ 3380930 h 4844016"/>
              <a:gd name="connsiteX77" fmla="*/ 3606800 w 8640249"/>
              <a:gd name="connsiteY77" fmla="*/ 3787330 h 4844016"/>
              <a:gd name="connsiteX78" fmla="*/ 3572933 w 8640249"/>
              <a:gd name="connsiteY78" fmla="*/ 3956663 h 4844016"/>
              <a:gd name="connsiteX79" fmla="*/ 3556000 w 8640249"/>
              <a:gd name="connsiteY79" fmla="*/ 4159863 h 4844016"/>
              <a:gd name="connsiteX0" fmla="*/ 3556000 w 8640249"/>
              <a:gd name="connsiteY0" fmla="*/ 4159863 h 4850375"/>
              <a:gd name="connsiteX1" fmla="*/ 3500729 w 8640249"/>
              <a:gd name="connsiteY1" fmla="*/ 4463333 h 4850375"/>
              <a:gd name="connsiteX2" fmla="*/ 2947836 w 8640249"/>
              <a:gd name="connsiteY2" fmla="*/ 4805211 h 4850375"/>
              <a:gd name="connsiteX3" fmla="*/ 3596422 w 8640249"/>
              <a:gd name="connsiteY3" fmla="*/ 4626839 h 4850375"/>
              <a:gd name="connsiteX4" fmla="*/ 3553893 w 8640249"/>
              <a:gd name="connsiteY4" fmla="*/ 4849804 h 4850375"/>
              <a:gd name="connsiteX5" fmla="*/ 4521455 w 8640249"/>
              <a:gd name="connsiteY5" fmla="*/ 4537653 h 4850375"/>
              <a:gd name="connsiteX6" fmla="*/ 5010553 w 8640249"/>
              <a:gd name="connsiteY6" fmla="*/ 4552520 h 4850375"/>
              <a:gd name="connsiteX7" fmla="*/ 5435855 w 8640249"/>
              <a:gd name="connsiteY7" fmla="*/ 4641705 h 4850375"/>
              <a:gd name="connsiteX8" fmla="*/ 6234337 w 8640249"/>
              <a:gd name="connsiteY8" fmla="*/ 4838552 h 4850375"/>
              <a:gd name="connsiteX9" fmla="*/ 5660831 w 8640249"/>
              <a:gd name="connsiteY9" fmla="*/ 4412444 h 4850375"/>
              <a:gd name="connsiteX10" fmla="*/ 5559985 w 8640249"/>
              <a:gd name="connsiteY10" fmla="*/ 4198782 h 4850375"/>
              <a:gd name="connsiteX11" fmla="*/ 5492389 w 8640249"/>
              <a:gd name="connsiteY11" fmla="*/ 3891025 h 4850375"/>
              <a:gd name="connsiteX12" fmla="*/ 5571067 w 8640249"/>
              <a:gd name="connsiteY12" fmla="*/ 3668796 h 4850375"/>
              <a:gd name="connsiteX13" fmla="*/ 5520267 w 8640249"/>
              <a:gd name="connsiteY13" fmla="*/ 3330130 h 4850375"/>
              <a:gd name="connsiteX14" fmla="*/ 5537200 w 8640249"/>
              <a:gd name="connsiteY14" fmla="*/ 3042263 h 4850375"/>
              <a:gd name="connsiteX15" fmla="*/ 5554133 w 8640249"/>
              <a:gd name="connsiteY15" fmla="*/ 2872930 h 4850375"/>
              <a:gd name="connsiteX16" fmla="*/ 5554133 w 8640249"/>
              <a:gd name="connsiteY16" fmla="*/ 2872930 h 4850375"/>
              <a:gd name="connsiteX17" fmla="*/ 6146800 w 8640249"/>
              <a:gd name="connsiteY17" fmla="*/ 2737463 h 4850375"/>
              <a:gd name="connsiteX18" fmla="*/ 7183209 w 8640249"/>
              <a:gd name="connsiteY18" fmla="*/ 2692176 h 4850375"/>
              <a:gd name="connsiteX19" fmla="*/ 6577153 w 8640249"/>
              <a:gd name="connsiteY19" fmla="*/ 2522056 h 4850375"/>
              <a:gd name="connsiteX20" fmla="*/ 7179733 w 8640249"/>
              <a:gd name="connsiteY20" fmla="*/ 2347996 h 4850375"/>
              <a:gd name="connsiteX21" fmla="*/ 7476657 w 8640249"/>
              <a:gd name="connsiteY21" fmla="*/ 2253091 h 4850375"/>
              <a:gd name="connsiteX22" fmla="*/ 7694822 w 8640249"/>
              <a:gd name="connsiteY22" fmla="*/ 2200716 h 4850375"/>
              <a:gd name="connsiteX23" fmla="*/ 7858248 w 8640249"/>
              <a:gd name="connsiteY23" fmla="*/ 2169212 h 4850375"/>
              <a:gd name="connsiteX24" fmla="*/ 8182365 w 8640249"/>
              <a:gd name="connsiteY24" fmla="*/ 2050326 h 4850375"/>
              <a:gd name="connsiteX25" fmla="*/ 8640249 w 8640249"/>
              <a:gd name="connsiteY25" fmla="*/ 1748822 h 4850375"/>
              <a:gd name="connsiteX26" fmla="*/ 7859430 w 8640249"/>
              <a:gd name="connsiteY26" fmla="*/ 1911668 h 4850375"/>
              <a:gd name="connsiteX27" fmla="*/ 7478233 w 8640249"/>
              <a:gd name="connsiteY27" fmla="*/ 2014842 h 4850375"/>
              <a:gd name="connsiteX28" fmla="*/ 7235259 w 8640249"/>
              <a:gd name="connsiteY28" fmla="*/ 2042409 h 4850375"/>
              <a:gd name="connsiteX29" fmla="*/ 6984409 w 8640249"/>
              <a:gd name="connsiteY29" fmla="*/ 2160154 h 4850375"/>
              <a:gd name="connsiteX30" fmla="*/ 6417733 w 8640249"/>
              <a:gd name="connsiteY30" fmla="*/ 2212530 h 4850375"/>
              <a:gd name="connsiteX31" fmla="*/ 6079067 w 8640249"/>
              <a:gd name="connsiteY31" fmla="*/ 2263330 h 4850375"/>
              <a:gd name="connsiteX32" fmla="*/ 6553200 w 8640249"/>
              <a:gd name="connsiteY32" fmla="*/ 1890796 h 4850375"/>
              <a:gd name="connsiteX33" fmla="*/ 8016556 w 8640249"/>
              <a:gd name="connsiteY33" fmla="*/ 1113832 h 4850375"/>
              <a:gd name="connsiteX34" fmla="*/ 7186427 w 8640249"/>
              <a:gd name="connsiteY34" fmla="*/ 1360743 h 4850375"/>
              <a:gd name="connsiteX35" fmla="*/ 6815863 w 8640249"/>
              <a:gd name="connsiteY35" fmla="*/ 1541103 h 4850375"/>
              <a:gd name="connsiteX36" fmla="*/ 6329917 w 8640249"/>
              <a:gd name="connsiteY36" fmla="*/ 1719493 h 4850375"/>
              <a:gd name="connsiteX37" fmla="*/ 6355513 w 8640249"/>
              <a:gd name="connsiteY37" fmla="*/ 1512356 h 4850375"/>
              <a:gd name="connsiteX38" fmla="*/ 6593195 w 8640249"/>
              <a:gd name="connsiteY38" fmla="*/ 1090450 h 4850375"/>
              <a:gd name="connsiteX39" fmla="*/ 6931247 w 8640249"/>
              <a:gd name="connsiteY39" fmla="*/ 464459 h 4850375"/>
              <a:gd name="connsiteX40" fmla="*/ 6178697 w 8640249"/>
              <a:gd name="connsiteY40" fmla="*/ 1265051 h 4850375"/>
              <a:gd name="connsiteX41" fmla="*/ 6090366 w 8640249"/>
              <a:gd name="connsiteY41" fmla="*/ 459145 h 4850375"/>
              <a:gd name="connsiteX42" fmla="*/ 6012910 w 8640249"/>
              <a:gd name="connsiteY42" fmla="*/ 1469432 h 4850375"/>
              <a:gd name="connsiteX43" fmla="*/ 5848301 w 8640249"/>
              <a:gd name="connsiteY43" fmla="*/ 1799042 h 4850375"/>
              <a:gd name="connsiteX44" fmla="*/ 5694651 w 8640249"/>
              <a:gd name="connsiteY44" fmla="*/ 2022325 h 4850375"/>
              <a:gd name="connsiteX45" fmla="*/ 5528983 w 8640249"/>
              <a:gd name="connsiteY45" fmla="*/ 2016007 h 4850375"/>
              <a:gd name="connsiteX46" fmla="*/ 5386307 w 8640249"/>
              <a:gd name="connsiteY46" fmla="*/ 2192446 h 4850375"/>
              <a:gd name="connsiteX47" fmla="*/ 5067970 w 8640249"/>
              <a:gd name="connsiteY47" fmla="*/ 1976823 h 4850375"/>
              <a:gd name="connsiteX48" fmla="*/ 5082697 w 8640249"/>
              <a:gd name="connsiteY48" fmla="*/ 1583553 h 4850375"/>
              <a:gd name="connsiteX49" fmla="*/ 5099359 w 8640249"/>
              <a:gd name="connsiteY49" fmla="*/ 938198 h 4850375"/>
              <a:gd name="connsiteX50" fmla="*/ 5028019 w 8640249"/>
              <a:gd name="connsiteY50" fmla="*/ 202976 h 4850375"/>
              <a:gd name="connsiteX51" fmla="*/ 4884822 w 8640249"/>
              <a:gd name="connsiteY51" fmla="*/ 992169 h 4850375"/>
              <a:gd name="connsiteX52" fmla="*/ 4739717 w 8640249"/>
              <a:gd name="connsiteY52" fmla="*/ 1308782 h 4850375"/>
              <a:gd name="connsiteX53" fmla="*/ 4646678 w 8640249"/>
              <a:gd name="connsiteY53" fmla="*/ 1569811 h 4850375"/>
              <a:gd name="connsiteX54" fmla="*/ 4354623 w 8640249"/>
              <a:gd name="connsiteY54" fmla="*/ 1946716 h 4850375"/>
              <a:gd name="connsiteX55" fmla="*/ 4123829 w 8640249"/>
              <a:gd name="connsiteY55" fmla="*/ 1689940 h 4850375"/>
              <a:gd name="connsiteX56" fmla="*/ 4252166 w 8640249"/>
              <a:gd name="connsiteY56" fmla="*/ 1353540 h 4850375"/>
              <a:gd name="connsiteX57" fmla="*/ 3801087 w 8640249"/>
              <a:gd name="connsiteY57" fmla="*/ 1219585 h 4850375"/>
              <a:gd name="connsiteX58" fmla="*/ 3838707 w 8640249"/>
              <a:gd name="connsiteY58" fmla="*/ 1753205 h 4850375"/>
              <a:gd name="connsiteX59" fmla="*/ 3510959 w 8640249"/>
              <a:gd name="connsiteY59" fmla="*/ 1604283 h 4850375"/>
              <a:gd name="connsiteX60" fmla="*/ 2723928 w 8640249"/>
              <a:gd name="connsiteY60" fmla="*/ 0 h 4850375"/>
              <a:gd name="connsiteX61" fmla="*/ 3181350 w 8640249"/>
              <a:gd name="connsiteY61" fmla="*/ 1897146 h 4850375"/>
              <a:gd name="connsiteX62" fmla="*/ 2261046 w 8640249"/>
              <a:gd name="connsiteY62" fmla="*/ 1575464 h 4850375"/>
              <a:gd name="connsiteX63" fmla="*/ 1368926 w 8640249"/>
              <a:gd name="connsiteY63" fmla="*/ 1001089 h 4850375"/>
              <a:gd name="connsiteX64" fmla="*/ 2186183 w 8640249"/>
              <a:gd name="connsiteY64" fmla="*/ 1790557 h 4850375"/>
              <a:gd name="connsiteX65" fmla="*/ 2726267 w 8640249"/>
              <a:gd name="connsiteY65" fmla="*/ 2161730 h 4850375"/>
              <a:gd name="connsiteX66" fmla="*/ 1557867 w 8640249"/>
              <a:gd name="connsiteY66" fmla="*/ 2144796 h 4850375"/>
              <a:gd name="connsiteX67" fmla="*/ 321733 w 8640249"/>
              <a:gd name="connsiteY67" fmla="*/ 1704530 h 4850375"/>
              <a:gd name="connsiteX68" fmla="*/ 0 w 8640249"/>
              <a:gd name="connsiteY68" fmla="*/ 1484396 h 4850375"/>
              <a:gd name="connsiteX69" fmla="*/ 508000 w 8640249"/>
              <a:gd name="connsiteY69" fmla="*/ 1992396 h 4850375"/>
              <a:gd name="connsiteX70" fmla="*/ 1507067 w 8640249"/>
              <a:gd name="connsiteY70" fmla="*/ 2398796 h 4850375"/>
              <a:gd name="connsiteX71" fmla="*/ 2260334 w 8640249"/>
              <a:gd name="connsiteY71" fmla="*/ 2511422 h 4850375"/>
              <a:gd name="connsiteX72" fmla="*/ 1775636 w 8640249"/>
              <a:gd name="connsiteY72" fmla="*/ 2617355 h 4850375"/>
              <a:gd name="connsiteX73" fmla="*/ 2589944 w 8640249"/>
              <a:gd name="connsiteY73" fmla="*/ 2628381 h 4850375"/>
              <a:gd name="connsiteX74" fmla="*/ 2946400 w 8640249"/>
              <a:gd name="connsiteY74" fmla="*/ 2737463 h 4850375"/>
              <a:gd name="connsiteX75" fmla="*/ 3352800 w 8640249"/>
              <a:gd name="connsiteY75" fmla="*/ 2940663 h 4850375"/>
              <a:gd name="connsiteX76" fmla="*/ 3556000 w 8640249"/>
              <a:gd name="connsiteY76" fmla="*/ 3380930 h 4850375"/>
              <a:gd name="connsiteX77" fmla="*/ 3606800 w 8640249"/>
              <a:gd name="connsiteY77" fmla="*/ 3787330 h 4850375"/>
              <a:gd name="connsiteX78" fmla="*/ 3572933 w 8640249"/>
              <a:gd name="connsiteY78" fmla="*/ 3956663 h 4850375"/>
              <a:gd name="connsiteX79" fmla="*/ 3556000 w 8640249"/>
              <a:gd name="connsiteY79" fmla="*/ 4159863 h 4850375"/>
              <a:gd name="connsiteX0" fmla="*/ 3556000 w 8640249"/>
              <a:gd name="connsiteY0" fmla="*/ 4159863 h 4849805"/>
              <a:gd name="connsiteX1" fmla="*/ 3500729 w 8640249"/>
              <a:gd name="connsiteY1" fmla="*/ 4463333 h 4849805"/>
              <a:gd name="connsiteX2" fmla="*/ 2947836 w 8640249"/>
              <a:gd name="connsiteY2" fmla="*/ 4805211 h 4849805"/>
              <a:gd name="connsiteX3" fmla="*/ 3596422 w 8640249"/>
              <a:gd name="connsiteY3" fmla="*/ 4626839 h 4849805"/>
              <a:gd name="connsiteX4" fmla="*/ 3553893 w 8640249"/>
              <a:gd name="connsiteY4" fmla="*/ 4849804 h 4849805"/>
              <a:gd name="connsiteX5" fmla="*/ 4096152 w 8640249"/>
              <a:gd name="connsiteY5" fmla="*/ 4641702 h 4849805"/>
              <a:gd name="connsiteX6" fmla="*/ 4521455 w 8640249"/>
              <a:gd name="connsiteY6" fmla="*/ 4537653 h 4849805"/>
              <a:gd name="connsiteX7" fmla="*/ 5010553 w 8640249"/>
              <a:gd name="connsiteY7" fmla="*/ 4552520 h 4849805"/>
              <a:gd name="connsiteX8" fmla="*/ 5435855 w 8640249"/>
              <a:gd name="connsiteY8" fmla="*/ 4641705 h 4849805"/>
              <a:gd name="connsiteX9" fmla="*/ 6234337 w 8640249"/>
              <a:gd name="connsiteY9" fmla="*/ 4838552 h 4849805"/>
              <a:gd name="connsiteX10" fmla="*/ 5660831 w 8640249"/>
              <a:gd name="connsiteY10" fmla="*/ 4412444 h 4849805"/>
              <a:gd name="connsiteX11" fmla="*/ 5559985 w 8640249"/>
              <a:gd name="connsiteY11" fmla="*/ 4198782 h 4849805"/>
              <a:gd name="connsiteX12" fmla="*/ 5492389 w 8640249"/>
              <a:gd name="connsiteY12" fmla="*/ 3891025 h 4849805"/>
              <a:gd name="connsiteX13" fmla="*/ 5571067 w 8640249"/>
              <a:gd name="connsiteY13" fmla="*/ 3668796 h 4849805"/>
              <a:gd name="connsiteX14" fmla="*/ 5520267 w 8640249"/>
              <a:gd name="connsiteY14" fmla="*/ 3330130 h 4849805"/>
              <a:gd name="connsiteX15" fmla="*/ 5537200 w 8640249"/>
              <a:gd name="connsiteY15" fmla="*/ 3042263 h 4849805"/>
              <a:gd name="connsiteX16" fmla="*/ 5554133 w 8640249"/>
              <a:gd name="connsiteY16" fmla="*/ 2872930 h 4849805"/>
              <a:gd name="connsiteX17" fmla="*/ 5554133 w 8640249"/>
              <a:gd name="connsiteY17" fmla="*/ 2872930 h 4849805"/>
              <a:gd name="connsiteX18" fmla="*/ 6146800 w 8640249"/>
              <a:gd name="connsiteY18" fmla="*/ 2737463 h 4849805"/>
              <a:gd name="connsiteX19" fmla="*/ 7183209 w 8640249"/>
              <a:gd name="connsiteY19" fmla="*/ 2692176 h 4849805"/>
              <a:gd name="connsiteX20" fmla="*/ 6577153 w 8640249"/>
              <a:gd name="connsiteY20" fmla="*/ 2522056 h 4849805"/>
              <a:gd name="connsiteX21" fmla="*/ 7179733 w 8640249"/>
              <a:gd name="connsiteY21" fmla="*/ 2347996 h 4849805"/>
              <a:gd name="connsiteX22" fmla="*/ 7476657 w 8640249"/>
              <a:gd name="connsiteY22" fmla="*/ 2253091 h 4849805"/>
              <a:gd name="connsiteX23" fmla="*/ 7694822 w 8640249"/>
              <a:gd name="connsiteY23" fmla="*/ 2200716 h 4849805"/>
              <a:gd name="connsiteX24" fmla="*/ 7858248 w 8640249"/>
              <a:gd name="connsiteY24" fmla="*/ 2169212 h 4849805"/>
              <a:gd name="connsiteX25" fmla="*/ 8182365 w 8640249"/>
              <a:gd name="connsiteY25" fmla="*/ 2050326 h 4849805"/>
              <a:gd name="connsiteX26" fmla="*/ 8640249 w 8640249"/>
              <a:gd name="connsiteY26" fmla="*/ 1748822 h 4849805"/>
              <a:gd name="connsiteX27" fmla="*/ 7859430 w 8640249"/>
              <a:gd name="connsiteY27" fmla="*/ 1911668 h 4849805"/>
              <a:gd name="connsiteX28" fmla="*/ 7478233 w 8640249"/>
              <a:gd name="connsiteY28" fmla="*/ 2014842 h 4849805"/>
              <a:gd name="connsiteX29" fmla="*/ 7235259 w 8640249"/>
              <a:gd name="connsiteY29" fmla="*/ 2042409 h 4849805"/>
              <a:gd name="connsiteX30" fmla="*/ 6984409 w 8640249"/>
              <a:gd name="connsiteY30" fmla="*/ 2160154 h 4849805"/>
              <a:gd name="connsiteX31" fmla="*/ 6417733 w 8640249"/>
              <a:gd name="connsiteY31" fmla="*/ 2212530 h 4849805"/>
              <a:gd name="connsiteX32" fmla="*/ 6079067 w 8640249"/>
              <a:gd name="connsiteY32" fmla="*/ 2263330 h 4849805"/>
              <a:gd name="connsiteX33" fmla="*/ 6553200 w 8640249"/>
              <a:gd name="connsiteY33" fmla="*/ 1890796 h 4849805"/>
              <a:gd name="connsiteX34" fmla="*/ 8016556 w 8640249"/>
              <a:gd name="connsiteY34" fmla="*/ 1113832 h 4849805"/>
              <a:gd name="connsiteX35" fmla="*/ 7186427 w 8640249"/>
              <a:gd name="connsiteY35" fmla="*/ 1360743 h 4849805"/>
              <a:gd name="connsiteX36" fmla="*/ 6815863 w 8640249"/>
              <a:gd name="connsiteY36" fmla="*/ 1541103 h 4849805"/>
              <a:gd name="connsiteX37" fmla="*/ 6329917 w 8640249"/>
              <a:gd name="connsiteY37" fmla="*/ 1719493 h 4849805"/>
              <a:gd name="connsiteX38" fmla="*/ 6355513 w 8640249"/>
              <a:gd name="connsiteY38" fmla="*/ 1512356 h 4849805"/>
              <a:gd name="connsiteX39" fmla="*/ 6593195 w 8640249"/>
              <a:gd name="connsiteY39" fmla="*/ 1090450 h 4849805"/>
              <a:gd name="connsiteX40" fmla="*/ 6931247 w 8640249"/>
              <a:gd name="connsiteY40" fmla="*/ 464459 h 4849805"/>
              <a:gd name="connsiteX41" fmla="*/ 6178697 w 8640249"/>
              <a:gd name="connsiteY41" fmla="*/ 1265051 h 4849805"/>
              <a:gd name="connsiteX42" fmla="*/ 6090366 w 8640249"/>
              <a:gd name="connsiteY42" fmla="*/ 459145 h 4849805"/>
              <a:gd name="connsiteX43" fmla="*/ 6012910 w 8640249"/>
              <a:gd name="connsiteY43" fmla="*/ 1469432 h 4849805"/>
              <a:gd name="connsiteX44" fmla="*/ 5848301 w 8640249"/>
              <a:gd name="connsiteY44" fmla="*/ 1799042 h 4849805"/>
              <a:gd name="connsiteX45" fmla="*/ 5694651 w 8640249"/>
              <a:gd name="connsiteY45" fmla="*/ 2022325 h 4849805"/>
              <a:gd name="connsiteX46" fmla="*/ 5528983 w 8640249"/>
              <a:gd name="connsiteY46" fmla="*/ 2016007 h 4849805"/>
              <a:gd name="connsiteX47" fmla="*/ 5386307 w 8640249"/>
              <a:gd name="connsiteY47" fmla="*/ 2192446 h 4849805"/>
              <a:gd name="connsiteX48" fmla="*/ 5067970 w 8640249"/>
              <a:gd name="connsiteY48" fmla="*/ 1976823 h 4849805"/>
              <a:gd name="connsiteX49" fmla="*/ 5082697 w 8640249"/>
              <a:gd name="connsiteY49" fmla="*/ 1583553 h 4849805"/>
              <a:gd name="connsiteX50" fmla="*/ 5099359 w 8640249"/>
              <a:gd name="connsiteY50" fmla="*/ 938198 h 4849805"/>
              <a:gd name="connsiteX51" fmla="*/ 5028019 w 8640249"/>
              <a:gd name="connsiteY51" fmla="*/ 202976 h 4849805"/>
              <a:gd name="connsiteX52" fmla="*/ 4884822 w 8640249"/>
              <a:gd name="connsiteY52" fmla="*/ 992169 h 4849805"/>
              <a:gd name="connsiteX53" fmla="*/ 4739717 w 8640249"/>
              <a:gd name="connsiteY53" fmla="*/ 1308782 h 4849805"/>
              <a:gd name="connsiteX54" fmla="*/ 4646678 w 8640249"/>
              <a:gd name="connsiteY54" fmla="*/ 1569811 h 4849805"/>
              <a:gd name="connsiteX55" fmla="*/ 4354623 w 8640249"/>
              <a:gd name="connsiteY55" fmla="*/ 1946716 h 4849805"/>
              <a:gd name="connsiteX56" fmla="*/ 4123829 w 8640249"/>
              <a:gd name="connsiteY56" fmla="*/ 1689940 h 4849805"/>
              <a:gd name="connsiteX57" fmla="*/ 4252166 w 8640249"/>
              <a:gd name="connsiteY57" fmla="*/ 1353540 h 4849805"/>
              <a:gd name="connsiteX58" fmla="*/ 3801087 w 8640249"/>
              <a:gd name="connsiteY58" fmla="*/ 1219585 h 4849805"/>
              <a:gd name="connsiteX59" fmla="*/ 3838707 w 8640249"/>
              <a:gd name="connsiteY59" fmla="*/ 1753205 h 4849805"/>
              <a:gd name="connsiteX60" fmla="*/ 3510959 w 8640249"/>
              <a:gd name="connsiteY60" fmla="*/ 1604283 h 4849805"/>
              <a:gd name="connsiteX61" fmla="*/ 2723928 w 8640249"/>
              <a:gd name="connsiteY61" fmla="*/ 0 h 4849805"/>
              <a:gd name="connsiteX62" fmla="*/ 3181350 w 8640249"/>
              <a:gd name="connsiteY62" fmla="*/ 1897146 h 4849805"/>
              <a:gd name="connsiteX63" fmla="*/ 2261046 w 8640249"/>
              <a:gd name="connsiteY63" fmla="*/ 1575464 h 4849805"/>
              <a:gd name="connsiteX64" fmla="*/ 1368926 w 8640249"/>
              <a:gd name="connsiteY64" fmla="*/ 1001089 h 4849805"/>
              <a:gd name="connsiteX65" fmla="*/ 2186183 w 8640249"/>
              <a:gd name="connsiteY65" fmla="*/ 1790557 h 4849805"/>
              <a:gd name="connsiteX66" fmla="*/ 2726267 w 8640249"/>
              <a:gd name="connsiteY66" fmla="*/ 2161730 h 4849805"/>
              <a:gd name="connsiteX67" fmla="*/ 1557867 w 8640249"/>
              <a:gd name="connsiteY67" fmla="*/ 2144796 h 4849805"/>
              <a:gd name="connsiteX68" fmla="*/ 321733 w 8640249"/>
              <a:gd name="connsiteY68" fmla="*/ 1704530 h 4849805"/>
              <a:gd name="connsiteX69" fmla="*/ 0 w 8640249"/>
              <a:gd name="connsiteY69" fmla="*/ 1484396 h 4849805"/>
              <a:gd name="connsiteX70" fmla="*/ 508000 w 8640249"/>
              <a:gd name="connsiteY70" fmla="*/ 1992396 h 4849805"/>
              <a:gd name="connsiteX71" fmla="*/ 1507067 w 8640249"/>
              <a:gd name="connsiteY71" fmla="*/ 2398796 h 4849805"/>
              <a:gd name="connsiteX72" fmla="*/ 2260334 w 8640249"/>
              <a:gd name="connsiteY72" fmla="*/ 2511422 h 4849805"/>
              <a:gd name="connsiteX73" fmla="*/ 1775636 w 8640249"/>
              <a:gd name="connsiteY73" fmla="*/ 2617355 h 4849805"/>
              <a:gd name="connsiteX74" fmla="*/ 2589944 w 8640249"/>
              <a:gd name="connsiteY74" fmla="*/ 2628381 h 4849805"/>
              <a:gd name="connsiteX75" fmla="*/ 2946400 w 8640249"/>
              <a:gd name="connsiteY75" fmla="*/ 2737463 h 4849805"/>
              <a:gd name="connsiteX76" fmla="*/ 3352800 w 8640249"/>
              <a:gd name="connsiteY76" fmla="*/ 2940663 h 4849805"/>
              <a:gd name="connsiteX77" fmla="*/ 3556000 w 8640249"/>
              <a:gd name="connsiteY77" fmla="*/ 3380930 h 4849805"/>
              <a:gd name="connsiteX78" fmla="*/ 3606800 w 8640249"/>
              <a:gd name="connsiteY78" fmla="*/ 3787330 h 4849805"/>
              <a:gd name="connsiteX79" fmla="*/ 3572933 w 8640249"/>
              <a:gd name="connsiteY79" fmla="*/ 3956663 h 4849805"/>
              <a:gd name="connsiteX80" fmla="*/ 3556000 w 8640249"/>
              <a:gd name="connsiteY80" fmla="*/ 4159863 h 4849805"/>
              <a:gd name="connsiteX0" fmla="*/ 3556000 w 8640249"/>
              <a:gd name="connsiteY0" fmla="*/ 4159863 h 4849804"/>
              <a:gd name="connsiteX1" fmla="*/ 3500729 w 8640249"/>
              <a:gd name="connsiteY1" fmla="*/ 4463333 h 4849804"/>
              <a:gd name="connsiteX2" fmla="*/ 2947836 w 8640249"/>
              <a:gd name="connsiteY2" fmla="*/ 4805211 h 4849804"/>
              <a:gd name="connsiteX3" fmla="*/ 3596422 w 8640249"/>
              <a:gd name="connsiteY3" fmla="*/ 4626839 h 4849804"/>
              <a:gd name="connsiteX4" fmla="*/ 3553893 w 8640249"/>
              <a:gd name="connsiteY4" fmla="*/ 4849804 h 4849804"/>
              <a:gd name="connsiteX5" fmla="*/ 4042989 w 8640249"/>
              <a:gd name="connsiteY5" fmla="*/ 4641702 h 4849804"/>
              <a:gd name="connsiteX6" fmla="*/ 4521455 w 8640249"/>
              <a:gd name="connsiteY6" fmla="*/ 4537653 h 4849804"/>
              <a:gd name="connsiteX7" fmla="*/ 5010553 w 8640249"/>
              <a:gd name="connsiteY7" fmla="*/ 4552520 h 4849804"/>
              <a:gd name="connsiteX8" fmla="*/ 5435855 w 8640249"/>
              <a:gd name="connsiteY8" fmla="*/ 4641705 h 4849804"/>
              <a:gd name="connsiteX9" fmla="*/ 6234337 w 8640249"/>
              <a:gd name="connsiteY9" fmla="*/ 4838552 h 4849804"/>
              <a:gd name="connsiteX10" fmla="*/ 5660831 w 8640249"/>
              <a:gd name="connsiteY10" fmla="*/ 4412444 h 4849804"/>
              <a:gd name="connsiteX11" fmla="*/ 5559985 w 8640249"/>
              <a:gd name="connsiteY11" fmla="*/ 4198782 h 4849804"/>
              <a:gd name="connsiteX12" fmla="*/ 5492389 w 8640249"/>
              <a:gd name="connsiteY12" fmla="*/ 3891025 h 4849804"/>
              <a:gd name="connsiteX13" fmla="*/ 5571067 w 8640249"/>
              <a:gd name="connsiteY13" fmla="*/ 3668796 h 4849804"/>
              <a:gd name="connsiteX14" fmla="*/ 5520267 w 8640249"/>
              <a:gd name="connsiteY14" fmla="*/ 3330130 h 4849804"/>
              <a:gd name="connsiteX15" fmla="*/ 5537200 w 8640249"/>
              <a:gd name="connsiteY15" fmla="*/ 3042263 h 4849804"/>
              <a:gd name="connsiteX16" fmla="*/ 5554133 w 8640249"/>
              <a:gd name="connsiteY16" fmla="*/ 2872930 h 4849804"/>
              <a:gd name="connsiteX17" fmla="*/ 5554133 w 8640249"/>
              <a:gd name="connsiteY17" fmla="*/ 2872930 h 4849804"/>
              <a:gd name="connsiteX18" fmla="*/ 6146800 w 8640249"/>
              <a:gd name="connsiteY18" fmla="*/ 2737463 h 4849804"/>
              <a:gd name="connsiteX19" fmla="*/ 7183209 w 8640249"/>
              <a:gd name="connsiteY19" fmla="*/ 2692176 h 4849804"/>
              <a:gd name="connsiteX20" fmla="*/ 6577153 w 8640249"/>
              <a:gd name="connsiteY20" fmla="*/ 2522056 h 4849804"/>
              <a:gd name="connsiteX21" fmla="*/ 7179733 w 8640249"/>
              <a:gd name="connsiteY21" fmla="*/ 2347996 h 4849804"/>
              <a:gd name="connsiteX22" fmla="*/ 7476657 w 8640249"/>
              <a:gd name="connsiteY22" fmla="*/ 2253091 h 4849804"/>
              <a:gd name="connsiteX23" fmla="*/ 7694822 w 8640249"/>
              <a:gd name="connsiteY23" fmla="*/ 2200716 h 4849804"/>
              <a:gd name="connsiteX24" fmla="*/ 7858248 w 8640249"/>
              <a:gd name="connsiteY24" fmla="*/ 2169212 h 4849804"/>
              <a:gd name="connsiteX25" fmla="*/ 8182365 w 8640249"/>
              <a:gd name="connsiteY25" fmla="*/ 2050326 h 4849804"/>
              <a:gd name="connsiteX26" fmla="*/ 8640249 w 8640249"/>
              <a:gd name="connsiteY26" fmla="*/ 1748822 h 4849804"/>
              <a:gd name="connsiteX27" fmla="*/ 7859430 w 8640249"/>
              <a:gd name="connsiteY27" fmla="*/ 1911668 h 4849804"/>
              <a:gd name="connsiteX28" fmla="*/ 7478233 w 8640249"/>
              <a:gd name="connsiteY28" fmla="*/ 2014842 h 4849804"/>
              <a:gd name="connsiteX29" fmla="*/ 7235259 w 8640249"/>
              <a:gd name="connsiteY29" fmla="*/ 2042409 h 4849804"/>
              <a:gd name="connsiteX30" fmla="*/ 6984409 w 8640249"/>
              <a:gd name="connsiteY30" fmla="*/ 2160154 h 4849804"/>
              <a:gd name="connsiteX31" fmla="*/ 6417733 w 8640249"/>
              <a:gd name="connsiteY31" fmla="*/ 2212530 h 4849804"/>
              <a:gd name="connsiteX32" fmla="*/ 6079067 w 8640249"/>
              <a:gd name="connsiteY32" fmla="*/ 2263330 h 4849804"/>
              <a:gd name="connsiteX33" fmla="*/ 6553200 w 8640249"/>
              <a:gd name="connsiteY33" fmla="*/ 1890796 h 4849804"/>
              <a:gd name="connsiteX34" fmla="*/ 8016556 w 8640249"/>
              <a:gd name="connsiteY34" fmla="*/ 1113832 h 4849804"/>
              <a:gd name="connsiteX35" fmla="*/ 7186427 w 8640249"/>
              <a:gd name="connsiteY35" fmla="*/ 1360743 h 4849804"/>
              <a:gd name="connsiteX36" fmla="*/ 6815863 w 8640249"/>
              <a:gd name="connsiteY36" fmla="*/ 1541103 h 4849804"/>
              <a:gd name="connsiteX37" fmla="*/ 6329917 w 8640249"/>
              <a:gd name="connsiteY37" fmla="*/ 1719493 h 4849804"/>
              <a:gd name="connsiteX38" fmla="*/ 6355513 w 8640249"/>
              <a:gd name="connsiteY38" fmla="*/ 1512356 h 4849804"/>
              <a:gd name="connsiteX39" fmla="*/ 6593195 w 8640249"/>
              <a:gd name="connsiteY39" fmla="*/ 1090450 h 4849804"/>
              <a:gd name="connsiteX40" fmla="*/ 6931247 w 8640249"/>
              <a:gd name="connsiteY40" fmla="*/ 464459 h 4849804"/>
              <a:gd name="connsiteX41" fmla="*/ 6178697 w 8640249"/>
              <a:gd name="connsiteY41" fmla="*/ 1265051 h 4849804"/>
              <a:gd name="connsiteX42" fmla="*/ 6090366 w 8640249"/>
              <a:gd name="connsiteY42" fmla="*/ 459145 h 4849804"/>
              <a:gd name="connsiteX43" fmla="*/ 6012910 w 8640249"/>
              <a:gd name="connsiteY43" fmla="*/ 1469432 h 4849804"/>
              <a:gd name="connsiteX44" fmla="*/ 5848301 w 8640249"/>
              <a:gd name="connsiteY44" fmla="*/ 1799042 h 4849804"/>
              <a:gd name="connsiteX45" fmla="*/ 5694651 w 8640249"/>
              <a:gd name="connsiteY45" fmla="*/ 2022325 h 4849804"/>
              <a:gd name="connsiteX46" fmla="*/ 5528983 w 8640249"/>
              <a:gd name="connsiteY46" fmla="*/ 2016007 h 4849804"/>
              <a:gd name="connsiteX47" fmla="*/ 5386307 w 8640249"/>
              <a:gd name="connsiteY47" fmla="*/ 2192446 h 4849804"/>
              <a:gd name="connsiteX48" fmla="*/ 5067970 w 8640249"/>
              <a:gd name="connsiteY48" fmla="*/ 1976823 h 4849804"/>
              <a:gd name="connsiteX49" fmla="*/ 5082697 w 8640249"/>
              <a:gd name="connsiteY49" fmla="*/ 1583553 h 4849804"/>
              <a:gd name="connsiteX50" fmla="*/ 5099359 w 8640249"/>
              <a:gd name="connsiteY50" fmla="*/ 938198 h 4849804"/>
              <a:gd name="connsiteX51" fmla="*/ 5028019 w 8640249"/>
              <a:gd name="connsiteY51" fmla="*/ 202976 h 4849804"/>
              <a:gd name="connsiteX52" fmla="*/ 4884822 w 8640249"/>
              <a:gd name="connsiteY52" fmla="*/ 992169 h 4849804"/>
              <a:gd name="connsiteX53" fmla="*/ 4739717 w 8640249"/>
              <a:gd name="connsiteY53" fmla="*/ 1308782 h 4849804"/>
              <a:gd name="connsiteX54" fmla="*/ 4646678 w 8640249"/>
              <a:gd name="connsiteY54" fmla="*/ 1569811 h 4849804"/>
              <a:gd name="connsiteX55" fmla="*/ 4354623 w 8640249"/>
              <a:gd name="connsiteY55" fmla="*/ 1946716 h 4849804"/>
              <a:gd name="connsiteX56" fmla="*/ 4123829 w 8640249"/>
              <a:gd name="connsiteY56" fmla="*/ 1689940 h 4849804"/>
              <a:gd name="connsiteX57" fmla="*/ 4252166 w 8640249"/>
              <a:gd name="connsiteY57" fmla="*/ 1353540 h 4849804"/>
              <a:gd name="connsiteX58" fmla="*/ 3801087 w 8640249"/>
              <a:gd name="connsiteY58" fmla="*/ 1219585 h 4849804"/>
              <a:gd name="connsiteX59" fmla="*/ 3838707 w 8640249"/>
              <a:gd name="connsiteY59" fmla="*/ 1753205 h 4849804"/>
              <a:gd name="connsiteX60" fmla="*/ 3510959 w 8640249"/>
              <a:gd name="connsiteY60" fmla="*/ 1604283 h 4849804"/>
              <a:gd name="connsiteX61" fmla="*/ 2723928 w 8640249"/>
              <a:gd name="connsiteY61" fmla="*/ 0 h 4849804"/>
              <a:gd name="connsiteX62" fmla="*/ 3181350 w 8640249"/>
              <a:gd name="connsiteY62" fmla="*/ 1897146 h 4849804"/>
              <a:gd name="connsiteX63" fmla="*/ 2261046 w 8640249"/>
              <a:gd name="connsiteY63" fmla="*/ 1575464 h 4849804"/>
              <a:gd name="connsiteX64" fmla="*/ 1368926 w 8640249"/>
              <a:gd name="connsiteY64" fmla="*/ 1001089 h 4849804"/>
              <a:gd name="connsiteX65" fmla="*/ 2186183 w 8640249"/>
              <a:gd name="connsiteY65" fmla="*/ 1790557 h 4849804"/>
              <a:gd name="connsiteX66" fmla="*/ 2726267 w 8640249"/>
              <a:gd name="connsiteY66" fmla="*/ 2161730 h 4849804"/>
              <a:gd name="connsiteX67" fmla="*/ 1557867 w 8640249"/>
              <a:gd name="connsiteY67" fmla="*/ 2144796 h 4849804"/>
              <a:gd name="connsiteX68" fmla="*/ 321733 w 8640249"/>
              <a:gd name="connsiteY68" fmla="*/ 1704530 h 4849804"/>
              <a:gd name="connsiteX69" fmla="*/ 0 w 8640249"/>
              <a:gd name="connsiteY69" fmla="*/ 1484396 h 4849804"/>
              <a:gd name="connsiteX70" fmla="*/ 508000 w 8640249"/>
              <a:gd name="connsiteY70" fmla="*/ 1992396 h 4849804"/>
              <a:gd name="connsiteX71" fmla="*/ 1507067 w 8640249"/>
              <a:gd name="connsiteY71" fmla="*/ 2398796 h 4849804"/>
              <a:gd name="connsiteX72" fmla="*/ 2260334 w 8640249"/>
              <a:gd name="connsiteY72" fmla="*/ 2511422 h 4849804"/>
              <a:gd name="connsiteX73" fmla="*/ 1775636 w 8640249"/>
              <a:gd name="connsiteY73" fmla="*/ 2617355 h 4849804"/>
              <a:gd name="connsiteX74" fmla="*/ 2589944 w 8640249"/>
              <a:gd name="connsiteY74" fmla="*/ 2628381 h 4849804"/>
              <a:gd name="connsiteX75" fmla="*/ 2946400 w 8640249"/>
              <a:gd name="connsiteY75" fmla="*/ 2737463 h 4849804"/>
              <a:gd name="connsiteX76" fmla="*/ 3352800 w 8640249"/>
              <a:gd name="connsiteY76" fmla="*/ 2940663 h 4849804"/>
              <a:gd name="connsiteX77" fmla="*/ 3556000 w 8640249"/>
              <a:gd name="connsiteY77" fmla="*/ 3380930 h 4849804"/>
              <a:gd name="connsiteX78" fmla="*/ 3606800 w 8640249"/>
              <a:gd name="connsiteY78" fmla="*/ 3787330 h 4849804"/>
              <a:gd name="connsiteX79" fmla="*/ 3572933 w 8640249"/>
              <a:gd name="connsiteY79" fmla="*/ 3956663 h 4849804"/>
              <a:gd name="connsiteX80" fmla="*/ 3556000 w 8640249"/>
              <a:gd name="connsiteY80" fmla="*/ 4159863 h 4849804"/>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435855 w 8640249"/>
              <a:gd name="connsiteY8" fmla="*/ 4641705 h 4864665"/>
              <a:gd name="connsiteX9" fmla="*/ 6234337 w 8640249"/>
              <a:gd name="connsiteY9" fmla="*/ 4838552 h 4864665"/>
              <a:gd name="connsiteX10" fmla="*/ 5660831 w 8640249"/>
              <a:gd name="connsiteY10" fmla="*/ 4412444 h 4864665"/>
              <a:gd name="connsiteX11" fmla="*/ 5559985 w 8640249"/>
              <a:gd name="connsiteY11" fmla="*/ 4198782 h 4864665"/>
              <a:gd name="connsiteX12" fmla="*/ 5492389 w 8640249"/>
              <a:gd name="connsiteY12" fmla="*/ 3891025 h 4864665"/>
              <a:gd name="connsiteX13" fmla="*/ 5571067 w 8640249"/>
              <a:gd name="connsiteY13" fmla="*/ 3668796 h 4864665"/>
              <a:gd name="connsiteX14" fmla="*/ 5520267 w 8640249"/>
              <a:gd name="connsiteY14" fmla="*/ 3330130 h 4864665"/>
              <a:gd name="connsiteX15" fmla="*/ 5537200 w 8640249"/>
              <a:gd name="connsiteY15" fmla="*/ 3042263 h 4864665"/>
              <a:gd name="connsiteX16" fmla="*/ 5554133 w 8640249"/>
              <a:gd name="connsiteY16" fmla="*/ 2872930 h 4864665"/>
              <a:gd name="connsiteX17" fmla="*/ 5554133 w 8640249"/>
              <a:gd name="connsiteY17" fmla="*/ 2872930 h 4864665"/>
              <a:gd name="connsiteX18" fmla="*/ 6146800 w 8640249"/>
              <a:gd name="connsiteY18" fmla="*/ 2737463 h 4864665"/>
              <a:gd name="connsiteX19" fmla="*/ 7183209 w 8640249"/>
              <a:gd name="connsiteY19" fmla="*/ 2692176 h 4864665"/>
              <a:gd name="connsiteX20" fmla="*/ 6577153 w 8640249"/>
              <a:gd name="connsiteY20" fmla="*/ 2522056 h 4864665"/>
              <a:gd name="connsiteX21" fmla="*/ 7179733 w 8640249"/>
              <a:gd name="connsiteY21" fmla="*/ 2347996 h 4864665"/>
              <a:gd name="connsiteX22" fmla="*/ 7476657 w 8640249"/>
              <a:gd name="connsiteY22" fmla="*/ 2253091 h 4864665"/>
              <a:gd name="connsiteX23" fmla="*/ 7694822 w 8640249"/>
              <a:gd name="connsiteY23" fmla="*/ 2200716 h 4864665"/>
              <a:gd name="connsiteX24" fmla="*/ 7858248 w 8640249"/>
              <a:gd name="connsiteY24" fmla="*/ 2169212 h 4864665"/>
              <a:gd name="connsiteX25" fmla="*/ 8182365 w 8640249"/>
              <a:gd name="connsiteY25" fmla="*/ 2050326 h 4864665"/>
              <a:gd name="connsiteX26" fmla="*/ 8640249 w 8640249"/>
              <a:gd name="connsiteY26" fmla="*/ 1748822 h 4864665"/>
              <a:gd name="connsiteX27" fmla="*/ 7859430 w 8640249"/>
              <a:gd name="connsiteY27" fmla="*/ 1911668 h 4864665"/>
              <a:gd name="connsiteX28" fmla="*/ 7478233 w 8640249"/>
              <a:gd name="connsiteY28" fmla="*/ 2014842 h 4864665"/>
              <a:gd name="connsiteX29" fmla="*/ 7235259 w 8640249"/>
              <a:gd name="connsiteY29" fmla="*/ 2042409 h 4864665"/>
              <a:gd name="connsiteX30" fmla="*/ 6984409 w 8640249"/>
              <a:gd name="connsiteY30" fmla="*/ 2160154 h 4864665"/>
              <a:gd name="connsiteX31" fmla="*/ 6417733 w 8640249"/>
              <a:gd name="connsiteY31" fmla="*/ 2212530 h 4864665"/>
              <a:gd name="connsiteX32" fmla="*/ 6079067 w 8640249"/>
              <a:gd name="connsiteY32" fmla="*/ 2263330 h 4864665"/>
              <a:gd name="connsiteX33" fmla="*/ 6553200 w 8640249"/>
              <a:gd name="connsiteY33" fmla="*/ 1890796 h 4864665"/>
              <a:gd name="connsiteX34" fmla="*/ 8016556 w 8640249"/>
              <a:gd name="connsiteY34" fmla="*/ 1113832 h 4864665"/>
              <a:gd name="connsiteX35" fmla="*/ 7186427 w 8640249"/>
              <a:gd name="connsiteY35" fmla="*/ 1360743 h 4864665"/>
              <a:gd name="connsiteX36" fmla="*/ 6815863 w 8640249"/>
              <a:gd name="connsiteY36" fmla="*/ 1541103 h 4864665"/>
              <a:gd name="connsiteX37" fmla="*/ 6329917 w 8640249"/>
              <a:gd name="connsiteY37" fmla="*/ 1719493 h 4864665"/>
              <a:gd name="connsiteX38" fmla="*/ 6355513 w 8640249"/>
              <a:gd name="connsiteY38" fmla="*/ 1512356 h 4864665"/>
              <a:gd name="connsiteX39" fmla="*/ 6593195 w 8640249"/>
              <a:gd name="connsiteY39" fmla="*/ 1090450 h 4864665"/>
              <a:gd name="connsiteX40" fmla="*/ 6931247 w 8640249"/>
              <a:gd name="connsiteY40" fmla="*/ 464459 h 4864665"/>
              <a:gd name="connsiteX41" fmla="*/ 6178697 w 8640249"/>
              <a:gd name="connsiteY41" fmla="*/ 1265051 h 4864665"/>
              <a:gd name="connsiteX42" fmla="*/ 6090366 w 8640249"/>
              <a:gd name="connsiteY42" fmla="*/ 459145 h 4864665"/>
              <a:gd name="connsiteX43" fmla="*/ 6012910 w 8640249"/>
              <a:gd name="connsiteY43" fmla="*/ 1469432 h 4864665"/>
              <a:gd name="connsiteX44" fmla="*/ 5848301 w 8640249"/>
              <a:gd name="connsiteY44" fmla="*/ 1799042 h 4864665"/>
              <a:gd name="connsiteX45" fmla="*/ 5694651 w 8640249"/>
              <a:gd name="connsiteY45" fmla="*/ 2022325 h 4864665"/>
              <a:gd name="connsiteX46" fmla="*/ 5528983 w 8640249"/>
              <a:gd name="connsiteY46" fmla="*/ 2016007 h 4864665"/>
              <a:gd name="connsiteX47" fmla="*/ 5386307 w 8640249"/>
              <a:gd name="connsiteY47" fmla="*/ 2192446 h 4864665"/>
              <a:gd name="connsiteX48" fmla="*/ 5067970 w 8640249"/>
              <a:gd name="connsiteY48" fmla="*/ 1976823 h 4864665"/>
              <a:gd name="connsiteX49" fmla="*/ 5082697 w 8640249"/>
              <a:gd name="connsiteY49" fmla="*/ 1583553 h 4864665"/>
              <a:gd name="connsiteX50" fmla="*/ 5099359 w 8640249"/>
              <a:gd name="connsiteY50" fmla="*/ 938198 h 4864665"/>
              <a:gd name="connsiteX51" fmla="*/ 5028019 w 8640249"/>
              <a:gd name="connsiteY51" fmla="*/ 202976 h 4864665"/>
              <a:gd name="connsiteX52" fmla="*/ 4884822 w 8640249"/>
              <a:gd name="connsiteY52" fmla="*/ 992169 h 4864665"/>
              <a:gd name="connsiteX53" fmla="*/ 4739717 w 8640249"/>
              <a:gd name="connsiteY53" fmla="*/ 1308782 h 4864665"/>
              <a:gd name="connsiteX54" fmla="*/ 4646678 w 8640249"/>
              <a:gd name="connsiteY54" fmla="*/ 1569811 h 4864665"/>
              <a:gd name="connsiteX55" fmla="*/ 4354623 w 8640249"/>
              <a:gd name="connsiteY55" fmla="*/ 1946716 h 4864665"/>
              <a:gd name="connsiteX56" fmla="*/ 4123829 w 8640249"/>
              <a:gd name="connsiteY56" fmla="*/ 1689940 h 4864665"/>
              <a:gd name="connsiteX57" fmla="*/ 4252166 w 8640249"/>
              <a:gd name="connsiteY57" fmla="*/ 1353540 h 4864665"/>
              <a:gd name="connsiteX58" fmla="*/ 3801087 w 8640249"/>
              <a:gd name="connsiteY58" fmla="*/ 1219585 h 4864665"/>
              <a:gd name="connsiteX59" fmla="*/ 3838707 w 8640249"/>
              <a:gd name="connsiteY59" fmla="*/ 1753205 h 4864665"/>
              <a:gd name="connsiteX60" fmla="*/ 3510959 w 8640249"/>
              <a:gd name="connsiteY60" fmla="*/ 1604283 h 4864665"/>
              <a:gd name="connsiteX61" fmla="*/ 2723928 w 8640249"/>
              <a:gd name="connsiteY61" fmla="*/ 0 h 4864665"/>
              <a:gd name="connsiteX62" fmla="*/ 3181350 w 8640249"/>
              <a:gd name="connsiteY62" fmla="*/ 1897146 h 4864665"/>
              <a:gd name="connsiteX63" fmla="*/ 2261046 w 8640249"/>
              <a:gd name="connsiteY63" fmla="*/ 1575464 h 4864665"/>
              <a:gd name="connsiteX64" fmla="*/ 1368926 w 8640249"/>
              <a:gd name="connsiteY64" fmla="*/ 1001089 h 4864665"/>
              <a:gd name="connsiteX65" fmla="*/ 2186183 w 8640249"/>
              <a:gd name="connsiteY65" fmla="*/ 1790557 h 4864665"/>
              <a:gd name="connsiteX66" fmla="*/ 2726267 w 8640249"/>
              <a:gd name="connsiteY66" fmla="*/ 2161730 h 4864665"/>
              <a:gd name="connsiteX67" fmla="*/ 1557867 w 8640249"/>
              <a:gd name="connsiteY67" fmla="*/ 2144796 h 4864665"/>
              <a:gd name="connsiteX68" fmla="*/ 321733 w 8640249"/>
              <a:gd name="connsiteY68" fmla="*/ 1704530 h 4864665"/>
              <a:gd name="connsiteX69" fmla="*/ 0 w 8640249"/>
              <a:gd name="connsiteY69" fmla="*/ 1484396 h 4864665"/>
              <a:gd name="connsiteX70" fmla="*/ 508000 w 8640249"/>
              <a:gd name="connsiteY70" fmla="*/ 1992396 h 4864665"/>
              <a:gd name="connsiteX71" fmla="*/ 1507067 w 8640249"/>
              <a:gd name="connsiteY71" fmla="*/ 2398796 h 4864665"/>
              <a:gd name="connsiteX72" fmla="*/ 2260334 w 8640249"/>
              <a:gd name="connsiteY72" fmla="*/ 2511422 h 4864665"/>
              <a:gd name="connsiteX73" fmla="*/ 1775636 w 8640249"/>
              <a:gd name="connsiteY73" fmla="*/ 2617355 h 4864665"/>
              <a:gd name="connsiteX74" fmla="*/ 2589944 w 8640249"/>
              <a:gd name="connsiteY74" fmla="*/ 2628381 h 4864665"/>
              <a:gd name="connsiteX75" fmla="*/ 2946400 w 8640249"/>
              <a:gd name="connsiteY75" fmla="*/ 2737463 h 4864665"/>
              <a:gd name="connsiteX76" fmla="*/ 3352800 w 8640249"/>
              <a:gd name="connsiteY76" fmla="*/ 2940663 h 4864665"/>
              <a:gd name="connsiteX77" fmla="*/ 3556000 w 8640249"/>
              <a:gd name="connsiteY77" fmla="*/ 3380930 h 4864665"/>
              <a:gd name="connsiteX78" fmla="*/ 3606800 w 8640249"/>
              <a:gd name="connsiteY78" fmla="*/ 3787330 h 4864665"/>
              <a:gd name="connsiteX79" fmla="*/ 3572933 w 8640249"/>
              <a:gd name="connsiteY79" fmla="*/ 3956663 h 4864665"/>
              <a:gd name="connsiteX80" fmla="*/ 3556000 w 8640249"/>
              <a:gd name="connsiteY80" fmla="*/ 4159863 h 4864665"/>
              <a:gd name="connsiteX0" fmla="*/ 3556000 w 8640249"/>
              <a:gd name="connsiteY0" fmla="*/ 4159863 h 4864665"/>
              <a:gd name="connsiteX1" fmla="*/ 3500729 w 8640249"/>
              <a:gd name="connsiteY1" fmla="*/ 4463333 h 4864665"/>
              <a:gd name="connsiteX2" fmla="*/ 2947836 w 8640249"/>
              <a:gd name="connsiteY2" fmla="*/ 4805211 h 4864665"/>
              <a:gd name="connsiteX3" fmla="*/ 3596422 w 8640249"/>
              <a:gd name="connsiteY3" fmla="*/ 4626839 h 4864665"/>
              <a:gd name="connsiteX4" fmla="*/ 3553893 w 8640249"/>
              <a:gd name="connsiteY4" fmla="*/ 4849804 h 4864665"/>
              <a:gd name="connsiteX5" fmla="*/ 4042989 w 8640249"/>
              <a:gd name="connsiteY5" fmla="*/ 4641702 h 4864665"/>
              <a:gd name="connsiteX6" fmla="*/ 4468293 w 8640249"/>
              <a:gd name="connsiteY6" fmla="*/ 4864665 h 4864665"/>
              <a:gd name="connsiteX7" fmla="*/ 5010553 w 8640249"/>
              <a:gd name="connsiteY7" fmla="*/ 4552520 h 4864665"/>
              <a:gd name="connsiteX8" fmla="*/ 5148776 w 8640249"/>
              <a:gd name="connsiteY8" fmla="*/ 4582247 h 4864665"/>
              <a:gd name="connsiteX9" fmla="*/ 5435855 w 8640249"/>
              <a:gd name="connsiteY9" fmla="*/ 4641705 h 4864665"/>
              <a:gd name="connsiteX10" fmla="*/ 6234337 w 8640249"/>
              <a:gd name="connsiteY10" fmla="*/ 4838552 h 4864665"/>
              <a:gd name="connsiteX11" fmla="*/ 5660831 w 8640249"/>
              <a:gd name="connsiteY11" fmla="*/ 4412444 h 4864665"/>
              <a:gd name="connsiteX12" fmla="*/ 5559985 w 8640249"/>
              <a:gd name="connsiteY12" fmla="*/ 4198782 h 4864665"/>
              <a:gd name="connsiteX13" fmla="*/ 5492389 w 8640249"/>
              <a:gd name="connsiteY13" fmla="*/ 3891025 h 4864665"/>
              <a:gd name="connsiteX14" fmla="*/ 5571067 w 8640249"/>
              <a:gd name="connsiteY14" fmla="*/ 3668796 h 4864665"/>
              <a:gd name="connsiteX15" fmla="*/ 5520267 w 8640249"/>
              <a:gd name="connsiteY15" fmla="*/ 3330130 h 4864665"/>
              <a:gd name="connsiteX16" fmla="*/ 5537200 w 8640249"/>
              <a:gd name="connsiteY16" fmla="*/ 3042263 h 4864665"/>
              <a:gd name="connsiteX17" fmla="*/ 5554133 w 8640249"/>
              <a:gd name="connsiteY17" fmla="*/ 2872930 h 4864665"/>
              <a:gd name="connsiteX18" fmla="*/ 5554133 w 8640249"/>
              <a:gd name="connsiteY18" fmla="*/ 2872930 h 4864665"/>
              <a:gd name="connsiteX19" fmla="*/ 6146800 w 8640249"/>
              <a:gd name="connsiteY19" fmla="*/ 2737463 h 4864665"/>
              <a:gd name="connsiteX20" fmla="*/ 7183209 w 8640249"/>
              <a:gd name="connsiteY20" fmla="*/ 2692176 h 4864665"/>
              <a:gd name="connsiteX21" fmla="*/ 6577153 w 8640249"/>
              <a:gd name="connsiteY21" fmla="*/ 2522056 h 4864665"/>
              <a:gd name="connsiteX22" fmla="*/ 7179733 w 8640249"/>
              <a:gd name="connsiteY22" fmla="*/ 2347996 h 4864665"/>
              <a:gd name="connsiteX23" fmla="*/ 7476657 w 8640249"/>
              <a:gd name="connsiteY23" fmla="*/ 2253091 h 4864665"/>
              <a:gd name="connsiteX24" fmla="*/ 7694822 w 8640249"/>
              <a:gd name="connsiteY24" fmla="*/ 2200716 h 4864665"/>
              <a:gd name="connsiteX25" fmla="*/ 7858248 w 8640249"/>
              <a:gd name="connsiteY25" fmla="*/ 2169212 h 4864665"/>
              <a:gd name="connsiteX26" fmla="*/ 8182365 w 8640249"/>
              <a:gd name="connsiteY26" fmla="*/ 2050326 h 4864665"/>
              <a:gd name="connsiteX27" fmla="*/ 8640249 w 8640249"/>
              <a:gd name="connsiteY27" fmla="*/ 1748822 h 4864665"/>
              <a:gd name="connsiteX28" fmla="*/ 7859430 w 8640249"/>
              <a:gd name="connsiteY28" fmla="*/ 1911668 h 4864665"/>
              <a:gd name="connsiteX29" fmla="*/ 7478233 w 8640249"/>
              <a:gd name="connsiteY29" fmla="*/ 2014842 h 4864665"/>
              <a:gd name="connsiteX30" fmla="*/ 7235259 w 8640249"/>
              <a:gd name="connsiteY30" fmla="*/ 2042409 h 4864665"/>
              <a:gd name="connsiteX31" fmla="*/ 6984409 w 8640249"/>
              <a:gd name="connsiteY31" fmla="*/ 2160154 h 4864665"/>
              <a:gd name="connsiteX32" fmla="*/ 6417733 w 8640249"/>
              <a:gd name="connsiteY32" fmla="*/ 2212530 h 4864665"/>
              <a:gd name="connsiteX33" fmla="*/ 6079067 w 8640249"/>
              <a:gd name="connsiteY33" fmla="*/ 2263330 h 4864665"/>
              <a:gd name="connsiteX34" fmla="*/ 6553200 w 8640249"/>
              <a:gd name="connsiteY34" fmla="*/ 1890796 h 4864665"/>
              <a:gd name="connsiteX35" fmla="*/ 8016556 w 8640249"/>
              <a:gd name="connsiteY35" fmla="*/ 1113832 h 4864665"/>
              <a:gd name="connsiteX36" fmla="*/ 7186427 w 8640249"/>
              <a:gd name="connsiteY36" fmla="*/ 1360743 h 4864665"/>
              <a:gd name="connsiteX37" fmla="*/ 6815863 w 8640249"/>
              <a:gd name="connsiteY37" fmla="*/ 1541103 h 4864665"/>
              <a:gd name="connsiteX38" fmla="*/ 6329917 w 8640249"/>
              <a:gd name="connsiteY38" fmla="*/ 1719493 h 4864665"/>
              <a:gd name="connsiteX39" fmla="*/ 6355513 w 8640249"/>
              <a:gd name="connsiteY39" fmla="*/ 1512356 h 4864665"/>
              <a:gd name="connsiteX40" fmla="*/ 6593195 w 8640249"/>
              <a:gd name="connsiteY40" fmla="*/ 1090450 h 4864665"/>
              <a:gd name="connsiteX41" fmla="*/ 6931247 w 8640249"/>
              <a:gd name="connsiteY41" fmla="*/ 464459 h 4864665"/>
              <a:gd name="connsiteX42" fmla="*/ 6178697 w 8640249"/>
              <a:gd name="connsiteY42" fmla="*/ 1265051 h 4864665"/>
              <a:gd name="connsiteX43" fmla="*/ 6090366 w 8640249"/>
              <a:gd name="connsiteY43" fmla="*/ 459145 h 4864665"/>
              <a:gd name="connsiteX44" fmla="*/ 6012910 w 8640249"/>
              <a:gd name="connsiteY44" fmla="*/ 1469432 h 4864665"/>
              <a:gd name="connsiteX45" fmla="*/ 5848301 w 8640249"/>
              <a:gd name="connsiteY45" fmla="*/ 1799042 h 4864665"/>
              <a:gd name="connsiteX46" fmla="*/ 5694651 w 8640249"/>
              <a:gd name="connsiteY46" fmla="*/ 2022325 h 4864665"/>
              <a:gd name="connsiteX47" fmla="*/ 5528983 w 8640249"/>
              <a:gd name="connsiteY47" fmla="*/ 2016007 h 4864665"/>
              <a:gd name="connsiteX48" fmla="*/ 5386307 w 8640249"/>
              <a:gd name="connsiteY48" fmla="*/ 2192446 h 4864665"/>
              <a:gd name="connsiteX49" fmla="*/ 5067970 w 8640249"/>
              <a:gd name="connsiteY49" fmla="*/ 1976823 h 4864665"/>
              <a:gd name="connsiteX50" fmla="*/ 5082697 w 8640249"/>
              <a:gd name="connsiteY50" fmla="*/ 1583553 h 4864665"/>
              <a:gd name="connsiteX51" fmla="*/ 5099359 w 8640249"/>
              <a:gd name="connsiteY51" fmla="*/ 938198 h 4864665"/>
              <a:gd name="connsiteX52" fmla="*/ 5028019 w 8640249"/>
              <a:gd name="connsiteY52" fmla="*/ 202976 h 4864665"/>
              <a:gd name="connsiteX53" fmla="*/ 4884822 w 8640249"/>
              <a:gd name="connsiteY53" fmla="*/ 992169 h 4864665"/>
              <a:gd name="connsiteX54" fmla="*/ 4739717 w 8640249"/>
              <a:gd name="connsiteY54" fmla="*/ 1308782 h 4864665"/>
              <a:gd name="connsiteX55" fmla="*/ 4646678 w 8640249"/>
              <a:gd name="connsiteY55" fmla="*/ 1569811 h 4864665"/>
              <a:gd name="connsiteX56" fmla="*/ 4354623 w 8640249"/>
              <a:gd name="connsiteY56" fmla="*/ 1946716 h 4864665"/>
              <a:gd name="connsiteX57" fmla="*/ 4123829 w 8640249"/>
              <a:gd name="connsiteY57" fmla="*/ 1689940 h 4864665"/>
              <a:gd name="connsiteX58" fmla="*/ 4252166 w 8640249"/>
              <a:gd name="connsiteY58" fmla="*/ 1353540 h 4864665"/>
              <a:gd name="connsiteX59" fmla="*/ 3801087 w 8640249"/>
              <a:gd name="connsiteY59" fmla="*/ 1219585 h 4864665"/>
              <a:gd name="connsiteX60" fmla="*/ 3838707 w 8640249"/>
              <a:gd name="connsiteY60" fmla="*/ 1753205 h 4864665"/>
              <a:gd name="connsiteX61" fmla="*/ 3510959 w 8640249"/>
              <a:gd name="connsiteY61" fmla="*/ 1604283 h 4864665"/>
              <a:gd name="connsiteX62" fmla="*/ 2723928 w 8640249"/>
              <a:gd name="connsiteY62" fmla="*/ 0 h 4864665"/>
              <a:gd name="connsiteX63" fmla="*/ 3181350 w 8640249"/>
              <a:gd name="connsiteY63" fmla="*/ 1897146 h 4864665"/>
              <a:gd name="connsiteX64" fmla="*/ 2261046 w 8640249"/>
              <a:gd name="connsiteY64" fmla="*/ 1575464 h 4864665"/>
              <a:gd name="connsiteX65" fmla="*/ 1368926 w 8640249"/>
              <a:gd name="connsiteY65" fmla="*/ 1001089 h 4864665"/>
              <a:gd name="connsiteX66" fmla="*/ 2186183 w 8640249"/>
              <a:gd name="connsiteY66" fmla="*/ 1790557 h 4864665"/>
              <a:gd name="connsiteX67" fmla="*/ 2726267 w 8640249"/>
              <a:gd name="connsiteY67" fmla="*/ 2161730 h 4864665"/>
              <a:gd name="connsiteX68" fmla="*/ 1557867 w 8640249"/>
              <a:gd name="connsiteY68" fmla="*/ 2144796 h 4864665"/>
              <a:gd name="connsiteX69" fmla="*/ 321733 w 8640249"/>
              <a:gd name="connsiteY69" fmla="*/ 1704530 h 4864665"/>
              <a:gd name="connsiteX70" fmla="*/ 0 w 8640249"/>
              <a:gd name="connsiteY70" fmla="*/ 1484396 h 4864665"/>
              <a:gd name="connsiteX71" fmla="*/ 508000 w 8640249"/>
              <a:gd name="connsiteY71" fmla="*/ 1992396 h 4864665"/>
              <a:gd name="connsiteX72" fmla="*/ 1507067 w 8640249"/>
              <a:gd name="connsiteY72" fmla="*/ 2398796 h 4864665"/>
              <a:gd name="connsiteX73" fmla="*/ 2260334 w 8640249"/>
              <a:gd name="connsiteY73" fmla="*/ 2511422 h 4864665"/>
              <a:gd name="connsiteX74" fmla="*/ 1775636 w 8640249"/>
              <a:gd name="connsiteY74" fmla="*/ 2617355 h 4864665"/>
              <a:gd name="connsiteX75" fmla="*/ 2589944 w 8640249"/>
              <a:gd name="connsiteY75" fmla="*/ 2628381 h 4864665"/>
              <a:gd name="connsiteX76" fmla="*/ 2946400 w 8640249"/>
              <a:gd name="connsiteY76" fmla="*/ 2737463 h 4864665"/>
              <a:gd name="connsiteX77" fmla="*/ 3352800 w 8640249"/>
              <a:gd name="connsiteY77" fmla="*/ 2940663 h 4864665"/>
              <a:gd name="connsiteX78" fmla="*/ 3556000 w 8640249"/>
              <a:gd name="connsiteY78" fmla="*/ 3380930 h 4864665"/>
              <a:gd name="connsiteX79" fmla="*/ 3606800 w 8640249"/>
              <a:gd name="connsiteY79" fmla="*/ 3787330 h 4864665"/>
              <a:gd name="connsiteX80" fmla="*/ 3572933 w 8640249"/>
              <a:gd name="connsiteY80" fmla="*/ 3956663 h 4864665"/>
              <a:gd name="connsiteX81" fmla="*/ 3556000 w 8640249"/>
              <a:gd name="connsiteY81" fmla="*/ 4159863 h 4864665"/>
              <a:gd name="connsiteX0" fmla="*/ 3556000 w 8640249"/>
              <a:gd name="connsiteY0" fmla="*/ 4159863 h 4953851"/>
              <a:gd name="connsiteX1" fmla="*/ 3500729 w 8640249"/>
              <a:gd name="connsiteY1" fmla="*/ 4463333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2947836 w 8640249"/>
              <a:gd name="connsiteY1" fmla="*/ 4805211 h 4953851"/>
              <a:gd name="connsiteX2" fmla="*/ 3596422 w 8640249"/>
              <a:gd name="connsiteY2" fmla="*/ 4626839 h 4953851"/>
              <a:gd name="connsiteX3" fmla="*/ 3553893 w 8640249"/>
              <a:gd name="connsiteY3" fmla="*/ 4849804 h 4953851"/>
              <a:gd name="connsiteX4" fmla="*/ 4042989 w 8640249"/>
              <a:gd name="connsiteY4" fmla="*/ 4641702 h 4953851"/>
              <a:gd name="connsiteX5" fmla="*/ 4468293 w 8640249"/>
              <a:gd name="connsiteY5" fmla="*/ 4864665 h 4953851"/>
              <a:gd name="connsiteX6" fmla="*/ 5010553 w 8640249"/>
              <a:gd name="connsiteY6" fmla="*/ 4552520 h 4953851"/>
              <a:gd name="connsiteX7" fmla="*/ 5669773 w 8640249"/>
              <a:gd name="connsiteY7" fmla="*/ 4953851 h 4953851"/>
              <a:gd name="connsiteX8" fmla="*/ 5435855 w 8640249"/>
              <a:gd name="connsiteY8" fmla="*/ 4641705 h 4953851"/>
              <a:gd name="connsiteX9" fmla="*/ 6234337 w 8640249"/>
              <a:gd name="connsiteY9" fmla="*/ 4838552 h 4953851"/>
              <a:gd name="connsiteX10" fmla="*/ 5660831 w 8640249"/>
              <a:gd name="connsiteY10" fmla="*/ 4412444 h 4953851"/>
              <a:gd name="connsiteX11" fmla="*/ 5559985 w 8640249"/>
              <a:gd name="connsiteY11" fmla="*/ 4198782 h 4953851"/>
              <a:gd name="connsiteX12" fmla="*/ 5492389 w 8640249"/>
              <a:gd name="connsiteY12" fmla="*/ 3891025 h 4953851"/>
              <a:gd name="connsiteX13" fmla="*/ 5571067 w 8640249"/>
              <a:gd name="connsiteY13" fmla="*/ 3668796 h 4953851"/>
              <a:gd name="connsiteX14" fmla="*/ 5520267 w 8640249"/>
              <a:gd name="connsiteY14" fmla="*/ 3330130 h 4953851"/>
              <a:gd name="connsiteX15" fmla="*/ 5537200 w 8640249"/>
              <a:gd name="connsiteY15" fmla="*/ 3042263 h 4953851"/>
              <a:gd name="connsiteX16" fmla="*/ 5554133 w 8640249"/>
              <a:gd name="connsiteY16" fmla="*/ 2872930 h 4953851"/>
              <a:gd name="connsiteX17" fmla="*/ 5554133 w 8640249"/>
              <a:gd name="connsiteY17" fmla="*/ 2872930 h 4953851"/>
              <a:gd name="connsiteX18" fmla="*/ 6146800 w 8640249"/>
              <a:gd name="connsiteY18" fmla="*/ 2737463 h 4953851"/>
              <a:gd name="connsiteX19" fmla="*/ 7183209 w 8640249"/>
              <a:gd name="connsiteY19" fmla="*/ 2692176 h 4953851"/>
              <a:gd name="connsiteX20" fmla="*/ 6577153 w 8640249"/>
              <a:gd name="connsiteY20" fmla="*/ 2522056 h 4953851"/>
              <a:gd name="connsiteX21" fmla="*/ 7179733 w 8640249"/>
              <a:gd name="connsiteY21" fmla="*/ 2347996 h 4953851"/>
              <a:gd name="connsiteX22" fmla="*/ 7476657 w 8640249"/>
              <a:gd name="connsiteY22" fmla="*/ 2253091 h 4953851"/>
              <a:gd name="connsiteX23" fmla="*/ 7694822 w 8640249"/>
              <a:gd name="connsiteY23" fmla="*/ 2200716 h 4953851"/>
              <a:gd name="connsiteX24" fmla="*/ 7858248 w 8640249"/>
              <a:gd name="connsiteY24" fmla="*/ 2169212 h 4953851"/>
              <a:gd name="connsiteX25" fmla="*/ 8182365 w 8640249"/>
              <a:gd name="connsiteY25" fmla="*/ 2050326 h 4953851"/>
              <a:gd name="connsiteX26" fmla="*/ 8640249 w 8640249"/>
              <a:gd name="connsiteY26" fmla="*/ 1748822 h 4953851"/>
              <a:gd name="connsiteX27" fmla="*/ 7859430 w 8640249"/>
              <a:gd name="connsiteY27" fmla="*/ 1911668 h 4953851"/>
              <a:gd name="connsiteX28" fmla="*/ 7478233 w 8640249"/>
              <a:gd name="connsiteY28" fmla="*/ 2014842 h 4953851"/>
              <a:gd name="connsiteX29" fmla="*/ 7235259 w 8640249"/>
              <a:gd name="connsiteY29" fmla="*/ 2042409 h 4953851"/>
              <a:gd name="connsiteX30" fmla="*/ 6984409 w 8640249"/>
              <a:gd name="connsiteY30" fmla="*/ 2160154 h 4953851"/>
              <a:gd name="connsiteX31" fmla="*/ 6417733 w 8640249"/>
              <a:gd name="connsiteY31" fmla="*/ 2212530 h 4953851"/>
              <a:gd name="connsiteX32" fmla="*/ 6079067 w 8640249"/>
              <a:gd name="connsiteY32" fmla="*/ 2263330 h 4953851"/>
              <a:gd name="connsiteX33" fmla="*/ 6553200 w 8640249"/>
              <a:gd name="connsiteY33" fmla="*/ 1890796 h 4953851"/>
              <a:gd name="connsiteX34" fmla="*/ 8016556 w 8640249"/>
              <a:gd name="connsiteY34" fmla="*/ 1113832 h 4953851"/>
              <a:gd name="connsiteX35" fmla="*/ 7186427 w 8640249"/>
              <a:gd name="connsiteY35" fmla="*/ 1360743 h 4953851"/>
              <a:gd name="connsiteX36" fmla="*/ 6815863 w 8640249"/>
              <a:gd name="connsiteY36" fmla="*/ 1541103 h 4953851"/>
              <a:gd name="connsiteX37" fmla="*/ 6329917 w 8640249"/>
              <a:gd name="connsiteY37" fmla="*/ 1719493 h 4953851"/>
              <a:gd name="connsiteX38" fmla="*/ 6355513 w 8640249"/>
              <a:gd name="connsiteY38" fmla="*/ 1512356 h 4953851"/>
              <a:gd name="connsiteX39" fmla="*/ 6593195 w 8640249"/>
              <a:gd name="connsiteY39" fmla="*/ 1090450 h 4953851"/>
              <a:gd name="connsiteX40" fmla="*/ 6931247 w 8640249"/>
              <a:gd name="connsiteY40" fmla="*/ 464459 h 4953851"/>
              <a:gd name="connsiteX41" fmla="*/ 6178697 w 8640249"/>
              <a:gd name="connsiteY41" fmla="*/ 1265051 h 4953851"/>
              <a:gd name="connsiteX42" fmla="*/ 6090366 w 8640249"/>
              <a:gd name="connsiteY42" fmla="*/ 459145 h 4953851"/>
              <a:gd name="connsiteX43" fmla="*/ 6012910 w 8640249"/>
              <a:gd name="connsiteY43" fmla="*/ 1469432 h 4953851"/>
              <a:gd name="connsiteX44" fmla="*/ 5848301 w 8640249"/>
              <a:gd name="connsiteY44" fmla="*/ 1799042 h 4953851"/>
              <a:gd name="connsiteX45" fmla="*/ 5694651 w 8640249"/>
              <a:gd name="connsiteY45" fmla="*/ 2022325 h 4953851"/>
              <a:gd name="connsiteX46" fmla="*/ 5528983 w 8640249"/>
              <a:gd name="connsiteY46" fmla="*/ 2016007 h 4953851"/>
              <a:gd name="connsiteX47" fmla="*/ 5386307 w 8640249"/>
              <a:gd name="connsiteY47" fmla="*/ 2192446 h 4953851"/>
              <a:gd name="connsiteX48" fmla="*/ 5067970 w 8640249"/>
              <a:gd name="connsiteY48" fmla="*/ 1976823 h 4953851"/>
              <a:gd name="connsiteX49" fmla="*/ 5082697 w 8640249"/>
              <a:gd name="connsiteY49" fmla="*/ 1583553 h 4953851"/>
              <a:gd name="connsiteX50" fmla="*/ 5099359 w 8640249"/>
              <a:gd name="connsiteY50" fmla="*/ 938198 h 4953851"/>
              <a:gd name="connsiteX51" fmla="*/ 5028019 w 8640249"/>
              <a:gd name="connsiteY51" fmla="*/ 202976 h 4953851"/>
              <a:gd name="connsiteX52" fmla="*/ 4884822 w 8640249"/>
              <a:gd name="connsiteY52" fmla="*/ 992169 h 4953851"/>
              <a:gd name="connsiteX53" fmla="*/ 4739717 w 8640249"/>
              <a:gd name="connsiteY53" fmla="*/ 1308782 h 4953851"/>
              <a:gd name="connsiteX54" fmla="*/ 4646678 w 8640249"/>
              <a:gd name="connsiteY54" fmla="*/ 1569811 h 4953851"/>
              <a:gd name="connsiteX55" fmla="*/ 4354623 w 8640249"/>
              <a:gd name="connsiteY55" fmla="*/ 1946716 h 4953851"/>
              <a:gd name="connsiteX56" fmla="*/ 4123829 w 8640249"/>
              <a:gd name="connsiteY56" fmla="*/ 1689940 h 4953851"/>
              <a:gd name="connsiteX57" fmla="*/ 4252166 w 8640249"/>
              <a:gd name="connsiteY57" fmla="*/ 1353540 h 4953851"/>
              <a:gd name="connsiteX58" fmla="*/ 3801087 w 8640249"/>
              <a:gd name="connsiteY58" fmla="*/ 1219585 h 4953851"/>
              <a:gd name="connsiteX59" fmla="*/ 3838707 w 8640249"/>
              <a:gd name="connsiteY59" fmla="*/ 1753205 h 4953851"/>
              <a:gd name="connsiteX60" fmla="*/ 3510959 w 8640249"/>
              <a:gd name="connsiteY60" fmla="*/ 1604283 h 4953851"/>
              <a:gd name="connsiteX61" fmla="*/ 2723928 w 8640249"/>
              <a:gd name="connsiteY61" fmla="*/ 0 h 4953851"/>
              <a:gd name="connsiteX62" fmla="*/ 3181350 w 8640249"/>
              <a:gd name="connsiteY62" fmla="*/ 1897146 h 4953851"/>
              <a:gd name="connsiteX63" fmla="*/ 2261046 w 8640249"/>
              <a:gd name="connsiteY63" fmla="*/ 1575464 h 4953851"/>
              <a:gd name="connsiteX64" fmla="*/ 1368926 w 8640249"/>
              <a:gd name="connsiteY64" fmla="*/ 1001089 h 4953851"/>
              <a:gd name="connsiteX65" fmla="*/ 2186183 w 8640249"/>
              <a:gd name="connsiteY65" fmla="*/ 1790557 h 4953851"/>
              <a:gd name="connsiteX66" fmla="*/ 2726267 w 8640249"/>
              <a:gd name="connsiteY66" fmla="*/ 2161730 h 4953851"/>
              <a:gd name="connsiteX67" fmla="*/ 1557867 w 8640249"/>
              <a:gd name="connsiteY67" fmla="*/ 2144796 h 4953851"/>
              <a:gd name="connsiteX68" fmla="*/ 321733 w 8640249"/>
              <a:gd name="connsiteY68" fmla="*/ 1704530 h 4953851"/>
              <a:gd name="connsiteX69" fmla="*/ 0 w 8640249"/>
              <a:gd name="connsiteY69" fmla="*/ 1484396 h 4953851"/>
              <a:gd name="connsiteX70" fmla="*/ 508000 w 8640249"/>
              <a:gd name="connsiteY70" fmla="*/ 1992396 h 4953851"/>
              <a:gd name="connsiteX71" fmla="*/ 1507067 w 8640249"/>
              <a:gd name="connsiteY71" fmla="*/ 2398796 h 4953851"/>
              <a:gd name="connsiteX72" fmla="*/ 2260334 w 8640249"/>
              <a:gd name="connsiteY72" fmla="*/ 2511422 h 4953851"/>
              <a:gd name="connsiteX73" fmla="*/ 1775636 w 8640249"/>
              <a:gd name="connsiteY73" fmla="*/ 2617355 h 4953851"/>
              <a:gd name="connsiteX74" fmla="*/ 2589944 w 8640249"/>
              <a:gd name="connsiteY74" fmla="*/ 2628381 h 4953851"/>
              <a:gd name="connsiteX75" fmla="*/ 2946400 w 8640249"/>
              <a:gd name="connsiteY75" fmla="*/ 2737463 h 4953851"/>
              <a:gd name="connsiteX76" fmla="*/ 3352800 w 8640249"/>
              <a:gd name="connsiteY76" fmla="*/ 2940663 h 4953851"/>
              <a:gd name="connsiteX77" fmla="*/ 3556000 w 8640249"/>
              <a:gd name="connsiteY77" fmla="*/ 3380930 h 4953851"/>
              <a:gd name="connsiteX78" fmla="*/ 3606800 w 8640249"/>
              <a:gd name="connsiteY78" fmla="*/ 3787330 h 4953851"/>
              <a:gd name="connsiteX79" fmla="*/ 3572933 w 8640249"/>
              <a:gd name="connsiteY79" fmla="*/ 3956663 h 4953851"/>
              <a:gd name="connsiteX80" fmla="*/ 3556000 w 8640249"/>
              <a:gd name="connsiteY80" fmla="*/ 4159863 h 4953851"/>
              <a:gd name="connsiteX0" fmla="*/ 3556000 w 8640249"/>
              <a:gd name="connsiteY0" fmla="*/ 4159863 h 4953851"/>
              <a:gd name="connsiteX1" fmla="*/ 3394403 w 8640249"/>
              <a:gd name="connsiteY1" fmla="*/ 4344420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7476657 w 8640249"/>
              <a:gd name="connsiteY23" fmla="*/ 2253091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858248 w 8640249"/>
              <a:gd name="connsiteY25" fmla="*/ 2169212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82365 w 8640249"/>
              <a:gd name="connsiteY26" fmla="*/ 2050326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3 w 8640249"/>
              <a:gd name="connsiteY39" fmla="*/ 1512356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801087 w 8640249"/>
              <a:gd name="connsiteY59" fmla="*/ 1219585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368926 w 8640249"/>
              <a:gd name="connsiteY65" fmla="*/ 1001089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556000 w 8640249"/>
              <a:gd name="connsiteY0" fmla="*/ 4159863 h 4953851"/>
              <a:gd name="connsiteX1" fmla="*/ 3468831 w 8640249"/>
              <a:gd name="connsiteY1" fmla="*/ 4389012 h 4953851"/>
              <a:gd name="connsiteX2" fmla="*/ 2947836 w 8640249"/>
              <a:gd name="connsiteY2" fmla="*/ 4805211 h 4953851"/>
              <a:gd name="connsiteX3" fmla="*/ 3596422 w 8640249"/>
              <a:gd name="connsiteY3" fmla="*/ 4626839 h 4953851"/>
              <a:gd name="connsiteX4" fmla="*/ 3553893 w 8640249"/>
              <a:gd name="connsiteY4" fmla="*/ 4849804 h 4953851"/>
              <a:gd name="connsiteX5" fmla="*/ 4042989 w 8640249"/>
              <a:gd name="connsiteY5" fmla="*/ 4641702 h 4953851"/>
              <a:gd name="connsiteX6" fmla="*/ 4468293 w 8640249"/>
              <a:gd name="connsiteY6" fmla="*/ 4864665 h 4953851"/>
              <a:gd name="connsiteX7" fmla="*/ 5010553 w 8640249"/>
              <a:gd name="connsiteY7" fmla="*/ 4552520 h 4953851"/>
              <a:gd name="connsiteX8" fmla="*/ 5669773 w 8640249"/>
              <a:gd name="connsiteY8" fmla="*/ 4953851 h 4953851"/>
              <a:gd name="connsiteX9" fmla="*/ 5435855 w 8640249"/>
              <a:gd name="connsiteY9" fmla="*/ 4641705 h 4953851"/>
              <a:gd name="connsiteX10" fmla="*/ 6234337 w 8640249"/>
              <a:gd name="connsiteY10" fmla="*/ 4838552 h 4953851"/>
              <a:gd name="connsiteX11" fmla="*/ 5660831 w 8640249"/>
              <a:gd name="connsiteY11" fmla="*/ 4412444 h 4953851"/>
              <a:gd name="connsiteX12" fmla="*/ 5559985 w 8640249"/>
              <a:gd name="connsiteY12" fmla="*/ 4198782 h 4953851"/>
              <a:gd name="connsiteX13" fmla="*/ 5492389 w 8640249"/>
              <a:gd name="connsiteY13" fmla="*/ 3891025 h 4953851"/>
              <a:gd name="connsiteX14" fmla="*/ 5571067 w 8640249"/>
              <a:gd name="connsiteY14" fmla="*/ 3668796 h 4953851"/>
              <a:gd name="connsiteX15" fmla="*/ 5520267 w 8640249"/>
              <a:gd name="connsiteY15" fmla="*/ 3330130 h 4953851"/>
              <a:gd name="connsiteX16" fmla="*/ 5537200 w 8640249"/>
              <a:gd name="connsiteY16" fmla="*/ 3042263 h 4953851"/>
              <a:gd name="connsiteX17" fmla="*/ 5554133 w 8640249"/>
              <a:gd name="connsiteY17" fmla="*/ 2872930 h 4953851"/>
              <a:gd name="connsiteX18" fmla="*/ 5554133 w 8640249"/>
              <a:gd name="connsiteY18" fmla="*/ 2872930 h 4953851"/>
              <a:gd name="connsiteX19" fmla="*/ 6146800 w 8640249"/>
              <a:gd name="connsiteY19" fmla="*/ 2737463 h 4953851"/>
              <a:gd name="connsiteX20" fmla="*/ 7183209 w 8640249"/>
              <a:gd name="connsiteY20" fmla="*/ 2692176 h 4953851"/>
              <a:gd name="connsiteX21" fmla="*/ 6577153 w 8640249"/>
              <a:gd name="connsiteY21" fmla="*/ 2522056 h 4953851"/>
              <a:gd name="connsiteX22" fmla="*/ 7179733 w 8640249"/>
              <a:gd name="connsiteY22" fmla="*/ 2347996 h 4953851"/>
              <a:gd name="connsiteX23" fmla="*/ 8470570 w 8640249"/>
              <a:gd name="connsiteY23" fmla="*/ 2368983 h 4953851"/>
              <a:gd name="connsiteX24" fmla="*/ 7694822 w 8640249"/>
              <a:gd name="connsiteY24" fmla="*/ 2200716 h 4953851"/>
              <a:gd name="connsiteX25" fmla="*/ 7917883 w 8640249"/>
              <a:gd name="connsiteY25" fmla="*/ 2076498 h 4953851"/>
              <a:gd name="connsiteX26" fmla="*/ 8142609 w 8640249"/>
              <a:gd name="connsiteY26" fmla="*/ 1957613 h 4953851"/>
              <a:gd name="connsiteX27" fmla="*/ 8640249 w 8640249"/>
              <a:gd name="connsiteY27" fmla="*/ 1748822 h 4953851"/>
              <a:gd name="connsiteX28" fmla="*/ 7859430 w 8640249"/>
              <a:gd name="connsiteY28" fmla="*/ 1911668 h 4953851"/>
              <a:gd name="connsiteX29" fmla="*/ 7478233 w 8640249"/>
              <a:gd name="connsiteY29" fmla="*/ 2014842 h 4953851"/>
              <a:gd name="connsiteX30" fmla="*/ 7235259 w 8640249"/>
              <a:gd name="connsiteY30" fmla="*/ 2042409 h 4953851"/>
              <a:gd name="connsiteX31" fmla="*/ 6984409 w 8640249"/>
              <a:gd name="connsiteY31" fmla="*/ 2160154 h 4953851"/>
              <a:gd name="connsiteX32" fmla="*/ 6417733 w 8640249"/>
              <a:gd name="connsiteY32" fmla="*/ 2212530 h 4953851"/>
              <a:gd name="connsiteX33" fmla="*/ 6079067 w 8640249"/>
              <a:gd name="connsiteY33" fmla="*/ 2263330 h 4953851"/>
              <a:gd name="connsiteX34" fmla="*/ 6553200 w 8640249"/>
              <a:gd name="connsiteY34" fmla="*/ 1890796 h 4953851"/>
              <a:gd name="connsiteX35" fmla="*/ 8016556 w 8640249"/>
              <a:gd name="connsiteY35" fmla="*/ 1113832 h 4953851"/>
              <a:gd name="connsiteX36" fmla="*/ 7186427 w 8640249"/>
              <a:gd name="connsiteY36" fmla="*/ 1360743 h 4953851"/>
              <a:gd name="connsiteX37" fmla="*/ 6815863 w 8640249"/>
              <a:gd name="connsiteY37" fmla="*/ 1541103 h 4953851"/>
              <a:gd name="connsiteX38" fmla="*/ 6329917 w 8640249"/>
              <a:gd name="connsiteY38" fmla="*/ 1719493 h 4953851"/>
              <a:gd name="connsiteX39" fmla="*/ 6355514 w 8640249"/>
              <a:gd name="connsiteY39" fmla="*/ 1438314 h 4953851"/>
              <a:gd name="connsiteX40" fmla="*/ 6593195 w 8640249"/>
              <a:gd name="connsiteY40" fmla="*/ 1090450 h 4953851"/>
              <a:gd name="connsiteX41" fmla="*/ 6931247 w 8640249"/>
              <a:gd name="connsiteY41" fmla="*/ 464459 h 4953851"/>
              <a:gd name="connsiteX42" fmla="*/ 6178697 w 8640249"/>
              <a:gd name="connsiteY42" fmla="*/ 1265051 h 4953851"/>
              <a:gd name="connsiteX43" fmla="*/ 6090366 w 8640249"/>
              <a:gd name="connsiteY43" fmla="*/ 459145 h 4953851"/>
              <a:gd name="connsiteX44" fmla="*/ 6012910 w 8640249"/>
              <a:gd name="connsiteY44" fmla="*/ 1469432 h 4953851"/>
              <a:gd name="connsiteX45" fmla="*/ 5848301 w 8640249"/>
              <a:gd name="connsiteY45" fmla="*/ 1799042 h 4953851"/>
              <a:gd name="connsiteX46" fmla="*/ 5694651 w 8640249"/>
              <a:gd name="connsiteY46" fmla="*/ 2022325 h 4953851"/>
              <a:gd name="connsiteX47" fmla="*/ 5528983 w 8640249"/>
              <a:gd name="connsiteY47" fmla="*/ 2016007 h 4953851"/>
              <a:gd name="connsiteX48" fmla="*/ 5386307 w 8640249"/>
              <a:gd name="connsiteY48" fmla="*/ 2192446 h 4953851"/>
              <a:gd name="connsiteX49" fmla="*/ 5067970 w 8640249"/>
              <a:gd name="connsiteY49" fmla="*/ 1976823 h 4953851"/>
              <a:gd name="connsiteX50" fmla="*/ 5082697 w 8640249"/>
              <a:gd name="connsiteY50" fmla="*/ 1583553 h 4953851"/>
              <a:gd name="connsiteX51" fmla="*/ 5099359 w 8640249"/>
              <a:gd name="connsiteY51" fmla="*/ 938198 h 4953851"/>
              <a:gd name="connsiteX52" fmla="*/ 5028019 w 8640249"/>
              <a:gd name="connsiteY52" fmla="*/ 202976 h 4953851"/>
              <a:gd name="connsiteX53" fmla="*/ 4884822 w 8640249"/>
              <a:gd name="connsiteY53" fmla="*/ 992169 h 4953851"/>
              <a:gd name="connsiteX54" fmla="*/ 4739717 w 8640249"/>
              <a:gd name="connsiteY54" fmla="*/ 1308782 h 4953851"/>
              <a:gd name="connsiteX55" fmla="*/ 4646678 w 8640249"/>
              <a:gd name="connsiteY55" fmla="*/ 1569811 h 4953851"/>
              <a:gd name="connsiteX56" fmla="*/ 4354623 w 8640249"/>
              <a:gd name="connsiteY56" fmla="*/ 1946716 h 4953851"/>
              <a:gd name="connsiteX57" fmla="*/ 4123829 w 8640249"/>
              <a:gd name="connsiteY57" fmla="*/ 1689940 h 4953851"/>
              <a:gd name="connsiteX58" fmla="*/ 4252166 w 8640249"/>
              <a:gd name="connsiteY58" fmla="*/ 1353540 h 4953851"/>
              <a:gd name="connsiteX59" fmla="*/ 3750287 w 8640249"/>
              <a:gd name="connsiteY59" fmla="*/ 1027076 h 4953851"/>
              <a:gd name="connsiteX60" fmla="*/ 3838707 w 8640249"/>
              <a:gd name="connsiteY60" fmla="*/ 1753205 h 4953851"/>
              <a:gd name="connsiteX61" fmla="*/ 3510959 w 8640249"/>
              <a:gd name="connsiteY61" fmla="*/ 1604283 h 4953851"/>
              <a:gd name="connsiteX62" fmla="*/ 2723928 w 8640249"/>
              <a:gd name="connsiteY62" fmla="*/ 0 h 4953851"/>
              <a:gd name="connsiteX63" fmla="*/ 3181350 w 8640249"/>
              <a:gd name="connsiteY63" fmla="*/ 1897146 h 4953851"/>
              <a:gd name="connsiteX64" fmla="*/ 2261046 w 8640249"/>
              <a:gd name="connsiteY64" fmla="*/ 1575464 h 4953851"/>
              <a:gd name="connsiteX65" fmla="*/ 1699126 w 8640249"/>
              <a:gd name="connsiteY65" fmla="*/ 1267641 h 4953851"/>
              <a:gd name="connsiteX66" fmla="*/ 2186183 w 8640249"/>
              <a:gd name="connsiteY66" fmla="*/ 1790557 h 4953851"/>
              <a:gd name="connsiteX67" fmla="*/ 2726267 w 8640249"/>
              <a:gd name="connsiteY67" fmla="*/ 2161730 h 4953851"/>
              <a:gd name="connsiteX68" fmla="*/ 1557867 w 8640249"/>
              <a:gd name="connsiteY68" fmla="*/ 2144796 h 4953851"/>
              <a:gd name="connsiteX69" fmla="*/ 321733 w 8640249"/>
              <a:gd name="connsiteY69" fmla="*/ 1704530 h 4953851"/>
              <a:gd name="connsiteX70" fmla="*/ 0 w 8640249"/>
              <a:gd name="connsiteY70" fmla="*/ 1484396 h 4953851"/>
              <a:gd name="connsiteX71" fmla="*/ 508000 w 8640249"/>
              <a:gd name="connsiteY71" fmla="*/ 1992396 h 4953851"/>
              <a:gd name="connsiteX72" fmla="*/ 1507067 w 8640249"/>
              <a:gd name="connsiteY72" fmla="*/ 2398796 h 4953851"/>
              <a:gd name="connsiteX73" fmla="*/ 2260334 w 8640249"/>
              <a:gd name="connsiteY73" fmla="*/ 2511422 h 4953851"/>
              <a:gd name="connsiteX74" fmla="*/ 1775636 w 8640249"/>
              <a:gd name="connsiteY74" fmla="*/ 2617355 h 4953851"/>
              <a:gd name="connsiteX75" fmla="*/ 2589944 w 8640249"/>
              <a:gd name="connsiteY75" fmla="*/ 2628381 h 4953851"/>
              <a:gd name="connsiteX76" fmla="*/ 2946400 w 8640249"/>
              <a:gd name="connsiteY76" fmla="*/ 2737463 h 4953851"/>
              <a:gd name="connsiteX77" fmla="*/ 3352800 w 8640249"/>
              <a:gd name="connsiteY77" fmla="*/ 2940663 h 4953851"/>
              <a:gd name="connsiteX78" fmla="*/ 3556000 w 8640249"/>
              <a:gd name="connsiteY78" fmla="*/ 3380930 h 4953851"/>
              <a:gd name="connsiteX79" fmla="*/ 3606800 w 8640249"/>
              <a:gd name="connsiteY79" fmla="*/ 3787330 h 4953851"/>
              <a:gd name="connsiteX80" fmla="*/ 3572933 w 8640249"/>
              <a:gd name="connsiteY80" fmla="*/ 3956663 h 4953851"/>
              <a:gd name="connsiteX81" fmla="*/ 3556000 w 8640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5963366 w 8513249"/>
              <a:gd name="connsiteY43" fmla="*/ 459145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464459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051697 w 8513249"/>
              <a:gd name="connsiteY42" fmla="*/ 1265051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202917 w 8513249"/>
              <a:gd name="connsiteY38" fmla="*/ 1719493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889556 w 8513249"/>
              <a:gd name="connsiteY35" fmla="*/ 1113832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66195 w 8513249"/>
              <a:gd name="connsiteY40" fmla="*/ 1090450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45595 w 8513249"/>
              <a:gd name="connsiteY40" fmla="*/ 942367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91398 w 8513249"/>
              <a:gd name="connsiteY42" fmla="*/ 1146584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491595 w 8513249"/>
              <a:gd name="connsiteY40" fmla="*/ 107564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804247 w 8513249"/>
              <a:gd name="connsiteY41" fmla="*/ 775435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618595 w 8513249"/>
              <a:gd name="connsiteY40" fmla="*/ 986792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28514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732895 w 8513249"/>
              <a:gd name="connsiteY40" fmla="*/ 957175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6433267 w 8513249"/>
              <a:gd name="connsiteY43" fmla="*/ 25182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32430 w 8513249"/>
              <a:gd name="connsiteY28" fmla="*/ 1911668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5885910 w 8513249"/>
              <a:gd name="connsiteY43" fmla="*/ 1469432 h 4953851"/>
              <a:gd name="connsiteX44" fmla="*/ 5721301 w 8513249"/>
              <a:gd name="connsiteY44" fmla="*/ 1799042 h 4953851"/>
              <a:gd name="connsiteX45" fmla="*/ 5567651 w 8513249"/>
              <a:gd name="connsiteY45" fmla="*/ 2022325 h 4953851"/>
              <a:gd name="connsiteX46" fmla="*/ 5401983 w 8513249"/>
              <a:gd name="connsiteY46" fmla="*/ 2016007 h 4953851"/>
              <a:gd name="connsiteX47" fmla="*/ 5259307 w 8513249"/>
              <a:gd name="connsiteY47" fmla="*/ 2192446 h 4953851"/>
              <a:gd name="connsiteX48" fmla="*/ 4940970 w 8513249"/>
              <a:gd name="connsiteY48" fmla="*/ 1976823 h 4953851"/>
              <a:gd name="connsiteX49" fmla="*/ 4955697 w 8513249"/>
              <a:gd name="connsiteY49" fmla="*/ 1583553 h 4953851"/>
              <a:gd name="connsiteX50" fmla="*/ 4972359 w 8513249"/>
              <a:gd name="connsiteY50" fmla="*/ 938198 h 4953851"/>
              <a:gd name="connsiteX51" fmla="*/ 4901019 w 8513249"/>
              <a:gd name="connsiteY51" fmla="*/ 202976 h 4953851"/>
              <a:gd name="connsiteX52" fmla="*/ 4757822 w 8513249"/>
              <a:gd name="connsiteY52" fmla="*/ 992169 h 4953851"/>
              <a:gd name="connsiteX53" fmla="*/ 4612717 w 8513249"/>
              <a:gd name="connsiteY53" fmla="*/ 1308782 h 4953851"/>
              <a:gd name="connsiteX54" fmla="*/ 4519678 w 8513249"/>
              <a:gd name="connsiteY54" fmla="*/ 1569811 h 4953851"/>
              <a:gd name="connsiteX55" fmla="*/ 4227623 w 8513249"/>
              <a:gd name="connsiteY55" fmla="*/ 1946716 h 4953851"/>
              <a:gd name="connsiteX56" fmla="*/ 3996829 w 8513249"/>
              <a:gd name="connsiteY56" fmla="*/ 1689940 h 4953851"/>
              <a:gd name="connsiteX57" fmla="*/ 4125166 w 8513249"/>
              <a:gd name="connsiteY57" fmla="*/ 1353540 h 4953851"/>
              <a:gd name="connsiteX58" fmla="*/ 3623287 w 8513249"/>
              <a:gd name="connsiteY58" fmla="*/ 1027076 h 4953851"/>
              <a:gd name="connsiteX59" fmla="*/ 3711707 w 8513249"/>
              <a:gd name="connsiteY59" fmla="*/ 1753205 h 4953851"/>
              <a:gd name="connsiteX60" fmla="*/ 3383959 w 8513249"/>
              <a:gd name="connsiteY60" fmla="*/ 1604283 h 4953851"/>
              <a:gd name="connsiteX61" fmla="*/ 2596928 w 8513249"/>
              <a:gd name="connsiteY61" fmla="*/ 0 h 4953851"/>
              <a:gd name="connsiteX62" fmla="*/ 3054350 w 8513249"/>
              <a:gd name="connsiteY62" fmla="*/ 1897146 h 4953851"/>
              <a:gd name="connsiteX63" fmla="*/ 2134046 w 8513249"/>
              <a:gd name="connsiteY63" fmla="*/ 1575464 h 4953851"/>
              <a:gd name="connsiteX64" fmla="*/ 1572126 w 8513249"/>
              <a:gd name="connsiteY64" fmla="*/ 1267641 h 4953851"/>
              <a:gd name="connsiteX65" fmla="*/ 2059183 w 8513249"/>
              <a:gd name="connsiteY65" fmla="*/ 1790557 h 4953851"/>
              <a:gd name="connsiteX66" fmla="*/ 2599267 w 8513249"/>
              <a:gd name="connsiteY66" fmla="*/ 2161730 h 4953851"/>
              <a:gd name="connsiteX67" fmla="*/ 1430867 w 8513249"/>
              <a:gd name="connsiteY67" fmla="*/ 2144796 h 4953851"/>
              <a:gd name="connsiteX68" fmla="*/ 194733 w 8513249"/>
              <a:gd name="connsiteY68" fmla="*/ 1704530 h 4953851"/>
              <a:gd name="connsiteX69" fmla="*/ 0 w 8513249"/>
              <a:gd name="connsiteY69" fmla="*/ 1632480 h 4953851"/>
              <a:gd name="connsiteX70" fmla="*/ 381000 w 8513249"/>
              <a:gd name="connsiteY70" fmla="*/ 1992396 h 4953851"/>
              <a:gd name="connsiteX71" fmla="*/ 1380067 w 8513249"/>
              <a:gd name="connsiteY71" fmla="*/ 2398796 h 4953851"/>
              <a:gd name="connsiteX72" fmla="*/ 2133334 w 8513249"/>
              <a:gd name="connsiteY72" fmla="*/ 2511422 h 4953851"/>
              <a:gd name="connsiteX73" fmla="*/ 1648636 w 8513249"/>
              <a:gd name="connsiteY73" fmla="*/ 2617355 h 4953851"/>
              <a:gd name="connsiteX74" fmla="*/ 2462944 w 8513249"/>
              <a:gd name="connsiteY74" fmla="*/ 2628381 h 4953851"/>
              <a:gd name="connsiteX75" fmla="*/ 2819400 w 8513249"/>
              <a:gd name="connsiteY75" fmla="*/ 2737463 h 4953851"/>
              <a:gd name="connsiteX76" fmla="*/ 3225800 w 8513249"/>
              <a:gd name="connsiteY76" fmla="*/ 2940663 h 4953851"/>
              <a:gd name="connsiteX77" fmla="*/ 3429000 w 8513249"/>
              <a:gd name="connsiteY77" fmla="*/ 3380930 h 4953851"/>
              <a:gd name="connsiteX78" fmla="*/ 3479800 w 8513249"/>
              <a:gd name="connsiteY78" fmla="*/ 3787330 h 4953851"/>
              <a:gd name="connsiteX79" fmla="*/ 3445933 w 8513249"/>
              <a:gd name="connsiteY79" fmla="*/ 3956663 h 4953851"/>
              <a:gd name="connsiteX80" fmla="*/ 3429000 w 8513249"/>
              <a:gd name="connsiteY80"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81579 w 8513249"/>
              <a:gd name="connsiteY28" fmla="*/ 1850430 h 4953851"/>
              <a:gd name="connsiteX29" fmla="*/ 7351233 w 8513249"/>
              <a:gd name="connsiteY29" fmla="*/ 2014842 h 4953851"/>
              <a:gd name="connsiteX30" fmla="*/ 7108259 w 8513249"/>
              <a:gd name="connsiteY30" fmla="*/ 2042409 h 4953851"/>
              <a:gd name="connsiteX31" fmla="*/ 6857409 w 8513249"/>
              <a:gd name="connsiteY31" fmla="*/ 2160154 h 4953851"/>
              <a:gd name="connsiteX32" fmla="*/ 6290733 w 8513249"/>
              <a:gd name="connsiteY32" fmla="*/ 2212530 h 4953851"/>
              <a:gd name="connsiteX33" fmla="*/ 5952067 w 8513249"/>
              <a:gd name="connsiteY33" fmla="*/ 2263330 h 4953851"/>
              <a:gd name="connsiteX34" fmla="*/ 6426200 w 8513249"/>
              <a:gd name="connsiteY34" fmla="*/ 1890796 h 4953851"/>
              <a:gd name="connsiteX35" fmla="*/ 7533956 w 8513249"/>
              <a:gd name="connsiteY35" fmla="*/ 1187873 h 4953851"/>
              <a:gd name="connsiteX36" fmla="*/ 7059427 w 8513249"/>
              <a:gd name="connsiteY36" fmla="*/ 1360743 h 4953851"/>
              <a:gd name="connsiteX37" fmla="*/ 6688863 w 8513249"/>
              <a:gd name="connsiteY37" fmla="*/ 1541103 h 4953851"/>
              <a:gd name="connsiteX38" fmla="*/ 6063218 w 8513249"/>
              <a:gd name="connsiteY38" fmla="*/ 1734302 h 4953851"/>
              <a:gd name="connsiteX39" fmla="*/ 6279315 w 8513249"/>
              <a:gd name="connsiteY39" fmla="*/ 1438314 h 4953851"/>
              <a:gd name="connsiteX40" fmla="*/ 6694795 w 8513249"/>
              <a:gd name="connsiteY40" fmla="*/ 927558 h 4953851"/>
              <a:gd name="connsiteX41" fmla="*/ 6791547 w 8513249"/>
              <a:gd name="connsiteY41" fmla="*/ 760627 h 4953851"/>
              <a:gd name="connsiteX42" fmla="*/ 6115199 w 8513249"/>
              <a:gd name="connsiteY42" fmla="*/ 1383518 h 4953851"/>
              <a:gd name="connsiteX43" fmla="*/ 5885910 w 8513249"/>
              <a:gd name="connsiteY43" fmla="*/ 1469432 h 4953851"/>
              <a:gd name="connsiteX44" fmla="*/ 5721301 w 8513249"/>
              <a:gd name="connsiteY44" fmla="*/ 1799042 h 4953851"/>
              <a:gd name="connsiteX45" fmla="*/ 5567651 w 8513249"/>
              <a:gd name="connsiteY45" fmla="*/ 2022325 h 4953851"/>
              <a:gd name="connsiteX46" fmla="*/ 5401983 w 8513249"/>
              <a:gd name="connsiteY46" fmla="*/ 2016007 h 4953851"/>
              <a:gd name="connsiteX47" fmla="*/ 5259307 w 8513249"/>
              <a:gd name="connsiteY47" fmla="*/ 2192446 h 4953851"/>
              <a:gd name="connsiteX48" fmla="*/ 4940970 w 8513249"/>
              <a:gd name="connsiteY48" fmla="*/ 1976823 h 4953851"/>
              <a:gd name="connsiteX49" fmla="*/ 4955697 w 8513249"/>
              <a:gd name="connsiteY49" fmla="*/ 1583553 h 4953851"/>
              <a:gd name="connsiteX50" fmla="*/ 4972359 w 8513249"/>
              <a:gd name="connsiteY50" fmla="*/ 938198 h 4953851"/>
              <a:gd name="connsiteX51" fmla="*/ 4901019 w 8513249"/>
              <a:gd name="connsiteY51" fmla="*/ 202976 h 4953851"/>
              <a:gd name="connsiteX52" fmla="*/ 4757822 w 8513249"/>
              <a:gd name="connsiteY52" fmla="*/ 992169 h 4953851"/>
              <a:gd name="connsiteX53" fmla="*/ 4612717 w 8513249"/>
              <a:gd name="connsiteY53" fmla="*/ 1308782 h 4953851"/>
              <a:gd name="connsiteX54" fmla="*/ 4519678 w 8513249"/>
              <a:gd name="connsiteY54" fmla="*/ 1569811 h 4953851"/>
              <a:gd name="connsiteX55" fmla="*/ 4227623 w 8513249"/>
              <a:gd name="connsiteY55" fmla="*/ 1946716 h 4953851"/>
              <a:gd name="connsiteX56" fmla="*/ 3996829 w 8513249"/>
              <a:gd name="connsiteY56" fmla="*/ 1689940 h 4953851"/>
              <a:gd name="connsiteX57" fmla="*/ 4125166 w 8513249"/>
              <a:gd name="connsiteY57" fmla="*/ 1353540 h 4953851"/>
              <a:gd name="connsiteX58" fmla="*/ 3623287 w 8513249"/>
              <a:gd name="connsiteY58" fmla="*/ 1027076 h 4953851"/>
              <a:gd name="connsiteX59" fmla="*/ 3711707 w 8513249"/>
              <a:gd name="connsiteY59" fmla="*/ 1753205 h 4953851"/>
              <a:gd name="connsiteX60" fmla="*/ 3383959 w 8513249"/>
              <a:gd name="connsiteY60" fmla="*/ 1604283 h 4953851"/>
              <a:gd name="connsiteX61" fmla="*/ 2596928 w 8513249"/>
              <a:gd name="connsiteY61" fmla="*/ 0 h 4953851"/>
              <a:gd name="connsiteX62" fmla="*/ 3054350 w 8513249"/>
              <a:gd name="connsiteY62" fmla="*/ 1897146 h 4953851"/>
              <a:gd name="connsiteX63" fmla="*/ 2134046 w 8513249"/>
              <a:gd name="connsiteY63" fmla="*/ 1575464 h 4953851"/>
              <a:gd name="connsiteX64" fmla="*/ 1572126 w 8513249"/>
              <a:gd name="connsiteY64" fmla="*/ 1267641 h 4953851"/>
              <a:gd name="connsiteX65" fmla="*/ 2059183 w 8513249"/>
              <a:gd name="connsiteY65" fmla="*/ 1790557 h 4953851"/>
              <a:gd name="connsiteX66" fmla="*/ 2599267 w 8513249"/>
              <a:gd name="connsiteY66" fmla="*/ 2161730 h 4953851"/>
              <a:gd name="connsiteX67" fmla="*/ 1430867 w 8513249"/>
              <a:gd name="connsiteY67" fmla="*/ 2144796 h 4953851"/>
              <a:gd name="connsiteX68" fmla="*/ 194733 w 8513249"/>
              <a:gd name="connsiteY68" fmla="*/ 1704530 h 4953851"/>
              <a:gd name="connsiteX69" fmla="*/ 0 w 8513249"/>
              <a:gd name="connsiteY69" fmla="*/ 1632480 h 4953851"/>
              <a:gd name="connsiteX70" fmla="*/ 381000 w 8513249"/>
              <a:gd name="connsiteY70" fmla="*/ 1992396 h 4953851"/>
              <a:gd name="connsiteX71" fmla="*/ 1380067 w 8513249"/>
              <a:gd name="connsiteY71" fmla="*/ 2398796 h 4953851"/>
              <a:gd name="connsiteX72" fmla="*/ 2133334 w 8513249"/>
              <a:gd name="connsiteY72" fmla="*/ 2511422 h 4953851"/>
              <a:gd name="connsiteX73" fmla="*/ 1648636 w 8513249"/>
              <a:gd name="connsiteY73" fmla="*/ 2617355 h 4953851"/>
              <a:gd name="connsiteX74" fmla="*/ 2462944 w 8513249"/>
              <a:gd name="connsiteY74" fmla="*/ 2628381 h 4953851"/>
              <a:gd name="connsiteX75" fmla="*/ 2819400 w 8513249"/>
              <a:gd name="connsiteY75" fmla="*/ 2737463 h 4953851"/>
              <a:gd name="connsiteX76" fmla="*/ 3225800 w 8513249"/>
              <a:gd name="connsiteY76" fmla="*/ 2940663 h 4953851"/>
              <a:gd name="connsiteX77" fmla="*/ 3429000 w 8513249"/>
              <a:gd name="connsiteY77" fmla="*/ 3380930 h 4953851"/>
              <a:gd name="connsiteX78" fmla="*/ 3479800 w 8513249"/>
              <a:gd name="connsiteY78" fmla="*/ 3787330 h 4953851"/>
              <a:gd name="connsiteX79" fmla="*/ 3445933 w 8513249"/>
              <a:gd name="connsiteY79" fmla="*/ 3956663 h 4953851"/>
              <a:gd name="connsiteX80" fmla="*/ 3429000 w 8513249"/>
              <a:gd name="connsiteY80"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81579 w 8513249"/>
              <a:gd name="connsiteY28" fmla="*/ 1850430 h 4953851"/>
              <a:gd name="connsiteX29" fmla="*/ 7746714 w 8513249"/>
              <a:gd name="connsiteY29" fmla="*/ 1853487 h 4953851"/>
              <a:gd name="connsiteX30" fmla="*/ 7351233 w 8513249"/>
              <a:gd name="connsiteY30" fmla="*/ 2014842 h 4953851"/>
              <a:gd name="connsiteX31" fmla="*/ 7108259 w 8513249"/>
              <a:gd name="connsiteY31" fmla="*/ 2042409 h 4953851"/>
              <a:gd name="connsiteX32" fmla="*/ 6857409 w 8513249"/>
              <a:gd name="connsiteY32" fmla="*/ 2160154 h 4953851"/>
              <a:gd name="connsiteX33" fmla="*/ 6290733 w 8513249"/>
              <a:gd name="connsiteY33" fmla="*/ 2212530 h 4953851"/>
              <a:gd name="connsiteX34" fmla="*/ 5952067 w 8513249"/>
              <a:gd name="connsiteY34" fmla="*/ 2263330 h 4953851"/>
              <a:gd name="connsiteX35" fmla="*/ 6426200 w 8513249"/>
              <a:gd name="connsiteY35" fmla="*/ 1890796 h 4953851"/>
              <a:gd name="connsiteX36" fmla="*/ 7533956 w 8513249"/>
              <a:gd name="connsiteY36" fmla="*/ 1187873 h 4953851"/>
              <a:gd name="connsiteX37" fmla="*/ 7059427 w 8513249"/>
              <a:gd name="connsiteY37" fmla="*/ 1360743 h 4953851"/>
              <a:gd name="connsiteX38" fmla="*/ 6688863 w 8513249"/>
              <a:gd name="connsiteY38" fmla="*/ 1541103 h 4953851"/>
              <a:gd name="connsiteX39" fmla="*/ 6063218 w 8513249"/>
              <a:gd name="connsiteY39" fmla="*/ 1734302 h 4953851"/>
              <a:gd name="connsiteX40" fmla="*/ 6279315 w 8513249"/>
              <a:gd name="connsiteY40" fmla="*/ 1438314 h 4953851"/>
              <a:gd name="connsiteX41" fmla="*/ 6694795 w 8513249"/>
              <a:gd name="connsiteY41" fmla="*/ 927558 h 4953851"/>
              <a:gd name="connsiteX42" fmla="*/ 6791547 w 8513249"/>
              <a:gd name="connsiteY42" fmla="*/ 760627 h 4953851"/>
              <a:gd name="connsiteX43" fmla="*/ 6115199 w 8513249"/>
              <a:gd name="connsiteY43" fmla="*/ 138351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781579 w 8513249"/>
              <a:gd name="connsiteY28" fmla="*/ 1850430 h 4953851"/>
              <a:gd name="connsiteX29" fmla="*/ 8090760 w 8513249"/>
              <a:gd name="connsiteY29" fmla="*/ 1404408 h 4953851"/>
              <a:gd name="connsiteX30" fmla="*/ 7351233 w 8513249"/>
              <a:gd name="connsiteY30" fmla="*/ 2014842 h 4953851"/>
              <a:gd name="connsiteX31" fmla="*/ 7108259 w 8513249"/>
              <a:gd name="connsiteY31" fmla="*/ 2042409 h 4953851"/>
              <a:gd name="connsiteX32" fmla="*/ 6857409 w 8513249"/>
              <a:gd name="connsiteY32" fmla="*/ 2160154 h 4953851"/>
              <a:gd name="connsiteX33" fmla="*/ 6290733 w 8513249"/>
              <a:gd name="connsiteY33" fmla="*/ 2212530 h 4953851"/>
              <a:gd name="connsiteX34" fmla="*/ 5952067 w 8513249"/>
              <a:gd name="connsiteY34" fmla="*/ 2263330 h 4953851"/>
              <a:gd name="connsiteX35" fmla="*/ 6426200 w 8513249"/>
              <a:gd name="connsiteY35" fmla="*/ 1890796 h 4953851"/>
              <a:gd name="connsiteX36" fmla="*/ 7533956 w 8513249"/>
              <a:gd name="connsiteY36" fmla="*/ 1187873 h 4953851"/>
              <a:gd name="connsiteX37" fmla="*/ 7059427 w 8513249"/>
              <a:gd name="connsiteY37" fmla="*/ 1360743 h 4953851"/>
              <a:gd name="connsiteX38" fmla="*/ 6688863 w 8513249"/>
              <a:gd name="connsiteY38" fmla="*/ 1541103 h 4953851"/>
              <a:gd name="connsiteX39" fmla="*/ 6063218 w 8513249"/>
              <a:gd name="connsiteY39" fmla="*/ 1734302 h 4953851"/>
              <a:gd name="connsiteX40" fmla="*/ 6279315 w 8513249"/>
              <a:gd name="connsiteY40" fmla="*/ 1438314 h 4953851"/>
              <a:gd name="connsiteX41" fmla="*/ 6694795 w 8513249"/>
              <a:gd name="connsiteY41" fmla="*/ 927558 h 4953851"/>
              <a:gd name="connsiteX42" fmla="*/ 6791547 w 8513249"/>
              <a:gd name="connsiteY42" fmla="*/ 760627 h 4953851"/>
              <a:gd name="connsiteX43" fmla="*/ 6115199 w 8513249"/>
              <a:gd name="connsiteY43" fmla="*/ 138351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513249"/>
              <a:gd name="connsiteY0" fmla="*/ 4159863 h 4953851"/>
              <a:gd name="connsiteX1" fmla="*/ 3341831 w 8513249"/>
              <a:gd name="connsiteY1" fmla="*/ 4389012 h 4953851"/>
              <a:gd name="connsiteX2" fmla="*/ 2820836 w 8513249"/>
              <a:gd name="connsiteY2" fmla="*/ 4805211 h 4953851"/>
              <a:gd name="connsiteX3" fmla="*/ 3469422 w 8513249"/>
              <a:gd name="connsiteY3" fmla="*/ 4626839 h 4953851"/>
              <a:gd name="connsiteX4" fmla="*/ 3426893 w 8513249"/>
              <a:gd name="connsiteY4" fmla="*/ 4849804 h 4953851"/>
              <a:gd name="connsiteX5" fmla="*/ 3915989 w 8513249"/>
              <a:gd name="connsiteY5" fmla="*/ 4641702 h 4953851"/>
              <a:gd name="connsiteX6" fmla="*/ 4341293 w 8513249"/>
              <a:gd name="connsiteY6" fmla="*/ 4864665 h 4953851"/>
              <a:gd name="connsiteX7" fmla="*/ 4883553 w 8513249"/>
              <a:gd name="connsiteY7" fmla="*/ 4552520 h 4953851"/>
              <a:gd name="connsiteX8" fmla="*/ 5542773 w 8513249"/>
              <a:gd name="connsiteY8" fmla="*/ 4953851 h 4953851"/>
              <a:gd name="connsiteX9" fmla="*/ 5308855 w 8513249"/>
              <a:gd name="connsiteY9" fmla="*/ 4641705 h 4953851"/>
              <a:gd name="connsiteX10" fmla="*/ 6107337 w 8513249"/>
              <a:gd name="connsiteY10" fmla="*/ 4838552 h 4953851"/>
              <a:gd name="connsiteX11" fmla="*/ 5533831 w 8513249"/>
              <a:gd name="connsiteY11" fmla="*/ 4412444 h 4953851"/>
              <a:gd name="connsiteX12" fmla="*/ 5432985 w 8513249"/>
              <a:gd name="connsiteY12" fmla="*/ 4198782 h 4953851"/>
              <a:gd name="connsiteX13" fmla="*/ 5365389 w 8513249"/>
              <a:gd name="connsiteY13" fmla="*/ 3891025 h 4953851"/>
              <a:gd name="connsiteX14" fmla="*/ 5444067 w 8513249"/>
              <a:gd name="connsiteY14" fmla="*/ 3668796 h 4953851"/>
              <a:gd name="connsiteX15" fmla="*/ 5393267 w 8513249"/>
              <a:gd name="connsiteY15" fmla="*/ 3330130 h 4953851"/>
              <a:gd name="connsiteX16" fmla="*/ 5410200 w 8513249"/>
              <a:gd name="connsiteY16" fmla="*/ 3042263 h 4953851"/>
              <a:gd name="connsiteX17" fmla="*/ 5427133 w 8513249"/>
              <a:gd name="connsiteY17" fmla="*/ 2872930 h 4953851"/>
              <a:gd name="connsiteX18" fmla="*/ 5427133 w 8513249"/>
              <a:gd name="connsiteY18" fmla="*/ 2872930 h 4953851"/>
              <a:gd name="connsiteX19" fmla="*/ 6019800 w 8513249"/>
              <a:gd name="connsiteY19" fmla="*/ 2737463 h 4953851"/>
              <a:gd name="connsiteX20" fmla="*/ 7056209 w 8513249"/>
              <a:gd name="connsiteY20" fmla="*/ 2692176 h 4953851"/>
              <a:gd name="connsiteX21" fmla="*/ 6450153 w 8513249"/>
              <a:gd name="connsiteY21" fmla="*/ 2522056 h 4953851"/>
              <a:gd name="connsiteX22" fmla="*/ 7052733 w 8513249"/>
              <a:gd name="connsiteY22" fmla="*/ 2347996 h 4953851"/>
              <a:gd name="connsiteX23" fmla="*/ 8343570 w 8513249"/>
              <a:gd name="connsiteY23" fmla="*/ 2368983 h 4953851"/>
              <a:gd name="connsiteX24" fmla="*/ 7567822 w 8513249"/>
              <a:gd name="connsiteY24" fmla="*/ 2200716 h 4953851"/>
              <a:gd name="connsiteX25" fmla="*/ 7790883 w 8513249"/>
              <a:gd name="connsiteY25" fmla="*/ 2076498 h 4953851"/>
              <a:gd name="connsiteX26" fmla="*/ 8015609 w 8513249"/>
              <a:gd name="connsiteY26" fmla="*/ 1957613 h 4953851"/>
              <a:gd name="connsiteX27" fmla="*/ 8513249 w 8513249"/>
              <a:gd name="connsiteY27" fmla="*/ 1748822 h 4953851"/>
              <a:gd name="connsiteX28" fmla="*/ 7666896 w 8513249"/>
              <a:gd name="connsiteY28" fmla="*/ 1911669 h 4953851"/>
              <a:gd name="connsiteX29" fmla="*/ 8090760 w 8513249"/>
              <a:gd name="connsiteY29" fmla="*/ 1404408 h 4953851"/>
              <a:gd name="connsiteX30" fmla="*/ 7351233 w 8513249"/>
              <a:gd name="connsiteY30" fmla="*/ 2014842 h 4953851"/>
              <a:gd name="connsiteX31" fmla="*/ 7108259 w 8513249"/>
              <a:gd name="connsiteY31" fmla="*/ 2042409 h 4953851"/>
              <a:gd name="connsiteX32" fmla="*/ 6857409 w 8513249"/>
              <a:gd name="connsiteY32" fmla="*/ 2160154 h 4953851"/>
              <a:gd name="connsiteX33" fmla="*/ 6290733 w 8513249"/>
              <a:gd name="connsiteY33" fmla="*/ 2212530 h 4953851"/>
              <a:gd name="connsiteX34" fmla="*/ 5952067 w 8513249"/>
              <a:gd name="connsiteY34" fmla="*/ 2263330 h 4953851"/>
              <a:gd name="connsiteX35" fmla="*/ 6426200 w 8513249"/>
              <a:gd name="connsiteY35" fmla="*/ 1890796 h 4953851"/>
              <a:gd name="connsiteX36" fmla="*/ 7533956 w 8513249"/>
              <a:gd name="connsiteY36" fmla="*/ 1187873 h 4953851"/>
              <a:gd name="connsiteX37" fmla="*/ 7059427 w 8513249"/>
              <a:gd name="connsiteY37" fmla="*/ 1360743 h 4953851"/>
              <a:gd name="connsiteX38" fmla="*/ 6688863 w 8513249"/>
              <a:gd name="connsiteY38" fmla="*/ 1541103 h 4953851"/>
              <a:gd name="connsiteX39" fmla="*/ 6063218 w 8513249"/>
              <a:gd name="connsiteY39" fmla="*/ 1734302 h 4953851"/>
              <a:gd name="connsiteX40" fmla="*/ 6279315 w 8513249"/>
              <a:gd name="connsiteY40" fmla="*/ 1438314 h 4953851"/>
              <a:gd name="connsiteX41" fmla="*/ 6694795 w 8513249"/>
              <a:gd name="connsiteY41" fmla="*/ 927558 h 4953851"/>
              <a:gd name="connsiteX42" fmla="*/ 6791547 w 8513249"/>
              <a:gd name="connsiteY42" fmla="*/ 760627 h 4953851"/>
              <a:gd name="connsiteX43" fmla="*/ 6115199 w 8513249"/>
              <a:gd name="connsiteY43" fmla="*/ 1383518 h 4953851"/>
              <a:gd name="connsiteX44" fmla="*/ 5885910 w 8513249"/>
              <a:gd name="connsiteY44" fmla="*/ 1469432 h 4953851"/>
              <a:gd name="connsiteX45" fmla="*/ 5721301 w 8513249"/>
              <a:gd name="connsiteY45" fmla="*/ 1799042 h 4953851"/>
              <a:gd name="connsiteX46" fmla="*/ 5567651 w 8513249"/>
              <a:gd name="connsiteY46" fmla="*/ 2022325 h 4953851"/>
              <a:gd name="connsiteX47" fmla="*/ 5401983 w 8513249"/>
              <a:gd name="connsiteY47" fmla="*/ 2016007 h 4953851"/>
              <a:gd name="connsiteX48" fmla="*/ 5259307 w 8513249"/>
              <a:gd name="connsiteY48" fmla="*/ 2192446 h 4953851"/>
              <a:gd name="connsiteX49" fmla="*/ 4940970 w 8513249"/>
              <a:gd name="connsiteY49" fmla="*/ 1976823 h 4953851"/>
              <a:gd name="connsiteX50" fmla="*/ 4955697 w 8513249"/>
              <a:gd name="connsiteY50" fmla="*/ 1583553 h 4953851"/>
              <a:gd name="connsiteX51" fmla="*/ 4972359 w 8513249"/>
              <a:gd name="connsiteY51" fmla="*/ 938198 h 4953851"/>
              <a:gd name="connsiteX52" fmla="*/ 4901019 w 8513249"/>
              <a:gd name="connsiteY52" fmla="*/ 202976 h 4953851"/>
              <a:gd name="connsiteX53" fmla="*/ 4757822 w 8513249"/>
              <a:gd name="connsiteY53" fmla="*/ 992169 h 4953851"/>
              <a:gd name="connsiteX54" fmla="*/ 4612717 w 8513249"/>
              <a:gd name="connsiteY54" fmla="*/ 1308782 h 4953851"/>
              <a:gd name="connsiteX55" fmla="*/ 4519678 w 8513249"/>
              <a:gd name="connsiteY55" fmla="*/ 1569811 h 4953851"/>
              <a:gd name="connsiteX56" fmla="*/ 4227623 w 8513249"/>
              <a:gd name="connsiteY56" fmla="*/ 1946716 h 4953851"/>
              <a:gd name="connsiteX57" fmla="*/ 3996829 w 8513249"/>
              <a:gd name="connsiteY57" fmla="*/ 1689940 h 4953851"/>
              <a:gd name="connsiteX58" fmla="*/ 4125166 w 8513249"/>
              <a:gd name="connsiteY58" fmla="*/ 1353540 h 4953851"/>
              <a:gd name="connsiteX59" fmla="*/ 3623287 w 8513249"/>
              <a:gd name="connsiteY59" fmla="*/ 1027076 h 4953851"/>
              <a:gd name="connsiteX60" fmla="*/ 3711707 w 8513249"/>
              <a:gd name="connsiteY60" fmla="*/ 1753205 h 4953851"/>
              <a:gd name="connsiteX61" fmla="*/ 3383959 w 8513249"/>
              <a:gd name="connsiteY61" fmla="*/ 1604283 h 4953851"/>
              <a:gd name="connsiteX62" fmla="*/ 2596928 w 8513249"/>
              <a:gd name="connsiteY62" fmla="*/ 0 h 4953851"/>
              <a:gd name="connsiteX63" fmla="*/ 3054350 w 8513249"/>
              <a:gd name="connsiteY63" fmla="*/ 1897146 h 4953851"/>
              <a:gd name="connsiteX64" fmla="*/ 2134046 w 8513249"/>
              <a:gd name="connsiteY64" fmla="*/ 1575464 h 4953851"/>
              <a:gd name="connsiteX65" fmla="*/ 1572126 w 8513249"/>
              <a:gd name="connsiteY65" fmla="*/ 1267641 h 4953851"/>
              <a:gd name="connsiteX66" fmla="*/ 2059183 w 8513249"/>
              <a:gd name="connsiteY66" fmla="*/ 1790557 h 4953851"/>
              <a:gd name="connsiteX67" fmla="*/ 2599267 w 8513249"/>
              <a:gd name="connsiteY67" fmla="*/ 2161730 h 4953851"/>
              <a:gd name="connsiteX68" fmla="*/ 1430867 w 8513249"/>
              <a:gd name="connsiteY68" fmla="*/ 2144796 h 4953851"/>
              <a:gd name="connsiteX69" fmla="*/ 194733 w 8513249"/>
              <a:gd name="connsiteY69" fmla="*/ 1704530 h 4953851"/>
              <a:gd name="connsiteX70" fmla="*/ 0 w 8513249"/>
              <a:gd name="connsiteY70" fmla="*/ 1632480 h 4953851"/>
              <a:gd name="connsiteX71" fmla="*/ 381000 w 8513249"/>
              <a:gd name="connsiteY71" fmla="*/ 1992396 h 4953851"/>
              <a:gd name="connsiteX72" fmla="*/ 1380067 w 8513249"/>
              <a:gd name="connsiteY72" fmla="*/ 2398796 h 4953851"/>
              <a:gd name="connsiteX73" fmla="*/ 2133334 w 8513249"/>
              <a:gd name="connsiteY73" fmla="*/ 2511422 h 4953851"/>
              <a:gd name="connsiteX74" fmla="*/ 1648636 w 8513249"/>
              <a:gd name="connsiteY74" fmla="*/ 2617355 h 4953851"/>
              <a:gd name="connsiteX75" fmla="*/ 2462944 w 8513249"/>
              <a:gd name="connsiteY75" fmla="*/ 2628381 h 4953851"/>
              <a:gd name="connsiteX76" fmla="*/ 2819400 w 8513249"/>
              <a:gd name="connsiteY76" fmla="*/ 2737463 h 4953851"/>
              <a:gd name="connsiteX77" fmla="*/ 3225800 w 8513249"/>
              <a:gd name="connsiteY77" fmla="*/ 2940663 h 4953851"/>
              <a:gd name="connsiteX78" fmla="*/ 3429000 w 8513249"/>
              <a:gd name="connsiteY78" fmla="*/ 3380930 h 4953851"/>
              <a:gd name="connsiteX79" fmla="*/ 3479800 w 8513249"/>
              <a:gd name="connsiteY79" fmla="*/ 3787330 h 4953851"/>
              <a:gd name="connsiteX80" fmla="*/ 3445933 w 8513249"/>
              <a:gd name="connsiteY80" fmla="*/ 3956663 h 4953851"/>
              <a:gd name="connsiteX81" fmla="*/ 3429000 w 8513249"/>
              <a:gd name="connsiteY81" fmla="*/ 4159863 h 4953851"/>
              <a:gd name="connsiteX0" fmla="*/ 3429000 w 8447716"/>
              <a:gd name="connsiteY0" fmla="*/ 4159863 h 4953851"/>
              <a:gd name="connsiteX1" fmla="*/ 3341831 w 8447716"/>
              <a:gd name="connsiteY1" fmla="*/ 4389012 h 4953851"/>
              <a:gd name="connsiteX2" fmla="*/ 2820836 w 8447716"/>
              <a:gd name="connsiteY2" fmla="*/ 4805211 h 4953851"/>
              <a:gd name="connsiteX3" fmla="*/ 3469422 w 8447716"/>
              <a:gd name="connsiteY3" fmla="*/ 4626839 h 4953851"/>
              <a:gd name="connsiteX4" fmla="*/ 3426893 w 8447716"/>
              <a:gd name="connsiteY4" fmla="*/ 4849804 h 4953851"/>
              <a:gd name="connsiteX5" fmla="*/ 3915989 w 8447716"/>
              <a:gd name="connsiteY5" fmla="*/ 4641702 h 4953851"/>
              <a:gd name="connsiteX6" fmla="*/ 4341293 w 8447716"/>
              <a:gd name="connsiteY6" fmla="*/ 4864665 h 4953851"/>
              <a:gd name="connsiteX7" fmla="*/ 4883553 w 8447716"/>
              <a:gd name="connsiteY7" fmla="*/ 4552520 h 4953851"/>
              <a:gd name="connsiteX8" fmla="*/ 5542773 w 8447716"/>
              <a:gd name="connsiteY8" fmla="*/ 4953851 h 4953851"/>
              <a:gd name="connsiteX9" fmla="*/ 5308855 w 8447716"/>
              <a:gd name="connsiteY9" fmla="*/ 4641705 h 4953851"/>
              <a:gd name="connsiteX10" fmla="*/ 6107337 w 8447716"/>
              <a:gd name="connsiteY10" fmla="*/ 4838552 h 4953851"/>
              <a:gd name="connsiteX11" fmla="*/ 5533831 w 8447716"/>
              <a:gd name="connsiteY11" fmla="*/ 4412444 h 4953851"/>
              <a:gd name="connsiteX12" fmla="*/ 5432985 w 8447716"/>
              <a:gd name="connsiteY12" fmla="*/ 4198782 h 4953851"/>
              <a:gd name="connsiteX13" fmla="*/ 5365389 w 8447716"/>
              <a:gd name="connsiteY13" fmla="*/ 3891025 h 4953851"/>
              <a:gd name="connsiteX14" fmla="*/ 5444067 w 8447716"/>
              <a:gd name="connsiteY14" fmla="*/ 3668796 h 4953851"/>
              <a:gd name="connsiteX15" fmla="*/ 5393267 w 8447716"/>
              <a:gd name="connsiteY15" fmla="*/ 3330130 h 4953851"/>
              <a:gd name="connsiteX16" fmla="*/ 5410200 w 8447716"/>
              <a:gd name="connsiteY16" fmla="*/ 3042263 h 4953851"/>
              <a:gd name="connsiteX17" fmla="*/ 5427133 w 8447716"/>
              <a:gd name="connsiteY17" fmla="*/ 2872930 h 4953851"/>
              <a:gd name="connsiteX18" fmla="*/ 5427133 w 8447716"/>
              <a:gd name="connsiteY18" fmla="*/ 2872930 h 4953851"/>
              <a:gd name="connsiteX19" fmla="*/ 6019800 w 8447716"/>
              <a:gd name="connsiteY19" fmla="*/ 2737463 h 4953851"/>
              <a:gd name="connsiteX20" fmla="*/ 7056209 w 8447716"/>
              <a:gd name="connsiteY20" fmla="*/ 2692176 h 4953851"/>
              <a:gd name="connsiteX21" fmla="*/ 6450153 w 8447716"/>
              <a:gd name="connsiteY21" fmla="*/ 2522056 h 4953851"/>
              <a:gd name="connsiteX22" fmla="*/ 7052733 w 8447716"/>
              <a:gd name="connsiteY22" fmla="*/ 2347996 h 4953851"/>
              <a:gd name="connsiteX23" fmla="*/ 8343570 w 8447716"/>
              <a:gd name="connsiteY23" fmla="*/ 2368983 h 4953851"/>
              <a:gd name="connsiteX24" fmla="*/ 7567822 w 8447716"/>
              <a:gd name="connsiteY24" fmla="*/ 2200716 h 4953851"/>
              <a:gd name="connsiteX25" fmla="*/ 7790883 w 8447716"/>
              <a:gd name="connsiteY25" fmla="*/ 2076498 h 4953851"/>
              <a:gd name="connsiteX26" fmla="*/ 8015609 w 8447716"/>
              <a:gd name="connsiteY26" fmla="*/ 1957613 h 4953851"/>
              <a:gd name="connsiteX27" fmla="*/ 8447716 w 8447716"/>
              <a:gd name="connsiteY27" fmla="*/ 1850886 h 4953851"/>
              <a:gd name="connsiteX28" fmla="*/ 7666896 w 8447716"/>
              <a:gd name="connsiteY28" fmla="*/ 1911669 h 4953851"/>
              <a:gd name="connsiteX29" fmla="*/ 8090760 w 8447716"/>
              <a:gd name="connsiteY29" fmla="*/ 1404408 h 4953851"/>
              <a:gd name="connsiteX30" fmla="*/ 7351233 w 8447716"/>
              <a:gd name="connsiteY30" fmla="*/ 2014842 h 4953851"/>
              <a:gd name="connsiteX31" fmla="*/ 7108259 w 8447716"/>
              <a:gd name="connsiteY31" fmla="*/ 2042409 h 4953851"/>
              <a:gd name="connsiteX32" fmla="*/ 6857409 w 8447716"/>
              <a:gd name="connsiteY32" fmla="*/ 2160154 h 4953851"/>
              <a:gd name="connsiteX33" fmla="*/ 6290733 w 8447716"/>
              <a:gd name="connsiteY33" fmla="*/ 2212530 h 4953851"/>
              <a:gd name="connsiteX34" fmla="*/ 5952067 w 8447716"/>
              <a:gd name="connsiteY34" fmla="*/ 2263330 h 4953851"/>
              <a:gd name="connsiteX35" fmla="*/ 6426200 w 8447716"/>
              <a:gd name="connsiteY35" fmla="*/ 1890796 h 4953851"/>
              <a:gd name="connsiteX36" fmla="*/ 7533956 w 8447716"/>
              <a:gd name="connsiteY36" fmla="*/ 1187873 h 4953851"/>
              <a:gd name="connsiteX37" fmla="*/ 7059427 w 8447716"/>
              <a:gd name="connsiteY37" fmla="*/ 1360743 h 4953851"/>
              <a:gd name="connsiteX38" fmla="*/ 6688863 w 8447716"/>
              <a:gd name="connsiteY38" fmla="*/ 1541103 h 4953851"/>
              <a:gd name="connsiteX39" fmla="*/ 6063218 w 8447716"/>
              <a:gd name="connsiteY39" fmla="*/ 1734302 h 4953851"/>
              <a:gd name="connsiteX40" fmla="*/ 6279315 w 8447716"/>
              <a:gd name="connsiteY40" fmla="*/ 1438314 h 4953851"/>
              <a:gd name="connsiteX41" fmla="*/ 6694795 w 8447716"/>
              <a:gd name="connsiteY41" fmla="*/ 927558 h 4953851"/>
              <a:gd name="connsiteX42" fmla="*/ 6791547 w 8447716"/>
              <a:gd name="connsiteY42" fmla="*/ 760627 h 4953851"/>
              <a:gd name="connsiteX43" fmla="*/ 6115199 w 8447716"/>
              <a:gd name="connsiteY43" fmla="*/ 1383518 h 4953851"/>
              <a:gd name="connsiteX44" fmla="*/ 5885910 w 8447716"/>
              <a:gd name="connsiteY44" fmla="*/ 1469432 h 4953851"/>
              <a:gd name="connsiteX45" fmla="*/ 5721301 w 8447716"/>
              <a:gd name="connsiteY45" fmla="*/ 1799042 h 4953851"/>
              <a:gd name="connsiteX46" fmla="*/ 5567651 w 8447716"/>
              <a:gd name="connsiteY46" fmla="*/ 2022325 h 4953851"/>
              <a:gd name="connsiteX47" fmla="*/ 5401983 w 8447716"/>
              <a:gd name="connsiteY47" fmla="*/ 2016007 h 4953851"/>
              <a:gd name="connsiteX48" fmla="*/ 5259307 w 8447716"/>
              <a:gd name="connsiteY48" fmla="*/ 2192446 h 4953851"/>
              <a:gd name="connsiteX49" fmla="*/ 4940970 w 8447716"/>
              <a:gd name="connsiteY49" fmla="*/ 1976823 h 4953851"/>
              <a:gd name="connsiteX50" fmla="*/ 4955697 w 8447716"/>
              <a:gd name="connsiteY50" fmla="*/ 1583553 h 4953851"/>
              <a:gd name="connsiteX51" fmla="*/ 4972359 w 8447716"/>
              <a:gd name="connsiteY51" fmla="*/ 938198 h 4953851"/>
              <a:gd name="connsiteX52" fmla="*/ 4901019 w 8447716"/>
              <a:gd name="connsiteY52" fmla="*/ 202976 h 4953851"/>
              <a:gd name="connsiteX53" fmla="*/ 4757822 w 8447716"/>
              <a:gd name="connsiteY53" fmla="*/ 992169 h 4953851"/>
              <a:gd name="connsiteX54" fmla="*/ 4612717 w 8447716"/>
              <a:gd name="connsiteY54" fmla="*/ 1308782 h 4953851"/>
              <a:gd name="connsiteX55" fmla="*/ 4519678 w 8447716"/>
              <a:gd name="connsiteY55" fmla="*/ 1569811 h 4953851"/>
              <a:gd name="connsiteX56" fmla="*/ 4227623 w 8447716"/>
              <a:gd name="connsiteY56" fmla="*/ 1946716 h 4953851"/>
              <a:gd name="connsiteX57" fmla="*/ 3996829 w 8447716"/>
              <a:gd name="connsiteY57" fmla="*/ 1689940 h 4953851"/>
              <a:gd name="connsiteX58" fmla="*/ 4125166 w 8447716"/>
              <a:gd name="connsiteY58" fmla="*/ 1353540 h 4953851"/>
              <a:gd name="connsiteX59" fmla="*/ 3623287 w 8447716"/>
              <a:gd name="connsiteY59" fmla="*/ 1027076 h 4953851"/>
              <a:gd name="connsiteX60" fmla="*/ 3711707 w 8447716"/>
              <a:gd name="connsiteY60" fmla="*/ 1753205 h 4953851"/>
              <a:gd name="connsiteX61" fmla="*/ 3383959 w 8447716"/>
              <a:gd name="connsiteY61" fmla="*/ 1604283 h 4953851"/>
              <a:gd name="connsiteX62" fmla="*/ 2596928 w 8447716"/>
              <a:gd name="connsiteY62" fmla="*/ 0 h 4953851"/>
              <a:gd name="connsiteX63" fmla="*/ 3054350 w 8447716"/>
              <a:gd name="connsiteY63" fmla="*/ 1897146 h 4953851"/>
              <a:gd name="connsiteX64" fmla="*/ 2134046 w 8447716"/>
              <a:gd name="connsiteY64" fmla="*/ 1575464 h 4953851"/>
              <a:gd name="connsiteX65" fmla="*/ 1572126 w 8447716"/>
              <a:gd name="connsiteY65" fmla="*/ 1267641 h 4953851"/>
              <a:gd name="connsiteX66" fmla="*/ 2059183 w 8447716"/>
              <a:gd name="connsiteY66" fmla="*/ 1790557 h 4953851"/>
              <a:gd name="connsiteX67" fmla="*/ 2599267 w 8447716"/>
              <a:gd name="connsiteY67" fmla="*/ 2161730 h 4953851"/>
              <a:gd name="connsiteX68" fmla="*/ 1430867 w 8447716"/>
              <a:gd name="connsiteY68" fmla="*/ 2144796 h 4953851"/>
              <a:gd name="connsiteX69" fmla="*/ 194733 w 8447716"/>
              <a:gd name="connsiteY69" fmla="*/ 1704530 h 4953851"/>
              <a:gd name="connsiteX70" fmla="*/ 0 w 8447716"/>
              <a:gd name="connsiteY70" fmla="*/ 1632480 h 4953851"/>
              <a:gd name="connsiteX71" fmla="*/ 381000 w 8447716"/>
              <a:gd name="connsiteY71" fmla="*/ 1992396 h 4953851"/>
              <a:gd name="connsiteX72" fmla="*/ 1380067 w 8447716"/>
              <a:gd name="connsiteY72" fmla="*/ 2398796 h 4953851"/>
              <a:gd name="connsiteX73" fmla="*/ 2133334 w 8447716"/>
              <a:gd name="connsiteY73" fmla="*/ 2511422 h 4953851"/>
              <a:gd name="connsiteX74" fmla="*/ 1648636 w 8447716"/>
              <a:gd name="connsiteY74" fmla="*/ 2617355 h 4953851"/>
              <a:gd name="connsiteX75" fmla="*/ 2462944 w 8447716"/>
              <a:gd name="connsiteY75" fmla="*/ 2628381 h 4953851"/>
              <a:gd name="connsiteX76" fmla="*/ 2819400 w 8447716"/>
              <a:gd name="connsiteY76" fmla="*/ 2737463 h 4953851"/>
              <a:gd name="connsiteX77" fmla="*/ 3225800 w 8447716"/>
              <a:gd name="connsiteY77" fmla="*/ 2940663 h 4953851"/>
              <a:gd name="connsiteX78" fmla="*/ 3429000 w 8447716"/>
              <a:gd name="connsiteY78" fmla="*/ 3380930 h 4953851"/>
              <a:gd name="connsiteX79" fmla="*/ 3479800 w 8447716"/>
              <a:gd name="connsiteY79" fmla="*/ 3787330 h 4953851"/>
              <a:gd name="connsiteX80" fmla="*/ 3445933 w 8447716"/>
              <a:gd name="connsiteY80" fmla="*/ 3956663 h 4953851"/>
              <a:gd name="connsiteX81" fmla="*/ 3429000 w 8447716"/>
              <a:gd name="connsiteY81" fmla="*/ 4159863 h 4953851"/>
              <a:gd name="connsiteX0" fmla="*/ 3429000 w 8447716"/>
              <a:gd name="connsiteY0" fmla="*/ 4159863 h 4953851"/>
              <a:gd name="connsiteX1" fmla="*/ 3341831 w 8447716"/>
              <a:gd name="connsiteY1" fmla="*/ 4389012 h 4953851"/>
              <a:gd name="connsiteX2" fmla="*/ 2820836 w 8447716"/>
              <a:gd name="connsiteY2" fmla="*/ 4805211 h 4953851"/>
              <a:gd name="connsiteX3" fmla="*/ 3469422 w 8447716"/>
              <a:gd name="connsiteY3" fmla="*/ 4626839 h 4953851"/>
              <a:gd name="connsiteX4" fmla="*/ 3426893 w 8447716"/>
              <a:gd name="connsiteY4" fmla="*/ 4849804 h 4953851"/>
              <a:gd name="connsiteX5" fmla="*/ 3915989 w 8447716"/>
              <a:gd name="connsiteY5" fmla="*/ 4641702 h 4953851"/>
              <a:gd name="connsiteX6" fmla="*/ 4341293 w 8447716"/>
              <a:gd name="connsiteY6" fmla="*/ 4864665 h 4953851"/>
              <a:gd name="connsiteX7" fmla="*/ 4883553 w 8447716"/>
              <a:gd name="connsiteY7" fmla="*/ 4552520 h 4953851"/>
              <a:gd name="connsiteX8" fmla="*/ 5542773 w 8447716"/>
              <a:gd name="connsiteY8" fmla="*/ 4953851 h 4953851"/>
              <a:gd name="connsiteX9" fmla="*/ 5308855 w 8447716"/>
              <a:gd name="connsiteY9" fmla="*/ 4641705 h 4953851"/>
              <a:gd name="connsiteX10" fmla="*/ 6107337 w 8447716"/>
              <a:gd name="connsiteY10" fmla="*/ 4838552 h 4953851"/>
              <a:gd name="connsiteX11" fmla="*/ 5533831 w 8447716"/>
              <a:gd name="connsiteY11" fmla="*/ 4412444 h 4953851"/>
              <a:gd name="connsiteX12" fmla="*/ 5432985 w 8447716"/>
              <a:gd name="connsiteY12" fmla="*/ 4198782 h 4953851"/>
              <a:gd name="connsiteX13" fmla="*/ 5365389 w 8447716"/>
              <a:gd name="connsiteY13" fmla="*/ 3891025 h 4953851"/>
              <a:gd name="connsiteX14" fmla="*/ 5444067 w 8447716"/>
              <a:gd name="connsiteY14" fmla="*/ 3668796 h 4953851"/>
              <a:gd name="connsiteX15" fmla="*/ 5393267 w 8447716"/>
              <a:gd name="connsiteY15" fmla="*/ 3330130 h 4953851"/>
              <a:gd name="connsiteX16" fmla="*/ 5410200 w 8447716"/>
              <a:gd name="connsiteY16" fmla="*/ 3042263 h 4953851"/>
              <a:gd name="connsiteX17" fmla="*/ 5427133 w 8447716"/>
              <a:gd name="connsiteY17" fmla="*/ 2872930 h 4953851"/>
              <a:gd name="connsiteX18" fmla="*/ 5427133 w 8447716"/>
              <a:gd name="connsiteY18" fmla="*/ 2872930 h 4953851"/>
              <a:gd name="connsiteX19" fmla="*/ 6019800 w 8447716"/>
              <a:gd name="connsiteY19" fmla="*/ 2737463 h 4953851"/>
              <a:gd name="connsiteX20" fmla="*/ 7056209 w 8447716"/>
              <a:gd name="connsiteY20" fmla="*/ 2692176 h 4953851"/>
              <a:gd name="connsiteX21" fmla="*/ 6450153 w 8447716"/>
              <a:gd name="connsiteY21" fmla="*/ 2522056 h 4953851"/>
              <a:gd name="connsiteX22" fmla="*/ 7052733 w 8447716"/>
              <a:gd name="connsiteY22" fmla="*/ 2347996 h 4953851"/>
              <a:gd name="connsiteX23" fmla="*/ 8343570 w 8447716"/>
              <a:gd name="connsiteY23" fmla="*/ 2368983 h 4953851"/>
              <a:gd name="connsiteX24" fmla="*/ 7567822 w 8447716"/>
              <a:gd name="connsiteY24" fmla="*/ 2200716 h 4953851"/>
              <a:gd name="connsiteX25" fmla="*/ 7790883 w 8447716"/>
              <a:gd name="connsiteY25" fmla="*/ 2076498 h 4953851"/>
              <a:gd name="connsiteX26" fmla="*/ 8015609 w 8447716"/>
              <a:gd name="connsiteY26" fmla="*/ 1957613 h 4953851"/>
              <a:gd name="connsiteX27" fmla="*/ 8447716 w 8447716"/>
              <a:gd name="connsiteY27" fmla="*/ 1850886 h 4953851"/>
              <a:gd name="connsiteX28" fmla="*/ 7666896 w 8447716"/>
              <a:gd name="connsiteY28" fmla="*/ 1911669 h 4953851"/>
              <a:gd name="connsiteX29" fmla="*/ 8090760 w 8447716"/>
              <a:gd name="connsiteY29" fmla="*/ 1404408 h 4953851"/>
              <a:gd name="connsiteX30" fmla="*/ 7351233 w 8447716"/>
              <a:gd name="connsiteY30" fmla="*/ 2014842 h 4953851"/>
              <a:gd name="connsiteX31" fmla="*/ 7108259 w 8447716"/>
              <a:gd name="connsiteY31" fmla="*/ 2042409 h 4953851"/>
              <a:gd name="connsiteX32" fmla="*/ 6857409 w 8447716"/>
              <a:gd name="connsiteY32" fmla="*/ 2160154 h 4953851"/>
              <a:gd name="connsiteX33" fmla="*/ 6290733 w 8447716"/>
              <a:gd name="connsiteY33" fmla="*/ 2212530 h 4953851"/>
              <a:gd name="connsiteX34" fmla="*/ 5952067 w 8447716"/>
              <a:gd name="connsiteY34" fmla="*/ 2263330 h 4953851"/>
              <a:gd name="connsiteX35" fmla="*/ 6426200 w 8447716"/>
              <a:gd name="connsiteY35" fmla="*/ 1890796 h 4953851"/>
              <a:gd name="connsiteX36" fmla="*/ 7533956 w 8447716"/>
              <a:gd name="connsiteY36" fmla="*/ 1187873 h 4953851"/>
              <a:gd name="connsiteX37" fmla="*/ 7059427 w 8447716"/>
              <a:gd name="connsiteY37" fmla="*/ 1360743 h 4953851"/>
              <a:gd name="connsiteX38" fmla="*/ 6688863 w 8447716"/>
              <a:gd name="connsiteY38" fmla="*/ 1541103 h 4953851"/>
              <a:gd name="connsiteX39" fmla="*/ 6063218 w 8447716"/>
              <a:gd name="connsiteY39" fmla="*/ 1734302 h 4953851"/>
              <a:gd name="connsiteX40" fmla="*/ 6279315 w 8447716"/>
              <a:gd name="connsiteY40" fmla="*/ 1438314 h 4953851"/>
              <a:gd name="connsiteX41" fmla="*/ 6694795 w 8447716"/>
              <a:gd name="connsiteY41" fmla="*/ 927558 h 4953851"/>
              <a:gd name="connsiteX42" fmla="*/ 6722965 w 8447716"/>
              <a:gd name="connsiteY42" fmla="*/ 475800 h 4953851"/>
              <a:gd name="connsiteX43" fmla="*/ 6115199 w 8447716"/>
              <a:gd name="connsiteY43" fmla="*/ 1383518 h 4953851"/>
              <a:gd name="connsiteX44" fmla="*/ 5885910 w 8447716"/>
              <a:gd name="connsiteY44" fmla="*/ 1469432 h 4953851"/>
              <a:gd name="connsiteX45" fmla="*/ 5721301 w 8447716"/>
              <a:gd name="connsiteY45" fmla="*/ 1799042 h 4953851"/>
              <a:gd name="connsiteX46" fmla="*/ 5567651 w 8447716"/>
              <a:gd name="connsiteY46" fmla="*/ 2022325 h 4953851"/>
              <a:gd name="connsiteX47" fmla="*/ 5401983 w 8447716"/>
              <a:gd name="connsiteY47" fmla="*/ 2016007 h 4953851"/>
              <a:gd name="connsiteX48" fmla="*/ 5259307 w 8447716"/>
              <a:gd name="connsiteY48" fmla="*/ 2192446 h 4953851"/>
              <a:gd name="connsiteX49" fmla="*/ 4940970 w 8447716"/>
              <a:gd name="connsiteY49" fmla="*/ 1976823 h 4953851"/>
              <a:gd name="connsiteX50" fmla="*/ 4955697 w 8447716"/>
              <a:gd name="connsiteY50" fmla="*/ 1583553 h 4953851"/>
              <a:gd name="connsiteX51" fmla="*/ 4972359 w 8447716"/>
              <a:gd name="connsiteY51" fmla="*/ 938198 h 4953851"/>
              <a:gd name="connsiteX52" fmla="*/ 4901019 w 8447716"/>
              <a:gd name="connsiteY52" fmla="*/ 202976 h 4953851"/>
              <a:gd name="connsiteX53" fmla="*/ 4757822 w 8447716"/>
              <a:gd name="connsiteY53" fmla="*/ 992169 h 4953851"/>
              <a:gd name="connsiteX54" fmla="*/ 4612717 w 8447716"/>
              <a:gd name="connsiteY54" fmla="*/ 1308782 h 4953851"/>
              <a:gd name="connsiteX55" fmla="*/ 4519678 w 8447716"/>
              <a:gd name="connsiteY55" fmla="*/ 1569811 h 4953851"/>
              <a:gd name="connsiteX56" fmla="*/ 4227623 w 8447716"/>
              <a:gd name="connsiteY56" fmla="*/ 1946716 h 4953851"/>
              <a:gd name="connsiteX57" fmla="*/ 3996829 w 8447716"/>
              <a:gd name="connsiteY57" fmla="*/ 1689940 h 4953851"/>
              <a:gd name="connsiteX58" fmla="*/ 4125166 w 8447716"/>
              <a:gd name="connsiteY58" fmla="*/ 1353540 h 4953851"/>
              <a:gd name="connsiteX59" fmla="*/ 3623287 w 8447716"/>
              <a:gd name="connsiteY59" fmla="*/ 1027076 h 4953851"/>
              <a:gd name="connsiteX60" fmla="*/ 3711707 w 8447716"/>
              <a:gd name="connsiteY60" fmla="*/ 1753205 h 4953851"/>
              <a:gd name="connsiteX61" fmla="*/ 3383959 w 8447716"/>
              <a:gd name="connsiteY61" fmla="*/ 1604283 h 4953851"/>
              <a:gd name="connsiteX62" fmla="*/ 2596928 w 8447716"/>
              <a:gd name="connsiteY62" fmla="*/ 0 h 4953851"/>
              <a:gd name="connsiteX63" fmla="*/ 3054350 w 8447716"/>
              <a:gd name="connsiteY63" fmla="*/ 1897146 h 4953851"/>
              <a:gd name="connsiteX64" fmla="*/ 2134046 w 8447716"/>
              <a:gd name="connsiteY64" fmla="*/ 1575464 h 4953851"/>
              <a:gd name="connsiteX65" fmla="*/ 1572126 w 8447716"/>
              <a:gd name="connsiteY65" fmla="*/ 1267641 h 4953851"/>
              <a:gd name="connsiteX66" fmla="*/ 2059183 w 8447716"/>
              <a:gd name="connsiteY66" fmla="*/ 1790557 h 4953851"/>
              <a:gd name="connsiteX67" fmla="*/ 2599267 w 8447716"/>
              <a:gd name="connsiteY67" fmla="*/ 2161730 h 4953851"/>
              <a:gd name="connsiteX68" fmla="*/ 1430867 w 8447716"/>
              <a:gd name="connsiteY68" fmla="*/ 2144796 h 4953851"/>
              <a:gd name="connsiteX69" fmla="*/ 194733 w 8447716"/>
              <a:gd name="connsiteY69" fmla="*/ 1704530 h 4953851"/>
              <a:gd name="connsiteX70" fmla="*/ 0 w 8447716"/>
              <a:gd name="connsiteY70" fmla="*/ 1632480 h 4953851"/>
              <a:gd name="connsiteX71" fmla="*/ 381000 w 8447716"/>
              <a:gd name="connsiteY71" fmla="*/ 1992396 h 4953851"/>
              <a:gd name="connsiteX72" fmla="*/ 1380067 w 8447716"/>
              <a:gd name="connsiteY72" fmla="*/ 2398796 h 4953851"/>
              <a:gd name="connsiteX73" fmla="*/ 2133334 w 8447716"/>
              <a:gd name="connsiteY73" fmla="*/ 2511422 h 4953851"/>
              <a:gd name="connsiteX74" fmla="*/ 1648636 w 8447716"/>
              <a:gd name="connsiteY74" fmla="*/ 2617355 h 4953851"/>
              <a:gd name="connsiteX75" fmla="*/ 2462944 w 8447716"/>
              <a:gd name="connsiteY75" fmla="*/ 2628381 h 4953851"/>
              <a:gd name="connsiteX76" fmla="*/ 2819400 w 8447716"/>
              <a:gd name="connsiteY76" fmla="*/ 2737463 h 4953851"/>
              <a:gd name="connsiteX77" fmla="*/ 3225800 w 8447716"/>
              <a:gd name="connsiteY77" fmla="*/ 2940663 h 4953851"/>
              <a:gd name="connsiteX78" fmla="*/ 3429000 w 8447716"/>
              <a:gd name="connsiteY78" fmla="*/ 3380930 h 4953851"/>
              <a:gd name="connsiteX79" fmla="*/ 3479800 w 8447716"/>
              <a:gd name="connsiteY79" fmla="*/ 3787330 h 4953851"/>
              <a:gd name="connsiteX80" fmla="*/ 3445933 w 8447716"/>
              <a:gd name="connsiteY80" fmla="*/ 3956663 h 4953851"/>
              <a:gd name="connsiteX81" fmla="*/ 3429000 w 8447716"/>
              <a:gd name="connsiteY81" fmla="*/ 4159863 h 4953851"/>
              <a:gd name="connsiteX0" fmla="*/ 3429000 w 8447716"/>
              <a:gd name="connsiteY0" fmla="*/ 4159863 h 4953851"/>
              <a:gd name="connsiteX1" fmla="*/ 3341831 w 8447716"/>
              <a:gd name="connsiteY1" fmla="*/ 4389012 h 4953851"/>
              <a:gd name="connsiteX2" fmla="*/ 2820836 w 8447716"/>
              <a:gd name="connsiteY2" fmla="*/ 4805211 h 4953851"/>
              <a:gd name="connsiteX3" fmla="*/ 3469422 w 8447716"/>
              <a:gd name="connsiteY3" fmla="*/ 4626839 h 4953851"/>
              <a:gd name="connsiteX4" fmla="*/ 3426893 w 8447716"/>
              <a:gd name="connsiteY4" fmla="*/ 4849804 h 4953851"/>
              <a:gd name="connsiteX5" fmla="*/ 3915989 w 8447716"/>
              <a:gd name="connsiteY5" fmla="*/ 4641702 h 4953851"/>
              <a:gd name="connsiteX6" fmla="*/ 4341293 w 8447716"/>
              <a:gd name="connsiteY6" fmla="*/ 4864665 h 4953851"/>
              <a:gd name="connsiteX7" fmla="*/ 4883553 w 8447716"/>
              <a:gd name="connsiteY7" fmla="*/ 4552520 h 4953851"/>
              <a:gd name="connsiteX8" fmla="*/ 5542773 w 8447716"/>
              <a:gd name="connsiteY8" fmla="*/ 4953851 h 4953851"/>
              <a:gd name="connsiteX9" fmla="*/ 5308855 w 8447716"/>
              <a:gd name="connsiteY9" fmla="*/ 4641705 h 4953851"/>
              <a:gd name="connsiteX10" fmla="*/ 6107337 w 8447716"/>
              <a:gd name="connsiteY10" fmla="*/ 4838552 h 4953851"/>
              <a:gd name="connsiteX11" fmla="*/ 5533831 w 8447716"/>
              <a:gd name="connsiteY11" fmla="*/ 4412444 h 4953851"/>
              <a:gd name="connsiteX12" fmla="*/ 5432985 w 8447716"/>
              <a:gd name="connsiteY12" fmla="*/ 4198782 h 4953851"/>
              <a:gd name="connsiteX13" fmla="*/ 5365389 w 8447716"/>
              <a:gd name="connsiteY13" fmla="*/ 3891025 h 4953851"/>
              <a:gd name="connsiteX14" fmla="*/ 5444067 w 8447716"/>
              <a:gd name="connsiteY14" fmla="*/ 3668796 h 4953851"/>
              <a:gd name="connsiteX15" fmla="*/ 5393267 w 8447716"/>
              <a:gd name="connsiteY15" fmla="*/ 3330130 h 4953851"/>
              <a:gd name="connsiteX16" fmla="*/ 5410200 w 8447716"/>
              <a:gd name="connsiteY16" fmla="*/ 3042263 h 4953851"/>
              <a:gd name="connsiteX17" fmla="*/ 5427133 w 8447716"/>
              <a:gd name="connsiteY17" fmla="*/ 2872930 h 4953851"/>
              <a:gd name="connsiteX18" fmla="*/ 5427133 w 8447716"/>
              <a:gd name="connsiteY18" fmla="*/ 2872930 h 4953851"/>
              <a:gd name="connsiteX19" fmla="*/ 6019800 w 8447716"/>
              <a:gd name="connsiteY19" fmla="*/ 2737463 h 4953851"/>
              <a:gd name="connsiteX20" fmla="*/ 7056209 w 8447716"/>
              <a:gd name="connsiteY20" fmla="*/ 2692176 h 4953851"/>
              <a:gd name="connsiteX21" fmla="*/ 6450153 w 8447716"/>
              <a:gd name="connsiteY21" fmla="*/ 2522056 h 4953851"/>
              <a:gd name="connsiteX22" fmla="*/ 7052733 w 8447716"/>
              <a:gd name="connsiteY22" fmla="*/ 2347996 h 4953851"/>
              <a:gd name="connsiteX23" fmla="*/ 8343570 w 8447716"/>
              <a:gd name="connsiteY23" fmla="*/ 2368983 h 4953851"/>
              <a:gd name="connsiteX24" fmla="*/ 7567822 w 8447716"/>
              <a:gd name="connsiteY24" fmla="*/ 2200716 h 4953851"/>
              <a:gd name="connsiteX25" fmla="*/ 7790883 w 8447716"/>
              <a:gd name="connsiteY25" fmla="*/ 2076498 h 4953851"/>
              <a:gd name="connsiteX26" fmla="*/ 8015609 w 8447716"/>
              <a:gd name="connsiteY26" fmla="*/ 1957613 h 4953851"/>
              <a:gd name="connsiteX27" fmla="*/ 8447716 w 8447716"/>
              <a:gd name="connsiteY27" fmla="*/ 1850886 h 4953851"/>
              <a:gd name="connsiteX28" fmla="*/ 7666896 w 8447716"/>
              <a:gd name="connsiteY28" fmla="*/ 1911669 h 4953851"/>
              <a:gd name="connsiteX29" fmla="*/ 8090760 w 8447716"/>
              <a:gd name="connsiteY29" fmla="*/ 1404408 h 4953851"/>
              <a:gd name="connsiteX30" fmla="*/ 7351233 w 8447716"/>
              <a:gd name="connsiteY30" fmla="*/ 2014842 h 4953851"/>
              <a:gd name="connsiteX31" fmla="*/ 7108259 w 8447716"/>
              <a:gd name="connsiteY31" fmla="*/ 2042409 h 4953851"/>
              <a:gd name="connsiteX32" fmla="*/ 6857409 w 8447716"/>
              <a:gd name="connsiteY32" fmla="*/ 2160154 h 4953851"/>
              <a:gd name="connsiteX33" fmla="*/ 6290733 w 8447716"/>
              <a:gd name="connsiteY33" fmla="*/ 2212530 h 4953851"/>
              <a:gd name="connsiteX34" fmla="*/ 5952067 w 8447716"/>
              <a:gd name="connsiteY34" fmla="*/ 2263330 h 4953851"/>
              <a:gd name="connsiteX35" fmla="*/ 6426200 w 8447716"/>
              <a:gd name="connsiteY35" fmla="*/ 1890796 h 4953851"/>
              <a:gd name="connsiteX36" fmla="*/ 7533956 w 8447716"/>
              <a:gd name="connsiteY36" fmla="*/ 1187873 h 4953851"/>
              <a:gd name="connsiteX37" fmla="*/ 7059427 w 8447716"/>
              <a:gd name="connsiteY37" fmla="*/ 1360743 h 4953851"/>
              <a:gd name="connsiteX38" fmla="*/ 6688863 w 8447716"/>
              <a:gd name="connsiteY38" fmla="*/ 1541103 h 4953851"/>
              <a:gd name="connsiteX39" fmla="*/ 6063218 w 8447716"/>
              <a:gd name="connsiteY39" fmla="*/ 1734302 h 4953851"/>
              <a:gd name="connsiteX40" fmla="*/ 6279315 w 8447716"/>
              <a:gd name="connsiteY40" fmla="*/ 1438314 h 4953851"/>
              <a:gd name="connsiteX41" fmla="*/ 6580494 w 8447716"/>
              <a:gd name="connsiteY41" fmla="*/ 927558 h 4953851"/>
              <a:gd name="connsiteX42" fmla="*/ 6722965 w 8447716"/>
              <a:gd name="connsiteY42" fmla="*/ 475800 h 4953851"/>
              <a:gd name="connsiteX43" fmla="*/ 6115199 w 8447716"/>
              <a:gd name="connsiteY43" fmla="*/ 1383518 h 4953851"/>
              <a:gd name="connsiteX44" fmla="*/ 5885910 w 8447716"/>
              <a:gd name="connsiteY44" fmla="*/ 1469432 h 4953851"/>
              <a:gd name="connsiteX45" fmla="*/ 5721301 w 8447716"/>
              <a:gd name="connsiteY45" fmla="*/ 1799042 h 4953851"/>
              <a:gd name="connsiteX46" fmla="*/ 5567651 w 8447716"/>
              <a:gd name="connsiteY46" fmla="*/ 2022325 h 4953851"/>
              <a:gd name="connsiteX47" fmla="*/ 5401983 w 8447716"/>
              <a:gd name="connsiteY47" fmla="*/ 2016007 h 4953851"/>
              <a:gd name="connsiteX48" fmla="*/ 5259307 w 8447716"/>
              <a:gd name="connsiteY48" fmla="*/ 2192446 h 4953851"/>
              <a:gd name="connsiteX49" fmla="*/ 4940970 w 8447716"/>
              <a:gd name="connsiteY49" fmla="*/ 1976823 h 4953851"/>
              <a:gd name="connsiteX50" fmla="*/ 4955697 w 8447716"/>
              <a:gd name="connsiteY50" fmla="*/ 1583553 h 4953851"/>
              <a:gd name="connsiteX51" fmla="*/ 4972359 w 8447716"/>
              <a:gd name="connsiteY51" fmla="*/ 938198 h 4953851"/>
              <a:gd name="connsiteX52" fmla="*/ 4901019 w 8447716"/>
              <a:gd name="connsiteY52" fmla="*/ 202976 h 4953851"/>
              <a:gd name="connsiteX53" fmla="*/ 4757822 w 8447716"/>
              <a:gd name="connsiteY53" fmla="*/ 992169 h 4953851"/>
              <a:gd name="connsiteX54" fmla="*/ 4612717 w 8447716"/>
              <a:gd name="connsiteY54" fmla="*/ 1308782 h 4953851"/>
              <a:gd name="connsiteX55" fmla="*/ 4519678 w 8447716"/>
              <a:gd name="connsiteY55" fmla="*/ 1569811 h 4953851"/>
              <a:gd name="connsiteX56" fmla="*/ 4227623 w 8447716"/>
              <a:gd name="connsiteY56" fmla="*/ 1946716 h 4953851"/>
              <a:gd name="connsiteX57" fmla="*/ 3996829 w 8447716"/>
              <a:gd name="connsiteY57" fmla="*/ 1689940 h 4953851"/>
              <a:gd name="connsiteX58" fmla="*/ 4125166 w 8447716"/>
              <a:gd name="connsiteY58" fmla="*/ 1353540 h 4953851"/>
              <a:gd name="connsiteX59" fmla="*/ 3623287 w 8447716"/>
              <a:gd name="connsiteY59" fmla="*/ 1027076 h 4953851"/>
              <a:gd name="connsiteX60" fmla="*/ 3711707 w 8447716"/>
              <a:gd name="connsiteY60" fmla="*/ 1753205 h 4953851"/>
              <a:gd name="connsiteX61" fmla="*/ 3383959 w 8447716"/>
              <a:gd name="connsiteY61" fmla="*/ 1604283 h 4953851"/>
              <a:gd name="connsiteX62" fmla="*/ 2596928 w 8447716"/>
              <a:gd name="connsiteY62" fmla="*/ 0 h 4953851"/>
              <a:gd name="connsiteX63" fmla="*/ 3054350 w 8447716"/>
              <a:gd name="connsiteY63" fmla="*/ 1897146 h 4953851"/>
              <a:gd name="connsiteX64" fmla="*/ 2134046 w 8447716"/>
              <a:gd name="connsiteY64" fmla="*/ 1575464 h 4953851"/>
              <a:gd name="connsiteX65" fmla="*/ 1572126 w 8447716"/>
              <a:gd name="connsiteY65" fmla="*/ 1267641 h 4953851"/>
              <a:gd name="connsiteX66" fmla="*/ 2059183 w 8447716"/>
              <a:gd name="connsiteY66" fmla="*/ 1790557 h 4953851"/>
              <a:gd name="connsiteX67" fmla="*/ 2599267 w 8447716"/>
              <a:gd name="connsiteY67" fmla="*/ 2161730 h 4953851"/>
              <a:gd name="connsiteX68" fmla="*/ 1430867 w 8447716"/>
              <a:gd name="connsiteY68" fmla="*/ 2144796 h 4953851"/>
              <a:gd name="connsiteX69" fmla="*/ 194733 w 8447716"/>
              <a:gd name="connsiteY69" fmla="*/ 1704530 h 4953851"/>
              <a:gd name="connsiteX70" fmla="*/ 0 w 8447716"/>
              <a:gd name="connsiteY70" fmla="*/ 1632480 h 4953851"/>
              <a:gd name="connsiteX71" fmla="*/ 381000 w 8447716"/>
              <a:gd name="connsiteY71" fmla="*/ 1992396 h 4953851"/>
              <a:gd name="connsiteX72" fmla="*/ 1380067 w 8447716"/>
              <a:gd name="connsiteY72" fmla="*/ 2398796 h 4953851"/>
              <a:gd name="connsiteX73" fmla="*/ 2133334 w 8447716"/>
              <a:gd name="connsiteY73" fmla="*/ 2511422 h 4953851"/>
              <a:gd name="connsiteX74" fmla="*/ 1648636 w 8447716"/>
              <a:gd name="connsiteY74" fmla="*/ 2617355 h 4953851"/>
              <a:gd name="connsiteX75" fmla="*/ 2462944 w 8447716"/>
              <a:gd name="connsiteY75" fmla="*/ 2628381 h 4953851"/>
              <a:gd name="connsiteX76" fmla="*/ 2819400 w 8447716"/>
              <a:gd name="connsiteY76" fmla="*/ 2737463 h 4953851"/>
              <a:gd name="connsiteX77" fmla="*/ 3225800 w 8447716"/>
              <a:gd name="connsiteY77" fmla="*/ 2940663 h 4953851"/>
              <a:gd name="connsiteX78" fmla="*/ 3429000 w 8447716"/>
              <a:gd name="connsiteY78" fmla="*/ 3380930 h 4953851"/>
              <a:gd name="connsiteX79" fmla="*/ 3479800 w 8447716"/>
              <a:gd name="connsiteY79" fmla="*/ 3787330 h 4953851"/>
              <a:gd name="connsiteX80" fmla="*/ 3445933 w 8447716"/>
              <a:gd name="connsiteY80" fmla="*/ 3956663 h 4953851"/>
              <a:gd name="connsiteX81" fmla="*/ 3429000 w 8447716"/>
              <a:gd name="connsiteY81" fmla="*/ 4159863 h 4953851"/>
              <a:gd name="connsiteX0" fmla="*/ 3429000 w 8447716"/>
              <a:gd name="connsiteY0" fmla="*/ 3956888 h 4750876"/>
              <a:gd name="connsiteX1" fmla="*/ 3341831 w 8447716"/>
              <a:gd name="connsiteY1" fmla="*/ 4186037 h 4750876"/>
              <a:gd name="connsiteX2" fmla="*/ 2820836 w 8447716"/>
              <a:gd name="connsiteY2" fmla="*/ 4602236 h 4750876"/>
              <a:gd name="connsiteX3" fmla="*/ 3469422 w 8447716"/>
              <a:gd name="connsiteY3" fmla="*/ 4423864 h 4750876"/>
              <a:gd name="connsiteX4" fmla="*/ 3426893 w 8447716"/>
              <a:gd name="connsiteY4" fmla="*/ 4646829 h 4750876"/>
              <a:gd name="connsiteX5" fmla="*/ 3915989 w 8447716"/>
              <a:gd name="connsiteY5" fmla="*/ 4438727 h 4750876"/>
              <a:gd name="connsiteX6" fmla="*/ 4341293 w 8447716"/>
              <a:gd name="connsiteY6" fmla="*/ 4661690 h 4750876"/>
              <a:gd name="connsiteX7" fmla="*/ 4883553 w 8447716"/>
              <a:gd name="connsiteY7" fmla="*/ 4349545 h 4750876"/>
              <a:gd name="connsiteX8" fmla="*/ 5542773 w 8447716"/>
              <a:gd name="connsiteY8" fmla="*/ 4750876 h 4750876"/>
              <a:gd name="connsiteX9" fmla="*/ 5308855 w 8447716"/>
              <a:gd name="connsiteY9" fmla="*/ 4438730 h 4750876"/>
              <a:gd name="connsiteX10" fmla="*/ 6107337 w 8447716"/>
              <a:gd name="connsiteY10" fmla="*/ 4635577 h 4750876"/>
              <a:gd name="connsiteX11" fmla="*/ 5533831 w 8447716"/>
              <a:gd name="connsiteY11" fmla="*/ 4209469 h 4750876"/>
              <a:gd name="connsiteX12" fmla="*/ 5432985 w 8447716"/>
              <a:gd name="connsiteY12" fmla="*/ 3995807 h 4750876"/>
              <a:gd name="connsiteX13" fmla="*/ 5365389 w 8447716"/>
              <a:gd name="connsiteY13" fmla="*/ 3688050 h 4750876"/>
              <a:gd name="connsiteX14" fmla="*/ 5444067 w 8447716"/>
              <a:gd name="connsiteY14" fmla="*/ 3465821 h 4750876"/>
              <a:gd name="connsiteX15" fmla="*/ 5393267 w 8447716"/>
              <a:gd name="connsiteY15" fmla="*/ 3127155 h 4750876"/>
              <a:gd name="connsiteX16" fmla="*/ 5410200 w 8447716"/>
              <a:gd name="connsiteY16" fmla="*/ 2839288 h 4750876"/>
              <a:gd name="connsiteX17" fmla="*/ 5427133 w 8447716"/>
              <a:gd name="connsiteY17" fmla="*/ 2669955 h 4750876"/>
              <a:gd name="connsiteX18" fmla="*/ 5427133 w 8447716"/>
              <a:gd name="connsiteY18" fmla="*/ 2669955 h 4750876"/>
              <a:gd name="connsiteX19" fmla="*/ 6019800 w 8447716"/>
              <a:gd name="connsiteY19" fmla="*/ 2534488 h 4750876"/>
              <a:gd name="connsiteX20" fmla="*/ 7056209 w 8447716"/>
              <a:gd name="connsiteY20" fmla="*/ 2489201 h 4750876"/>
              <a:gd name="connsiteX21" fmla="*/ 6450153 w 8447716"/>
              <a:gd name="connsiteY21" fmla="*/ 2319081 h 4750876"/>
              <a:gd name="connsiteX22" fmla="*/ 7052733 w 8447716"/>
              <a:gd name="connsiteY22" fmla="*/ 2145021 h 4750876"/>
              <a:gd name="connsiteX23" fmla="*/ 8343570 w 8447716"/>
              <a:gd name="connsiteY23" fmla="*/ 2166008 h 4750876"/>
              <a:gd name="connsiteX24" fmla="*/ 7567822 w 8447716"/>
              <a:gd name="connsiteY24" fmla="*/ 1997741 h 4750876"/>
              <a:gd name="connsiteX25" fmla="*/ 7790883 w 8447716"/>
              <a:gd name="connsiteY25" fmla="*/ 1873523 h 4750876"/>
              <a:gd name="connsiteX26" fmla="*/ 8015609 w 8447716"/>
              <a:gd name="connsiteY26" fmla="*/ 1754638 h 4750876"/>
              <a:gd name="connsiteX27" fmla="*/ 8447716 w 8447716"/>
              <a:gd name="connsiteY27" fmla="*/ 1647911 h 4750876"/>
              <a:gd name="connsiteX28" fmla="*/ 7666896 w 8447716"/>
              <a:gd name="connsiteY28" fmla="*/ 1708694 h 4750876"/>
              <a:gd name="connsiteX29" fmla="*/ 8090760 w 8447716"/>
              <a:gd name="connsiteY29" fmla="*/ 1201433 h 4750876"/>
              <a:gd name="connsiteX30" fmla="*/ 7351233 w 8447716"/>
              <a:gd name="connsiteY30" fmla="*/ 1811867 h 4750876"/>
              <a:gd name="connsiteX31" fmla="*/ 7108259 w 8447716"/>
              <a:gd name="connsiteY31" fmla="*/ 1839434 h 4750876"/>
              <a:gd name="connsiteX32" fmla="*/ 6857409 w 8447716"/>
              <a:gd name="connsiteY32" fmla="*/ 1957179 h 4750876"/>
              <a:gd name="connsiteX33" fmla="*/ 6290733 w 8447716"/>
              <a:gd name="connsiteY33" fmla="*/ 2009555 h 4750876"/>
              <a:gd name="connsiteX34" fmla="*/ 5952067 w 8447716"/>
              <a:gd name="connsiteY34" fmla="*/ 2060355 h 4750876"/>
              <a:gd name="connsiteX35" fmla="*/ 6426200 w 8447716"/>
              <a:gd name="connsiteY35" fmla="*/ 1687821 h 4750876"/>
              <a:gd name="connsiteX36" fmla="*/ 7533956 w 8447716"/>
              <a:gd name="connsiteY36" fmla="*/ 984898 h 4750876"/>
              <a:gd name="connsiteX37" fmla="*/ 7059427 w 8447716"/>
              <a:gd name="connsiteY37" fmla="*/ 1157768 h 4750876"/>
              <a:gd name="connsiteX38" fmla="*/ 6688863 w 8447716"/>
              <a:gd name="connsiteY38" fmla="*/ 1338128 h 4750876"/>
              <a:gd name="connsiteX39" fmla="*/ 6063218 w 8447716"/>
              <a:gd name="connsiteY39" fmla="*/ 1531327 h 4750876"/>
              <a:gd name="connsiteX40" fmla="*/ 6279315 w 8447716"/>
              <a:gd name="connsiteY40" fmla="*/ 1235339 h 4750876"/>
              <a:gd name="connsiteX41" fmla="*/ 6580494 w 8447716"/>
              <a:gd name="connsiteY41" fmla="*/ 724583 h 4750876"/>
              <a:gd name="connsiteX42" fmla="*/ 6722965 w 8447716"/>
              <a:gd name="connsiteY42" fmla="*/ 272825 h 4750876"/>
              <a:gd name="connsiteX43" fmla="*/ 6115199 w 8447716"/>
              <a:gd name="connsiteY43" fmla="*/ 1180543 h 4750876"/>
              <a:gd name="connsiteX44" fmla="*/ 5885910 w 8447716"/>
              <a:gd name="connsiteY44" fmla="*/ 1266457 h 4750876"/>
              <a:gd name="connsiteX45" fmla="*/ 5721301 w 8447716"/>
              <a:gd name="connsiteY45" fmla="*/ 1596067 h 4750876"/>
              <a:gd name="connsiteX46" fmla="*/ 5567651 w 8447716"/>
              <a:gd name="connsiteY46" fmla="*/ 1819350 h 4750876"/>
              <a:gd name="connsiteX47" fmla="*/ 5401983 w 8447716"/>
              <a:gd name="connsiteY47" fmla="*/ 1813032 h 4750876"/>
              <a:gd name="connsiteX48" fmla="*/ 5259307 w 8447716"/>
              <a:gd name="connsiteY48" fmla="*/ 1989471 h 4750876"/>
              <a:gd name="connsiteX49" fmla="*/ 4940970 w 8447716"/>
              <a:gd name="connsiteY49" fmla="*/ 1773848 h 4750876"/>
              <a:gd name="connsiteX50" fmla="*/ 4955697 w 8447716"/>
              <a:gd name="connsiteY50" fmla="*/ 1380578 h 4750876"/>
              <a:gd name="connsiteX51" fmla="*/ 4972359 w 8447716"/>
              <a:gd name="connsiteY51" fmla="*/ 735223 h 4750876"/>
              <a:gd name="connsiteX52" fmla="*/ 4901019 w 8447716"/>
              <a:gd name="connsiteY52" fmla="*/ 1 h 4750876"/>
              <a:gd name="connsiteX53" fmla="*/ 4757822 w 8447716"/>
              <a:gd name="connsiteY53" fmla="*/ 789194 h 4750876"/>
              <a:gd name="connsiteX54" fmla="*/ 4612717 w 8447716"/>
              <a:gd name="connsiteY54" fmla="*/ 1105807 h 4750876"/>
              <a:gd name="connsiteX55" fmla="*/ 4519678 w 8447716"/>
              <a:gd name="connsiteY55" fmla="*/ 1366836 h 4750876"/>
              <a:gd name="connsiteX56" fmla="*/ 4227623 w 8447716"/>
              <a:gd name="connsiteY56" fmla="*/ 1743741 h 4750876"/>
              <a:gd name="connsiteX57" fmla="*/ 3996829 w 8447716"/>
              <a:gd name="connsiteY57" fmla="*/ 1486965 h 4750876"/>
              <a:gd name="connsiteX58" fmla="*/ 4125166 w 8447716"/>
              <a:gd name="connsiteY58" fmla="*/ 1150565 h 4750876"/>
              <a:gd name="connsiteX59" fmla="*/ 3623287 w 8447716"/>
              <a:gd name="connsiteY59" fmla="*/ 824101 h 4750876"/>
              <a:gd name="connsiteX60" fmla="*/ 3711707 w 8447716"/>
              <a:gd name="connsiteY60" fmla="*/ 1550230 h 4750876"/>
              <a:gd name="connsiteX61" fmla="*/ 3383959 w 8447716"/>
              <a:gd name="connsiteY61" fmla="*/ 1401308 h 4750876"/>
              <a:gd name="connsiteX62" fmla="*/ 2734090 w 8447716"/>
              <a:gd name="connsiteY62" fmla="*/ 167301 h 4750876"/>
              <a:gd name="connsiteX63" fmla="*/ 3054350 w 8447716"/>
              <a:gd name="connsiteY63" fmla="*/ 1694171 h 4750876"/>
              <a:gd name="connsiteX64" fmla="*/ 2134046 w 8447716"/>
              <a:gd name="connsiteY64" fmla="*/ 1372489 h 4750876"/>
              <a:gd name="connsiteX65" fmla="*/ 1572126 w 8447716"/>
              <a:gd name="connsiteY65" fmla="*/ 1064666 h 4750876"/>
              <a:gd name="connsiteX66" fmla="*/ 2059183 w 8447716"/>
              <a:gd name="connsiteY66" fmla="*/ 1587582 h 4750876"/>
              <a:gd name="connsiteX67" fmla="*/ 2599267 w 8447716"/>
              <a:gd name="connsiteY67" fmla="*/ 1958755 h 4750876"/>
              <a:gd name="connsiteX68" fmla="*/ 1430867 w 8447716"/>
              <a:gd name="connsiteY68" fmla="*/ 1941821 h 4750876"/>
              <a:gd name="connsiteX69" fmla="*/ 194733 w 8447716"/>
              <a:gd name="connsiteY69" fmla="*/ 1501555 h 4750876"/>
              <a:gd name="connsiteX70" fmla="*/ 0 w 8447716"/>
              <a:gd name="connsiteY70" fmla="*/ 1429505 h 4750876"/>
              <a:gd name="connsiteX71" fmla="*/ 381000 w 8447716"/>
              <a:gd name="connsiteY71" fmla="*/ 1789421 h 4750876"/>
              <a:gd name="connsiteX72" fmla="*/ 1380067 w 8447716"/>
              <a:gd name="connsiteY72" fmla="*/ 2195821 h 4750876"/>
              <a:gd name="connsiteX73" fmla="*/ 2133334 w 8447716"/>
              <a:gd name="connsiteY73" fmla="*/ 2308447 h 4750876"/>
              <a:gd name="connsiteX74" fmla="*/ 1648636 w 8447716"/>
              <a:gd name="connsiteY74" fmla="*/ 2414380 h 4750876"/>
              <a:gd name="connsiteX75" fmla="*/ 2462944 w 8447716"/>
              <a:gd name="connsiteY75" fmla="*/ 2425406 h 4750876"/>
              <a:gd name="connsiteX76" fmla="*/ 2819400 w 8447716"/>
              <a:gd name="connsiteY76" fmla="*/ 2534488 h 4750876"/>
              <a:gd name="connsiteX77" fmla="*/ 3225800 w 8447716"/>
              <a:gd name="connsiteY77" fmla="*/ 2737688 h 4750876"/>
              <a:gd name="connsiteX78" fmla="*/ 3429000 w 8447716"/>
              <a:gd name="connsiteY78" fmla="*/ 3177955 h 4750876"/>
              <a:gd name="connsiteX79" fmla="*/ 3479800 w 8447716"/>
              <a:gd name="connsiteY79" fmla="*/ 3584355 h 4750876"/>
              <a:gd name="connsiteX80" fmla="*/ 3445933 w 8447716"/>
              <a:gd name="connsiteY80" fmla="*/ 3753688 h 4750876"/>
              <a:gd name="connsiteX81" fmla="*/ 3429000 w 8447716"/>
              <a:gd name="connsiteY81" fmla="*/ 3956888 h 4750876"/>
              <a:gd name="connsiteX0" fmla="*/ 3234266 w 8252982"/>
              <a:gd name="connsiteY0" fmla="*/ 3956888 h 4750876"/>
              <a:gd name="connsiteX1" fmla="*/ 3147097 w 8252982"/>
              <a:gd name="connsiteY1" fmla="*/ 4186037 h 4750876"/>
              <a:gd name="connsiteX2" fmla="*/ 2626102 w 8252982"/>
              <a:gd name="connsiteY2" fmla="*/ 4602236 h 4750876"/>
              <a:gd name="connsiteX3" fmla="*/ 3274688 w 8252982"/>
              <a:gd name="connsiteY3" fmla="*/ 4423864 h 4750876"/>
              <a:gd name="connsiteX4" fmla="*/ 3232159 w 8252982"/>
              <a:gd name="connsiteY4" fmla="*/ 4646829 h 4750876"/>
              <a:gd name="connsiteX5" fmla="*/ 3721255 w 8252982"/>
              <a:gd name="connsiteY5" fmla="*/ 4438727 h 4750876"/>
              <a:gd name="connsiteX6" fmla="*/ 4146559 w 8252982"/>
              <a:gd name="connsiteY6" fmla="*/ 4661690 h 4750876"/>
              <a:gd name="connsiteX7" fmla="*/ 4688819 w 8252982"/>
              <a:gd name="connsiteY7" fmla="*/ 4349545 h 4750876"/>
              <a:gd name="connsiteX8" fmla="*/ 5348039 w 8252982"/>
              <a:gd name="connsiteY8" fmla="*/ 4750876 h 4750876"/>
              <a:gd name="connsiteX9" fmla="*/ 5114121 w 8252982"/>
              <a:gd name="connsiteY9" fmla="*/ 4438730 h 4750876"/>
              <a:gd name="connsiteX10" fmla="*/ 5912603 w 8252982"/>
              <a:gd name="connsiteY10" fmla="*/ 4635577 h 4750876"/>
              <a:gd name="connsiteX11" fmla="*/ 5339097 w 8252982"/>
              <a:gd name="connsiteY11" fmla="*/ 4209469 h 4750876"/>
              <a:gd name="connsiteX12" fmla="*/ 5238251 w 8252982"/>
              <a:gd name="connsiteY12" fmla="*/ 3995807 h 4750876"/>
              <a:gd name="connsiteX13" fmla="*/ 5170655 w 8252982"/>
              <a:gd name="connsiteY13" fmla="*/ 3688050 h 4750876"/>
              <a:gd name="connsiteX14" fmla="*/ 5249333 w 8252982"/>
              <a:gd name="connsiteY14" fmla="*/ 3465821 h 4750876"/>
              <a:gd name="connsiteX15" fmla="*/ 5198533 w 8252982"/>
              <a:gd name="connsiteY15" fmla="*/ 3127155 h 4750876"/>
              <a:gd name="connsiteX16" fmla="*/ 5215466 w 8252982"/>
              <a:gd name="connsiteY16" fmla="*/ 2839288 h 4750876"/>
              <a:gd name="connsiteX17" fmla="*/ 5232399 w 8252982"/>
              <a:gd name="connsiteY17" fmla="*/ 2669955 h 4750876"/>
              <a:gd name="connsiteX18" fmla="*/ 5232399 w 8252982"/>
              <a:gd name="connsiteY18" fmla="*/ 2669955 h 4750876"/>
              <a:gd name="connsiteX19" fmla="*/ 5825066 w 8252982"/>
              <a:gd name="connsiteY19" fmla="*/ 2534488 h 4750876"/>
              <a:gd name="connsiteX20" fmla="*/ 6861475 w 8252982"/>
              <a:gd name="connsiteY20" fmla="*/ 2489201 h 4750876"/>
              <a:gd name="connsiteX21" fmla="*/ 6255419 w 8252982"/>
              <a:gd name="connsiteY21" fmla="*/ 2319081 h 4750876"/>
              <a:gd name="connsiteX22" fmla="*/ 6857999 w 8252982"/>
              <a:gd name="connsiteY22" fmla="*/ 2145021 h 4750876"/>
              <a:gd name="connsiteX23" fmla="*/ 8148836 w 8252982"/>
              <a:gd name="connsiteY23" fmla="*/ 2166008 h 4750876"/>
              <a:gd name="connsiteX24" fmla="*/ 7373088 w 8252982"/>
              <a:gd name="connsiteY24" fmla="*/ 1997741 h 4750876"/>
              <a:gd name="connsiteX25" fmla="*/ 7596149 w 8252982"/>
              <a:gd name="connsiteY25" fmla="*/ 1873523 h 4750876"/>
              <a:gd name="connsiteX26" fmla="*/ 7820875 w 8252982"/>
              <a:gd name="connsiteY26" fmla="*/ 1754638 h 4750876"/>
              <a:gd name="connsiteX27" fmla="*/ 8252982 w 8252982"/>
              <a:gd name="connsiteY27" fmla="*/ 1647911 h 4750876"/>
              <a:gd name="connsiteX28" fmla="*/ 7472162 w 8252982"/>
              <a:gd name="connsiteY28" fmla="*/ 1708694 h 4750876"/>
              <a:gd name="connsiteX29" fmla="*/ 7896026 w 8252982"/>
              <a:gd name="connsiteY29" fmla="*/ 1201433 h 4750876"/>
              <a:gd name="connsiteX30" fmla="*/ 7156499 w 8252982"/>
              <a:gd name="connsiteY30" fmla="*/ 1811867 h 4750876"/>
              <a:gd name="connsiteX31" fmla="*/ 6913525 w 8252982"/>
              <a:gd name="connsiteY31" fmla="*/ 1839434 h 4750876"/>
              <a:gd name="connsiteX32" fmla="*/ 6662675 w 8252982"/>
              <a:gd name="connsiteY32" fmla="*/ 1957179 h 4750876"/>
              <a:gd name="connsiteX33" fmla="*/ 6095999 w 8252982"/>
              <a:gd name="connsiteY33" fmla="*/ 2009555 h 4750876"/>
              <a:gd name="connsiteX34" fmla="*/ 5757333 w 8252982"/>
              <a:gd name="connsiteY34" fmla="*/ 2060355 h 4750876"/>
              <a:gd name="connsiteX35" fmla="*/ 6231466 w 8252982"/>
              <a:gd name="connsiteY35" fmla="*/ 1687821 h 4750876"/>
              <a:gd name="connsiteX36" fmla="*/ 7339222 w 8252982"/>
              <a:gd name="connsiteY36" fmla="*/ 984898 h 4750876"/>
              <a:gd name="connsiteX37" fmla="*/ 6864693 w 8252982"/>
              <a:gd name="connsiteY37" fmla="*/ 1157768 h 4750876"/>
              <a:gd name="connsiteX38" fmla="*/ 6494129 w 8252982"/>
              <a:gd name="connsiteY38" fmla="*/ 1338128 h 4750876"/>
              <a:gd name="connsiteX39" fmla="*/ 5868484 w 8252982"/>
              <a:gd name="connsiteY39" fmla="*/ 1531327 h 4750876"/>
              <a:gd name="connsiteX40" fmla="*/ 6084581 w 8252982"/>
              <a:gd name="connsiteY40" fmla="*/ 1235339 h 4750876"/>
              <a:gd name="connsiteX41" fmla="*/ 6385760 w 8252982"/>
              <a:gd name="connsiteY41" fmla="*/ 724583 h 4750876"/>
              <a:gd name="connsiteX42" fmla="*/ 6528231 w 8252982"/>
              <a:gd name="connsiteY42" fmla="*/ 272825 h 4750876"/>
              <a:gd name="connsiteX43" fmla="*/ 5920465 w 8252982"/>
              <a:gd name="connsiteY43" fmla="*/ 1180543 h 4750876"/>
              <a:gd name="connsiteX44" fmla="*/ 5691176 w 8252982"/>
              <a:gd name="connsiteY44" fmla="*/ 1266457 h 4750876"/>
              <a:gd name="connsiteX45" fmla="*/ 5526567 w 8252982"/>
              <a:gd name="connsiteY45" fmla="*/ 1596067 h 4750876"/>
              <a:gd name="connsiteX46" fmla="*/ 5372917 w 8252982"/>
              <a:gd name="connsiteY46" fmla="*/ 1819350 h 4750876"/>
              <a:gd name="connsiteX47" fmla="*/ 5207249 w 8252982"/>
              <a:gd name="connsiteY47" fmla="*/ 1813032 h 4750876"/>
              <a:gd name="connsiteX48" fmla="*/ 5064573 w 8252982"/>
              <a:gd name="connsiteY48" fmla="*/ 1989471 h 4750876"/>
              <a:gd name="connsiteX49" fmla="*/ 4746236 w 8252982"/>
              <a:gd name="connsiteY49" fmla="*/ 1773848 h 4750876"/>
              <a:gd name="connsiteX50" fmla="*/ 4760963 w 8252982"/>
              <a:gd name="connsiteY50" fmla="*/ 1380578 h 4750876"/>
              <a:gd name="connsiteX51" fmla="*/ 4777625 w 8252982"/>
              <a:gd name="connsiteY51" fmla="*/ 735223 h 4750876"/>
              <a:gd name="connsiteX52" fmla="*/ 4706285 w 8252982"/>
              <a:gd name="connsiteY52" fmla="*/ 1 h 4750876"/>
              <a:gd name="connsiteX53" fmla="*/ 4563088 w 8252982"/>
              <a:gd name="connsiteY53" fmla="*/ 789194 h 4750876"/>
              <a:gd name="connsiteX54" fmla="*/ 4417983 w 8252982"/>
              <a:gd name="connsiteY54" fmla="*/ 1105807 h 4750876"/>
              <a:gd name="connsiteX55" fmla="*/ 4324944 w 8252982"/>
              <a:gd name="connsiteY55" fmla="*/ 1366836 h 4750876"/>
              <a:gd name="connsiteX56" fmla="*/ 4032889 w 8252982"/>
              <a:gd name="connsiteY56" fmla="*/ 1743741 h 4750876"/>
              <a:gd name="connsiteX57" fmla="*/ 3802095 w 8252982"/>
              <a:gd name="connsiteY57" fmla="*/ 1486965 h 4750876"/>
              <a:gd name="connsiteX58" fmla="*/ 3930432 w 8252982"/>
              <a:gd name="connsiteY58" fmla="*/ 1150565 h 4750876"/>
              <a:gd name="connsiteX59" fmla="*/ 3428553 w 8252982"/>
              <a:gd name="connsiteY59" fmla="*/ 824101 h 4750876"/>
              <a:gd name="connsiteX60" fmla="*/ 3516973 w 8252982"/>
              <a:gd name="connsiteY60" fmla="*/ 1550230 h 4750876"/>
              <a:gd name="connsiteX61" fmla="*/ 3189225 w 8252982"/>
              <a:gd name="connsiteY61" fmla="*/ 1401308 h 4750876"/>
              <a:gd name="connsiteX62" fmla="*/ 2539356 w 8252982"/>
              <a:gd name="connsiteY62" fmla="*/ 167301 h 4750876"/>
              <a:gd name="connsiteX63" fmla="*/ 2859616 w 8252982"/>
              <a:gd name="connsiteY63" fmla="*/ 1694171 h 4750876"/>
              <a:gd name="connsiteX64" fmla="*/ 1939312 w 8252982"/>
              <a:gd name="connsiteY64" fmla="*/ 1372489 h 4750876"/>
              <a:gd name="connsiteX65" fmla="*/ 1377392 w 8252982"/>
              <a:gd name="connsiteY65" fmla="*/ 1064666 h 4750876"/>
              <a:gd name="connsiteX66" fmla="*/ 1864449 w 8252982"/>
              <a:gd name="connsiteY66" fmla="*/ 1587582 h 4750876"/>
              <a:gd name="connsiteX67" fmla="*/ 2404533 w 8252982"/>
              <a:gd name="connsiteY67" fmla="*/ 1958755 h 4750876"/>
              <a:gd name="connsiteX68" fmla="*/ 1236133 w 8252982"/>
              <a:gd name="connsiteY68" fmla="*/ 1941821 h 4750876"/>
              <a:gd name="connsiteX69" fmla="*/ -1 w 8252982"/>
              <a:gd name="connsiteY69" fmla="*/ 1501555 h 4750876"/>
              <a:gd name="connsiteX70" fmla="*/ 186266 w 8252982"/>
              <a:gd name="connsiteY70" fmla="*/ 1789421 h 4750876"/>
              <a:gd name="connsiteX71" fmla="*/ 1185333 w 8252982"/>
              <a:gd name="connsiteY71" fmla="*/ 2195821 h 4750876"/>
              <a:gd name="connsiteX72" fmla="*/ 1938600 w 8252982"/>
              <a:gd name="connsiteY72" fmla="*/ 2308447 h 4750876"/>
              <a:gd name="connsiteX73" fmla="*/ 1453902 w 8252982"/>
              <a:gd name="connsiteY73" fmla="*/ 2414380 h 4750876"/>
              <a:gd name="connsiteX74" fmla="*/ 2268210 w 8252982"/>
              <a:gd name="connsiteY74" fmla="*/ 2425406 h 4750876"/>
              <a:gd name="connsiteX75" fmla="*/ 2624666 w 8252982"/>
              <a:gd name="connsiteY75" fmla="*/ 2534488 h 4750876"/>
              <a:gd name="connsiteX76" fmla="*/ 3031066 w 8252982"/>
              <a:gd name="connsiteY76" fmla="*/ 2737688 h 4750876"/>
              <a:gd name="connsiteX77" fmla="*/ 3234266 w 8252982"/>
              <a:gd name="connsiteY77" fmla="*/ 3177955 h 4750876"/>
              <a:gd name="connsiteX78" fmla="*/ 3285066 w 8252982"/>
              <a:gd name="connsiteY78" fmla="*/ 3584355 h 4750876"/>
              <a:gd name="connsiteX79" fmla="*/ 3251199 w 8252982"/>
              <a:gd name="connsiteY79" fmla="*/ 3753688 h 4750876"/>
              <a:gd name="connsiteX80" fmla="*/ 3234266 w 8252982"/>
              <a:gd name="connsiteY80" fmla="*/ 3956888 h 4750876"/>
              <a:gd name="connsiteX0" fmla="*/ 3234266 w 8252982"/>
              <a:gd name="connsiteY0" fmla="*/ 3956888 h 4750876"/>
              <a:gd name="connsiteX1" fmla="*/ 3147097 w 8252982"/>
              <a:gd name="connsiteY1" fmla="*/ 4186037 h 4750876"/>
              <a:gd name="connsiteX2" fmla="*/ 2626102 w 8252982"/>
              <a:gd name="connsiteY2" fmla="*/ 4602236 h 4750876"/>
              <a:gd name="connsiteX3" fmla="*/ 3274688 w 8252982"/>
              <a:gd name="connsiteY3" fmla="*/ 4423864 h 4750876"/>
              <a:gd name="connsiteX4" fmla="*/ 3232159 w 8252982"/>
              <a:gd name="connsiteY4" fmla="*/ 4646829 h 4750876"/>
              <a:gd name="connsiteX5" fmla="*/ 3721255 w 8252982"/>
              <a:gd name="connsiteY5" fmla="*/ 4438727 h 4750876"/>
              <a:gd name="connsiteX6" fmla="*/ 4146559 w 8252982"/>
              <a:gd name="connsiteY6" fmla="*/ 4661690 h 4750876"/>
              <a:gd name="connsiteX7" fmla="*/ 4688819 w 8252982"/>
              <a:gd name="connsiteY7" fmla="*/ 4349545 h 4750876"/>
              <a:gd name="connsiteX8" fmla="*/ 5348039 w 8252982"/>
              <a:gd name="connsiteY8" fmla="*/ 4750876 h 4750876"/>
              <a:gd name="connsiteX9" fmla="*/ 5114121 w 8252982"/>
              <a:gd name="connsiteY9" fmla="*/ 4438730 h 4750876"/>
              <a:gd name="connsiteX10" fmla="*/ 5912603 w 8252982"/>
              <a:gd name="connsiteY10" fmla="*/ 4635577 h 4750876"/>
              <a:gd name="connsiteX11" fmla="*/ 5339097 w 8252982"/>
              <a:gd name="connsiteY11" fmla="*/ 4209469 h 4750876"/>
              <a:gd name="connsiteX12" fmla="*/ 5238251 w 8252982"/>
              <a:gd name="connsiteY12" fmla="*/ 3995807 h 4750876"/>
              <a:gd name="connsiteX13" fmla="*/ 5170655 w 8252982"/>
              <a:gd name="connsiteY13" fmla="*/ 3688050 h 4750876"/>
              <a:gd name="connsiteX14" fmla="*/ 5249333 w 8252982"/>
              <a:gd name="connsiteY14" fmla="*/ 3465821 h 4750876"/>
              <a:gd name="connsiteX15" fmla="*/ 5198533 w 8252982"/>
              <a:gd name="connsiteY15" fmla="*/ 3127155 h 4750876"/>
              <a:gd name="connsiteX16" fmla="*/ 5215466 w 8252982"/>
              <a:gd name="connsiteY16" fmla="*/ 2839288 h 4750876"/>
              <a:gd name="connsiteX17" fmla="*/ 5232399 w 8252982"/>
              <a:gd name="connsiteY17" fmla="*/ 2669955 h 4750876"/>
              <a:gd name="connsiteX18" fmla="*/ 5232399 w 8252982"/>
              <a:gd name="connsiteY18" fmla="*/ 2669955 h 4750876"/>
              <a:gd name="connsiteX19" fmla="*/ 5825066 w 8252982"/>
              <a:gd name="connsiteY19" fmla="*/ 2534488 h 4750876"/>
              <a:gd name="connsiteX20" fmla="*/ 6861475 w 8252982"/>
              <a:gd name="connsiteY20" fmla="*/ 2489201 h 4750876"/>
              <a:gd name="connsiteX21" fmla="*/ 6255419 w 8252982"/>
              <a:gd name="connsiteY21" fmla="*/ 2319081 h 4750876"/>
              <a:gd name="connsiteX22" fmla="*/ 6857999 w 8252982"/>
              <a:gd name="connsiteY22" fmla="*/ 2145021 h 4750876"/>
              <a:gd name="connsiteX23" fmla="*/ 8148836 w 8252982"/>
              <a:gd name="connsiteY23" fmla="*/ 2166008 h 4750876"/>
              <a:gd name="connsiteX24" fmla="*/ 7373088 w 8252982"/>
              <a:gd name="connsiteY24" fmla="*/ 1997741 h 4750876"/>
              <a:gd name="connsiteX25" fmla="*/ 7596149 w 8252982"/>
              <a:gd name="connsiteY25" fmla="*/ 1873523 h 4750876"/>
              <a:gd name="connsiteX26" fmla="*/ 7820875 w 8252982"/>
              <a:gd name="connsiteY26" fmla="*/ 1754638 h 4750876"/>
              <a:gd name="connsiteX27" fmla="*/ 8252982 w 8252982"/>
              <a:gd name="connsiteY27" fmla="*/ 1647911 h 4750876"/>
              <a:gd name="connsiteX28" fmla="*/ 7472162 w 8252982"/>
              <a:gd name="connsiteY28" fmla="*/ 1708694 h 4750876"/>
              <a:gd name="connsiteX29" fmla="*/ 7896026 w 8252982"/>
              <a:gd name="connsiteY29" fmla="*/ 1201433 h 4750876"/>
              <a:gd name="connsiteX30" fmla="*/ 7156499 w 8252982"/>
              <a:gd name="connsiteY30" fmla="*/ 1811867 h 4750876"/>
              <a:gd name="connsiteX31" fmla="*/ 6913525 w 8252982"/>
              <a:gd name="connsiteY31" fmla="*/ 1839434 h 4750876"/>
              <a:gd name="connsiteX32" fmla="*/ 6662675 w 8252982"/>
              <a:gd name="connsiteY32" fmla="*/ 1957179 h 4750876"/>
              <a:gd name="connsiteX33" fmla="*/ 6095999 w 8252982"/>
              <a:gd name="connsiteY33" fmla="*/ 2009555 h 4750876"/>
              <a:gd name="connsiteX34" fmla="*/ 5757333 w 8252982"/>
              <a:gd name="connsiteY34" fmla="*/ 2060355 h 4750876"/>
              <a:gd name="connsiteX35" fmla="*/ 6231466 w 8252982"/>
              <a:gd name="connsiteY35" fmla="*/ 1687821 h 4750876"/>
              <a:gd name="connsiteX36" fmla="*/ 7339222 w 8252982"/>
              <a:gd name="connsiteY36" fmla="*/ 984898 h 4750876"/>
              <a:gd name="connsiteX37" fmla="*/ 6864693 w 8252982"/>
              <a:gd name="connsiteY37" fmla="*/ 1157768 h 4750876"/>
              <a:gd name="connsiteX38" fmla="*/ 6494129 w 8252982"/>
              <a:gd name="connsiteY38" fmla="*/ 1338128 h 4750876"/>
              <a:gd name="connsiteX39" fmla="*/ 5868484 w 8252982"/>
              <a:gd name="connsiteY39" fmla="*/ 1531327 h 4750876"/>
              <a:gd name="connsiteX40" fmla="*/ 6084581 w 8252982"/>
              <a:gd name="connsiteY40" fmla="*/ 1235339 h 4750876"/>
              <a:gd name="connsiteX41" fmla="*/ 6385760 w 8252982"/>
              <a:gd name="connsiteY41" fmla="*/ 724583 h 4750876"/>
              <a:gd name="connsiteX42" fmla="*/ 6528231 w 8252982"/>
              <a:gd name="connsiteY42" fmla="*/ 272825 h 4750876"/>
              <a:gd name="connsiteX43" fmla="*/ 5920465 w 8252982"/>
              <a:gd name="connsiteY43" fmla="*/ 1180543 h 4750876"/>
              <a:gd name="connsiteX44" fmla="*/ 5691176 w 8252982"/>
              <a:gd name="connsiteY44" fmla="*/ 1266457 h 4750876"/>
              <a:gd name="connsiteX45" fmla="*/ 5526567 w 8252982"/>
              <a:gd name="connsiteY45" fmla="*/ 1596067 h 4750876"/>
              <a:gd name="connsiteX46" fmla="*/ 5372917 w 8252982"/>
              <a:gd name="connsiteY46" fmla="*/ 1819350 h 4750876"/>
              <a:gd name="connsiteX47" fmla="*/ 5207249 w 8252982"/>
              <a:gd name="connsiteY47" fmla="*/ 1813032 h 4750876"/>
              <a:gd name="connsiteX48" fmla="*/ 5064573 w 8252982"/>
              <a:gd name="connsiteY48" fmla="*/ 1989471 h 4750876"/>
              <a:gd name="connsiteX49" fmla="*/ 4746236 w 8252982"/>
              <a:gd name="connsiteY49" fmla="*/ 1773848 h 4750876"/>
              <a:gd name="connsiteX50" fmla="*/ 4760963 w 8252982"/>
              <a:gd name="connsiteY50" fmla="*/ 1380578 h 4750876"/>
              <a:gd name="connsiteX51" fmla="*/ 4777625 w 8252982"/>
              <a:gd name="connsiteY51" fmla="*/ 735223 h 4750876"/>
              <a:gd name="connsiteX52" fmla="*/ 4706285 w 8252982"/>
              <a:gd name="connsiteY52" fmla="*/ 1 h 4750876"/>
              <a:gd name="connsiteX53" fmla="*/ 4563088 w 8252982"/>
              <a:gd name="connsiteY53" fmla="*/ 789194 h 4750876"/>
              <a:gd name="connsiteX54" fmla="*/ 4417983 w 8252982"/>
              <a:gd name="connsiteY54" fmla="*/ 1105807 h 4750876"/>
              <a:gd name="connsiteX55" fmla="*/ 4324944 w 8252982"/>
              <a:gd name="connsiteY55" fmla="*/ 1366836 h 4750876"/>
              <a:gd name="connsiteX56" fmla="*/ 4032889 w 8252982"/>
              <a:gd name="connsiteY56" fmla="*/ 1743741 h 4750876"/>
              <a:gd name="connsiteX57" fmla="*/ 3802095 w 8252982"/>
              <a:gd name="connsiteY57" fmla="*/ 1486965 h 4750876"/>
              <a:gd name="connsiteX58" fmla="*/ 3930432 w 8252982"/>
              <a:gd name="connsiteY58" fmla="*/ 1150565 h 4750876"/>
              <a:gd name="connsiteX59" fmla="*/ 3428553 w 8252982"/>
              <a:gd name="connsiteY59" fmla="*/ 824101 h 4750876"/>
              <a:gd name="connsiteX60" fmla="*/ 3516973 w 8252982"/>
              <a:gd name="connsiteY60" fmla="*/ 1550230 h 4750876"/>
              <a:gd name="connsiteX61" fmla="*/ 3189225 w 8252982"/>
              <a:gd name="connsiteY61" fmla="*/ 1401308 h 4750876"/>
              <a:gd name="connsiteX62" fmla="*/ 2539356 w 8252982"/>
              <a:gd name="connsiteY62" fmla="*/ 167301 h 4750876"/>
              <a:gd name="connsiteX63" fmla="*/ 2859616 w 8252982"/>
              <a:gd name="connsiteY63" fmla="*/ 1694171 h 4750876"/>
              <a:gd name="connsiteX64" fmla="*/ 1939312 w 8252982"/>
              <a:gd name="connsiteY64" fmla="*/ 1372489 h 4750876"/>
              <a:gd name="connsiteX65" fmla="*/ 1377392 w 8252982"/>
              <a:gd name="connsiteY65" fmla="*/ 1064666 h 4750876"/>
              <a:gd name="connsiteX66" fmla="*/ 1864449 w 8252982"/>
              <a:gd name="connsiteY66" fmla="*/ 1587582 h 4750876"/>
              <a:gd name="connsiteX67" fmla="*/ 2404533 w 8252982"/>
              <a:gd name="connsiteY67" fmla="*/ 1958755 h 4750876"/>
              <a:gd name="connsiteX68" fmla="*/ 1236133 w 8252982"/>
              <a:gd name="connsiteY68" fmla="*/ 1941821 h 4750876"/>
              <a:gd name="connsiteX69" fmla="*/ -1 w 8252982"/>
              <a:gd name="connsiteY69" fmla="*/ 1501555 h 4750876"/>
              <a:gd name="connsiteX70" fmla="*/ 392008 w 8252982"/>
              <a:gd name="connsiteY70" fmla="*/ 1846385 h 4750876"/>
              <a:gd name="connsiteX71" fmla="*/ 1185333 w 8252982"/>
              <a:gd name="connsiteY71" fmla="*/ 2195821 h 4750876"/>
              <a:gd name="connsiteX72" fmla="*/ 1938600 w 8252982"/>
              <a:gd name="connsiteY72" fmla="*/ 2308447 h 4750876"/>
              <a:gd name="connsiteX73" fmla="*/ 1453902 w 8252982"/>
              <a:gd name="connsiteY73" fmla="*/ 2414380 h 4750876"/>
              <a:gd name="connsiteX74" fmla="*/ 2268210 w 8252982"/>
              <a:gd name="connsiteY74" fmla="*/ 2425406 h 4750876"/>
              <a:gd name="connsiteX75" fmla="*/ 2624666 w 8252982"/>
              <a:gd name="connsiteY75" fmla="*/ 2534488 h 4750876"/>
              <a:gd name="connsiteX76" fmla="*/ 3031066 w 8252982"/>
              <a:gd name="connsiteY76" fmla="*/ 2737688 h 4750876"/>
              <a:gd name="connsiteX77" fmla="*/ 3234266 w 8252982"/>
              <a:gd name="connsiteY77" fmla="*/ 3177955 h 4750876"/>
              <a:gd name="connsiteX78" fmla="*/ 3285066 w 8252982"/>
              <a:gd name="connsiteY78" fmla="*/ 3584355 h 4750876"/>
              <a:gd name="connsiteX79" fmla="*/ 3251199 w 8252982"/>
              <a:gd name="connsiteY79" fmla="*/ 3753688 h 4750876"/>
              <a:gd name="connsiteX80" fmla="*/ 3234266 w 8252982"/>
              <a:gd name="connsiteY80" fmla="*/ 3956888 h 4750876"/>
              <a:gd name="connsiteX0" fmla="*/ 3074244 w 8092960"/>
              <a:gd name="connsiteY0" fmla="*/ 3956888 h 4750876"/>
              <a:gd name="connsiteX1" fmla="*/ 2987075 w 8092960"/>
              <a:gd name="connsiteY1" fmla="*/ 4186037 h 4750876"/>
              <a:gd name="connsiteX2" fmla="*/ 2466080 w 8092960"/>
              <a:gd name="connsiteY2" fmla="*/ 4602236 h 4750876"/>
              <a:gd name="connsiteX3" fmla="*/ 3114666 w 8092960"/>
              <a:gd name="connsiteY3" fmla="*/ 4423864 h 4750876"/>
              <a:gd name="connsiteX4" fmla="*/ 3072137 w 8092960"/>
              <a:gd name="connsiteY4" fmla="*/ 4646829 h 4750876"/>
              <a:gd name="connsiteX5" fmla="*/ 3561233 w 8092960"/>
              <a:gd name="connsiteY5" fmla="*/ 4438727 h 4750876"/>
              <a:gd name="connsiteX6" fmla="*/ 3986537 w 8092960"/>
              <a:gd name="connsiteY6" fmla="*/ 4661690 h 4750876"/>
              <a:gd name="connsiteX7" fmla="*/ 4528797 w 8092960"/>
              <a:gd name="connsiteY7" fmla="*/ 4349545 h 4750876"/>
              <a:gd name="connsiteX8" fmla="*/ 5188017 w 8092960"/>
              <a:gd name="connsiteY8" fmla="*/ 4750876 h 4750876"/>
              <a:gd name="connsiteX9" fmla="*/ 4954099 w 8092960"/>
              <a:gd name="connsiteY9" fmla="*/ 4438730 h 4750876"/>
              <a:gd name="connsiteX10" fmla="*/ 5752581 w 8092960"/>
              <a:gd name="connsiteY10" fmla="*/ 4635577 h 4750876"/>
              <a:gd name="connsiteX11" fmla="*/ 5179075 w 8092960"/>
              <a:gd name="connsiteY11" fmla="*/ 4209469 h 4750876"/>
              <a:gd name="connsiteX12" fmla="*/ 5078229 w 8092960"/>
              <a:gd name="connsiteY12" fmla="*/ 3995807 h 4750876"/>
              <a:gd name="connsiteX13" fmla="*/ 5010633 w 8092960"/>
              <a:gd name="connsiteY13" fmla="*/ 3688050 h 4750876"/>
              <a:gd name="connsiteX14" fmla="*/ 5089311 w 8092960"/>
              <a:gd name="connsiteY14" fmla="*/ 3465821 h 4750876"/>
              <a:gd name="connsiteX15" fmla="*/ 5038511 w 8092960"/>
              <a:gd name="connsiteY15" fmla="*/ 3127155 h 4750876"/>
              <a:gd name="connsiteX16" fmla="*/ 5055444 w 8092960"/>
              <a:gd name="connsiteY16" fmla="*/ 2839288 h 4750876"/>
              <a:gd name="connsiteX17" fmla="*/ 5072377 w 8092960"/>
              <a:gd name="connsiteY17" fmla="*/ 2669955 h 4750876"/>
              <a:gd name="connsiteX18" fmla="*/ 5072377 w 8092960"/>
              <a:gd name="connsiteY18" fmla="*/ 2669955 h 4750876"/>
              <a:gd name="connsiteX19" fmla="*/ 5665044 w 8092960"/>
              <a:gd name="connsiteY19" fmla="*/ 2534488 h 4750876"/>
              <a:gd name="connsiteX20" fmla="*/ 6701453 w 8092960"/>
              <a:gd name="connsiteY20" fmla="*/ 2489201 h 4750876"/>
              <a:gd name="connsiteX21" fmla="*/ 6095397 w 8092960"/>
              <a:gd name="connsiteY21" fmla="*/ 2319081 h 4750876"/>
              <a:gd name="connsiteX22" fmla="*/ 6697977 w 8092960"/>
              <a:gd name="connsiteY22" fmla="*/ 2145021 h 4750876"/>
              <a:gd name="connsiteX23" fmla="*/ 7988814 w 8092960"/>
              <a:gd name="connsiteY23" fmla="*/ 2166008 h 4750876"/>
              <a:gd name="connsiteX24" fmla="*/ 7213066 w 8092960"/>
              <a:gd name="connsiteY24" fmla="*/ 1997741 h 4750876"/>
              <a:gd name="connsiteX25" fmla="*/ 7436127 w 8092960"/>
              <a:gd name="connsiteY25" fmla="*/ 1873523 h 4750876"/>
              <a:gd name="connsiteX26" fmla="*/ 7660853 w 8092960"/>
              <a:gd name="connsiteY26" fmla="*/ 1754638 h 4750876"/>
              <a:gd name="connsiteX27" fmla="*/ 8092960 w 8092960"/>
              <a:gd name="connsiteY27" fmla="*/ 1647911 h 4750876"/>
              <a:gd name="connsiteX28" fmla="*/ 7312140 w 8092960"/>
              <a:gd name="connsiteY28" fmla="*/ 1708694 h 4750876"/>
              <a:gd name="connsiteX29" fmla="*/ 7736004 w 8092960"/>
              <a:gd name="connsiteY29" fmla="*/ 1201433 h 4750876"/>
              <a:gd name="connsiteX30" fmla="*/ 6996477 w 8092960"/>
              <a:gd name="connsiteY30" fmla="*/ 1811867 h 4750876"/>
              <a:gd name="connsiteX31" fmla="*/ 6753503 w 8092960"/>
              <a:gd name="connsiteY31" fmla="*/ 1839434 h 4750876"/>
              <a:gd name="connsiteX32" fmla="*/ 6502653 w 8092960"/>
              <a:gd name="connsiteY32" fmla="*/ 1957179 h 4750876"/>
              <a:gd name="connsiteX33" fmla="*/ 5935977 w 8092960"/>
              <a:gd name="connsiteY33" fmla="*/ 2009555 h 4750876"/>
              <a:gd name="connsiteX34" fmla="*/ 5597311 w 8092960"/>
              <a:gd name="connsiteY34" fmla="*/ 2060355 h 4750876"/>
              <a:gd name="connsiteX35" fmla="*/ 6071444 w 8092960"/>
              <a:gd name="connsiteY35" fmla="*/ 1687821 h 4750876"/>
              <a:gd name="connsiteX36" fmla="*/ 7179200 w 8092960"/>
              <a:gd name="connsiteY36" fmla="*/ 984898 h 4750876"/>
              <a:gd name="connsiteX37" fmla="*/ 6704671 w 8092960"/>
              <a:gd name="connsiteY37" fmla="*/ 1157768 h 4750876"/>
              <a:gd name="connsiteX38" fmla="*/ 6334107 w 8092960"/>
              <a:gd name="connsiteY38" fmla="*/ 1338128 h 4750876"/>
              <a:gd name="connsiteX39" fmla="*/ 5708462 w 8092960"/>
              <a:gd name="connsiteY39" fmla="*/ 1531327 h 4750876"/>
              <a:gd name="connsiteX40" fmla="*/ 5924559 w 8092960"/>
              <a:gd name="connsiteY40" fmla="*/ 1235339 h 4750876"/>
              <a:gd name="connsiteX41" fmla="*/ 6225738 w 8092960"/>
              <a:gd name="connsiteY41" fmla="*/ 724583 h 4750876"/>
              <a:gd name="connsiteX42" fmla="*/ 6368209 w 8092960"/>
              <a:gd name="connsiteY42" fmla="*/ 272825 h 4750876"/>
              <a:gd name="connsiteX43" fmla="*/ 5760443 w 8092960"/>
              <a:gd name="connsiteY43" fmla="*/ 1180543 h 4750876"/>
              <a:gd name="connsiteX44" fmla="*/ 5531154 w 8092960"/>
              <a:gd name="connsiteY44" fmla="*/ 1266457 h 4750876"/>
              <a:gd name="connsiteX45" fmla="*/ 5366545 w 8092960"/>
              <a:gd name="connsiteY45" fmla="*/ 1596067 h 4750876"/>
              <a:gd name="connsiteX46" fmla="*/ 5212895 w 8092960"/>
              <a:gd name="connsiteY46" fmla="*/ 1819350 h 4750876"/>
              <a:gd name="connsiteX47" fmla="*/ 5047227 w 8092960"/>
              <a:gd name="connsiteY47" fmla="*/ 1813032 h 4750876"/>
              <a:gd name="connsiteX48" fmla="*/ 4904551 w 8092960"/>
              <a:gd name="connsiteY48" fmla="*/ 1989471 h 4750876"/>
              <a:gd name="connsiteX49" fmla="*/ 4586214 w 8092960"/>
              <a:gd name="connsiteY49" fmla="*/ 1773848 h 4750876"/>
              <a:gd name="connsiteX50" fmla="*/ 4600941 w 8092960"/>
              <a:gd name="connsiteY50" fmla="*/ 1380578 h 4750876"/>
              <a:gd name="connsiteX51" fmla="*/ 4617603 w 8092960"/>
              <a:gd name="connsiteY51" fmla="*/ 735223 h 4750876"/>
              <a:gd name="connsiteX52" fmla="*/ 4546263 w 8092960"/>
              <a:gd name="connsiteY52" fmla="*/ 1 h 4750876"/>
              <a:gd name="connsiteX53" fmla="*/ 4403066 w 8092960"/>
              <a:gd name="connsiteY53" fmla="*/ 789194 h 4750876"/>
              <a:gd name="connsiteX54" fmla="*/ 4257961 w 8092960"/>
              <a:gd name="connsiteY54" fmla="*/ 1105807 h 4750876"/>
              <a:gd name="connsiteX55" fmla="*/ 4164922 w 8092960"/>
              <a:gd name="connsiteY55" fmla="*/ 1366836 h 4750876"/>
              <a:gd name="connsiteX56" fmla="*/ 3872867 w 8092960"/>
              <a:gd name="connsiteY56" fmla="*/ 1743741 h 4750876"/>
              <a:gd name="connsiteX57" fmla="*/ 3642073 w 8092960"/>
              <a:gd name="connsiteY57" fmla="*/ 1486965 h 4750876"/>
              <a:gd name="connsiteX58" fmla="*/ 3770410 w 8092960"/>
              <a:gd name="connsiteY58" fmla="*/ 1150565 h 4750876"/>
              <a:gd name="connsiteX59" fmla="*/ 3268531 w 8092960"/>
              <a:gd name="connsiteY59" fmla="*/ 824101 h 4750876"/>
              <a:gd name="connsiteX60" fmla="*/ 3356951 w 8092960"/>
              <a:gd name="connsiteY60" fmla="*/ 1550230 h 4750876"/>
              <a:gd name="connsiteX61" fmla="*/ 3029203 w 8092960"/>
              <a:gd name="connsiteY61" fmla="*/ 1401308 h 4750876"/>
              <a:gd name="connsiteX62" fmla="*/ 2379334 w 8092960"/>
              <a:gd name="connsiteY62" fmla="*/ 167301 h 4750876"/>
              <a:gd name="connsiteX63" fmla="*/ 2699594 w 8092960"/>
              <a:gd name="connsiteY63" fmla="*/ 1694171 h 4750876"/>
              <a:gd name="connsiteX64" fmla="*/ 1779290 w 8092960"/>
              <a:gd name="connsiteY64" fmla="*/ 1372489 h 4750876"/>
              <a:gd name="connsiteX65" fmla="*/ 1217370 w 8092960"/>
              <a:gd name="connsiteY65" fmla="*/ 1064666 h 4750876"/>
              <a:gd name="connsiteX66" fmla="*/ 1704427 w 8092960"/>
              <a:gd name="connsiteY66" fmla="*/ 1587582 h 4750876"/>
              <a:gd name="connsiteX67" fmla="*/ 2244511 w 8092960"/>
              <a:gd name="connsiteY67" fmla="*/ 1958755 h 4750876"/>
              <a:gd name="connsiteX68" fmla="*/ 1076111 w 8092960"/>
              <a:gd name="connsiteY68" fmla="*/ 1941821 h 4750876"/>
              <a:gd name="connsiteX69" fmla="*/ 0 w 8092960"/>
              <a:gd name="connsiteY69" fmla="*/ 1643968 h 4750876"/>
              <a:gd name="connsiteX70" fmla="*/ 231986 w 8092960"/>
              <a:gd name="connsiteY70" fmla="*/ 1846385 h 4750876"/>
              <a:gd name="connsiteX71" fmla="*/ 1025311 w 8092960"/>
              <a:gd name="connsiteY71" fmla="*/ 2195821 h 4750876"/>
              <a:gd name="connsiteX72" fmla="*/ 1778578 w 8092960"/>
              <a:gd name="connsiteY72" fmla="*/ 2308447 h 4750876"/>
              <a:gd name="connsiteX73" fmla="*/ 1293880 w 8092960"/>
              <a:gd name="connsiteY73" fmla="*/ 2414380 h 4750876"/>
              <a:gd name="connsiteX74" fmla="*/ 2108188 w 8092960"/>
              <a:gd name="connsiteY74" fmla="*/ 2425406 h 4750876"/>
              <a:gd name="connsiteX75" fmla="*/ 2464644 w 8092960"/>
              <a:gd name="connsiteY75" fmla="*/ 2534488 h 4750876"/>
              <a:gd name="connsiteX76" fmla="*/ 2871044 w 8092960"/>
              <a:gd name="connsiteY76" fmla="*/ 2737688 h 4750876"/>
              <a:gd name="connsiteX77" fmla="*/ 3074244 w 8092960"/>
              <a:gd name="connsiteY77" fmla="*/ 3177955 h 4750876"/>
              <a:gd name="connsiteX78" fmla="*/ 3125044 w 8092960"/>
              <a:gd name="connsiteY78" fmla="*/ 3584355 h 4750876"/>
              <a:gd name="connsiteX79" fmla="*/ 3091177 w 8092960"/>
              <a:gd name="connsiteY79" fmla="*/ 3753688 h 4750876"/>
              <a:gd name="connsiteX80" fmla="*/ 3074244 w 8092960"/>
              <a:gd name="connsiteY80" fmla="*/ 3956888 h 475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092960" h="4750876">
                <a:moveTo>
                  <a:pt x="3074244" y="3956888"/>
                </a:moveTo>
                <a:cubicBezTo>
                  <a:pt x="3044489" y="4021514"/>
                  <a:pt x="3088436" y="4078479"/>
                  <a:pt x="2987075" y="4186037"/>
                </a:cubicBezTo>
                <a:cubicBezTo>
                  <a:pt x="2885714" y="4293595"/>
                  <a:pt x="2432410" y="4555166"/>
                  <a:pt x="2466080" y="4602236"/>
                </a:cubicBezTo>
                <a:cubicBezTo>
                  <a:pt x="2499750" y="4649306"/>
                  <a:pt x="2921508" y="4465979"/>
                  <a:pt x="3114666" y="4423864"/>
                </a:cubicBezTo>
                <a:cubicBezTo>
                  <a:pt x="3307824" y="4381749"/>
                  <a:pt x="2988849" y="4644352"/>
                  <a:pt x="3072137" y="4646829"/>
                </a:cubicBezTo>
                <a:lnTo>
                  <a:pt x="3561233" y="4438727"/>
                </a:lnTo>
                <a:lnTo>
                  <a:pt x="3986537" y="4661690"/>
                </a:lnTo>
                <a:lnTo>
                  <a:pt x="4528797" y="4349545"/>
                </a:lnTo>
                <a:lnTo>
                  <a:pt x="5188017" y="4750876"/>
                </a:lnTo>
                <a:lnTo>
                  <a:pt x="4954099" y="4438730"/>
                </a:lnTo>
                <a:cubicBezTo>
                  <a:pt x="5211226" y="4501266"/>
                  <a:pt x="5715085" y="4673787"/>
                  <a:pt x="5752581" y="4635577"/>
                </a:cubicBezTo>
                <a:cubicBezTo>
                  <a:pt x="5577455" y="4465508"/>
                  <a:pt x="5354201" y="4379538"/>
                  <a:pt x="5179075" y="4209469"/>
                </a:cubicBezTo>
                <a:lnTo>
                  <a:pt x="5078229" y="3995807"/>
                </a:lnTo>
                <a:cubicBezTo>
                  <a:pt x="5075750" y="3904435"/>
                  <a:pt x="5013112" y="3779422"/>
                  <a:pt x="5010633" y="3688050"/>
                </a:cubicBezTo>
                <a:lnTo>
                  <a:pt x="5089311" y="3465821"/>
                </a:lnTo>
                <a:lnTo>
                  <a:pt x="5038511" y="3127155"/>
                </a:lnTo>
                <a:cubicBezTo>
                  <a:pt x="5044155" y="3031199"/>
                  <a:pt x="5046742" y="2935015"/>
                  <a:pt x="5055444" y="2839288"/>
                </a:cubicBezTo>
                <a:cubicBezTo>
                  <a:pt x="5077912" y="2592138"/>
                  <a:pt x="5072377" y="2915592"/>
                  <a:pt x="5072377" y="2669955"/>
                </a:cubicBezTo>
                <a:lnTo>
                  <a:pt x="5072377" y="2669955"/>
                </a:lnTo>
                <a:lnTo>
                  <a:pt x="5665044" y="2534488"/>
                </a:lnTo>
                <a:lnTo>
                  <a:pt x="6701453" y="2489201"/>
                </a:lnTo>
                <a:lnTo>
                  <a:pt x="6095397" y="2319081"/>
                </a:lnTo>
                <a:lnTo>
                  <a:pt x="6697977" y="2145021"/>
                </a:lnTo>
                <a:cubicBezTo>
                  <a:pt x="6754422" y="2088577"/>
                  <a:pt x="7902966" y="2190555"/>
                  <a:pt x="7988814" y="2166008"/>
                </a:cubicBezTo>
                <a:cubicBezTo>
                  <a:pt x="8074662" y="2141461"/>
                  <a:pt x="7305181" y="2046489"/>
                  <a:pt x="7213066" y="1997741"/>
                </a:cubicBezTo>
                <a:cubicBezTo>
                  <a:pt x="7120952" y="1948994"/>
                  <a:pt x="7361496" y="1914040"/>
                  <a:pt x="7436127" y="1873523"/>
                </a:cubicBezTo>
                <a:cubicBezTo>
                  <a:pt x="7510758" y="1833006"/>
                  <a:pt x="7551381" y="1792240"/>
                  <a:pt x="7660853" y="1754638"/>
                </a:cubicBezTo>
                <a:cubicBezTo>
                  <a:pt x="7770325" y="1717036"/>
                  <a:pt x="8092960" y="1593346"/>
                  <a:pt x="8092960" y="1647911"/>
                </a:cubicBezTo>
                <a:lnTo>
                  <a:pt x="7312140" y="1708694"/>
                </a:lnTo>
                <a:lnTo>
                  <a:pt x="7736004" y="1201433"/>
                </a:lnTo>
                <a:lnTo>
                  <a:pt x="6996477" y="1811867"/>
                </a:lnTo>
                <a:lnTo>
                  <a:pt x="6753503" y="1839434"/>
                </a:lnTo>
                <a:lnTo>
                  <a:pt x="6502653" y="1957179"/>
                </a:lnTo>
                <a:lnTo>
                  <a:pt x="5935977" y="2009555"/>
                </a:lnTo>
                <a:lnTo>
                  <a:pt x="5597311" y="2060355"/>
                </a:lnTo>
                <a:lnTo>
                  <a:pt x="6071444" y="1687821"/>
                </a:lnTo>
                <a:lnTo>
                  <a:pt x="7179200" y="984898"/>
                </a:lnTo>
                <a:lnTo>
                  <a:pt x="6704671" y="1157768"/>
                </a:lnTo>
                <a:lnTo>
                  <a:pt x="6334107" y="1338128"/>
                </a:lnTo>
                <a:lnTo>
                  <a:pt x="5708462" y="1531327"/>
                </a:lnTo>
                <a:cubicBezTo>
                  <a:pt x="5716994" y="1462281"/>
                  <a:pt x="5916027" y="1304385"/>
                  <a:pt x="5924559" y="1235339"/>
                </a:cubicBezTo>
                <a:cubicBezTo>
                  <a:pt x="6017963" y="1034452"/>
                  <a:pt x="6132334" y="925470"/>
                  <a:pt x="6225738" y="724583"/>
                </a:cubicBezTo>
                <a:lnTo>
                  <a:pt x="6368209" y="272825"/>
                </a:lnTo>
                <a:lnTo>
                  <a:pt x="5760443" y="1180543"/>
                </a:lnTo>
                <a:lnTo>
                  <a:pt x="5531154" y="1266457"/>
                </a:lnTo>
                <a:lnTo>
                  <a:pt x="5366545" y="1596067"/>
                </a:lnTo>
                <a:lnTo>
                  <a:pt x="5212895" y="1819350"/>
                </a:lnTo>
                <a:lnTo>
                  <a:pt x="5047227" y="1813032"/>
                </a:lnTo>
                <a:lnTo>
                  <a:pt x="4904551" y="1989471"/>
                </a:lnTo>
                <a:lnTo>
                  <a:pt x="4586214" y="1773848"/>
                </a:lnTo>
                <a:lnTo>
                  <a:pt x="4600941" y="1380578"/>
                </a:lnTo>
                <a:lnTo>
                  <a:pt x="4617603" y="735223"/>
                </a:lnTo>
                <a:lnTo>
                  <a:pt x="4546263" y="1"/>
                </a:lnTo>
                <a:lnTo>
                  <a:pt x="4403066" y="789194"/>
                </a:lnTo>
                <a:lnTo>
                  <a:pt x="4257961" y="1105807"/>
                </a:lnTo>
                <a:lnTo>
                  <a:pt x="4164922" y="1366836"/>
                </a:lnTo>
                <a:lnTo>
                  <a:pt x="3872867" y="1743741"/>
                </a:lnTo>
                <a:cubicBezTo>
                  <a:pt x="3833852" y="1767500"/>
                  <a:pt x="3659149" y="1585828"/>
                  <a:pt x="3642073" y="1486965"/>
                </a:cubicBezTo>
                <a:cubicBezTo>
                  <a:pt x="3624997" y="1388102"/>
                  <a:pt x="3848263" y="1225219"/>
                  <a:pt x="3770410" y="1150565"/>
                </a:cubicBezTo>
                <a:cubicBezTo>
                  <a:pt x="3491713" y="1442312"/>
                  <a:pt x="3418891" y="868753"/>
                  <a:pt x="3268531" y="824101"/>
                </a:cubicBezTo>
                <a:lnTo>
                  <a:pt x="3356951" y="1550230"/>
                </a:lnTo>
                <a:lnTo>
                  <a:pt x="3029203" y="1401308"/>
                </a:lnTo>
                <a:lnTo>
                  <a:pt x="2379334" y="167301"/>
                </a:lnTo>
                <a:cubicBezTo>
                  <a:pt x="2361695" y="676359"/>
                  <a:pt x="2583177" y="978208"/>
                  <a:pt x="2699594" y="1694171"/>
                </a:cubicBezTo>
                <a:cubicBezTo>
                  <a:pt x="2379977" y="1650250"/>
                  <a:pt x="2038934" y="1474089"/>
                  <a:pt x="1779290" y="1372489"/>
                </a:cubicBezTo>
                <a:lnTo>
                  <a:pt x="1217370" y="1064666"/>
                </a:lnTo>
                <a:lnTo>
                  <a:pt x="1704427" y="1587582"/>
                </a:lnTo>
                <a:lnTo>
                  <a:pt x="2244511" y="1958755"/>
                </a:lnTo>
                <a:lnTo>
                  <a:pt x="1076111" y="1941821"/>
                </a:lnTo>
                <a:lnTo>
                  <a:pt x="0" y="1643968"/>
                </a:lnTo>
                <a:lnTo>
                  <a:pt x="231986" y="1846385"/>
                </a:lnTo>
                <a:lnTo>
                  <a:pt x="1025311" y="2195821"/>
                </a:lnTo>
                <a:lnTo>
                  <a:pt x="1778578" y="2308447"/>
                </a:lnTo>
                <a:lnTo>
                  <a:pt x="1293880" y="2414380"/>
                </a:lnTo>
                <a:lnTo>
                  <a:pt x="2108188" y="2425406"/>
                </a:lnTo>
                <a:lnTo>
                  <a:pt x="2464644" y="2534488"/>
                </a:lnTo>
                <a:lnTo>
                  <a:pt x="2871044" y="2737688"/>
                </a:lnTo>
                <a:lnTo>
                  <a:pt x="3074244" y="3177955"/>
                </a:lnTo>
                <a:lnTo>
                  <a:pt x="3125044" y="3584355"/>
                </a:lnTo>
                <a:lnTo>
                  <a:pt x="3091177" y="3753688"/>
                </a:lnTo>
                <a:lnTo>
                  <a:pt x="3074244" y="3956888"/>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94" name="テキスト ボックス 93">
            <a:extLst>
              <a:ext uri="{FF2B5EF4-FFF2-40B4-BE49-F238E27FC236}">
                <a16:creationId xmlns:a16="http://schemas.microsoft.com/office/drawing/2014/main" id="{4B5642A3-61D0-4C65-84A4-3D32484CEE04}"/>
              </a:ext>
            </a:extLst>
          </p:cNvPr>
          <p:cNvSpPr txBox="1"/>
          <p:nvPr/>
        </p:nvSpPr>
        <p:spPr>
          <a:xfrm>
            <a:off x="3439708" y="5587452"/>
            <a:ext cx="727132" cy="240322"/>
          </a:xfrm>
          <a:prstGeom prst="rect">
            <a:avLst/>
          </a:prstGeom>
          <a:noFill/>
        </p:spPr>
        <p:txBody>
          <a:bodyPr wrap="square" rtlCol="0">
            <a:spAutoFit/>
          </a:bodyPr>
          <a:lstStyle/>
          <a:p>
            <a:pPr algn="ctr"/>
            <a:r>
              <a:rPr lang="ja-JP" altLang="en-US" sz="481" dirty="0">
                <a:latin typeface="Meiryo UI" panose="020B0604030504040204" pitchFamily="50" charset="-128"/>
                <a:ea typeface="Meiryo UI" panose="020B0604030504040204" pitchFamily="50" charset="-128"/>
              </a:rPr>
              <a:t>地球温暖化対策</a:t>
            </a:r>
            <a:endParaRPr lang="en-US" altLang="ja-JP" sz="481" dirty="0">
              <a:latin typeface="Meiryo UI" panose="020B0604030504040204" pitchFamily="50" charset="-128"/>
              <a:ea typeface="Meiryo UI" panose="020B0604030504040204" pitchFamily="50" charset="-128"/>
            </a:endParaRPr>
          </a:p>
          <a:p>
            <a:pPr algn="ctr"/>
            <a:r>
              <a:rPr lang="ja-JP" altLang="en-US" sz="481" dirty="0">
                <a:latin typeface="Meiryo UI" panose="020B0604030504040204" pitchFamily="50" charset="-128"/>
                <a:ea typeface="Meiryo UI" panose="020B0604030504040204" pitchFamily="50" charset="-128"/>
              </a:rPr>
              <a:t>実行計画</a:t>
            </a:r>
            <a:endParaRPr lang="en-US" altLang="ja-JP" sz="481" dirty="0">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CA9A5717-0642-46A5-BE2C-A1FC4107EB62}"/>
              </a:ext>
            </a:extLst>
          </p:cNvPr>
          <p:cNvSpPr txBox="1"/>
          <p:nvPr/>
        </p:nvSpPr>
        <p:spPr>
          <a:xfrm>
            <a:off x="4370926" y="5180185"/>
            <a:ext cx="614276" cy="240322"/>
          </a:xfrm>
          <a:prstGeom prst="rect">
            <a:avLst/>
          </a:prstGeom>
          <a:noFill/>
        </p:spPr>
        <p:txBody>
          <a:bodyPr wrap="square" rtlCol="0">
            <a:spAutoFit/>
          </a:bodyPr>
          <a:lstStyle/>
          <a:p>
            <a:pPr algn="ctr"/>
            <a:r>
              <a:rPr lang="zh-TW" altLang="en-US" sz="481" dirty="0">
                <a:latin typeface="Meiryo UI" panose="020B0604030504040204" pitchFamily="50" charset="-128"/>
                <a:ea typeface="Meiryo UI" panose="020B0604030504040204" pitchFamily="50" charset="-128"/>
              </a:rPr>
              <a:t>循環型社会</a:t>
            </a:r>
            <a:endParaRPr lang="en-US" altLang="zh-TW" sz="481" dirty="0">
              <a:latin typeface="Meiryo UI" panose="020B0604030504040204" pitchFamily="50" charset="-128"/>
              <a:ea typeface="Meiryo UI" panose="020B0604030504040204" pitchFamily="50" charset="-128"/>
            </a:endParaRPr>
          </a:p>
          <a:p>
            <a:pPr algn="ctr"/>
            <a:r>
              <a:rPr lang="zh-TW" altLang="en-US" sz="481" dirty="0">
                <a:latin typeface="Meiryo UI" panose="020B0604030504040204" pitchFamily="50" charset="-128"/>
                <a:ea typeface="Meiryo UI" panose="020B0604030504040204" pitchFamily="50" charset="-128"/>
              </a:rPr>
              <a:t>推進計画</a:t>
            </a:r>
          </a:p>
        </p:txBody>
      </p:sp>
      <p:sp>
        <p:nvSpPr>
          <p:cNvPr id="96" name="テキスト ボックス 95">
            <a:extLst>
              <a:ext uri="{FF2B5EF4-FFF2-40B4-BE49-F238E27FC236}">
                <a16:creationId xmlns:a16="http://schemas.microsoft.com/office/drawing/2014/main" id="{5F84FC7D-ED4E-4CF8-A25A-E121F72E3271}"/>
              </a:ext>
            </a:extLst>
          </p:cNvPr>
          <p:cNvSpPr txBox="1"/>
          <p:nvPr/>
        </p:nvSpPr>
        <p:spPr>
          <a:xfrm>
            <a:off x="5049772" y="5150655"/>
            <a:ext cx="658987" cy="289695"/>
          </a:xfrm>
          <a:prstGeom prst="rect">
            <a:avLst/>
          </a:prstGeom>
          <a:noFill/>
        </p:spPr>
        <p:txBody>
          <a:bodyPr wrap="square" rtlCol="0">
            <a:spAutoFit/>
          </a:bodyPr>
          <a:lstStyle/>
          <a:p>
            <a:pPr algn="ctr"/>
            <a:r>
              <a:rPr lang="zh-TW" altLang="en-US" sz="481" dirty="0">
                <a:latin typeface="Meiryo UI" panose="020B0604030504040204" pitchFamily="50" charset="-128"/>
                <a:ea typeface="Meiryo UI" panose="020B0604030504040204" pitchFamily="50" charset="-128"/>
              </a:rPr>
              <a:t>生物多様性</a:t>
            </a:r>
            <a:endParaRPr lang="en-US" altLang="zh-TW" sz="481" dirty="0">
              <a:latin typeface="Meiryo UI" panose="020B0604030504040204" pitchFamily="50" charset="-128"/>
              <a:ea typeface="Meiryo UI" panose="020B0604030504040204" pitchFamily="50" charset="-128"/>
            </a:endParaRPr>
          </a:p>
          <a:p>
            <a:pPr algn="ctr"/>
            <a:r>
              <a:rPr lang="zh-TW" altLang="en-US" sz="481" dirty="0">
                <a:latin typeface="Meiryo UI" panose="020B0604030504040204" pitchFamily="50" charset="-128"/>
                <a:ea typeface="Meiryo UI" panose="020B0604030504040204" pitchFamily="50" charset="-128"/>
              </a:rPr>
              <a:t>地域戦略</a:t>
            </a:r>
            <a:endParaRPr lang="en-US" altLang="zh-TW" sz="481" dirty="0">
              <a:latin typeface="Meiryo UI" panose="020B0604030504040204" pitchFamily="50" charset="-128"/>
              <a:ea typeface="Meiryo UI" panose="020B0604030504040204" pitchFamily="50" charset="-128"/>
            </a:endParaRPr>
          </a:p>
          <a:p>
            <a:pPr algn="ctr"/>
            <a:r>
              <a:rPr lang="en-US" altLang="zh-TW" sz="321" dirty="0">
                <a:latin typeface="Meiryo UI" panose="020B0604030504040204" pitchFamily="50" charset="-128"/>
                <a:ea typeface="Meiryo UI" panose="020B0604030504040204" pitchFamily="50" charset="-128"/>
              </a:rPr>
              <a:t>(</a:t>
            </a:r>
            <a:r>
              <a:rPr lang="ja-JP" altLang="en-US" sz="321" dirty="0">
                <a:latin typeface="Meiryo UI" panose="020B0604030504040204" pitchFamily="50" charset="-128"/>
                <a:ea typeface="Meiryo UI" panose="020B0604030504040204" pitchFamily="50" charset="-128"/>
              </a:rPr>
              <a:t>策定予定</a:t>
            </a:r>
            <a:r>
              <a:rPr lang="en-US" altLang="zh-TW" sz="321" dirty="0">
                <a:latin typeface="Meiryo UI" panose="020B0604030504040204" pitchFamily="50" charset="-128"/>
                <a:ea typeface="Meiryo UI" panose="020B0604030504040204" pitchFamily="50" charset="-128"/>
              </a:rPr>
              <a:t>)</a:t>
            </a:r>
          </a:p>
        </p:txBody>
      </p:sp>
      <p:sp>
        <p:nvSpPr>
          <p:cNvPr id="97" name="テキスト ボックス 96">
            <a:extLst>
              <a:ext uri="{FF2B5EF4-FFF2-40B4-BE49-F238E27FC236}">
                <a16:creationId xmlns:a16="http://schemas.microsoft.com/office/drawing/2014/main" id="{840AB755-3273-41C7-B20E-A706ED32E22C}"/>
              </a:ext>
            </a:extLst>
          </p:cNvPr>
          <p:cNvSpPr txBox="1"/>
          <p:nvPr/>
        </p:nvSpPr>
        <p:spPr>
          <a:xfrm>
            <a:off x="6282192" y="5639157"/>
            <a:ext cx="772116" cy="166328"/>
          </a:xfrm>
          <a:prstGeom prst="rect">
            <a:avLst/>
          </a:prstGeom>
          <a:noFill/>
        </p:spPr>
        <p:txBody>
          <a:bodyPr wrap="square" rtlCol="0">
            <a:spAutoFit/>
          </a:bodyPr>
          <a:lstStyle/>
          <a:p>
            <a:pPr algn="ctr"/>
            <a:r>
              <a:rPr lang="ja-JP" altLang="en-US" sz="481" dirty="0">
                <a:latin typeface="Meiryo UI" panose="020B0604030504040204" pitchFamily="50" charset="-128"/>
                <a:ea typeface="Meiryo UI" panose="020B0604030504040204" pitchFamily="50" charset="-128"/>
              </a:rPr>
              <a:t>みどりの大阪推進計画</a:t>
            </a:r>
          </a:p>
        </p:txBody>
      </p:sp>
      <p:sp>
        <p:nvSpPr>
          <p:cNvPr id="98" name="テキスト ボックス 97">
            <a:extLst>
              <a:ext uri="{FF2B5EF4-FFF2-40B4-BE49-F238E27FC236}">
                <a16:creationId xmlns:a16="http://schemas.microsoft.com/office/drawing/2014/main" id="{D9A17798-D469-4BE7-A132-003347A4246D}"/>
              </a:ext>
            </a:extLst>
          </p:cNvPr>
          <p:cNvSpPr txBox="1"/>
          <p:nvPr/>
        </p:nvSpPr>
        <p:spPr>
          <a:xfrm>
            <a:off x="6174930" y="5537564"/>
            <a:ext cx="792704" cy="166328"/>
          </a:xfrm>
          <a:prstGeom prst="rect">
            <a:avLst/>
          </a:prstGeom>
          <a:noFill/>
        </p:spPr>
        <p:txBody>
          <a:bodyPr wrap="square" rtlCol="0">
            <a:spAutoFit/>
          </a:bodyPr>
          <a:lstStyle/>
          <a:p>
            <a:pPr algn="ctr"/>
            <a:r>
              <a:rPr lang="zh-TW" altLang="en-US" sz="481" dirty="0">
                <a:latin typeface="Meiryo UI" panose="020B0604030504040204" pitchFamily="50" charset="-128"/>
                <a:ea typeface="Meiryo UI" panose="020B0604030504040204" pitchFamily="50" charset="-128"/>
              </a:rPr>
              <a:t>環境教育</a:t>
            </a:r>
            <a:r>
              <a:rPr lang="ja-JP" altLang="en-US" sz="481" dirty="0">
                <a:latin typeface="Meiryo UI" panose="020B0604030504040204" pitchFamily="50" charset="-128"/>
                <a:ea typeface="Meiryo UI" panose="020B0604030504040204" pitchFamily="50" charset="-128"/>
              </a:rPr>
              <a:t>等</a:t>
            </a:r>
            <a:r>
              <a:rPr lang="zh-TW" altLang="en-US" sz="481" dirty="0">
                <a:latin typeface="Meiryo UI" panose="020B0604030504040204" pitchFamily="50" charset="-128"/>
                <a:ea typeface="Meiryo UI" panose="020B0604030504040204" pitchFamily="50" charset="-128"/>
              </a:rPr>
              <a:t>行動計画</a:t>
            </a:r>
          </a:p>
        </p:txBody>
      </p:sp>
      <p:sp>
        <p:nvSpPr>
          <p:cNvPr id="99" name="テキスト ボックス 98">
            <a:extLst>
              <a:ext uri="{FF2B5EF4-FFF2-40B4-BE49-F238E27FC236}">
                <a16:creationId xmlns:a16="http://schemas.microsoft.com/office/drawing/2014/main" id="{F624D701-B99A-411E-9E02-917A2AE0E205}"/>
              </a:ext>
            </a:extLst>
          </p:cNvPr>
          <p:cNvSpPr txBox="1"/>
          <p:nvPr/>
        </p:nvSpPr>
        <p:spPr>
          <a:xfrm>
            <a:off x="6049740" y="5758948"/>
            <a:ext cx="1174639" cy="240322"/>
          </a:xfrm>
          <a:prstGeom prst="rect">
            <a:avLst/>
          </a:prstGeom>
          <a:noFill/>
        </p:spPr>
        <p:txBody>
          <a:bodyPr wrap="square" rtlCol="0">
            <a:spAutoFit/>
          </a:bodyPr>
          <a:lstStyle/>
          <a:p>
            <a:pPr algn="ctr"/>
            <a:r>
              <a:rPr lang="ja-JP" altLang="en-US" sz="481" dirty="0">
                <a:latin typeface="Meiryo UI" panose="020B0604030504040204" pitchFamily="50" charset="-128"/>
                <a:ea typeface="Meiryo UI" panose="020B0604030504040204" pitchFamily="50" charset="-128"/>
              </a:rPr>
              <a:t>ヒートアイランド対策</a:t>
            </a:r>
            <a:endParaRPr lang="en-US" altLang="ja-JP" sz="481" dirty="0">
              <a:latin typeface="Meiryo UI" panose="020B0604030504040204" pitchFamily="50" charset="-128"/>
              <a:ea typeface="Meiryo UI" panose="020B0604030504040204" pitchFamily="50" charset="-128"/>
            </a:endParaRPr>
          </a:p>
          <a:p>
            <a:pPr algn="ctr"/>
            <a:r>
              <a:rPr lang="ja-JP" altLang="en-US" sz="481" dirty="0">
                <a:latin typeface="Meiryo UI" panose="020B0604030504040204" pitchFamily="50" charset="-128"/>
                <a:ea typeface="Meiryo UI" panose="020B0604030504040204" pitchFamily="50" charset="-128"/>
              </a:rPr>
              <a:t>推進計画</a:t>
            </a:r>
          </a:p>
        </p:txBody>
      </p:sp>
      <p:sp>
        <p:nvSpPr>
          <p:cNvPr id="100" name="テキスト ボックス 99">
            <a:extLst>
              <a:ext uri="{FF2B5EF4-FFF2-40B4-BE49-F238E27FC236}">
                <a16:creationId xmlns:a16="http://schemas.microsoft.com/office/drawing/2014/main" id="{640445CF-F154-46EA-8478-2E33273954C3}"/>
              </a:ext>
            </a:extLst>
          </p:cNvPr>
          <p:cNvSpPr txBox="1"/>
          <p:nvPr/>
        </p:nvSpPr>
        <p:spPr>
          <a:xfrm>
            <a:off x="5768693" y="5264806"/>
            <a:ext cx="782326" cy="166328"/>
          </a:xfrm>
          <a:prstGeom prst="rect">
            <a:avLst/>
          </a:prstGeom>
          <a:noFill/>
        </p:spPr>
        <p:txBody>
          <a:bodyPr wrap="square" rtlCol="0">
            <a:spAutoFit/>
          </a:bodyPr>
          <a:lstStyle/>
          <a:p>
            <a:r>
              <a:rPr lang="ja-JP" altLang="en-US" sz="481" dirty="0">
                <a:latin typeface="Meiryo UI" panose="020B0604030504040204" pitchFamily="50" charset="-128"/>
                <a:ea typeface="Meiryo UI" panose="020B0604030504040204" pitchFamily="50" charset="-128"/>
              </a:rPr>
              <a:t>生活</a:t>
            </a:r>
            <a:r>
              <a:rPr lang="zh-TW" altLang="en-US" sz="481" dirty="0">
                <a:latin typeface="Meiryo UI" panose="020B0604030504040204" pitchFamily="50" charset="-128"/>
                <a:ea typeface="Meiryo UI" panose="020B0604030504040204" pitchFamily="50" charset="-128"/>
              </a:rPr>
              <a:t>環境</a:t>
            </a:r>
            <a:r>
              <a:rPr lang="ja-JP" altLang="en-US" sz="481" dirty="0">
                <a:latin typeface="Meiryo UI" panose="020B0604030504040204" pitchFamily="50" charset="-128"/>
                <a:ea typeface="Meiryo UI" panose="020B0604030504040204" pitchFamily="50" charset="-128"/>
              </a:rPr>
              <a:t>保全目標</a:t>
            </a:r>
            <a:endParaRPr lang="zh-TW" altLang="en-US" sz="481" dirty="0">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B30535E9-862B-44DD-BAFB-5B433814862F}"/>
              </a:ext>
            </a:extLst>
          </p:cNvPr>
          <p:cNvSpPr txBox="1"/>
          <p:nvPr/>
        </p:nvSpPr>
        <p:spPr>
          <a:xfrm>
            <a:off x="3621525" y="5119523"/>
            <a:ext cx="362279" cy="659075"/>
          </a:xfrm>
          <a:prstGeom prst="rect">
            <a:avLst/>
          </a:prstGeom>
          <a:noFill/>
          <a:effectLst>
            <a:outerShdw blurRad="50800" dist="50800" dir="5400000" algn="ctr" rotWithShape="0">
              <a:schemeClr val="bg1"/>
            </a:outerShdw>
          </a:effectLst>
        </p:spPr>
        <p:txBody>
          <a:bodyPr vert="eaVert" wrap="square" rtlCol="0">
            <a:spAutoFit/>
          </a:bodyPr>
          <a:lstStyle/>
          <a:p>
            <a:r>
              <a:rPr lang="ja-JP" altLang="en-US" sz="577" b="1" dirty="0">
                <a:latin typeface="Meiryo UI" panose="020B0604030504040204" pitchFamily="50" charset="-128"/>
                <a:ea typeface="Meiryo UI" panose="020B0604030504040204" pitchFamily="50" charset="-128"/>
              </a:rPr>
              <a:t>脱炭素・</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省エネルギー</a:t>
            </a:r>
          </a:p>
        </p:txBody>
      </p:sp>
      <p:sp>
        <p:nvSpPr>
          <p:cNvPr id="102" name="テキスト ボックス 101">
            <a:extLst>
              <a:ext uri="{FF2B5EF4-FFF2-40B4-BE49-F238E27FC236}">
                <a16:creationId xmlns:a16="http://schemas.microsoft.com/office/drawing/2014/main" id="{F656081B-C8C4-40C6-991F-9FDA50B3B12D}"/>
              </a:ext>
            </a:extLst>
          </p:cNvPr>
          <p:cNvSpPr txBox="1"/>
          <p:nvPr/>
        </p:nvSpPr>
        <p:spPr>
          <a:xfrm>
            <a:off x="5123725" y="4844026"/>
            <a:ext cx="451086" cy="380746"/>
          </a:xfrm>
          <a:prstGeom prst="rect">
            <a:avLst/>
          </a:prstGeom>
          <a:noFill/>
          <a:effectLst>
            <a:outerShdw blurRad="50800" dist="50800" dir="5400000" algn="ctr" rotWithShape="0">
              <a:schemeClr val="bg1"/>
            </a:outerShdw>
          </a:effectLst>
        </p:spPr>
        <p:txBody>
          <a:bodyPr vert="eaVert" wrap="square" rtlCol="0">
            <a:spAutoFit/>
          </a:bodyPr>
          <a:lstStyle/>
          <a:p>
            <a:r>
              <a:rPr lang="ja-JP" altLang="en-US" sz="577" b="1" dirty="0">
                <a:latin typeface="Meiryo UI" panose="020B0604030504040204" pitchFamily="50" charset="-128"/>
                <a:ea typeface="Meiryo UI" panose="020B0604030504040204" pitchFamily="50" charset="-128"/>
              </a:rPr>
              <a:t>全ての</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いのち</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の共生</a:t>
            </a:r>
          </a:p>
        </p:txBody>
      </p:sp>
      <p:sp>
        <p:nvSpPr>
          <p:cNvPr id="103" name="フリーフォーム 1">
            <a:extLst>
              <a:ext uri="{FF2B5EF4-FFF2-40B4-BE49-F238E27FC236}">
                <a16:creationId xmlns:a16="http://schemas.microsoft.com/office/drawing/2014/main" id="{29C3E728-6A93-41DF-A801-103FE5EB157D}"/>
              </a:ext>
            </a:extLst>
          </p:cNvPr>
          <p:cNvSpPr/>
          <p:nvPr/>
        </p:nvSpPr>
        <p:spPr>
          <a:xfrm>
            <a:off x="6102499" y="6117210"/>
            <a:ext cx="208781" cy="207762"/>
          </a:xfrm>
          <a:custGeom>
            <a:avLst/>
            <a:gdLst>
              <a:gd name="connsiteX0" fmla="*/ 329609 w 893134"/>
              <a:gd name="connsiteY0" fmla="*/ 914400 h 914400"/>
              <a:gd name="connsiteX1" fmla="*/ 457200 w 893134"/>
              <a:gd name="connsiteY1" fmla="*/ 871870 h 914400"/>
              <a:gd name="connsiteX2" fmla="*/ 457200 w 893134"/>
              <a:gd name="connsiteY2" fmla="*/ 350874 h 914400"/>
              <a:gd name="connsiteX3" fmla="*/ 435934 w 893134"/>
              <a:gd name="connsiteY3" fmla="*/ 350874 h 914400"/>
              <a:gd name="connsiteX4" fmla="*/ 531628 w 893134"/>
              <a:gd name="connsiteY4" fmla="*/ 95693 h 914400"/>
              <a:gd name="connsiteX5" fmla="*/ 723014 w 893134"/>
              <a:gd name="connsiteY5" fmla="*/ 0 h 914400"/>
              <a:gd name="connsiteX6" fmla="*/ 691116 w 893134"/>
              <a:gd name="connsiteY6" fmla="*/ 21265 h 914400"/>
              <a:gd name="connsiteX7" fmla="*/ 893134 w 893134"/>
              <a:gd name="connsiteY7" fmla="*/ 42530 h 914400"/>
              <a:gd name="connsiteX8" fmla="*/ 829339 w 893134"/>
              <a:gd name="connsiteY8" fmla="*/ 202018 h 914400"/>
              <a:gd name="connsiteX9" fmla="*/ 701748 w 893134"/>
              <a:gd name="connsiteY9" fmla="*/ 297711 h 914400"/>
              <a:gd name="connsiteX10" fmla="*/ 425302 w 893134"/>
              <a:gd name="connsiteY10" fmla="*/ 329609 h 914400"/>
              <a:gd name="connsiteX11" fmla="*/ 297711 w 893134"/>
              <a:gd name="connsiteY11" fmla="*/ 276446 h 914400"/>
              <a:gd name="connsiteX12" fmla="*/ 106325 w 893134"/>
              <a:gd name="connsiteY12" fmla="*/ 265814 h 914400"/>
              <a:gd name="connsiteX13" fmla="*/ 0 w 893134"/>
              <a:gd name="connsiteY13" fmla="*/ 393404 h 914400"/>
              <a:gd name="connsiteX14" fmla="*/ 191386 w 893134"/>
              <a:gd name="connsiteY14" fmla="*/ 489097 h 914400"/>
              <a:gd name="connsiteX15" fmla="*/ 340241 w 893134"/>
              <a:gd name="connsiteY15" fmla="*/ 489097 h 914400"/>
              <a:gd name="connsiteX16" fmla="*/ 457200 w 893134"/>
              <a:gd name="connsiteY16" fmla="*/ 340242 h 914400"/>
              <a:gd name="connsiteX0" fmla="*/ 404671 w 893134"/>
              <a:gd name="connsiteY0" fmla="*/ 832514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871870"/>
              <a:gd name="connsiteX1" fmla="*/ 457200 w 893134"/>
              <a:gd name="connsiteY1" fmla="*/ 871870 h 871870"/>
              <a:gd name="connsiteX2" fmla="*/ 457200 w 893134"/>
              <a:gd name="connsiteY2" fmla="*/ 350874 h 871870"/>
              <a:gd name="connsiteX3" fmla="*/ 435934 w 893134"/>
              <a:gd name="connsiteY3" fmla="*/ 350874 h 871870"/>
              <a:gd name="connsiteX4" fmla="*/ 531628 w 893134"/>
              <a:gd name="connsiteY4" fmla="*/ 95693 h 871870"/>
              <a:gd name="connsiteX5" fmla="*/ 723014 w 893134"/>
              <a:gd name="connsiteY5" fmla="*/ 0 h 871870"/>
              <a:gd name="connsiteX6" fmla="*/ 691116 w 893134"/>
              <a:gd name="connsiteY6" fmla="*/ 21265 h 871870"/>
              <a:gd name="connsiteX7" fmla="*/ 893134 w 893134"/>
              <a:gd name="connsiteY7" fmla="*/ 42530 h 871870"/>
              <a:gd name="connsiteX8" fmla="*/ 829339 w 893134"/>
              <a:gd name="connsiteY8" fmla="*/ 202018 h 871870"/>
              <a:gd name="connsiteX9" fmla="*/ 701748 w 893134"/>
              <a:gd name="connsiteY9" fmla="*/ 297711 h 871870"/>
              <a:gd name="connsiteX10" fmla="*/ 425302 w 893134"/>
              <a:gd name="connsiteY10" fmla="*/ 329609 h 871870"/>
              <a:gd name="connsiteX11" fmla="*/ 297711 w 893134"/>
              <a:gd name="connsiteY11" fmla="*/ 276446 h 871870"/>
              <a:gd name="connsiteX12" fmla="*/ 106325 w 893134"/>
              <a:gd name="connsiteY12" fmla="*/ 265814 h 871870"/>
              <a:gd name="connsiteX13" fmla="*/ 0 w 893134"/>
              <a:gd name="connsiteY13" fmla="*/ 393404 h 871870"/>
              <a:gd name="connsiteX14" fmla="*/ 191386 w 893134"/>
              <a:gd name="connsiteY14" fmla="*/ 489097 h 871870"/>
              <a:gd name="connsiteX15" fmla="*/ 340241 w 893134"/>
              <a:gd name="connsiteY15" fmla="*/ 489097 h 871870"/>
              <a:gd name="connsiteX16" fmla="*/ 457200 w 893134"/>
              <a:gd name="connsiteY16" fmla="*/ 340242 h 871870"/>
              <a:gd name="connsiteX0" fmla="*/ 459263 w 893134"/>
              <a:gd name="connsiteY0" fmla="*/ 798395 h 1110706"/>
              <a:gd name="connsiteX1" fmla="*/ 771099 w 893134"/>
              <a:gd name="connsiteY1" fmla="*/ 1110706 h 1110706"/>
              <a:gd name="connsiteX2" fmla="*/ 457200 w 893134"/>
              <a:gd name="connsiteY2" fmla="*/ 350874 h 1110706"/>
              <a:gd name="connsiteX3" fmla="*/ 435934 w 893134"/>
              <a:gd name="connsiteY3" fmla="*/ 350874 h 1110706"/>
              <a:gd name="connsiteX4" fmla="*/ 531628 w 893134"/>
              <a:gd name="connsiteY4" fmla="*/ 95693 h 1110706"/>
              <a:gd name="connsiteX5" fmla="*/ 723014 w 893134"/>
              <a:gd name="connsiteY5" fmla="*/ 0 h 1110706"/>
              <a:gd name="connsiteX6" fmla="*/ 691116 w 893134"/>
              <a:gd name="connsiteY6" fmla="*/ 21265 h 1110706"/>
              <a:gd name="connsiteX7" fmla="*/ 893134 w 893134"/>
              <a:gd name="connsiteY7" fmla="*/ 42530 h 1110706"/>
              <a:gd name="connsiteX8" fmla="*/ 829339 w 893134"/>
              <a:gd name="connsiteY8" fmla="*/ 202018 h 1110706"/>
              <a:gd name="connsiteX9" fmla="*/ 701748 w 893134"/>
              <a:gd name="connsiteY9" fmla="*/ 297711 h 1110706"/>
              <a:gd name="connsiteX10" fmla="*/ 425302 w 893134"/>
              <a:gd name="connsiteY10" fmla="*/ 329609 h 1110706"/>
              <a:gd name="connsiteX11" fmla="*/ 297711 w 893134"/>
              <a:gd name="connsiteY11" fmla="*/ 276446 h 1110706"/>
              <a:gd name="connsiteX12" fmla="*/ 106325 w 893134"/>
              <a:gd name="connsiteY12" fmla="*/ 265814 h 1110706"/>
              <a:gd name="connsiteX13" fmla="*/ 0 w 893134"/>
              <a:gd name="connsiteY13" fmla="*/ 393404 h 1110706"/>
              <a:gd name="connsiteX14" fmla="*/ 191386 w 893134"/>
              <a:gd name="connsiteY14" fmla="*/ 489097 h 1110706"/>
              <a:gd name="connsiteX15" fmla="*/ 340241 w 893134"/>
              <a:gd name="connsiteY15" fmla="*/ 489097 h 1110706"/>
              <a:gd name="connsiteX16" fmla="*/ 457200 w 893134"/>
              <a:gd name="connsiteY16" fmla="*/ 340242 h 1110706"/>
              <a:gd name="connsiteX0" fmla="*/ 459263 w 893134"/>
              <a:gd name="connsiteY0" fmla="*/ 798395 h 1136415"/>
              <a:gd name="connsiteX1" fmla="*/ 589551 w 893134"/>
              <a:gd name="connsiteY1" fmla="*/ 943441 h 1136415"/>
              <a:gd name="connsiteX2" fmla="*/ 771099 w 893134"/>
              <a:gd name="connsiteY2" fmla="*/ 1110706 h 1136415"/>
              <a:gd name="connsiteX3" fmla="*/ 457200 w 893134"/>
              <a:gd name="connsiteY3" fmla="*/ 350874 h 1136415"/>
              <a:gd name="connsiteX4" fmla="*/ 435934 w 893134"/>
              <a:gd name="connsiteY4" fmla="*/ 350874 h 1136415"/>
              <a:gd name="connsiteX5" fmla="*/ 531628 w 893134"/>
              <a:gd name="connsiteY5" fmla="*/ 95693 h 1136415"/>
              <a:gd name="connsiteX6" fmla="*/ 723014 w 893134"/>
              <a:gd name="connsiteY6" fmla="*/ 0 h 1136415"/>
              <a:gd name="connsiteX7" fmla="*/ 691116 w 893134"/>
              <a:gd name="connsiteY7" fmla="*/ 21265 h 1136415"/>
              <a:gd name="connsiteX8" fmla="*/ 893134 w 893134"/>
              <a:gd name="connsiteY8" fmla="*/ 42530 h 1136415"/>
              <a:gd name="connsiteX9" fmla="*/ 829339 w 893134"/>
              <a:gd name="connsiteY9" fmla="*/ 202018 h 1136415"/>
              <a:gd name="connsiteX10" fmla="*/ 701748 w 893134"/>
              <a:gd name="connsiteY10" fmla="*/ 297711 h 1136415"/>
              <a:gd name="connsiteX11" fmla="*/ 425302 w 893134"/>
              <a:gd name="connsiteY11" fmla="*/ 329609 h 1136415"/>
              <a:gd name="connsiteX12" fmla="*/ 297711 w 893134"/>
              <a:gd name="connsiteY12" fmla="*/ 276446 h 1136415"/>
              <a:gd name="connsiteX13" fmla="*/ 106325 w 893134"/>
              <a:gd name="connsiteY13" fmla="*/ 265814 h 1136415"/>
              <a:gd name="connsiteX14" fmla="*/ 0 w 893134"/>
              <a:gd name="connsiteY14" fmla="*/ 393404 h 1136415"/>
              <a:gd name="connsiteX15" fmla="*/ 191386 w 893134"/>
              <a:gd name="connsiteY15" fmla="*/ 489097 h 1136415"/>
              <a:gd name="connsiteX16" fmla="*/ 340241 w 893134"/>
              <a:gd name="connsiteY16" fmla="*/ 489097 h 1136415"/>
              <a:gd name="connsiteX17" fmla="*/ 457200 w 893134"/>
              <a:gd name="connsiteY17" fmla="*/ 340242 h 1136415"/>
              <a:gd name="connsiteX0" fmla="*/ 459263 w 893134"/>
              <a:gd name="connsiteY0" fmla="*/ 798395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89551 w 893134"/>
              <a:gd name="connsiteY1" fmla="*/ 943441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57065"/>
              <a:gd name="connsiteX1" fmla="*/ 541784 w 893134"/>
              <a:gd name="connsiteY1" fmla="*/ 827435 h 1157065"/>
              <a:gd name="connsiteX2" fmla="*/ 678262 w 893134"/>
              <a:gd name="connsiteY2" fmla="*/ 1059447 h 1157065"/>
              <a:gd name="connsiteX3" fmla="*/ 771099 w 893134"/>
              <a:gd name="connsiteY3" fmla="*/ 1110706 h 1157065"/>
              <a:gd name="connsiteX4" fmla="*/ 457200 w 893134"/>
              <a:gd name="connsiteY4" fmla="*/ 350874 h 1157065"/>
              <a:gd name="connsiteX5" fmla="*/ 435934 w 893134"/>
              <a:gd name="connsiteY5" fmla="*/ 350874 h 1157065"/>
              <a:gd name="connsiteX6" fmla="*/ 531628 w 893134"/>
              <a:gd name="connsiteY6" fmla="*/ 95693 h 1157065"/>
              <a:gd name="connsiteX7" fmla="*/ 723014 w 893134"/>
              <a:gd name="connsiteY7" fmla="*/ 0 h 1157065"/>
              <a:gd name="connsiteX8" fmla="*/ 691116 w 893134"/>
              <a:gd name="connsiteY8" fmla="*/ 21265 h 1157065"/>
              <a:gd name="connsiteX9" fmla="*/ 893134 w 893134"/>
              <a:gd name="connsiteY9" fmla="*/ 42530 h 1157065"/>
              <a:gd name="connsiteX10" fmla="*/ 829339 w 893134"/>
              <a:gd name="connsiteY10" fmla="*/ 202018 h 1157065"/>
              <a:gd name="connsiteX11" fmla="*/ 701748 w 893134"/>
              <a:gd name="connsiteY11" fmla="*/ 297711 h 1157065"/>
              <a:gd name="connsiteX12" fmla="*/ 425302 w 893134"/>
              <a:gd name="connsiteY12" fmla="*/ 329609 h 1157065"/>
              <a:gd name="connsiteX13" fmla="*/ 297711 w 893134"/>
              <a:gd name="connsiteY13" fmla="*/ 276446 h 1157065"/>
              <a:gd name="connsiteX14" fmla="*/ 106325 w 893134"/>
              <a:gd name="connsiteY14" fmla="*/ 265814 h 1157065"/>
              <a:gd name="connsiteX15" fmla="*/ 0 w 893134"/>
              <a:gd name="connsiteY15" fmla="*/ 393404 h 1157065"/>
              <a:gd name="connsiteX16" fmla="*/ 191386 w 893134"/>
              <a:gd name="connsiteY16" fmla="*/ 489097 h 1157065"/>
              <a:gd name="connsiteX17" fmla="*/ 340241 w 893134"/>
              <a:gd name="connsiteY17" fmla="*/ 489097 h 1157065"/>
              <a:gd name="connsiteX18" fmla="*/ 457200 w 893134"/>
              <a:gd name="connsiteY18" fmla="*/ 340242 h 1157065"/>
              <a:gd name="connsiteX0" fmla="*/ 431968 w 893134"/>
              <a:gd name="connsiteY0" fmla="*/ 320724 h 1141518"/>
              <a:gd name="connsiteX1" fmla="*/ 541784 w 893134"/>
              <a:gd name="connsiteY1" fmla="*/ 827435 h 1141518"/>
              <a:gd name="connsiteX2" fmla="*/ 378011 w 893134"/>
              <a:gd name="connsiteY2" fmla="*/ 943441 h 1141518"/>
              <a:gd name="connsiteX3" fmla="*/ 771099 w 893134"/>
              <a:gd name="connsiteY3" fmla="*/ 1110706 h 1141518"/>
              <a:gd name="connsiteX4" fmla="*/ 457200 w 893134"/>
              <a:gd name="connsiteY4" fmla="*/ 350874 h 1141518"/>
              <a:gd name="connsiteX5" fmla="*/ 435934 w 893134"/>
              <a:gd name="connsiteY5" fmla="*/ 350874 h 1141518"/>
              <a:gd name="connsiteX6" fmla="*/ 531628 w 893134"/>
              <a:gd name="connsiteY6" fmla="*/ 95693 h 1141518"/>
              <a:gd name="connsiteX7" fmla="*/ 723014 w 893134"/>
              <a:gd name="connsiteY7" fmla="*/ 0 h 1141518"/>
              <a:gd name="connsiteX8" fmla="*/ 691116 w 893134"/>
              <a:gd name="connsiteY8" fmla="*/ 21265 h 1141518"/>
              <a:gd name="connsiteX9" fmla="*/ 893134 w 893134"/>
              <a:gd name="connsiteY9" fmla="*/ 42530 h 1141518"/>
              <a:gd name="connsiteX10" fmla="*/ 829339 w 893134"/>
              <a:gd name="connsiteY10" fmla="*/ 202018 h 1141518"/>
              <a:gd name="connsiteX11" fmla="*/ 701748 w 893134"/>
              <a:gd name="connsiteY11" fmla="*/ 297711 h 1141518"/>
              <a:gd name="connsiteX12" fmla="*/ 425302 w 893134"/>
              <a:gd name="connsiteY12" fmla="*/ 329609 h 1141518"/>
              <a:gd name="connsiteX13" fmla="*/ 297711 w 893134"/>
              <a:gd name="connsiteY13" fmla="*/ 276446 h 1141518"/>
              <a:gd name="connsiteX14" fmla="*/ 106325 w 893134"/>
              <a:gd name="connsiteY14" fmla="*/ 265814 h 1141518"/>
              <a:gd name="connsiteX15" fmla="*/ 0 w 893134"/>
              <a:gd name="connsiteY15" fmla="*/ 393404 h 1141518"/>
              <a:gd name="connsiteX16" fmla="*/ 191386 w 893134"/>
              <a:gd name="connsiteY16" fmla="*/ 489097 h 1141518"/>
              <a:gd name="connsiteX17" fmla="*/ 340241 w 893134"/>
              <a:gd name="connsiteY17" fmla="*/ 489097 h 1141518"/>
              <a:gd name="connsiteX18" fmla="*/ 457200 w 893134"/>
              <a:gd name="connsiteY18" fmla="*/ 340242 h 1141518"/>
              <a:gd name="connsiteX0" fmla="*/ 431968 w 893134"/>
              <a:gd name="connsiteY0" fmla="*/ 320724 h 948004"/>
              <a:gd name="connsiteX1" fmla="*/ 541784 w 893134"/>
              <a:gd name="connsiteY1" fmla="*/ 827435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0724 h 948004"/>
              <a:gd name="connsiteX1" fmla="*/ 500841 w 893134"/>
              <a:gd name="connsiteY1" fmla="*/ 813787 h 948004"/>
              <a:gd name="connsiteX2" fmla="*/ 378011 w 893134"/>
              <a:gd name="connsiteY2" fmla="*/ 943441 h 948004"/>
              <a:gd name="connsiteX3" fmla="*/ 586854 w 893134"/>
              <a:gd name="connsiteY3" fmla="*/ 749040 h 948004"/>
              <a:gd name="connsiteX4" fmla="*/ 457200 w 893134"/>
              <a:gd name="connsiteY4" fmla="*/ 350874 h 948004"/>
              <a:gd name="connsiteX5" fmla="*/ 435934 w 893134"/>
              <a:gd name="connsiteY5" fmla="*/ 350874 h 948004"/>
              <a:gd name="connsiteX6" fmla="*/ 531628 w 893134"/>
              <a:gd name="connsiteY6" fmla="*/ 95693 h 948004"/>
              <a:gd name="connsiteX7" fmla="*/ 723014 w 893134"/>
              <a:gd name="connsiteY7" fmla="*/ 0 h 948004"/>
              <a:gd name="connsiteX8" fmla="*/ 691116 w 893134"/>
              <a:gd name="connsiteY8" fmla="*/ 21265 h 948004"/>
              <a:gd name="connsiteX9" fmla="*/ 893134 w 893134"/>
              <a:gd name="connsiteY9" fmla="*/ 42530 h 948004"/>
              <a:gd name="connsiteX10" fmla="*/ 829339 w 893134"/>
              <a:gd name="connsiteY10" fmla="*/ 202018 h 948004"/>
              <a:gd name="connsiteX11" fmla="*/ 701748 w 893134"/>
              <a:gd name="connsiteY11" fmla="*/ 297711 h 948004"/>
              <a:gd name="connsiteX12" fmla="*/ 425302 w 893134"/>
              <a:gd name="connsiteY12" fmla="*/ 329609 h 948004"/>
              <a:gd name="connsiteX13" fmla="*/ 297711 w 893134"/>
              <a:gd name="connsiteY13" fmla="*/ 276446 h 948004"/>
              <a:gd name="connsiteX14" fmla="*/ 106325 w 893134"/>
              <a:gd name="connsiteY14" fmla="*/ 265814 h 948004"/>
              <a:gd name="connsiteX15" fmla="*/ 0 w 893134"/>
              <a:gd name="connsiteY15" fmla="*/ 393404 h 948004"/>
              <a:gd name="connsiteX16" fmla="*/ 191386 w 893134"/>
              <a:gd name="connsiteY16" fmla="*/ 489097 h 948004"/>
              <a:gd name="connsiteX17" fmla="*/ 340241 w 893134"/>
              <a:gd name="connsiteY17" fmla="*/ 489097 h 948004"/>
              <a:gd name="connsiteX18" fmla="*/ 457200 w 893134"/>
              <a:gd name="connsiteY18" fmla="*/ 340242 h 948004"/>
              <a:gd name="connsiteX0" fmla="*/ 431968 w 893134"/>
              <a:gd name="connsiteY0" fmla="*/ 326040 h 953320"/>
              <a:gd name="connsiteX1" fmla="*/ 500841 w 893134"/>
              <a:gd name="connsiteY1" fmla="*/ 819103 h 953320"/>
              <a:gd name="connsiteX2" fmla="*/ 378011 w 893134"/>
              <a:gd name="connsiteY2" fmla="*/ 948757 h 953320"/>
              <a:gd name="connsiteX3" fmla="*/ 586854 w 893134"/>
              <a:gd name="connsiteY3" fmla="*/ 754356 h 953320"/>
              <a:gd name="connsiteX4" fmla="*/ 457200 w 893134"/>
              <a:gd name="connsiteY4" fmla="*/ 356190 h 953320"/>
              <a:gd name="connsiteX5" fmla="*/ 435934 w 893134"/>
              <a:gd name="connsiteY5" fmla="*/ 356190 h 953320"/>
              <a:gd name="connsiteX6" fmla="*/ 531628 w 893134"/>
              <a:gd name="connsiteY6" fmla="*/ 101009 h 953320"/>
              <a:gd name="connsiteX7" fmla="*/ 723014 w 893134"/>
              <a:gd name="connsiteY7" fmla="*/ 5316 h 953320"/>
              <a:gd name="connsiteX8" fmla="*/ 754912 w 893134"/>
              <a:gd name="connsiteY8" fmla="*/ 0 h 953320"/>
              <a:gd name="connsiteX9" fmla="*/ 893134 w 893134"/>
              <a:gd name="connsiteY9" fmla="*/ 47846 h 953320"/>
              <a:gd name="connsiteX10" fmla="*/ 829339 w 893134"/>
              <a:gd name="connsiteY10" fmla="*/ 207334 h 953320"/>
              <a:gd name="connsiteX11" fmla="*/ 701748 w 893134"/>
              <a:gd name="connsiteY11" fmla="*/ 303027 h 953320"/>
              <a:gd name="connsiteX12" fmla="*/ 425302 w 893134"/>
              <a:gd name="connsiteY12" fmla="*/ 334925 h 953320"/>
              <a:gd name="connsiteX13" fmla="*/ 297711 w 893134"/>
              <a:gd name="connsiteY13" fmla="*/ 281762 h 953320"/>
              <a:gd name="connsiteX14" fmla="*/ 106325 w 893134"/>
              <a:gd name="connsiteY14" fmla="*/ 271130 h 953320"/>
              <a:gd name="connsiteX15" fmla="*/ 0 w 893134"/>
              <a:gd name="connsiteY15" fmla="*/ 398720 h 953320"/>
              <a:gd name="connsiteX16" fmla="*/ 191386 w 893134"/>
              <a:gd name="connsiteY16" fmla="*/ 494413 h 953320"/>
              <a:gd name="connsiteX17" fmla="*/ 340241 w 893134"/>
              <a:gd name="connsiteY17" fmla="*/ 494413 h 953320"/>
              <a:gd name="connsiteX18" fmla="*/ 457200 w 893134"/>
              <a:gd name="connsiteY18" fmla="*/ 345558 h 953320"/>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57200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1968 w 893134"/>
              <a:gd name="connsiteY0" fmla="*/ 326040 h 953937"/>
              <a:gd name="connsiteX1" fmla="*/ 500841 w 893134"/>
              <a:gd name="connsiteY1" fmla="*/ 819103 h 953937"/>
              <a:gd name="connsiteX2" fmla="*/ 378011 w 893134"/>
              <a:gd name="connsiteY2" fmla="*/ 948757 h 953937"/>
              <a:gd name="connsiteX3" fmla="*/ 533692 w 893134"/>
              <a:gd name="connsiteY3" fmla="*/ 770305 h 953937"/>
              <a:gd name="connsiteX4" fmla="*/ 457200 w 893134"/>
              <a:gd name="connsiteY4" fmla="*/ 356190 h 953937"/>
              <a:gd name="connsiteX5" fmla="*/ 435934 w 893134"/>
              <a:gd name="connsiteY5" fmla="*/ 356190 h 953937"/>
              <a:gd name="connsiteX6" fmla="*/ 531628 w 893134"/>
              <a:gd name="connsiteY6" fmla="*/ 101009 h 953937"/>
              <a:gd name="connsiteX7" fmla="*/ 723014 w 893134"/>
              <a:gd name="connsiteY7" fmla="*/ 5316 h 953937"/>
              <a:gd name="connsiteX8" fmla="*/ 754912 w 893134"/>
              <a:gd name="connsiteY8" fmla="*/ 0 h 953937"/>
              <a:gd name="connsiteX9" fmla="*/ 893134 w 893134"/>
              <a:gd name="connsiteY9" fmla="*/ 47846 h 953937"/>
              <a:gd name="connsiteX10" fmla="*/ 829339 w 893134"/>
              <a:gd name="connsiteY10" fmla="*/ 207334 h 953937"/>
              <a:gd name="connsiteX11" fmla="*/ 701748 w 893134"/>
              <a:gd name="connsiteY11" fmla="*/ 303027 h 953937"/>
              <a:gd name="connsiteX12" fmla="*/ 425302 w 893134"/>
              <a:gd name="connsiteY12" fmla="*/ 334925 h 953937"/>
              <a:gd name="connsiteX13" fmla="*/ 297711 w 893134"/>
              <a:gd name="connsiteY13" fmla="*/ 281762 h 953937"/>
              <a:gd name="connsiteX14" fmla="*/ 106325 w 893134"/>
              <a:gd name="connsiteY14" fmla="*/ 271130 h 953937"/>
              <a:gd name="connsiteX15" fmla="*/ 0 w 893134"/>
              <a:gd name="connsiteY15" fmla="*/ 398720 h 953937"/>
              <a:gd name="connsiteX16" fmla="*/ 191386 w 893134"/>
              <a:gd name="connsiteY16" fmla="*/ 494413 h 953937"/>
              <a:gd name="connsiteX17" fmla="*/ 340241 w 893134"/>
              <a:gd name="connsiteY17" fmla="*/ 494413 h 953937"/>
              <a:gd name="connsiteX18" fmla="*/ 483781 w 893134"/>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4973"/>
              <a:gd name="connsiteY0" fmla="*/ 326040 h 953937"/>
              <a:gd name="connsiteX1" fmla="*/ 502680 w 894973"/>
              <a:gd name="connsiteY1" fmla="*/ 819103 h 953937"/>
              <a:gd name="connsiteX2" fmla="*/ 379850 w 894973"/>
              <a:gd name="connsiteY2" fmla="*/ 948757 h 953937"/>
              <a:gd name="connsiteX3" fmla="*/ 535531 w 894973"/>
              <a:gd name="connsiteY3" fmla="*/ 770305 h 953937"/>
              <a:gd name="connsiteX4" fmla="*/ 459039 w 894973"/>
              <a:gd name="connsiteY4" fmla="*/ 356190 h 953937"/>
              <a:gd name="connsiteX5" fmla="*/ 437773 w 894973"/>
              <a:gd name="connsiteY5" fmla="*/ 356190 h 953937"/>
              <a:gd name="connsiteX6" fmla="*/ 533467 w 894973"/>
              <a:gd name="connsiteY6" fmla="*/ 101009 h 953937"/>
              <a:gd name="connsiteX7" fmla="*/ 724853 w 894973"/>
              <a:gd name="connsiteY7" fmla="*/ 5316 h 953937"/>
              <a:gd name="connsiteX8" fmla="*/ 756751 w 894973"/>
              <a:gd name="connsiteY8" fmla="*/ 0 h 953937"/>
              <a:gd name="connsiteX9" fmla="*/ 894973 w 894973"/>
              <a:gd name="connsiteY9" fmla="*/ 47846 h 953937"/>
              <a:gd name="connsiteX10" fmla="*/ 831178 w 894973"/>
              <a:gd name="connsiteY10" fmla="*/ 207334 h 953937"/>
              <a:gd name="connsiteX11" fmla="*/ 703587 w 894973"/>
              <a:gd name="connsiteY11" fmla="*/ 303027 h 953937"/>
              <a:gd name="connsiteX12" fmla="*/ 427141 w 894973"/>
              <a:gd name="connsiteY12" fmla="*/ 334925 h 953937"/>
              <a:gd name="connsiteX13" fmla="*/ 299550 w 894973"/>
              <a:gd name="connsiteY13" fmla="*/ 281762 h 953937"/>
              <a:gd name="connsiteX14" fmla="*/ 108164 w 894973"/>
              <a:gd name="connsiteY14" fmla="*/ 271130 h 953937"/>
              <a:gd name="connsiteX15" fmla="*/ 1839 w 894973"/>
              <a:gd name="connsiteY15" fmla="*/ 398720 h 953937"/>
              <a:gd name="connsiteX16" fmla="*/ 193225 w 894973"/>
              <a:gd name="connsiteY16" fmla="*/ 494413 h 953937"/>
              <a:gd name="connsiteX17" fmla="*/ 342080 w 894973"/>
              <a:gd name="connsiteY17" fmla="*/ 494413 h 953937"/>
              <a:gd name="connsiteX18" fmla="*/ 485620 w 894973"/>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93225 w 897109"/>
              <a:gd name="connsiteY16" fmla="*/ 494413 h 953937"/>
              <a:gd name="connsiteX17" fmla="*/ 342080 w 897109"/>
              <a:gd name="connsiteY17" fmla="*/ 494413 h 953937"/>
              <a:gd name="connsiteX18" fmla="*/ 485620 w 897109"/>
              <a:gd name="connsiteY18" fmla="*/ 345558 h 953937"/>
              <a:gd name="connsiteX0" fmla="*/ 433807 w 897109"/>
              <a:gd name="connsiteY0" fmla="*/ 326040 h 953937"/>
              <a:gd name="connsiteX1" fmla="*/ 502680 w 897109"/>
              <a:gd name="connsiteY1" fmla="*/ 819103 h 953937"/>
              <a:gd name="connsiteX2" fmla="*/ 379850 w 897109"/>
              <a:gd name="connsiteY2" fmla="*/ 948757 h 953937"/>
              <a:gd name="connsiteX3" fmla="*/ 535531 w 897109"/>
              <a:gd name="connsiteY3" fmla="*/ 770305 h 953937"/>
              <a:gd name="connsiteX4" fmla="*/ 459039 w 897109"/>
              <a:gd name="connsiteY4" fmla="*/ 356190 h 953937"/>
              <a:gd name="connsiteX5" fmla="*/ 437773 w 897109"/>
              <a:gd name="connsiteY5" fmla="*/ 356190 h 953937"/>
              <a:gd name="connsiteX6" fmla="*/ 533467 w 897109"/>
              <a:gd name="connsiteY6" fmla="*/ 101009 h 953937"/>
              <a:gd name="connsiteX7" fmla="*/ 724853 w 897109"/>
              <a:gd name="connsiteY7" fmla="*/ 5316 h 953937"/>
              <a:gd name="connsiteX8" fmla="*/ 756751 w 897109"/>
              <a:gd name="connsiteY8" fmla="*/ 0 h 953937"/>
              <a:gd name="connsiteX9" fmla="*/ 894973 w 897109"/>
              <a:gd name="connsiteY9" fmla="*/ 47846 h 953937"/>
              <a:gd name="connsiteX10" fmla="*/ 831178 w 897109"/>
              <a:gd name="connsiteY10" fmla="*/ 207334 h 953937"/>
              <a:gd name="connsiteX11" fmla="*/ 703587 w 897109"/>
              <a:gd name="connsiteY11" fmla="*/ 303027 h 953937"/>
              <a:gd name="connsiteX12" fmla="*/ 427141 w 897109"/>
              <a:gd name="connsiteY12" fmla="*/ 334925 h 953937"/>
              <a:gd name="connsiteX13" fmla="*/ 299550 w 897109"/>
              <a:gd name="connsiteY13" fmla="*/ 281762 h 953937"/>
              <a:gd name="connsiteX14" fmla="*/ 108164 w 897109"/>
              <a:gd name="connsiteY14" fmla="*/ 271130 h 953937"/>
              <a:gd name="connsiteX15" fmla="*/ 1839 w 897109"/>
              <a:gd name="connsiteY15" fmla="*/ 398720 h 953937"/>
              <a:gd name="connsiteX16" fmla="*/ 161328 w 897109"/>
              <a:gd name="connsiteY16" fmla="*/ 483780 h 953937"/>
              <a:gd name="connsiteX17" fmla="*/ 342080 w 897109"/>
              <a:gd name="connsiteY17" fmla="*/ 494413 h 953937"/>
              <a:gd name="connsiteX18" fmla="*/ 485620 w 897109"/>
              <a:gd name="connsiteY18" fmla="*/ 345558 h 9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7109" h="953937">
                <a:moveTo>
                  <a:pt x="433807" y="326040"/>
                </a:moveTo>
                <a:cubicBezTo>
                  <a:pt x="455522" y="350214"/>
                  <a:pt x="498474" y="739756"/>
                  <a:pt x="502680" y="819103"/>
                </a:cubicBezTo>
                <a:cubicBezTo>
                  <a:pt x="484589" y="910380"/>
                  <a:pt x="349592" y="920880"/>
                  <a:pt x="379850" y="948757"/>
                </a:cubicBezTo>
                <a:cubicBezTo>
                  <a:pt x="410108" y="976635"/>
                  <a:pt x="572375" y="888400"/>
                  <a:pt x="535531" y="770305"/>
                </a:cubicBezTo>
                <a:lnTo>
                  <a:pt x="459039" y="356190"/>
                </a:lnTo>
                <a:lnTo>
                  <a:pt x="437773" y="356190"/>
                </a:lnTo>
                <a:cubicBezTo>
                  <a:pt x="450178" y="313660"/>
                  <a:pt x="485620" y="159488"/>
                  <a:pt x="533467" y="101009"/>
                </a:cubicBezTo>
                <a:cubicBezTo>
                  <a:pt x="581314" y="42530"/>
                  <a:pt x="687639" y="22151"/>
                  <a:pt x="724853" y="5316"/>
                </a:cubicBezTo>
                <a:lnTo>
                  <a:pt x="756751" y="0"/>
                </a:lnTo>
                <a:lnTo>
                  <a:pt x="894973" y="47846"/>
                </a:lnTo>
                <a:cubicBezTo>
                  <a:pt x="907378" y="82402"/>
                  <a:pt x="863076" y="164804"/>
                  <a:pt x="831178" y="207334"/>
                </a:cubicBezTo>
                <a:cubicBezTo>
                  <a:pt x="799280" y="249864"/>
                  <a:pt x="795736" y="292394"/>
                  <a:pt x="703587" y="303027"/>
                </a:cubicBezTo>
                <a:lnTo>
                  <a:pt x="427141" y="334925"/>
                </a:lnTo>
                <a:cubicBezTo>
                  <a:pt x="359801" y="331381"/>
                  <a:pt x="352713" y="292395"/>
                  <a:pt x="299550" y="281762"/>
                </a:cubicBezTo>
                <a:cubicBezTo>
                  <a:pt x="246387" y="271130"/>
                  <a:pt x="157783" y="251637"/>
                  <a:pt x="108164" y="271130"/>
                </a:cubicBezTo>
                <a:cubicBezTo>
                  <a:pt x="58546" y="290623"/>
                  <a:pt x="-12338" y="361506"/>
                  <a:pt x="1839" y="398720"/>
                </a:cubicBezTo>
                <a:cubicBezTo>
                  <a:pt x="16016" y="435934"/>
                  <a:pt x="104621" y="467831"/>
                  <a:pt x="161328" y="483780"/>
                </a:cubicBezTo>
                <a:cubicBezTo>
                  <a:pt x="218035" y="499729"/>
                  <a:pt x="288031" y="517450"/>
                  <a:pt x="342080" y="494413"/>
                </a:cubicBezTo>
                <a:cubicBezTo>
                  <a:pt x="396129" y="471376"/>
                  <a:pt x="437773" y="395176"/>
                  <a:pt x="485620" y="3455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04" name="フリーフォーム 3">
            <a:extLst>
              <a:ext uri="{FF2B5EF4-FFF2-40B4-BE49-F238E27FC236}">
                <a16:creationId xmlns:a16="http://schemas.microsoft.com/office/drawing/2014/main" id="{B623B679-2A4F-49C3-8357-78F1F1BB3246}"/>
              </a:ext>
            </a:extLst>
          </p:cNvPr>
          <p:cNvSpPr/>
          <p:nvPr/>
        </p:nvSpPr>
        <p:spPr>
          <a:xfrm>
            <a:off x="5450160"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05" name="フリーフォーム 47">
            <a:extLst>
              <a:ext uri="{FF2B5EF4-FFF2-40B4-BE49-F238E27FC236}">
                <a16:creationId xmlns:a16="http://schemas.microsoft.com/office/drawing/2014/main" id="{626A89F3-02BA-447F-AE6D-AE86B3EDD383}"/>
              </a:ext>
            </a:extLst>
          </p:cNvPr>
          <p:cNvSpPr/>
          <p:nvPr/>
        </p:nvSpPr>
        <p:spPr>
          <a:xfrm>
            <a:off x="4942643"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06" name="フリーフォーム 48">
            <a:extLst>
              <a:ext uri="{FF2B5EF4-FFF2-40B4-BE49-F238E27FC236}">
                <a16:creationId xmlns:a16="http://schemas.microsoft.com/office/drawing/2014/main" id="{579E58E3-85A1-4F88-A9B3-48298273C692}"/>
              </a:ext>
            </a:extLst>
          </p:cNvPr>
          <p:cNvSpPr/>
          <p:nvPr/>
        </p:nvSpPr>
        <p:spPr>
          <a:xfrm>
            <a:off x="5933963"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07" name="フリーフォーム 49">
            <a:extLst>
              <a:ext uri="{FF2B5EF4-FFF2-40B4-BE49-F238E27FC236}">
                <a16:creationId xmlns:a16="http://schemas.microsoft.com/office/drawing/2014/main" id="{A69B7217-98C0-4CA9-A122-BD213CCABF92}"/>
              </a:ext>
            </a:extLst>
          </p:cNvPr>
          <p:cNvSpPr/>
          <p:nvPr/>
        </p:nvSpPr>
        <p:spPr>
          <a:xfrm>
            <a:off x="6314952"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08" name="フリーフォーム 50">
            <a:extLst>
              <a:ext uri="{FF2B5EF4-FFF2-40B4-BE49-F238E27FC236}">
                <a16:creationId xmlns:a16="http://schemas.microsoft.com/office/drawing/2014/main" id="{04CDDE7A-A70E-41DF-88A6-78B27022BEF8}"/>
              </a:ext>
            </a:extLst>
          </p:cNvPr>
          <p:cNvSpPr/>
          <p:nvPr/>
        </p:nvSpPr>
        <p:spPr>
          <a:xfrm>
            <a:off x="3948055"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10" name="フリーフォーム 52">
            <a:extLst>
              <a:ext uri="{FF2B5EF4-FFF2-40B4-BE49-F238E27FC236}">
                <a16:creationId xmlns:a16="http://schemas.microsoft.com/office/drawing/2014/main" id="{7EBCAECA-393F-4050-9E18-2AF729739080}"/>
              </a:ext>
            </a:extLst>
          </p:cNvPr>
          <p:cNvSpPr/>
          <p:nvPr/>
        </p:nvSpPr>
        <p:spPr>
          <a:xfrm>
            <a:off x="3567538"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11" name="正方形/長方形 110">
            <a:extLst>
              <a:ext uri="{FF2B5EF4-FFF2-40B4-BE49-F238E27FC236}">
                <a16:creationId xmlns:a16="http://schemas.microsoft.com/office/drawing/2014/main" id="{8236317C-60E4-406E-AEF8-B4628504B135}"/>
              </a:ext>
            </a:extLst>
          </p:cNvPr>
          <p:cNvSpPr/>
          <p:nvPr/>
        </p:nvSpPr>
        <p:spPr>
          <a:xfrm flipV="1">
            <a:off x="3567539" y="6404205"/>
            <a:ext cx="3266594" cy="86788"/>
          </a:xfrm>
          <a:prstGeom prst="rect">
            <a:avLst/>
          </a:prstGeom>
          <a:gradFill>
            <a:gsLst>
              <a:gs pos="0">
                <a:schemeClr val="accent1">
                  <a:lumMod val="5000"/>
                  <a:lumOff val="95000"/>
                </a:schemeClr>
              </a:gs>
              <a:gs pos="74000">
                <a:schemeClr val="accent4">
                  <a:lumMod val="60000"/>
                  <a:lumOff val="40000"/>
                </a:schemeClr>
              </a:gs>
              <a:gs pos="83000">
                <a:schemeClr val="accent4">
                  <a:lumMod val="60000"/>
                  <a:lumOff val="4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12" name="テキスト ボックス 111">
            <a:extLst>
              <a:ext uri="{FF2B5EF4-FFF2-40B4-BE49-F238E27FC236}">
                <a16:creationId xmlns:a16="http://schemas.microsoft.com/office/drawing/2014/main" id="{9D380D47-A5DB-40F7-90CE-36E04C12842F}"/>
              </a:ext>
            </a:extLst>
          </p:cNvPr>
          <p:cNvSpPr txBox="1"/>
          <p:nvPr/>
        </p:nvSpPr>
        <p:spPr>
          <a:xfrm>
            <a:off x="4004539" y="5379873"/>
            <a:ext cx="594566" cy="240322"/>
          </a:xfrm>
          <a:prstGeom prst="rect">
            <a:avLst/>
          </a:prstGeom>
          <a:noFill/>
        </p:spPr>
        <p:txBody>
          <a:bodyPr wrap="square" rtlCol="0">
            <a:spAutoFit/>
          </a:bodyPr>
          <a:lstStyle/>
          <a:p>
            <a:pPr algn="ctr"/>
            <a:r>
              <a:rPr lang="ja-JP" altLang="ja-JP" sz="481" dirty="0">
                <a:latin typeface="Meiryo UI" panose="020B0604030504040204" pitchFamily="50" charset="-128"/>
                <a:ea typeface="Meiryo UI" panose="020B0604030504040204" pitchFamily="50" charset="-128"/>
              </a:rPr>
              <a:t>食品ロス削減</a:t>
            </a:r>
            <a:endParaRPr lang="en-US" altLang="ja-JP" sz="481" dirty="0">
              <a:latin typeface="Meiryo UI" panose="020B0604030504040204" pitchFamily="50" charset="-128"/>
              <a:ea typeface="Meiryo UI" panose="020B0604030504040204" pitchFamily="50" charset="-128"/>
            </a:endParaRPr>
          </a:p>
          <a:p>
            <a:pPr algn="ctr"/>
            <a:r>
              <a:rPr lang="ja-JP" altLang="ja-JP" sz="481" dirty="0">
                <a:latin typeface="Meiryo UI" panose="020B0604030504040204" pitchFamily="50" charset="-128"/>
                <a:ea typeface="Meiryo UI" panose="020B0604030504040204" pitchFamily="50" charset="-128"/>
              </a:rPr>
              <a:t>推進計画</a:t>
            </a:r>
            <a:endParaRPr lang="en-US" altLang="ja-JP" sz="481" dirty="0">
              <a:latin typeface="Meiryo UI" panose="020B0604030504040204" pitchFamily="50" charset="-128"/>
              <a:ea typeface="Meiryo UI" panose="020B0604030504040204" pitchFamily="50" charset="-128"/>
            </a:endParaRPr>
          </a:p>
        </p:txBody>
      </p:sp>
      <p:pic>
        <p:nvPicPr>
          <p:cNvPr id="113" name="図 112" descr="栗">
            <a:hlinkClick r:id="rId3"/>
            <a:extLst>
              <a:ext uri="{FF2B5EF4-FFF2-40B4-BE49-F238E27FC236}">
                <a16:creationId xmlns:a16="http://schemas.microsoft.com/office/drawing/2014/main" id="{F88B0687-7628-4A35-86C7-ACBD1B979ECD}"/>
              </a:ext>
            </a:extLst>
          </p:cNvPr>
          <p:cNvPicPr/>
          <p:nvPr/>
        </p:nvPicPr>
        <p:blipFill>
          <a:blip r:embed="rId6" cstate="print">
            <a:extLst>
              <a:ext uri="{BEBA8EAE-BF5A-486C-A8C5-ECC9F3942E4B}">
                <a14:imgProps xmlns:a14="http://schemas.microsoft.com/office/drawing/2010/main">
                  <a14:imgLayer r:embed="rId7">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004085" y="6027929"/>
            <a:ext cx="81730" cy="96603"/>
          </a:xfrm>
          <a:prstGeom prst="rect">
            <a:avLst/>
          </a:prstGeom>
          <a:noFill/>
          <a:ln>
            <a:noFill/>
          </a:ln>
        </p:spPr>
      </p:pic>
      <p:pic>
        <p:nvPicPr>
          <p:cNvPr id="114" name="図 113" descr="栗">
            <a:hlinkClick r:id="rId3"/>
            <a:extLst>
              <a:ext uri="{FF2B5EF4-FFF2-40B4-BE49-F238E27FC236}">
                <a16:creationId xmlns:a16="http://schemas.microsoft.com/office/drawing/2014/main" id="{D9B644F3-5E3F-43F2-8B7A-82B363E89313}"/>
              </a:ext>
            </a:extLst>
          </p:cNvPr>
          <p:cNvPicPr/>
          <p:nvPr/>
        </p:nvPicPr>
        <p:blipFill>
          <a:blip r:embed="rId8" cstate="print">
            <a:extLst>
              <a:ext uri="{BEBA8EAE-BF5A-486C-A8C5-ECC9F3942E4B}">
                <a14:imgProps xmlns:a14="http://schemas.microsoft.com/office/drawing/2010/main">
                  <a14:imgLayer r:embed="rId9">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27911" y="6000322"/>
            <a:ext cx="81330" cy="141876"/>
          </a:xfrm>
          <a:prstGeom prst="rect">
            <a:avLst/>
          </a:prstGeom>
          <a:noFill/>
          <a:ln>
            <a:noFill/>
          </a:ln>
        </p:spPr>
      </p:pic>
      <p:pic>
        <p:nvPicPr>
          <p:cNvPr id="115" name="図 114" descr="栗">
            <a:hlinkClick r:id="rId3"/>
            <a:extLst>
              <a:ext uri="{FF2B5EF4-FFF2-40B4-BE49-F238E27FC236}">
                <a16:creationId xmlns:a16="http://schemas.microsoft.com/office/drawing/2014/main" id="{248219D7-22A0-4208-97FC-75EED7AA5A79}"/>
              </a:ext>
            </a:extLst>
          </p:cNvPr>
          <p:cNvPicPr/>
          <p:nvPr/>
        </p:nvPicPr>
        <p:blipFill>
          <a:blip r:embed="rId10" cstate="print">
            <a:extLst>
              <a:ext uri="{BEBA8EAE-BF5A-486C-A8C5-ECC9F3942E4B}">
                <a14:imgProps xmlns:a14="http://schemas.microsoft.com/office/drawing/2010/main">
                  <a14:imgLayer r:embed="rId11">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rot="3453831">
            <a:off x="3876210" y="5993341"/>
            <a:ext cx="64580" cy="161159"/>
          </a:xfrm>
          <a:prstGeom prst="rect">
            <a:avLst/>
          </a:prstGeom>
          <a:noFill/>
          <a:ln>
            <a:noFill/>
          </a:ln>
        </p:spPr>
      </p:pic>
      <p:pic>
        <p:nvPicPr>
          <p:cNvPr id="116" name="図 115" descr="栗">
            <a:hlinkClick r:id="rId3"/>
            <a:extLst>
              <a:ext uri="{FF2B5EF4-FFF2-40B4-BE49-F238E27FC236}">
                <a16:creationId xmlns:a16="http://schemas.microsoft.com/office/drawing/2014/main" id="{6687D18B-58E3-4F79-9369-246F8C374A3F}"/>
              </a:ext>
            </a:extLst>
          </p:cNvPr>
          <p:cNvPicPr/>
          <p:nvPr/>
        </p:nvPicPr>
        <p:blipFill>
          <a:blip r:embed="rId12" cstate="print">
            <a:extLst>
              <a:ext uri="{BEBA8EAE-BF5A-486C-A8C5-ECC9F3942E4B}">
                <a14:imgProps xmlns:a14="http://schemas.microsoft.com/office/drawing/2010/main">
                  <a14:imgLayer r:embed="rId13">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787022" y="6006549"/>
            <a:ext cx="101823" cy="127339"/>
          </a:xfrm>
          <a:prstGeom prst="rect">
            <a:avLst/>
          </a:prstGeom>
          <a:noFill/>
          <a:ln>
            <a:noFill/>
          </a:ln>
        </p:spPr>
      </p:pic>
      <p:pic>
        <p:nvPicPr>
          <p:cNvPr id="117" name="図 116" descr="栗">
            <a:hlinkClick r:id="rId3"/>
            <a:extLst>
              <a:ext uri="{FF2B5EF4-FFF2-40B4-BE49-F238E27FC236}">
                <a16:creationId xmlns:a16="http://schemas.microsoft.com/office/drawing/2014/main" id="{1E3DC869-A55F-4717-8B45-19B853E422FE}"/>
              </a:ext>
            </a:extLst>
          </p:cNvPr>
          <p:cNvPicPr/>
          <p:nvPr/>
        </p:nvPicPr>
        <p:blipFill>
          <a:blip r:embed="rId14" cstate="print">
            <a:extLst>
              <a:ext uri="{BEBA8EAE-BF5A-486C-A8C5-ECC9F3942E4B}">
                <a14:imgProps xmlns:a14="http://schemas.microsoft.com/office/drawing/2010/main">
                  <a14:imgLayer r:embed="rId1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66472" y="5990531"/>
            <a:ext cx="72897" cy="140923"/>
          </a:xfrm>
          <a:prstGeom prst="rect">
            <a:avLst/>
          </a:prstGeom>
          <a:noFill/>
          <a:ln>
            <a:noFill/>
          </a:ln>
        </p:spPr>
      </p:pic>
      <p:sp>
        <p:nvSpPr>
          <p:cNvPr id="118" name="弦 117">
            <a:extLst>
              <a:ext uri="{FF2B5EF4-FFF2-40B4-BE49-F238E27FC236}">
                <a16:creationId xmlns:a16="http://schemas.microsoft.com/office/drawing/2014/main" id="{18FDBDD0-4015-4206-A9AA-13E4ED1A2BB9}"/>
              </a:ext>
            </a:extLst>
          </p:cNvPr>
          <p:cNvSpPr/>
          <p:nvPr/>
        </p:nvSpPr>
        <p:spPr>
          <a:xfrm rot="17446314">
            <a:off x="3793416" y="5973798"/>
            <a:ext cx="279859" cy="322783"/>
          </a:xfrm>
          <a:prstGeom prst="chord">
            <a:avLst/>
          </a:prstGeom>
          <a:solidFill>
            <a:srgbClr val="F4AD7C"/>
          </a:solidFill>
          <a:ln w="12700">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pic>
        <p:nvPicPr>
          <p:cNvPr id="119" name="図 118" descr="栗">
            <a:hlinkClick r:id="rId3"/>
            <a:extLst>
              <a:ext uri="{FF2B5EF4-FFF2-40B4-BE49-F238E27FC236}">
                <a16:creationId xmlns:a16="http://schemas.microsoft.com/office/drawing/2014/main" id="{94C1A65F-BFF9-49FA-B63F-83E2E400690E}"/>
              </a:ext>
            </a:extLst>
          </p:cNvPr>
          <p:cNvPicPr/>
          <p:nvPr/>
        </p:nvPicPr>
        <p:blipFill>
          <a:blip r:embed="rId16" cstate="print">
            <a:extLst>
              <a:ext uri="{BEBA8EAE-BF5A-486C-A8C5-ECC9F3942E4B}">
                <a14:imgProps xmlns:a14="http://schemas.microsoft.com/office/drawing/2010/main">
                  <a14:imgLayer r:embed="rId17">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3927406" y="5942256"/>
            <a:ext cx="70287" cy="140923"/>
          </a:xfrm>
          <a:prstGeom prst="rect">
            <a:avLst/>
          </a:prstGeom>
          <a:noFill/>
          <a:ln>
            <a:noFill/>
          </a:ln>
        </p:spPr>
      </p:pic>
      <p:sp>
        <p:nvSpPr>
          <p:cNvPr id="120" name="テキスト ボックス 119">
            <a:extLst>
              <a:ext uri="{FF2B5EF4-FFF2-40B4-BE49-F238E27FC236}">
                <a16:creationId xmlns:a16="http://schemas.microsoft.com/office/drawing/2014/main" id="{4698CE0E-F207-442E-BF24-A6070254D0FE}"/>
              </a:ext>
            </a:extLst>
          </p:cNvPr>
          <p:cNvSpPr txBox="1"/>
          <p:nvPr/>
        </p:nvSpPr>
        <p:spPr>
          <a:xfrm>
            <a:off x="3821987" y="6048918"/>
            <a:ext cx="202049" cy="269946"/>
          </a:xfrm>
          <a:prstGeom prst="rect">
            <a:avLst/>
          </a:prstGeom>
          <a:noFill/>
        </p:spPr>
        <p:txBody>
          <a:bodyPr wrap="square" rtlCol="0">
            <a:spAutoFit/>
          </a:bodyPr>
          <a:lstStyle/>
          <a:p>
            <a:r>
              <a:rPr lang="ja-JP" altLang="en-US" sz="577" b="1" dirty="0">
                <a:latin typeface="Meiryo UI" panose="020B0604030504040204" pitchFamily="50" charset="-128"/>
                <a:ea typeface="Meiryo UI" panose="020B0604030504040204" pitchFamily="50" charset="-128"/>
              </a:rPr>
              <a:t>環境</a:t>
            </a:r>
          </a:p>
        </p:txBody>
      </p:sp>
      <p:pic>
        <p:nvPicPr>
          <p:cNvPr id="121" name="図 120" descr="人・人物のイラスト無料ダウンロード">
            <a:extLst>
              <a:ext uri="{FF2B5EF4-FFF2-40B4-BE49-F238E27FC236}">
                <a16:creationId xmlns:a16="http://schemas.microsoft.com/office/drawing/2014/main" id="{E2CE06F0-789F-4640-A86B-65A9F5AD481A}"/>
              </a:ext>
            </a:extLst>
          </p:cNvPr>
          <p:cNvPicPr/>
          <p:nvPr/>
        </p:nvPicPr>
        <p:blipFill>
          <a:blip r:embed="rId18" cstate="print">
            <a:extLst>
              <a:ext uri="{BEBA8EAE-BF5A-486C-A8C5-ECC9F3942E4B}">
                <a14:imgProps xmlns:a14="http://schemas.microsoft.com/office/drawing/2010/main">
                  <a14:imgLayer r:embed="rId19">
                    <a14:imgEffect>
                      <a14:backgroundRemoval t="0" b="100000" l="8654" r="37981">
                        <a14:foregroundMark x1="35096" y1="51304" x2="35096" y2="51304"/>
                        <a14:backgroundMark x1="34135" y1="81739" x2="34135" y2="81739"/>
                        <a14:backgroundMark x1="12260" y1="43043" x2="18750" y2="63478"/>
                        <a14:backgroundMark x1="19952" y1="40870" x2="20433" y2="63913"/>
                        <a14:backgroundMark x1="24038" y1="37826" x2="22356" y2="70870"/>
                        <a14:backgroundMark x1="28846" y1="72174" x2="29087" y2="74348"/>
                        <a14:backgroundMark x1="33173" y1="72174" x2="33413" y2="75652"/>
                        <a14:backgroundMark x1="35337" y1="31304" x2="35337" y2="44348"/>
                        <a14:backgroundMark x1="33413" y1="30435" x2="33413" y2="34783"/>
                        <a14:backgroundMark x1="31490" y1="35652" x2="32452" y2="35652"/>
                        <a14:backgroundMark x1="34615" y1="77826" x2="33413" y2="82174"/>
                        <a14:backgroundMark x1="33413" y1="53913" x2="33413" y2="53913"/>
                        <a14:backgroundMark x1="30288" y1="35652" x2="30288" y2="35652"/>
                      </a14:backgroundRemoval>
                    </a14:imgEffect>
                  </a14:imgLayer>
                </a14:imgProps>
              </a:ext>
              <a:ext uri="{28A0092B-C50C-407E-A947-70E740481C1C}">
                <a14:useLocalDpi xmlns:a14="http://schemas.microsoft.com/office/drawing/2010/main" val="0"/>
              </a:ext>
            </a:extLst>
          </a:blip>
          <a:srcRect/>
          <a:stretch>
            <a:fillRect/>
          </a:stretch>
        </p:blipFill>
        <p:spPr bwMode="auto">
          <a:xfrm>
            <a:off x="3384280" y="5915169"/>
            <a:ext cx="1172523" cy="572504"/>
          </a:xfrm>
          <a:prstGeom prst="rect">
            <a:avLst/>
          </a:prstGeom>
          <a:noFill/>
          <a:ln>
            <a:noFill/>
          </a:ln>
        </p:spPr>
      </p:pic>
      <p:pic>
        <p:nvPicPr>
          <p:cNvPr id="122" name="図 121" descr="栗">
            <a:hlinkClick r:id="rId3"/>
            <a:extLst>
              <a:ext uri="{FF2B5EF4-FFF2-40B4-BE49-F238E27FC236}">
                <a16:creationId xmlns:a16="http://schemas.microsoft.com/office/drawing/2014/main" id="{E80AC583-1EC6-4F5A-8409-560E98B10D02}"/>
              </a:ext>
            </a:extLst>
          </p:cNvPr>
          <p:cNvPicPr/>
          <p:nvPr/>
        </p:nvPicPr>
        <p:blipFill>
          <a:blip r:embed="rId4" cstate="print">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6410090" y="5963527"/>
            <a:ext cx="87216" cy="140923"/>
          </a:xfrm>
          <a:prstGeom prst="rect">
            <a:avLst/>
          </a:prstGeom>
          <a:noFill/>
          <a:ln>
            <a:noFill/>
          </a:ln>
        </p:spPr>
      </p:pic>
      <p:pic>
        <p:nvPicPr>
          <p:cNvPr id="123" name="図 122" descr="栗">
            <a:hlinkClick r:id="rId3"/>
            <a:extLst>
              <a:ext uri="{FF2B5EF4-FFF2-40B4-BE49-F238E27FC236}">
                <a16:creationId xmlns:a16="http://schemas.microsoft.com/office/drawing/2014/main" id="{BC288F88-89F1-4830-954C-6B4320E83A58}"/>
              </a:ext>
            </a:extLst>
          </p:cNvPr>
          <p:cNvPicPr/>
          <p:nvPr/>
        </p:nvPicPr>
        <p:blipFill>
          <a:blip r:embed="rId4" cstate="print">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6489432" y="5968748"/>
            <a:ext cx="87216" cy="140923"/>
          </a:xfrm>
          <a:prstGeom prst="rect">
            <a:avLst/>
          </a:prstGeom>
          <a:noFill/>
          <a:ln>
            <a:noFill/>
          </a:ln>
        </p:spPr>
      </p:pic>
      <p:pic>
        <p:nvPicPr>
          <p:cNvPr id="124" name="図 123" descr="栗">
            <a:hlinkClick r:id="rId3"/>
            <a:extLst>
              <a:ext uri="{FF2B5EF4-FFF2-40B4-BE49-F238E27FC236}">
                <a16:creationId xmlns:a16="http://schemas.microsoft.com/office/drawing/2014/main" id="{F333F034-A57A-4C4E-8BFE-43540E95E0B5}"/>
              </a:ext>
            </a:extLst>
          </p:cNvPr>
          <p:cNvPicPr/>
          <p:nvPr/>
        </p:nvPicPr>
        <p:blipFill>
          <a:blip r:embed="rId20" cstate="print">
            <a:extLst>
              <a:ext uri="{BEBA8EAE-BF5A-486C-A8C5-ECC9F3942E4B}">
                <a14:imgProps xmlns:a14="http://schemas.microsoft.com/office/drawing/2010/main">
                  <a14:imgLayer r:embed="rId21">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6559384" y="5986405"/>
            <a:ext cx="63281" cy="118066"/>
          </a:xfrm>
          <a:prstGeom prst="rect">
            <a:avLst/>
          </a:prstGeom>
          <a:noFill/>
          <a:ln>
            <a:noFill/>
          </a:ln>
        </p:spPr>
      </p:pic>
      <p:pic>
        <p:nvPicPr>
          <p:cNvPr id="125" name="図 124" descr="栗">
            <a:hlinkClick r:id="rId3"/>
            <a:extLst>
              <a:ext uri="{FF2B5EF4-FFF2-40B4-BE49-F238E27FC236}">
                <a16:creationId xmlns:a16="http://schemas.microsoft.com/office/drawing/2014/main" id="{61ED2EA7-EB46-433D-B591-A3C64C5B4AD6}"/>
              </a:ext>
            </a:extLst>
          </p:cNvPr>
          <p:cNvPicPr/>
          <p:nvPr/>
        </p:nvPicPr>
        <p:blipFill>
          <a:blip r:embed="rId4" cstate="print">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6348951" y="5979050"/>
            <a:ext cx="87216" cy="140923"/>
          </a:xfrm>
          <a:prstGeom prst="rect">
            <a:avLst/>
          </a:prstGeom>
          <a:noFill/>
          <a:ln>
            <a:noFill/>
          </a:ln>
        </p:spPr>
      </p:pic>
      <p:pic>
        <p:nvPicPr>
          <p:cNvPr id="126" name="図 125" descr="栗">
            <a:hlinkClick r:id="rId3"/>
            <a:extLst>
              <a:ext uri="{FF2B5EF4-FFF2-40B4-BE49-F238E27FC236}">
                <a16:creationId xmlns:a16="http://schemas.microsoft.com/office/drawing/2014/main" id="{0B7B91F1-425D-43C9-87A3-9FCD0C281167}"/>
              </a:ext>
            </a:extLst>
          </p:cNvPr>
          <p:cNvPicPr/>
          <p:nvPr/>
        </p:nvPicPr>
        <p:blipFill>
          <a:blip r:embed="rId22" cstate="print">
            <a:extLst>
              <a:ext uri="{BEBA8EAE-BF5A-486C-A8C5-ECC9F3942E4B}">
                <a14:imgProps xmlns:a14="http://schemas.microsoft.com/office/drawing/2010/main">
                  <a14:imgLayer r:embed="rId23">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6427532" y="6001383"/>
            <a:ext cx="91207" cy="140923"/>
          </a:xfrm>
          <a:prstGeom prst="rect">
            <a:avLst/>
          </a:prstGeom>
          <a:noFill/>
          <a:ln>
            <a:noFill/>
          </a:ln>
        </p:spPr>
      </p:pic>
      <p:pic>
        <p:nvPicPr>
          <p:cNvPr id="127" name="図 126" descr="栗">
            <a:hlinkClick r:id="rId3"/>
            <a:extLst>
              <a:ext uri="{FF2B5EF4-FFF2-40B4-BE49-F238E27FC236}">
                <a16:creationId xmlns:a16="http://schemas.microsoft.com/office/drawing/2014/main" id="{1CD603D1-8CFD-4FFB-832A-F1F2621B096E}"/>
              </a:ext>
            </a:extLst>
          </p:cNvPr>
          <p:cNvPicPr/>
          <p:nvPr/>
        </p:nvPicPr>
        <p:blipFill>
          <a:blip r:embed="rId24" cstate="print">
            <a:extLst>
              <a:ext uri="{BEBA8EAE-BF5A-486C-A8C5-ECC9F3942E4B}">
                <a14:imgProps xmlns:a14="http://schemas.microsoft.com/office/drawing/2010/main">
                  <a14:imgLayer r:embed="rId2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478435" y="5984559"/>
            <a:ext cx="142353" cy="140923"/>
          </a:xfrm>
          <a:prstGeom prst="rect">
            <a:avLst/>
          </a:prstGeom>
          <a:noFill/>
          <a:ln>
            <a:noFill/>
          </a:ln>
        </p:spPr>
      </p:pic>
      <p:pic>
        <p:nvPicPr>
          <p:cNvPr id="128" name="図 127" descr="栗">
            <a:hlinkClick r:id="rId3"/>
            <a:extLst>
              <a:ext uri="{FF2B5EF4-FFF2-40B4-BE49-F238E27FC236}">
                <a16:creationId xmlns:a16="http://schemas.microsoft.com/office/drawing/2014/main" id="{2A62C6B8-DD43-476E-BFD9-D062D52B1E8E}"/>
              </a:ext>
            </a:extLst>
          </p:cNvPr>
          <p:cNvPicPr/>
          <p:nvPr/>
        </p:nvPicPr>
        <p:blipFill>
          <a:blip r:embed="rId16" cstate="print">
            <a:extLst>
              <a:ext uri="{BEBA8EAE-BF5A-486C-A8C5-ECC9F3942E4B}">
                <a14:imgProps xmlns:a14="http://schemas.microsoft.com/office/drawing/2010/main">
                  <a14:imgLayer r:embed="rId17">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302205" y="6006106"/>
            <a:ext cx="70287" cy="140923"/>
          </a:xfrm>
          <a:prstGeom prst="rect">
            <a:avLst/>
          </a:prstGeom>
          <a:noFill/>
          <a:ln>
            <a:noFill/>
          </a:ln>
        </p:spPr>
      </p:pic>
      <p:pic>
        <p:nvPicPr>
          <p:cNvPr id="129" name="図 128" descr="栗">
            <a:hlinkClick r:id="rId3"/>
            <a:extLst>
              <a:ext uri="{FF2B5EF4-FFF2-40B4-BE49-F238E27FC236}">
                <a16:creationId xmlns:a16="http://schemas.microsoft.com/office/drawing/2014/main" id="{06B4CC04-2AF6-401A-95FF-72744DDE3050}"/>
              </a:ext>
            </a:extLst>
          </p:cNvPr>
          <p:cNvPicPr/>
          <p:nvPr/>
        </p:nvPicPr>
        <p:blipFill>
          <a:blip r:embed="rId26" cstate="print">
            <a:extLst>
              <a:ext uri="{BEBA8EAE-BF5A-486C-A8C5-ECC9F3942E4B}">
                <a14:imgProps xmlns:a14="http://schemas.microsoft.com/office/drawing/2010/main">
                  <a14:imgLayer r:embed="rId27">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flipH="1">
            <a:off x="4514670" y="6006091"/>
            <a:ext cx="99150" cy="140923"/>
          </a:xfrm>
          <a:prstGeom prst="rect">
            <a:avLst/>
          </a:prstGeom>
          <a:noFill/>
          <a:ln>
            <a:noFill/>
          </a:ln>
        </p:spPr>
      </p:pic>
      <p:pic>
        <p:nvPicPr>
          <p:cNvPr id="130" name="図 129" descr="栗">
            <a:hlinkClick r:id="rId3"/>
            <a:extLst>
              <a:ext uri="{FF2B5EF4-FFF2-40B4-BE49-F238E27FC236}">
                <a16:creationId xmlns:a16="http://schemas.microsoft.com/office/drawing/2014/main" id="{2E4AEDA4-4896-4293-A5B1-496A0A191553}"/>
              </a:ext>
            </a:extLst>
          </p:cNvPr>
          <p:cNvPicPr/>
          <p:nvPr/>
        </p:nvPicPr>
        <p:blipFill>
          <a:blip r:embed="rId28" cstate="print">
            <a:extLst>
              <a:ext uri="{BEBA8EAE-BF5A-486C-A8C5-ECC9F3942E4B}">
                <a14:imgProps xmlns:a14="http://schemas.microsoft.com/office/drawing/2010/main">
                  <a14:imgLayer r:embed="rId29">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422705" y="6006071"/>
            <a:ext cx="80059" cy="140923"/>
          </a:xfrm>
          <a:prstGeom prst="rect">
            <a:avLst/>
          </a:prstGeom>
          <a:noFill/>
          <a:ln>
            <a:noFill/>
          </a:ln>
        </p:spPr>
      </p:pic>
      <p:pic>
        <p:nvPicPr>
          <p:cNvPr id="131" name="図 130" descr="栗">
            <a:hlinkClick r:id="rId3"/>
            <a:extLst>
              <a:ext uri="{FF2B5EF4-FFF2-40B4-BE49-F238E27FC236}">
                <a16:creationId xmlns:a16="http://schemas.microsoft.com/office/drawing/2014/main" id="{DDD21F42-9B70-4BE4-A977-C39154073840}"/>
              </a:ext>
            </a:extLst>
          </p:cNvPr>
          <p:cNvPicPr/>
          <p:nvPr/>
        </p:nvPicPr>
        <p:blipFill>
          <a:blip r:embed="rId22" cstate="print">
            <a:extLst>
              <a:ext uri="{BEBA8EAE-BF5A-486C-A8C5-ECC9F3942E4B}">
                <a14:imgProps xmlns:a14="http://schemas.microsoft.com/office/drawing/2010/main">
                  <a14:imgLayer r:embed="rId23">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4353761" y="6006105"/>
            <a:ext cx="92804" cy="140923"/>
          </a:xfrm>
          <a:prstGeom prst="rect">
            <a:avLst/>
          </a:prstGeom>
          <a:noFill/>
          <a:ln>
            <a:noFill/>
          </a:ln>
        </p:spPr>
      </p:pic>
      <p:sp>
        <p:nvSpPr>
          <p:cNvPr id="132" name="弦 131">
            <a:extLst>
              <a:ext uri="{FF2B5EF4-FFF2-40B4-BE49-F238E27FC236}">
                <a16:creationId xmlns:a16="http://schemas.microsoft.com/office/drawing/2014/main" id="{ED53FC53-ABE9-4743-8DE7-82B4786C9D69}"/>
              </a:ext>
            </a:extLst>
          </p:cNvPr>
          <p:cNvSpPr/>
          <p:nvPr/>
        </p:nvSpPr>
        <p:spPr>
          <a:xfrm rot="17446314">
            <a:off x="4310093" y="5996931"/>
            <a:ext cx="279859" cy="322783"/>
          </a:xfrm>
          <a:prstGeom prst="chord">
            <a:avLst/>
          </a:prstGeom>
          <a:solidFill>
            <a:srgbClr val="F4AD7C"/>
          </a:solidFill>
          <a:ln w="12700">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33" name="テキスト ボックス 132">
            <a:extLst>
              <a:ext uri="{FF2B5EF4-FFF2-40B4-BE49-F238E27FC236}">
                <a16:creationId xmlns:a16="http://schemas.microsoft.com/office/drawing/2014/main" id="{FF2F89E7-7EAC-483E-AB63-ED0BFCBC21E0}"/>
              </a:ext>
            </a:extLst>
          </p:cNvPr>
          <p:cNvSpPr txBox="1"/>
          <p:nvPr/>
        </p:nvSpPr>
        <p:spPr>
          <a:xfrm>
            <a:off x="4333666" y="6066293"/>
            <a:ext cx="202049" cy="269946"/>
          </a:xfrm>
          <a:prstGeom prst="rect">
            <a:avLst/>
          </a:prstGeom>
          <a:noFill/>
        </p:spPr>
        <p:txBody>
          <a:bodyPr wrap="square" rtlCol="0">
            <a:spAutoFit/>
          </a:bodyPr>
          <a:lstStyle/>
          <a:p>
            <a:r>
              <a:rPr lang="ja-JP" altLang="en-US" sz="577" b="1" dirty="0">
                <a:latin typeface="Meiryo UI" panose="020B0604030504040204" pitchFamily="50" charset="-128"/>
                <a:ea typeface="Meiryo UI" panose="020B0604030504040204" pitchFamily="50" charset="-128"/>
              </a:rPr>
              <a:t>社会</a:t>
            </a:r>
          </a:p>
        </p:txBody>
      </p:sp>
      <p:sp>
        <p:nvSpPr>
          <p:cNvPr id="135" name="四角形: 角を丸くする 71">
            <a:extLst>
              <a:ext uri="{FF2B5EF4-FFF2-40B4-BE49-F238E27FC236}">
                <a16:creationId xmlns:a16="http://schemas.microsoft.com/office/drawing/2014/main" id="{97D647A5-2B85-4419-8BEA-51AC68B48166}"/>
              </a:ext>
            </a:extLst>
          </p:cNvPr>
          <p:cNvSpPr/>
          <p:nvPr/>
        </p:nvSpPr>
        <p:spPr>
          <a:xfrm>
            <a:off x="4643102" y="5867442"/>
            <a:ext cx="1238502" cy="350210"/>
          </a:xfrm>
          <a:prstGeom prst="roundRect">
            <a:avLst>
              <a:gd name="adj" fmla="val 5330"/>
            </a:avLst>
          </a:prstGeom>
          <a:solidFill>
            <a:schemeClr val="bg1">
              <a:alpha val="71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ja-JP" altLang="en-US" sz="673" dirty="0">
              <a:solidFill>
                <a:schemeClr val="tx1"/>
              </a:solidFill>
            </a:endParaRPr>
          </a:p>
        </p:txBody>
      </p:sp>
      <p:pic>
        <p:nvPicPr>
          <p:cNvPr id="136" name="図 135" descr="人・人物のイラスト無料ダウンロード">
            <a:extLst>
              <a:ext uri="{FF2B5EF4-FFF2-40B4-BE49-F238E27FC236}">
                <a16:creationId xmlns:a16="http://schemas.microsoft.com/office/drawing/2014/main" id="{83C4E722-0278-4E19-A2E3-4DA471F3DB00}"/>
              </a:ext>
            </a:extLst>
          </p:cNvPr>
          <p:cNvPicPr/>
          <p:nvPr/>
        </p:nvPicPr>
        <p:blipFill>
          <a:blip r:embed="rId30" cstate="print">
            <a:extLst>
              <a:ext uri="{BEBA8EAE-BF5A-486C-A8C5-ECC9F3942E4B}">
                <a14:imgProps xmlns:a14="http://schemas.microsoft.com/office/drawing/2010/main">
                  <a14:imgLayer r:embed="rId31">
                    <a14:imgEffect>
                      <a14:backgroundRemoval t="10000" b="96087" l="9856" r="89904">
                        <a14:foregroundMark x1="37740" y1="92174" x2="37740" y2="92174"/>
                        <a14:foregroundMark x1="40865" y1="96087" x2="40865" y2="96087"/>
                        <a14:foregroundMark x1="34615" y1="62174" x2="37500" y2="61739"/>
                        <a14:backgroundMark x1="16106" y1="58261" x2="16106" y2="58261"/>
                        <a14:backgroundMark x1="19952" y1="49130" x2="89183" y2="39130"/>
                        <a14:backgroundMark x1="20913" y1="22174" x2="69231" y2="26522"/>
                        <a14:backgroundMark x1="22356" y1="39130" x2="69952" y2="33913"/>
                        <a14:backgroundMark x1="54327" y1="44783" x2="53125" y2="97826"/>
                        <a14:backgroundMark x1="54567" y1="65652" x2="91106" y2="85652"/>
                        <a14:backgroundMark x1="47356" y1="55652" x2="48798" y2="80870"/>
                        <a14:backgroundMark x1="43750" y1="55652" x2="43510" y2="60870"/>
                        <a14:backgroundMark x1="44712" y1="69565" x2="44952" y2="79565"/>
                        <a14:backgroundMark x1="12260" y1="60000" x2="30529" y2="57391"/>
                        <a14:backgroundMark x1="11298" y1="51304" x2="22356" y2="45652"/>
                        <a14:backgroundMark x1="10577" y1="70435" x2="25000" y2="66957"/>
                        <a14:backgroundMark x1="78365" y1="43478" x2="82452" y2="68696"/>
                        <a14:backgroundMark x1="67067" y1="65652" x2="91346" y2="51739"/>
                        <a14:backgroundMark x1="27885" y1="63478" x2="27644" y2="68696"/>
                        <a14:backgroundMark x1="25240" y1="80000" x2="24760" y2="90870"/>
                        <a14:backgroundMark x1="30769" y1="61304" x2="30529" y2="88261"/>
                        <a14:backgroundMark x1="32933" y1="91739" x2="34856" y2="91739"/>
                        <a14:backgroundMark x1="40625" y1="54348" x2="40625" y2="52609"/>
                      </a14:backgroundRemoval>
                    </a14:imgEffect>
                  </a14:imgLayer>
                </a14:imgProps>
              </a:ext>
              <a:ext uri="{28A0092B-C50C-407E-A947-70E740481C1C}">
                <a14:useLocalDpi xmlns:a14="http://schemas.microsoft.com/office/drawing/2010/main" val="0"/>
              </a:ext>
            </a:extLst>
          </a:blip>
          <a:srcRect/>
          <a:stretch>
            <a:fillRect/>
          </a:stretch>
        </p:blipFill>
        <p:spPr bwMode="auto">
          <a:xfrm>
            <a:off x="3692241" y="5820418"/>
            <a:ext cx="1455758" cy="645898"/>
          </a:xfrm>
          <a:prstGeom prst="rect">
            <a:avLst/>
          </a:prstGeom>
          <a:noFill/>
          <a:ln>
            <a:noFill/>
          </a:ln>
        </p:spPr>
      </p:pic>
      <p:pic>
        <p:nvPicPr>
          <p:cNvPr id="137" name="図 136" descr="人・人物のイラスト無料ダウンロード">
            <a:extLst>
              <a:ext uri="{FF2B5EF4-FFF2-40B4-BE49-F238E27FC236}">
                <a16:creationId xmlns:a16="http://schemas.microsoft.com/office/drawing/2014/main" id="{C0A90750-306C-46B2-8584-2AD6456BAF28}"/>
              </a:ext>
            </a:extLst>
          </p:cNvPr>
          <p:cNvPicPr/>
          <p:nvPr/>
        </p:nvPicPr>
        <p:blipFill>
          <a:blip r:embed="rId32" cstate="print">
            <a:extLst>
              <a:ext uri="{BEBA8EAE-BF5A-486C-A8C5-ECC9F3942E4B}">
                <a14:imgProps xmlns:a14="http://schemas.microsoft.com/office/drawing/2010/main">
                  <a14:imgLayer r:embed="rId33">
                    <a14:imgEffect>
                      <a14:backgroundRemoval t="0" b="100000" l="53125" r="78125">
                        <a14:foregroundMark x1="66106" y1="88261" x2="72115" y2="87391"/>
                        <a14:foregroundMark x1="67548" y1="92174" x2="65625" y2="97826"/>
                        <a14:foregroundMark x1="76202" y1="66957" x2="77885" y2="62174"/>
                        <a14:backgroundMark x1="57212" y1="21739" x2="56490" y2="60000"/>
                        <a14:backgroundMark x1="55529" y1="20870" x2="59375" y2="26522"/>
                        <a14:backgroundMark x1="59615" y1="40435" x2="59856" y2="60870"/>
                        <a14:backgroundMark x1="57212" y1="87391" x2="57692" y2="93478"/>
                        <a14:backgroundMark x1="76683" y1="80435" x2="77404" y2="91739"/>
                        <a14:backgroundMark x1="60337" y1="25217" x2="60337" y2="56087"/>
                      </a14:backgroundRemoval>
                    </a14:imgEffect>
                  </a14:imgLayer>
                </a14:imgProps>
              </a:ext>
              <a:ext uri="{28A0092B-C50C-407E-A947-70E740481C1C}">
                <a14:useLocalDpi xmlns:a14="http://schemas.microsoft.com/office/drawing/2010/main" val="0"/>
              </a:ext>
            </a:extLst>
          </a:blip>
          <a:srcRect/>
          <a:stretch>
            <a:fillRect/>
          </a:stretch>
        </p:blipFill>
        <p:spPr bwMode="auto">
          <a:xfrm>
            <a:off x="5997774" y="5935194"/>
            <a:ext cx="1106838" cy="586739"/>
          </a:xfrm>
          <a:prstGeom prst="rect">
            <a:avLst/>
          </a:prstGeom>
          <a:noFill/>
          <a:ln>
            <a:noFill/>
          </a:ln>
        </p:spPr>
      </p:pic>
      <p:pic>
        <p:nvPicPr>
          <p:cNvPr id="138" name="図 137" descr="栗">
            <a:hlinkClick r:id="rId3"/>
            <a:extLst>
              <a:ext uri="{FF2B5EF4-FFF2-40B4-BE49-F238E27FC236}">
                <a16:creationId xmlns:a16="http://schemas.microsoft.com/office/drawing/2014/main" id="{30511710-1DA8-4850-8764-EF45972BBC2F}"/>
              </a:ext>
            </a:extLst>
          </p:cNvPr>
          <p:cNvPicPr/>
          <p:nvPr/>
        </p:nvPicPr>
        <p:blipFill>
          <a:blip r:embed="rId34" cstate="print">
            <a:extLst>
              <a:ext uri="{BEBA8EAE-BF5A-486C-A8C5-ECC9F3942E4B}">
                <a14:imgProps xmlns:a14="http://schemas.microsoft.com/office/drawing/2010/main">
                  <a14:imgLayer r:embed="rId3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6598660" y="5958330"/>
            <a:ext cx="68680" cy="140923"/>
          </a:xfrm>
          <a:prstGeom prst="rect">
            <a:avLst/>
          </a:prstGeom>
          <a:noFill/>
          <a:ln>
            <a:noFill/>
          </a:ln>
        </p:spPr>
      </p:pic>
      <p:sp>
        <p:nvSpPr>
          <p:cNvPr id="139" name="弦 138">
            <a:extLst>
              <a:ext uri="{FF2B5EF4-FFF2-40B4-BE49-F238E27FC236}">
                <a16:creationId xmlns:a16="http://schemas.microsoft.com/office/drawing/2014/main" id="{EA73B8D8-CEED-4597-812C-19E58F22AC13}"/>
              </a:ext>
            </a:extLst>
          </p:cNvPr>
          <p:cNvSpPr/>
          <p:nvPr/>
        </p:nvSpPr>
        <p:spPr>
          <a:xfrm rot="17446314">
            <a:off x="6374104" y="5963959"/>
            <a:ext cx="279859" cy="322783"/>
          </a:xfrm>
          <a:prstGeom prst="chord">
            <a:avLst/>
          </a:prstGeom>
          <a:solidFill>
            <a:srgbClr val="F4AD7C"/>
          </a:solidFill>
          <a:ln w="12700">
            <a:solidFill>
              <a:srgbClr val="F4A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40" name="テキスト ボックス 139">
            <a:extLst>
              <a:ext uri="{FF2B5EF4-FFF2-40B4-BE49-F238E27FC236}">
                <a16:creationId xmlns:a16="http://schemas.microsoft.com/office/drawing/2014/main" id="{102D554A-13B1-45A9-A544-081F87F0EE7E}"/>
              </a:ext>
            </a:extLst>
          </p:cNvPr>
          <p:cNvSpPr txBox="1"/>
          <p:nvPr/>
        </p:nvSpPr>
        <p:spPr>
          <a:xfrm>
            <a:off x="6412384" y="6042827"/>
            <a:ext cx="202049" cy="269946"/>
          </a:xfrm>
          <a:prstGeom prst="rect">
            <a:avLst/>
          </a:prstGeom>
          <a:noFill/>
        </p:spPr>
        <p:txBody>
          <a:bodyPr wrap="square" rtlCol="0">
            <a:spAutoFit/>
          </a:bodyPr>
          <a:lstStyle/>
          <a:p>
            <a:r>
              <a:rPr lang="ja-JP" altLang="en-US" sz="577" b="1" dirty="0">
                <a:latin typeface="Meiryo UI" panose="020B0604030504040204" pitchFamily="50" charset="-128"/>
                <a:ea typeface="Meiryo UI" panose="020B0604030504040204" pitchFamily="50" charset="-128"/>
              </a:rPr>
              <a:t>経済</a:t>
            </a:r>
          </a:p>
        </p:txBody>
      </p:sp>
      <p:grpSp>
        <p:nvGrpSpPr>
          <p:cNvPr id="141" name="グループ化 140">
            <a:extLst>
              <a:ext uri="{FF2B5EF4-FFF2-40B4-BE49-F238E27FC236}">
                <a16:creationId xmlns:a16="http://schemas.microsoft.com/office/drawing/2014/main" id="{FBE03781-4494-4F9E-A7FC-44E7B3C9E745}"/>
              </a:ext>
            </a:extLst>
          </p:cNvPr>
          <p:cNvGrpSpPr/>
          <p:nvPr/>
        </p:nvGrpSpPr>
        <p:grpSpPr>
          <a:xfrm>
            <a:off x="6279138" y="5140886"/>
            <a:ext cx="257594" cy="173716"/>
            <a:chOff x="11287533" y="6038545"/>
            <a:chExt cx="863567" cy="622297"/>
          </a:xfrm>
        </p:grpSpPr>
        <p:pic>
          <p:nvPicPr>
            <p:cNvPr id="158" name="図 157">
              <a:extLst>
                <a:ext uri="{FF2B5EF4-FFF2-40B4-BE49-F238E27FC236}">
                  <a16:creationId xmlns:a16="http://schemas.microsoft.com/office/drawing/2014/main" id="{2CCFB1AE-2991-4FD5-AAB2-420F015C3355}"/>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87533" y="6038545"/>
              <a:ext cx="324442" cy="506344"/>
            </a:xfrm>
            <a:prstGeom prst="rect">
              <a:avLst/>
            </a:prstGeom>
          </p:spPr>
        </p:pic>
        <p:pic>
          <p:nvPicPr>
            <p:cNvPr id="159" name="図 158">
              <a:extLst>
                <a:ext uri="{FF2B5EF4-FFF2-40B4-BE49-F238E27FC236}">
                  <a16:creationId xmlns:a16="http://schemas.microsoft.com/office/drawing/2014/main" id="{741D3A92-ED91-47D3-8ECF-69CA334C31F7}"/>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735708" y="6245450"/>
              <a:ext cx="324440" cy="506344"/>
            </a:xfrm>
            <a:prstGeom prst="rect">
              <a:avLst/>
            </a:prstGeom>
          </p:spPr>
        </p:pic>
      </p:grpSp>
      <p:grpSp>
        <p:nvGrpSpPr>
          <p:cNvPr id="142" name="グループ化 141">
            <a:extLst>
              <a:ext uri="{FF2B5EF4-FFF2-40B4-BE49-F238E27FC236}">
                <a16:creationId xmlns:a16="http://schemas.microsoft.com/office/drawing/2014/main" id="{ACD5D0FC-7062-4F3B-B2C8-739A61DB45E2}"/>
              </a:ext>
            </a:extLst>
          </p:cNvPr>
          <p:cNvGrpSpPr/>
          <p:nvPr/>
        </p:nvGrpSpPr>
        <p:grpSpPr>
          <a:xfrm flipH="1">
            <a:off x="5556097" y="5051038"/>
            <a:ext cx="257489" cy="153828"/>
            <a:chOff x="11212812" y="6506926"/>
            <a:chExt cx="863216" cy="551054"/>
          </a:xfrm>
        </p:grpSpPr>
        <p:pic>
          <p:nvPicPr>
            <p:cNvPr id="156" name="図 155">
              <a:extLst>
                <a:ext uri="{FF2B5EF4-FFF2-40B4-BE49-F238E27FC236}">
                  <a16:creationId xmlns:a16="http://schemas.microsoft.com/office/drawing/2014/main" id="{6A6EA9BF-1376-47B9-A43F-E2057DED842B}"/>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57" name="図 156">
              <a:extLst>
                <a:ext uri="{FF2B5EF4-FFF2-40B4-BE49-F238E27FC236}">
                  <a16:creationId xmlns:a16="http://schemas.microsoft.com/office/drawing/2014/main" id="{37FC5E31-B424-469B-B8C0-7800505E0A24}"/>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43" name="グループ化 142">
            <a:extLst>
              <a:ext uri="{FF2B5EF4-FFF2-40B4-BE49-F238E27FC236}">
                <a16:creationId xmlns:a16="http://schemas.microsoft.com/office/drawing/2014/main" id="{09CF28BD-F771-450E-BF28-DF08E6E1DB92}"/>
              </a:ext>
            </a:extLst>
          </p:cNvPr>
          <p:cNvGrpSpPr/>
          <p:nvPr/>
        </p:nvGrpSpPr>
        <p:grpSpPr>
          <a:xfrm flipH="1">
            <a:off x="4844858" y="5179746"/>
            <a:ext cx="257489" cy="153828"/>
            <a:chOff x="11212812" y="6506926"/>
            <a:chExt cx="863216" cy="551054"/>
          </a:xfrm>
        </p:grpSpPr>
        <p:pic>
          <p:nvPicPr>
            <p:cNvPr id="154" name="図 153">
              <a:extLst>
                <a:ext uri="{FF2B5EF4-FFF2-40B4-BE49-F238E27FC236}">
                  <a16:creationId xmlns:a16="http://schemas.microsoft.com/office/drawing/2014/main" id="{92D165F4-5C60-4369-8A0C-5E59D30C654E}"/>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55" name="図 154">
              <a:extLst>
                <a:ext uri="{FF2B5EF4-FFF2-40B4-BE49-F238E27FC236}">
                  <a16:creationId xmlns:a16="http://schemas.microsoft.com/office/drawing/2014/main" id="{1B8AA43C-7F80-4749-90DD-F7DDBDFFE88A}"/>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44" name="グループ化 143">
            <a:extLst>
              <a:ext uri="{FF2B5EF4-FFF2-40B4-BE49-F238E27FC236}">
                <a16:creationId xmlns:a16="http://schemas.microsoft.com/office/drawing/2014/main" id="{59ED0C41-793E-4C8A-A51B-0FB335487354}"/>
              </a:ext>
            </a:extLst>
          </p:cNvPr>
          <p:cNvGrpSpPr/>
          <p:nvPr/>
        </p:nvGrpSpPr>
        <p:grpSpPr>
          <a:xfrm>
            <a:off x="4280375" y="5192010"/>
            <a:ext cx="257489" cy="153828"/>
            <a:chOff x="11212812" y="6506926"/>
            <a:chExt cx="863216" cy="551054"/>
          </a:xfrm>
        </p:grpSpPr>
        <p:pic>
          <p:nvPicPr>
            <p:cNvPr id="152" name="図 151">
              <a:extLst>
                <a:ext uri="{FF2B5EF4-FFF2-40B4-BE49-F238E27FC236}">
                  <a16:creationId xmlns:a16="http://schemas.microsoft.com/office/drawing/2014/main" id="{31D838C5-B90E-415E-BAAD-FA2DCCB3B2F6}"/>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506926"/>
              <a:ext cx="324442" cy="506344"/>
            </a:xfrm>
            <a:prstGeom prst="rect">
              <a:avLst/>
            </a:prstGeom>
          </p:spPr>
        </p:pic>
        <p:pic>
          <p:nvPicPr>
            <p:cNvPr id="153" name="図 152">
              <a:extLst>
                <a:ext uri="{FF2B5EF4-FFF2-40B4-BE49-F238E27FC236}">
                  <a16:creationId xmlns:a16="http://schemas.microsoft.com/office/drawing/2014/main" id="{E0BE7A5F-F05B-4916-AEE9-3E93ED9A3199}"/>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grpSp>
        <p:nvGrpSpPr>
          <p:cNvPr id="145" name="グループ化 144">
            <a:extLst>
              <a:ext uri="{FF2B5EF4-FFF2-40B4-BE49-F238E27FC236}">
                <a16:creationId xmlns:a16="http://schemas.microsoft.com/office/drawing/2014/main" id="{0046B09C-0975-443C-85E0-31C20325ECDF}"/>
              </a:ext>
            </a:extLst>
          </p:cNvPr>
          <p:cNvGrpSpPr/>
          <p:nvPr/>
        </p:nvGrpSpPr>
        <p:grpSpPr>
          <a:xfrm flipH="1">
            <a:off x="3893691" y="5295391"/>
            <a:ext cx="257489" cy="201562"/>
            <a:chOff x="11212812" y="6335927"/>
            <a:chExt cx="863216" cy="722053"/>
          </a:xfrm>
        </p:grpSpPr>
        <p:pic>
          <p:nvPicPr>
            <p:cNvPr id="150" name="図 149">
              <a:extLst>
                <a:ext uri="{FF2B5EF4-FFF2-40B4-BE49-F238E27FC236}">
                  <a16:creationId xmlns:a16="http://schemas.microsoft.com/office/drawing/2014/main" id="{F94875A3-8951-4014-BB86-4A9DB9A270B7}"/>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19915155">
              <a:off x="11212812" y="6335927"/>
              <a:ext cx="324442" cy="506342"/>
            </a:xfrm>
            <a:prstGeom prst="rect">
              <a:avLst/>
            </a:prstGeom>
          </p:spPr>
        </p:pic>
        <p:pic>
          <p:nvPicPr>
            <p:cNvPr id="151" name="図 150">
              <a:extLst>
                <a:ext uri="{FF2B5EF4-FFF2-40B4-BE49-F238E27FC236}">
                  <a16:creationId xmlns:a16="http://schemas.microsoft.com/office/drawing/2014/main" id="{CEF0DCB5-AA6E-4B49-8B57-4AF68EAAA594}"/>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2956669">
              <a:off x="11660635" y="6642587"/>
              <a:ext cx="324442" cy="506344"/>
            </a:xfrm>
            <a:prstGeom prst="rect">
              <a:avLst/>
            </a:prstGeom>
          </p:spPr>
        </p:pic>
      </p:grpSp>
      <p:sp>
        <p:nvSpPr>
          <p:cNvPr id="146" name="テキスト ボックス 145">
            <a:extLst>
              <a:ext uri="{FF2B5EF4-FFF2-40B4-BE49-F238E27FC236}">
                <a16:creationId xmlns:a16="http://schemas.microsoft.com/office/drawing/2014/main" id="{FB1346F5-160A-4BFA-B190-C9203C76F9B8}"/>
              </a:ext>
            </a:extLst>
          </p:cNvPr>
          <p:cNvSpPr txBox="1"/>
          <p:nvPr/>
        </p:nvSpPr>
        <p:spPr>
          <a:xfrm>
            <a:off x="5894824" y="5389095"/>
            <a:ext cx="825264" cy="240322"/>
          </a:xfrm>
          <a:prstGeom prst="rect">
            <a:avLst/>
          </a:prstGeom>
          <a:noFill/>
        </p:spPr>
        <p:txBody>
          <a:bodyPr wrap="square" rtlCol="0">
            <a:spAutoFit/>
          </a:bodyPr>
          <a:lstStyle/>
          <a:p>
            <a:r>
              <a:rPr lang="ja-JP" altLang="en-US" sz="481" dirty="0">
                <a:latin typeface="Meiryo UI" panose="020B0604030504040204" pitchFamily="50" charset="-128"/>
                <a:ea typeface="Meiryo UI" panose="020B0604030504040204" pitchFamily="50" charset="-128"/>
              </a:rPr>
              <a:t>海岸漂着物等対策</a:t>
            </a:r>
            <a:endParaRPr lang="en-US" altLang="ja-JP" sz="481" dirty="0">
              <a:latin typeface="Meiryo UI" panose="020B0604030504040204" pitchFamily="50" charset="-128"/>
              <a:ea typeface="Meiryo UI" panose="020B0604030504040204" pitchFamily="50" charset="-128"/>
            </a:endParaRPr>
          </a:p>
          <a:p>
            <a:r>
              <a:rPr lang="ja-JP" altLang="en-US" sz="481" dirty="0">
                <a:latin typeface="Meiryo UI" panose="020B0604030504040204" pitchFamily="50" charset="-128"/>
                <a:ea typeface="Meiryo UI" panose="020B0604030504040204" pitchFamily="50" charset="-128"/>
              </a:rPr>
              <a:t>推進地域計画</a:t>
            </a:r>
            <a:endParaRPr lang="zh-TW" altLang="en-US" sz="481" dirty="0">
              <a:latin typeface="Meiryo UI" panose="020B0604030504040204" pitchFamily="50" charset="-128"/>
              <a:ea typeface="Meiryo UI" panose="020B0604030504040204" pitchFamily="50" charset="-128"/>
            </a:endParaRPr>
          </a:p>
        </p:txBody>
      </p:sp>
      <p:sp>
        <p:nvSpPr>
          <p:cNvPr id="147" name="雲 146">
            <a:extLst>
              <a:ext uri="{FF2B5EF4-FFF2-40B4-BE49-F238E27FC236}">
                <a16:creationId xmlns:a16="http://schemas.microsoft.com/office/drawing/2014/main" id="{83DBBA83-25D4-4DCD-9463-AAD90E4FEC10}"/>
              </a:ext>
            </a:extLst>
          </p:cNvPr>
          <p:cNvSpPr/>
          <p:nvPr/>
        </p:nvSpPr>
        <p:spPr>
          <a:xfrm>
            <a:off x="6330381" y="4508143"/>
            <a:ext cx="984948" cy="321794"/>
          </a:xfrm>
          <a:prstGeom prst="clou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673"/>
          </a:p>
        </p:txBody>
      </p:sp>
      <p:sp>
        <p:nvSpPr>
          <p:cNvPr id="148" name="テキスト ボックス 147">
            <a:extLst>
              <a:ext uri="{FF2B5EF4-FFF2-40B4-BE49-F238E27FC236}">
                <a16:creationId xmlns:a16="http://schemas.microsoft.com/office/drawing/2014/main" id="{124A6BB5-17D1-46F5-A4C0-EC502EE164D1}"/>
              </a:ext>
            </a:extLst>
          </p:cNvPr>
          <p:cNvSpPr txBox="1"/>
          <p:nvPr/>
        </p:nvSpPr>
        <p:spPr>
          <a:xfrm>
            <a:off x="6297582" y="4533885"/>
            <a:ext cx="1092911" cy="279820"/>
          </a:xfrm>
          <a:prstGeom prst="rect">
            <a:avLst/>
          </a:prstGeom>
          <a:noFill/>
          <a:ln>
            <a:noFill/>
          </a:ln>
          <a:effectLst>
            <a:outerShdw blurRad="50800" dist="50800" dir="5400000" algn="ctr" rotWithShape="0">
              <a:schemeClr val="bg1"/>
            </a:outerShdw>
          </a:effectLst>
        </p:spPr>
        <p:txBody>
          <a:bodyPr wrap="square" rtlCol="0">
            <a:spAutoFit/>
          </a:bodyPr>
          <a:lstStyle/>
          <a:p>
            <a:pPr algn="ctr"/>
            <a:r>
              <a:rPr lang="en-US" altLang="ja-JP" sz="609" b="1" dirty="0">
                <a:latin typeface="Meiryo UI" panose="020B0604030504040204" pitchFamily="50" charset="-128"/>
                <a:ea typeface="Meiryo UI" panose="020B0604030504040204" pitchFamily="50" charset="-128"/>
              </a:rPr>
              <a:t>2050</a:t>
            </a:r>
            <a:r>
              <a:rPr lang="ja-JP" altLang="en-US" sz="609" b="1" dirty="0">
                <a:latin typeface="Meiryo UI" panose="020B0604030504040204" pitchFamily="50" charset="-128"/>
                <a:ea typeface="Meiryo UI" panose="020B0604030504040204" pitchFamily="50" charset="-128"/>
              </a:rPr>
              <a:t>年の</a:t>
            </a:r>
            <a:endParaRPr lang="en-US" altLang="ja-JP" sz="609" b="1" dirty="0">
              <a:latin typeface="Meiryo UI" panose="020B0604030504040204" pitchFamily="50" charset="-128"/>
              <a:ea typeface="Meiryo UI" panose="020B0604030504040204" pitchFamily="50" charset="-128"/>
            </a:endParaRPr>
          </a:p>
          <a:p>
            <a:pPr algn="ctr"/>
            <a:r>
              <a:rPr lang="ja-JP" altLang="en-US" sz="609" b="1" dirty="0">
                <a:latin typeface="Meiryo UI" panose="020B0604030504040204" pitchFamily="50" charset="-128"/>
                <a:ea typeface="Meiryo UI" panose="020B0604030504040204" pitchFamily="50" charset="-128"/>
              </a:rPr>
              <a:t>めざすべき将来像の実現</a:t>
            </a:r>
            <a:endParaRPr lang="en-US" altLang="ja-JP" sz="609" b="1" dirty="0">
              <a:latin typeface="Meiryo UI" panose="020B0604030504040204" pitchFamily="50" charset="-128"/>
              <a:ea typeface="Meiryo UI" panose="020B0604030504040204" pitchFamily="50" charset="-128"/>
            </a:endParaRPr>
          </a:p>
        </p:txBody>
      </p:sp>
      <p:pic>
        <p:nvPicPr>
          <p:cNvPr id="149" name="図 148">
            <a:extLst>
              <a:ext uri="{FF2B5EF4-FFF2-40B4-BE49-F238E27FC236}">
                <a16:creationId xmlns:a16="http://schemas.microsoft.com/office/drawing/2014/main" id="{1F5D2433-45F9-468E-A616-B8D9FBBE08E5}"/>
              </a:ext>
            </a:extLst>
          </p:cNvPr>
          <p:cNvPicPr>
            <a:picLocks noChangeAspect="1"/>
          </p:cNvPicPr>
          <p:nvPr/>
        </p:nvPicPr>
        <p:blipFill>
          <a:blip r:embed="rId36" cstate="print">
            <a:duotone>
              <a:srgbClr val="ED7D31">
                <a:shade val="45000"/>
                <a:satMod val="135000"/>
              </a:srgbClr>
              <a:prstClr val="white"/>
            </a:duotone>
            <a:extLst>
              <a:ext uri="{BEBA8EAE-BF5A-486C-A8C5-ECC9F3942E4B}">
                <a14:imgProps xmlns:a14="http://schemas.microsoft.com/office/drawing/2010/main">
                  <a14:imgLayer r:embed="rId37">
                    <a14:imgEffect>
                      <a14:backgroundRemoval t="3321" b="96679" l="4667" r="94667">
                        <a14:foregroundMark x1="47667" y1="51292" x2="47667" y2="51292"/>
                        <a14:foregroundMark x1="49667" y1="61624" x2="49667" y2="61624"/>
                        <a14:foregroundMark x1="37333" y1="96679" x2="37333" y2="96679"/>
                        <a14:foregroundMark x1="4667" y1="57565" x2="4667" y2="57565"/>
                        <a14:foregroundMark x1="91000" y1="59779" x2="91000" y2="59779"/>
                        <a14:foregroundMark x1="94667" y1="59779" x2="94667" y2="59779"/>
                        <a14:foregroundMark x1="49667" y1="3321" x2="49667" y2="3321"/>
                        <a14:foregroundMark x1="56410" y1="86066" x2="56410" y2="86066"/>
                        <a14:foregroundMark x1="35897" y1="89344" x2="35897" y2="89344"/>
                        <a14:foregroundMark x1="73077" y1="81148" x2="73077" y2="81148"/>
                        <a14:foregroundMark x1="47436" y1="93443" x2="47436" y2="93443"/>
                        <a14:foregroundMark x1="21795" y1="82787" x2="21795" y2="82787"/>
                      </a14:backgroundRemoval>
                    </a14:imgEffect>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rot="3720000">
            <a:off x="6087208" y="6276919"/>
            <a:ext cx="90569" cy="151038"/>
          </a:xfrm>
          <a:prstGeom prst="rect">
            <a:avLst/>
          </a:prstGeom>
        </p:spPr>
      </p:pic>
      <p:sp>
        <p:nvSpPr>
          <p:cNvPr id="88" name="テキスト ボックス 87">
            <a:extLst>
              <a:ext uri="{FF2B5EF4-FFF2-40B4-BE49-F238E27FC236}">
                <a16:creationId xmlns:a16="http://schemas.microsoft.com/office/drawing/2014/main" id="{82E9EC32-CD3E-489F-83A8-98343D9C9654}"/>
              </a:ext>
            </a:extLst>
          </p:cNvPr>
          <p:cNvSpPr txBox="1"/>
          <p:nvPr/>
        </p:nvSpPr>
        <p:spPr>
          <a:xfrm>
            <a:off x="4460113" y="4597987"/>
            <a:ext cx="1653029" cy="190950"/>
          </a:xfrm>
          <a:prstGeom prst="rect">
            <a:avLst/>
          </a:prstGeom>
          <a:noFill/>
          <a:ln>
            <a:noFill/>
          </a:ln>
          <a:effectLst>
            <a:outerShdw blurRad="50800" dist="50800" dir="5400000" algn="ctr" rotWithShape="0">
              <a:schemeClr val="bg1"/>
            </a:outerShdw>
          </a:effectLst>
        </p:spPr>
        <p:txBody>
          <a:bodyPr wrap="square" rtlCol="0">
            <a:spAutoFit/>
          </a:bodyPr>
          <a:lstStyle/>
          <a:p>
            <a:pPr algn="ctr"/>
            <a:r>
              <a:rPr lang="en-US" altLang="ja-JP" sz="641" b="1" dirty="0">
                <a:latin typeface="Meiryo UI" panose="020B0604030504040204" pitchFamily="50" charset="-128"/>
                <a:ea typeface="Meiryo UI" panose="020B0604030504040204" pitchFamily="50" charset="-128"/>
              </a:rPr>
              <a:t>2030</a:t>
            </a:r>
            <a:r>
              <a:rPr lang="ja-JP" altLang="en-US" sz="641" b="1" dirty="0">
                <a:latin typeface="Meiryo UI" panose="020B0604030504040204" pitchFamily="50" charset="-128"/>
                <a:ea typeface="Meiryo UI" panose="020B0604030504040204" pitchFamily="50" charset="-128"/>
              </a:rPr>
              <a:t>年の実現すべき姿</a:t>
            </a:r>
            <a:endParaRPr lang="en-US" altLang="ja-JP" sz="641" b="1" dirty="0">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DCCEE90B-138A-406B-BCA7-CFDC901E4691}"/>
              </a:ext>
            </a:extLst>
          </p:cNvPr>
          <p:cNvSpPr txBox="1"/>
          <p:nvPr/>
        </p:nvSpPr>
        <p:spPr>
          <a:xfrm>
            <a:off x="4522844" y="5884727"/>
            <a:ext cx="1405288" cy="358753"/>
          </a:xfrm>
          <a:prstGeom prst="rect">
            <a:avLst/>
          </a:prstGeom>
          <a:noFill/>
        </p:spPr>
        <p:txBody>
          <a:bodyPr wrap="square" rtlCol="0">
            <a:spAutoFit/>
          </a:bodyPr>
          <a:lstStyle/>
          <a:p>
            <a:pPr algn="ctr"/>
            <a:r>
              <a:rPr lang="ja-JP" altLang="en-US" sz="577" b="1" dirty="0">
                <a:latin typeface="Meiryo UI" panose="020B0604030504040204" pitchFamily="50" charset="-128"/>
                <a:ea typeface="Meiryo UI" panose="020B0604030504040204" pitchFamily="50" charset="-128"/>
              </a:rPr>
              <a:t>施策の基本的な方向性</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　（１）中・長期的かつ世界的な視野</a:t>
            </a:r>
            <a:endParaRPr lang="en-US" altLang="ja-JP" sz="577" b="1" dirty="0">
              <a:latin typeface="Meiryo UI" panose="020B0604030504040204" pitchFamily="50" charset="-128"/>
              <a:ea typeface="Meiryo UI" panose="020B0604030504040204" pitchFamily="50" charset="-128"/>
            </a:endParaRPr>
          </a:p>
          <a:p>
            <a:r>
              <a:rPr lang="ja-JP" altLang="en-US" sz="577" b="1" dirty="0">
                <a:latin typeface="Meiryo UI" panose="020B0604030504040204" pitchFamily="50" charset="-128"/>
                <a:ea typeface="Meiryo UI" panose="020B0604030504040204" pitchFamily="50" charset="-128"/>
              </a:rPr>
              <a:t>　（２）環境・社会・経済の統合的向上</a:t>
            </a:r>
            <a:endParaRPr lang="en-US" altLang="ja-JP" sz="577" b="1" dirty="0">
              <a:latin typeface="Meiryo UI" panose="020B0604030504040204" pitchFamily="50" charset="-128"/>
              <a:ea typeface="Meiryo UI" panose="020B0604030504040204" pitchFamily="50" charset="-128"/>
            </a:endParaRPr>
          </a:p>
        </p:txBody>
      </p:sp>
      <p:sp>
        <p:nvSpPr>
          <p:cNvPr id="109" name="フリーフォーム 51">
            <a:extLst>
              <a:ext uri="{FF2B5EF4-FFF2-40B4-BE49-F238E27FC236}">
                <a16:creationId xmlns:a16="http://schemas.microsoft.com/office/drawing/2014/main" id="{E64182F4-AE0B-48EE-8D71-13A3B7FE8D44}"/>
              </a:ext>
            </a:extLst>
          </p:cNvPr>
          <p:cNvSpPr/>
          <p:nvPr/>
        </p:nvSpPr>
        <p:spPr>
          <a:xfrm>
            <a:off x="4442053" y="6311929"/>
            <a:ext cx="519180" cy="95245"/>
          </a:xfrm>
          <a:custGeom>
            <a:avLst/>
            <a:gdLst>
              <a:gd name="connsiteX0" fmla="*/ 0 w 11191164"/>
              <a:gd name="connsiteY0" fmla="*/ 341194 h 341194"/>
              <a:gd name="connsiteX1" fmla="*/ 11109277 w 11191164"/>
              <a:gd name="connsiteY1" fmla="*/ 341194 h 341194"/>
              <a:gd name="connsiteX2" fmla="*/ 11191164 w 11191164"/>
              <a:gd name="connsiteY2" fmla="*/ 27296 h 341194"/>
              <a:gd name="connsiteX3" fmla="*/ 11027391 w 11191164"/>
              <a:gd name="connsiteY3" fmla="*/ 191069 h 341194"/>
              <a:gd name="connsiteX4" fmla="*/ 11000095 w 11191164"/>
              <a:gd name="connsiteY4" fmla="*/ 40944 h 341194"/>
              <a:gd name="connsiteX5" fmla="*/ 10904561 w 11191164"/>
              <a:gd name="connsiteY5" fmla="*/ 218365 h 341194"/>
              <a:gd name="connsiteX6" fmla="*/ 10822674 w 11191164"/>
              <a:gd name="connsiteY6" fmla="*/ 54591 h 341194"/>
              <a:gd name="connsiteX7" fmla="*/ 10727140 w 11191164"/>
              <a:gd name="connsiteY7" fmla="*/ 177421 h 341194"/>
              <a:gd name="connsiteX8" fmla="*/ 10645253 w 11191164"/>
              <a:gd name="connsiteY8" fmla="*/ 13648 h 341194"/>
              <a:gd name="connsiteX9" fmla="*/ 10495128 w 11191164"/>
              <a:gd name="connsiteY9" fmla="*/ 245660 h 341194"/>
              <a:gd name="connsiteX10" fmla="*/ 10522424 w 11191164"/>
              <a:gd name="connsiteY10" fmla="*/ 0 h 341194"/>
              <a:gd name="connsiteX11" fmla="*/ 10413241 w 11191164"/>
              <a:gd name="connsiteY11" fmla="*/ 177421 h 341194"/>
              <a:gd name="connsiteX12" fmla="*/ 10331355 w 11191164"/>
              <a:gd name="connsiteY12" fmla="*/ 68239 h 341194"/>
              <a:gd name="connsiteX13" fmla="*/ 10331355 w 11191164"/>
              <a:gd name="connsiteY13" fmla="*/ 272956 h 341194"/>
              <a:gd name="connsiteX14" fmla="*/ 10194877 w 11191164"/>
              <a:gd name="connsiteY14" fmla="*/ 54591 h 341194"/>
              <a:gd name="connsiteX15" fmla="*/ 10153934 w 11191164"/>
              <a:gd name="connsiteY15" fmla="*/ 163774 h 341194"/>
              <a:gd name="connsiteX16" fmla="*/ 10099343 w 11191164"/>
              <a:gd name="connsiteY16" fmla="*/ 259308 h 341194"/>
              <a:gd name="connsiteX17" fmla="*/ 10126638 w 11191164"/>
              <a:gd name="connsiteY17" fmla="*/ 218365 h 341194"/>
              <a:gd name="connsiteX18" fmla="*/ 10153934 w 11191164"/>
              <a:gd name="connsiteY18" fmla="*/ 245660 h 341194"/>
              <a:gd name="connsiteX19" fmla="*/ 10153934 w 11191164"/>
              <a:gd name="connsiteY19" fmla="*/ 245660 h 341194"/>
              <a:gd name="connsiteX20" fmla="*/ 10085695 w 11191164"/>
              <a:gd name="connsiteY20" fmla="*/ 81887 h 341194"/>
              <a:gd name="connsiteX21" fmla="*/ 10031104 w 11191164"/>
              <a:gd name="connsiteY21" fmla="*/ 245660 h 341194"/>
              <a:gd name="connsiteX22" fmla="*/ 10003809 w 11191164"/>
              <a:gd name="connsiteY22" fmla="*/ 286603 h 341194"/>
              <a:gd name="connsiteX23" fmla="*/ 9894626 w 11191164"/>
              <a:gd name="connsiteY23" fmla="*/ 81887 h 341194"/>
              <a:gd name="connsiteX24" fmla="*/ 9894626 w 11191164"/>
              <a:gd name="connsiteY24" fmla="*/ 245660 h 341194"/>
              <a:gd name="connsiteX25" fmla="*/ 9840035 w 11191164"/>
              <a:gd name="connsiteY25" fmla="*/ 136478 h 341194"/>
              <a:gd name="connsiteX26" fmla="*/ 9771797 w 11191164"/>
              <a:gd name="connsiteY26" fmla="*/ 122830 h 341194"/>
              <a:gd name="connsiteX27" fmla="*/ 9785444 w 11191164"/>
              <a:gd name="connsiteY27" fmla="*/ 136478 h 341194"/>
              <a:gd name="connsiteX28" fmla="*/ 9785444 w 11191164"/>
              <a:gd name="connsiteY28" fmla="*/ 136478 h 341194"/>
              <a:gd name="connsiteX29" fmla="*/ 9771797 w 11191164"/>
              <a:gd name="connsiteY29" fmla="*/ 272956 h 341194"/>
              <a:gd name="connsiteX30" fmla="*/ 9648967 w 11191164"/>
              <a:gd name="connsiteY30" fmla="*/ 81887 h 341194"/>
              <a:gd name="connsiteX31" fmla="*/ 9635319 w 11191164"/>
              <a:gd name="connsiteY31" fmla="*/ 259308 h 341194"/>
              <a:gd name="connsiteX32" fmla="*/ 9512489 w 11191164"/>
              <a:gd name="connsiteY32" fmla="*/ 177421 h 341194"/>
              <a:gd name="connsiteX33" fmla="*/ 9512489 w 11191164"/>
              <a:gd name="connsiteY33" fmla="*/ 327547 h 341194"/>
              <a:gd name="connsiteX0" fmla="*/ 1596788 w 1678675"/>
              <a:gd name="connsiteY0" fmla="*/ 341194 h 341194"/>
              <a:gd name="connsiteX1" fmla="*/ 1678675 w 1678675"/>
              <a:gd name="connsiteY1" fmla="*/ 27296 h 341194"/>
              <a:gd name="connsiteX2" fmla="*/ 1514902 w 1678675"/>
              <a:gd name="connsiteY2" fmla="*/ 191069 h 341194"/>
              <a:gd name="connsiteX3" fmla="*/ 1487606 w 1678675"/>
              <a:gd name="connsiteY3" fmla="*/ 40944 h 341194"/>
              <a:gd name="connsiteX4" fmla="*/ 1392072 w 1678675"/>
              <a:gd name="connsiteY4" fmla="*/ 218365 h 341194"/>
              <a:gd name="connsiteX5" fmla="*/ 1310185 w 1678675"/>
              <a:gd name="connsiteY5" fmla="*/ 54591 h 341194"/>
              <a:gd name="connsiteX6" fmla="*/ 1214651 w 1678675"/>
              <a:gd name="connsiteY6" fmla="*/ 177421 h 341194"/>
              <a:gd name="connsiteX7" fmla="*/ 1132764 w 1678675"/>
              <a:gd name="connsiteY7" fmla="*/ 13648 h 341194"/>
              <a:gd name="connsiteX8" fmla="*/ 982639 w 1678675"/>
              <a:gd name="connsiteY8" fmla="*/ 245660 h 341194"/>
              <a:gd name="connsiteX9" fmla="*/ 1009935 w 1678675"/>
              <a:gd name="connsiteY9" fmla="*/ 0 h 341194"/>
              <a:gd name="connsiteX10" fmla="*/ 900752 w 1678675"/>
              <a:gd name="connsiteY10" fmla="*/ 177421 h 341194"/>
              <a:gd name="connsiteX11" fmla="*/ 818866 w 1678675"/>
              <a:gd name="connsiteY11" fmla="*/ 68239 h 341194"/>
              <a:gd name="connsiteX12" fmla="*/ 818866 w 1678675"/>
              <a:gd name="connsiteY12" fmla="*/ 272956 h 341194"/>
              <a:gd name="connsiteX13" fmla="*/ 682388 w 1678675"/>
              <a:gd name="connsiteY13" fmla="*/ 54591 h 341194"/>
              <a:gd name="connsiteX14" fmla="*/ 641445 w 1678675"/>
              <a:gd name="connsiteY14" fmla="*/ 163774 h 341194"/>
              <a:gd name="connsiteX15" fmla="*/ 586854 w 1678675"/>
              <a:gd name="connsiteY15" fmla="*/ 259308 h 341194"/>
              <a:gd name="connsiteX16" fmla="*/ 614149 w 1678675"/>
              <a:gd name="connsiteY16" fmla="*/ 218365 h 341194"/>
              <a:gd name="connsiteX17" fmla="*/ 641445 w 1678675"/>
              <a:gd name="connsiteY17" fmla="*/ 245660 h 341194"/>
              <a:gd name="connsiteX18" fmla="*/ 641445 w 1678675"/>
              <a:gd name="connsiteY18" fmla="*/ 245660 h 341194"/>
              <a:gd name="connsiteX19" fmla="*/ 573206 w 1678675"/>
              <a:gd name="connsiteY19" fmla="*/ 81887 h 341194"/>
              <a:gd name="connsiteX20" fmla="*/ 518615 w 1678675"/>
              <a:gd name="connsiteY20" fmla="*/ 245660 h 341194"/>
              <a:gd name="connsiteX21" fmla="*/ 491320 w 1678675"/>
              <a:gd name="connsiteY21" fmla="*/ 286603 h 341194"/>
              <a:gd name="connsiteX22" fmla="*/ 382137 w 1678675"/>
              <a:gd name="connsiteY22" fmla="*/ 81887 h 341194"/>
              <a:gd name="connsiteX23" fmla="*/ 382137 w 1678675"/>
              <a:gd name="connsiteY23" fmla="*/ 245660 h 341194"/>
              <a:gd name="connsiteX24" fmla="*/ 327546 w 1678675"/>
              <a:gd name="connsiteY24" fmla="*/ 136478 h 341194"/>
              <a:gd name="connsiteX25" fmla="*/ 259308 w 1678675"/>
              <a:gd name="connsiteY25" fmla="*/ 122830 h 341194"/>
              <a:gd name="connsiteX26" fmla="*/ 272955 w 1678675"/>
              <a:gd name="connsiteY26" fmla="*/ 136478 h 341194"/>
              <a:gd name="connsiteX27" fmla="*/ 272955 w 1678675"/>
              <a:gd name="connsiteY27" fmla="*/ 136478 h 341194"/>
              <a:gd name="connsiteX28" fmla="*/ 259308 w 1678675"/>
              <a:gd name="connsiteY28" fmla="*/ 272956 h 341194"/>
              <a:gd name="connsiteX29" fmla="*/ 136478 w 1678675"/>
              <a:gd name="connsiteY29" fmla="*/ 81887 h 341194"/>
              <a:gd name="connsiteX30" fmla="*/ 122830 w 1678675"/>
              <a:gd name="connsiteY30" fmla="*/ 259308 h 341194"/>
              <a:gd name="connsiteX31" fmla="*/ 0 w 1678675"/>
              <a:gd name="connsiteY31" fmla="*/ 177421 h 341194"/>
              <a:gd name="connsiteX32" fmla="*/ 0 w 1678675"/>
              <a:gd name="connsiteY32" fmla="*/ 327547 h 341194"/>
              <a:gd name="connsiteX0" fmla="*/ 1596788 w 1678675"/>
              <a:gd name="connsiteY0" fmla="*/ 341194 h 341194"/>
              <a:gd name="connsiteX1" fmla="*/ 1651379 w 1678675"/>
              <a:gd name="connsiteY1" fmla="*/ 204717 h 341194"/>
              <a:gd name="connsiteX2" fmla="*/ 1678675 w 1678675"/>
              <a:gd name="connsiteY2" fmla="*/ 27296 h 341194"/>
              <a:gd name="connsiteX3" fmla="*/ 1514902 w 1678675"/>
              <a:gd name="connsiteY3" fmla="*/ 191069 h 341194"/>
              <a:gd name="connsiteX4" fmla="*/ 1487606 w 1678675"/>
              <a:gd name="connsiteY4" fmla="*/ 40944 h 341194"/>
              <a:gd name="connsiteX5" fmla="*/ 1392072 w 1678675"/>
              <a:gd name="connsiteY5" fmla="*/ 218365 h 341194"/>
              <a:gd name="connsiteX6" fmla="*/ 1310185 w 1678675"/>
              <a:gd name="connsiteY6" fmla="*/ 54591 h 341194"/>
              <a:gd name="connsiteX7" fmla="*/ 1214651 w 1678675"/>
              <a:gd name="connsiteY7" fmla="*/ 177421 h 341194"/>
              <a:gd name="connsiteX8" fmla="*/ 1132764 w 1678675"/>
              <a:gd name="connsiteY8" fmla="*/ 13648 h 341194"/>
              <a:gd name="connsiteX9" fmla="*/ 982639 w 1678675"/>
              <a:gd name="connsiteY9" fmla="*/ 245660 h 341194"/>
              <a:gd name="connsiteX10" fmla="*/ 1009935 w 1678675"/>
              <a:gd name="connsiteY10" fmla="*/ 0 h 341194"/>
              <a:gd name="connsiteX11" fmla="*/ 900752 w 1678675"/>
              <a:gd name="connsiteY11" fmla="*/ 177421 h 341194"/>
              <a:gd name="connsiteX12" fmla="*/ 818866 w 1678675"/>
              <a:gd name="connsiteY12" fmla="*/ 68239 h 341194"/>
              <a:gd name="connsiteX13" fmla="*/ 818866 w 1678675"/>
              <a:gd name="connsiteY13" fmla="*/ 272956 h 341194"/>
              <a:gd name="connsiteX14" fmla="*/ 682388 w 1678675"/>
              <a:gd name="connsiteY14" fmla="*/ 54591 h 341194"/>
              <a:gd name="connsiteX15" fmla="*/ 641445 w 1678675"/>
              <a:gd name="connsiteY15" fmla="*/ 163774 h 341194"/>
              <a:gd name="connsiteX16" fmla="*/ 586854 w 1678675"/>
              <a:gd name="connsiteY16" fmla="*/ 259308 h 341194"/>
              <a:gd name="connsiteX17" fmla="*/ 614149 w 1678675"/>
              <a:gd name="connsiteY17" fmla="*/ 218365 h 341194"/>
              <a:gd name="connsiteX18" fmla="*/ 641445 w 1678675"/>
              <a:gd name="connsiteY18" fmla="*/ 245660 h 341194"/>
              <a:gd name="connsiteX19" fmla="*/ 641445 w 1678675"/>
              <a:gd name="connsiteY19" fmla="*/ 245660 h 341194"/>
              <a:gd name="connsiteX20" fmla="*/ 573206 w 1678675"/>
              <a:gd name="connsiteY20" fmla="*/ 81887 h 341194"/>
              <a:gd name="connsiteX21" fmla="*/ 518615 w 1678675"/>
              <a:gd name="connsiteY21" fmla="*/ 245660 h 341194"/>
              <a:gd name="connsiteX22" fmla="*/ 491320 w 1678675"/>
              <a:gd name="connsiteY22" fmla="*/ 286603 h 341194"/>
              <a:gd name="connsiteX23" fmla="*/ 382137 w 1678675"/>
              <a:gd name="connsiteY23" fmla="*/ 81887 h 341194"/>
              <a:gd name="connsiteX24" fmla="*/ 382137 w 1678675"/>
              <a:gd name="connsiteY24" fmla="*/ 245660 h 341194"/>
              <a:gd name="connsiteX25" fmla="*/ 327546 w 1678675"/>
              <a:gd name="connsiteY25" fmla="*/ 136478 h 341194"/>
              <a:gd name="connsiteX26" fmla="*/ 259308 w 1678675"/>
              <a:gd name="connsiteY26" fmla="*/ 122830 h 341194"/>
              <a:gd name="connsiteX27" fmla="*/ 272955 w 1678675"/>
              <a:gd name="connsiteY27" fmla="*/ 136478 h 341194"/>
              <a:gd name="connsiteX28" fmla="*/ 272955 w 1678675"/>
              <a:gd name="connsiteY28" fmla="*/ 136478 h 341194"/>
              <a:gd name="connsiteX29" fmla="*/ 259308 w 1678675"/>
              <a:gd name="connsiteY29" fmla="*/ 272956 h 341194"/>
              <a:gd name="connsiteX30" fmla="*/ 136478 w 1678675"/>
              <a:gd name="connsiteY30" fmla="*/ 81887 h 341194"/>
              <a:gd name="connsiteX31" fmla="*/ 122830 w 1678675"/>
              <a:gd name="connsiteY31" fmla="*/ 259308 h 341194"/>
              <a:gd name="connsiteX32" fmla="*/ 0 w 1678675"/>
              <a:gd name="connsiteY32" fmla="*/ 177421 h 341194"/>
              <a:gd name="connsiteX33" fmla="*/ 0 w 1678675"/>
              <a:gd name="connsiteY33" fmla="*/ 327547 h 341194"/>
              <a:gd name="connsiteX0" fmla="*/ 1596788 w 1756154"/>
              <a:gd name="connsiteY0" fmla="*/ 341194 h 341194"/>
              <a:gd name="connsiteX1" fmla="*/ 1756154 w 1756154"/>
              <a:gd name="connsiteY1" fmla="*/ 338067 h 341194"/>
              <a:gd name="connsiteX2" fmla="*/ 1678675 w 1756154"/>
              <a:gd name="connsiteY2" fmla="*/ 27296 h 341194"/>
              <a:gd name="connsiteX3" fmla="*/ 1514902 w 1756154"/>
              <a:gd name="connsiteY3" fmla="*/ 191069 h 341194"/>
              <a:gd name="connsiteX4" fmla="*/ 1487606 w 1756154"/>
              <a:gd name="connsiteY4" fmla="*/ 40944 h 341194"/>
              <a:gd name="connsiteX5" fmla="*/ 1392072 w 1756154"/>
              <a:gd name="connsiteY5" fmla="*/ 218365 h 341194"/>
              <a:gd name="connsiteX6" fmla="*/ 1310185 w 1756154"/>
              <a:gd name="connsiteY6" fmla="*/ 54591 h 341194"/>
              <a:gd name="connsiteX7" fmla="*/ 1214651 w 1756154"/>
              <a:gd name="connsiteY7" fmla="*/ 177421 h 341194"/>
              <a:gd name="connsiteX8" fmla="*/ 1132764 w 1756154"/>
              <a:gd name="connsiteY8" fmla="*/ 13648 h 341194"/>
              <a:gd name="connsiteX9" fmla="*/ 982639 w 1756154"/>
              <a:gd name="connsiteY9" fmla="*/ 245660 h 341194"/>
              <a:gd name="connsiteX10" fmla="*/ 1009935 w 1756154"/>
              <a:gd name="connsiteY10" fmla="*/ 0 h 341194"/>
              <a:gd name="connsiteX11" fmla="*/ 900752 w 1756154"/>
              <a:gd name="connsiteY11" fmla="*/ 177421 h 341194"/>
              <a:gd name="connsiteX12" fmla="*/ 818866 w 1756154"/>
              <a:gd name="connsiteY12" fmla="*/ 68239 h 341194"/>
              <a:gd name="connsiteX13" fmla="*/ 818866 w 1756154"/>
              <a:gd name="connsiteY13" fmla="*/ 272956 h 341194"/>
              <a:gd name="connsiteX14" fmla="*/ 682388 w 1756154"/>
              <a:gd name="connsiteY14" fmla="*/ 54591 h 341194"/>
              <a:gd name="connsiteX15" fmla="*/ 641445 w 1756154"/>
              <a:gd name="connsiteY15" fmla="*/ 163774 h 341194"/>
              <a:gd name="connsiteX16" fmla="*/ 586854 w 1756154"/>
              <a:gd name="connsiteY16" fmla="*/ 259308 h 341194"/>
              <a:gd name="connsiteX17" fmla="*/ 614149 w 1756154"/>
              <a:gd name="connsiteY17" fmla="*/ 218365 h 341194"/>
              <a:gd name="connsiteX18" fmla="*/ 641445 w 1756154"/>
              <a:gd name="connsiteY18" fmla="*/ 245660 h 341194"/>
              <a:gd name="connsiteX19" fmla="*/ 641445 w 1756154"/>
              <a:gd name="connsiteY19" fmla="*/ 245660 h 341194"/>
              <a:gd name="connsiteX20" fmla="*/ 573206 w 1756154"/>
              <a:gd name="connsiteY20" fmla="*/ 81887 h 341194"/>
              <a:gd name="connsiteX21" fmla="*/ 518615 w 1756154"/>
              <a:gd name="connsiteY21" fmla="*/ 245660 h 341194"/>
              <a:gd name="connsiteX22" fmla="*/ 491320 w 1756154"/>
              <a:gd name="connsiteY22" fmla="*/ 286603 h 341194"/>
              <a:gd name="connsiteX23" fmla="*/ 382137 w 1756154"/>
              <a:gd name="connsiteY23" fmla="*/ 81887 h 341194"/>
              <a:gd name="connsiteX24" fmla="*/ 382137 w 1756154"/>
              <a:gd name="connsiteY24" fmla="*/ 245660 h 341194"/>
              <a:gd name="connsiteX25" fmla="*/ 327546 w 1756154"/>
              <a:gd name="connsiteY25" fmla="*/ 136478 h 341194"/>
              <a:gd name="connsiteX26" fmla="*/ 259308 w 1756154"/>
              <a:gd name="connsiteY26" fmla="*/ 122830 h 341194"/>
              <a:gd name="connsiteX27" fmla="*/ 272955 w 1756154"/>
              <a:gd name="connsiteY27" fmla="*/ 136478 h 341194"/>
              <a:gd name="connsiteX28" fmla="*/ 272955 w 1756154"/>
              <a:gd name="connsiteY28" fmla="*/ 136478 h 341194"/>
              <a:gd name="connsiteX29" fmla="*/ 259308 w 1756154"/>
              <a:gd name="connsiteY29" fmla="*/ 272956 h 341194"/>
              <a:gd name="connsiteX30" fmla="*/ 136478 w 1756154"/>
              <a:gd name="connsiteY30" fmla="*/ 81887 h 341194"/>
              <a:gd name="connsiteX31" fmla="*/ 122830 w 1756154"/>
              <a:gd name="connsiteY31" fmla="*/ 259308 h 341194"/>
              <a:gd name="connsiteX32" fmla="*/ 0 w 1756154"/>
              <a:gd name="connsiteY32" fmla="*/ 177421 h 341194"/>
              <a:gd name="connsiteX33" fmla="*/ 0 w 1756154"/>
              <a:gd name="connsiteY33" fmla="*/ 327547 h 341194"/>
              <a:gd name="connsiteX0" fmla="*/ 0 w 1759566"/>
              <a:gd name="connsiteY0" fmla="*/ 341194 h 341194"/>
              <a:gd name="connsiteX1" fmla="*/ 1759566 w 1759566"/>
              <a:gd name="connsiteY1" fmla="*/ 338067 h 341194"/>
              <a:gd name="connsiteX2" fmla="*/ 1682087 w 1759566"/>
              <a:gd name="connsiteY2" fmla="*/ 27296 h 341194"/>
              <a:gd name="connsiteX3" fmla="*/ 1518314 w 1759566"/>
              <a:gd name="connsiteY3" fmla="*/ 191069 h 341194"/>
              <a:gd name="connsiteX4" fmla="*/ 1491018 w 1759566"/>
              <a:gd name="connsiteY4" fmla="*/ 40944 h 341194"/>
              <a:gd name="connsiteX5" fmla="*/ 1395484 w 1759566"/>
              <a:gd name="connsiteY5" fmla="*/ 218365 h 341194"/>
              <a:gd name="connsiteX6" fmla="*/ 1313597 w 1759566"/>
              <a:gd name="connsiteY6" fmla="*/ 54591 h 341194"/>
              <a:gd name="connsiteX7" fmla="*/ 1218063 w 1759566"/>
              <a:gd name="connsiteY7" fmla="*/ 177421 h 341194"/>
              <a:gd name="connsiteX8" fmla="*/ 1136176 w 1759566"/>
              <a:gd name="connsiteY8" fmla="*/ 13648 h 341194"/>
              <a:gd name="connsiteX9" fmla="*/ 986051 w 1759566"/>
              <a:gd name="connsiteY9" fmla="*/ 245660 h 341194"/>
              <a:gd name="connsiteX10" fmla="*/ 1013347 w 1759566"/>
              <a:gd name="connsiteY10" fmla="*/ 0 h 341194"/>
              <a:gd name="connsiteX11" fmla="*/ 904164 w 1759566"/>
              <a:gd name="connsiteY11" fmla="*/ 177421 h 341194"/>
              <a:gd name="connsiteX12" fmla="*/ 822278 w 1759566"/>
              <a:gd name="connsiteY12" fmla="*/ 68239 h 341194"/>
              <a:gd name="connsiteX13" fmla="*/ 822278 w 1759566"/>
              <a:gd name="connsiteY13" fmla="*/ 272956 h 341194"/>
              <a:gd name="connsiteX14" fmla="*/ 685800 w 1759566"/>
              <a:gd name="connsiteY14" fmla="*/ 54591 h 341194"/>
              <a:gd name="connsiteX15" fmla="*/ 644857 w 1759566"/>
              <a:gd name="connsiteY15" fmla="*/ 163774 h 341194"/>
              <a:gd name="connsiteX16" fmla="*/ 590266 w 1759566"/>
              <a:gd name="connsiteY16" fmla="*/ 259308 h 341194"/>
              <a:gd name="connsiteX17" fmla="*/ 617561 w 1759566"/>
              <a:gd name="connsiteY17" fmla="*/ 218365 h 341194"/>
              <a:gd name="connsiteX18" fmla="*/ 644857 w 1759566"/>
              <a:gd name="connsiteY18" fmla="*/ 245660 h 341194"/>
              <a:gd name="connsiteX19" fmla="*/ 644857 w 1759566"/>
              <a:gd name="connsiteY19" fmla="*/ 245660 h 341194"/>
              <a:gd name="connsiteX20" fmla="*/ 576618 w 1759566"/>
              <a:gd name="connsiteY20" fmla="*/ 81887 h 341194"/>
              <a:gd name="connsiteX21" fmla="*/ 522027 w 1759566"/>
              <a:gd name="connsiteY21" fmla="*/ 245660 h 341194"/>
              <a:gd name="connsiteX22" fmla="*/ 494732 w 1759566"/>
              <a:gd name="connsiteY22" fmla="*/ 286603 h 341194"/>
              <a:gd name="connsiteX23" fmla="*/ 385549 w 1759566"/>
              <a:gd name="connsiteY23" fmla="*/ 81887 h 341194"/>
              <a:gd name="connsiteX24" fmla="*/ 385549 w 1759566"/>
              <a:gd name="connsiteY24" fmla="*/ 245660 h 341194"/>
              <a:gd name="connsiteX25" fmla="*/ 330958 w 1759566"/>
              <a:gd name="connsiteY25" fmla="*/ 136478 h 341194"/>
              <a:gd name="connsiteX26" fmla="*/ 262720 w 1759566"/>
              <a:gd name="connsiteY26" fmla="*/ 122830 h 341194"/>
              <a:gd name="connsiteX27" fmla="*/ 276367 w 1759566"/>
              <a:gd name="connsiteY27" fmla="*/ 136478 h 341194"/>
              <a:gd name="connsiteX28" fmla="*/ 276367 w 1759566"/>
              <a:gd name="connsiteY28" fmla="*/ 136478 h 341194"/>
              <a:gd name="connsiteX29" fmla="*/ 262720 w 1759566"/>
              <a:gd name="connsiteY29" fmla="*/ 272956 h 341194"/>
              <a:gd name="connsiteX30" fmla="*/ 139890 w 1759566"/>
              <a:gd name="connsiteY30" fmla="*/ 81887 h 341194"/>
              <a:gd name="connsiteX31" fmla="*/ 126242 w 1759566"/>
              <a:gd name="connsiteY31" fmla="*/ 259308 h 341194"/>
              <a:gd name="connsiteX32" fmla="*/ 3412 w 1759566"/>
              <a:gd name="connsiteY32" fmla="*/ 177421 h 341194"/>
              <a:gd name="connsiteX33" fmla="*/ 3412 w 1759566"/>
              <a:gd name="connsiteY33" fmla="*/ 327547 h 341194"/>
              <a:gd name="connsiteX0" fmla="*/ 0 w 1740516"/>
              <a:gd name="connsiteY0" fmla="*/ 341194 h 341194"/>
              <a:gd name="connsiteX1" fmla="*/ 1740516 w 1740516"/>
              <a:gd name="connsiteY1" fmla="*/ 319017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 name="connsiteX0" fmla="*/ 0 w 1740516"/>
              <a:gd name="connsiteY0" fmla="*/ 341194 h 341194"/>
              <a:gd name="connsiteX1" fmla="*/ 1740516 w 1740516"/>
              <a:gd name="connsiteY1" fmla="*/ 328542 h 341194"/>
              <a:gd name="connsiteX2" fmla="*/ 1682087 w 1740516"/>
              <a:gd name="connsiteY2" fmla="*/ 27296 h 341194"/>
              <a:gd name="connsiteX3" fmla="*/ 1518314 w 1740516"/>
              <a:gd name="connsiteY3" fmla="*/ 191069 h 341194"/>
              <a:gd name="connsiteX4" fmla="*/ 1491018 w 1740516"/>
              <a:gd name="connsiteY4" fmla="*/ 40944 h 341194"/>
              <a:gd name="connsiteX5" fmla="*/ 1395484 w 1740516"/>
              <a:gd name="connsiteY5" fmla="*/ 218365 h 341194"/>
              <a:gd name="connsiteX6" fmla="*/ 1313597 w 1740516"/>
              <a:gd name="connsiteY6" fmla="*/ 54591 h 341194"/>
              <a:gd name="connsiteX7" fmla="*/ 1218063 w 1740516"/>
              <a:gd name="connsiteY7" fmla="*/ 177421 h 341194"/>
              <a:gd name="connsiteX8" fmla="*/ 1136176 w 1740516"/>
              <a:gd name="connsiteY8" fmla="*/ 13648 h 341194"/>
              <a:gd name="connsiteX9" fmla="*/ 986051 w 1740516"/>
              <a:gd name="connsiteY9" fmla="*/ 245660 h 341194"/>
              <a:gd name="connsiteX10" fmla="*/ 1013347 w 1740516"/>
              <a:gd name="connsiteY10" fmla="*/ 0 h 341194"/>
              <a:gd name="connsiteX11" fmla="*/ 904164 w 1740516"/>
              <a:gd name="connsiteY11" fmla="*/ 177421 h 341194"/>
              <a:gd name="connsiteX12" fmla="*/ 822278 w 1740516"/>
              <a:gd name="connsiteY12" fmla="*/ 68239 h 341194"/>
              <a:gd name="connsiteX13" fmla="*/ 822278 w 1740516"/>
              <a:gd name="connsiteY13" fmla="*/ 272956 h 341194"/>
              <a:gd name="connsiteX14" fmla="*/ 685800 w 1740516"/>
              <a:gd name="connsiteY14" fmla="*/ 54591 h 341194"/>
              <a:gd name="connsiteX15" fmla="*/ 644857 w 1740516"/>
              <a:gd name="connsiteY15" fmla="*/ 163774 h 341194"/>
              <a:gd name="connsiteX16" fmla="*/ 590266 w 1740516"/>
              <a:gd name="connsiteY16" fmla="*/ 259308 h 341194"/>
              <a:gd name="connsiteX17" fmla="*/ 617561 w 1740516"/>
              <a:gd name="connsiteY17" fmla="*/ 218365 h 341194"/>
              <a:gd name="connsiteX18" fmla="*/ 644857 w 1740516"/>
              <a:gd name="connsiteY18" fmla="*/ 245660 h 341194"/>
              <a:gd name="connsiteX19" fmla="*/ 644857 w 1740516"/>
              <a:gd name="connsiteY19" fmla="*/ 245660 h 341194"/>
              <a:gd name="connsiteX20" fmla="*/ 576618 w 1740516"/>
              <a:gd name="connsiteY20" fmla="*/ 81887 h 341194"/>
              <a:gd name="connsiteX21" fmla="*/ 522027 w 1740516"/>
              <a:gd name="connsiteY21" fmla="*/ 245660 h 341194"/>
              <a:gd name="connsiteX22" fmla="*/ 494732 w 1740516"/>
              <a:gd name="connsiteY22" fmla="*/ 286603 h 341194"/>
              <a:gd name="connsiteX23" fmla="*/ 385549 w 1740516"/>
              <a:gd name="connsiteY23" fmla="*/ 81887 h 341194"/>
              <a:gd name="connsiteX24" fmla="*/ 385549 w 1740516"/>
              <a:gd name="connsiteY24" fmla="*/ 245660 h 341194"/>
              <a:gd name="connsiteX25" fmla="*/ 330958 w 1740516"/>
              <a:gd name="connsiteY25" fmla="*/ 136478 h 341194"/>
              <a:gd name="connsiteX26" fmla="*/ 262720 w 1740516"/>
              <a:gd name="connsiteY26" fmla="*/ 122830 h 341194"/>
              <a:gd name="connsiteX27" fmla="*/ 276367 w 1740516"/>
              <a:gd name="connsiteY27" fmla="*/ 136478 h 341194"/>
              <a:gd name="connsiteX28" fmla="*/ 276367 w 1740516"/>
              <a:gd name="connsiteY28" fmla="*/ 136478 h 341194"/>
              <a:gd name="connsiteX29" fmla="*/ 262720 w 1740516"/>
              <a:gd name="connsiteY29" fmla="*/ 272956 h 341194"/>
              <a:gd name="connsiteX30" fmla="*/ 139890 w 1740516"/>
              <a:gd name="connsiteY30" fmla="*/ 81887 h 341194"/>
              <a:gd name="connsiteX31" fmla="*/ 126242 w 1740516"/>
              <a:gd name="connsiteY31" fmla="*/ 259308 h 341194"/>
              <a:gd name="connsiteX32" fmla="*/ 3412 w 1740516"/>
              <a:gd name="connsiteY32" fmla="*/ 177421 h 341194"/>
              <a:gd name="connsiteX33" fmla="*/ 3412 w 1740516"/>
              <a:gd name="connsiteY33" fmla="*/ 327547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40516" h="341194">
                <a:moveTo>
                  <a:pt x="0" y="341194"/>
                </a:moveTo>
                <a:lnTo>
                  <a:pt x="1740516" y="328542"/>
                </a:lnTo>
                <a:lnTo>
                  <a:pt x="1682087" y="27296"/>
                </a:lnTo>
                <a:lnTo>
                  <a:pt x="1518314" y="191069"/>
                </a:lnTo>
                <a:lnTo>
                  <a:pt x="1491018" y="40944"/>
                </a:lnTo>
                <a:lnTo>
                  <a:pt x="1395484" y="218365"/>
                </a:lnTo>
                <a:lnTo>
                  <a:pt x="1313597" y="54591"/>
                </a:lnTo>
                <a:lnTo>
                  <a:pt x="1218063" y="177421"/>
                </a:lnTo>
                <a:lnTo>
                  <a:pt x="1136176" y="13648"/>
                </a:lnTo>
                <a:lnTo>
                  <a:pt x="986051" y="245660"/>
                </a:lnTo>
                <a:lnTo>
                  <a:pt x="1013347" y="0"/>
                </a:lnTo>
                <a:lnTo>
                  <a:pt x="904164" y="177421"/>
                </a:lnTo>
                <a:lnTo>
                  <a:pt x="822278" y="68239"/>
                </a:lnTo>
                <a:lnTo>
                  <a:pt x="822278" y="272956"/>
                </a:lnTo>
                <a:lnTo>
                  <a:pt x="685800" y="54591"/>
                </a:lnTo>
                <a:cubicBezTo>
                  <a:pt x="672152" y="90985"/>
                  <a:pt x="658140" y="127245"/>
                  <a:pt x="644857" y="163774"/>
                </a:cubicBezTo>
                <a:cubicBezTo>
                  <a:pt x="627012" y="212848"/>
                  <a:pt x="635103" y="214471"/>
                  <a:pt x="590266" y="259308"/>
                </a:cubicBezTo>
                <a:cubicBezTo>
                  <a:pt x="578668" y="270906"/>
                  <a:pt x="601648" y="222343"/>
                  <a:pt x="617561" y="218365"/>
                </a:cubicBezTo>
                <a:cubicBezTo>
                  <a:pt x="630044" y="215244"/>
                  <a:pt x="635758" y="236562"/>
                  <a:pt x="644857" y="245660"/>
                </a:cubicBezTo>
                <a:lnTo>
                  <a:pt x="644857" y="245660"/>
                </a:lnTo>
                <a:lnTo>
                  <a:pt x="576618" y="81887"/>
                </a:lnTo>
                <a:cubicBezTo>
                  <a:pt x="500396" y="285148"/>
                  <a:pt x="558949" y="116436"/>
                  <a:pt x="522027" y="245660"/>
                </a:cubicBezTo>
                <a:cubicBezTo>
                  <a:pt x="509096" y="290919"/>
                  <a:pt x="522083" y="286603"/>
                  <a:pt x="494732" y="286603"/>
                </a:cubicBezTo>
                <a:lnTo>
                  <a:pt x="385549" y="81887"/>
                </a:lnTo>
                <a:lnTo>
                  <a:pt x="385549" y="245660"/>
                </a:lnTo>
                <a:cubicBezTo>
                  <a:pt x="367352" y="209266"/>
                  <a:pt x="359730" y="165250"/>
                  <a:pt x="330958" y="136478"/>
                </a:cubicBezTo>
                <a:cubicBezTo>
                  <a:pt x="314556" y="120076"/>
                  <a:pt x="285916" y="122830"/>
                  <a:pt x="262720" y="122830"/>
                </a:cubicBezTo>
                <a:cubicBezTo>
                  <a:pt x="256287" y="122830"/>
                  <a:pt x="271818" y="131929"/>
                  <a:pt x="276367" y="136478"/>
                </a:cubicBezTo>
                <a:lnTo>
                  <a:pt x="276367" y="136478"/>
                </a:lnTo>
                <a:lnTo>
                  <a:pt x="262720" y="272956"/>
                </a:lnTo>
                <a:lnTo>
                  <a:pt x="139890" y="81887"/>
                </a:lnTo>
                <a:lnTo>
                  <a:pt x="126242" y="259308"/>
                </a:lnTo>
                <a:lnTo>
                  <a:pt x="3412" y="177421"/>
                </a:lnTo>
                <a:lnTo>
                  <a:pt x="3412" y="327547"/>
                </a:lnTo>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73"/>
          </a:p>
        </p:txBody>
      </p:sp>
      <p:sp>
        <p:nvSpPr>
          <p:cNvPr id="176" name="テキスト ボックス 175">
            <a:extLst>
              <a:ext uri="{FF2B5EF4-FFF2-40B4-BE49-F238E27FC236}">
                <a16:creationId xmlns:a16="http://schemas.microsoft.com/office/drawing/2014/main" id="{D0C58114-DD9A-4AC2-A75C-76DF09FBD6F2}"/>
              </a:ext>
            </a:extLst>
          </p:cNvPr>
          <p:cNvSpPr txBox="1"/>
          <p:nvPr/>
        </p:nvSpPr>
        <p:spPr>
          <a:xfrm>
            <a:off x="7509684" y="6299632"/>
            <a:ext cx="2195802" cy="477054"/>
          </a:xfrm>
          <a:prstGeom prst="rect">
            <a:avLst/>
          </a:prstGeom>
          <a:noFill/>
        </p:spPr>
        <p:txBody>
          <a:bodyPr wrap="square">
            <a:spAutoFit/>
          </a:bodyPr>
          <a:lstStyle/>
          <a:p>
            <a:pPr marL="183255" indent="-183255" algn="just">
              <a:lnSpc>
                <a:spcPts val="962"/>
              </a:lnSpc>
              <a:buFont typeface="Wingdings" panose="05000000000000000000" pitchFamily="2" charset="2"/>
              <a:buChar char="Ø"/>
            </a:pPr>
            <a:r>
              <a:rPr lang="ja-JP" altLang="en-US" sz="705" kern="100" dirty="0">
                <a:latin typeface="Meiryo UI" panose="020B0604030504040204" pitchFamily="50" charset="-128"/>
                <a:ea typeface="Meiryo UI" panose="020B0604030504040204" pitchFamily="50" charset="-128"/>
                <a:cs typeface="Times New Roman" panose="02020603050405020304" pitchFamily="18" charset="0"/>
              </a:rPr>
              <a:t>毎年度、施策の進捗状況を</a:t>
            </a:r>
            <a:r>
              <a:rPr lang="en-US" altLang="ja-JP" sz="705" kern="100" dirty="0">
                <a:latin typeface="Meiryo UI" panose="020B0604030504040204" pitchFamily="50" charset="-128"/>
                <a:ea typeface="Meiryo UI" panose="020B0604030504040204" pitchFamily="50" charset="-128"/>
                <a:cs typeface="Times New Roman" panose="02020603050405020304" pitchFamily="18" charset="0"/>
              </a:rPr>
              <a:t>PDCA</a:t>
            </a:r>
            <a:r>
              <a:rPr lang="ja-JP" altLang="en-US" sz="705" kern="100" dirty="0">
                <a:latin typeface="Meiryo UI" panose="020B0604030504040204" pitchFamily="50" charset="-128"/>
                <a:ea typeface="Meiryo UI" panose="020B0604030504040204" pitchFamily="50" charset="-128"/>
                <a:cs typeface="Times New Roman" panose="02020603050405020304" pitchFamily="18" charset="0"/>
              </a:rPr>
              <a:t>サイクルにより確認し、継続的に改善</a:t>
            </a:r>
            <a:endParaRPr lang="en-US" altLang="ja-JP" sz="705" kern="100" dirty="0">
              <a:latin typeface="Meiryo UI" panose="020B0604030504040204" pitchFamily="50" charset="-128"/>
              <a:ea typeface="Meiryo UI" panose="020B0604030504040204" pitchFamily="50" charset="-128"/>
              <a:cs typeface="Times New Roman" panose="02020603050405020304" pitchFamily="18" charset="0"/>
            </a:endParaRPr>
          </a:p>
          <a:p>
            <a:pPr marL="183255" indent="-183255" algn="just">
              <a:lnSpc>
                <a:spcPts val="962"/>
              </a:lnSpc>
              <a:buFont typeface="Wingdings" panose="05000000000000000000" pitchFamily="2" charset="2"/>
              <a:buChar char="Ø"/>
            </a:pPr>
            <a:r>
              <a:rPr lang="en-US" altLang="ja-JP" sz="705" dirty="0">
                <a:latin typeface="Meiryo UI" panose="020B0604030504040204" pitchFamily="50" charset="-128"/>
                <a:ea typeface="Meiryo UI" panose="020B0604030504040204" pitchFamily="50" charset="-128"/>
              </a:rPr>
              <a:t>2025</a:t>
            </a:r>
            <a:r>
              <a:rPr lang="ja-JP" altLang="ja-JP" sz="705" dirty="0">
                <a:latin typeface="Meiryo UI" panose="020B0604030504040204" pitchFamily="50" charset="-128"/>
                <a:ea typeface="Meiryo UI" panose="020B0604030504040204" pitchFamily="50" charset="-128"/>
              </a:rPr>
              <a:t>年頃を目途に</a:t>
            </a:r>
            <a:r>
              <a:rPr lang="ja-JP" altLang="en-US" sz="705" dirty="0">
                <a:latin typeface="Meiryo UI" panose="020B0604030504040204" pitchFamily="50" charset="-128"/>
                <a:ea typeface="Meiryo UI" panose="020B0604030504040204" pitchFamily="50" charset="-128"/>
              </a:rPr>
              <a:t>、計画の</a:t>
            </a:r>
            <a:r>
              <a:rPr lang="ja-JP" altLang="ja-JP" sz="705" dirty="0">
                <a:latin typeface="Meiryo UI" panose="020B0604030504040204" pitchFamily="50" charset="-128"/>
                <a:ea typeface="Meiryo UI" panose="020B0604030504040204" pitchFamily="50" charset="-128"/>
              </a:rPr>
              <a:t>中間見直しを</a:t>
            </a:r>
            <a:r>
              <a:rPr lang="ja-JP" altLang="en-US" sz="705" dirty="0">
                <a:latin typeface="Meiryo UI" panose="020B0604030504040204" pitchFamily="50" charset="-128"/>
                <a:ea typeface="Meiryo UI" panose="020B0604030504040204" pitchFamily="50" charset="-128"/>
              </a:rPr>
              <a:t>実施</a:t>
            </a:r>
            <a:endParaRPr lang="en-US" altLang="ja-JP" sz="705"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7" name="テキスト ボックス 176">
            <a:extLst>
              <a:ext uri="{FF2B5EF4-FFF2-40B4-BE49-F238E27FC236}">
                <a16:creationId xmlns:a16="http://schemas.microsoft.com/office/drawing/2014/main" id="{47574F03-4A20-4431-9ADA-86346AD1BE27}"/>
              </a:ext>
            </a:extLst>
          </p:cNvPr>
          <p:cNvSpPr txBox="1"/>
          <p:nvPr/>
        </p:nvSpPr>
        <p:spPr>
          <a:xfrm>
            <a:off x="7509417" y="4976695"/>
            <a:ext cx="2196069" cy="1098506"/>
          </a:xfrm>
          <a:prstGeom prst="rect">
            <a:avLst/>
          </a:prstGeom>
          <a:noFill/>
        </p:spPr>
        <p:txBody>
          <a:bodyPr wrap="square">
            <a:spAutoFit/>
          </a:bodyPr>
          <a:lstStyle/>
          <a:p>
            <a:pPr algn="just"/>
            <a:r>
              <a:rPr lang="ja-JP" altLang="en-US" sz="705" dirty="0">
                <a:latin typeface="Meiryo UI" panose="020B0604030504040204" pitchFamily="50" charset="-128"/>
                <a:ea typeface="Meiryo UI" panose="020B0604030504040204" pitchFamily="50" charset="-128"/>
              </a:rPr>
              <a:t>　</a:t>
            </a:r>
            <a:endParaRPr lang="en-US" altLang="ja-JP" sz="705" dirty="0">
              <a:latin typeface="Meiryo UI" panose="020B0604030504040204" pitchFamily="50" charset="-128"/>
              <a:ea typeface="Meiryo UI" panose="020B0604030504040204" pitchFamily="50" charset="-128"/>
            </a:endParaRPr>
          </a:p>
          <a:p>
            <a:pPr marL="183255" indent="-183255" algn="just">
              <a:lnSpc>
                <a:spcPts val="962"/>
              </a:lnSpc>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府民、事業者、</a:t>
            </a:r>
            <a:r>
              <a:rPr lang="en-US" altLang="ja-JP" sz="705" dirty="0">
                <a:latin typeface="Meiryo UI" panose="020B0604030504040204" pitchFamily="50" charset="-128"/>
                <a:ea typeface="Meiryo UI" panose="020B0604030504040204" pitchFamily="50" charset="-128"/>
              </a:rPr>
              <a:t>NPO</a:t>
            </a:r>
            <a:r>
              <a:rPr lang="ja-JP" altLang="en-US" sz="705" dirty="0">
                <a:latin typeface="Meiryo UI" panose="020B0604030504040204" pitchFamily="50" charset="-128"/>
                <a:ea typeface="Meiryo UI" panose="020B0604030504040204" pitchFamily="50" charset="-128"/>
              </a:rPr>
              <a:t>等民間団体、行政がそれぞれの役割を認識して、適切な連携・協働（パートナーシップ）を図りながら取組みを推進 </a:t>
            </a:r>
            <a:endParaRPr lang="en-US" altLang="ja-JP" sz="705" dirty="0">
              <a:latin typeface="Meiryo UI" panose="020B0604030504040204" pitchFamily="50" charset="-128"/>
              <a:ea typeface="Meiryo UI" panose="020B0604030504040204" pitchFamily="50" charset="-128"/>
            </a:endParaRPr>
          </a:p>
          <a:p>
            <a:pPr marL="183255" indent="-183255" algn="just">
              <a:lnSpc>
                <a:spcPts val="962"/>
              </a:lnSpc>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各主体の取組みが、相乗効果を生みながら新たな価値を創造する「共創」の考え方のもと、日本・世界に対してその効果を波及させ、大阪から世界全体の「持続可能な社会」の実現に寄与</a:t>
            </a:r>
          </a:p>
        </p:txBody>
      </p:sp>
      <p:sp>
        <p:nvSpPr>
          <p:cNvPr id="168" name="角丸四角形 75">
            <a:extLst>
              <a:ext uri="{FF2B5EF4-FFF2-40B4-BE49-F238E27FC236}">
                <a16:creationId xmlns:a16="http://schemas.microsoft.com/office/drawing/2014/main" id="{B30A8C40-3DDE-45C6-84D3-31B466C2F536}"/>
              </a:ext>
            </a:extLst>
          </p:cNvPr>
          <p:cNvSpPr/>
          <p:nvPr/>
        </p:nvSpPr>
        <p:spPr>
          <a:xfrm>
            <a:off x="2543496" y="685676"/>
            <a:ext cx="754752" cy="145892"/>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計画期間</a:t>
            </a:r>
          </a:p>
        </p:txBody>
      </p:sp>
      <p:sp>
        <p:nvSpPr>
          <p:cNvPr id="169" name="角丸四角形 75">
            <a:extLst>
              <a:ext uri="{FF2B5EF4-FFF2-40B4-BE49-F238E27FC236}">
                <a16:creationId xmlns:a16="http://schemas.microsoft.com/office/drawing/2014/main" id="{1ADD78EB-61B3-4B17-8680-C129D40BD94F}"/>
              </a:ext>
            </a:extLst>
          </p:cNvPr>
          <p:cNvSpPr/>
          <p:nvPr/>
        </p:nvSpPr>
        <p:spPr>
          <a:xfrm>
            <a:off x="4705443" y="682501"/>
            <a:ext cx="1339097"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en-US" altLang="ja-JP" sz="770" b="1" kern="0" dirty="0">
                <a:solidFill>
                  <a:prstClr val="white"/>
                </a:solidFill>
                <a:latin typeface="Meiryo UI" pitchFamily="50" charset="-128"/>
                <a:ea typeface="Meiryo UI" pitchFamily="50" charset="-128"/>
                <a:cs typeface="Meiryo UI" pitchFamily="50" charset="-128"/>
              </a:rPr>
              <a:t>2050</a:t>
            </a:r>
            <a:r>
              <a:rPr kumimoji="0" lang="ja-JP" altLang="en-US" sz="770" b="1" kern="0" dirty="0">
                <a:solidFill>
                  <a:prstClr val="white"/>
                </a:solidFill>
                <a:latin typeface="Meiryo UI" pitchFamily="50" charset="-128"/>
                <a:ea typeface="Meiryo UI" pitchFamily="50" charset="-128"/>
                <a:cs typeface="Meiryo UI" pitchFamily="50" charset="-128"/>
              </a:rPr>
              <a:t>年のめざすべき将来像</a:t>
            </a:r>
          </a:p>
        </p:txBody>
      </p:sp>
      <p:sp>
        <p:nvSpPr>
          <p:cNvPr id="237" name="正方形/長方形 236">
            <a:extLst>
              <a:ext uri="{FF2B5EF4-FFF2-40B4-BE49-F238E27FC236}">
                <a16:creationId xmlns:a16="http://schemas.microsoft.com/office/drawing/2014/main" id="{B96FDA69-E771-4DFF-94B4-6BA91168D214}"/>
              </a:ext>
            </a:extLst>
          </p:cNvPr>
          <p:cNvSpPr/>
          <p:nvPr/>
        </p:nvSpPr>
        <p:spPr>
          <a:xfrm>
            <a:off x="190683" y="3644991"/>
            <a:ext cx="2172578" cy="1349087"/>
          </a:xfrm>
          <a:prstGeom prst="rect">
            <a:avLst/>
          </a:prstGeom>
        </p:spPr>
        <p:txBody>
          <a:bodyPr wrap="square">
            <a:spAutoFit/>
          </a:bodyPr>
          <a:lstStyle/>
          <a:p>
            <a:pPr marL="183251" indent="-183251" algn="just">
              <a:lnSpc>
                <a:spcPts val="1026"/>
              </a:lnSpc>
              <a:spcBef>
                <a:spcPts val="385"/>
              </a:spcBef>
              <a:buFont typeface="Wingdings" panose="05000000000000000000" pitchFamily="2" charset="2"/>
              <a:buChar char="Ø"/>
              <a:tabLst>
                <a:tab pos="2076892" algn="l"/>
              </a:tabLst>
            </a:pPr>
            <a:r>
              <a:rPr lang="ja-JP" altLang="en-US" sz="705" dirty="0">
                <a:latin typeface="Meiryo UI" panose="020B0604030504040204" pitchFamily="50" charset="-128"/>
                <a:ea typeface="Meiryo UI" panose="020B0604030504040204" pitchFamily="50" charset="-128"/>
              </a:rPr>
              <a:t>これまでの環境施策の成果として、大気汚染や水質汚濁の改善、廃棄物の最終処分量の削減など、府域の環境状況は概ね改善傾向</a:t>
            </a:r>
            <a:endParaRPr lang="en-US" altLang="ja-JP" sz="705" dirty="0">
              <a:latin typeface="Meiryo UI" panose="020B0604030504040204" pitchFamily="50" charset="-128"/>
              <a:ea typeface="Meiryo UI" panose="020B0604030504040204" pitchFamily="50" charset="-128"/>
            </a:endParaRPr>
          </a:p>
          <a:p>
            <a:pPr marL="183251" indent="-183251" algn="just">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一方、光化学オキシダントなどの環境保全目標未達成項目への対応や、資源・エネルギーのさらなる削減などの課題が依然として残存</a:t>
            </a:r>
            <a:endParaRPr lang="en-US" altLang="ja-JP" sz="705" dirty="0">
              <a:latin typeface="Meiryo UI" panose="020B0604030504040204" pitchFamily="50" charset="-128"/>
              <a:ea typeface="Meiryo UI" panose="020B0604030504040204" pitchFamily="50" charset="-128"/>
            </a:endParaRPr>
          </a:p>
          <a:p>
            <a:pPr marL="183251" indent="-183251" algn="just">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地球規模で見ると、資源消費の増大、気候変動によるリスクの増大、生物多様性の損失、プラスチックごみによる海洋汚染などは危機的な状況</a:t>
            </a:r>
          </a:p>
        </p:txBody>
      </p:sp>
      <p:sp>
        <p:nvSpPr>
          <p:cNvPr id="238" name="テキスト ボックス 237">
            <a:extLst>
              <a:ext uri="{FF2B5EF4-FFF2-40B4-BE49-F238E27FC236}">
                <a16:creationId xmlns:a16="http://schemas.microsoft.com/office/drawing/2014/main" id="{559CF54B-2E8B-4DF4-A784-B1D2ADD6218F}"/>
              </a:ext>
            </a:extLst>
          </p:cNvPr>
          <p:cNvSpPr txBox="1"/>
          <p:nvPr/>
        </p:nvSpPr>
        <p:spPr>
          <a:xfrm>
            <a:off x="170720" y="5452968"/>
            <a:ext cx="2194976" cy="1349087"/>
          </a:xfrm>
          <a:prstGeom prst="rect">
            <a:avLst/>
          </a:prstGeom>
          <a:noFill/>
        </p:spPr>
        <p:txBody>
          <a:bodyPr wrap="square">
            <a:spAutoFit/>
          </a:bodyPr>
          <a:lstStyle/>
          <a:p>
            <a:pPr marL="183251" indent="-183251" algn="just">
              <a:lnSpc>
                <a:spcPts val="1026"/>
              </a:lnSpc>
              <a:spcBef>
                <a:spcPts val="385"/>
              </a:spcBef>
              <a:buFont typeface="Wingdings" panose="05000000000000000000" pitchFamily="2" charset="2"/>
              <a:buChar char="Ø"/>
            </a:pPr>
            <a:r>
              <a:rPr lang="en-US" altLang="ja-JP" sz="705" dirty="0">
                <a:latin typeface="Meiryo UI" panose="020B0604030504040204" pitchFamily="50" charset="-128"/>
                <a:ea typeface="Meiryo UI" panose="020B0604030504040204" pitchFamily="50" charset="-128"/>
              </a:rPr>
              <a:t>SDGs</a:t>
            </a:r>
            <a:r>
              <a:rPr lang="ja-JP" altLang="en-US" sz="705" dirty="0">
                <a:latin typeface="Meiryo UI" panose="020B0604030504040204" pitchFamily="50" charset="-128"/>
                <a:ea typeface="Meiryo UI" panose="020B0604030504040204" pitchFamily="50" charset="-128"/>
              </a:rPr>
              <a:t>、パリ協定、大阪ブルー・オーシャン・ビジョンなど、時代の転換点ともいえる国際的な合意・共有</a:t>
            </a:r>
            <a:endParaRPr lang="en-US" altLang="ja-JP" sz="705" dirty="0">
              <a:latin typeface="Meiryo UI" panose="020B0604030504040204" pitchFamily="50" charset="-128"/>
              <a:ea typeface="Meiryo UI" panose="020B0604030504040204" pitchFamily="50" charset="-128"/>
            </a:endParaRPr>
          </a:p>
          <a:p>
            <a:pPr marL="183251" indent="-183251" algn="just">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サプライチェーン全体での持続可能性を追求する企業の自主的な取組みが加速。金融面においては</a:t>
            </a:r>
            <a:r>
              <a:rPr lang="en-US" altLang="ja-JP" sz="705" dirty="0">
                <a:latin typeface="Meiryo UI" panose="020B0604030504040204" pitchFamily="50" charset="-128"/>
                <a:ea typeface="Meiryo UI" panose="020B0604030504040204" pitchFamily="50" charset="-128"/>
              </a:rPr>
              <a:t>ESG</a:t>
            </a:r>
            <a:r>
              <a:rPr lang="ja-JP" altLang="en-US" sz="705" dirty="0">
                <a:latin typeface="Meiryo UI" panose="020B0604030504040204" pitchFamily="50" charset="-128"/>
                <a:ea typeface="Meiryo UI" panose="020B0604030504040204" pitchFamily="50" charset="-128"/>
              </a:rPr>
              <a:t>金融が拡大</a:t>
            </a:r>
            <a:endParaRPr lang="en-US" altLang="ja-JP" sz="705" dirty="0">
              <a:latin typeface="Meiryo UI" panose="020B0604030504040204" pitchFamily="50" charset="-128"/>
              <a:ea typeface="Meiryo UI" panose="020B0604030504040204" pitchFamily="50" charset="-128"/>
            </a:endParaRPr>
          </a:p>
          <a:p>
            <a:pPr marL="183251" indent="-183251" algn="just">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コロナ禍を踏まえ、今後の経済復興にあたり、持続可能な社会の実現に資する環境施策も含めて取組みを進める「グリーンリカバリー」の考え方を重要視する動き</a:t>
            </a:r>
            <a:endParaRPr lang="en-US" altLang="ja-JP" sz="705" dirty="0">
              <a:latin typeface="Meiryo UI" panose="020B0604030504040204" pitchFamily="50" charset="-128"/>
              <a:ea typeface="Meiryo UI" panose="020B0604030504040204" pitchFamily="50" charset="-128"/>
            </a:endParaRPr>
          </a:p>
        </p:txBody>
      </p:sp>
      <p:sp>
        <p:nvSpPr>
          <p:cNvPr id="239" name="角丸四角形 65">
            <a:extLst>
              <a:ext uri="{FF2B5EF4-FFF2-40B4-BE49-F238E27FC236}">
                <a16:creationId xmlns:a16="http://schemas.microsoft.com/office/drawing/2014/main" id="{CC6ADBD6-16C3-4DB7-B6DC-7125B3BE1CF4}"/>
              </a:ext>
            </a:extLst>
          </p:cNvPr>
          <p:cNvSpPr/>
          <p:nvPr/>
        </p:nvSpPr>
        <p:spPr>
          <a:xfrm>
            <a:off x="211416" y="5259651"/>
            <a:ext cx="1685416"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ja-JP" altLang="en-US" sz="770" b="1" kern="0" dirty="0">
                <a:solidFill>
                  <a:prstClr val="white"/>
                </a:solidFill>
                <a:latin typeface="Meiryo UI" pitchFamily="50" charset="-128"/>
                <a:ea typeface="Meiryo UI" pitchFamily="50" charset="-128"/>
                <a:cs typeface="Meiryo UI" pitchFamily="50" charset="-128"/>
              </a:rPr>
              <a:t>持続可能な社会へ向けた動き</a:t>
            </a:r>
          </a:p>
        </p:txBody>
      </p:sp>
      <p:sp>
        <p:nvSpPr>
          <p:cNvPr id="181" name="テキスト ボックス 180">
            <a:extLst>
              <a:ext uri="{FF2B5EF4-FFF2-40B4-BE49-F238E27FC236}">
                <a16:creationId xmlns:a16="http://schemas.microsoft.com/office/drawing/2014/main" id="{F0E72A15-C0DB-4B35-9C92-A638EF8C1F68}"/>
              </a:ext>
            </a:extLst>
          </p:cNvPr>
          <p:cNvSpPr txBox="1"/>
          <p:nvPr/>
        </p:nvSpPr>
        <p:spPr>
          <a:xfrm>
            <a:off x="4856704" y="853107"/>
            <a:ext cx="4848781" cy="348813"/>
          </a:xfrm>
          <a:prstGeom prst="rect">
            <a:avLst/>
          </a:prstGeom>
          <a:noFill/>
        </p:spPr>
        <p:txBody>
          <a:bodyPr wrap="square">
            <a:spAutoFit/>
          </a:bodyPr>
          <a:lstStyle/>
          <a:p>
            <a:pPr marL="109951" indent="-109951">
              <a:lnSpc>
                <a:spcPts val="962"/>
              </a:lnSpc>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cs typeface="MoolBoran" panose="020B0604020202020204" pitchFamily="34" charset="0"/>
              </a:rPr>
              <a:t>大都市・大消費地として、府域の</a:t>
            </a:r>
            <a:r>
              <a:rPr lang="en-US" altLang="ja-JP" sz="705" dirty="0">
                <a:latin typeface="Meiryo UI" panose="020B0604030504040204" pitchFamily="50" charset="-128"/>
                <a:ea typeface="Meiryo UI" panose="020B0604030504040204" pitchFamily="50" charset="-128"/>
                <a:cs typeface="MoolBoran" panose="020B0604020202020204" pitchFamily="34" charset="0"/>
              </a:rPr>
              <a:t>CO</a:t>
            </a:r>
            <a:r>
              <a:rPr lang="en-US" altLang="ja-JP" sz="705" baseline="-25000" dirty="0">
                <a:latin typeface="Meiryo UI" panose="020B0604030504040204" pitchFamily="50" charset="-128"/>
                <a:ea typeface="Meiryo UI" panose="020B0604030504040204" pitchFamily="50" charset="-128"/>
                <a:cs typeface="MoolBoran" panose="020B0604020202020204" pitchFamily="34" charset="0"/>
              </a:rPr>
              <a:t>2</a:t>
            </a:r>
            <a:r>
              <a:rPr lang="ja-JP" altLang="en-US" sz="705" dirty="0">
                <a:latin typeface="Meiryo UI" panose="020B0604030504040204" pitchFamily="50" charset="-128"/>
                <a:ea typeface="Meiryo UI" panose="020B0604030504040204" pitchFamily="50" charset="-128"/>
                <a:cs typeface="MoolBoran" panose="020B0604020202020204" pitchFamily="34" charset="0"/>
              </a:rPr>
              <a:t>排出量実質ゼロ、大阪湾のプラごみの追加的汚染ゼロ、資源循環型社会が実現</a:t>
            </a:r>
            <a:endParaRPr lang="en-US" altLang="ja-JP" sz="705" dirty="0">
              <a:latin typeface="Meiryo UI" panose="020B0604030504040204" pitchFamily="50" charset="-128"/>
              <a:ea typeface="Meiryo UI" panose="020B0604030504040204" pitchFamily="50" charset="-128"/>
              <a:cs typeface="MoolBoran" panose="020B0604020202020204" pitchFamily="34" charset="0"/>
            </a:endParaRPr>
          </a:p>
          <a:p>
            <a:pPr marL="109951" indent="-109951">
              <a:lnSpc>
                <a:spcPts val="962"/>
              </a:lnSpc>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cs typeface="MoolBoran" panose="020B0604020202020204" pitchFamily="34" charset="0"/>
              </a:rPr>
              <a:t>大阪・関西万博を跳躍台とした国際的影響力の発揮など、各主体の取組みが世界及び未来へ波及し、持続可能な社会を構築</a:t>
            </a:r>
          </a:p>
        </p:txBody>
      </p:sp>
      <p:sp>
        <p:nvSpPr>
          <p:cNvPr id="192" name="テキスト ボックス 191">
            <a:extLst>
              <a:ext uri="{FF2B5EF4-FFF2-40B4-BE49-F238E27FC236}">
                <a16:creationId xmlns:a16="http://schemas.microsoft.com/office/drawing/2014/main" id="{70225BF1-A125-4868-BCCF-C0900F3CCB8D}"/>
              </a:ext>
            </a:extLst>
          </p:cNvPr>
          <p:cNvSpPr txBox="1"/>
          <p:nvPr/>
        </p:nvSpPr>
        <p:spPr>
          <a:xfrm>
            <a:off x="4856705" y="1396075"/>
            <a:ext cx="4752300" cy="605294"/>
          </a:xfrm>
          <a:prstGeom prst="rect">
            <a:avLst/>
          </a:prstGeom>
          <a:noFill/>
        </p:spPr>
        <p:txBody>
          <a:bodyPr wrap="square">
            <a:spAutoFit/>
          </a:bodyPr>
          <a:lstStyle/>
          <a:p>
            <a:pPr marL="109951" indent="-109951">
              <a:lnSpc>
                <a:spcPts val="962"/>
              </a:lnSpc>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今後</a:t>
            </a:r>
            <a:r>
              <a:rPr lang="en-US" altLang="ja-JP" sz="705" dirty="0">
                <a:latin typeface="Meiryo UI" panose="020B0604030504040204" pitchFamily="50" charset="-128"/>
                <a:ea typeface="Meiryo UI" panose="020B0604030504040204" pitchFamily="50" charset="-128"/>
              </a:rPr>
              <a:t>10</a:t>
            </a:r>
            <a:r>
              <a:rPr lang="ja-JP" altLang="en-US" sz="705" dirty="0">
                <a:latin typeface="Meiryo UI" panose="020B0604030504040204" pitchFamily="50" charset="-128"/>
                <a:ea typeface="Meiryo UI" panose="020B0604030504040204" pitchFamily="50" charset="-128"/>
              </a:rPr>
              <a:t>年間は、</a:t>
            </a:r>
            <a:r>
              <a:rPr lang="en-US" altLang="ja-JP" sz="705" dirty="0">
                <a:latin typeface="Meiryo UI" panose="020B0604030504040204" pitchFamily="50" charset="-128"/>
                <a:ea typeface="Meiryo UI" panose="020B0604030504040204" pitchFamily="50" charset="-128"/>
              </a:rPr>
              <a:t> 2050</a:t>
            </a:r>
            <a:r>
              <a:rPr lang="ja-JP" altLang="en-US" sz="705" dirty="0">
                <a:latin typeface="Meiryo UI" panose="020B0604030504040204" pitchFamily="50" charset="-128"/>
                <a:ea typeface="Meiryo UI" panose="020B0604030504040204" pitchFamily="50" charset="-128"/>
              </a:rPr>
              <a:t>年の将来像実現に向けた足掛かりを確実にすべく、具体的取組みを速やかに展開すべき重要な期間</a:t>
            </a:r>
            <a:endParaRPr lang="en-US" altLang="ja-JP" sz="705" dirty="0">
              <a:latin typeface="Meiryo UI" panose="020B0604030504040204" pitchFamily="50" charset="-128"/>
              <a:ea typeface="Meiryo UI" panose="020B0604030504040204" pitchFamily="50" charset="-128"/>
            </a:endParaRPr>
          </a:p>
          <a:p>
            <a:pPr marL="109951" indent="-109951">
              <a:lnSpc>
                <a:spcPts val="962"/>
              </a:lnSpc>
              <a:buFont typeface="Wingdings" panose="05000000000000000000" pitchFamily="2" charset="2"/>
              <a:buChar char="Ø"/>
            </a:pPr>
            <a:r>
              <a:rPr lang="en-US" altLang="ja-JP" sz="705" dirty="0">
                <a:latin typeface="Meiryo UI" panose="020B0604030504040204" pitchFamily="50" charset="-128"/>
                <a:ea typeface="Meiryo UI" panose="020B0604030504040204" pitchFamily="50" charset="-128"/>
              </a:rPr>
              <a:t>2030</a:t>
            </a:r>
            <a:r>
              <a:rPr lang="ja-JP" altLang="en-US" sz="705" dirty="0">
                <a:latin typeface="Meiryo UI" panose="020B0604030504040204" pitchFamily="50" charset="-128"/>
                <a:ea typeface="Meiryo UI" panose="020B0604030504040204" pitchFamily="50" charset="-128"/>
              </a:rPr>
              <a:t>年は</a:t>
            </a:r>
            <a:r>
              <a:rPr lang="en-US" altLang="ja-JP" sz="705" dirty="0">
                <a:latin typeface="Meiryo UI" panose="020B0604030504040204" pitchFamily="50" charset="-128"/>
                <a:ea typeface="Meiryo UI" panose="020B0604030504040204" pitchFamily="50" charset="-128"/>
              </a:rPr>
              <a:t>SDGs</a:t>
            </a:r>
            <a:r>
              <a:rPr lang="ja-JP" altLang="en-US" sz="705" dirty="0">
                <a:latin typeface="Meiryo UI" panose="020B0604030504040204" pitchFamily="50" charset="-128"/>
                <a:ea typeface="Meiryo UI" panose="020B0604030504040204" pitchFamily="50" charset="-128"/>
              </a:rPr>
              <a:t>目標年であり、</a:t>
            </a:r>
            <a:r>
              <a:rPr lang="en-US" altLang="ja-JP" sz="705" dirty="0">
                <a:latin typeface="Meiryo UI" panose="020B0604030504040204" pitchFamily="50" charset="-128"/>
                <a:ea typeface="Meiryo UI" panose="020B0604030504040204" pitchFamily="50" charset="-128"/>
              </a:rPr>
              <a:t>2025</a:t>
            </a:r>
            <a:r>
              <a:rPr lang="ja-JP" altLang="en-US" sz="705" dirty="0">
                <a:latin typeface="Meiryo UI" panose="020B0604030504040204" pitchFamily="50" charset="-128"/>
                <a:ea typeface="Meiryo UI" panose="020B0604030504040204" pitchFamily="50" charset="-128"/>
              </a:rPr>
              <a:t>年の大阪・関西万博において示されるアイデアが社会実装段階に入ることも鑑みて、以下の５つの環境施策分野ごとに「実現すべき姿」を整理し、個別計画に反映させることにより取組みを促進</a:t>
            </a:r>
            <a:endParaRPr lang="en-US" altLang="ja-JP" sz="705" dirty="0">
              <a:latin typeface="Meiryo UI" panose="020B0604030504040204" pitchFamily="50" charset="-128"/>
              <a:ea typeface="Meiryo UI" panose="020B0604030504040204" pitchFamily="50" charset="-128"/>
            </a:endParaRPr>
          </a:p>
          <a:p>
            <a:pPr>
              <a:lnSpc>
                <a:spcPts val="962"/>
              </a:lnSpc>
            </a:pPr>
            <a:r>
              <a:rPr lang="ja-JP" altLang="en-US" sz="705" b="1" dirty="0">
                <a:latin typeface="Meiryo UI" panose="020B0604030504040204" pitchFamily="50" charset="-128"/>
                <a:ea typeface="Meiryo UI" panose="020B0604030504040204" pitchFamily="50" charset="-128"/>
              </a:rPr>
              <a:t>　　脱炭素・省エネルギー</a:t>
            </a:r>
            <a:r>
              <a:rPr lang="ja-JP" altLang="en-US" sz="705" dirty="0">
                <a:latin typeface="Meiryo UI" panose="020B0604030504040204" pitchFamily="50" charset="-128"/>
                <a:ea typeface="Meiryo UI" panose="020B0604030504040204" pitchFamily="50" charset="-128"/>
              </a:rPr>
              <a:t>、</a:t>
            </a:r>
            <a:r>
              <a:rPr lang="ja-JP" altLang="en-US" sz="705" b="1" dirty="0">
                <a:latin typeface="Meiryo UI" panose="020B0604030504040204" pitchFamily="50" charset="-128"/>
                <a:ea typeface="Meiryo UI" panose="020B0604030504040204" pitchFamily="50" charset="-128"/>
              </a:rPr>
              <a:t>資源循環</a:t>
            </a:r>
            <a:r>
              <a:rPr lang="ja-JP" altLang="en-US" sz="705" dirty="0">
                <a:latin typeface="Meiryo UI" panose="020B0604030504040204" pitchFamily="50" charset="-128"/>
                <a:ea typeface="Meiryo UI" panose="020B0604030504040204" pitchFamily="50" charset="-128"/>
              </a:rPr>
              <a:t>、</a:t>
            </a:r>
            <a:r>
              <a:rPr lang="ja-JP" altLang="en-US" sz="705" b="1" dirty="0">
                <a:latin typeface="Meiryo UI" panose="020B0604030504040204" pitchFamily="50" charset="-128"/>
                <a:ea typeface="Meiryo UI" panose="020B0604030504040204" pitchFamily="50" charset="-128"/>
              </a:rPr>
              <a:t>全てのいのちの共生</a:t>
            </a:r>
            <a:r>
              <a:rPr lang="ja-JP" altLang="en-US" sz="705" dirty="0">
                <a:latin typeface="Meiryo UI" panose="020B0604030504040204" pitchFamily="50" charset="-128"/>
                <a:ea typeface="Meiryo UI" panose="020B0604030504040204" pitchFamily="50" charset="-128"/>
              </a:rPr>
              <a:t>、</a:t>
            </a:r>
            <a:r>
              <a:rPr lang="ja-JP" altLang="en-US" sz="705" b="1" dirty="0">
                <a:latin typeface="Meiryo UI" panose="020B0604030504040204" pitchFamily="50" charset="-128"/>
                <a:ea typeface="Meiryo UI" panose="020B0604030504040204" pitchFamily="50" charset="-128"/>
              </a:rPr>
              <a:t>健康で安心な暮らし</a:t>
            </a:r>
            <a:r>
              <a:rPr lang="ja-JP" altLang="en-US" sz="705" dirty="0">
                <a:latin typeface="Meiryo UI" panose="020B0604030504040204" pitchFamily="50" charset="-128"/>
                <a:ea typeface="Meiryo UI" panose="020B0604030504040204" pitchFamily="50" charset="-128"/>
              </a:rPr>
              <a:t>、</a:t>
            </a:r>
            <a:r>
              <a:rPr lang="ja-JP" altLang="en-US" sz="705" b="1" dirty="0">
                <a:latin typeface="Meiryo UI" panose="020B0604030504040204" pitchFamily="50" charset="-128"/>
                <a:ea typeface="Meiryo UI" panose="020B0604030504040204" pitchFamily="50" charset="-128"/>
              </a:rPr>
              <a:t>魅力と活力ある快適な地域づくり</a:t>
            </a:r>
            <a:endParaRPr lang="en-US" altLang="ja-JP" sz="705"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2528054" y="1047825"/>
            <a:ext cx="2031329" cy="774417"/>
            <a:chOff x="11530615" y="2660045"/>
            <a:chExt cx="3551310" cy="1353892"/>
          </a:xfrm>
        </p:grpSpPr>
        <p:grpSp>
          <p:nvGrpSpPr>
            <p:cNvPr id="3" name="グループ化 2">
              <a:extLst>
                <a:ext uri="{FF2B5EF4-FFF2-40B4-BE49-F238E27FC236}">
                  <a16:creationId xmlns:a16="http://schemas.microsoft.com/office/drawing/2014/main" id="{B3E78741-F931-4A3C-BA14-9ED5C3B4C009}"/>
                </a:ext>
              </a:extLst>
            </p:cNvPr>
            <p:cNvGrpSpPr/>
            <p:nvPr/>
          </p:nvGrpSpPr>
          <p:grpSpPr>
            <a:xfrm>
              <a:off x="11530615" y="2718599"/>
              <a:ext cx="3551310" cy="1295338"/>
              <a:chOff x="6784079" y="932296"/>
              <a:chExt cx="6250139" cy="2279729"/>
            </a:xfrm>
          </p:grpSpPr>
          <p:sp>
            <p:nvSpPr>
              <p:cNvPr id="182" name="正方形/長方形 181">
                <a:extLst>
                  <a:ext uri="{FF2B5EF4-FFF2-40B4-BE49-F238E27FC236}">
                    <a16:creationId xmlns:a16="http://schemas.microsoft.com/office/drawing/2014/main" id="{0EC77BC1-E004-44D9-9BC2-4FB495394715}"/>
                  </a:ext>
                </a:extLst>
              </p:cNvPr>
              <p:cNvSpPr/>
              <p:nvPr/>
            </p:nvSpPr>
            <p:spPr>
              <a:xfrm>
                <a:off x="8890457" y="932296"/>
                <a:ext cx="1697488" cy="554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13" dirty="0">
                    <a:solidFill>
                      <a:schemeClr val="tx1"/>
                    </a:solidFill>
                    <a:latin typeface="Meiryo UI" panose="020B0604030504040204" pitchFamily="50" charset="-128"/>
                    <a:ea typeface="Meiryo UI" panose="020B0604030504040204" pitchFamily="50" charset="-128"/>
                  </a:rPr>
                  <a:t>【SDGs</a:t>
                </a:r>
                <a:r>
                  <a:rPr lang="ja-JP" altLang="en-US" sz="513" dirty="0">
                    <a:solidFill>
                      <a:schemeClr val="tx1"/>
                    </a:solidFill>
                    <a:latin typeface="Meiryo UI" panose="020B0604030504040204" pitchFamily="50" charset="-128"/>
                    <a:ea typeface="Meiryo UI" panose="020B0604030504040204" pitchFamily="50" charset="-128"/>
                  </a:rPr>
                  <a:t>目標年</a:t>
                </a:r>
                <a:r>
                  <a:rPr lang="en-US" altLang="ja-JP" sz="513" dirty="0">
                    <a:solidFill>
                      <a:schemeClr val="tx1"/>
                    </a:solidFill>
                    <a:latin typeface="Meiryo UI" panose="020B0604030504040204" pitchFamily="50" charset="-128"/>
                    <a:ea typeface="Meiryo UI" panose="020B0604030504040204" pitchFamily="50" charset="-128"/>
                  </a:rPr>
                  <a:t>】</a:t>
                </a:r>
                <a:endParaRPr lang="ja-JP" altLang="en-US" sz="513" dirty="0">
                  <a:solidFill>
                    <a:schemeClr val="tx1"/>
                  </a:solidFill>
                  <a:latin typeface="Meiryo UI" panose="020B0604030504040204" pitchFamily="50" charset="-128"/>
                  <a:ea typeface="Meiryo UI" panose="020B0604030504040204" pitchFamily="50" charset="-128"/>
                </a:endParaRPr>
              </a:p>
            </p:txBody>
          </p:sp>
          <p:sp>
            <p:nvSpPr>
              <p:cNvPr id="184" name="二等辺三角形 183">
                <a:extLst>
                  <a:ext uri="{FF2B5EF4-FFF2-40B4-BE49-F238E27FC236}">
                    <a16:creationId xmlns:a16="http://schemas.microsoft.com/office/drawing/2014/main" id="{B6F4FD64-335A-4810-AD5E-FE49FD670F2C}"/>
                  </a:ext>
                </a:extLst>
              </p:cNvPr>
              <p:cNvSpPr/>
              <p:nvPr/>
            </p:nvSpPr>
            <p:spPr>
              <a:xfrm rot="10800000">
                <a:off x="7773716" y="1462990"/>
                <a:ext cx="153668" cy="9291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41">
                  <a:latin typeface="Meiryo UI" panose="020B0604030504040204" pitchFamily="50" charset="-128"/>
                  <a:ea typeface="Meiryo UI" panose="020B0604030504040204" pitchFamily="50" charset="-128"/>
                </a:endParaRPr>
              </a:p>
            </p:txBody>
          </p:sp>
          <p:sp>
            <p:nvSpPr>
              <p:cNvPr id="185" name="二等辺三角形 184">
                <a:extLst>
                  <a:ext uri="{FF2B5EF4-FFF2-40B4-BE49-F238E27FC236}">
                    <a16:creationId xmlns:a16="http://schemas.microsoft.com/office/drawing/2014/main" id="{3696D5F6-C95D-4219-B607-F9866ACF2AFF}"/>
                  </a:ext>
                </a:extLst>
              </p:cNvPr>
              <p:cNvSpPr/>
              <p:nvPr/>
            </p:nvSpPr>
            <p:spPr>
              <a:xfrm rot="10800000">
                <a:off x="9609314" y="1462991"/>
                <a:ext cx="153668" cy="929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41">
                  <a:latin typeface="Meiryo UI" panose="020B0604030504040204" pitchFamily="50" charset="-128"/>
                  <a:ea typeface="Meiryo UI" panose="020B0604030504040204" pitchFamily="50" charset="-128"/>
                </a:endParaRPr>
              </a:p>
            </p:txBody>
          </p:sp>
          <p:sp>
            <p:nvSpPr>
              <p:cNvPr id="187" name="二等辺三角形 186">
                <a:extLst>
                  <a:ext uri="{FF2B5EF4-FFF2-40B4-BE49-F238E27FC236}">
                    <a16:creationId xmlns:a16="http://schemas.microsoft.com/office/drawing/2014/main" id="{858CB238-EE8E-4B2D-B4D5-A14D9530652C}"/>
                  </a:ext>
                </a:extLst>
              </p:cNvPr>
              <p:cNvSpPr/>
              <p:nvPr/>
            </p:nvSpPr>
            <p:spPr>
              <a:xfrm rot="16200000">
                <a:off x="9924368" y="997798"/>
                <a:ext cx="1181773" cy="2810337"/>
              </a:xfrm>
              <a:prstGeom prst="triangle">
                <a:avLst/>
              </a:prstGeom>
              <a:gradFill flip="none" rotWithShape="1">
                <a:gsLst>
                  <a:gs pos="0">
                    <a:schemeClr val="bg1"/>
                  </a:gs>
                  <a:gs pos="25000">
                    <a:schemeClr val="accent2">
                      <a:lumMod val="60000"/>
                      <a:lumOff val="40000"/>
                    </a:schemeClr>
                  </a:gs>
                  <a:gs pos="100000">
                    <a:schemeClr val="accent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41">
                  <a:latin typeface="Meiryo UI" panose="020B0604030504040204" pitchFamily="50" charset="-128"/>
                  <a:ea typeface="Meiryo UI" panose="020B0604030504040204" pitchFamily="50" charset="-128"/>
                </a:endParaRPr>
              </a:p>
            </p:txBody>
          </p:sp>
          <p:sp>
            <p:nvSpPr>
              <p:cNvPr id="188" name="正方形/長方形 187">
                <a:extLst>
                  <a:ext uri="{FF2B5EF4-FFF2-40B4-BE49-F238E27FC236}">
                    <a16:creationId xmlns:a16="http://schemas.microsoft.com/office/drawing/2014/main" id="{5A8DBB2A-4453-4CD4-B01F-920A7738C814}"/>
                  </a:ext>
                </a:extLst>
              </p:cNvPr>
              <p:cNvSpPr/>
              <p:nvPr/>
            </p:nvSpPr>
            <p:spPr>
              <a:xfrm>
                <a:off x="11950860" y="1593912"/>
                <a:ext cx="1083358" cy="1618113"/>
              </a:xfrm>
              <a:prstGeom prst="rect">
                <a:avLst/>
              </a:prstGeom>
              <a:solidFill>
                <a:schemeClr val="accent1">
                  <a:lumMod val="60000"/>
                  <a:lumOff val="40000"/>
                </a:schemeClr>
              </a:solidFill>
              <a:ln>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09" b="1" dirty="0">
                    <a:solidFill>
                      <a:schemeClr val="tx1"/>
                    </a:solidFill>
                    <a:latin typeface="Meiryo UI" panose="020B0604030504040204" pitchFamily="50" charset="-128"/>
                    <a:ea typeface="Meiryo UI" panose="020B0604030504040204" pitchFamily="50" charset="-128"/>
                  </a:rPr>
                  <a:t>2050</a:t>
                </a:r>
                <a:r>
                  <a:rPr lang="ja-JP" altLang="en-US" sz="609" b="1" dirty="0">
                    <a:solidFill>
                      <a:schemeClr val="tx1"/>
                    </a:solidFill>
                    <a:latin typeface="Meiryo UI" panose="020B0604030504040204" pitchFamily="50" charset="-128"/>
                    <a:ea typeface="Meiryo UI" panose="020B0604030504040204" pitchFamily="50" charset="-128"/>
                  </a:rPr>
                  <a:t>年</a:t>
                </a:r>
                <a:endParaRPr lang="en-US" altLang="ja-JP" sz="609" b="1" dirty="0">
                  <a:solidFill>
                    <a:schemeClr val="tx1"/>
                  </a:solidFill>
                  <a:latin typeface="Meiryo UI" panose="020B0604030504040204" pitchFamily="50" charset="-128"/>
                  <a:ea typeface="Meiryo UI" panose="020B0604030504040204" pitchFamily="50" charset="-128"/>
                </a:endParaRPr>
              </a:p>
              <a:p>
                <a:pPr algn="ctr"/>
                <a:r>
                  <a:rPr lang="ja-JP" altLang="en-US" sz="609" b="1" dirty="0">
                    <a:solidFill>
                      <a:schemeClr val="tx1"/>
                    </a:solidFill>
                    <a:latin typeface="Meiryo UI" panose="020B0604030504040204" pitchFamily="50" charset="-128"/>
                    <a:ea typeface="Meiryo UI" panose="020B0604030504040204" pitchFamily="50" charset="-128"/>
                  </a:rPr>
                  <a:t>めざすべき</a:t>
                </a:r>
                <a:endParaRPr lang="en-US" altLang="ja-JP" sz="609" b="1" dirty="0">
                  <a:solidFill>
                    <a:schemeClr val="tx1"/>
                  </a:solidFill>
                  <a:latin typeface="Meiryo UI" panose="020B0604030504040204" pitchFamily="50" charset="-128"/>
                  <a:ea typeface="Meiryo UI" panose="020B0604030504040204" pitchFamily="50" charset="-128"/>
                </a:endParaRPr>
              </a:p>
              <a:p>
                <a:pPr algn="ctr"/>
                <a:r>
                  <a:rPr lang="ja-JP" altLang="en-US" sz="609" b="1" dirty="0">
                    <a:solidFill>
                      <a:schemeClr val="tx1"/>
                    </a:solidFill>
                    <a:latin typeface="Meiryo UI" panose="020B0604030504040204" pitchFamily="50" charset="-128"/>
                    <a:ea typeface="Meiryo UI" panose="020B0604030504040204" pitchFamily="50" charset="-128"/>
                  </a:rPr>
                  <a:t>将来像</a:t>
                </a:r>
                <a:endParaRPr lang="en-US" altLang="ja-JP" sz="609" b="1" dirty="0">
                  <a:solidFill>
                    <a:schemeClr val="tx1"/>
                  </a:solidFill>
                  <a:latin typeface="Meiryo UI" panose="020B0604030504040204" pitchFamily="50" charset="-128"/>
                  <a:ea typeface="Meiryo UI" panose="020B0604030504040204" pitchFamily="50" charset="-128"/>
                </a:endParaRPr>
              </a:p>
            </p:txBody>
          </p:sp>
          <p:sp>
            <p:nvSpPr>
              <p:cNvPr id="189" name="正方形/長方形 188">
                <a:extLst>
                  <a:ext uri="{FF2B5EF4-FFF2-40B4-BE49-F238E27FC236}">
                    <a16:creationId xmlns:a16="http://schemas.microsoft.com/office/drawing/2014/main" id="{3D0FD44B-66B8-42B4-B822-DE27A4D59DB9}"/>
                  </a:ext>
                </a:extLst>
              </p:cNvPr>
              <p:cNvSpPr/>
              <p:nvPr/>
            </p:nvSpPr>
            <p:spPr>
              <a:xfrm>
                <a:off x="9153409" y="1600491"/>
                <a:ext cx="1106383" cy="1604960"/>
              </a:xfrm>
              <a:prstGeom prst="rect">
                <a:avLst/>
              </a:prstGeom>
              <a:solidFill>
                <a:srgbClr val="99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609" b="1" dirty="0">
                    <a:solidFill>
                      <a:schemeClr val="tx1"/>
                    </a:solidFill>
                    <a:latin typeface="Meiryo UI" panose="020B0604030504040204" pitchFamily="50" charset="-128"/>
                    <a:ea typeface="Meiryo UI" panose="020B0604030504040204" pitchFamily="50" charset="-128"/>
                  </a:rPr>
                  <a:t>2030</a:t>
                </a:r>
                <a:r>
                  <a:rPr lang="ja-JP" altLang="en-US" sz="609" b="1" dirty="0">
                    <a:solidFill>
                      <a:schemeClr val="tx1"/>
                    </a:solidFill>
                    <a:latin typeface="Meiryo UI" panose="020B0604030504040204" pitchFamily="50" charset="-128"/>
                    <a:ea typeface="Meiryo UI" panose="020B0604030504040204" pitchFamily="50" charset="-128"/>
                  </a:rPr>
                  <a:t>年</a:t>
                </a:r>
                <a:endParaRPr lang="en-US" altLang="ja-JP" sz="609" b="1" dirty="0">
                  <a:solidFill>
                    <a:schemeClr val="tx1"/>
                  </a:solidFill>
                  <a:latin typeface="Meiryo UI" panose="020B0604030504040204" pitchFamily="50" charset="-128"/>
                  <a:ea typeface="Meiryo UI" panose="020B0604030504040204" pitchFamily="50" charset="-128"/>
                </a:endParaRPr>
              </a:p>
              <a:p>
                <a:pPr algn="ctr"/>
                <a:r>
                  <a:rPr lang="ja-JP" altLang="en-US" sz="609" b="1" dirty="0">
                    <a:solidFill>
                      <a:schemeClr val="tx1"/>
                    </a:solidFill>
                    <a:latin typeface="Meiryo UI" panose="020B0604030504040204" pitchFamily="50" charset="-128"/>
                    <a:ea typeface="Meiryo UI" panose="020B0604030504040204" pitchFamily="50" charset="-128"/>
                  </a:rPr>
                  <a:t>実現すべき</a:t>
                </a:r>
                <a:endParaRPr lang="en-US" altLang="ja-JP" sz="609" b="1" dirty="0">
                  <a:solidFill>
                    <a:schemeClr val="tx1"/>
                  </a:solidFill>
                  <a:latin typeface="Meiryo UI" panose="020B0604030504040204" pitchFamily="50" charset="-128"/>
                  <a:ea typeface="Meiryo UI" panose="020B0604030504040204" pitchFamily="50" charset="-128"/>
                </a:endParaRPr>
              </a:p>
              <a:p>
                <a:pPr algn="ctr"/>
                <a:r>
                  <a:rPr lang="ja-JP" altLang="en-US" sz="609" b="1" dirty="0">
                    <a:solidFill>
                      <a:schemeClr val="tx1"/>
                    </a:solidFill>
                    <a:latin typeface="Meiryo UI" panose="020B0604030504040204" pitchFamily="50" charset="-128"/>
                    <a:ea typeface="Meiryo UI" panose="020B0604030504040204" pitchFamily="50" charset="-128"/>
                  </a:rPr>
                  <a:t>姿</a:t>
                </a:r>
                <a:endParaRPr lang="en-US" altLang="ja-JP" sz="609" b="1" dirty="0">
                  <a:solidFill>
                    <a:schemeClr val="tx1"/>
                  </a:solidFill>
                  <a:latin typeface="Meiryo UI" panose="020B0604030504040204" pitchFamily="50" charset="-128"/>
                  <a:ea typeface="Meiryo UI" panose="020B0604030504040204" pitchFamily="50" charset="-128"/>
                </a:endParaRPr>
              </a:p>
            </p:txBody>
          </p:sp>
          <p:sp>
            <p:nvSpPr>
              <p:cNvPr id="190" name="正方形/長方形 189">
                <a:extLst>
                  <a:ext uri="{FF2B5EF4-FFF2-40B4-BE49-F238E27FC236}">
                    <a16:creationId xmlns:a16="http://schemas.microsoft.com/office/drawing/2014/main" id="{157DA260-A8DB-4079-9096-A7AD31AC6628}"/>
                  </a:ext>
                </a:extLst>
              </p:cNvPr>
              <p:cNvSpPr/>
              <p:nvPr/>
            </p:nvSpPr>
            <p:spPr>
              <a:xfrm>
                <a:off x="10141868" y="1954211"/>
                <a:ext cx="1805006" cy="897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77" dirty="0">
                    <a:solidFill>
                      <a:schemeClr val="tx1"/>
                    </a:solidFill>
                    <a:latin typeface="Meiryo UI" panose="020B0604030504040204" pitchFamily="50" charset="-128"/>
                    <a:ea typeface="Meiryo UI" panose="020B0604030504040204" pitchFamily="50" charset="-128"/>
                  </a:rPr>
                  <a:t>産業・社会の</a:t>
                </a:r>
                <a:endParaRPr lang="en-US" altLang="ja-JP" sz="577" dirty="0">
                  <a:solidFill>
                    <a:schemeClr val="tx1"/>
                  </a:solidFill>
                  <a:latin typeface="Meiryo UI" panose="020B0604030504040204" pitchFamily="50" charset="-128"/>
                  <a:ea typeface="Meiryo UI" panose="020B0604030504040204" pitchFamily="50" charset="-128"/>
                </a:endParaRPr>
              </a:p>
              <a:p>
                <a:pPr algn="ctr"/>
                <a:r>
                  <a:rPr lang="ja-JP" altLang="en-US" sz="577" dirty="0">
                    <a:solidFill>
                      <a:schemeClr val="tx1"/>
                    </a:solidFill>
                    <a:latin typeface="Meiryo UI" panose="020B0604030504040204" pitchFamily="50" charset="-128"/>
                    <a:ea typeface="Meiryo UI" panose="020B0604030504040204" pitchFamily="50" charset="-128"/>
                  </a:rPr>
                  <a:t>大きな転換</a:t>
                </a:r>
                <a:endParaRPr lang="en-US" altLang="ja-JP" sz="577" dirty="0">
                  <a:solidFill>
                    <a:schemeClr val="tx1"/>
                  </a:solidFill>
                  <a:latin typeface="Meiryo UI" panose="020B0604030504040204" pitchFamily="50" charset="-128"/>
                  <a:ea typeface="Meiryo UI" panose="020B0604030504040204" pitchFamily="50" charset="-128"/>
                </a:endParaRPr>
              </a:p>
              <a:p>
                <a:pPr algn="ctr"/>
                <a:r>
                  <a:rPr lang="ja-JP" altLang="en-US" sz="577" dirty="0">
                    <a:solidFill>
                      <a:schemeClr val="tx1"/>
                    </a:solidFill>
                    <a:latin typeface="Meiryo UI" panose="020B0604030504040204" pitchFamily="50" charset="-128"/>
                    <a:ea typeface="Meiryo UI" panose="020B0604030504040204" pitchFamily="50" charset="-128"/>
                  </a:rPr>
                  <a:t>世界・未来への</a:t>
                </a:r>
                <a:endParaRPr lang="en-US" altLang="ja-JP" sz="577" dirty="0">
                  <a:solidFill>
                    <a:schemeClr val="tx1"/>
                  </a:solidFill>
                  <a:latin typeface="Meiryo UI" panose="020B0604030504040204" pitchFamily="50" charset="-128"/>
                  <a:ea typeface="Meiryo UI" panose="020B0604030504040204" pitchFamily="50" charset="-128"/>
                </a:endParaRPr>
              </a:p>
              <a:p>
                <a:pPr algn="ctr"/>
                <a:r>
                  <a:rPr lang="ja-JP" altLang="en-US" sz="577" dirty="0">
                    <a:solidFill>
                      <a:schemeClr val="tx1"/>
                    </a:solidFill>
                    <a:latin typeface="Meiryo UI" panose="020B0604030504040204" pitchFamily="50" charset="-128"/>
                    <a:ea typeface="Meiryo UI" panose="020B0604030504040204" pitchFamily="50" charset="-128"/>
                  </a:rPr>
                  <a:t>波及</a:t>
                </a:r>
                <a:endParaRPr lang="en-US" altLang="ja-JP" sz="577" dirty="0">
                  <a:solidFill>
                    <a:schemeClr val="tx1"/>
                  </a:solidFill>
                  <a:latin typeface="Meiryo UI" panose="020B0604030504040204" pitchFamily="50" charset="-128"/>
                  <a:ea typeface="Meiryo UI" panose="020B0604030504040204" pitchFamily="50" charset="-128"/>
                </a:endParaRPr>
              </a:p>
            </p:txBody>
          </p:sp>
          <p:sp>
            <p:nvSpPr>
              <p:cNvPr id="191" name="ホームベース 27">
                <a:extLst>
                  <a:ext uri="{FF2B5EF4-FFF2-40B4-BE49-F238E27FC236}">
                    <a16:creationId xmlns:a16="http://schemas.microsoft.com/office/drawing/2014/main" id="{23D0A3C5-AE8D-4F13-9996-13EA7AB0BF11}"/>
                  </a:ext>
                </a:extLst>
              </p:cNvPr>
              <p:cNvSpPr/>
              <p:nvPr/>
            </p:nvSpPr>
            <p:spPr>
              <a:xfrm>
                <a:off x="6784079" y="1687361"/>
                <a:ext cx="2317194" cy="1431213"/>
              </a:xfrm>
              <a:prstGeom prst="homePlate">
                <a:avLst>
                  <a:gd name="adj" fmla="val 13651"/>
                </a:avLst>
              </a:prstGeom>
              <a:solidFill>
                <a:schemeClr val="accent2">
                  <a:lumMod val="40000"/>
                  <a:lumOff val="60000"/>
                </a:schemeClr>
              </a:solidFill>
              <a:ln w="9525">
                <a:solidFill>
                  <a:schemeClr val="accent2">
                    <a:lumMod val="75000"/>
                  </a:schemeClr>
                </a:solid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3088" rIns="0" rtlCol="0" anchor="ctr"/>
              <a:lstStyle/>
              <a:p>
                <a:r>
                  <a:rPr lang="en-US" altLang="ja-JP" sz="577" dirty="0">
                    <a:solidFill>
                      <a:schemeClr val="tx1"/>
                    </a:solidFill>
                    <a:latin typeface="Meiryo UI" panose="020B0604030504040204" pitchFamily="50" charset="-128"/>
                    <a:ea typeface="Meiryo UI" panose="020B0604030504040204" pitchFamily="50" charset="-128"/>
                  </a:rPr>
                  <a:t>2050</a:t>
                </a:r>
                <a:r>
                  <a:rPr lang="ja-JP" altLang="en-US" sz="577" dirty="0">
                    <a:solidFill>
                      <a:schemeClr val="tx1"/>
                    </a:solidFill>
                    <a:latin typeface="Meiryo UI" panose="020B0604030504040204" pitchFamily="50" charset="-128"/>
                    <a:ea typeface="Meiryo UI" panose="020B0604030504040204" pitchFamily="50" charset="-128"/>
                  </a:rPr>
                  <a:t>年の将来像実現に向けて足掛かりを</a:t>
                </a:r>
                <a:endParaRPr lang="en-US" altLang="ja-JP" sz="577" dirty="0">
                  <a:solidFill>
                    <a:schemeClr val="tx1"/>
                  </a:solidFill>
                  <a:latin typeface="Meiryo UI" panose="020B0604030504040204" pitchFamily="50" charset="-128"/>
                  <a:ea typeface="Meiryo UI" panose="020B0604030504040204" pitchFamily="50" charset="-128"/>
                </a:endParaRPr>
              </a:p>
              <a:p>
                <a:r>
                  <a:rPr lang="ja-JP" altLang="en-US" sz="577" dirty="0">
                    <a:solidFill>
                      <a:schemeClr val="tx1"/>
                    </a:solidFill>
                    <a:latin typeface="Meiryo UI" panose="020B0604030504040204" pitchFamily="50" charset="-128"/>
                    <a:ea typeface="Meiryo UI" panose="020B0604030504040204" pitchFamily="50" charset="-128"/>
                  </a:rPr>
                  <a:t>確実にすべく、具体的取組みを速やかに展開</a:t>
                </a:r>
              </a:p>
            </p:txBody>
          </p:sp>
        </p:grpSp>
        <p:sp>
          <p:nvSpPr>
            <p:cNvPr id="193" name="正方形/長方形 192">
              <a:extLst>
                <a:ext uri="{FF2B5EF4-FFF2-40B4-BE49-F238E27FC236}">
                  <a16:creationId xmlns:a16="http://schemas.microsoft.com/office/drawing/2014/main" id="{343BD84F-EF6E-4571-82BB-C32DBD399FD0}"/>
                </a:ext>
              </a:extLst>
            </p:cNvPr>
            <p:cNvSpPr/>
            <p:nvPr/>
          </p:nvSpPr>
          <p:spPr>
            <a:xfrm>
              <a:off x="11574281" y="2660045"/>
              <a:ext cx="1173792" cy="433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13" dirty="0">
                  <a:solidFill>
                    <a:schemeClr val="tx1"/>
                  </a:solidFill>
                  <a:latin typeface="Meiryo UI" panose="020B0604030504040204" pitchFamily="50" charset="-128"/>
                  <a:ea typeface="Meiryo UI" panose="020B0604030504040204" pitchFamily="50" charset="-128"/>
                </a:rPr>
                <a:t>2025</a:t>
              </a:r>
              <a:r>
                <a:rPr lang="ja-JP" altLang="en-US" sz="513" dirty="0">
                  <a:solidFill>
                    <a:schemeClr val="tx1"/>
                  </a:solidFill>
                  <a:latin typeface="Meiryo UI" panose="020B0604030504040204" pitchFamily="50" charset="-128"/>
                  <a:ea typeface="Meiryo UI" panose="020B0604030504040204" pitchFamily="50" charset="-128"/>
                </a:rPr>
                <a:t>年</a:t>
              </a:r>
              <a:endParaRPr lang="en-US" altLang="ja-JP" sz="513" dirty="0">
                <a:solidFill>
                  <a:schemeClr val="tx1"/>
                </a:solidFill>
                <a:latin typeface="Meiryo UI" panose="020B0604030504040204" pitchFamily="50" charset="-128"/>
                <a:ea typeface="Meiryo UI" panose="020B0604030504040204" pitchFamily="50" charset="-128"/>
              </a:endParaRPr>
            </a:p>
            <a:p>
              <a:pPr algn="ctr"/>
              <a:r>
                <a:rPr lang="en-US" altLang="ja-JP" sz="513" dirty="0">
                  <a:solidFill>
                    <a:schemeClr val="tx1"/>
                  </a:solidFill>
                  <a:latin typeface="Meiryo UI" panose="020B0604030504040204" pitchFamily="50" charset="-128"/>
                  <a:ea typeface="Meiryo UI" panose="020B0604030504040204" pitchFamily="50" charset="-128"/>
                </a:rPr>
                <a:t>【</a:t>
              </a:r>
              <a:r>
                <a:rPr lang="ja-JP" altLang="en-US" sz="513" dirty="0">
                  <a:solidFill>
                    <a:schemeClr val="tx1"/>
                  </a:solidFill>
                  <a:latin typeface="Meiryo UI" panose="020B0604030504040204" pitchFamily="50" charset="-128"/>
                  <a:ea typeface="Meiryo UI" panose="020B0604030504040204" pitchFamily="50" charset="-128"/>
                </a:rPr>
                <a:t>大阪・関西万博</a:t>
              </a:r>
              <a:r>
                <a:rPr lang="en-US" altLang="ja-JP" sz="513" dirty="0">
                  <a:solidFill>
                    <a:schemeClr val="tx1"/>
                  </a:solidFill>
                  <a:latin typeface="Meiryo UI" panose="020B0604030504040204" pitchFamily="50" charset="-128"/>
                  <a:ea typeface="Meiryo UI" panose="020B0604030504040204" pitchFamily="50" charset="-128"/>
                </a:rPr>
                <a:t>】</a:t>
              </a:r>
              <a:endParaRPr lang="ja-JP" altLang="en-US" sz="513" dirty="0">
                <a:solidFill>
                  <a:schemeClr val="tx1"/>
                </a:solidFill>
                <a:latin typeface="Meiryo UI" panose="020B0604030504040204" pitchFamily="50" charset="-128"/>
                <a:ea typeface="Meiryo UI" panose="020B0604030504040204" pitchFamily="50" charset="-128"/>
              </a:endParaRPr>
            </a:p>
          </p:txBody>
        </p:sp>
      </p:grpSp>
      <p:sp>
        <p:nvSpPr>
          <p:cNvPr id="180" name="テキスト ボックス 179">
            <a:extLst>
              <a:ext uri="{FF2B5EF4-FFF2-40B4-BE49-F238E27FC236}">
                <a16:creationId xmlns:a16="http://schemas.microsoft.com/office/drawing/2014/main" id="{5B8ED427-D601-4D85-B242-559F86A361AC}"/>
              </a:ext>
            </a:extLst>
          </p:cNvPr>
          <p:cNvSpPr txBox="1"/>
          <p:nvPr/>
        </p:nvSpPr>
        <p:spPr>
          <a:xfrm>
            <a:off x="2536327" y="2389674"/>
            <a:ext cx="2557363" cy="1041311"/>
          </a:xfrm>
          <a:prstGeom prst="rect">
            <a:avLst/>
          </a:prstGeom>
          <a:noFill/>
        </p:spPr>
        <p:txBody>
          <a:bodyPr wrap="square">
            <a:spAutoFit/>
          </a:bodyPr>
          <a:lstStyle/>
          <a:p>
            <a:pPr marL="109951" indent="-109951" algn="just">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経済のグローバル化等による世界の相互依存の高まりや世界人口の増加により、エネルギー、水、食料等の需要が増大した結果、地球環境の悪化は深刻化</a:t>
            </a:r>
            <a:endParaRPr lang="en-US" altLang="ja-JP" sz="705" dirty="0">
              <a:latin typeface="Meiryo UI" panose="020B0604030504040204" pitchFamily="50" charset="-128"/>
              <a:ea typeface="Meiryo UI" panose="020B0604030504040204" pitchFamily="50" charset="-128"/>
            </a:endParaRPr>
          </a:p>
          <a:p>
            <a:pPr marL="109951" indent="-109951" algn="just">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大阪が将来にわたって成長・発展していくためには、府域のみならず</a:t>
            </a:r>
            <a:r>
              <a:rPr lang="ja-JP" altLang="en-US" sz="705" b="1" dirty="0">
                <a:latin typeface="Meiryo UI" panose="020B0604030504040204" pitchFamily="50" charset="-128"/>
                <a:ea typeface="Meiryo UI" panose="020B0604030504040204" pitchFamily="50" charset="-128"/>
              </a:rPr>
              <a:t>世界全体の健全な環境と安定した社会・経済</a:t>
            </a:r>
            <a:r>
              <a:rPr lang="ja-JP" altLang="en-US" sz="705" dirty="0">
                <a:latin typeface="Meiryo UI" panose="020B0604030504040204" pitchFamily="50" charset="-128"/>
                <a:ea typeface="Meiryo UI" panose="020B0604030504040204" pitchFamily="50" charset="-128"/>
              </a:rPr>
              <a:t>が必要不可欠であるとともに、</a:t>
            </a:r>
            <a:r>
              <a:rPr lang="ja-JP" altLang="en-US" sz="705" b="1" dirty="0">
                <a:latin typeface="Meiryo UI" panose="020B0604030504040204" pitchFamily="50" charset="-128"/>
                <a:ea typeface="Meiryo UI" panose="020B0604030504040204" pitchFamily="50" charset="-128"/>
              </a:rPr>
              <a:t>中・長期的な視点</a:t>
            </a:r>
            <a:r>
              <a:rPr lang="ja-JP" altLang="en-US" sz="705" dirty="0">
                <a:latin typeface="Meiryo UI" panose="020B0604030504040204" pitchFamily="50" charset="-128"/>
                <a:ea typeface="Meiryo UI" panose="020B0604030504040204" pitchFamily="50" charset="-128"/>
              </a:rPr>
              <a:t>で課題解決に取り組むことが必要</a:t>
            </a:r>
            <a:endParaRPr lang="en-US" altLang="ja-JP" sz="705" b="1" dirty="0">
              <a:latin typeface="Meiryo UI" panose="020B0604030504040204" pitchFamily="50" charset="-128"/>
              <a:ea typeface="Meiryo UI" panose="020B0604030504040204" pitchFamily="50" charset="-128"/>
            </a:endParaRPr>
          </a:p>
        </p:txBody>
      </p:sp>
      <p:sp>
        <p:nvSpPr>
          <p:cNvPr id="196" name="テキスト ボックス 195">
            <a:extLst>
              <a:ext uri="{FF2B5EF4-FFF2-40B4-BE49-F238E27FC236}">
                <a16:creationId xmlns:a16="http://schemas.microsoft.com/office/drawing/2014/main" id="{BD7C6019-FAFE-41F3-9929-0EB570BB311E}"/>
              </a:ext>
            </a:extLst>
          </p:cNvPr>
          <p:cNvSpPr txBox="1"/>
          <p:nvPr/>
        </p:nvSpPr>
        <p:spPr>
          <a:xfrm>
            <a:off x="2528054" y="3513409"/>
            <a:ext cx="2576997" cy="784830"/>
          </a:xfrm>
          <a:prstGeom prst="rect">
            <a:avLst/>
          </a:prstGeom>
          <a:noFill/>
        </p:spPr>
        <p:txBody>
          <a:bodyPr wrap="square">
            <a:spAutoFit/>
          </a:bodyPr>
          <a:lstStyle/>
          <a:p>
            <a:pPr marL="109951" indent="-109951" algn="just">
              <a:lnSpc>
                <a:spcPts val="1026"/>
              </a:lnSpc>
              <a:spcBef>
                <a:spcPts val="385"/>
              </a:spcBef>
              <a:buFont typeface="Wingdings" panose="05000000000000000000" pitchFamily="2" charset="2"/>
              <a:buChar char="Ø"/>
            </a:pPr>
            <a:r>
              <a:rPr lang="ja-JP" altLang="ja-JP" sz="705" dirty="0">
                <a:latin typeface="Meiryo UI" panose="020B0604030504040204" pitchFamily="50" charset="-128"/>
                <a:ea typeface="Meiryo UI" panose="020B0604030504040204" pitchFamily="50" charset="-128"/>
              </a:rPr>
              <a:t>環境課題と社会・経済課題は密接に関連していることから、</a:t>
            </a:r>
            <a:r>
              <a:rPr lang="en-US" altLang="ja-JP" sz="705" dirty="0">
                <a:latin typeface="Meiryo UI" panose="020B0604030504040204" pitchFamily="50" charset="-128"/>
                <a:ea typeface="Meiryo UI" panose="020B0604030504040204" pitchFamily="50" charset="-128"/>
              </a:rPr>
              <a:t>SDGs</a:t>
            </a:r>
            <a:r>
              <a:rPr lang="ja-JP" altLang="en-US" sz="705" dirty="0">
                <a:latin typeface="Meiryo UI" panose="020B0604030504040204" pitchFamily="50" charset="-128"/>
                <a:ea typeface="Meiryo UI" panose="020B0604030504040204" pitchFamily="50" charset="-128"/>
              </a:rPr>
              <a:t>の考え方も踏まえて、</a:t>
            </a:r>
            <a:r>
              <a:rPr lang="ja-JP" altLang="ja-JP" sz="705" dirty="0">
                <a:latin typeface="Meiryo UI" panose="020B0604030504040204" pitchFamily="50" charset="-128"/>
                <a:ea typeface="Meiryo UI" panose="020B0604030504040204" pitchFamily="50" charset="-128"/>
              </a:rPr>
              <a:t>環境施策を通じて</a:t>
            </a:r>
            <a:r>
              <a:rPr lang="ja-JP" altLang="ja-JP" sz="705" b="1" dirty="0">
                <a:latin typeface="Meiryo UI" panose="020B0604030504040204" pitchFamily="50" charset="-128"/>
                <a:ea typeface="Meiryo UI" panose="020B0604030504040204" pitchFamily="50" charset="-128"/>
              </a:rPr>
              <a:t>環境保全の効果</a:t>
            </a:r>
            <a:r>
              <a:rPr lang="ja-JP" altLang="ja-JP" sz="705" dirty="0">
                <a:latin typeface="Meiryo UI" panose="020B0604030504040204" pitchFamily="50" charset="-128"/>
                <a:ea typeface="Meiryo UI" panose="020B0604030504040204" pitchFamily="50" charset="-128"/>
              </a:rPr>
              <a:t>を最大限発揮</a:t>
            </a:r>
            <a:r>
              <a:rPr lang="ja-JP" altLang="en-US" sz="705" dirty="0">
                <a:latin typeface="Meiryo UI" panose="020B0604030504040204" pitchFamily="50" charset="-128"/>
                <a:ea typeface="Meiryo UI" panose="020B0604030504040204" pitchFamily="50" charset="-128"/>
              </a:rPr>
              <a:t>する</a:t>
            </a:r>
            <a:r>
              <a:rPr lang="ja-JP" altLang="ja-JP" sz="705" dirty="0">
                <a:latin typeface="Meiryo UI" panose="020B0604030504040204" pitchFamily="50" charset="-128"/>
                <a:ea typeface="Meiryo UI" panose="020B0604030504040204" pitchFamily="50" charset="-128"/>
              </a:rPr>
              <a:t>取組みと</a:t>
            </a:r>
            <a:r>
              <a:rPr lang="ja-JP" altLang="en-US" sz="705" dirty="0">
                <a:latin typeface="Meiryo UI" panose="020B0604030504040204" pitchFamily="50" charset="-128"/>
                <a:ea typeface="Meiryo UI" panose="020B0604030504040204" pitchFamily="50" charset="-128"/>
              </a:rPr>
              <a:t>あわせて</a:t>
            </a:r>
            <a:r>
              <a:rPr lang="ja-JP" altLang="ja-JP" sz="705" dirty="0">
                <a:latin typeface="Meiryo UI" panose="020B0604030504040204" pitchFamily="50" charset="-128"/>
                <a:ea typeface="Meiryo UI" panose="020B0604030504040204" pitchFamily="50" charset="-128"/>
              </a:rPr>
              <a:t>、</a:t>
            </a:r>
            <a:r>
              <a:rPr lang="ja-JP" altLang="ja-JP" sz="705" b="1" dirty="0">
                <a:latin typeface="Meiryo UI" panose="020B0604030504040204" pitchFamily="50" charset="-128"/>
                <a:ea typeface="Meiryo UI" panose="020B0604030504040204" pitchFamily="50" charset="-128"/>
              </a:rPr>
              <a:t>社会の公正性・包摂性・強靭性</a:t>
            </a:r>
            <a:r>
              <a:rPr lang="ja-JP" altLang="en-US" sz="705" b="1" dirty="0">
                <a:latin typeface="Meiryo UI" panose="020B0604030504040204" pitchFamily="50" charset="-128"/>
                <a:ea typeface="Meiryo UI" panose="020B0604030504040204" pitchFamily="50" charset="-128"/>
              </a:rPr>
              <a:t>の</a:t>
            </a:r>
            <a:r>
              <a:rPr lang="ja-JP" altLang="ja-JP" sz="705" b="1" dirty="0">
                <a:latin typeface="Meiryo UI" panose="020B0604030504040204" pitchFamily="50" charset="-128"/>
                <a:ea typeface="Meiryo UI" panose="020B0604030504040204" pitchFamily="50" charset="-128"/>
              </a:rPr>
              <a:t>向上</a:t>
            </a:r>
            <a:r>
              <a:rPr lang="ja-JP" altLang="en-US" sz="705" dirty="0">
                <a:latin typeface="Meiryo UI" panose="020B0604030504040204" pitchFamily="50" charset="-128"/>
                <a:ea typeface="Meiryo UI" panose="020B0604030504040204" pitchFamily="50" charset="-128"/>
              </a:rPr>
              <a:t>と</a:t>
            </a:r>
            <a:r>
              <a:rPr lang="ja-JP" altLang="ja-JP" sz="705" dirty="0">
                <a:latin typeface="Meiryo UI" panose="020B0604030504040204" pitchFamily="50" charset="-128"/>
                <a:ea typeface="Meiryo UI" panose="020B0604030504040204" pitchFamily="50" charset="-128"/>
              </a:rPr>
              <a:t>、</a:t>
            </a:r>
            <a:r>
              <a:rPr lang="ja-JP" altLang="ja-JP" sz="705" b="1" dirty="0">
                <a:latin typeface="Meiryo UI" panose="020B0604030504040204" pitchFamily="50" charset="-128"/>
                <a:ea typeface="Meiryo UI" panose="020B0604030504040204" pitchFamily="50" charset="-128"/>
              </a:rPr>
              <a:t>持続的</a:t>
            </a:r>
            <a:r>
              <a:rPr lang="ja-JP" altLang="en-US" sz="705" b="1" dirty="0">
                <a:latin typeface="Meiryo UI" panose="020B0604030504040204" pitchFamily="50" charset="-128"/>
                <a:ea typeface="Meiryo UI" panose="020B0604030504040204" pitchFamily="50" charset="-128"/>
              </a:rPr>
              <a:t>な</a:t>
            </a:r>
            <a:r>
              <a:rPr lang="ja-JP" altLang="ja-JP" sz="705" b="1" dirty="0">
                <a:latin typeface="Meiryo UI" panose="020B0604030504040204" pitchFamily="50" charset="-128"/>
                <a:ea typeface="Meiryo UI" panose="020B0604030504040204" pitchFamily="50" charset="-128"/>
              </a:rPr>
              <a:t>経済成長</a:t>
            </a:r>
            <a:r>
              <a:rPr lang="ja-JP" altLang="en-US" sz="705" b="1" dirty="0">
                <a:latin typeface="Meiryo UI" panose="020B0604030504040204" pitchFamily="50" charset="-128"/>
                <a:ea typeface="Meiryo UI" panose="020B0604030504040204" pitchFamily="50" charset="-128"/>
              </a:rPr>
              <a:t>の確保</a:t>
            </a:r>
            <a:r>
              <a:rPr lang="ja-JP" altLang="en-US" sz="705" dirty="0">
                <a:latin typeface="Meiryo UI" panose="020B0604030504040204" pitchFamily="50" charset="-128"/>
                <a:ea typeface="Meiryo UI" panose="020B0604030504040204" pitchFamily="50" charset="-128"/>
              </a:rPr>
              <a:t>が重要</a:t>
            </a:r>
            <a:endParaRPr lang="en-US" altLang="ja-JP" sz="705" dirty="0">
              <a:latin typeface="Meiryo UI" panose="020B0604030504040204" pitchFamily="50" charset="-128"/>
              <a:ea typeface="Meiryo UI" panose="020B0604030504040204" pitchFamily="50" charset="-128"/>
            </a:endParaRPr>
          </a:p>
          <a:p>
            <a:pPr marL="109951" indent="-109951">
              <a:lnSpc>
                <a:spcPts val="1026"/>
              </a:lnSpc>
              <a:spcBef>
                <a:spcPts val="385"/>
              </a:spcBef>
              <a:buFont typeface="Wingdings" panose="05000000000000000000" pitchFamily="2" charset="2"/>
              <a:buChar char="Ø"/>
            </a:pPr>
            <a:r>
              <a:rPr lang="ja-JP" altLang="en-US" sz="705" dirty="0">
                <a:latin typeface="Meiryo UI" panose="020B0604030504040204" pitchFamily="50" charset="-128"/>
                <a:ea typeface="Meiryo UI" panose="020B0604030504040204" pitchFamily="50" charset="-128"/>
              </a:rPr>
              <a:t>そのため、右の４つの観点を踏まえて、環境施策を展開 </a:t>
            </a:r>
            <a:endParaRPr lang="en-US" altLang="ja-JP" sz="705" dirty="0">
              <a:latin typeface="Meiryo UI" panose="020B0604030504040204" pitchFamily="50" charset="-128"/>
              <a:ea typeface="Meiryo UI" panose="020B0604030504040204" pitchFamily="50" charset="-128"/>
            </a:endParaRPr>
          </a:p>
        </p:txBody>
      </p:sp>
      <p:sp>
        <p:nvSpPr>
          <p:cNvPr id="201" name="角丸四角形 200"/>
          <p:cNvSpPr/>
          <p:nvPr/>
        </p:nvSpPr>
        <p:spPr>
          <a:xfrm>
            <a:off x="2485381" y="2077695"/>
            <a:ext cx="7220105" cy="2398935"/>
          </a:xfrm>
          <a:prstGeom prst="roundRect">
            <a:avLst>
              <a:gd name="adj" fmla="val 0"/>
            </a:avLst>
          </a:prstGeom>
          <a:noFill/>
          <a:ln w="1270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46176" rIns="58643" bIns="46176" numCol="1" spcCol="0" rtlCol="0" fromWordArt="0" anchor="t" anchorCtr="0" forceAA="0" compatLnSpc="1">
            <a:prstTxWarp prst="textNoShape">
              <a:avLst/>
            </a:prstTxWarp>
            <a:noAutofit/>
          </a:bodyPr>
          <a:lstStyle/>
          <a:p>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正方形/長方形 198"/>
          <p:cNvSpPr/>
          <p:nvPr/>
        </p:nvSpPr>
        <p:spPr>
          <a:xfrm>
            <a:off x="2487523" y="1990979"/>
            <a:ext cx="2077910" cy="184703"/>
          </a:xfrm>
          <a:prstGeom prst="rect">
            <a:avLst/>
          </a:prstGeom>
          <a:solidFill>
            <a:srgbClr val="007E39"/>
          </a:soli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４　施策の基本的な方向性</a:t>
            </a:r>
          </a:p>
        </p:txBody>
      </p:sp>
      <p:sp>
        <p:nvSpPr>
          <p:cNvPr id="221" name="角丸四角形 75">
            <a:extLst>
              <a:ext uri="{FF2B5EF4-FFF2-40B4-BE49-F238E27FC236}">
                <a16:creationId xmlns:a16="http://schemas.microsoft.com/office/drawing/2014/main" id="{1ADD78EB-61B3-4B17-8680-C129D40BD94F}"/>
              </a:ext>
            </a:extLst>
          </p:cNvPr>
          <p:cNvSpPr/>
          <p:nvPr/>
        </p:nvSpPr>
        <p:spPr>
          <a:xfrm>
            <a:off x="4704452" y="1213843"/>
            <a:ext cx="1339097"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lgn="ctr" defTabSz="586405">
              <a:defRPr/>
            </a:pPr>
            <a:r>
              <a:rPr kumimoji="0" lang="en-US" altLang="ja-JP" sz="770" b="1" kern="0" dirty="0">
                <a:solidFill>
                  <a:prstClr val="white"/>
                </a:solidFill>
                <a:latin typeface="Meiryo UI" pitchFamily="50" charset="-128"/>
                <a:ea typeface="Meiryo UI" pitchFamily="50" charset="-128"/>
                <a:cs typeface="Meiryo UI" pitchFamily="50" charset="-128"/>
              </a:rPr>
              <a:t>2030</a:t>
            </a:r>
            <a:r>
              <a:rPr kumimoji="0" lang="ja-JP" altLang="en-US" sz="770" b="1" kern="0" dirty="0">
                <a:solidFill>
                  <a:prstClr val="white"/>
                </a:solidFill>
                <a:latin typeface="Meiryo UI" pitchFamily="50" charset="-128"/>
                <a:ea typeface="Meiryo UI" pitchFamily="50" charset="-128"/>
                <a:cs typeface="Meiryo UI" pitchFamily="50" charset="-128"/>
              </a:rPr>
              <a:t>年の実現すべき姿</a:t>
            </a:r>
          </a:p>
        </p:txBody>
      </p:sp>
      <p:sp>
        <p:nvSpPr>
          <p:cNvPr id="263" name="四角形: 角を丸くする 51">
            <a:extLst>
              <a:ext uri="{FF2B5EF4-FFF2-40B4-BE49-F238E27FC236}">
                <a16:creationId xmlns:a16="http://schemas.microsoft.com/office/drawing/2014/main" id="{0579D66F-BFBC-42E6-B7BF-708CDE202191}"/>
              </a:ext>
            </a:extLst>
          </p:cNvPr>
          <p:cNvSpPr/>
          <p:nvPr/>
        </p:nvSpPr>
        <p:spPr>
          <a:xfrm>
            <a:off x="5215902" y="2934901"/>
            <a:ext cx="2770546" cy="438670"/>
          </a:xfrm>
          <a:prstGeom prst="roundRect">
            <a:avLst>
              <a:gd name="adj" fmla="val 12932"/>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23088" tIns="46176" rIns="23088" bIns="0" rtlCol="0" anchor="ctr"/>
          <a:lstStyle/>
          <a:p>
            <a:r>
              <a:rPr lang="ja-JP" altLang="en-US" sz="705" b="1" dirty="0">
                <a:solidFill>
                  <a:schemeClr val="tx1"/>
                </a:solidFill>
                <a:latin typeface="Meiryo UI" panose="020B0604030504040204" pitchFamily="50" charset="-128"/>
                <a:ea typeface="Meiryo UI" panose="020B0604030504040204" pitchFamily="50" charset="-128"/>
              </a:rPr>
              <a:t>②環境効率性の向上（よい環境を効率よく）</a:t>
            </a:r>
          </a:p>
          <a:p>
            <a:pPr>
              <a:lnSpc>
                <a:spcPts val="321"/>
              </a:lnSpc>
            </a:pPr>
            <a:endParaRPr lang="en-US" altLang="ja-JP" sz="705" b="1" dirty="0">
              <a:solidFill>
                <a:schemeClr val="tx1"/>
              </a:solidFill>
              <a:latin typeface="Meiryo UI" panose="020B0604030504040204" pitchFamily="50" charset="-128"/>
              <a:ea typeface="Meiryo UI" panose="020B0604030504040204" pitchFamily="50" charset="-128"/>
            </a:endParaRPr>
          </a:p>
          <a:p>
            <a:r>
              <a:rPr lang="ja-JP" altLang="en-US" sz="673" dirty="0">
                <a:solidFill>
                  <a:schemeClr val="tx1"/>
                </a:solidFill>
                <a:latin typeface="Meiryo UI" panose="020B0604030504040204" pitchFamily="50" charset="-128"/>
                <a:ea typeface="Meiryo UI" panose="020B0604030504040204" pitchFamily="50" charset="-128"/>
              </a:rPr>
              <a:t>　</a:t>
            </a:r>
            <a:r>
              <a:rPr lang="ja-JP" altLang="ja-JP" sz="673" dirty="0">
                <a:solidFill>
                  <a:schemeClr val="tx1"/>
                </a:solidFill>
                <a:latin typeface="Meiryo UI" panose="020B0604030504040204" pitchFamily="50" charset="-128"/>
                <a:ea typeface="Meiryo UI" panose="020B0604030504040204" pitchFamily="50" charset="-128"/>
              </a:rPr>
              <a:t>消費や生産</a:t>
            </a:r>
            <a:r>
              <a:rPr lang="ja-JP" altLang="en-US" sz="673" dirty="0">
                <a:solidFill>
                  <a:schemeClr val="tx1"/>
                </a:solidFill>
                <a:latin typeface="Meiryo UI" panose="020B0604030504040204" pitchFamily="50" charset="-128"/>
                <a:ea typeface="Meiryo UI" panose="020B0604030504040204" pitchFamily="50" charset="-128"/>
              </a:rPr>
              <a:t>にあたり、できる限り</a:t>
            </a:r>
            <a:r>
              <a:rPr lang="ja-JP" altLang="ja-JP" sz="673" b="1" dirty="0">
                <a:solidFill>
                  <a:schemeClr val="tx1"/>
                </a:solidFill>
                <a:latin typeface="Meiryo UI" panose="020B0604030504040204" pitchFamily="50" charset="-128"/>
                <a:ea typeface="Meiryo UI" panose="020B0604030504040204" pitchFamily="50" charset="-128"/>
              </a:rPr>
              <a:t>環境</a:t>
            </a:r>
            <a:r>
              <a:rPr lang="ja-JP" altLang="ja-JP" sz="673" dirty="0">
                <a:solidFill>
                  <a:schemeClr val="tx1"/>
                </a:solidFill>
                <a:latin typeface="Meiryo UI" panose="020B0604030504040204" pitchFamily="50" charset="-128"/>
                <a:ea typeface="Meiryo UI" panose="020B0604030504040204" pitchFamily="50" charset="-128"/>
              </a:rPr>
              <a:t>への負荷</a:t>
            </a:r>
            <a:r>
              <a:rPr lang="ja-JP" altLang="en-US" sz="673" dirty="0">
                <a:solidFill>
                  <a:schemeClr val="tx1"/>
                </a:solidFill>
                <a:latin typeface="Meiryo UI" panose="020B0604030504040204" pitchFamily="50" charset="-128"/>
                <a:ea typeface="Meiryo UI" panose="020B0604030504040204" pitchFamily="50" charset="-128"/>
              </a:rPr>
              <a:t>が少ない手法や製品を選択するなど、</a:t>
            </a:r>
            <a:r>
              <a:rPr lang="ja-JP" altLang="en-US" sz="673" b="1" dirty="0">
                <a:solidFill>
                  <a:schemeClr val="tx1"/>
                </a:solidFill>
                <a:latin typeface="Meiryo UI" panose="020B0604030504040204" pitchFamily="50" charset="-128"/>
                <a:ea typeface="Meiryo UI" panose="020B0604030504040204" pitchFamily="50" charset="-128"/>
              </a:rPr>
              <a:t>経済</a:t>
            </a:r>
            <a:r>
              <a:rPr lang="ja-JP" altLang="en-US" sz="673" dirty="0">
                <a:solidFill>
                  <a:schemeClr val="tx1"/>
                </a:solidFill>
                <a:latin typeface="Meiryo UI" panose="020B0604030504040204" pitchFamily="50" charset="-128"/>
                <a:ea typeface="Meiryo UI" panose="020B0604030504040204" pitchFamily="50" charset="-128"/>
              </a:rPr>
              <a:t>活動あたりの</a:t>
            </a:r>
            <a:r>
              <a:rPr lang="ja-JP" altLang="en-US" sz="673" b="1" dirty="0">
                <a:solidFill>
                  <a:schemeClr val="tx1"/>
                </a:solidFill>
                <a:latin typeface="Meiryo UI" panose="020B0604030504040204" pitchFamily="50" charset="-128"/>
                <a:ea typeface="Meiryo UI" panose="020B0604030504040204" pitchFamily="50" charset="-128"/>
              </a:rPr>
              <a:t>環境</a:t>
            </a:r>
            <a:r>
              <a:rPr lang="ja-JP" altLang="en-US" sz="673" dirty="0">
                <a:solidFill>
                  <a:schemeClr val="tx1"/>
                </a:solidFill>
                <a:latin typeface="Meiryo UI" panose="020B0604030504040204" pitchFamily="50" charset="-128"/>
                <a:ea typeface="Meiryo UI" panose="020B0604030504040204" pitchFamily="50" charset="-128"/>
              </a:rPr>
              <a:t>負荷を減らす　</a:t>
            </a:r>
            <a:endParaRPr lang="en-US" altLang="ja-JP" sz="673" dirty="0">
              <a:solidFill>
                <a:schemeClr val="tx1"/>
              </a:solidFill>
              <a:latin typeface="Meiryo UI" panose="020B0604030504040204" pitchFamily="50" charset="-128"/>
              <a:ea typeface="Meiryo UI" panose="020B0604030504040204" pitchFamily="50" charset="-128"/>
            </a:endParaRPr>
          </a:p>
        </p:txBody>
      </p:sp>
      <p:sp>
        <p:nvSpPr>
          <p:cNvPr id="264" name="四角形: 角を丸くする 52">
            <a:extLst>
              <a:ext uri="{FF2B5EF4-FFF2-40B4-BE49-F238E27FC236}">
                <a16:creationId xmlns:a16="http://schemas.microsoft.com/office/drawing/2014/main" id="{499EE8C7-B9DF-4026-9D93-16A126773F35}"/>
              </a:ext>
            </a:extLst>
          </p:cNvPr>
          <p:cNvSpPr/>
          <p:nvPr/>
        </p:nvSpPr>
        <p:spPr>
          <a:xfrm>
            <a:off x="5215902" y="3433024"/>
            <a:ext cx="2770546" cy="461758"/>
          </a:xfrm>
          <a:prstGeom prst="roundRect">
            <a:avLst>
              <a:gd name="adj" fmla="val 13124"/>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23088" tIns="46176" rIns="23088" bIns="0" rtlCol="0" anchor="ctr"/>
          <a:lstStyle/>
          <a:p>
            <a:r>
              <a:rPr lang="ja-JP" altLang="en-US" sz="705" b="1" dirty="0">
                <a:solidFill>
                  <a:schemeClr val="tx1"/>
                </a:solidFill>
                <a:latin typeface="Meiryo UI" panose="020B0604030504040204" pitchFamily="50" charset="-128"/>
                <a:ea typeface="Meiryo UI" panose="020B0604030504040204" pitchFamily="50" charset="-128"/>
              </a:rPr>
              <a:t>③環境リスク・ 移行リスクへの対応（リスクをチャンスに捉えた行動を）</a:t>
            </a:r>
            <a:endParaRPr lang="en-US" altLang="ja-JP" sz="705" b="1" dirty="0">
              <a:solidFill>
                <a:schemeClr val="tx1"/>
              </a:solidFill>
              <a:latin typeface="Meiryo UI" panose="020B0604030504040204" pitchFamily="50" charset="-128"/>
              <a:ea typeface="Meiryo UI" panose="020B0604030504040204" pitchFamily="50" charset="-128"/>
            </a:endParaRPr>
          </a:p>
          <a:p>
            <a:pPr>
              <a:lnSpc>
                <a:spcPts val="321"/>
              </a:lnSpc>
            </a:pPr>
            <a:endParaRPr lang="en-US" altLang="ja-JP" sz="705" b="1" dirty="0">
              <a:solidFill>
                <a:schemeClr val="tx1"/>
              </a:solidFill>
              <a:latin typeface="Meiryo UI" panose="020B0604030504040204" pitchFamily="50" charset="-128"/>
              <a:ea typeface="Meiryo UI" panose="020B0604030504040204" pitchFamily="50" charset="-128"/>
            </a:endParaRPr>
          </a:p>
          <a:p>
            <a:r>
              <a:rPr lang="ja-JP" altLang="en-US" sz="673" b="1" dirty="0">
                <a:solidFill>
                  <a:schemeClr val="tx1"/>
                </a:solidFill>
                <a:latin typeface="Meiryo UI" panose="020B0604030504040204" pitchFamily="50" charset="-128"/>
                <a:ea typeface="Meiryo UI" panose="020B0604030504040204" pitchFamily="50" charset="-128"/>
              </a:rPr>
              <a:t>　環境</a:t>
            </a:r>
            <a:r>
              <a:rPr lang="ja-JP" altLang="en-US" sz="673" dirty="0">
                <a:solidFill>
                  <a:schemeClr val="tx1"/>
                </a:solidFill>
                <a:latin typeface="Meiryo UI" panose="020B0604030504040204" pitchFamily="50" charset="-128"/>
                <a:ea typeface="Meiryo UI" panose="020B0604030504040204" pitchFamily="50" charset="-128"/>
              </a:rPr>
              <a:t>リスクや脱炭素社会への転換などの</a:t>
            </a:r>
            <a:r>
              <a:rPr lang="ja-JP" altLang="en-US" sz="673" b="1" dirty="0">
                <a:solidFill>
                  <a:schemeClr val="tx1"/>
                </a:solidFill>
                <a:latin typeface="Meiryo UI" panose="020B0604030504040204" pitchFamily="50" charset="-128"/>
                <a:ea typeface="Meiryo UI" panose="020B0604030504040204" pitchFamily="50" charset="-128"/>
              </a:rPr>
              <a:t>社会</a:t>
            </a:r>
            <a:r>
              <a:rPr lang="ja-JP" altLang="en-US" sz="673" dirty="0">
                <a:solidFill>
                  <a:schemeClr val="tx1"/>
                </a:solidFill>
                <a:latin typeface="Meiryo UI" panose="020B0604030504040204" pitchFamily="50" charset="-128"/>
                <a:ea typeface="Meiryo UI" panose="020B0604030504040204" pitchFamily="50" charset="-128"/>
              </a:rPr>
              <a:t>・</a:t>
            </a:r>
            <a:r>
              <a:rPr lang="ja-JP" altLang="en-US" sz="673" b="1" dirty="0">
                <a:solidFill>
                  <a:schemeClr val="tx1"/>
                </a:solidFill>
                <a:latin typeface="Meiryo UI" panose="020B0604030504040204" pitchFamily="50" charset="-128"/>
                <a:ea typeface="Meiryo UI" panose="020B0604030504040204" pitchFamily="50" charset="-128"/>
              </a:rPr>
              <a:t>経済</a:t>
            </a:r>
            <a:r>
              <a:rPr lang="ja-JP" altLang="en-US" sz="673" dirty="0">
                <a:solidFill>
                  <a:schemeClr val="tx1"/>
                </a:solidFill>
                <a:latin typeface="Meiryo UI" panose="020B0604030504040204" pitchFamily="50" charset="-128"/>
                <a:ea typeface="Meiryo UI" panose="020B0604030504040204" pitchFamily="50" charset="-128"/>
              </a:rPr>
              <a:t>が大きく変化する移行リスクに迅速に対応する</a:t>
            </a:r>
            <a:endParaRPr lang="en-US" altLang="ja-JP" sz="673" dirty="0">
              <a:solidFill>
                <a:schemeClr val="tx1"/>
              </a:solidFill>
              <a:latin typeface="Meiryo UI" panose="020B0604030504040204" pitchFamily="50" charset="-128"/>
              <a:ea typeface="Meiryo UI" panose="020B0604030504040204" pitchFamily="50" charset="-128"/>
            </a:endParaRPr>
          </a:p>
        </p:txBody>
      </p:sp>
      <p:sp>
        <p:nvSpPr>
          <p:cNvPr id="265" name="四角形: 角を丸くする 53">
            <a:extLst>
              <a:ext uri="{FF2B5EF4-FFF2-40B4-BE49-F238E27FC236}">
                <a16:creationId xmlns:a16="http://schemas.microsoft.com/office/drawing/2014/main" id="{0C9127E7-0C68-417B-8389-7B3A2DDFAA19}"/>
              </a:ext>
            </a:extLst>
          </p:cNvPr>
          <p:cNvSpPr/>
          <p:nvPr/>
        </p:nvSpPr>
        <p:spPr>
          <a:xfrm>
            <a:off x="5215903" y="3940367"/>
            <a:ext cx="2770546" cy="475556"/>
          </a:xfrm>
          <a:prstGeom prst="roundRect">
            <a:avLst>
              <a:gd name="adj" fmla="val 11683"/>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23088" tIns="46176" rIns="23088" bIns="0" rtlCol="0" anchor="ctr"/>
          <a:lstStyle/>
          <a:p>
            <a:r>
              <a:rPr lang="ja-JP" altLang="en-US" sz="705" b="1" dirty="0">
                <a:solidFill>
                  <a:schemeClr val="tx1"/>
                </a:solidFill>
                <a:latin typeface="Meiryo UI" panose="020B0604030504040204" pitchFamily="50" charset="-128"/>
                <a:ea typeface="Meiryo UI" panose="020B0604030504040204" pitchFamily="50" charset="-128"/>
              </a:rPr>
              <a:t>④自然資本の強化（自然をめぐみ豊かに）</a:t>
            </a:r>
          </a:p>
          <a:p>
            <a:pPr>
              <a:lnSpc>
                <a:spcPts val="321"/>
              </a:lnSpc>
            </a:pPr>
            <a:endParaRPr lang="en-US" altLang="ja-JP" sz="705" b="1" dirty="0">
              <a:solidFill>
                <a:schemeClr val="tx1"/>
              </a:solidFill>
              <a:latin typeface="Meiryo UI" panose="020B0604030504040204" pitchFamily="50" charset="-128"/>
              <a:ea typeface="Meiryo UI" panose="020B0604030504040204" pitchFamily="50" charset="-128"/>
            </a:endParaRPr>
          </a:p>
          <a:p>
            <a:r>
              <a:rPr lang="ja-JP" altLang="en-US" sz="673" b="1" dirty="0">
                <a:solidFill>
                  <a:schemeClr val="tx1"/>
                </a:solidFill>
                <a:latin typeface="Meiryo UI" panose="020B0604030504040204" pitchFamily="50" charset="-128"/>
                <a:ea typeface="Meiryo UI" panose="020B0604030504040204" pitchFamily="50" charset="-128"/>
              </a:rPr>
              <a:t>　社会</a:t>
            </a:r>
            <a:r>
              <a:rPr lang="ja-JP" altLang="en-US" sz="673" dirty="0">
                <a:solidFill>
                  <a:schemeClr val="tx1"/>
                </a:solidFill>
                <a:latin typeface="Meiryo UI" panose="020B0604030504040204" pitchFamily="50" charset="-128"/>
                <a:ea typeface="Meiryo UI" panose="020B0604030504040204" pitchFamily="50" charset="-128"/>
              </a:rPr>
              <a:t>・</a:t>
            </a:r>
            <a:r>
              <a:rPr lang="ja-JP" altLang="en-US" sz="673" b="1" dirty="0">
                <a:solidFill>
                  <a:schemeClr val="tx1"/>
                </a:solidFill>
                <a:latin typeface="Meiryo UI" panose="020B0604030504040204" pitchFamily="50" charset="-128"/>
                <a:ea typeface="Meiryo UI" panose="020B0604030504040204" pitchFamily="50" charset="-128"/>
              </a:rPr>
              <a:t>経済</a:t>
            </a:r>
            <a:r>
              <a:rPr lang="ja-JP" altLang="en-US" sz="673" dirty="0">
                <a:solidFill>
                  <a:schemeClr val="tx1"/>
                </a:solidFill>
                <a:latin typeface="Meiryo UI" panose="020B0604030504040204" pitchFamily="50" charset="-128"/>
                <a:ea typeface="Meiryo UI" panose="020B0604030504040204" pitchFamily="50" charset="-128"/>
              </a:rPr>
              <a:t>システムの土台であり、全ての人にとって生存の基盤である自然資本を充実させる</a:t>
            </a:r>
            <a:endParaRPr lang="en-US" altLang="ja-JP" sz="673"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7949395" y="2429189"/>
            <a:ext cx="1774845" cy="1836400"/>
          </a:xfrm>
          <a:prstGeom prst="rect">
            <a:avLst/>
          </a:prstGeom>
        </p:spPr>
        <p:txBody>
          <a:bodyPr wrap="none">
            <a:spAutoFit/>
          </a:bodyPr>
          <a:lstStyle/>
          <a:p>
            <a:pPr algn="just">
              <a:lnSpc>
                <a:spcPts val="834"/>
              </a:lnSpc>
            </a:pPr>
            <a:r>
              <a:rPr lang="ja-JP" altLang="en-US" sz="577" dirty="0">
                <a:latin typeface="Meiryo UI" panose="020B0604030504040204" pitchFamily="50" charset="-128"/>
                <a:ea typeface="Meiryo UI" panose="020B0604030504040204" pitchFamily="50" charset="-128"/>
              </a:rPr>
              <a:t>○汚染者負担の原則に則った環境規制</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○環境に配慮した消費を通じた地球環境への関与</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○優れた取組みや模範となる取組みの顕彰</a:t>
            </a:r>
            <a:endParaRPr lang="en-US" altLang="ja-JP" sz="577" dirty="0">
              <a:latin typeface="Meiryo UI" panose="020B0604030504040204" pitchFamily="50" charset="-128"/>
              <a:ea typeface="Meiryo UI" panose="020B0604030504040204" pitchFamily="50" charset="-128"/>
            </a:endParaRPr>
          </a:p>
          <a:p>
            <a:pPr algn="just">
              <a:lnSpc>
                <a:spcPts val="834"/>
              </a:lnSpc>
            </a:pPr>
            <a:endParaRPr lang="en-US" altLang="ja-JP" sz="577" dirty="0">
              <a:latin typeface="Meiryo UI" panose="020B0604030504040204" pitchFamily="50" charset="-128"/>
              <a:ea typeface="Meiryo UI" panose="020B0604030504040204" pitchFamily="50" charset="-128"/>
            </a:endParaRPr>
          </a:p>
          <a:p>
            <a:pPr algn="just">
              <a:lnSpc>
                <a:spcPts val="834"/>
              </a:lnSpc>
            </a:pP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○サーキュラーエコノミーへの移行に向けた取組み</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○環境技術のイノベーション、海外展開</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○スマートシティの実現を通した</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　　資源・エネルギー消費の削減</a:t>
            </a:r>
            <a:endParaRPr lang="en-US" altLang="ja-JP" sz="577" dirty="0">
              <a:latin typeface="Meiryo UI" panose="020B0604030504040204" pitchFamily="50" charset="-128"/>
              <a:ea typeface="Meiryo UI" panose="020B0604030504040204" pitchFamily="50" charset="-128"/>
            </a:endParaRPr>
          </a:p>
          <a:p>
            <a:pPr algn="just">
              <a:lnSpc>
                <a:spcPts val="834"/>
              </a:lnSpc>
            </a:pP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〇化学物質等のリスクコミュニケーションの促進</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〇暑さ対策をはじめとする気候変動への適応策の推進</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〇脱炭素社会への移行リスクに向けた対応</a:t>
            </a:r>
            <a:endParaRPr lang="en-US" altLang="ja-JP" sz="577" dirty="0">
              <a:latin typeface="Meiryo UI" panose="020B0604030504040204" pitchFamily="50" charset="-128"/>
              <a:ea typeface="Meiryo UI" panose="020B0604030504040204" pitchFamily="50" charset="-128"/>
            </a:endParaRPr>
          </a:p>
          <a:p>
            <a:pPr algn="just">
              <a:lnSpc>
                <a:spcPts val="834"/>
              </a:lnSpc>
            </a:pPr>
            <a:endParaRPr lang="en-US" altLang="ja-JP" sz="577" dirty="0">
              <a:latin typeface="Meiryo UI" panose="020B0604030504040204" pitchFamily="50" charset="-128"/>
              <a:ea typeface="Meiryo UI" panose="020B0604030504040204" pitchFamily="50" charset="-128"/>
            </a:endParaRPr>
          </a:p>
          <a:p>
            <a:pPr algn="just">
              <a:lnSpc>
                <a:spcPts val="834"/>
              </a:lnSpc>
            </a:pP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〇生物多様性の理解と行動の促進</a:t>
            </a:r>
            <a:endParaRPr lang="en-US" altLang="ja-JP" sz="577" dirty="0">
              <a:latin typeface="Meiryo UI" panose="020B0604030504040204" pitchFamily="50" charset="-128"/>
              <a:ea typeface="Meiryo UI" panose="020B0604030504040204" pitchFamily="50" charset="-128"/>
            </a:endParaRPr>
          </a:p>
          <a:p>
            <a:pPr algn="just">
              <a:lnSpc>
                <a:spcPts val="834"/>
              </a:lnSpc>
            </a:pPr>
            <a:r>
              <a:rPr lang="ja-JP" altLang="en-US" sz="577" dirty="0">
                <a:latin typeface="Meiryo UI" panose="020B0604030504040204" pitchFamily="50" charset="-128"/>
                <a:ea typeface="Meiryo UI" panose="020B0604030504040204" pitchFamily="50" charset="-128"/>
              </a:rPr>
              <a:t>〇自然資本の持続可能な利用、維持・充実</a:t>
            </a:r>
            <a:endParaRPr lang="en-US" altLang="ja-JP" sz="577" dirty="0">
              <a:latin typeface="Meiryo UI" panose="020B0604030504040204" pitchFamily="50" charset="-128"/>
              <a:ea typeface="Meiryo UI" panose="020B0604030504040204" pitchFamily="50" charset="-128"/>
            </a:endParaRPr>
          </a:p>
        </p:txBody>
      </p:sp>
      <p:sp>
        <p:nvSpPr>
          <p:cNvPr id="212" name="角丸四角形 211"/>
          <p:cNvSpPr/>
          <p:nvPr/>
        </p:nvSpPr>
        <p:spPr>
          <a:xfrm>
            <a:off x="2619734" y="2241534"/>
            <a:ext cx="1800855"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pPr>
              <a:spcBef>
                <a:spcPts val="385"/>
              </a:spcBef>
            </a:pPr>
            <a:r>
              <a:rPr lang="ja-JP" altLang="en-US" sz="770" b="1" dirty="0">
                <a:solidFill>
                  <a:schemeClr val="bg1"/>
                </a:solidFill>
                <a:latin typeface="Meiryo UI" panose="020B0604030504040204" pitchFamily="50" charset="-128"/>
                <a:ea typeface="Meiryo UI" panose="020B0604030504040204" pitchFamily="50" charset="-128"/>
              </a:rPr>
              <a:t>（１）中・長期的かつ世界的な視野</a:t>
            </a:r>
            <a:endParaRPr lang="en-US" altLang="ja-JP" sz="770" b="1" dirty="0">
              <a:solidFill>
                <a:schemeClr val="bg1"/>
              </a:solidFill>
              <a:latin typeface="Meiryo UI" panose="020B0604030504040204" pitchFamily="50" charset="-128"/>
              <a:ea typeface="Meiryo UI" panose="020B0604030504040204" pitchFamily="50" charset="-128"/>
            </a:endParaRPr>
          </a:p>
        </p:txBody>
      </p:sp>
      <p:sp>
        <p:nvSpPr>
          <p:cNvPr id="213" name="角丸四角形 212"/>
          <p:cNvSpPr/>
          <p:nvPr/>
        </p:nvSpPr>
        <p:spPr>
          <a:xfrm>
            <a:off x="2614211" y="3363654"/>
            <a:ext cx="1800855" cy="138527"/>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57720" tIns="23088" rIns="57720" bIns="23088" anchor="ctr"/>
          <a:lstStyle/>
          <a:p>
            <a:r>
              <a:rPr lang="ja-JP" altLang="en-US" sz="770" b="1" dirty="0">
                <a:solidFill>
                  <a:schemeClr val="bg1"/>
                </a:solidFill>
                <a:latin typeface="Meiryo UI" panose="020B0604030504040204" pitchFamily="50" charset="-128"/>
                <a:ea typeface="Meiryo UI" panose="020B0604030504040204" pitchFamily="50" charset="-128"/>
              </a:rPr>
              <a:t>（２）環境・社会・経済の統合的向上</a:t>
            </a:r>
            <a:endParaRPr lang="en-US" altLang="ja-JP" sz="770"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5319883" y="2211932"/>
            <a:ext cx="2547172" cy="200824"/>
          </a:xfrm>
          <a:prstGeom prst="rect">
            <a:avLst/>
          </a:prstGeom>
        </p:spPr>
        <p:txBody>
          <a:bodyPr wrap="square">
            <a:spAutoFit/>
          </a:bodyPr>
          <a:lstStyle/>
          <a:p>
            <a:pPr algn="ctr" defTabSz="586405">
              <a:defRPr/>
            </a:pPr>
            <a:r>
              <a:rPr kumimoji="0" lang="ja-JP" altLang="en-US" sz="705" b="1" kern="0" dirty="0">
                <a:latin typeface="Meiryo UI" pitchFamily="50" charset="-128"/>
                <a:ea typeface="Meiryo UI" pitchFamily="50" charset="-128"/>
                <a:cs typeface="Meiryo UI" pitchFamily="50" charset="-128"/>
              </a:rPr>
              <a:t>＜環境・社会・経済の統合的向上のための４つの観点＞</a:t>
            </a:r>
          </a:p>
        </p:txBody>
      </p:sp>
      <p:sp>
        <p:nvSpPr>
          <p:cNvPr id="214" name="正方形/長方形 213"/>
          <p:cNvSpPr/>
          <p:nvPr/>
        </p:nvSpPr>
        <p:spPr>
          <a:xfrm>
            <a:off x="7636993" y="2242798"/>
            <a:ext cx="1813825" cy="200824"/>
          </a:xfrm>
          <a:prstGeom prst="rect">
            <a:avLst/>
          </a:prstGeom>
        </p:spPr>
        <p:txBody>
          <a:bodyPr wrap="square">
            <a:spAutoFit/>
          </a:bodyPr>
          <a:lstStyle/>
          <a:p>
            <a:pPr algn="ctr" defTabSz="586405">
              <a:defRPr/>
            </a:pPr>
            <a:r>
              <a:rPr kumimoji="0" lang="ja-JP" altLang="en-US" sz="705" kern="0">
                <a:latin typeface="Meiryo UI" pitchFamily="50" charset="-128"/>
                <a:ea typeface="Meiryo UI" pitchFamily="50" charset="-128"/>
                <a:cs typeface="Meiryo UI" pitchFamily="50" charset="-128"/>
              </a:rPr>
              <a:t>＜取組方針</a:t>
            </a:r>
            <a:r>
              <a:rPr kumimoji="0" lang="ja-JP" altLang="en-US" sz="705" kern="0" dirty="0">
                <a:latin typeface="Meiryo UI" pitchFamily="50" charset="-128"/>
                <a:ea typeface="Meiryo UI" pitchFamily="50" charset="-128"/>
                <a:cs typeface="Meiryo UI" pitchFamily="50" charset="-128"/>
              </a:rPr>
              <a:t>の例＞</a:t>
            </a:r>
          </a:p>
        </p:txBody>
      </p:sp>
      <p:sp>
        <p:nvSpPr>
          <p:cNvPr id="170" name="四角形: 角を丸くする 51">
            <a:extLst>
              <a:ext uri="{FF2B5EF4-FFF2-40B4-BE49-F238E27FC236}">
                <a16:creationId xmlns:a16="http://schemas.microsoft.com/office/drawing/2014/main" id="{0579D66F-BFBC-42E6-B7BF-708CDE202191}"/>
              </a:ext>
            </a:extLst>
          </p:cNvPr>
          <p:cNvSpPr/>
          <p:nvPr/>
        </p:nvSpPr>
        <p:spPr>
          <a:xfrm>
            <a:off x="5215903" y="2412600"/>
            <a:ext cx="2770546" cy="461758"/>
          </a:xfrm>
          <a:prstGeom prst="roundRect">
            <a:avLst>
              <a:gd name="adj" fmla="val 12932"/>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23088" tIns="46176" rIns="23088" bIns="0" rtlCol="0" anchor="ctr"/>
          <a:lstStyle/>
          <a:p>
            <a:r>
              <a:rPr lang="ja-JP" altLang="en-US" sz="705" b="1" dirty="0">
                <a:solidFill>
                  <a:schemeClr val="tx1"/>
                </a:solidFill>
                <a:latin typeface="Meiryo UI" panose="020B0604030504040204" pitchFamily="50" charset="-128"/>
                <a:ea typeface="Meiryo UI" panose="020B0604030504040204" pitchFamily="50" charset="-128"/>
              </a:rPr>
              <a:t>①外部性の内部化（負担も評価も公正に）</a:t>
            </a:r>
          </a:p>
          <a:p>
            <a:pPr>
              <a:lnSpc>
                <a:spcPts val="321"/>
              </a:lnSpc>
            </a:pPr>
            <a:endParaRPr lang="en-US" altLang="ja-JP" sz="1283" b="1" dirty="0">
              <a:solidFill>
                <a:schemeClr val="tx1"/>
              </a:solidFill>
              <a:latin typeface="Meiryo UI" panose="020B0604030504040204" pitchFamily="50" charset="-128"/>
              <a:ea typeface="Meiryo UI" panose="020B0604030504040204" pitchFamily="50" charset="-128"/>
            </a:endParaRPr>
          </a:p>
          <a:p>
            <a:r>
              <a:rPr lang="ja-JP" altLang="en-US" sz="673" b="1" dirty="0">
                <a:solidFill>
                  <a:schemeClr val="tx1"/>
                </a:solidFill>
                <a:latin typeface="Meiryo UI" panose="020B0604030504040204" pitchFamily="50" charset="-128"/>
                <a:ea typeface="Meiryo UI" panose="020B0604030504040204" pitchFamily="50" charset="-128"/>
              </a:rPr>
              <a:t>　環境</a:t>
            </a:r>
            <a:r>
              <a:rPr lang="ja-JP" altLang="en-US" sz="673" dirty="0">
                <a:solidFill>
                  <a:schemeClr val="tx1"/>
                </a:solidFill>
                <a:latin typeface="Meiryo UI" panose="020B0604030504040204" pitchFamily="50" charset="-128"/>
                <a:ea typeface="Meiryo UI" panose="020B0604030504040204" pitchFamily="50" charset="-128"/>
              </a:rPr>
              <a:t>に負荷を与えている主体が適正にその費用を負担し、</a:t>
            </a:r>
            <a:r>
              <a:rPr lang="ja-JP" altLang="en-US" sz="673" b="1" dirty="0">
                <a:solidFill>
                  <a:schemeClr val="tx1"/>
                </a:solidFill>
                <a:latin typeface="Meiryo UI" panose="020B0604030504040204" pitchFamily="50" charset="-128"/>
                <a:ea typeface="Meiryo UI" panose="020B0604030504040204" pitchFamily="50" charset="-128"/>
              </a:rPr>
              <a:t>社会</a:t>
            </a:r>
            <a:r>
              <a:rPr lang="ja-JP" altLang="en-US" sz="673" dirty="0">
                <a:solidFill>
                  <a:schemeClr val="tx1"/>
                </a:solidFill>
                <a:latin typeface="Meiryo UI" panose="020B0604030504040204" pitchFamily="50" charset="-128"/>
                <a:ea typeface="Meiryo UI" panose="020B0604030504040204" pitchFamily="50" charset="-128"/>
              </a:rPr>
              <a:t>・</a:t>
            </a:r>
            <a:r>
              <a:rPr lang="ja-JP" altLang="en-US" sz="673" b="1" dirty="0">
                <a:solidFill>
                  <a:schemeClr val="tx1"/>
                </a:solidFill>
                <a:latin typeface="Meiryo UI" panose="020B0604030504040204" pitchFamily="50" charset="-128"/>
                <a:ea typeface="Meiryo UI" panose="020B0604030504040204" pitchFamily="50" charset="-128"/>
              </a:rPr>
              <a:t>経済</a:t>
            </a:r>
            <a:r>
              <a:rPr lang="ja-JP" altLang="en-US" sz="673" dirty="0">
                <a:solidFill>
                  <a:schemeClr val="tx1"/>
                </a:solidFill>
                <a:latin typeface="Meiryo UI" panose="020B0604030504040204" pitchFamily="50" charset="-128"/>
                <a:ea typeface="Meiryo UI" panose="020B0604030504040204" pitchFamily="50" charset="-128"/>
              </a:rPr>
              <a:t>活動において環境汚染の防止対策やその費用を織り込む</a:t>
            </a:r>
            <a:endParaRPr lang="en-US" altLang="ja-JP" sz="673" b="1" dirty="0">
              <a:solidFill>
                <a:schemeClr val="tx1"/>
              </a:solidFill>
              <a:latin typeface="Meiryo UI" panose="020B0604030504040204" pitchFamily="50" charset="-128"/>
              <a:ea typeface="Meiryo UI" panose="020B0604030504040204" pitchFamily="50" charset="-128"/>
            </a:endParaRPr>
          </a:p>
          <a:p>
            <a:r>
              <a:rPr lang="ja-JP" altLang="en-US" sz="577" dirty="0">
                <a:solidFill>
                  <a:schemeClr val="tx1"/>
                </a:solidFill>
                <a:latin typeface="Meiryo UI" panose="020B0604030504040204" pitchFamily="50" charset="-128"/>
                <a:ea typeface="Meiryo UI" panose="020B0604030504040204" pitchFamily="50" charset="-128"/>
              </a:rPr>
              <a:t>　</a:t>
            </a:r>
            <a:endParaRPr lang="en-US" altLang="ja-JP" sz="577" dirty="0">
              <a:solidFill>
                <a:schemeClr val="tx1"/>
              </a:solidFill>
              <a:latin typeface="Meiryo UI" panose="020B0604030504040204" pitchFamily="50" charset="-128"/>
              <a:ea typeface="Meiryo UI" panose="020B0604030504040204" pitchFamily="50" charset="-128"/>
            </a:endParaRPr>
          </a:p>
        </p:txBody>
      </p:sp>
      <p:sp>
        <p:nvSpPr>
          <p:cNvPr id="174" name="角丸四角形 173"/>
          <p:cNvSpPr/>
          <p:nvPr/>
        </p:nvSpPr>
        <p:spPr>
          <a:xfrm>
            <a:off x="136999" y="530754"/>
            <a:ext cx="2250671" cy="2552891"/>
          </a:xfrm>
          <a:prstGeom prst="roundRect">
            <a:avLst>
              <a:gd name="adj" fmla="val 0"/>
            </a:avLst>
          </a:prstGeom>
          <a:noFill/>
          <a:ln w="12700">
            <a:solidFill>
              <a:schemeClr val="accent3">
                <a:lumMod val="50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8643" tIns="161615" rIns="58643" bIns="46176" numCol="1" spcCol="0" rtlCol="0" fromWordArt="0" anchor="t" anchorCtr="0" forceAA="0" compatLnSpc="1">
            <a:prstTxWarp prst="textNoShape">
              <a:avLst/>
            </a:prstTxWarp>
            <a:noAutofit/>
          </a:bodyPr>
          <a:lstStyle/>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9951" indent="-109951">
              <a:lnSpc>
                <a:spcPts val="1026"/>
              </a:lnSpc>
              <a:buFont typeface="Meiryo UI" panose="020B0604030504040204" pitchFamily="50" charset="-128"/>
              <a:buChar char="◯"/>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26"/>
              </a:lnSpc>
            </a:pPr>
            <a:endParaRPr lang="en-US" altLang="ja-JP" sz="705"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8" name="正方形/長方形 177">
            <a:extLst>
              <a:ext uri="{FF2B5EF4-FFF2-40B4-BE49-F238E27FC236}">
                <a16:creationId xmlns:a16="http://schemas.microsoft.com/office/drawing/2014/main" id="{5EE72B7A-2FF4-482F-9895-6B4C649C78F1}"/>
              </a:ext>
            </a:extLst>
          </p:cNvPr>
          <p:cNvSpPr/>
          <p:nvPr/>
        </p:nvSpPr>
        <p:spPr>
          <a:xfrm>
            <a:off x="6161370" y="1186662"/>
            <a:ext cx="2801655" cy="210827"/>
          </a:xfrm>
          <a:prstGeom prst="rect">
            <a:avLst/>
          </a:prstGeom>
        </p:spPr>
        <p:txBody>
          <a:bodyPr wrap="square">
            <a:spAutoFit/>
          </a:bodyPr>
          <a:lstStyle/>
          <a:p>
            <a:r>
              <a:rPr lang="ja-JP" altLang="ja-JP" sz="770" b="1" dirty="0">
                <a:latin typeface="Meiryo UI" panose="020B0604030504040204" pitchFamily="50" charset="-128"/>
                <a:ea typeface="Meiryo UI" panose="020B0604030504040204" pitchFamily="50" charset="-128"/>
              </a:rPr>
              <a:t>いのち輝く</a:t>
            </a:r>
            <a:r>
              <a:rPr lang="en-US" altLang="ja-JP" sz="770" b="1" dirty="0">
                <a:latin typeface="Meiryo UI" panose="020B0604030504040204" pitchFamily="50" charset="-128"/>
                <a:ea typeface="Meiryo UI" panose="020B0604030504040204" pitchFamily="50" charset="-128"/>
              </a:rPr>
              <a:t>SDGs</a:t>
            </a:r>
            <a:r>
              <a:rPr lang="ja-JP" altLang="en-US" sz="770" b="1" dirty="0">
                <a:latin typeface="Meiryo UI" panose="020B0604030504040204" pitchFamily="50" charset="-128"/>
                <a:ea typeface="Meiryo UI" panose="020B0604030504040204" pitchFamily="50" charset="-128"/>
              </a:rPr>
              <a:t>未来</a:t>
            </a:r>
            <a:r>
              <a:rPr lang="ja-JP" altLang="ja-JP" sz="770" b="1" dirty="0">
                <a:latin typeface="Meiryo UI" panose="020B0604030504040204" pitchFamily="50" charset="-128"/>
                <a:ea typeface="Meiryo UI" panose="020B0604030504040204" pitchFamily="50" charset="-128"/>
              </a:rPr>
              <a:t>都市・大阪　―環境施策を通じて―</a:t>
            </a:r>
            <a:endParaRPr lang="en-US" altLang="ja-JP" sz="770" b="1" dirty="0">
              <a:latin typeface="Meiryo UI" panose="020B0604030504040204" pitchFamily="50" charset="-128"/>
              <a:ea typeface="Meiryo UI" panose="020B0604030504040204" pitchFamily="50" charset="-128"/>
            </a:endParaRPr>
          </a:p>
        </p:txBody>
      </p:sp>
      <p:sp>
        <p:nvSpPr>
          <p:cNvPr id="194" name="正方形/長方形 193"/>
          <p:cNvSpPr/>
          <p:nvPr/>
        </p:nvSpPr>
        <p:spPr>
          <a:xfrm>
            <a:off x="2499061" y="4569052"/>
            <a:ext cx="1657962" cy="307807"/>
          </a:xfrm>
          <a:prstGeom prst="rect">
            <a:avLst/>
          </a:prstGeom>
          <a:solidFill>
            <a:srgbClr val="007E39"/>
          </a:soli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５　施策の基本的な方向性に</a:t>
            </a:r>
            <a:endParaRPr lang="en-US" altLang="ja-JP"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　　 基づいた個別計画の実行</a:t>
            </a:r>
          </a:p>
        </p:txBody>
      </p:sp>
      <p:sp>
        <p:nvSpPr>
          <p:cNvPr id="197" name="テキスト ボックス 196">
            <a:extLst>
              <a:ext uri="{FF2B5EF4-FFF2-40B4-BE49-F238E27FC236}">
                <a16:creationId xmlns:a16="http://schemas.microsoft.com/office/drawing/2014/main" id="{47574F03-4A20-4431-9ADA-86346AD1BE27}"/>
              </a:ext>
            </a:extLst>
          </p:cNvPr>
          <p:cNvSpPr txBox="1"/>
          <p:nvPr/>
        </p:nvSpPr>
        <p:spPr>
          <a:xfrm>
            <a:off x="2528053" y="6492783"/>
            <a:ext cx="4802270" cy="348813"/>
          </a:xfrm>
          <a:prstGeom prst="rect">
            <a:avLst/>
          </a:prstGeom>
          <a:noFill/>
        </p:spPr>
        <p:txBody>
          <a:bodyPr wrap="square">
            <a:spAutoFit/>
          </a:bodyPr>
          <a:lstStyle/>
          <a:p>
            <a:pPr algn="just">
              <a:lnSpc>
                <a:spcPts val="962"/>
              </a:lnSpc>
            </a:pPr>
            <a:r>
              <a:rPr lang="ja-JP" altLang="en-US" sz="673" dirty="0">
                <a:latin typeface="Meiryo UI" panose="020B0604030504040204" pitchFamily="50" charset="-128"/>
                <a:ea typeface="Meiryo UI" panose="020B0604030504040204" pitchFamily="50" charset="-128"/>
              </a:rPr>
              <a:t>　 施策の基本的な方向性を</a:t>
            </a:r>
            <a:r>
              <a:rPr lang="ja-JP" altLang="en-US" sz="673" b="1" dirty="0">
                <a:latin typeface="Meiryo UI" panose="020B0604030504040204" pitchFamily="50" charset="-128"/>
                <a:ea typeface="Meiryo UI" panose="020B0604030504040204" pitchFamily="50" charset="-128"/>
              </a:rPr>
              <a:t>幹</a:t>
            </a:r>
            <a:r>
              <a:rPr lang="ja-JP" altLang="en-US" sz="673" dirty="0">
                <a:latin typeface="Meiryo UI" panose="020B0604030504040204" pitchFamily="50" charset="-128"/>
                <a:ea typeface="Meiryo UI" panose="020B0604030504040204" pitchFamily="50" charset="-128"/>
              </a:rPr>
              <a:t>とし、分野別の個別計画を</a:t>
            </a:r>
            <a:r>
              <a:rPr lang="ja-JP" altLang="en-US" sz="673" b="1" dirty="0">
                <a:latin typeface="Meiryo UI" panose="020B0604030504040204" pitchFamily="50" charset="-128"/>
                <a:ea typeface="Meiryo UI" panose="020B0604030504040204" pitchFamily="50" charset="-128"/>
              </a:rPr>
              <a:t>枝</a:t>
            </a:r>
            <a:r>
              <a:rPr lang="ja-JP" altLang="en-US" sz="673" dirty="0">
                <a:latin typeface="Meiryo UI" panose="020B0604030504040204" pitchFamily="50" charset="-128"/>
                <a:ea typeface="Meiryo UI" panose="020B0604030504040204" pitchFamily="50" charset="-128"/>
              </a:rPr>
              <a:t>として施策を展開することにより樹木が成長し、その成果が</a:t>
            </a:r>
            <a:r>
              <a:rPr lang="ja-JP" altLang="en-US" sz="673" b="1" dirty="0">
                <a:latin typeface="Meiryo UI" panose="020B0604030504040204" pitchFamily="50" charset="-128"/>
                <a:ea typeface="Meiryo UI" panose="020B0604030504040204" pitchFamily="50" charset="-128"/>
              </a:rPr>
              <a:t>果実</a:t>
            </a:r>
            <a:r>
              <a:rPr lang="ja-JP" altLang="en-US" sz="673" dirty="0">
                <a:latin typeface="Meiryo UI" panose="020B0604030504040204" pitchFamily="50" charset="-128"/>
                <a:ea typeface="Meiryo UI" panose="020B0604030504040204" pitchFamily="50" charset="-128"/>
              </a:rPr>
              <a:t>となり、環境・</a:t>
            </a:r>
            <a:endParaRPr lang="en-US" altLang="ja-JP" sz="673" dirty="0">
              <a:latin typeface="Meiryo UI" panose="020B0604030504040204" pitchFamily="50" charset="-128"/>
              <a:ea typeface="Meiryo UI" panose="020B0604030504040204" pitchFamily="50" charset="-128"/>
            </a:endParaRPr>
          </a:p>
          <a:p>
            <a:pPr algn="just">
              <a:lnSpc>
                <a:spcPts val="962"/>
              </a:lnSpc>
            </a:pPr>
            <a:r>
              <a:rPr lang="ja-JP" altLang="en-US" sz="673" dirty="0">
                <a:latin typeface="Meiryo UI" panose="020B0604030504040204" pitchFamily="50" charset="-128"/>
                <a:ea typeface="Meiryo UI" panose="020B0604030504040204" pitchFamily="50" charset="-128"/>
              </a:rPr>
              <a:t>社会・経済に恩恵を及ぼすことを通して、</a:t>
            </a:r>
            <a:r>
              <a:rPr lang="en-US" altLang="ja-JP" sz="673" dirty="0">
                <a:latin typeface="Meiryo UI" panose="020B0604030504040204" pitchFamily="50" charset="-128"/>
                <a:ea typeface="Meiryo UI" panose="020B0604030504040204" pitchFamily="50" charset="-128"/>
              </a:rPr>
              <a:t>2030</a:t>
            </a:r>
            <a:r>
              <a:rPr lang="ja-JP" altLang="en-US" sz="673" dirty="0">
                <a:latin typeface="Meiryo UI" panose="020B0604030504040204" pitchFamily="50" charset="-128"/>
                <a:ea typeface="Meiryo UI" panose="020B0604030504040204" pitchFamily="50" charset="-128"/>
              </a:rPr>
              <a:t>年「いのち輝く</a:t>
            </a:r>
            <a:r>
              <a:rPr lang="en-US" altLang="ja-JP" sz="673" dirty="0">
                <a:latin typeface="Meiryo UI" panose="020B0604030504040204" pitchFamily="50" charset="-128"/>
                <a:ea typeface="Meiryo UI" panose="020B0604030504040204" pitchFamily="50" charset="-128"/>
              </a:rPr>
              <a:t>SDGs</a:t>
            </a:r>
            <a:r>
              <a:rPr lang="ja-JP" altLang="en-US" sz="673" dirty="0">
                <a:latin typeface="Meiryo UI" panose="020B0604030504040204" pitchFamily="50" charset="-128"/>
                <a:ea typeface="Meiryo UI" panose="020B0604030504040204" pitchFamily="50" charset="-128"/>
              </a:rPr>
              <a:t>未来都市・大阪」を実現し、</a:t>
            </a:r>
            <a:r>
              <a:rPr lang="en-US" altLang="ja-JP" sz="673" dirty="0">
                <a:latin typeface="Meiryo UI" panose="020B0604030504040204" pitchFamily="50" charset="-128"/>
                <a:ea typeface="Meiryo UI" panose="020B0604030504040204" pitchFamily="50" charset="-128"/>
              </a:rPr>
              <a:t>2050</a:t>
            </a:r>
            <a:r>
              <a:rPr lang="ja-JP" altLang="en-US" sz="673" dirty="0">
                <a:latin typeface="Meiryo UI" panose="020B0604030504040204" pitchFamily="50" charset="-128"/>
                <a:ea typeface="Meiryo UI" panose="020B0604030504040204" pitchFamily="50" charset="-128"/>
              </a:rPr>
              <a:t>年の将来像の実現につなげます。</a:t>
            </a:r>
            <a:endParaRPr lang="en-US" altLang="ja-JP" sz="673" dirty="0">
              <a:latin typeface="Meiryo UI" panose="020B0604030504040204" pitchFamily="50" charset="-128"/>
              <a:ea typeface="Meiryo UI" panose="020B0604030504040204" pitchFamily="50" charset="-128"/>
            </a:endParaRPr>
          </a:p>
        </p:txBody>
      </p:sp>
      <p:sp>
        <p:nvSpPr>
          <p:cNvPr id="39" name="正方形/長方形 38"/>
          <p:cNvSpPr/>
          <p:nvPr/>
        </p:nvSpPr>
        <p:spPr>
          <a:xfrm>
            <a:off x="135875" y="442756"/>
            <a:ext cx="1569976" cy="184703"/>
          </a:xfrm>
          <a:prstGeom prst="rect">
            <a:avLst/>
          </a:prstGeom>
          <a:solidFill>
            <a:srgbClr val="007E39"/>
          </a:solidFill>
          <a:ln w="19050" cap="flat" cmpd="sng" algn="ctr">
            <a:solidFill>
              <a:schemeClr val="accent3">
                <a:lumMod val="50000"/>
              </a:schemeClr>
            </a:solidFill>
            <a:prstDash val="solid"/>
          </a:ln>
          <a:effectLst/>
        </p:spPr>
        <p:txBody>
          <a:bodyPr rot="0" spcFirstLastPara="0" vert="horz" wrap="square" lIns="57720" tIns="46176" rIns="57720" bIns="46176" numCol="1" spcCol="0" rtlCol="0" fromWordArt="0" anchor="ctr" anchorCtr="0" forceAA="0" compatLnSpc="1">
            <a:prstTxWarp prst="textNoShape">
              <a:avLst/>
            </a:prstTxWarp>
            <a:noAutofit/>
          </a:bodyPr>
          <a:lstStyle/>
          <a:p>
            <a:r>
              <a:rPr lang="ja-JP" altLang="en-US" sz="898"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計画の位置づけ・役割</a:t>
            </a:r>
          </a:p>
        </p:txBody>
      </p:sp>
      <p:sp>
        <p:nvSpPr>
          <p:cNvPr id="160" name="Text Box 2"/>
          <p:cNvSpPr txBox="1">
            <a:spLocks noChangeArrowheads="1"/>
          </p:cNvSpPr>
          <p:nvPr/>
        </p:nvSpPr>
        <p:spPr bwMode="auto">
          <a:xfrm>
            <a:off x="123849" y="74552"/>
            <a:ext cx="9600391" cy="325730"/>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2000" dirty="0">
                <a:solidFill>
                  <a:prstClr val="white"/>
                </a:solidFill>
                <a:ea typeface="HGP創英角ｺﾞｼｯｸUB" pitchFamily="50" charset="-128"/>
                <a:cs typeface="ＭＳ Ｐゴシック" charset="-128"/>
              </a:rPr>
              <a:t>2030</a:t>
            </a:r>
            <a:r>
              <a:rPr lang="ja-JP" altLang="en-US" sz="2000" dirty="0">
                <a:solidFill>
                  <a:prstClr val="white"/>
                </a:solidFill>
                <a:ea typeface="HGP創英角ｺﾞｼｯｸUB" pitchFamily="50" charset="-128"/>
                <a:cs typeface="ＭＳ Ｐゴシック" charset="-128"/>
              </a:rPr>
              <a:t>大阪府環境総合計画について</a:t>
            </a:r>
            <a:endParaRPr lang="ja-JP" altLang="en-US" sz="2400" dirty="0">
              <a:solidFill>
                <a:prstClr val="white"/>
              </a:solidFill>
              <a:ea typeface="HGP創英角ｺﾞｼｯｸUB" pitchFamily="50" charset="-128"/>
              <a:cs typeface="ＭＳ Ｐゴシック" charset="-128"/>
            </a:endParaRPr>
          </a:p>
        </p:txBody>
      </p:sp>
      <p:sp>
        <p:nvSpPr>
          <p:cNvPr id="161" name="スライド番号プレースホルダー 2"/>
          <p:cNvSpPr>
            <a:spLocks noGrp="1"/>
          </p:cNvSpPr>
          <p:nvPr>
            <p:ph type="sldNum" sz="quarter" idx="4294967295"/>
          </p:nvPr>
        </p:nvSpPr>
        <p:spPr>
          <a:xfrm>
            <a:off x="9534847" y="6487673"/>
            <a:ext cx="561064" cy="365125"/>
          </a:xfrm>
        </p:spPr>
        <p:txBody>
          <a:bodyPr/>
          <a:lstStyle/>
          <a:p>
            <a:fld id="{344BE55D-FE60-4DAB-B087-94E82A41BAA1}" type="slidenum">
              <a:rPr kumimoji="1" lang="ja-JP" altLang="en-US" smtClean="0"/>
              <a:t>4</a:t>
            </a:fld>
            <a:endParaRPr kumimoji="1" lang="ja-JP" altLang="en-US" dirty="0"/>
          </a:p>
        </p:txBody>
      </p:sp>
    </p:spTree>
    <p:extLst>
      <p:ext uri="{BB962C8B-B14F-4D97-AF65-F5344CB8AC3E}">
        <p14:creationId xmlns:p14="http://schemas.microsoft.com/office/powerpoint/2010/main" val="151710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p:cNvSpPr/>
          <p:nvPr/>
        </p:nvSpPr>
        <p:spPr>
          <a:xfrm>
            <a:off x="773614" y="4571368"/>
            <a:ext cx="8320915" cy="2033491"/>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22" name="正方形/長方形 21"/>
          <p:cNvSpPr/>
          <p:nvPr/>
        </p:nvSpPr>
        <p:spPr>
          <a:xfrm>
            <a:off x="5197384" y="3294167"/>
            <a:ext cx="4110534" cy="259943"/>
          </a:xfrm>
          <a:prstGeom prst="rect">
            <a:avLst/>
          </a:prstGeom>
        </p:spPr>
        <p:txBody>
          <a:bodyPr wrap="square">
            <a:spAutoFit/>
          </a:bodyPr>
          <a:lstStyle/>
          <a:p>
            <a:r>
              <a:rPr lang="ja-JP" altLang="en-US" sz="1089" dirty="0">
                <a:latin typeface="Meiryo UI" panose="020B0604030504040204" pitchFamily="50" charset="-128"/>
                <a:ea typeface="Meiryo UI" panose="020B0604030504040204" pitchFamily="50" charset="-128"/>
              </a:rPr>
              <a:t>　</a:t>
            </a:r>
            <a:endParaRPr lang="en-US" altLang="ja-JP" sz="1089"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294967295"/>
          </p:nvPr>
        </p:nvSpPr>
        <p:spPr>
          <a:xfrm>
            <a:off x="9307918" y="6420212"/>
            <a:ext cx="2133600" cy="365125"/>
          </a:xfrm>
        </p:spPr>
        <p:txBody>
          <a:bodyPr/>
          <a:lstStyle/>
          <a:p>
            <a:fld id="{344BE55D-FE60-4DAB-B087-94E82A41BAA1}" type="slidenum">
              <a:rPr kumimoji="1" lang="ja-JP" altLang="en-US" smtClean="0"/>
              <a:t>5</a:t>
            </a:fld>
            <a:endParaRPr kumimoji="1" lang="ja-JP" altLang="en-US" dirty="0"/>
          </a:p>
        </p:txBody>
      </p:sp>
      <p:sp>
        <p:nvSpPr>
          <p:cNvPr id="130" name="正方形/長方形 129"/>
          <p:cNvSpPr/>
          <p:nvPr/>
        </p:nvSpPr>
        <p:spPr>
          <a:xfrm>
            <a:off x="488504" y="837070"/>
            <a:ext cx="8915248" cy="5903860"/>
          </a:xfrm>
          <a:prstGeom prst="rect">
            <a:avLst/>
          </a:prstGeom>
          <a:noFill/>
          <a:ln w="28575" cap="flat" cmpd="sng" algn="ctr">
            <a:solidFill>
              <a:srgbClr val="00B050"/>
            </a:solidFill>
            <a:prstDash val="solid"/>
            <a:miter lim="800000"/>
          </a:ln>
          <a:effectLst/>
        </p:spPr>
        <p:txBody>
          <a:bodyPr rot="0" spcFirstLastPara="0" vert="horz" wrap="square" lIns="91440" tIns="45720" rIns="91440" bIns="0" numCol="1" spcCol="0" rtlCol="0" fromWordArt="0" anchor="b" anchorCtr="0" forceAA="0" compatLnSpc="1">
            <a:prstTxWarp prst="textNoShape">
              <a:avLst/>
            </a:prstTxWarp>
            <a:noAutofit/>
          </a:bodyPr>
          <a:lstStyle/>
          <a:p>
            <a:pPr>
              <a:spcAft>
                <a:spcPts val="600"/>
              </a:spcAft>
              <a:defRPr/>
            </a:pPr>
            <a:endParaRPr lang="en-US" altLang="ja-JP" b="1" kern="100" dirty="0">
              <a:latin typeface="+mj-ea"/>
              <a:ea typeface="+mj-ea"/>
              <a:cs typeface="Times New Roman" panose="02020603050405020304" pitchFamily="18" charset="0"/>
            </a:endParaRPr>
          </a:p>
          <a:p>
            <a:pPr>
              <a:spcAft>
                <a:spcPts val="600"/>
              </a:spcAft>
              <a:defRPr/>
            </a:pPr>
            <a:endParaRPr lang="en-US" altLang="ja-JP" b="1" kern="100" dirty="0">
              <a:latin typeface="+mj-ea"/>
              <a:ea typeface="+mj-ea"/>
              <a:cs typeface="Times New Roman" panose="02020603050405020304" pitchFamily="18" charset="0"/>
            </a:endParaRPr>
          </a:p>
          <a:p>
            <a:pPr>
              <a:spcAft>
                <a:spcPts val="600"/>
              </a:spcAft>
              <a:defRPr/>
            </a:pPr>
            <a:endParaRPr lang="en-US" altLang="ja-JP" b="1" kern="100" dirty="0">
              <a:latin typeface="+mj-ea"/>
              <a:ea typeface="+mj-ea"/>
              <a:cs typeface="Times New Roman" panose="02020603050405020304" pitchFamily="18" charset="0"/>
            </a:endParaRPr>
          </a:p>
          <a:p>
            <a:pPr>
              <a:spcAft>
                <a:spcPts val="600"/>
              </a:spcAft>
              <a:defRPr/>
            </a:pPr>
            <a:endParaRPr lang="en-US" altLang="ja-JP" b="1" kern="100" dirty="0">
              <a:latin typeface="+mj-ea"/>
              <a:ea typeface="+mj-ea"/>
              <a:cs typeface="Times New Roman" panose="02020603050405020304" pitchFamily="18" charset="0"/>
            </a:endParaRPr>
          </a:p>
          <a:p>
            <a:pPr>
              <a:spcAft>
                <a:spcPts val="600"/>
              </a:spcAft>
              <a:defRPr/>
            </a:pPr>
            <a:endParaRPr lang="en-US" altLang="ja-JP" b="1" kern="100" dirty="0">
              <a:latin typeface="+mj-ea"/>
              <a:ea typeface="+mj-ea"/>
              <a:cs typeface="Times New Roman" panose="02020603050405020304" pitchFamily="18" charset="0"/>
            </a:endParaRPr>
          </a:p>
          <a:p>
            <a:pPr>
              <a:lnSpc>
                <a:spcPts val="1600"/>
              </a:lnSpc>
              <a:spcAft>
                <a:spcPts val="600"/>
              </a:spcAft>
              <a:defRPr/>
            </a:pPr>
            <a:endParaRPr lang="en-US" altLang="ja-JP" b="1" kern="100" dirty="0">
              <a:latin typeface="+mj-ea"/>
              <a:ea typeface="+mj-ea"/>
              <a:cs typeface="Times New Roman" panose="02020603050405020304" pitchFamily="18" charset="0"/>
            </a:endParaRPr>
          </a:p>
          <a:p>
            <a:pPr>
              <a:lnSpc>
                <a:spcPts val="1800"/>
              </a:lnSpc>
              <a:spcAft>
                <a:spcPts val="600"/>
              </a:spcAft>
              <a:defRPr/>
            </a:pPr>
            <a:r>
              <a:rPr lang="ja-JP" altLang="en-US" sz="1600" b="1" kern="100" dirty="0">
                <a:latin typeface="+mj-ea"/>
                <a:ea typeface="+mj-ea"/>
                <a:cs typeface="Times New Roman" panose="02020603050405020304" pitchFamily="18" charset="0"/>
              </a:rPr>
              <a:t>　　</a:t>
            </a:r>
            <a:r>
              <a:rPr lang="ja-JP" altLang="en-US" b="1" kern="100" dirty="0">
                <a:latin typeface="+mj-ea"/>
                <a:ea typeface="+mj-ea"/>
                <a:cs typeface="Times New Roman" panose="02020603050405020304" pitchFamily="18" charset="0"/>
              </a:rPr>
              <a:t>○</a:t>
            </a:r>
            <a:r>
              <a:rPr lang="ja-JP" altLang="en-US" b="1" u="sng" kern="100" dirty="0">
                <a:latin typeface="+mj-ea"/>
                <a:ea typeface="+mj-ea"/>
                <a:cs typeface="Times New Roman" panose="02020603050405020304" pitchFamily="18" charset="0"/>
              </a:rPr>
              <a:t>生物多様性の保全や自然資本の持続可能な利用の機運が醸成され、</a:t>
            </a:r>
            <a:endParaRPr lang="en-US" altLang="ja-JP" b="1" u="sng" kern="100" dirty="0">
              <a:latin typeface="+mj-ea"/>
              <a:ea typeface="+mj-ea"/>
              <a:cs typeface="Times New Roman" panose="02020603050405020304" pitchFamily="18" charset="0"/>
            </a:endParaRPr>
          </a:p>
          <a:p>
            <a:pPr>
              <a:lnSpc>
                <a:spcPts val="1800"/>
              </a:lnSpc>
              <a:spcAft>
                <a:spcPts val="600"/>
              </a:spcAft>
              <a:defRPr/>
            </a:pPr>
            <a:r>
              <a:rPr lang="ja-JP" altLang="en-US" b="1" kern="100" dirty="0">
                <a:latin typeface="+mj-ea"/>
                <a:ea typeface="+mj-ea"/>
                <a:cs typeface="Times New Roman" panose="02020603050405020304" pitchFamily="18" charset="0"/>
              </a:rPr>
              <a:t>　　　 </a:t>
            </a:r>
            <a:r>
              <a:rPr lang="ja-JP" altLang="en-US" b="1" u="sng" kern="100" dirty="0">
                <a:latin typeface="+mj-ea"/>
                <a:ea typeface="+mj-ea"/>
                <a:cs typeface="Times New Roman" panose="02020603050405020304" pitchFamily="18" charset="0"/>
              </a:rPr>
              <a:t>多様な主体が連携し、府域の自然環境の保全及び回復活動が進んでいる。</a:t>
            </a:r>
            <a:endParaRPr lang="en-US" altLang="ja-JP" b="1" u="sng" kern="100" dirty="0">
              <a:latin typeface="+mj-ea"/>
              <a:ea typeface="+mj-ea"/>
              <a:cs typeface="Times New Roman" panose="02020603050405020304" pitchFamily="18" charset="0"/>
            </a:endParaRPr>
          </a:p>
          <a:p>
            <a:pPr>
              <a:lnSpc>
                <a:spcPts val="1800"/>
              </a:lnSpc>
              <a:spcAft>
                <a:spcPts val="600"/>
              </a:spcAft>
              <a:defRPr/>
            </a:pPr>
            <a:r>
              <a:rPr lang="ja-JP" altLang="en-US" b="1" kern="100" dirty="0">
                <a:latin typeface="+mj-ea"/>
                <a:ea typeface="+mj-ea"/>
                <a:cs typeface="Times New Roman" panose="02020603050405020304" pitchFamily="18" charset="0"/>
              </a:rPr>
              <a:t>　　○府民、事業者、民間団体など</a:t>
            </a:r>
            <a:r>
              <a:rPr lang="ja-JP" altLang="en-US" b="1" u="sng" kern="100" dirty="0">
                <a:latin typeface="+mj-ea"/>
                <a:ea typeface="+mj-ea"/>
                <a:cs typeface="Times New Roman" panose="02020603050405020304" pitchFamily="18" charset="0"/>
              </a:rPr>
              <a:t>あらゆる主体が生物多様性の重要性を理解し、</a:t>
            </a:r>
            <a:endParaRPr lang="en-US" altLang="ja-JP" b="1" u="sng" kern="100" dirty="0">
              <a:latin typeface="+mj-ea"/>
              <a:ea typeface="+mj-ea"/>
              <a:cs typeface="Times New Roman" panose="02020603050405020304" pitchFamily="18" charset="0"/>
            </a:endParaRPr>
          </a:p>
          <a:p>
            <a:pPr>
              <a:lnSpc>
                <a:spcPts val="1800"/>
              </a:lnSpc>
              <a:spcAft>
                <a:spcPts val="600"/>
              </a:spcAft>
              <a:defRPr/>
            </a:pPr>
            <a:r>
              <a:rPr lang="ja-JP" altLang="en-US" b="1" kern="100" dirty="0">
                <a:latin typeface="+mj-ea"/>
                <a:ea typeface="+mj-ea"/>
                <a:cs typeface="Times New Roman" panose="02020603050405020304" pitchFamily="18" charset="0"/>
              </a:rPr>
              <a:t>　　　 </a:t>
            </a:r>
            <a:r>
              <a:rPr lang="ja-JP" altLang="en-US" b="1" u="sng" kern="100" dirty="0">
                <a:latin typeface="+mj-ea"/>
                <a:ea typeface="+mj-ea"/>
                <a:cs typeface="Times New Roman" panose="02020603050405020304" pitchFamily="18" charset="0"/>
              </a:rPr>
              <a:t>日常生活の中でも自然環境に配慮した行動をしている。</a:t>
            </a:r>
          </a:p>
          <a:p>
            <a:pPr>
              <a:lnSpc>
                <a:spcPts val="1800"/>
              </a:lnSpc>
              <a:spcAft>
                <a:spcPts val="600"/>
              </a:spcAft>
              <a:defRPr/>
            </a:pPr>
            <a:r>
              <a:rPr lang="ja-JP" altLang="en-US" b="1" kern="100" dirty="0">
                <a:latin typeface="+mj-ea"/>
                <a:ea typeface="+mj-ea"/>
                <a:cs typeface="Times New Roman" panose="02020603050405020304" pitchFamily="18" charset="0"/>
              </a:rPr>
              <a:t>　　○</a:t>
            </a:r>
            <a:r>
              <a:rPr lang="ja-JP" altLang="en-US" b="1" u="sng" kern="100" dirty="0">
                <a:latin typeface="+mj-ea"/>
                <a:ea typeface="+mj-ea"/>
                <a:cs typeface="Times New Roman" panose="02020603050405020304" pitchFamily="18" charset="0"/>
              </a:rPr>
              <a:t>希少な野生生物について生息状況のモニタリングが進むとともに、</a:t>
            </a:r>
            <a:endParaRPr lang="en-US" altLang="ja-JP" b="1" u="sng" kern="100" dirty="0">
              <a:latin typeface="+mj-ea"/>
              <a:ea typeface="+mj-ea"/>
              <a:cs typeface="Times New Roman" panose="02020603050405020304" pitchFamily="18" charset="0"/>
            </a:endParaRPr>
          </a:p>
          <a:p>
            <a:pPr>
              <a:lnSpc>
                <a:spcPts val="1800"/>
              </a:lnSpc>
              <a:spcAft>
                <a:spcPts val="600"/>
              </a:spcAft>
              <a:defRPr/>
            </a:pPr>
            <a:r>
              <a:rPr lang="ja-JP" altLang="en-US" b="1" kern="100" dirty="0">
                <a:latin typeface="+mj-ea"/>
                <a:ea typeface="+mj-ea"/>
                <a:cs typeface="Times New Roman" panose="02020603050405020304" pitchFamily="18" charset="0"/>
              </a:rPr>
              <a:t>　　　 </a:t>
            </a:r>
            <a:r>
              <a:rPr lang="ja-JP" altLang="en-US" b="1" u="sng" kern="100" dirty="0">
                <a:latin typeface="+mj-ea"/>
                <a:ea typeface="+mj-ea"/>
                <a:cs typeface="Times New Roman" panose="02020603050405020304" pitchFamily="18" charset="0"/>
              </a:rPr>
              <a:t>関係者が連携して特定外来生物の防除対策が進んでいる。</a:t>
            </a:r>
          </a:p>
          <a:p>
            <a:pPr>
              <a:spcAft>
                <a:spcPts val="600"/>
              </a:spcAft>
              <a:defRPr/>
            </a:pPr>
            <a:endParaRPr lang="en-US" altLang="ja-JP" sz="1200" b="1" dirty="0">
              <a:latin typeface="+mj-ea"/>
              <a:ea typeface="+mj-ea"/>
            </a:endParaRPr>
          </a:p>
        </p:txBody>
      </p:sp>
      <p:sp>
        <p:nvSpPr>
          <p:cNvPr id="131" name="角丸四角形 130"/>
          <p:cNvSpPr/>
          <p:nvPr/>
        </p:nvSpPr>
        <p:spPr>
          <a:xfrm>
            <a:off x="1275284" y="3894852"/>
            <a:ext cx="7355429" cy="394040"/>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000" b="1" dirty="0">
                <a:solidFill>
                  <a:schemeClr val="bg1"/>
                </a:solidFill>
                <a:latin typeface="Yu Gothic UI" panose="020B0500000000000000" pitchFamily="50" charset="-128"/>
                <a:ea typeface="Yu Gothic UI" panose="020B0500000000000000" pitchFamily="50" charset="-128"/>
              </a:rPr>
              <a:t>いのち輝く</a:t>
            </a:r>
            <a:r>
              <a:rPr lang="en-US" altLang="ja-JP" sz="2000" b="1" dirty="0">
                <a:solidFill>
                  <a:schemeClr val="bg1"/>
                </a:solidFill>
                <a:latin typeface="Yu Gothic UI" panose="020B0500000000000000" pitchFamily="50" charset="-128"/>
                <a:ea typeface="Yu Gothic UI" panose="020B0500000000000000" pitchFamily="50" charset="-128"/>
              </a:rPr>
              <a:t>SDGs</a:t>
            </a:r>
            <a:r>
              <a:rPr lang="ja-JP" altLang="en-US" sz="2000" b="1" dirty="0">
                <a:solidFill>
                  <a:schemeClr val="bg1"/>
                </a:solidFill>
                <a:latin typeface="Yu Gothic UI" panose="020B0500000000000000" pitchFamily="50" charset="-128"/>
                <a:ea typeface="Yu Gothic UI" panose="020B0500000000000000" pitchFamily="50" charset="-128"/>
              </a:rPr>
              <a:t>未来都市・大阪　</a:t>
            </a:r>
            <a:r>
              <a:rPr lang="ja-JP" altLang="en-US" sz="2000" b="1" dirty="0" err="1">
                <a:solidFill>
                  <a:schemeClr val="bg1"/>
                </a:solidFill>
                <a:latin typeface="Yu Gothic UI" panose="020B0500000000000000" pitchFamily="50" charset="-128"/>
                <a:ea typeface="Yu Gothic UI" panose="020B0500000000000000" pitchFamily="50" charset="-128"/>
              </a:rPr>
              <a:t>ー</a:t>
            </a:r>
            <a:r>
              <a:rPr lang="ja-JP" altLang="en-US" sz="2000"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132" name="角丸四角形 131"/>
          <p:cNvSpPr/>
          <p:nvPr/>
        </p:nvSpPr>
        <p:spPr>
          <a:xfrm>
            <a:off x="2591149" y="4361990"/>
            <a:ext cx="4464496" cy="301684"/>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n-ea"/>
              </a:rPr>
              <a:t>全てのいのちの共生</a:t>
            </a:r>
            <a:endParaRPr lang="en-US" altLang="ja-JP" sz="2000" b="1" dirty="0">
              <a:solidFill>
                <a:schemeClr val="bg1"/>
              </a:solidFill>
              <a:latin typeface="+mn-ea"/>
            </a:endParaRPr>
          </a:p>
        </p:txBody>
      </p:sp>
      <p:sp>
        <p:nvSpPr>
          <p:cNvPr id="133" name="テキスト ボックス 14"/>
          <p:cNvSpPr txBox="1"/>
          <p:nvPr/>
        </p:nvSpPr>
        <p:spPr>
          <a:xfrm>
            <a:off x="649487" y="3433881"/>
            <a:ext cx="8607020" cy="411121"/>
          </a:xfrm>
          <a:prstGeom prst="rect">
            <a:avLst/>
          </a:prstGeom>
          <a:noFill/>
          <a:ln w="28575">
            <a:solidFill>
              <a:srgbClr val="00B050"/>
            </a:solidFill>
          </a:ln>
        </p:spPr>
        <p:txBody>
          <a:bodyPr rot="0" spcFirstLastPara="0" vert="horz" wrap="square" lIns="91440" tIns="45720" rIns="91440" bIns="45720" numCol="1" spcCol="0" rtlCol="0" fromWordArt="0" anchor="ctr" anchorCtr="1" forceAA="0" compatLnSpc="1">
            <a:prstTxWarp prst="textNoShape">
              <a:avLst/>
            </a:prstTxWarp>
            <a:noAutofit/>
          </a:bodyPr>
          <a:lstStyle/>
          <a:p>
            <a:pPr algn="just"/>
            <a:endParaRPr lang="en-US" altLang="ja-JP" sz="9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2030</a:t>
            </a:r>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年の実現すべき姿</a:t>
            </a:r>
            <a:r>
              <a:rPr lang="ja-JP" altLang="en-US"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11" name="テキスト ボックス 14">
            <a:extLst>
              <a:ext uri="{FF2B5EF4-FFF2-40B4-BE49-F238E27FC236}">
                <a16:creationId xmlns:a16="http://schemas.microsoft.com/office/drawing/2014/main" id="{65BEE5D2-1607-45B9-9D27-5FB5D9065024}"/>
              </a:ext>
            </a:extLst>
          </p:cNvPr>
          <p:cNvSpPr txBox="1"/>
          <p:nvPr/>
        </p:nvSpPr>
        <p:spPr>
          <a:xfrm>
            <a:off x="630561" y="887134"/>
            <a:ext cx="8607020" cy="411121"/>
          </a:xfrm>
          <a:prstGeom prst="rect">
            <a:avLst/>
          </a:prstGeom>
          <a:noFill/>
          <a:ln w="28575">
            <a:solidFill>
              <a:srgbClr val="00B050"/>
            </a:solidFill>
          </a:ln>
        </p:spPr>
        <p:txBody>
          <a:bodyPr rot="0" spcFirstLastPara="0" vert="horz" wrap="square" lIns="91440" tIns="45720" rIns="91440" bIns="45720" numCol="1" spcCol="0" rtlCol="0" fromWordArt="0" anchor="ctr" anchorCtr="1" forceAA="0" compatLnSpc="1">
            <a:prstTxWarp prst="textNoShape">
              <a:avLst/>
            </a:prstTxWarp>
            <a:noAutofit/>
          </a:bodyPr>
          <a:lstStyle/>
          <a:p>
            <a:pPr algn="just"/>
            <a:endParaRPr lang="en-US" altLang="ja-JP" sz="9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2050</a:t>
            </a:r>
            <a:r>
              <a:rPr lang="ja-JP" altLang="en-US"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年のめざすべき将来像　</a:t>
            </a:r>
            <a:endParaRPr lang="en-US"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12" name="角丸四角形 43">
            <a:extLst>
              <a:ext uri="{FF2B5EF4-FFF2-40B4-BE49-F238E27FC236}">
                <a16:creationId xmlns:a16="http://schemas.microsoft.com/office/drawing/2014/main" id="{3E6CAAA0-DD04-4ABC-92A1-F337EAC800FB}"/>
              </a:ext>
            </a:extLst>
          </p:cNvPr>
          <p:cNvSpPr/>
          <p:nvPr/>
        </p:nvSpPr>
        <p:spPr>
          <a:xfrm>
            <a:off x="1004481" y="1344443"/>
            <a:ext cx="7753022" cy="576000"/>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b="1" dirty="0">
              <a:latin typeface="Yu Gothic UI" panose="020B0500000000000000" pitchFamily="50" charset="-128"/>
              <a:ea typeface="Yu Gothic UI" panose="020B0500000000000000" pitchFamily="50" charset="-128"/>
            </a:endParaRPr>
          </a:p>
        </p:txBody>
      </p:sp>
      <p:sp>
        <p:nvSpPr>
          <p:cNvPr id="13" name="楕円 12">
            <a:extLst>
              <a:ext uri="{FF2B5EF4-FFF2-40B4-BE49-F238E27FC236}">
                <a16:creationId xmlns:a16="http://schemas.microsoft.com/office/drawing/2014/main" id="{39C2D450-080B-4AEB-AFB3-85E4993AFD13}"/>
              </a:ext>
            </a:extLst>
          </p:cNvPr>
          <p:cNvSpPr/>
          <p:nvPr/>
        </p:nvSpPr>
        <p:spPr>
          <a:xfrm>
            <a:off x="802680" y="1855932"/>
            <a:ext cx="8320915" cy="1319068"/>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4" name="正方形/長方形 13">
            <a:extLst>
              <a:ext uri="{FF2B5EF4-FFF2-40B4-BE49-F238E27FC236}">
                <a16:creationId xmlns:a16="http://schemas.microsoft.com/office/drawing/2014/main" id="{032C9F62-F331-4009-9350-35B8D28C044E}"/>
              </a:ext>
            </a:extLst>
          </p:cNvPr>
          <p:cNvSpPr/>
          <p:nvPr/>
        </p:nvSpPr>
        <p:spPr>
          <a:xfrm>
            <a:off x="826126" y="1974558"/>
            <a:ext cx="8915248" cy="2033491"/>
          </a:xfrm>
          <a:prstGeom prst="rect">
            <a:avLst/>
          </a:prstGeom>
          <a:noFill/>
          <a:ln w="28575"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defRPr/>
            </a:pPr>
            <a:r>
              <a:rPr lang="ja-JP" altLang="en-US" sz="1600" b="1" kern="100" dirty="0">
                <a:latin typeface="+mj-ea"/>
                <a:ea typeface="+mj-ea"/>
                <a:cs typeface="Times New Roman" panose="02020603050405020304" pitchFamily="18" charset="0"/>
              </a:rPr>
              <a:t>〇</a:t>
            </a:r>
            <a:r>
              <a:rPr lang="ja-JP" altLang="en-US" sz="1600" b="1" dirty="0">
                <a:latin typeface="Yu Gothic UI" panose="020B0500000000000000" pitchFamily="50" charset="-128"/>
                <a:ea typeface="Yu Gothic UI" panose="020B0500000000000000" pitchFamily="50" charset="-128"/>
              </a:rPr>
              <a:t>現在だけでなく将来にわたって、</a:t>
            </a:r>
            <a:r>
              <a:rPr lang="ja-JP" altLang="en-US" sz="1600" b="1" u="sng" dirty="0">
                <a:latin typeface="Yu Gothic UI" panose="020B0500000000000000" pitchFamily="50" charset="-128"/>
                <a:ea typeface="Yu Gothic UI" panose="020B0500000000000000" pitchFamily="50" charset="-128"/>
              </a:rPr>
              <a:t>限りある資源や自然の恵み、良好な環境を保全しつつ</a:t>
            </a:r>
            <a:r>
              <a:rPr lang="ja-JP" altLang="en-US" sz="1600" b="1" dirty="0">
                <a:latin typeface="Yu Gothic UI" panose="020B0500000000000000" pitchFamily="50" charset="-128"/>
                <a:ea typeface="Yu Gothic UI" panose="020B0500000000000000" pitchFamily="50" charset="-128"/>
              </a:rPr>
              <a:t>、</a:t>
            </a:r>
            <a:endParaRPr lang="en-US" altLang="ja-JP" sz="1600" b="1" dirty="0">
              <a:latin typeface="Yu Gothic UI" panose="020B0500000000000000" pitchFamily="50" charset="-128"/>
              <a:ea typeface="Yu Gothic UI" panose="020B0500000000000000" pitchFamily="50" charset="-128"/>
            </a:endParaRPr>
          </a:p>
          <a:p>
            <a:pPr>
              <a:spcAft>
                <a:spcPts val="600"/>
              </a:spcAft>
              <a:defRPr/>
            </a:pPr>
            <a:r>
              <a:rPr lang="ja-JP" altLang="en-US" sz="1600" b="1" dirty="0">
                <a:latin typeface="Yu Gothic UI" panose="020B0500000000000000" pitchFamily="50" charset="-128"/>
                <a:ea typeface="Yu Gothic UI" panose="020B0500000000000000" pitchFamily="50" charset="-128"/>
              </a:rPr>
              <a:t>　（中略）府域における</a:t>
            </a:r>
            <a:r>
              <a:rPr lang="en-US" altLang="ja-JP" sz="1600" b="1" dirty="0">
                <a:latin typeface="Yu Gothic UI" panose="020B0500000000000000" pitchFamily="50" charset="-128"/>
                <a:ea typeface="Yu Gothic UI" panose="020B0500000000000000" pitchFamily="50" charset="-128"/>
              </a:rPr>
              <a:t>CO2</a:t>
            </a:r>
            <a:r>
              <a:rPr lang="ja-JP" altLang="en-US" sz="1600" b="1" dirty="0">
                <a:latin typeface="Yu Gothic UI" panose="020B0500000000000000" pitchFamily="50" charset="-128"/>
                <a:ea typeface="Yu Gothic UI" panose="020B0500000000000000" pitchFamily="50" charset="-128"/>
              </a:rPr>
              <a:t>排出量の実質ゼロ、大阪湾における海洋プラスチックごみによる</a:t>
            </a:r>
            <a:endParaRPr lang="en-US" altLang="ja-JP" sz="1600" b="1" dirty="0">
              <a:latin typeface="Yu Gothic UI" panose="020B0500000000000000" pitchFamily="50" charset="-128"/>
              <a:ea typeface="Yu Gothic UI" panose="020B0500000000000000" pitchFamily="50" charset="-128"/>
            </a:endParaRPr>
          </a:p>
          <a:p>
            <a:pPr>
              <a:spcAft>
                <a:spcPts val="600"/>
              </a:spcAft>
              <a:defRPr/>
            </a:pPr>
            <a:r>
              <a:rPr lang="ja-JP" altLang="en-US" sz="1600" b="1" dirty="0">
                <a:latin typeface="Yu Gothic UI" panose="020B0500000000000000" pitchFamily="50" charset="-128"/>
                <a:ea typeface="Yu Gothic UI" panose="020B0500000000000000" pitchFamily="50" charset="-128"/>
              </a:rPr>
              <a:t>　追加的な汚染ゼロ、資源循環型の社会が実現している。</a:t>
            </a:r>
            <a:endParaRPr lang="en-US" altLang="ja-JP" sz="1600" b="1" dirty="0">
              <a:latin typeface="Yu Gothic UI" panose="020B0500000000000000" pitchFamily="50" charset="-128"/>
              <a:ea typeface="Yu Gothic UI" panose="020B0500000000000000" pitchFamily="50" charset="-128"/>
            </a:endParaRPr>
          </a:p>
          <a:p>
            <a:pPr>
              <a:spcAft>
                <a:spcPts val="600"/>
              </a:spcAft>
              <a:defRPr/>
            </a:pPr>
            <a:r>
              <a:rPr lang="ja-JP" altLang="en-US" sz="1600" b="1" dirty="0">
                <a:latin typeface="Yu Gothic UI" panose="020B0500000000000000" pitchFamily="50" charset="-128"/>
                <a:ea typeface="Yu Gothic UI" panose="020B0500000000000000" pitchFamily="50" charset="-128"/>
              </a:rPr>
              <a:t>〇府民の営みは、次世代とつながり、その影響は将来に波及し、</a:t>
            </a:r>
            <a:r>
              <a:rPr lang="ja-JP" altLang="en-US" sz="1600" b="1" u="sng" dirty="0">
                <a:latin typeface="Yu Gothic UI" panose="020B0500000000000000" pitchFamily="50" charset="-128"/>
                <a:ea typeface="Yu Gothic UI" panose="020B0500000000000000" pitchFamily="50" charset="-128"/>
              </a:rPr>
              <a:t>持続可能な社会が構築</a:t>
            </a:r>
            <a:r>
              <a:rPr lang="ja-JP" altLang="en-US" sz="1600" b="1" dirty="0">
                <a:latin typeface="Yu Gothic UI" panose="020B0500000000000000" pitchFamily="50" charset="-128"/>
                <a:ea typeface="Yu Gothic UI" panose="020B0500000000000000" pitchFamily="50" charset="-128"/>
              </a:rPr>
              <a:t>されている。</a:t>
            </a:r>
            <a:endParaRPr lang="en-US" altLang="ja-JP" sz="1600" b="1" dirty="0">
              <a:latin typeface="Yu Gothic UI" panose="020B0500000000000000" pitchFamily="50" charset="-128"/>
              <a:ea typeface="Yu Gothic UI" panose="020B0500000000000000" pitchFamily="50" charset="-128"/>
            </a:endParaRPr>
          </a:p>
        </p:txBody>
      </p:sp>
      <p:sp>
        <p:nvSpPr>
          <p:cNvPr id="15" name="Text Box 2">
            <a:extLst>
              <a:ext uri="{FF2B5EF4-FFF2-40B4-BE49-F238E27FC236}">
                <a16:creationId xmlns:a16="http://schemas.microsoft.com/office/drawing/2014/main" id="{8540D7B5-DC3F-43F4-8077-219D8CF44E66}"/>
              </a:ext>
            </a:extLst>
          </p:cNvPr>
          <p:cNvSpPr txBox="1">
            <a:spLocks noChangeArrowheads="1"/>
          </p:cNvSpPr>
          <p:nvPr/>
        </p:nvSpPr>
        <p:spPr bwMode="auto">
          <a:xfrm>
            <a:off x="10137" y="65042"/>
            <a:ext cx="9906000" cy="725840"/>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2300" dirty="0">
                <a:solidFill>
                  <a:prstClr val="white"/>
                </a:solidFill>
                <a:ea typeface="HGP創英角ｺﾞｼｯｸUB" pitchFamily="50" charset="-128"/>
                <a:cs typeface="ＭＳ Ｐゴシック" charset="-128"/>
              </a:rPr>
              <a:t>生物多様性分野のめざすべき将来像と実現すべき姿について</a:t>
            </a:r>
            <a:endParaRPr lang="en-US" altLang="ja-JP" sz="2300" dirty="0">
              <a:solidFill>
                <a:prstClr val="white"/>
              </a:solidFill>
              <a:ea typeface="HGP創英角ｺﾞｼｯｸUB" pitchFamily="50" charset="-128"/>
              <a:cs typeface="ＭＳ Ｐゴシック" charset="-128"/>
            </a:endParaRPr>
          </a:p>
          <a:p>
            <a:pPr algn="ctr"/>
            <a:r>
              <a:rPr lang="ja-JP" altLang="en-US" sz="2300" dirty="0">
                <a:solidFill>
                  <a:prstClr val="white"/>
                </a:solidFill>
                <a:ea typeface="HGP創英角ｺﾞｼｯｸUB" pitchFamily="50" charset="-128"/>
                <a:cs typeface="ＭＳ Ｐゴシック" charset="-128"/>
              </a:rPr>
              <a:t>（「</a:t>
            </a:r>
            <a:r>
              <a:rPr lang="en-US" altLang="ja-JP" sz="2300" dirty="0">
                <a:solidFill>
                  <a:prstClr val="white"/>
                </a:solidFill>
                <a:ea typeface="HGP創英角ｺﾞｼｯｸUB" pitchFamily="50" charset="-128"/>
                <a:cs typeface="ＭＳ Ｐゴシック" charset="-128"/>
              </a:rPr>
              <a:t>2030</a:t>
            </a:r>
            <a:r>
              <a:rPr lang="ja-JP" altLang="en-US" sz="2300" dirty="0">
                <a:solidFill>
                  <a:prstClr val="white"/>
                </a:solidFill>
                <a:ea typeface="HGP創英角ｺﾞｼｯｸUB" pitchFamily="50" charset="-128"/>
                <a:cs typeface="ＭＳ Ｐゴシック" charset="-128"/>
              </a:rPr>
              <a:t>大阪府環境総合計画」より抜粋）</a:t>
            </a:r>
          </a:p>
        </p:txBody>
      </p:sp>
    </p:spTree>
    <p:extLst>
      <p:ext uri="{BB962C8B-B14F-4D97-AF65-F5344CB8AC3E}">
        <p14:creationId xmlns:p14="http://schemas.microsoft.com/office/powerpoint/2010/main" val="197435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2613" y="836712"/>
            <a:ext cx="9588616" cy="5642723"/>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defRPr/>
            </a:pPr>
            <a:r>
              <a:rPr lang="ja-JP" altLang="en-US" sz="3000" b="1" u="sng" kern="100" dirty="0">
                <a:latin typeface="+mj-ea"/>
                <a:cs typeface="Times New Roman" panose="02020603050405020304" pitchFamily="18" charset="0"/>
              </a:rPr>
              <a:t>大阪府生物多様性地域戦略策定の考え方</a:t>
            </a:r>
            <a:endParaRPr lang="en-US" altLang="ja-JP" sz="3000" b="1" u="sng" kern="100" dirty="0">
              <a:latin typeface="+mj-ea"/>
              <a:cs typeface="Times New Roman" panose="02020603050405020304" pitchFamily="18" charset="0"/>
            </a:endParaRPr>
          </a:p>
          <a:p>
            <a:pPr>
              <a:spcAft>
                <a:spcPts val="600"/>
              </a:spcAft>
              <a:defRPr/>
            </a:pPr>
            <a:endParaRPr lang="en-US" altLang="ja-JP" sz="2400" b="1" kern="100" dirty="0">
              <a:latin typeface="+mj-ea"/>
              <a:cs typeface="Times New Roman" panose="02020603050405020304" pitchFamily="18" charset="0"/>
            </a:endParaRPr>
          </a:p>
          <a:p>
            <a:pPr>
              <a:lnSpc>
                <a:spcPct val="150000"/>
              </a:lnSpc>
              <a:spcAft>
                <a:spcPts val="600"/>
              </a:spcAft>
              <a:defRPr/>
            </a:pPr>
            <a:r>
              <a:rPr lang="ja-JP" altLang="en-US" sz="2400" b="1" kern="100" dirty="0">
                <a:latin typeface="+mj-ea"/>
                <a:cs typeface="Times New Roman" panose="02020603050405020304" pitchFamily="18" charset="0"/>
              </a:rPr>
              <a:t>　　◆「</a:t>
            </a:r>
            <a:r>
              <a:rPr lang="en-US" altLang="ja-JP" sz="2400" b="1" kern="100" dirty="0">
                <a:latin typeface="+mj-ea"/>
                <a:cs typeface="Times New Roman" panose="02020603050405020304" pitchFamily="18" charset="0"/>
              </a:rPr>
              <a:t>2030</a:t>
            </a:r>
            <a:r>
              <a:rPr lang="ja-JP" altLang="en-US" sz="2400" b="1" kern="100" dirty="0">
                <a:latin typeface="+mj-ea"/>
                <a:cs typeface="Times New Roman" panose="02020603050405020304" pitchFamily="18" charset="0"/>
              </a:rPr>
              <a:t>大阪府環境総合計画」の「</a:t>
            </a:r>
            <a:r>
              <a:rPr lang="en-US" altLang="ja-JP" sz="2400" b="1" kern="100" dirty="0">
                <a:latin typeface="+mj-ea"/>
                <a:cs typeface="Times New Roman" panose="02020603050405020304" pitchFamily="18" charset="0"/>
              </a:rPr>
              <a:t>2050</a:t>
            </a:r>
            <a:r>
              <a:rPr lang="ja-JP" altLang="en-US" sz="2400" b="1" kern="100" dirty="0">
                <a:latin typeface="+mj-ea"/>
                <a:cs typeface="Times New Roman" panose="02020603050405020304" pitchFamily="18" charset="0"/>
              </a:rPr>
              <a:t>年のめざすべき将来像」、</a:t>
            </a:r>
            <a:endParaRPr lang="en-US" altLang="ja-JP" sz="2400" b="1" kern="100" dirty="0">
              <a:latin typeface="+mj-ea"/>
              <a:ea typeface="+mj-ea"/>
              <a:cs typeface="Times New Roman" panose="02020603050405020304" pitchFamily="18" charset="0"/>
            </a:endParaRPr>
          </a:p>
          <a:p>
            <a:pPr>
              <a:lnSpc>
                <a:spcPct val="150000"/>
              </a:lnSpc>
              <a:spcAft>
                <a:spcPts val="600"/>
              </a:spcAft>
              <a:defRPr/>
            </a:pPr>
            <a:r>
              <a:rPr lang="ja-JP" altLang="en-US" sz="2400" b="1" kern="100" dirty="0">
                <a:latin typeface="+mj-ea"/>
                <a:ea typeface="+mj-ea"/>
                <a:cs typeface="Times New Roman" panose="02020603050405020304" pitchFamily="18" charset="0"/>
              </a:rPr>
              <a:t>　　　 「</a:t>
            </a:r>
            <a:r>
              <a:rPr lang="en-US" altLang="ja-JP" sz="2400" b="1" kern="100" dirty="0">
                <a:latin typeface="+mj-ea"/>
                <a:ea typeface="+mj-ea"/>
                <a:cs typeface="Times New Roman" panose="02020603050405020304" pitchFamily="18" charset="0"/>
              </a:rPr>
              <a:t>2030</a:t>
            </a:r>
            <a:r>
              <a:rPr lang="ja-JP" altLang="en-US" sz="2400" b="1" kern="100" dirty="0">
                <a:latin typeface="+mj-ea"/>
                <a:ea typeface="+mj-ea"/>
                <a:cs typeface="Times New Roman" panose="02020603050405020304" pitchFamily="18" charset="0"/>
              </a:rPr>
              <a:t>年の実現すべき姿」を基本と</a:t>
            </a:r>
            <a:r>
              <a:rPr lang="ja-JP" altLang="en-US" sz="2400" b="1" kern="100">
                <a:latin typeface="+mj-ea"/>
                <a:ea typeface="+mj-ea"/>
                <a:cs typeface="Times New Roman" panose="02020603050405020304" pitchFamily="18" charset="0"/>
              </a:rPr>
              <a:t>し、</a:t>
            </a:r>
            <a:endParaRPr lang="en-US" altLang="ja-JP" sz="2400" b="1" kern="100" dirty="0">
              <a:latin typeface="+mj-ea"/>
              <a:ea typeface="+mj-ea"/>
              <a:cs typeface="Times New Roman" panose="02020603050405020304" pitchFamily="18" charset="0"/>
            </a:endParaRPr>
          </a:p>
          <a:p>
            <a:pPr>
              <a:lnSpc>
                <a:spcPct val="150000"/>
              </a:lnSpc>
              <a:spcAft>
                <a:spcPts val="600"/>
              </a:spcAft>
              <a:defRPr/>
            </a:pPr>
            <a:r>
              <a:rPr lang="ja-JP" altLang="en-US" sz="2400" b="1" kern="100" dirty="0">
                <a:latin typeface="+mj-ea"/>
                <a:ea typeface="+mj-ea"/>
                <a:cs typeface="Times New Roman" panose="02020603050405020304" pitchFamily="18" charset="0"/>
              </a:rPr>
              <a:t>        「全てのいのちの共生」に向けて、取組みを推進するため、 </a:t>
            </a:r>
            <a:endParaRPr lang="en-US" altLang="ja-JP" sz="2400" b="1" kern="100" dirty="0">
              <a:latin typeface="+mj-ea"/>
              <a:ea typeface="+mj-ea"/>
              <a:cs typeface="Times New Roman" panose="02020603050405020304" pitchFamily="18" charset="0"/>
            </a:endParaRPr>
          </a:p>
          <a:p>
            <a:pPr>
              <a:lnSpc>
                <a:spcPct val="150000"/>
              </a:lnSpc>
              <a:spcAft>
                <a:spcPts val="600"/>
              </a:spcAft>
              <a:defRPr/>
            </a:pPr>
            <a:r>
              <a:rPr lang="en-US" altLang="ja-JP" sz="2400" b="1" kern="100" dirty="0">
                <a:latin typeface="+mj-ea"/>
                <a:ea typeface="+mj-ea"/>
                <a:cs typeface="Times New Roman" panose="02020603050405020304" pitchFamily="18" charset="0"/>
              </a:rPr>
              <a:t>    </a:t>
            </a:r>
            <a:r>
              <a:rPr lang="ja-JP" altLang="en-US" sz="2400" b="1" kern="100" dirty="0">
                <a:latin typeface="+mj-ea"/>
                <a:ea typeface="+mj-ea"/>
                <a:cs typeface="Times New Roman" panose="02020603050405020304" pitchFamily="18" charset="0"/>
              </a:rPr>
              <a:t>　</a:t>
            </a:r>
            <a:r>
              <a:rPr lang="en-US" altLang="ja-JP" sz="2400" b="1" kern="100" dirty="0">
                <a:latin typeface="+mj-ea"/>
                <a:ea typeface="+mj-ea"/>
                <a:cs typeface="Times New Roman" panose="02020603050405020304" pitchFamily="18" charset="0"/>
              </a:rPr>
              <a:t>  </a:t>
            </a:r>
            <a:r>
              <a:rPr lang="ja-JP" altLang="en-US" sz="2400" b="1" kern="100" dirty="0">
                <a:latin typeface="+mj-ea"/>
                <a:ea typeface="+mj-ea"/>
                <a:cs typeface="Times New Roman" panose="02020603050405020304" pitchFamily="18" charset="0"/>
              </a:rPr>
              <a:t>「大阪府生物多様性地域戦略」を策定する。</a:t>
            </a:r>
            <a:endParaRPr lang="en-US" altLang="ja-JP" sz="2400" b="1" kern="100" dirty="0">
              <a:latin typeface="+mj-ea"/>
              <a:ea typeface="+mj-ea"/>
              <a:cs typeface="Times New Roman" panose="02020603050405020304" pitchFamily="18" charset="0"/>
            </a:endParaRPr>
          </a:p>
          <a:p>
            <a:pPr>
              <a:spcAft>
                <a:spcPts val="600"/>
              </a:spcAft>
              <a:defRPr/>
            </a:pPr>
            <a:endParaRPr lang="en-US" altLang="ja-JP" sz="2400" b="1" kern="100" dirty="0">
              <a:latin typeface="+mj-ea"/>
              <a:ea typeface="+mj-ea"/>
              <a:cs typeface="Times New Roman" panose="02020603050405020304" pitchFamily="18" charset="0"/>
            </a:endParaRPr>
          </a:p>
          <a:p>
            <a:pPr>
              <a:spcAft>
                <a:spcPts val="600"/>
              </a:spcAft>
              <a:defRPr/>
            </a:pPr>
            <a:r>
              <a:rPr lang="en-US" altLang="ja-JP" sz="2400" b="1" kern="100" dirty="0">
                <a:latin typeface="+mj-ea"/>
                <a:ea typeface="+mj-ea"/>
                <a:cs typeface="Times New Roman" panose="02020603050405020304" pitchFamily="18" charset="0"/>
              </a:rPr>
              <a:t>  </a:t>
            </a:r>
          </a:p>
        </p:txBody>
      </p:sp>
      <p:sp>
        <p:nvSpPr>
          <p:cNvPr id="2" name="スライド番号プレースホルダー 1"/>
          <p:cNvSpPr>
            <a:spLocks noGrp="1"/>
          </p:cNvSpPr>
          <p:nvPr>
            <p:ph type="sldNum" sz="quarter" idx="4294967295"/>
          </p:nvPr>
        </p:nvSpPr>
        <p:spPr>
          <a:xfrm>
            <a:off x="9406499" y="6479435"/>
            <a:ext cx="509638" cy="365125"/>
          </a:xfrm>
        </p:spPr>
        <p:txBody>
          <a:bodyPr/>
          <a:lstStyle/>
          <a:p>
            <a:fld id="{344BE55D-FE60-4DAB-B087-94E82A41BAA1}" type="slidenum">
              <a:rPr kumimoji="1" lang="ja-JP" altLang="en-US" smtClean="0"/>
              <a:t>6</a:t>
            </a:fld>
            <a:endParaRPr kumimoji="1" lang="ja-JP" altLang="en-US" dirty="0"/>
          </a:p>
        </p:txBody>
      </p:sp>
      <p:sp>
        <p:nvSpPr>
          <p:cNvPr id="8" name="Text Box 2"/>
          <p:cNvSpPr txBox="1">
            <a:spLocks noChangeArrowheads="1"/>
          </p:cNvSpPr>
          <p:nvPr/>
        </p:nvSpPr>
        <p:spPr bwMode="auto">
          <a:xfrm>
            <a:off x="10137" y="127933"/>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　</a:t>
            </a:r>
            <a:r>
              <a:rPr lang="ja-JP" altLang="en-US" sz="2800" dirty="0">
                <a:solidFill>
                  <a:prstClr val="white"/>
                </a:solidFill>
                <a:ea typeface="HGP創英角ｺﾞｼｯｸUB" pitchFamily="50" charset="-128"/>
                <a:cs typeface="ＭＳ Ｐゴシック" charset="-128"/>
              </a:rPr>
              <a:t>大阪府生物多様性地域戦略策定の考え方について</a:t>
            </a:r>
            <a:endParaRPr lang="ja-JP" altLang="en-US" sz="3600" dirty="0">
              <a:solidFill>
                <a:prstClr val="white"/>
              </a:solidFill>
              <a:ea typeface="HGP創英角ｺﾞｼｯｸUB" pitchFamily="50" charset="-128"/>
              <a:cs typeface="ＭＳ Ｐゴシック" charset="-128"/>
            </a:endParaRPr>
          </a:p>
        </p:txBody>
      </p:sp>
    </p:spTree>
    <p:extLst>
      <p:ext uri="{BB962C8B-B14F-4D97-AF65-F5344CB8AC3E}">
        <p14:creationId xmlns:p14="http://schemas.microsoft.com/office/powerpoint/2010/main" val="281930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8113" y="541202"/>
            <a:ext cx="9569831" cy="6181569"/>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en-US" altLang="ja-JP" sz="2000" b="1" kern="100" dirty="0">
              <a:effectLst>
                <a:outerShdw blurRad="38100" dist="38100" dir="2700000" algn="tl">
                  <a:srgbClr val="000000">
                    <a:alpha val="43137"/>
                  </a:srgbClr>
                </a:outerShdw>
              </a:effectLst>
              <a:latin typeface="+mj-ea"/>
              <a:cs typeface="Times New Roman" panose="02020603050405020304" pitchFamily="18" charset="0"/>
            </a:endParaRPr>
          </a:p>
          <a:p>
            <a:pPr>
              <a:spcAft>
                <a:spcPts val="600"/>
              </a:spcAft>
              <a:defRPr/>
            </a:pPr>
            <a:endParaRPr lang="ja-JP" altLang="en-US" sz="1600" b="1" u="sng" dirty="0"/>
          </a:p>
          <a:p>
            <a:pPr>
              <a:spcAft>
                <a:spcPts val="600"/>
              </a:spcAft>
              <a:defRPr/>
            </a:pPr>
            <a:endParaRPr lang="en-US" altLang="ja-JP" sz="1600" b="1" dirty="0">
              <a:latin typeface="+mj-ea"/>
              <a:ea typeface="+mj-ea"/>
            </a:endParaRPr>
          </a:p>
        </p:txBody>
      </p:sp>
      <p:sp>
        <p:nvSpPr>
          <p:cNvPr id="2" name="スライド番号プレースホルダー 1"/>
          <p:cNvSpPr>
            <a:spLocks noGrp="1"/>
          </p:cNvSpPr>
          <p:nvPr>
            <p:ph type="sldNum" sz="quarter" idx="4294967295"/>
          </p:nvPr>
        </p:nvSpPr>
        <p:spPr>
          <a:xfrm>
            <a:off x="9391173" y="6357646"/>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7</a:t>
            </a:fld>
            <a:endParaRPr kumimoji="1" lang="ja-JP" altLang="en-US" dirty="0"/>
          </a:p>
        </p:txBody>
      </p:sp>
      <p:sp>
        <p:nvSpPr>
          <p:cNvPr id="9" name="Text Box 2">
            <a:extLst>
              <a:ext uri="{FF2B5EF4-FFF2-40B4-BE49-F238E27FC236}">
                <a16:creationId xmlns:a16="http://schemas.microsoft.com/office/drawing/2014/main" id="{2F738F25-9BCE-46AB-A344-4AE15F092E5C}"/>
              </a:ext>
            </a:extLst>
          </p:cNvPr>
          <p:cNvSpPr txBox="1">
            <a:spLocks noChangeArrowheads="1"/>
          </p:cNvSpPr>
          <p:nvPr/>
        </p:nvSpPr>
        <p:spPr bwMode="auto">
          <a:xfrm>
            <a:off x="0" y="4081"/>
            <a:ext cx="9906000" cy="57195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600" dirty="0">
                <a:solidFill>
                  <a:prstClr val="white"/>
                </a:solidFill>
                <a:ea typeface="HGP創英角ｺﾞｼｯｸUB" pitchFamily="50" charset="-128"/>
                <a:cs typeface="ＭＳ Ｐゴシック" charset="-128"/>
              </a:rPr>
              <a:t>大阪府における生物多様性保全の取組み</a:t>
            </a:r>
          </a:p>
        </p:txBody>
      </p:sp>
      <p:sp>
        <p:nvSpPr>
          <p:cNvPr id="10" name="テキスト ボックス 9">
            <a:extLst>
              <a:ext uri="{FF2B5EF4-FFF2-40B4-BE49-F238E27FC236}">
                <a16:creationId xmlns:a16="http://schemas.microsoft.com/office/drawing/2014/main" id="{C4DB554F-7817-4464-8F4D-5BFAFF55D4AB}"/>
              </a:ext>
            </a:extLst>
          </p:cNvPr>
          <p:cNvSpPr txBox="1"/>
          <p:nvPr/>
        </p:nvSpPr>
        <p:spPr>
          <a:xfrm>
            <a:off x="358086" y="896576"/>
            <a:ext cx="9288189" cy="461665"/>
          </a:xfrm>
          <a:prstGeom prst="rect">
            <a:avLst/>
          </a:prstGeom>
          <a:noFill/>
          <a:ln>
            <a:solidFill>
              <a:schemeClr val="tx1"/>
            </a:solidFill>
          </a:ln>
        </p:spPr>
        <p:txBody>
          <a:bodyPr wrap="square" rtlCol="0">
            <a:spAutoFit/>
          </a:bodyPr>
          <a:lstStyle/>
          <a:p>
            <a:pPr algn="ctr"/>
            <a:r>
              <a:rPr lang="ja-JP" altLang="en-US" sz="2400" b="1" dirty="0"/>
              <a:t>大阪２１世紀の新環境総合計画</a:t>
            </a:r>
            <a:r>
              <a:rPr lang="ja-JP" altLang="en-US" sz="2000" dirty="0">
                <a:latin typeface="Meiryo UI" panose="020B0604030504040204" pitchFamily="50" charset="-128"/>
                <a:ea typeface="Meiryo UI" panose="020B0604030504040204" pitchFamily="50" charset="-128"/>
              </a:rPr>
              <a:t>（計画期間：</a:t>
            </a:r>
            <a:r>
              <a:rPr lang="en-US" altLang="ja-JP" sz="2000" dirty="0">
                <a:latin typeface="Meiryo UI" panose="020B0604030504040204" pitchFamily="50" charset="-128"/>
                <a:ea typeface="Meiryo UI" panose="020B0604030504040204" pitchFamily="50" charset="-128"/>
              </a:rPr>
              <a:t>2011</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2020</a:t>
            </a:r>
            <a:r>
              <a:rPr lang="ja-JP" altLang="en-US" sz="2000" dirty="0">
                <a:latin typeface="Meiryo UI" panose="020B0604030504040204" pitchFamily="50" charset="-128"/>
                <a:ea typeface="Meiryo UI" panose="020B0604030504040204" pitchFamily="50" charset="-128"/>
              </a:rPr>
              <a:t>年）</a:t>
            </a:r>
            <a:endParaRPr kumimoji="1" lang="en-US" altLang="ja-JP" sz="2000" b="1" dirty="0"/>
          </a:p>
        </p:txBody>
      </p:sp>
      <p:sp>
        <p:nvSpPr>
          <p:cNvPr id="13" name="正方形/長方形 12"/>
          <p:cNvSpPr/>
          <p:nvPr/>
        </p:nvSpPr>
        <p:spPr>
          <a:xfrm>
            <a:off x="358086" y="2372461"/>
            <a:ext cx="9288189" cy="3102112"/>
          </a:xfrm>
          <a:prstGeom prst="rect">
            <a:avLst/>
          </a:prstGeom>
          <a:solidFill>
            <a:sysClr val="window" lastClr="FFFFFF"/>
          </a:solidFill>
          <a:ln w="38100" cap="flat" cmpd="dbl" algn="ctr">
            <a:solidFill>
              <a:srgbClr val="F79646"/>
            </a:solidFill>
            <a:prstDash val="solid"/>
          </a:ln>
          <a:effectLst/>
        </p:spPr>
        <p:txBody>
          <a:bodyPr anchor="ctr"/>
          <a:lstStyle/>
          <a:p>
            <a:pPr lvl="0" algn="just" eaLnBrk="0" fontAlgn="base" hangingPunct="0">
              <a:lnSpc>
                <a:spcPct val="160000"/>
              </a:lnSpc>
              <a:spcBef>
                <a:spcPct val="0"/>
              </a:spcBef>
              <a:spcAft>
                <a:spcPct val="0"/>
              </a:spcAft>
              <a:buFont typeface="Wingdings" panose="05000000000000000000" pitchFamily="2" charset="2"/>
              <a:buChar char="Ø"/>
            </a:pPr>
            <a:endParaRPr kumimoji="0" lang="en-US" altLang="ja-JP" sz="700" b="1" dirty="0">
              <a:latin typeface="ＭＳ ゴシック" panose="020B0609070205080204" pitchFamily="49" charset="-128"/>
              <a:ea typeface="ＭＳ ゴシック" panose="020B0609070205080204" pitchFamily="49" charset="-128"/>
            </a:endParaRPr>
          </a:p>
          <a:p>
            <a:pPr lvl="0" algn="just" eaLnBrk="0" fontAlgn="base" hangingPunct="0">
              <a:lnSpc>
                <a:spcPct val="160000"/>
              </a:lnSpc>
              <a:spcBef>
                <a:spcPct val="0"/>
              </a:spcBef>
              <a:spcAft>
                <a:spcPct val="0"/>
              </a:spcAft>
              <a:buFont typeface="Wingdings" panose="05000000000000000000" pitchFamily="2" charset="2"/>
              <a:buChar char="Ø"/>
            </a:pPr>
            <a:r>
              <a:rPr kumimoji="0" lang="ja-JP" altLang="en-US" sz="2400" b="1" dirty="0">
                <a:latin typeface="ＭＳ ゴシック" panose="020B0609070205080204" pitchFamily="49" charset="-128"/>
                <a:ea typeface="ＭＳ ゴシック" panose="020B0609070205080204" pitchFamily="49" charset="-128"/>
              </a:rPr>
              <a:t>生物多様性の府民認知度を７０％以上にする</a:t>
            </a:r>
            <a:endParaRPr kumimoji="0" lang="en-US" altLang="ja-JP" sz="2400" b="1" dirty="0">
              <a:latin typeface="ＭＳ ゴシック" panose="020B0609070205080204" pitchFamily="49" charset="-128"/>
              <a:ea typeface="ＭＳ ゴシック" panose="020B0609070205080204" pitchFamily="49" charset="-128"/>
            </a:endParaRPr>
          </a:p>
          <a:p>
            <a:pPr lvl="0" algn="just" eaLnBrk="0" fontAlgn="base" hangingPunct="0">
              <a:lnSpc>
                <a:spcPct val="160000"/>
              </a:lnSpc>
              <a:spcBef>
                <a:spcPct val="0"/>
              </a:spcBef>
              <a:spcAft>
                <a:spcPct val="0"/>
              </a:spcAft>
            </a:pPr>
            <a:r>
              <a:rPr kumimoji="0" lang="ja-JP" altLang="en-US" b="1" dirty="0">
                <a:latin typeface="ＭＳ ゴシック" panose="020B0609070205080204" pitchFamily="49" charset="-128"/>
                <a:ea typeface="ＭＳ ゴシック" panose="020B0609070205080204" pitchFamily="49" charset="-128"/>
              </a:rPr>
              <a:t>　</a:t>
            </a:r>
            <a:r>
              <a:rPr kumimoji="0" lang="en-US" altLang="ja-JP" sz="1400" dirty="0">
                <a:latin typeface="ＭＳ ゴシック" panose="020B0609070205080204" pitchFamily="49" charset="-128"/>
                <a:ea typeface="ＭＳ ゴシック" panose="020B0609070205080204" pitchFamily="49" charset="-128"/>
              </a:rPr>
              <a:t>(2008</a:t>
            </a:r>
            <a:r>
              <a:rPr kumimoji="0" lang="ja-JP" altLang="en-US" sz="1400" dirty="0">
                <a:latin typeface="ＭＳ ゴシック" panose="020B0609070205080204" pitchFamily="49" charset="-128"/>
                <a:ea typeface="ＭＳ ゴシック" panose="020B0609070205080204" pitchFamily="49" charset="-128"/>
              </a:rPr>
              <a:t>年大阪府府民アンケート</a:t>
            </a:r>
            <a:r>
              <a:rPr kumimoji="0" lang="en-US" altLang="ja-JP" sz="1400" dirty="0">
                <a:latin typeface="ＭＳ ゴシック" panose="020B0609070205080204" pitchFamily="49" charset="-128"/>
                <a:ea typeface="ＭＳ ゴシック" panose="020B0609070205080204" pitchFamily="49" charset="-128"/>
              </a:rPr>
              <a:t>16.9</a:t>
            </a:r>
            <a:r>
              <a:rPr kumimoji="0" lang="ja-JP" altLang="en-US" sz="1400" dirty="0">
                <a:latin typeface="ＭＳ ゴシック" panose="020B0609070205080204" pitchFamily="49" charset="-128"/>
                <a:ea typeface="ＭＳ ゴシック" panose="020B0609070205080204" pitchFamily="49" charset="-128"/>
              </a:rPr>
              <a:t>％</a:t>
            </a:r>
            <a:r>
              <a:rPr kumimoji="0" lang="en-US" altLang="ja-JP" sz="1400" dirty="0">
                <a:latin typeface="ＭＳ ゴシック" panose="020B0609070205080204" pitchFamily="49" charset="-128"/>
                <a:ea typeface="ＭＳ ゴシック" panose="020B0609070205080204" pitchFamily="49" charset="-128"/>
              </a:rPr>
              <a:t>)</a:t>
            </a:r>
          </a:p>
          <a:p>
            <a:pPr lvl="0" algn="just" eaLnBrk="0" fontAlgn="base" hangingPunct="0">
              <a:lnSpc>
                <a:spcPct val="160000"/>
              </a:lnSpc>
              <a:spcBef>
                <a:spcPct val="0"/>
              </a:spcBef>
              <a:spcAft>
                <a:spcPct val="0"/>
              </a:spcAft>
            </a:pPr>
            <a:endParaRPr kumimoji="0" lang="en-US" altLang="ja-JP" sz="1100" dirty="0">
              <a:latin typeface="ＭＳ ゴシック" panose="020B0609070205080204" pitchFamily="49" charset="-128"/>
              <a:ea typeface="ＭＳ ゴシック" panose="020B0609070205080204" pitchFamily="49" charset="-128"/>
            </a:endParaRPr>
          </a:p>
          <a:p>
            <a:pPr lvl="0" algn="just" eaLnBrk="0" fontAlgn="base" hangingPunct="0">
              <a:lnSpc>
                <a:spcPct val="160000"/>
              </a:lnSpc>
              <a:spcBef>
                <a:spcPct val="0"/>
              </a:spcBef>
              <a:spcAft>
                <a:spcPct val="0"/>
              </a:spcAft>
            </a:pPr>
            <a:endParaRPr kumimoji="0" lang="en-US" altLang="ja-JP" sz="500" dirty="0">
              <a:latin typeface="ＭＳ ゴシック" panose="020B0609070205080204" pitchFamily="49" charset="-128"/>
              <a:ea typeface="ＭＳ ゴシック" panose="020B0609070205080204" pitchFamily="49" charset="-128"/>
            </a:endParaRPr>
          </a:p>
          <a:p>
            <a:pPr lvl="0" algn="just" eaLnBrk="0" fontAlgn="base" hangingPunct="0">
              <a:lnSpc>
                <a:spcPct val="160000"/>
              </a:lnSpc>
              <a:spcBef>
                <a:spcPct val="0"/>
              </a:spcBef>
              <a:spcAft>
                <a:spcPct val="0"/>
              </a:spcAft>
              <a:buFont typeface="Wingdings" panose="05000000000000000000" pitchFamily="2" charset="2"/>
              <a:buChar char="Ø"/>
            </a:pPr>
            <a:r>
              <a:rPr kumimoji="0" lang="ja-JP" altLang="en-US" sz="2400" b="1" dirty="0">
                <a:latin typeface="ＭＳ ゴシック" panose="020B0609070205080204" pitchFamily="49" charset="-128"/>
                <a:ea typeface="ＭＳ ゴシック" panose="020B0609070205080204" pitchFamily="49" charset="-128"/>
              </a:rPr>
              <a:t>生物多様性の損失を止める行動を拡大する</a:t>
            </a:r>
            <a:endParaRPr kumimoji="0" lang="en-US" altLang="ja-JP" sz="2400" b="1" dirty="0">
              <a:latin typeface="ＭＳ ゴシック" panose="020B0609070205080204" pitchFamily="49" charset="-128"/>
              <a:ea typeface="ＭＳ ゴシック" panose="020B0609070205080204" pitchFamily="49" charset="-128"/>
            </a:endParaRPr>
          </a:p>
          <a:p>
            <a:pPr lvl="0" algn="just" eaLnBrk="0" fontAlgn="base" hangingPunct="0">
              <a:lnSpc>
                <a:spcPct val="160000"/>
              </a:lnSpc>
              <a:spcBef>
                <a:spcPct val="0"/>
              </a:spcBef>
              <a:spcAft>
                <a:spcPct val="0"/>
              </a:spcAft>
            </a:pPr>
            <a:r>
              <a:rPr kumimoji="0" lang="ja-JP" altLang="en-US" sz="1100" dirty="0">
                <a:latin typeface="ＭＳ ゴシック" panose="020B0609070205080204" pitchFamily="49" charset="-128"/>
                <a:ea typeface="ＭＳ ゴシック" panose="020B0609070205080204" pitchFamily="49" charset="-128"/>
              </a:rPr>
              <a:t>　 </a:t>
            </a:r>
            <a:r>
              <a:rPr kumimoji="0" lang="ja-JP" altLang="en-US" sz="1400" dirty="0">
                <a:latin typeface="ＭＳ ゴシック" panose="020B0609070205080204" pitchFamily="49" charset="-128"/>
                <a:ea typeface="ＭＳ ゴシック" panose="020B0609070205080204" pitchFamily="49" charset="-128"/>
              </a:rPr>
              <a:t>●活動する府民の割合を倍増する。（</a:t>
            </a:r>
            <a:r>
              <a:rPr kumimoji="0" lang="en-US" altLang="ja-JP" sz="1400" dirty="0">
                <a:latin typeface="ＭＳ ゴシック" panose="020B0609070205080204" pitchFamily="49" charset="-128"/>
                <a:ea typeface="ＭＳ ゴシック" panose="020B0609070205080204" pitchFamily="49" charset="-128"/>
              </a:rPr>
              <a:t>2014</a:t>
            </a:r>
            <a:r>
              <a:rPr kumimoji="0" lang="ja-JP" altLang="en-US" sz="1400" dirty="0">
                <a:latin typeface="ＭＳ ゴシック" panose="020B0609070205080204" pitchFamily="49" charset="-128"/>
                <a:ea typeface="ＭＳ ゴシック" panose="020B0609070205080204" pitchFamily="49" charset="-128"/>
              </a:rPr>
              <a:t>年大阪府府民アンケート　</a:t>
            </a:r>
            <a:r>
              <a:rPr kumimoji="0" lang="en-US" altLang="ja-JP" sz="1400" dirty="0">
                <a:latin typeface="ＭＳ ゴシック" panose="020B0609070205080204" pitchFamily="49" charset="-128"/>
                <a:ea typeface="ＭＳ ゴシック" panose="020B0609070205080204" pitchFamily="49" charset="-128"/>
              </a:rPr>
              <a:t>6.0</a:t>
            </a:r>
            <a:r>
              <a:rPr kumimoji="0" lang="ja-JP" altLang="en-US" sz="1400" dirty="0">
                <a:latin typeface="ＭＳ ゴシック" panose="020B0609070205080204" pitchFamily="49" charset="-128"/>
                <a:ea typeface="ＭＳ ゴシック" panose="020B0609070205080204" pitchFamily="49" charset="-128"/>
              </a:rPr>
              <a:t>％）　　　</a:t>
            </a:r>
            <a:endParaRPr kumimoji="0" lang="en-US" altLang="ja-JP" sz="1400" dirty="0">
              <a:latin typeface="ＭＳ ゴシック" panose="020B0609070205080204" pitchFamily="49" charset="-128"/>
              <a:ea typeface="ＭＳ ゴシック" panose="020B0609070205080204" pitchFamily="49" charset="-128"/>
            </a:endParaRPr>
          </a:p>
          <a:p>
            <a:pPr lvl="0" algn="just" eaLnBrk="0" fontAlgn="base" hangingPunct="0">
              <a:lnSpc>
                <a:spcPct val="160000"/>
              </a:lnSpc>
              <a:spcBef>
                <a:spcPct val="0"/>
              </a:spcBef>
              <a:spcAft>
                <a:spcPct val="0"/>
              </a:spcAft>
            </a:pPr>
            <a:r>
              <a:rPr kumimoji="0" lang="ja-JP" altLang="en-US" sz="1400" dirty="0">
                <a:latin typeface="ＭＳ ゴシック" panose="020B0609070205080204" pitchFamily="49" charset="-128"/>
                <a:ea typeface="ＭＳ ゴシック" panose="020B0609070205080204" pitchFamily="49" charset="-128"/>
              </a:rPr>
              <a:t>　●保安林や鳥獣保護区等の生物多様性保全に資する地域指定を新たに</a:t>
            </a:r>
            <a:r>
              <a:rPr kumimoji="0" lang="en-US" altLang="ja-JP" sz="1400" dirty="0">
                <a:latin typeface="ＭＳ ゴシック" panose="020B0609070205080204" pitchFamily="49" charset="-128"/>
                <a:ea typeface="ＭＳ ゴシック" panose="020B0609070205080204" pitchFamily="49" charset="-128"/>
              </a:rPr>
              <a:t>2,000ha</a:t>
            </a:r>
            <a:r>
              <a:rPr kumimoji="0" lang="ja-JP" altLang="en-US" sz="1400" dirty="0">
                <a:latin typeface="ＭＳ ゴシック" panose="020B0609070205080204" pitchFamily="49" charset="-128"/>
                <a:ea typeface="ＭＳ ゴシック" panose="020B0609070205080204" pitchFamily="49" charset="-128"/>
              </a:rPr>
              <a:t>拡大する。</a:t>
            </a:r>
            <a:endParaRPr kumimoji="0" lang="en-US" altLang="ja-JP" sz="1400" dirty="0">
              <a:latin typeface="ＭＳ ゴシック" panose="020B0609070205080204" pitchFamily="49" charset="-128"/>
              <a:ea typeface="ＭＳ ゴシック" panose="020B0609070205080204" pitchFamily="49" charset="-128"/>
            </a:endParaRPr>
          </a:p>
          <a:p>
            <a:pPr>
              <a:defRPr/>
            </a:pPr>
            <a:r>
              <a:rPr kumimoji="0" lang="ja-JP" altLang="en-US" sz="1050"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kumimoji="0"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a:endParaRPr>
          </a:p>
        </p:txBody>
      </p:sp>
      <p:sp>
        <p:nvSpPr>
          <p:cNvPr id="11" name="四角形: 角を丸くする 71">
            <a:extLst>
              <a:ext uri="{FF2B5EF4-FFF2-40B4-BE49-F238E27FC236}">
                <a16:creationId xmlns:a16="http://schemas.microsoft.com/office/drawing/2014/main" id="{8C13C87C-6C8A-480D-A087-C53F1A7D5F64}"/>
              </a:ext>
            </a:extLst>
          </p:cNvPr>
          <p:cNvSpPr/>
          <p:nvPr/>
        </p:nvSpPr>
        <p:spPr>
          <a:xfrm>
            <a:off x="358086" y="1757317"/>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目標</a:t>
            </a:r>
            <a:r>
              <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a:t>
            </a:r>
            <a:r>
              <a:rPr lang="ja-JP" altLang="en-US"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２０２０年</a:t>
            </a:r>
            <a:endParaRPr lang="en-US" altLang="ja-JP" sz="2000"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Tree>
    <p:extLst>
      <p:ext uri="{BB962C8B-B14F-4D97-AF65-F5344CB8AC3E}">
        <p14:creationId xmlns:p14="http://schemas.microsoft.com/office/powerpoint/2010/main" val="424538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6983" y="528033"/>
            <a:ext cx="9672034" cy="6317571"/>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r>
              <a:rPr lang="ja-JP" altLang="en-US" sz="2000" b="1" kern="100" dirty="0">
                <a:latin typeface="+mj-ea"/>
                <a:ea typeface="+mj-ea"/>
                <a:cs typeface="Times New Roman" panose="02020603050405020304" pitchFamily="18" charset="0"/>
              </a:rPr>
              <a:t>大阪２１世紀の新環境総合計画での主な</a:t>
            </a:r>
            <a:r>
              <a:rPr lang="ja-JP" altLang="en-US" sz="2000" b="1" kern="100" dirty="0" smtClean="0">
                <a:latin typeface="+mj-ea"/>
                <a:ea typeface="+mj-ea"/>
                <a:cs typeface="Times New Roman" panose="02020603050405020304" pitchFamily="18" charset="0"/>
              </a:rPr>
              <a:t>取組み</a:t>
            </a:r>
            <a:r>
              <a:rPr lang="ja-JP" altLang="en-US" sz="2000" b="1" kern="100" dirty="0">
                <a:latin typeface="+mj-ea"/>
                <a:ea typeface="+mj-ea"/>
                <a:cs typeface="Times New Roman" panose="02020603050405020304" pitchFamily="18" charset="0"/>
              </a:rPr>
              <a:t>内容</a:t>
            </a: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r>
              <a:rPr lang="ja-JP" altLang="en-US" sz="2000" b="1" kern="100" dirty="0">
                <a:latin typeface="+mj-ea"/>
                <a:ea typeface="+mj-ea"/>
                <a:cs typeface="Times New Roman" panose="02020603050405020304" pitchFamily="18" charset="0"/>
              </a:rPr>
              <a:t>　 </a:t>
            </a: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dirty="0">
              <a:latin typeface="+mj-ea"/>
              <a:ea typeface="+mj-ea"/>
            </a:endParaRPr>
          </a:p>
          <a:p>
            <a:pPr>
              <a:spcAft>
                <a:spcPts val="600"/>
              </a:spcAft>
              <a:defRPr/>
            </a:pPr>
            <a:endParaRPr lang="en-US" altLang="ja-JP" sz="2000" b="1" dirty="0">
              <a:latin typeface="+mj-ea"/>
              <a:ea typeface="+mj-ea"/>
            </a:endParaRPr>
          </a:p>
          <a:p>
            <a:pPr>
              <a:spcAft>
                <a:spcPts val="600"/>
              </a:spcAft>
              <a:defRPr/>
            </a:pPr>
            <a:endParaRPr lang="en-US" altLang="ja-JP" sz="2000" b="1" dirty="0">
              <a:latin typeface="+mj-ea"/>
              <a:ea typeface="+mj-ea"/>
            </a:endParaRPr>
          </a:p>
        </p:txBody>
      </p:sp>
      <p:sp>
        <p:nvSpPr>
          <p:cNvPr id="8" name="ホームベース 7"/>
          <p:cNvSpPr/>
          <p:nvPr/>
        </p:nvSpPr>
        <p:spPr>
          <a:xfrm>
            <a:off x="527699" y="1355373"/>
            <a:ext cx="6336704" cy="1136704"/>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endParaRPr kumimoji="0" lang="en-US" altLang="ja-JP" sz="1600" b="1" kern="100" dirty="0">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600" kern="100" dirty="0">
                <a:latin typeface="+mj-ea"/>
                <a:ea typeface="+mj-ea"/>
                <a:cs typeface="Times New Roman"/>
              </a:rPr>
              <a:t>◆大阪府ＨＰやリーフレット等を活用した府民への普及啓発</a:t>
            </a:r>
            <a:endParaRPr kumimoji="0" lang="en-US" altLang="ja-JP" sz="1600" kern="100" dirty="0">
              <a:latin typeface="+mj-ea"/>
              <a:ea typeface="+mj-ea"/>
              <a:cs typeface="Times New Roman"/>
            </a:endParaRPr>
          </a:p>
          <a:p>
            <a:pPr>
              <a:defRPr/>
            </a:pPr>
            <a:endParaRPr kumimoji="0" lang="en-US" altLang="ja-JP" sz="1050" kern="100" dirty="0">
              <a:latin typeface="+mj-ea"/>
              <a:ea typeface="+mj-ea"/>
              <a:cs typeface="Times New Roman"/>
            </a:endParaRPr>
          </a:p>
          <a:p>
            <a:pPr>
              <a:defRPr/>
            </a:pPr>
            <a:r>
              <a:rPr kumimoji="0" lang="ja-JP" altLang="en-US" sz="1600" kern="100" dirty="0">
                <a:latin typeface="+mj-ea"/>
                <a:ea typeface="+mj-ea"/>
                <a:cs typeface="Times New Roman"/>
              </a:rPr>
              <a:t>◆教員や企業担当者等への生物多様性研修冊子（指導用）の提供</a:t>
            </a:r>
            <a:r>
              <a:rPr kumimoji="0" lang="ja-JP" altLang="en-US" sz="1600" b="1" kern="100" dirty="0">
                <a:latin typeface="HG丸ｺﾞｼｯｸM-PRO" panose="020F0600000000000000" pitchFamily="50" charset="-128"/>
                <a:ea typeface="HG丸ｺﾞｼｯｸM-PRO" panose="020F0600000000000000" pitchFamily="50" charset="-128"/>
                <a:cs typeface="Times New Roman"/>
              </a:rPr>
              <a:t>　</a:t>
            </a:r>
          </a:p>
        </p:txBody>
      </p:sp>
      <p:sp>
        <p:nvSpPr>
          <p:cNvPr id="10" name="ホームベース 9"/>
          <p:cNvSpPr/>
          <p:nvPr/>
        </p:nvSpPr>
        <p:spPr>
          <a:xfrm>
            <a:off x="548959" y="2629299"/>
            <a:ext cx="6366199" cy="2102482"/>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endParaRPr kumimoji="0" lang="en-US" altLang="ja-JP" sz="1100" kern="100" dirty="0">
              <a:solidFill>
                <a:srgbClr val="000000"/>
              </a:solidFill>
              <a:latin typeface="Century"/>
              <a:ea typeface="HG丸ｺﾞｼｯｸM-PRO"/>
              <a:cs typeface="Times New Roman"/>
            </a:endParaRPr>
          </a:p>
          <a:p>
            <a:pPr>
              <a:defRPr/>
            </a:pPr>
            <a:endParaRPr kumimoji="0" lang="en-US" altLang="ja-JP" sz="1200" b="1" kern="100" dirty="0">
              <a:solidFill>
                <a:srgbClr val="000000"/>
              </a:solidFill>
              <a:latin typeface="Century"/>
              <a:ea typeface="HG丸ｺﾞｼｯｸM-PRO"/>
              <a:cs typeface="Times New Roman"/>
            </a:endParaRPr>
          </a:p>
          <a:p>
            <a:pPr>
              <a:defRPr/>
            </a:pPr>
            <a:endParaRPr kumimoji="0" lang="en-US" altLang="ja-JP" sz="1600" b="1" kern="100" dirty="0">
              <a:solidFill>
                <a:srgbClr val="000000"/>
              </a:solidFill>
              <a:latin typeface="Century"/>
              <a:ea typeface="HG丸ｺﾞｼｯｸM-PRO"/>
              <a:cs typeface="Times New Roman"/>
            </a:endParaRPr>
          </a:p>
          <a:p>
            <a:pPr>
              <a:defRPr/>
            </a:pPr>
            <a:r>
              <a:rPr kumimoji="0" lang="ja-JP" altLang="en-US" sz="1600" kern="100" dirty="0">
                <a:solidFill>
                  <a:srgbClr val="000000"/>
                </a:solidFill>
                <a:latin typeface="+mj-ea"/>
                <a:ea typeface="+mj-ea"/>
                <a:cs typeface="Times New Roman"/>
              </a:rPr>
              <a:t>◆</a:t>
            </a:r>
            <a:r>
              <a:rPr kumimoji="0" lang="ja-JP" altLang="en-US" sz="1600" kern="100" dirty="0">
                <a:latin typeface="+mj-ea"/>
                <a:ea typeface="+mj-ea"/>
                <a:cs typeface="Times New Roman"/>
              </a:rPr>
              <a:t>おおさか生物多様性パートナー協定企業（</a:t>
            </a:r>
            <a:r>
              <a:rPr kumimoji="0" lang="en-US" altLang="ja-JP" sz="1600" kern="100" dirty="0">
                <a:latin typeface="+mj-ea"/>
                <a:ea typeface="+mj-ea"/>
                <a:cs typeface="Times New Roman"/>
              </a:rPr>
              <a:t>5</a:t>
            </a:r>
            <a:r>
              <a:rPr kumimoji="0" lang="ja-JP" altLang="en-US" sz="1600" kern="100" dirty="0">
                <a:latin typeface="+mj-ea"/>
                <a:ea typeface="+mj-ea"/>
                <a:cs typeface="Times New Roman"/>
              </a:rPr>
              <a:t>社）等と連携した</a:t>
            </a:r>
            <a:endParaRPr kumimoji="0" lang="en-US" altLang="ja-JP" sz="1600" kern="100" dirty="0">
              <a:latin typeface="+mj-ea"/>
              <a:ea typeface="+mj-ea"/>
              <a:cs typeface="Times New Roman"/>
            </a:endParaRPr>
          </a:p>
          <a:p>
            <a:pPr>
              <a:defRPr/>
            </a:pPr>
            <a:r>
              <a:rPr kumimoji="0" lang="ja-JP" altLang="en-US" sz="1600" kern="100" dirty="0">
                <a:latin typeface="+mj-ea"/>
                <a:ea typeface="+mj-ea"/>
                <a:cs typeface="Times New Roman"/>
              </a:rPr>
              <a:t>　生態系の創出や希少種の保護活動の推進</a:t>
            </a:r>
            <a:endParaRPr kumimoji="0" lang="en-US" altLang="ja-JP" sz="1600" kern="100" dirty="0">
              <a:latin typeface="+mj-ea"/>
              <a:ea typeface="+mj-ea"/>
              <a:cs typeface="Times New Roman"/>
            </a:endParaRPr>
          </a:p>
          <a:p>
            <a:pPr>
              <a:defRPr/>
            </a:pPr>
            <a:endParaRPr kumimoji="0" lang="en-US" altLang="ja-JP" sz="1100" kern="100" dirty="0">
              <a:solidFill>
                <a:srgbClr val="000000"/>
              </a:solidFill>
              <a:latin typeface="+mj-ea"/>
              <a:ea typeface="+mj-ea"/>
              <a:cs typeface="Times New Roman"/>
            </a:endParaRPr>
          </a:p>
          <a:p>
            <a:pPr>
              <a:defRPr/>
            </a:pPr>
            <a:r>
              <a:rPr kumimoji="0" lang="ja-JP" altLang="en-US" sz="1600" kern="100" dirty="0">
                <a:solidFill>
                  <a:srgbClr val="000000"/>
                </a:solidFill>
                <a:latin typeface="+mj-ea"/>
                <a:ea typeface="+mj-ea"/>
                <a:cs typeface="Times New Roman"/>
              </a:rPr>
              <a:t>◆堺第７</a:t>
            </a:r>
            <a:r>
              <a:rPr kumimoji="0" lang="en-US" altLang="ja-JP" sz="1600" kern="100" dirty="0">
                <a:solidFill>
                  <a:srgbClr val="000000"/>
                </a:solidFill>
                <a:latin typeface="+mj-ea"/>
                <a:ea typeface="+mj-ea"/>
                <a:cs typeface="Times New Roman"/>
              </a:rPr>
              <a:t>-</a:t>
            </a:r>
            <a:r>
              <a:rPr kumimoji="0" lang="ja-JP" altLang="en-US" sz="1600" kern="100" dirty="0">
                <a:solidFill>
                  <a:srgbClr val="000000"/>
                </a:solidFill>
                <a:latin typeface="+mj-ea"/>
                <a:ea typeface="+mj-ea"/>
                <a:cs typeface="Times New Roman"/>
              </a:rPr>
              <a:t>３区共生の森における</a:t>
            </a:r>
            <a:r>
              <a:rPr kumimoji="0" lang="ja-JP" altLang="en-US" sz="1600" kern="100" dirty="0">
                <a:latin typeface="+mj-ea"/>
                <a:ea typeface="+mj-ea"/>
                <a:cs typeface="Times New Roman"/>
              </a:rPr>
              <a:t>府民協働による保全活動の推進</a:t>
            </a:r>
            <a:endParaRPr kumimoji="0" lang="en-US" altLang="ja-JP" sz="1600" kern="100" dirty="0">
              <a:latin typeface="+mj-ea"/>
              <a:ea typeface="+mj-ea"/>
              <a:cs typeface="Times New Roman"/>
            </a:endParaRPr>
          </a:p>
          <a:p>
            <a:pPr>
              <a:defRPr/>
            </a:pPr>
            <a:r>
              <a:rPr kumimoji="0" lang="ja-JP" altLang="en-US" sz="1400" kern="100" dirty="0">
                <a:solidFill>
                  <a:srgbClr val="000000"/>
                </a:solidFill>
                <a:latin typeface="+mj-ea"/>
                <a:ea typeface="+mj-ea"/>
                <a:cs typeface="Times New Roman"/>
              </a:rPr>
              <a:t>　（令和元年度：保全活動参加者実績：</a:t>
            </a:r>
            <a:r>
              <a:rPr kumimoji="0" lang="en-US" altLang="ja-JP" sz="1400" kern="100" dirty="0">
                <a:solidFill>
                  <a:srgbClr val="000000"/>
                </a:solidFill>
                <a:latin typeface="+mj-ea"/>
                <a:ea typeface="+mj-ea"/>
                <a:cs typeface="Times New Roman"/>
              </a:rPr>
              <a:t>314</a:t>
            </a:r>
            <a:r>
              <a:rPr kumimoji="0" lang="ja-JP" altLang="en-US" sz="1400" kern="100" dirty="0">
                <a:solidFill>
                  <a:srgbClr val="000000"/>
                </a:solidFill>
                <a:latin typeface="+mj-ea"/>
                <a:ea typeface="+mj-ea"/>
                <a:cs typeface="Times New Roman"/>
              </a:rPr>
              <a:t>人）</a:t>
            </a:r>
            <a:endParaRPr kumimoji="0" lang="en-US" altLang="ja-JP" sz="1400" kern="100" dirty="0">
              <a:solidFill>
                <a:srgbClr val="000000"/>
              </a:solidFill>
              <a:latin typeface="+mj-ea"/>
              <a:ea typeface="+mj-ea"/>
              <a:cs typeface="Times New Roman"/>
            </a:endParaRPr>
          </a:p>
          <a:p>
            <a:pPr>
              <a:defRPr/>
            </a:pPr>
            <a:endParaRPr kumimoji="0" lang="en-US" altLang="ja-JP" sz="1000" kern="100" dirty="0">
              <a:solidFill>
                <a:srgbClr val="000000"/>
              </a:solidFill>
              <a:latin typeface="+mj-ea"/>
              <a:ea typeface="+mj-ea"/>
              <a:cs typeface="Times New Roman"/>
            </a:endParaRPr>
          </a:p>
          <a:p>
            <a:pPr>
              <a:defRPr/>
            </a:pPr>
            <a:r>
              <a:rPr kumimoji="0" lang="ja-JP" altLang="en-US" sz="1600" kern="100" dirty="0">
                <a:solidFill>
                  <a:srgbClr val="000000"/>
                </a:solidFill>
                <a:latin typeface="+mj-ea"/>
                <a:ea typeface="+mj-ea"/>
                <a:cs typeface="Times New Roman"/>
              </a:rPr>
              <a:t>◆多奈川ビオトープ</a:t>
            </a:r>
            <a:r>
              <a:rPr kumimoji="0" lang="ja-JP" altLang="en-US" sz="1600" kern="100" dirty="0">
                <a:latin typeface="+mj-ea"/>
                <a:ea typeface="+mj-ea"/>
                <a:cs typeface="Times New Roman"/>
              </a:rPr>
              <a:t>保全活動の推進</a:t>
            </a:r>
            <a:endParaRPr kumimoji="0" lang="en-US" altLang="ja-JP" sz="1600" kern="100" dirty="0">
              <a:latin typeface="+mj-ea"/>
              <a:ea typeface="+mj-ea"/>
              <a:cs typeface="Times New Roman"/>
            </a:endParaRPr>
          </a:p>
          <a:p>
            <a:pPr>
              <a:defRPr/>
            </a:pPr>
            <a:r>
              <a:rPr kumimoji="0" lang="ja-JP" altLang="en-US" sz="1400" kern="100" dirty="0">
                <a:solidFill>
                  <a:srgbClr val="000000"/>
                </a:solidFill>
                <a:latin typeface="+mj-ea"/>
                <a:ea typeface="+mj-ea"/>
                <a:cs typeface="Times New Roman"/>
              </a:rPr>
              <a:t>　（令和元年度：保全活動参加者実績：</a:t>
            </a:r>
            <a:r>
              <a:rPr kumimoji="0" lang="en-US" altLang="ja-JP" sz="1400" kern="100" dirty="0">
                <a:solidFill>
                  <a:srgbClr val="000000"/>
                </a:solidFill>
                <a:latin typeface="+mj-ea"/>
                <a:ea typeface="+mj-ea"/>
                <a:cs typeface="Times New Roman"/>
              </a:rPr>
              <a:t>336</a:t>
            </a:r>
            <a:r>
              <a:rPr kumimoji="0" lang="ja-JP" altLang="en-US" sz="1400" kern="100" dirty="0">
                <a:solidFill>
                  <a:srgbClr val="000000"/>
                </a:solidFill>
                <a:latin typeface="+mj-ea"/>
                <a:ea typeface="+mj-ea"/>
                <a:cs typeface="Times New Roman"/>
              </a:rPr>
              <a:t>人）</a:t>
            </a:r>
            <a:endParaRPr kumimoji="0" lang="en-US" altLang="ja-JP" sz="1400" kern="100" dirty="0">
              <a:solidFill>
                <a:srgbClr val="000000"/>
              </a:solidFill>
              <a:latin typeface="+mj-ea"/>
              <a:ea typeface="+mj-ea"/>
              <a:cs typeface="Times New Roman"/>
            </a:endParaRPr>
          </a:p>
          <a:p>
            <a:pPr>
              <a:defRPr/>
            </a:pPr>
            <a:endParaRPr kumimoji="0" lang="en-US" altLang="ja-JP" sz="12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050"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kumimoji="0" lang="ja-JP" altLang="en-US" sz="10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a:endParaRPr>
          </a:p>
        </p:txBody>
      </p:sp>
      <p:sp>
        <p:nvSpPr>
          <p:cNvPr id="12" name="ホームベース 11"/>
          <p:cNvSpPr/>
          <p:nvPr/>
        </p:nvSpPr>
        <p:spPr>
          <a:xfrm>
            <a:off x="556046" y="4944479"/>
            <a:ext cx="6420889" cy="840210"/>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kumimoji="0" lang="en-US" altLang="ja-JP" sz="16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600" kern="100" dirty="0">
                <a:solidFill>
                  <a:srgbClr val="000000"/>
                </a:solidFill>
                <a:latin typeface="+mj-ea"/>
                <a:ea typeface="+mj-ea"/>
                <a:cs typeface="Times New Roman"/>
              </a:rPr>
              <a:t>◆大阪府レッドリスト</a:t>
            </a:r>
            <a:r>
              <a:rPr kumimoji="0" lang="en-US" altLang="ja-JP" sz="1600" kern="100" dirty="0">
                <a:solidFill>
                  <a:srgbClr val="000000"/>
                </a:solidFill>
                <a:latin typeface="+mj-ea"/>
                <a:ea typeface="+mj-ea"/>
                <a:cs typeface="Times New Roman"/>
              </a:rPr>
              <a:t>2014</a:t>
            </a:r>
            <a:r>
              <a:rPr kumimoji="0" lang="ja-JP" altLang="en-US" sz="1600" kern="100" dirty="0">
                <a:solidFill>
                  <a:srgbClr val="000000"/>
                </a:solidFill>
                <a:latin typeface="+mj-ea"/>
                <a:ea typeface="+mj-ea"/>
                <a:cs typeface="Times New Roman"/>
              </a:rPr>
              <a:t>に基づく、希少種の現況把握や</a:t>
            </a:r>
            <a:endParaRPr kumimoji="0" lang="en-US" altLang="ja-JP" sz="1600" kern="100" dirty="0">
              <a:solidFill>
                <a:srgbClr val="000000"/>
              </a:solidFill>
              <a:latin typeface="+mj-ea"/>
              <a:ea typeface="+mj-ea"/>
              <a:cs typeface="Times New Roman"/>
            </a:endParaRPr>
          </a:p>
          <a:p>
            <a:pPr>
              <a:defRPr/>
            </a:pPr>
            <a:r>
              <a:rPr kumimoji="0" lang="ja-JP" altLang="en-US" sz="1600" kern="100" dirty="0">
                <a:solidFill>
                  <a:srgbClr val="000000"/>
                </a:solidFill>
                <a:latin typeface="+mj-ea"/>
                <a:ea typeface="+mj-ea"/>
                <a:cs typeface="Times New Roman"/>
              </a:rPr>
              <a:t>　モニタリング調査を実施し、</a:t>
            </a:r>
            <a:r>
              <a:rPr kumimoji="0" lang="ja-JP" altLang="en-US" sz="1600" kern="100" dirty="0">
                <a:latin typeface="+mj-ea"/>
                <a:ea typeface="+mj-ea"/>
                <a:cs typeface="Times New Roman"/>
              </a:rPr>
              <a:t>生物多様性の現況を把握</a:t>
            </a:r>
            <a:endParaRPr kumimoji="0" lang="en-US" altLang="ja-JP" sz="1600" kern="100" dirty="0">
              <a:latin typeface="+mj-ea"/>
              <a:ea typeface="+mj-ea"/>
              <a:cs typeface="Times New Roman"/>
            </a:endParaRPr>
          </a:p>
          <a:p>
            <a:pPr>
              <a:defRPr/>
            </a:pPr>
            <a:endParaRPr kumimoji="0" lang="en-US" altLang="ja-JP" sz="105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kumimoji="0"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pic>
        <p:nvPicPr>
          <p:cNvPr id="13" name="Picture 2" descr="大阪府レッドリスト2014年3月改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746" y="4775477"/>
            <a:ext cx="1038518" cy="125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写真：イタセンパラ"/>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197" y="4886396"/>
            <a:ext cx="1138983" cy="11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21"/>
          <p:cNvSpPr txBox="1"/>
          <p:nvPr/>
        </p:nvSpPr>
        <p:spPr>
          <a:xfrm>
            <a:off x="6806522" y="6023552"/>
            <a:ext cx="1463499" cy="241862"/>
          </a:xfrm>
          <a:prstGeom prst="rect">
            <a:avLst/>
          </a:prstGeom>
          <a:noFill/>
        </p:spPr>
        <p:txBody>
          <a:bodyPr/>
          <a:lstStyle/>
          <a:p>
            <a:pPr marL="377825" indent="-226695">
              <a:defRPr/>
            </a:pPr>
            <a:r>
              <a:rPr kumimoji="0" lang="ja-JP" altLang="en-US" sz="800" kern="0" dirty="0">
                <a:latin typeface="HG丸ｺﾞｼｯｸM-PRO" panose="020F0600000000000000" pitchFamily="50" charset="-128"/>
                <a:ea typeface="HG丸ｺﾞｼｯｸM-PRO" panose="020F0600000000000000" pitchFamily="50" charset="-128"/>
                <a:cs typeface="ＭＳ Ｐゴシック"/>
              </a:rPr>
              <a:t>大阪府ﾚｯﾄﾞﾘｽﾄ</a:t>
            </a:r>
            <a:r>
              <a:rPr kumimoji="0" lang="en-US" altLang="ja-JP" sz="800" kern="0" dirty="0">
                <a:latin typeface="HG丸ｺﾞｼｯｸM-PRO" panose="020F0600000000000000" pitchFamily="50" charset="-128"/>
                <a:ea typeface="HG丸ｺﾞｼｯｸM-PRO" panose="020F0600000000000000" pitchFamily="50" charset="-128"/>
                <a:cs typeface="ＭＳ Ｐゴシック"/>
              </a:rPr>
              <a:t>2014</a:t>
            </a:r>
            <a:endParaRPr kumimoji="0" lang="ja-JP" altLang="en-US" sz="800" kern="0" dirty="0">
              <a:latin typeface="HG丸ｺﾞｼｯｸM-PRO" panose="020F0600000000000000" pitchFamily="50" charset="-128"/>
              <a:ea typeface="HG丸ｺﾞｼｯｸM-PRO" panose="020F0600000000000000" pitchFamily="50" charset="-128"/>
              <a:cs typeface="ＭＳ Ｐゴシック"/>
            </a:endParaRPr>
          </a:p>
        </p:txBody>
      </p:sp>
      <p:pic>
        <p:nvPicPr>
          <p:cNvPr id="17" name="図 16"/>
          <p:cNvPicPr/>
          <p:nvPr/>
        </p:nvPicPr>
        <p:blipFill>
          <a:blip r:embed="rId5">
            <a:extLst>
              <a:ext uri="{28A0092B-C50C-407E-A947-70E740481C1C}">
                <a14:useLocalDpi xmlns:a14="http://schemas.microsoft.com/office/drawing/2010/main" val="0"/>
              </a:ext>
            </a:extLst>
          </a:blip>
          <a:srcRect/>
          <a:stretch>
            <a:fillRect/>
          </a:stretch>
        </p:blipFill>
        <p:spPr bwMode="auto">
          <a:xfrm>
            <a:off x="8240368" y="2914873"/>
            <a:ext cx="1162643" cy="1367356"/>
          </a:xfrm>
          <a:prstGeom prst="rect">
            <a:avLst/>
          </a:prstGeom>
          <a:noFill/>
          <a:ln>
            <a:noFill/>
          </a:ln>
        </p:spPr>
      </p:pic>
      <p:sp>
        <p:nvSpPr>
          <p:cNvPr id="18" name="テキスト ボックス 14"/>
          <p:cNvSpPr txBox="1"/>
          <p:nvPr/>
        </p:nvSpPr>
        <p:spPr>
          <a:xfrm>
            <a:off x="8221191" y="4309103"/>
            <a:ext cx="1235075" cy="2965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共生の森づくり活動</a:t>
            </a:r>
            <a:endPar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0975" y="1095666"/>
            <a:ext cx="1266309" cy="1540841"/>
          </a:xfrm>
          <a:prstGeom prst="rect">
            <a:avLst/>
          </a:prstGeom>
        </p:spPr>
      </p:pic>
      <p:sp>
        <p:nvSpPr>
          <p:cNvPr id="20" name="テキスト ボックス 121"/>
          <p:cNvSpPr txBox="1"/>
          <p:nvPr/>
        </p:nvSpPr>
        <p:spPr>
          <a:xfrm>
            <a:off x="6910974" y="4313142"/>
            <a:ext cx="1480370" cy="262357"/>
          </a:xfrm>
          <a:prstGeom prst="rect">
            <a:avLst/>
          </a:prstGeom>
          <a:noFill/>
        </p:spPr>
        <p:txBody>
          <a:bodyPr wrap="square" rtlCol="0">
            <a:noAutofit/>
          </a:bodyPr>
          <a:lstStyle/>
          <a:p>
            <a:pPr marL="377825" indent="-226695">
              <a:defRPr/>
            </a:pPr>
            <a:r>
              <a:rPr kumimoji="0"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rPr>
              <a:t>多奈川保全活動ﾟ</a:t>
            </a:r>
            <a:endParaRPr kumimoji="0" lang="ja-JP" altLang="en-US" sz="700" kern="0" dirty="0">
              <a:solidFill>
                <a:sysClr val="windowText" lastClr="000000"/>
              </a:solidFill>
              <a:latin typeface="HG丸ｺﾞｼｯｸM-PRO" panose="020F0600000000000000" pitchFamily="50" charset="-128"/>
              <a:ea typeface="HG丸ｺﾞｼｯｸM-PRO" panose="020F0600000000000000" pitchFamily="50" charset="-128"/>
              <a:cs typeface="ＭＳ Ｐゴシック"/>
            </a:endParaRPr>
          </a:p>
        </p:txBody>
      </p:sp>
      <p:pic>
        <p:nvPicPr>
          <p:cNvPr id="21" name="図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0932" y="1024823"/>
            <a:ext cx="1241117" cy="1634657"/>
          </a:xfrm>
          <a:prstGeom prst="rect">
            <a:avLst/>
          </a:prstGeom>
        </p:spPr>
      </p:pic>
      <p:sp>
        <p:nvSpPr>
          <p:cNvPr id="22" name="テキスト ボックス 14"/>
          <p:cNvSpPr txBox="1"/>
          <p:nvPr/>
        </p:nvSpPr>
        <p:spPr>
          <a:xfrm>
            <a:off x="8145249" y="2640309"/>
            <a:ext cx="1412781" cy="3036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外来生物啓発ﾘｰﾌﾚｯﾄ</a:t>
            </a:r>
          </a:p>
        </p:txBody>
      </p:sp>
      <p:sp>
        <p:nvSpPr>
          <p:cNvPr id="23" name="テキスト ボックス 14"/>
          <p:cNvSpPr txBox="1"/>
          <p:nvPr/>
        </p:nvSpPr>
        <p:spPr>
          <a:xfrm>
            <a:off x="7099031" y="2628520"/>
            <a:ext cx="986318" cy="3105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指導用冊子</a:t>
            </a: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9518" y="2908109"/>
            <a:ext cx="1289220" cy="1366856"/>
          </a:xfrm>
          <a:prstGeom prst="rect">
            <a:avLst/>
          </a:prstGeom>
        </p:spPr>
      </p:pic>
      <p:sp>
        <p:nvSpPr>
          <p:cNvPr id="24" name="テキスト ボックス 14"/>
          <p:cNvSpPr txBox="1"/>
          <p:nvPr/>
        </p:nvSpPr>
        <p:spPr>
          <a:xfrm>
            <a:off x="8122287" y="6052884"/>
            <a:ext cx="1543374" cy="4649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イタセンパラ</a:t>
            </a:r>
            <a:endPar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府ﾚｯﾄﾞﾘｽﾄ（絶滅危惧</a:t>
            </a:r>
            <a:r>
              <a:rPr lang="en-US" altLang="ja-JP"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Ⅰ</a:t>
            </a:r>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類）</a:t>
            </a:r>
          </a:p>
        </p:txBody>
      </p:sp>
      <p:sp>
        <p:nvSpPr>
          <p:cNvPr id="26" name="ホームベース 11">
            <a:extLst>
              <a:ext uri="{FF2B5EF4-FFF2-40B4-BE49-F238E27FC236}">
                <a16:creationId xmlns:a16="http://schemas.microsoft.com/office/drawing/2014/main" id="{70B346AF-367C-4217-B6DD-EB97724D1221}"/>
              </a:ext>
            </a:extLst>
          </p:cNvPr>
          <p:cNvSpPr/>
          <p:nvPr/>
        </p:nvSpPr>
        <p:spPr>
          <a:xfrm>
            <a:off x="548959" y="6153670"/>
            <a:ext cx="6420889" cy="571490"/>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kumimoji="0" lang="en-US" altLang="ja-JP" sz="16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600" kern="100" dirty="0">
                <a:solidFill>
                  <a:srgbClr val="000000"/>
                </a:solidFill>
                <a:latin typeface="+mn-ea"/>
                <a:cs typeface="Times New Roman"/>
              </a:rPr>
              <a:t>◆総合計画の工程表に基づいた各部局での生物多様性保全の推進</a:t>
            </a:r>
            <a:endParaRPr kumimoji="0" lang="en-US" altLang="ja-JP" sz="1600" kern="100" dirty="0">
              <a:latin typeface="+mn-ea"/>
              <a:cs typeface="Times New Roman"/>
            </a:endParaRPr>
          </a:p>
          <a:p>
            <a:pPr>
              <a:defRPr/>
            </a:pPr>
            <a:endParaRPr kumimoji="0" lang="en-US" altLang="ja-JP" sz="105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kumimoji="0"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16" name="スライド番号プレースホルダー 15"/>
          <p:cNvSpPr>
            <a:spLocks noGrp="1"/>
          </p:cNvSpPr>
          <p:nvPr>
            <p:ph type="sldNum" sz="quarter" idx="4294967295"/>
          </p:nvPr>
        </p:nvSpPr>
        <p:spPr>
          <a:xfrm>
            <a:off x="9558030" y="6492875"/>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8</a:t>
            </a:fld>
            <a:endParaRPr kumimoji="1" lang="ja-JP" altLang="en-US" dirty="0"/>
          </a:p>
        </p:txBody>
      </p:sp>
      <p:sp>
        <p:nvSpPr>
          <p:cNvPr id="28" name="Text Box 2">
            <a:extLst>
              <a:ext uri="{FF2B5EF4-FFF2-40B4-BE49-F238E27FC236}">
                <a16:creationId xmlns:a16="http://schemas.microsoft.com/office/drawing/2014/main" id="{ABDDAD1B-4A3B-4FC4-AC55-14836E85F1A5}"/>
              </a:ext>
            </a:extLst>
          </p:cNvPr>
          <p:cNvSpPr txBox="1">
            <a:spLocks noChangeArrowheads="1"/>
          </p:cNvSpPr>
          <p:nvPr/>
        </p:nvSpPr>
        <p:spPr bwMode="auto">
          <a:xfrm>
            <a:off x="0" y="72477"/>
            <a:ext cx="9906000" cy="57195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　</a:t>
            </a:r>
            <a:r>
              <a:rPr lang="ja-JP" altLang="en-US" sz="3600" dirty="0">
                <a:solidFill>
                  <a:prstClr val="white"/>
                </a:solidFill>
                <a:ea typeface="HGP創英角ｺﾞｼｯｸUB" pitchFamily="50" charset="-128"/>
                <a:cs typeface="ＭＳ Ｐゴシック" charset="-128"/>
              </a:rPr>
              <a:t>大阪府における生物多様性保全の取組み</a:t>
            </a:r>
          </a:p>
        </p:txBody>
      </p:sp>
      <p:sp>
        <p:nvSpPr>
          <p:cNvPr id="27" name="四角形: 角を丸くする 71">
            <a:extLst>
              <a:ext uri="{FF2B5EF4-FFF2-40B4-BE49-F238E27FC236}">
                <a16:creationId xmlns:a16="http://schemas.microsoft.com/office/drawing/2014/main" id="{8C13C87C-6C8A-480D-A087-C53F1A7D5F64}"/>
              </a:ext>
            </a:extLst>
          </p:cNvPr>
          <p:cNvSpPr/>
          <p:nvPr/>
        </p:nvSpPr>
        <p:spPr>
          <a:xfrm>
            <a:off x="514051" y="1230344"/>
            <a:ext cx="4236433"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生物多様性に対する府民理解の促進</a:t>
            </a:r>
            <a:endParaRPr lang="ja-JP" altLang="ja-JP"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29" name="四角形: 角を丸くする 71">
            <a:extLst>
              <a:ext uri="{FF2B5EF4-FFF2-40B4-BE49-F238E27FC236}">
                <a16:creationId xmlns:a16="http://schemas.microsoft.com/office/drawing/2014/main" id="{8C13C87C-6C8A-480D-A087-C53F1A7D5F64}"/>
              </a:ext>
            </a:extLst>
          </p:cNvPr>
          <p:cNvSpPr/>
          <p:nvPr/>
        </p:nvSpPr>
        <p:spPr>
          <a:xfrm>
            <a:off x="548958" y="2515398"/>
            <a:ext cx="4236433"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生物多様性の損失を止める行動の促進</a:t>
            </a:r>
            <a:endParaRPr lang="ja-JP" altLang="ja-JP"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30" name="四角形: 角を丸くする 71">
            <a:extLst>
              <a:ext uri="{FF2B5EF4-FFF2-40B4-BE49-F238E27FC236}">
                <a16:creationId xmlns:a16="http://schemas.microsoft.com/office/drawing/2014/main" id="{8C13C87C-6C8A-480D-A087-C53F1A7D5F64}"/>
              </a:ext>
            </a:extLst>
          </p:cNvPr>
          <p:cNvSpPr/>
          <p:nvPr/>
        </p:nvSpPr>
        <p:spPr>
          <a:xfrm>
            <a:off x="564974" y="4762982"/>
            <a:ext cx="4236433"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府域の生物多様性の現状を評価</a:t>
            </a:r>
            <a:endParaRPr lang="ja-JP" altLang="ja-JP"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
        <p:nvSpPr>
          <p:cNvPr id="31" name="四角形: 角を丸くする 71">
            <a:extLst>
              <a:ext uri="{FF2B5EF4-FFF2-40B4-BE49-F238E27FC236}">
                <a16:creationId xmlns:a16="http://schemas.microsoft.com/office/drawing/2014/main" id="{8C13C87C-6C8A-480D-A087-C53F1A7D5F64}"/>
              </a:ext>
            </a:extLst>
          </p:cNvPr>
          <p:cNvSpPr/>
          <p:nvPr/>
        </p:nvSpPr>
        <p:spPr>
          <a:xfrm>
            <a:off x="564974" y="5891038"/>
            <a:ext cx="4236433"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関係部局での生物多様性の保全</a:t>
            </a:r>
            <a:endParaRPr lang="ja-JP" altLang="ja-JP"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spTree>
    <p:extLst>
      <p:ext uri="{BB962C8B-B14F-4D97-AF65-F5344CB8AC3E}">
        <p14:creationId xmlns:p14="http://schemas.microsoft.com/office/powerpoint/2010/main" val="53998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6983" y="644428"/>
            <a:ext cx="9672034" cy="6044474"/>
          </a:xfrm>
          <a:prstGeom prst="rect">
            <a:avLst/>
          </a:prstGeom>
          <a:noFill/>
          <a:ln w="28575" cap="flat" cmpd="sng" algn="ctr">
            <a:solidFill>
              <a:srgbClr val="00B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defRPr/>
            </a:pPr>
            <a:r>
              <a:rPr lang="ja-JP" altLang="en-US" sz="2000" b="1" kern="100" dirty="0">
                <a:latin typeface="+mj-ea"/>
                <a:ea typeface="+mj-ea"/>
                <a:cs typeface="Times New Roman" panose="02020603050405020304" pitchFamily="18" charset="0"/>
              </a:rPr>
              <a:t>大阪２１世紀の新環境総合計画での取り組み内容</a:t>
            </a: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r>
              <a:rPr lang="ja-JP" altLang="en-US" sz="2000" b="1" kern="100" dirty="0">
                <a:latin typeface="+mj-ea"/>
                <a:ea typeface="+mj-ea"/>
                <a:cs typeface="Times New Roman" panose="02020603050405020304" pitchFamily="18" charset="0"/>
              </a:rPr>
              <a:t>　 </a:t>
            </a: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kern="100" dirty="0">
              <a:latin typeface="+mj-ea"/>
              <a:ea typeface="+mj-ea"/>
              <a:cs typeface="Times New Roman" panose="02020603050405020304" pitchFamily="18" charset="0"/>
            </a:endParaRPr>
          </a:p>
          <a:p>
            <a:pPr>
              <a:spcAft>
                <a:spcPts val="600"/>
              </a:spcAft>
              <a:defRPr/>
            </a:pPr>
            <a:endParaRPr lang="en-US" altLang="ja-JP" sz="2000" b="1" dirty="0">
              <a:latin typeface="+mj-ea"/>
              <a:ea typeface="+mj-ea"/>
            </a:endParaRPr>
          </a:p>
          <a:p>
            <a:pPr>
              <a:spcAft>
                <a:spcPts val="600"/>
              </a:spcAft>
              <a:defRPr/>
            </a:pPr>
            <a:endParaRPr lang="en-US" altLang="ja-JP" sz="2000" b="1" dirty="0">
              <a:latin typeface="+mj-ea"/>
              <a:ea typeface="+mj-ea"/>
            </a:endParaRPr>
          </a:p>
          <a:p>
            <a:pPr>
              <a:spcAft>
                <a:spcPts val="600"/>
              </a:spcAft>
              <a:defRPr/>
            </a:pPr>
            <a:endParaRPr lang="en-US" altLang="ja-JP" sz="2000" b="1" dirty="0">
              <a:latin typeface="+mj-ea"/>
              <a:ea typeface="+mj-ea"/>
            </a:endParaRPr>
          </a:p>
        </p:txBody>
      </p:sp>
      <p:sp>
        <p:nvSpPr>
          <p:cNvPr id="26" name="ホームベース 11">
            <a:extLst>
              <a:ext uri="{FF2B5EF4-FFF2-40B4-BE49-F238E27FC236}">
                <a16:creationId xmlns:a16="http://schemas.microsoft.com/office/drawing/2014/main" id="{70B346AF-367C-4217-B6DD-EB97724D1221}"/>
              </a:ext>
            </a:extLst>
          </p:cNvPr>
          <p:cNvSpPr/>
          <p:nvPr/>
        </p:nvSpPr>
        <p:spPr>
          <a:xfrm>
            <a:off x="246927" y="1477321"/>
            <a:ext cx="5419944" cy="408624"/>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r>
              <a:rPr kumimoji="0" lang="ja-JP" altLang="en-US" sz="1400" kern="100" dirty="0">
                <a:solidFill>
                  <a:srgbClr val="000000"/>
                </a:solidFill>
                <a:latin typeface="+mn-ea"/>
                <a:cs typeface="Times New Roman"/>
              </a:rPr>
              <a:t>◆総合計画の工程表に基づいた各部局での生物多様性保全の推進</a:t>
            </a:r>
            <a:endParaRPr kumimoji="0" lang="en-US" altLang="ja-JP" sz="1400" kern="100" dirty="0">
              <a:latin typeface="+mn-ea"/>
              <a:cs typeface="Times New Roman"/>
            </a:endParaRPr>
          </a:p>
          <a:p>
            <a:pPr>
              <a:defRPr/>
            </a:pPr>
            <a:endParaRPr kumimoji="0" lang="en-US" altLang="ja-JP" sz="105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kumimoji="0"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kumimoji="0"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16" name="スライド番号プレースホルダー 15"/>
          <p:cNvSpPr>
            <a:spLocks noGrp="1"/>
          </p:cNvSpPr>
          <p:nvPr>
            <p:ph type="sldNum" sz="quarter" idx="4294967295"/>
          </p:nvPr>
        </p:nvSpPr>
        <p:spPr>
          <a:xfrm>
            <a:off x="9465108" y="6323777"/>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44BE55D-FE60-4DAB-B087-94E82A41BAA1}" type="slidenum">
              <a:rPr lang="ja-JP" altLang="en-US" smtClean="0"/>
              <a:pPr/>
              <a:t>9</a:t>
            </a:fld>
            <a:endParaRPr kumimoji="1" lang="ja-JP" altLang="en-US" dirty="0"/>
          </a:p>
        </p:txBody>
      </p:sp>
      <p:sp>
        <p:nvSpPr>
          <p:cNvPr id="28" name="Text Box 2">
            <a:extLst>
              <a:ext uri="{FF2B5EF4-FFF2-40B4-BE49-F238E27FC236}">
                <a16:creationId xmlns:a16="http://schemas.microsoft.com/office/drawing/2014/main" id="{ABDDAD1B-4A3B-4FC4-AC55-14836E85F1A5}"/>
              </a:ext>
            </a:extLst>
          </p:cNvPr>
          <p:cNvSpPr txBox="1">
            <a:spLocks noChangeArrowheads="1"/>
          </p:cNvSpPr>
          <p:nvPr/>
        </p:nvSpPr>
        <p:spPr bwMode="auto">
          <a:xfrm>
            <a:off x="0" y="72477"/>
            <a:ext cx="9906000" cy="571951"/>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3200" dirty="0">
                <a:solidFill>
                  <a:prstClr val="white"/>
                </a:solidFill>
                <a:ea typeface="HGP創英角ｺﾞｼｯｸUB" pitchFamily="50" charset="-128"/>
                <a:cs typeface="ＭＳ Ｐゴシック" charset="-128"/>
              </a:rPr>
              <a:t>　</a:t>
            </a:r>
            <a:r>
              <a:rPr lang="ja-JP" altLang="en-US" sz="3600" dirty="0">
                <a:solidFill>
                  <a:prstClr val="white"/>
                </a:solidFill>
                <a:ea typeface="HGP創英角ｺﾞｼｯｸUB" pitchFamily="50" charset="-128"/>
                <a:cs typeface="ＭＳ Ｐゴシック" charset="-128"/>
              </a:rPr>
              <a:t>大阪府における生物多様性保全の取組み</a:t>
            </a:r>
          </a:p>
        </p:txBody>
      </p:sp>
      <p:sp>
        <p:nvSpPr>
          <p:cNvPr id="31" name="四角形: 角を丸くする 71">
            <a:extLst>
              <a:ext uri="{FF2B5EF4-FFF2-40B4-BE49-F238E27FC236}">
                <a16:creationId xmlns:a16="http://schemas.microsoft.com/office/drawing/2014/main" id="{8C13C87C-6C8A-480D-A087-C53F1A7D5F64}"/>
              </a:ext>
            </a:extLst>
          </p:cNvPr>
          <p:cNvSpPr/>
          <p:nvPr/>
        </p:nvSpPr>
        <p:spPr>
          <a:xfrm>
            <a:off x="246927" y="1012067"/>
            <a:ext cx="3868846"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rPr>
              <a:t>関係部局での生物多様性の保全</a:t>
            </a:r>
            <a:endParaRPr lang="ja-JP" altLang="ja-JP" kern="100" dirty="0">
              <a:latin typeface="HG創英角ｺﾞｼｯｸUB" panose="020B0909000000000000" pitchFamily="49" charset="-128"/>
              <a:ea typeface="HG創英角ｺﾞｼｯｸUB" panose="020B0909000000000000" pitchFamily="49" charset="-128"/>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989818" y="1764740"/>
            <a:ext cx="3814002" cy="4924162"/>
          </a:xfrm>
          <a:prstGeom prst="rect">
            <a:avLst/>
          </a:prstGeom>
        </p:spPr>
      </p:pic>
      <p:pic>
        <p:nvPicPr>
          <p:cNvPr id="4" name="図 3"/>
          <p:cNvPicPr>
            <a:picLocks noChangeAspect="1"/>
          </p:cNvPicPr>
          <p:nvPr/>
        </p:nvPicPr>
        <p:blipFill>
          <a:blip r:embed="rId4"/>
          <a:stretch>
            <a:fillRect/>
          </a:stretch>
        </p:blipFill>
        <p:spPr>
          <a:xfrm>
            <a:off x="4468968" y="1736127"/>
            <a:ext cx="4756664" cy="4939310"/>
          </a:xfrm>
          <a:prstGeom prst="rect">
            <a:avLst/>
          </a:prstGeom>
        </p:spPr>
      </p:pic>
    </p:spTree>
    <p:extLst>
      <p:ext uri="{BB962C8B-B14F-4D97-AF65-F5344CB8AC3E}">
        <p14:creationId xmlns:p14="http://schemas.microsoft.com/office/powerpoint/2010/main" val="41304036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5103</Words>
  <Application>Microsoft Office PowerPoint</Application>
  <PresentationFormat>A4 210 x 297 mm</PresentationFormat>
  <Paragraphs>560</Paragraphs>
  <Slides>17</Slides>
  <Notes>14</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17</vt:i4>
      </vt:variant>
    </vt:vector>
  </HeadingPairs>
  <TitlesOfParts>
    <vt:vector size="34" baseType="lpstr">
      <vt:lpstr>HGP創英角ｺﾞｼｯｸUB</vt:lpstr>
      <vt:lpstr>HG丸ｺﾞｼｯｸM-PRO</vt:lpstr>
      <vt:lpstr>HG創英角ｺﾞｼｯｸUB</vt:lpstr>
      <vt:lpstr>Meiryo UI</vt:lpstr>
      <vt:lpstr>MoolBoran</vt:lpstr>
      <vt:lpstr>ＭＳ Ｐゴシック</vt:lpstr>
      <vt:lpstr>ＭＳ ゴシック</vt:lpstr>
      <vt:lpstr>ＭＳＰゴシック</vt:lpstr>
      <vt:lpstr>Yu Gothic UI</vt:lpstr>
      <vt:lpstr>メイリオ</vt:lpstr>
      <vt:lpstr>游ゴシック</vt:lpstr>
      <vt:lpstr>Arial</vt:lpstr>
      <vt:lpstr>Calibri</vt:lpstr>
      <vt:lpstr>Century</vt:lpstr>
      <vt:lpstr>Times New Roman</vt:lpstr>
      <vt:lpstr>Wingdings</vt:lpstr>
      <vt:lpstr>Office ​​テーマ</vt:lpstr>
      <vt:lpstr>大阪府生物多様性地域戦略の目標の考え方について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2020-01-28T06:18:15Z</dcterms:created>
  <dcterms:modified xsi:type="dcterms:W3CDTF">2021-07-15T23:58:24Z</dcterms:modified>
</cp:coreProperties>
</file>