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35" autoAdjust="0"/>
    <p:restoredTop sz="91921" autoAdjust="0"/>
  </p:normalViewPr>
  <p:slideViewPr>
    <p:cSldViewPr>
      <p:cViewPr>
        <p:scale>
          <a:sx n="70" d="100"/>
          <a:sy n="70" d="100"/>
        </p:scale>
        <p:origin x="160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1D993-3093-4622-8B82-589AD437EC76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B0476-BA8D-47EF-9CB0-0C44F72E4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B0476-BA8D-47EF-9CB0-0C44F72E4D3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45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177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47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07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65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98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079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471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63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319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53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52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83482-7C60-4ECA-B78E-333E1F8534F1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65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6"/>
          <p:cNvSpPr txBox="1">
            <a:spLocks noChangeArrowheads="1"/>
          </p:cNvSpPr>
          <p:nvPr/>
        </p:nvSpPr>
        <p:spPr bwMode="auto">
          <a:xfrm>
            <a:off x="7524328" y="99298"/>
            <a:ext cx="1379855" cy="324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b="1" smtClean="0">
                <a:latin typeface="ＭＳ ゴシック"/>
                <a:ea typeface="ＭＳ Ｐゴシック"/>
                <a:cs typeface="Times New Roman"/>
              </a:rPr>
              <a:t>資料５－２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7504" y="5894675"/>
            <a:ext cx="74879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400" dirty="0" smtClean="0"/>
              <a:t>※</a:t>
            </a:r>
            <a:r>
              <a:rPr lang="ja-JP" altLang="en-US" sz="1400" dirty="0" smtClean="0"/>
              <a:t>１</a:t>
            </a:r>
            <a:r>
              <a:rPr lang="ja-JP" altLang="ja-JP" sz="1400" dirty="0"/>
              <a:t>　主要市場公募地方債発行団体</a:t>
            </a:r>
            <a:r>
              <a:rPr lang="ja-JP" altLang="ja-JP" sz="1400" dirty="0" smtClean="0"/>
              <a:t>の平均調達期間</a:t>
            </a:r>
            <a:r>
              <a:rPr lang="ja-JP" altLang="en-US" sz="1400" dirty="0" smtClean="0"/>
              <a:t>と平均発行利率の関係</a:t>
            </a:r>
            <a:r>
              <a:rPr lang="ja-JP" altLang="ja-JP" sz="1400" dirty="0" smtClean="0"/>
              <a:t>を</a:t>
            </a:r>
            <a:r>
              <a:rPr lang="ja-JP" altLang="ja-JP" sz="1400" dirty="0"/>
              <a:t>グラフ化した</a:t>
            </a:r>
            <a:r>
              <a:rPr lang="ja-JP" altLang="ja-JP" sz="1400" dirty="0" smtClean="0"/>
              <a:t>もの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２　各団体の円の大きさは、発行額の規模を表している。</a:t>
            </a:r>
            <a:endParaRPr kumimoji="1" lang="ja-JP" altLang="en-US" sz="1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504" y="47667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/>
              <a:t>＜参考</a:t>
            </a:r>
            <a:r>
              <a:rPr lang="ja-JP" altLang="en-US" u="sng" dirty="0" smtClean="0"/>
              <a:t>＞</a:t>
            </a:r>
            <a:r>
              <a:rPr lang="ja-JP" altLang="ja-JP" u="sng" dirty="0" smtClean="0"/>
              <a:t>平均</a:t>
            </a:r>
            <a:r>
              <a:rPr lang="ja-JP" altLang="ja-JP" u="sng" dirty="0"/>
              <a:t>調達期間と</a:t>
            </a:r>
            <a:r>
              <a:rPr lang="ja-JP" altLang="ja-JP" u="sng" dirty="0" smtClean="0"/>
              <a:t>平均</a:t>
            </a:r>
            <a:r>
              <a:rPr lang="ja-JP" altLang="en-US" u="sng" dirty="0" smtClean="0"/>
              <a:t>発行利率</a:t>
            </a:r>
            <a:r>
              <a:rPr lang="ja-JP" altLang="ja-JP" u="sng" dirty="0" smtClean="0"/>
              <a:t>の</a:t>
            </a:r>
            <a:r>
              <a:rPr lang="ja-JP" altLang="ja-JP" u="sng" dirty="0"/>
              <a:t>バランス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98125" y="1150475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令和元年度実績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053280" y="5585647"/>
            <a:ext cx="11272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（平均調達期間）</a:t>
            </a:r>
            <a:endParaRPr kumimoji="1" lang="ja-JP" altLang="en-US" sz="105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7504" y="1438132"/>
            <a:ext cx="11272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（平均発行利率）</a:t>
            </a:r>
            <a:endParaRPr kumimoji="1" lang="ja-JP" altLang="en-US" sz="105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11179" y="1437396"/>
            <a:ext cx="11272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（平均発行利率）</a:t>
            </a:r>
            <a:endParaRPr kumimoji="1" lang="ja-JP" altLang="en-US" sz="105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31248" y="1147399"/>
            <a:ext cx="3278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令和</a:t>
            </a:r>
            <a:r>
              <a:rPr lang="ja-JP" altLang="en-US" sz="1400" dirty="0"/>
              <a:t>２</a:t>
            </a:r>
            <a:r>
              <a:rPr lang="ja-JP" altLang="ja-JP" sz="1400" dirty="0" smtClean="0"/>
              <a:t>年</a:t>
            </a:r>
            <a:r>
              <a:rPr lang="ja-JP" altLang="en-US" sz="1400" dirty="0" smtClean="0"/>
              <a:t>４</a:t>
            </a:r>
            <a:r>
              <a:rPr lang="ja-JP" altLang="ja-JP" sz="1400" dirty="0" smtClean="0"/>
              <a:t>月～</a:t>
            </a:r>
            <a:r>
              <a:rPr lang="ja-JP" altLang="en-US" sz="1400" dirty="0" smtClean="0"/>
              <a:t>令和２年１２</a:t>
            </a:r>
            <a:r>
              <a:rPr lang="ja-JP" altLang="ja-JP" sz="1400" dirty="0" smtClean="0"/>
              <a:t>月</a:t>
            </a:r>
            <a:r>
              <a:rPr lang="ja-JP" altLang="ja-JP" sz="1400" dirty="0"/>
              <a:t>までの実績</a:t>
            </a:r>
            <a:endParaRPr kumimoji="1" lang="ja-JP" altLang="en-US" sz="1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44768" y="5585647"/>
            <a:ext cx="11272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（平均調達期間）</a:t>
            </a:r>
            <a:endParaRPr kumimoji="1" lang="ja-JP" altLang="en-US" sz="105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61" y="1634150"/>
            <a:ext cx="4261473" cy="401151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1232" y="1688751"/>
            <a:ext cx="4249280" cy="402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56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2021-01-25T02:07:24Z</dcterms:created>
  <dcterms:modified xsi:type="dcterms:W3CDTF">2021-02-03T04:39:57Z</dcterms:modified>
</cp:coreProperties>
</file>