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4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E8D0D0"/>
    <a:srgbClr val="B7A8A8"/>
    <a:srgbClr val="000000"/>
    <a:srgbClr val="E9EDF4"/>
    <a:srgbClr val="DBEEF4"/>
    <a:srgbClr val="F68222"/>
    <a:srgbClr val="C96009"/>
    <a:srgbClr val="0078D2"/>
    <a:srgbClr val="070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075" autoAdjust="0"/>
  </p:normalViewPr>
  <p:slideViewPr>
    <p:cSldViewPr>
      <p:cViewPr varScale="1">
        <p:scale>
          <a:sx n="70" d="100"/>
          <a:sy n="70" d="100"/>
        </p:scale>
        <p:origin x="5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3"/>
            <a:ext cx="2949575" cy="496887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2" y="9440863"/>
            <a:ext cx="2949575" cy="496887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9786" cy="496967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6" cy="496967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6" rIns="91409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9" tIns="45706" rIns="91409" bIns="457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0"/>
            <a:ext cx="2949786" cy="496967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0"/>
            <a:ext cx="2949786" cy="496967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79512" y="1412776"/>
            <a:ext cx="8784976" cy="49685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5789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 事務事業の見直しについて（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案）　令和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２年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９月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28529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・・見直し事業一覧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41490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・・・今後見直しについて検討する事業一覧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3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400" b="0" i="0" u="none" strike="noStrike" kern="1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solidFill>
          <a:schemeClr val="accent5">
            <a:lumMod val="40000"/>
            <a:lumOff val="60000"/>
          </a:schemeClr>
        </a:solidFill>
        <a:ln/>
      </a:spPr>
      <a:bodyPr wrap="square" rtlCol="0" anchor="ctr">
        <a:spAutoFit/>
      </a:bodyPr>
      <a:lstStyle>
        <a:defPPr algn="ctr">
          <a:defRPr sz="20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Times New Roman</vt:lpstr>
      <vt:lpstr>Office テーマ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2016-05-16T05:07:20Z</dcterms:created>
  <dcterms:modified xsi:type="dcterms:W3CDTF">2020-09-02T02:02:07Z</dcterms:modified>
</cp:coreProperties>
</file>