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1145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E9E9"/>
    <a:srgbClr val="E8D0D0"/>
    <a:srgbClr val="B7A8A8"/>
    <a:srgbClr val="000000"/>
    <a:srgbClr val="E9EDF4"/>
    <a:srgbClr val="DBEEF4"/>
    <a:srgbClr val="F68222"/>
    <a:srgbClr val="C96009"/>
    <a:srgbClr val="0078D2"/>
    <a:srgbClr val="070A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CAF9ED-07DC-4A11-8D7F-57B35C25682E}" styleName="中間スタイル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15" autoAdjust="0"/>
    <p:restoredTop sz="94075" autoAdjust="0"/>
  </p:normalViewPr>
  <p:slideViewPr>
    <p:cSldViewPr>
      <p:cViewPr varScale="1">
        <p:scale>
          <a:sx n="70" d="100"/>
          <a:sy n="70" d="100"/>
        </p:scale>
        <p:origin x="552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-2916" y="-102"/>
      </p:cViewPr>
      <p:guideLst>
        <p:guide orient="horz" pos="3130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9575" cy="496888"/>
          </a:xfrm>
          <a:prstGeom prst="rect">
            <a:avLst/>
          </a:prstGeom>
        </p:spPr>
        <p:txBody>
          <a:bodyPr vert="horz" lIns="91409" tIns="45706" rIns="91409" bIns="4570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42" y="0"/>
            <a:ext cx="2949575" cy="496888"/>
          </a:xfrm>
          <a:prstGeom prst="rect">
            <a:avLst/>
          </a:prstGeom>
        </p:spPr>
        <p:txBody>
          <a:bodyPr vert="horz" lIns="91409" tIns="45706" rIns="91409" bIns="45706" rtlCol="0"/>
          <a:lstStyle>
            <a:lvl1pPr algn="r">
              <a:defRPr sz="1200"/>
            </a:lvl1pPr>
          </a:lstStyle>
          <a:p>
            <a:fld id="{B97A48F3-A724-4C50-AB8C-62AD5A6214D2}" type="datetimeFigureOut">
              <a:rPr kumimoji="1" lang="ja-JP" altLang="en-US" smtClean="0"/>
              <a:pPr/>
              <a:t>2020/9/2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3" y="9440863"/>
            <a:ext cx="2949575" cy="496887"/>
          </a:xfrm>
          <a:prstGeom prst="rect">
            <a:avLst/>
          </a:prstGeom>
        </p:spPr>
        <p:txBody>
          <a:bodyPr vert="horz" lIns="91409" tIns="45706" rIns="91409" bIns="4570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42" y="9440863"/>
            <a:ext cx="2949575" cy="496887"/>
          </a:xfrm>
          <a:prstGeom prst="rect">
            <a:avLst/>
          </a:prstGeom>
        </p:spPr>
        <p:txBody>
          <a:bodyPr vert="horz" lIns="91409" tIns="45706" rIns="91409" bIns="45706" rtlCol="0" anchor="b"/>
          <a:lstStyle>
            <a:lvl1pPr algn="r">
              <a:defRPr sz="1200"/>
            </a:lvl1pPr>
          </a:lstStyle>
          <a:p>
            <a:fld id="{2809F5EA-51D7-4105-B835-3B3227DB692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426103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3"/>
            <a:ext cx="2949786" cy="496967"/>
          </a:xfrm>
          <a:prstGeom prst="rect">
            <a:avLst/>
          </a:prstGeom>
        </p:spPr>
        <p:txBody>
          <a:bodyPr vert="horz" lIns="91409" tIns="45706" rIns="91409" bIns="4570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3"/>
            <a:ext cx="2949786" cy="496967"/>
          </a:xfrm>
          <a:prstGeom prst="rect">
            <a:avLst/>
          </a:prstGeom>
        </p:spPr>
        <p:txBody>
          <a:bodyPr vert="horz" lIns="91409" tIns="45706" rIns="91409" bIns="45706" rtlCol="0"/>
          <a:lstStyle>
            <a:lvl1pPr algn="r">
              <a:defRPr sz="1200"/>
            </a:lvl1pPr>
          </a:lstStyle>
          <a:p>
            <a:fld id="{08113AC0-15A0-4DAC-9951-D33C541E6C7A}" type="datetimeFigureOut">
              <a:rPr kumimoji="1" lang="ja-JP" altLang="en-US" smtClean="0"/>
              <a:pPr/>
              <a:t>2020/9/2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9" tIns="45706" rIns="91409" bIns="4570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09" tIns="45706" rIns="91409" bIns="45706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5" y="9440650"/>
            <a:ext cx="2949786" cy="496967"/>
          </a:xfrm>
          <a:prstGeom prst="rect">
            <a:avLst/>
          </a:prstGeom>
        </p:spPr>
        <p:txBody>
          <a:bodyPr vert="horz" lIns="91409" tIns="45706" rIns="91409" bIns="4570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50"/>
            <a:ext cx="2949786" cy="496967"/>
          </a:xfrm>
          <a:prstGeom prst="rect">
            <a:avLst/>
          </a:prstGeom>
        </p:spPr>
        <p:txBody>
          <a:bodyPr vert="horz" lIns="91409" tIns="45706" rIns="91409" bIns="45706" rtlCol="0" anchor="b"/>
          <a:lstStyle>
            <a:lvl1pPr algn="r">
              <a:defRPr sz="1200"/>
            </a:lvl1pPr>
          </a:lstStyle>
          <a:p>
            <a:fld id="{C81005DB-AF70-41D7-A185-2905A016DB4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485002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19163" y="746125"/>
            <a:ext cx="4968875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1005DB-AF70-41D7-A185-2905A016DB4F}" type="slidenum">
              <a:rPr kumimoji="1" lang="ja-JP" altLang="en-US" smtClean="0"/>
              <a:pPr/>
              <a:t>0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574229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8DF2E-C626-449A-95C6-AF4E64FD5D38}" type="datetime1">
              <a:rPr kumimoji="1" lang="ja-JP" altLang="en-US" smtClean="0"/>
              <a:t>2020/9/2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71072" y="6487246"/>
            <a:ext cx="2133600" cy="365125"/>
          </a:xfrm>
          <a:prstGeom prst="rect">
            <a:avLst/>
          </a:prstGeom>
        </p:spPr>
        <p:txBody>
          <a:bodyPr anchor="b" anchorCtr="0"/>
          <a:lstStyle>
            <a:lvl1pPr algn="r">
              <a:defRPr sz="1800" b="1"/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9D0E4-7358-4606-B454-E54057042102}" type="datetime1">
              <a:rPr kumimoji="1" lang="ja-JP" altLang="en-US" smtClean="0"/>
              <a:t>2020/9/2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71072" y="6487246"/>
            <a:ext cx="2133600" cy="365125"/>
          </a:xfrm>
          <a:prstGeom prst="rect">
            <a:avLst/>
          </a:prstGeom>
        </p:spPr>
        <p:txBody>
          <a:bodyPr anchor="b" anchorCtr="0"/>
          <a:lstStyle>
            <a:lvl1pPr algn="r">
              <a:defRPr sz="1800" b="1"/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07FE3-9A89-4D57-8E19-D87C222707F5}" type="datetime1">
              <a:rPr kumimoji="1" lang="ja-JP" altLang="en-US" smtClean="0"/>
              <a:t>2020/9/2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71072" y="6487246"/>
            <a:ext cx="2133600" cy="365125"/>
          </a:xfrm>
          <a:prstGeom prst="rect">
            <a:avLst/>
          </a:prstGeom>
        </p:spPr>
        <p:txBody>
          <a:bodyPr anchor="b" anchorCtr="0"/>
          <a:lstStyle>
            <a:lvl1pPr algn="r">
              <a:defRPr sz="1800" b="1"/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1627-7E9E-4DE1-B868-CBE32F784886}" type="datetime1">
              <a:rPr kumimoji="1" lang="ja-JP" altLang="en-US" smtClean="0"/>
              <a:t>2020/9/2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71072" y="6487246"/>
            <a:ext cx="2133600" cy="365125"/>
          </a:xfrm>
          <a:prstGeom prst="rect">
            <a:avLst/>
          </a:prstGeom>
        </p:spPr>
        <p:txBody>
          <a:bodyPr anchor="b" anchorCtr="0"/>
          <a:lstStyle>
            <a:lvl1pPr algn="r">
              <a:defRPr sz="1800" b="1"/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BEA13-3E2C-4D59-B0A0-3A77189B3A81}" type="datetime1">
              <a:rPr kumimoji="1" lang="ja-JP" altLang="en-US" smtClean="0"/>
              <a:t>2020/9/2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71072" y="6487246"/>
            <a:ext cx="2133600" cy="365125"/>
          </a:xfrm>
          <a:prstGeom prst="rect">
            <a:avLst/>
          </a:prstGeom>
        </p:spPr>
        <p:txBody>
          <a:bodyPr anchor="b" anchorCtr="0"/>
          <a:lstStyle>
            <a:lvl1pPr algn="r">
              <a:defRPr sz="1800" b="1"/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2A374-3C37-40E1-A128-4F28445DBD7A}" type="datetime1">
              <a:rPr kumimoji="1" lang="ja-JP" altLang="en-US" smtClean="0"/>
              <a:t>2020/9/2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スライド番号プレースホルダー 5"/>
          <p:cNvSpPr txBox="1">
            <a:spLocks/>
          </p:cNvSpPr>
          <p:nvPr userDrawn="1"/>
        </p:nvSpPr>
        <p:spPr>
          <a:xfrm>
            <a:off x="7071072" y="6487246"/>
            <a:ext cx="2133600" cy="365125"/>
          </a:xfrm>
          <a:prstGeom prst="rect">
            <a:avLst/>
          </a:prstGeom>
        </p:spPr>
        <p:txBody>
          <a:bodyPr anchor="b" anchorCtr="0"/>
          <a:lstStyle>
            <a:defPPr>
              <a:defRPr lang="ja-JP"/>
            </a:defPPr>
            <a:lvl1pPr marL="0" algn="r" defTabSz="914400" rtl="0" eaLnBrk="1" latinLnBrk="0" hangingPunct="1">
              <a:defRPr kumimoji="1" sz="1100" b="1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4AC9B83D-17C3-4F2E-B0BA-D155CD364A7C}" type="slidenum">
              <a:rPr lang="ja-JP" altLang="en-US" sz="1800" smtClean="0"/>
              <a:pPr>
                <a:defRPr/>
              </a:pPr>
              <a:t>‹#›</a:t>
            </a:fld>
            <a:endParaRPr lang="ja-JP" alt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06F76-72DB-4307-AD63-F73B80F63BDE}" type="datetime1">
              <a:rPr kumimoji="1" lang="ja-JP" altLang="en-US" smtClean="0"/>
              <a:t>2020/9/2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71072" y="6487246"/>
            <a:ext cx="2133600" cy="365125"/>
          </a:xfrm>
          <a:prstGeom prst="rect">
            <a:avLst/>
          </a:prstGeom>
        </p:spPr>
        <p:txBody>
          <a:bodyPr anchor="b" anchorCtr="0"/>
          <a:lstStyle>
            <a:lvl1pPr algn="r">
              <a:defRPr sz="1800" b="1"/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05D0F-CB66-4948-9CAE-CB3654FABB72}" type="datetime1">
              <a:rPr kumimoji="1" lang="ja-JP" altLang="en-US" smtClean="0"/>
              <a:t>2020/9/2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71072" y="6487246"/>
            <a:ext cx="2133600" cy="365125"/>
          </a:xfrm>
          <a:prstGeom prst="rect">
            <a:avLst/>
          </a:prstGeom>
        </p:spPr>
        <p:txBody>
          <a:bodyPr anchor="b" anchorCtr="0"/>
          <a:lstStyle>
            <a:lvl1pPr algn="r">
              <a:defRPr sz="1800" b="1"/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B3623-C140-4299-B098-C28FA27FDA83}" type="datetime1">
              <a:rPr kumimoji="1" lang="ja-JP" altLang="en-US" smtClean="0"/>
              <a:t>2020/9/2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71072" y="6487246"/>
            <a:ext cx="2133600" cy="365125"/>
          </a:xfrm>
          <a:prstGeom prst="rect">
            <a:avLst/>
          </a:prstGeom>
        </p:spPr>
        <p:txBody>
          <a:bodyPr anchor="b" anchorCtr="0"/>
          <a:lstStyle>
            <a:lvl1pPr algn="r">
              <a:defRPr sz="18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93B6C-AFAC-4999-98D4-6911CC960745}" type="datetime1">
              <a:rPr kumimoji="1" lang="ja-JP" altLang="en-US" smtClean="0"/>
              <a:t>2020/9/2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71072" y="6487246"/>
            <a:ext cx="2133600" cy="365125"/>
          </a:xfrm>
          <a:prstGeom prst="rect">
            <a:avLst/>
          </a:prstGeom>
        </p:spPr>
        <p:txBody>
          <a:bodyPr anchor="b" anchorCtr="0"/>
          <a:lstStyle>
            <a:lvl1pPr algn="r">
              <a:defRPr sz="1800" b="1"/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4F5B9-FBC5-49B0-8B79-C187F024CA58}" type="datetime1">
              <a:rPr kumimoji="1" lang="ja-JP" altLang="en-US" smtClean="0"/>
              <a:t>2020/9/2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71072" y="6487246"/>
            <a:ext cx="2133600" cy="365125"/>
          </a:xfrm>
          <a:prstGeom prst="rect">
            <a:avLst/>
          </a:prstGeom>
        </p:spPr>
        <p:txBody>
          <a:bodyPr anchor="b" anchorCtr="0"/>
          <a:lstStyle>
            <a:lvl1pPr algn="r">
              <a:defRPr sz="1800" b="1"/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426EB8-E0A9-48C1-B866-8817C54437AE}" type="datetime1">
              <a:rPr kumimoji="1" lang="ja-JP" altLang="en-US" smtClean="0"/>
              <a:t>2020/9/2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71072" y="6487246"/>
            <a:ext cx="2133600" cy="365125"/>
          </a:xfrm>
          <a:prstGeom prst="rect">
            <a:avLst/>
          </a:prstGeom>
        </p:spPr>
        <p:txBody>
          <a:bodyPr anchor="b" anchorCtr="0"/>
          <a:lstStyle>
            <a:lvl1pPr algn="r"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179512" y="1412776"/>
            <a:ext cx="8784976" cy="496855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1" lang="ja-JP" altLang="en-US" sz="1400" b="0" i="0" u="none" strike="noStrike" kern="1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</a:pP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0" y="578918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令和２年度 事務事業の見直しについて（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案）　令和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２年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９月</a:t>
            </a:r>
            <a:endParaRPr kumimoji="1" lang="ja-JP" altLang="en-US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27584" y="2852936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smtClean="0">
                <a:latin typeface="Meiryo UI" panose="020B0604030504040204" pitchFamily="50" charset="-128"/>
                <a:ea typeface="Meiryo UI" panose="020B0604030504040204" pitchFamily="50" charset="-128"/>
              </a:rPr>
              <a:t>資料１・</a:t>
            </a:r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・・見直し事業一覧</a:t>
            </a:r>
            <a:endParaRPr kumimoji="1" lang="ja-JP" altLang="en-US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27584" y="4149080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資料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・・・今後見直しについて検討する事業一覧</a:t>
            </a:r>
            <a:endParaRPr kumimoji="1" lang="ja-JP" altLang="en-US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9238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>
            <a:lumMod val="40000"/>
            <a:lumOff val="60000"/>
          </a:schemeClr>
        </a:solidFill>
        <a:ln>
          <a:noFill/>
        </a:ln>
      </a:spPr>
      <a:bodyPr rot="0" spcFirstLastPara="0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marL="0" marR="0" indent="0" algn="ctr" defTabSz="914400" rtl="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1" sz="1400" b="0" i="0" u="none" strike="noStrike" kern="100" cap="none" spc="0" normalizeH="0" baseline="0" noProof="0" dirty="0" smtClean="0">
            <a:ln>
              <a:noFill/>
            </a:ln>
            <a:solidFill>
              <a:srgbClr val="000000"/>
            </a:solidFill>
            <a:effectLst/>
            <a:uLnTx/>
            <a:uFillTx/>
            <a:latin typeface="Meiryo UI" panose="020B0604030504040204" pitchFamily="50" charset="-128"/>
            <a:ea typeface="Meiryo UI" panose="020B0604030504040204" pitchFamily="50" charset="-128"/>
            <a:cs typeface="Times New Roman" panose="02020603050405020304" pitchFamily="18" charset="0"/>
          </a:defRPr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txDef>
      <a:spPr>
        <a:solidFill>
          <a:schemeClr val="accent5">
            <a:lumMod val="40000"/>
            <a:lumOff val="60000"/>
          </a:schemeClr>
        </a:solidFill>
        <a:ln/>
      </a:spPr>
      <a:bodyPr wrap="square" rtlCol="0" anchor="ctr">
        <a:spAutoFit/>
      </a:bodyPr>
      <a:lstStyle>
        <a:defPPr algn="ctr">
          <a:defRPr sz="2000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</Words>
  <Application>Microsoft Office PowerPoint</Application>
  <PresentationFormat>画面に合わせる (4:3)</PresentationFormat>
  <Paragraphs>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Times New Roman</vt:lpstr>
      <vt:lpstr>Office テーマ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2016-05-16T05:07:20Z</dcterms:created>
  <dcterms:modified xsi:type="dcterms:W3CDTF">2020-09-02T02:02:07Z</dcterms:modified>
</cp:coreProperties>
</file>