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145" r:id="rId2"/>
    <p:sldId id="161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222"/>
    <a:srgbClr val="DBEEF4"/>
    <a:srgbClr val="C96009"/>
    <a:srgbClr val="0078D2"/>
    <a:srgbClr val="070A97"/>
    <a:srgbClr val="FFFD73"/>
    <a:srgbClr val="884106"/>
    <a:srgbClr val="CC66FF"/>
    <a:srgbClr val="0A0FE0"/>
    <a:srgbClr val="F68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9823" autoAdjust="0"/>
  </p:normalViewPr>
  <p:slideViewPr>
    <p:cSldViewPr>
      <p:cViewPr varScale="1">
        <p:scale>
          <a:sx n="71" d="100"/>
          <a:sy n="71" d="100"/>
        </p:scale>
        <p:origin x="117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42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800" smtClean="0"/>
              <a:pPr>
                <a:defRPr/>
              </a:pPr>
              <a:t>‹#›</a:t>
            </a:fld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1072" y="6487246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令和２年度事務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事業の見直しについて</a:t>
            </a:r>
            <a: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8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28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追加分＜会議取りまとめ案＞）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27684" y="560143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令和２年６月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事務事業シフト会議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3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23528" y="1196752"/>
            <a:ext cx="8424937" cy="49685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令和２年度当初で編成した事務事業や組織・人員体制を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見直し、新型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対策に集中的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重点的に取り組むため、副知事と担当３部長をメンバーとする「事務事業シフト会議」において、現在、検討を進めているところ。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◇本報告は、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に取りまとめた「検討状況報告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」後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、新たな見直し候補とした事業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事業）について、整理したもの。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見直し事業候補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◆５月報告の見直し候補 ・・・・・・・・・・・・・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２１９事業　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◆今回追加した見直し候補 ・・・・・・・・・・・・・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defTabSz="457200" fontAlgn="ctr">
              <a:lnSpc>
                <a:spcPct val="13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◇今後、引き続き検討を進め、最終的には、知事のもとで令和２年度の「事務事業シフト（案）」を取りまとめ、９月議会にお示しする予定。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6588224" y="4149080"/>
            <a:ext cx="216024" cy="576064"/>
          </a:xfrm>
          <a:prstGeom prst="rightBrac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04396" y="4252446"/>
            <a:ext cx="172804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計２５８事業</a:t>
            </a:r>
          </a:p>
        </p:txBody>
      </p:sp>
    </p:spTree>
    <p:extLst>
      <p:ext uri="{BB962C8B-B14F-4D97-AF65-F5344CB8AC3E}">
        <p14:creationId xmlns:p14="http://schemas.microsoft.com/office/powerpoint/2010/main" val="292156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5">
            <a:lumMod val="40000"/>
            <a:lumOff val="60000"/>
          </a:schemeClr>
        </a:solidFill>
        <a:ln/>
      </a:spPr>
      <a:bodyPr wrap="square" rtlCol="0" anchor="ctr">
        <a:spAutoFit/>
      </a:bodyPr>
      <a:lstStyle>
        <a:defPPr algn="ctr">
          <a:defRPr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画面に合わせる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令和２年度事務事業の見直しについて （6月追加分＜会議取りまとめ案＞）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2016-05-16T05:07:20Z</dcterms:created>
  <dcterms:modified xsi:type="dcterms:W3CDTF">2020-06-26T03:13:41Z</dcterms:modified>
</cp:coreProperties>
</file>