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145" r:id="rId2"/>
    <p:sldId id="1613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222"/>
    <a:srgbClr val="DBEEF4"/>
    <a:srgbClr val="C96009"/>
    <a:srgbClr val="0078D2"/>
    <a:srgbClr val="070A97"/>
    <a:srgbClr val="FFFD73"/>
    <a:srgbClr val="884106"/>
    <a:srgbClr val="CC66FF"/>
    <a:srgbClr val="0A0FE0"/>
    <a:srgbClr val="F68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9823" autoAdjust="0"/>
  </p:normalViewPr>
  <p:slideViewPr>
    <p:cSldViewPr>
      <p:cViewPr varScale="1">
        <p:scale>
          <a:sx n="71" d="100"/>
          <a:sy n="71" d="100"/>
        </p:scale>
        <p:origin x="11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B97A48F3-A724-4C50-AB8C-62AD5A6214D2}" type="datetimeFigureOut">
              <a:rPr kumimoji="1" lang="ja-JP" altLang="en-US" smtClean="0"/>
              <a:pPr/>
              <a:t>2020/7/22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2809F5EA-51D7-4105-B835-3B3227DB69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261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8113AC0-15A0-4DAC-9951-D33C541E6C7A}" type="datetimeFigureOut">
              <a:rPr kumimoji="1" lang="ja-JP" altLang="en-US" smtClean="0"/>
              <a:pPr/>
              <a:t>2020/7/22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8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C81005DB-AF70-41D7-A185-2905A016D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5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7422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DF2E-C626-449A-95C6-AF4E64FD5D38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D0E4-7358-4606-B454-E54057042102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7FE3-9A89-4D57-8E19-D87C222707F5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627-7E9E-4DE1-B868-CBE32F784886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A13-3E2C-4D59-B0A0-3A77189B3A81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A374-3C37-40E1-A128-4F28445DBD7A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800" smtClean="0"/>
              <a:pPr>
                <a:defRPr/>
              </a:pPr>
              <a:t>‹#›</a:t>
            </a:fld>
            <a:endParaRPr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6F76-72DB-4307-AD63-F73B80F63BDE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5D0F-CB66-4948-9CAE-CB3654FABB72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3623-C140-4299-B098-C28FA27FDA83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3B6C-AFAC-4999-98D4-6911CC960745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F5B9-FBC5-49B0-8B79-C187F024CA58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6EB8-E0A9-48C1-B866-8817C54437AE}" type="datetime1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令和２年度事務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事業の見直しについて</a:t>
            </a:r>
            <a:r>
              <a:rPr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月追加分＜会議取りまとめ案＞）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27684" y="5601434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事務事業シフト会議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23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23528" y="1196752"/>
            <a:ext cx="8424937" cy="49685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/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令和２年度当初で編成した事務事業や組織・人員体制を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見直し、新型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対策に集中的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重点的に取り組むため、副知事と担当３部長をメンバーとする「事務事業シフト会議」において、現在、検討を進めているところ。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◇本報告は、前回の取りまとめ（６月追加分）後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、新たな見直し候補とした事業に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ついて、整理</a:t>
            </a:r>
            <a:r>
              <a:rPr lang="ja-JP" altLang="en-US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</a:t>
            </a:r>
            <a:r>
              <a:rPr lang="ja-JP" altLang="en-US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もの。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見直し事業候補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◆５月報告の見直し候補 ・・・・・・・・・・・・・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２１９事業　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◆前回（６月追加分）の見直し候補 ・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３９事業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◆今回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追加した見直し候補 ・・・・・・・・・・・・・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１４事業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◇今後、引き続き検討を進め、最終的には、知事のもとで令和２年度の「事務事業シフト（案）」を取りまとめ、９月議会にお示しする予定。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右中かっこ 1"/>
          <p:cNvSpPr/>
          <p:nvPr/>
        </p:nvSpPr>
        <p:spPr>
          <a:xfrm>
            <a:off x="6588224" y="4149080"/>
            <a:ext cx="216024" cy="576064"/>
          </a:xfrm>
          <a:prstGeom prst="rightBrace">
            <a:avLst/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04396" y="4252446"/>
            <a:ext cx="1728043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計２７２事業</a:t>
            </a:r>
          </a:p>
        </p:txBody>
      </p:sp>
    </p:spTree>
    <p:extLst>
      <p:ext uri="{BB962C8B-B14F-4D97-AF65-F5344CB8AC3E}">
        <p14:creationId xmlns:p14="http://schemas.microsoft.com/office/powerpoint/2010/main" val="292156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accent5">
            <a:lumMod val="40000"/>
            <a:lumOff val="60000"/>
          </a:schemeClr>
        </a:solidFill>
        <a:ln/>
      </a:spPr>
      <a:bodyPr wrap="square" rtlCol="0" anchor="ctr">
        <a:spAutoFit/>
      </a:bodyPr>
      <a:lstStyle>
        <a:defPPr algn="ctr">
          <a:defRPr sz="20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画面に合わせる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テーマ</vt:lpstr>
      <vt:lpstr>令和２年度事務事業の見直しについて （7月追加分＜会議取りまとめ案＞）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2016-05-16T05:07:20Z</dcterms:created>
  <dcterms:modified xsi:type="dcterms:W3CDTF">2020-07-22T06:06:14Z</dcterms:modified>
</cp:coreProperties>
</file>