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"/>
  </p:notesMasterIdLst>
  <p:sldIdLst>
    <p:sldId id="260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22" autoAdjust="0"/>
    <p:restoredTop sz="89010" autoAdjust="0"/>
  </p:normalViewPr>
  <p:slideViewPr>
    <p:cSldViewPr snapToGrid="0" showGuides="1">
      <p:cViewPr varScale="1">
        <p:scale>
          <a:sx n="63" d="100"/>
          <a:sy n="63" d="100"/>
        </p:scale>
        <p:origin x="1680" y="60"/>
      </p:cViewPr>
      <p:guideLst>
        <p:guide orient="horz" pos="2146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7819F-E8CA-4750-A6ED-44F46E45D247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15D8-AF03-4EEA-8902-85201E53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72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1pPr>
    <a:lvl2pPr marL="296906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2pPr>
    <a:lvl3pPr marL="593811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3pPr>
    <a:lvl4pPr marL="890717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4pPr>
    <a:lvl5pPr marL="1187623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5pPr>
    <a:lvl6pPr marL="1484528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6pPr>
    <a:lvl7pPr marL="1781434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7pPr>
    <a:lvl8pPr marL="2078340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8pPr>
    <a:lvl9pPr marL="2375245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モデルエリア</a:t>
            </a:r>
            <a:r>
              <a:rPr kumimoji="1" lang="en-US" altLang="ja-JP" dirty="0"/>
              <a:t>3-13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615D8-AF03-4EEA-8902-85201E5344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31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5121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857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921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304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342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536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69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9557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9677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039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235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0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F4D706A-798B-45DD-B9E4-9B3B734D0836}"/>
              </a:ext>
            </a:extLst>
          </p:cNvPr>
          <p:cNvSpPr txBox="1"/>
          <p:nvPr/>
        </p:nvSpPr>
        <p:spPr>
          <a:xfrm>
            <a:off x="0" y="0"/>
            <a:ext cx="9905999" cy="1056510"/>
          </a:xfrm>
          <a:prstGeom prst="rect">
            <a:avLst/>
          </a:prstGeom>
          <a:solidFill>
            <a:srgbClr val="0066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ja-JP" altLang="ja-JP" sz="7200" spc="77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明るい林育成中</a:t>
            </a:r>
            <a:r>
              <a:rPr lang="en-US" altLang="ja-JP" sz="7200" spc="77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‼</a:t>
            </a:r>
            <a:endParaRPr lang="ja-JP" altLang="en-US" sz="7200" spc="7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3" name="図 72" descr="森の中の木&#10;&#10;自動的に生成された説明">
            <a:extLst>
              <a:ext uri="{FF2B5EF4-FFF2-40B4-BE49-F238E27FC236}">
                <a16:creationId xmlns:a16="http://schemas.microsoft.com/office/drawing/2014/main" id="{9D50601F-18DE-409A-ADB9-BD7DBE51AD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2"/>
          <a:stretch>
            <a:fillRect/>
          </a:stretch>
        </p:blipFill>
        <p:spPr bwMode="auto">
          <a:xfrm>
            <a:off x="341948" y="1109020"/>
            <a:ext cx="3549015" cy="2622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4" name="右矢印 8">
            <a:extLst>
              <a:ext uri="{FF2B5EF4-FFF2-40B4-BE49-F238E27FC236}">
                <a16:creationId xmlns:a16="http://schemas.microsoft.com/office/drawing/2014/main" id="{C61F0F78-AE28-4D63-B314-0C766FFD5251}"/>
              </a:ext>
            </a:extLst>
          </p:cNvPr>
          <p:cNvSpPr/>
          <p:nvPr/>
        </p:nvSpPr>
        <p:spPr>
          <a:xfrm>
            <a:off x="4529137" y="1985044"/>
            <a:ext cx="847725" cy="923925"/>
          </a:xfrm>
          <a:prstGeom prst="rightArrow">
            <a:avLst>
              <a:gd name="adj1" fmla="val 46935"/>
              <a:gd name="adj2" fmla="val 49013"/>
            </a:avLst>
          </a:prstGeom>
          <a:solidFill>
            <a:schemeClr val="bg1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75" name="図 74" descr="森の中の木&#10;&#10;自動的に生成された説明">
            <a:extLst>
              <a:ext uri="{FF2B5EF4-FFF2-40B4-BE49-F238E27FC236}">
                <a16:creationId xmlns:a16="http://schemas.microsoft.com/office/drawing/2014/main" id="{24FF62F5-B77C-49E3-A2D3-1DA9D5F5E3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7"/>
          <a:stretch>
            <a:fillRect/>
          </a:stretch>
        </p:blipFill>
        <p:spPr bwMode="auto">
          <a:xfrm>
            <a:off x="5890578" y="1109020"/>
            <a:ext cx="3611389" cy="2622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6" name="テキスト ボックス 10">
            <a:extLst>
              <a:ext uri="{FF2B5EF4-FFF2-40B4-BE49-F238E27FC236}">
                <a16:creationId xmlns:a16="http://schemas.microsoft.com/office/drawing/2014/main" id="{7C7BEA70-5524-4D99-A037-917D7D933523}"/>
              </a:ext>
            </a:extLst>
          </p:cNvPr>
          <p:cNvSpPr txBox="1"/>
          <p:nvPr/>
        </p:nvSpPr>
        <p:spPr>
          <a:xfrm>
            <a:off x="369253" y="1109020"/>
            <a:ext cx="1123950" cy="314325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softEdge rad="25400"/>
          </a:effectLst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</a:pPr>
            <a:r>
              <a:rPr lang="ja-JP" sz="1400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育成前の様子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7" name="テキスト ボックス 9">
            <a:extLst>
              <a:ext uri="{FF2B5EF4-FFF2-40B4-BE49-F238E27FC236}">
                <a16:creationId xmlns:a16="http://schemas.microsoft.com/office/drawing/2014/main" id="{49EF4F8B-DE19-46E9-9013-EDA54E04BDCC}"/>
              </a:ext>
            </a:extLst>
          </p:cNvPr>
          <p:cNvSpPr txBox="1"/>
          <p:nvPr/>
        </p:nvSpPr>
        <p:spPr>
          <a:xfrm>
            <a:off x="5893753" y="1109020"/>
            <a:ext cx="2914650" cy="314325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softEdge rad="25400"/>
          </a:effectLst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育成のための作業直後（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R4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年２月）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8" name="テキスト ボックス 2">
            <a:extLst>
              <a:ext uri="{FF2B5EF4-FFF2-40B4-BE49-F238E27FC236}">
                <a16:creationId xmlns:a16="http://schemas.microsoft.com/office/drawing/2014/main" id="{AD8069B7-45EA-406F-8593-D5A1AA46224F}"/>
              </a:ext>
            </a:extLst>
          </p:cNvPr>
          <p:cNvSpPr txBox="1"/>
          <p:nvPr/>
        </p:nvSpPr>
        <p:spPr>
          <a:xfrm>
            <a:off x="105420" y="5868265"/>
            <a:ext cx="9655614" cy="8970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600"/>
              </a:lnSpc>
            </a:pPr>
            <a:r>
              <a:rPr lang="ja-JP" sz="17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今後、背が高くなり過ぎた樹木を低くしたり、自然に芽生えたエノキ</a:t>
            </a:r>
            <a:r>
              <a:rPr lang="ja-JP" altLang="en-US" sz="17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やケヤキ</a:t>
            </a:r>
            <a:r>
              <a:rPr lang="ja-JP" sz="17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などの樹木を育てたりする予定です。</a:t>
            </a:r>
            <a:endParaRPr lang="ja-JP" sz="17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</a:pPr>
            <a:r>
              <a:rPr lang="ja-JP" sz="17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また、樹木がどのくらい成長するか等について、継続して調査を行っていきます。</a:t>
            </a:r>
            <a:endParaRPr lang="ja-JP" sz="17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">
            <a:extLst>
              <a:ext uri="{FF2B5EF4-FFF2-40B4-BE49-F238E27FC236}">
                <a16:creationId xmlns:a16="http://schemas.microsoft.com/office/drawing/2014/main" id="{E49D28E6-FF0C-4199-9BD5-A699C3C076C7}"/>
              </a:ext>
            </a:extLst>
          </p:cNvPr>
          <p:cNvSpPr txBox="1"/>
          <p:nvPr/>
        </p:nvSpPr>
        <p:spPr>
          <a:xfrm>
            <a:off x="6631537" y="6536908"/>
            <a:ext cx="3284220" cy="3210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ja-JP" sz="1400" b="1" kern="10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大阪府 日本万国博覧会記念公園事務所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7F21CE23-E193-408E-A5B9-F2A3D8507191}"/>
              </a:ext>
            </a:extLst>
          </p:cNvPr>
          <p:cNvGrpSpPr/>
          <p:nvPr/>
        </p:nvGrpSpPr>
        <p:grpSpPr>
          <a:xfrm>
            <a:off x="418510" y="4249226"/>
            <a:ext cx="3381375" cy="1615409"/>
            <a:chOff x="0" y="5"/>
            <a:chExt cx="3381375" cy="1616045"/>
          </a:xfrm>
        </p:grpSpPr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D072940F-25EB-48C0-8EB2-0E2EA23FFC69}"/>
                </a:ext>
              </a:extLst>
            </p:cNvPr>
            <p:cNvSpPr/>
            <p:nvPr/>
          </p:nvSpPr>
          <p:spPr>
            <a:xfrm>
              <a:off x="179882" y="779489"/>
              <a:ext cx="3028013" cy="7138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591AC6ED-E48A-4368-8CED-AD3D785A0206}"/>
                </a:ext>
              </a:extLst>
            </p:cNvPr>
            <p:cNvGrpSpPr/>
            <p:nvPr/>
          </p:nvGrpSpPr>
          <p:grpSpPr>
            <a:xfrm>
              <a:off x="0" y="5"/>
              <a:ext cx="3381375" cy="1616045"/>
              <a:chOff x="0" y="4"/>
              <a:chExt cx="2333625" cy="1616565"/>
            </a:xfrm>
          </p:grpSpPr>
          <p:grpSp>
            <p:nvGrpSpPr>
              <p:cNvPr id="99" name="グループ化 98">
                <a:extLst>
                  <a:ext uri="{FF2B5EF4-FFF2-40B4-BE49-F238E27FC236}">
                    <a16:creationId xmlns:a16="http://schemas.microsoft.com/office/drawing/2014/main" id="{D7C20378-8A2E-4A8D-80FC-566472900911}"/>
                  </a:ext>
                </a:extLst>
              </p:cNvPr>
              <p:cNvGrpSpPr/>
              <p:nvPr/>
            </p:nvGrpSpPr>
            <p:grpSpPr>
              <a:xfrm>
                <a:off x="0" y="4"/>
                <a:ext cx="2333625" cy="1616565"/>
                <a:chOff x="0" y="-632054"/>
                <a:chExt cx="6503213" cy="4987925"/>
              </a:xfrm>
            </p:grpSpPr>
            <p:cxnSp>
              <p:nvCxnSpPr>
                <p:cNvPr id="108" name="直線コネクタ 107">
                  <a:extLst>
                    <a:ext uri="{FF2B5EF4-FFF2-40B4-BE49-F238E27FC236}">
                      <a16:creationId xmlns:a16="http://schemas.microsoft.com/office/drawing/2014/main" id="{E9655D2B-DE18-40F5-8CA0-D8D8C0A35FBF}"/>
                    </a:ext>
                  </a:extLst>
                </p:cNvPr>
                <p:cNvCxnSpPr/>
                <p:nvPr/>
              </p:nvCxnSpPr>
              <p:spPr>
                <a:xfrm flipV="1">
                  <a:off x="124359" y="3979469"/>
                  <a:ext cx="6378854" cy="65456"/>
                </a:xfrm>
                <a:prstGeom prst="line">
                  <a:avLst/>
                </a:prstGeom>
                <a:ln w="1270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9" name="グループ化 108">
                  <a:extLst>
                    <a:ext uri="{FF2B5EF4-FFF2-40B4-BE49-F238E27FC236}">
                      <a16:creationId xmlns:a16="http://schemas.microsoft.com/office/drawing/2014/main" id="{AD4C6935-C165-4427-B0DE-D142277C41FC}"/>
                    </a:ext>
                  </a:extLst>
                </p:cNvPr>
                <p:cNvGrpSpPr/>
                <p:nvPr/>
              </p:nvGrpSpPr>
              <p:grpSpPr>
                <a:xfrm>
                  <a:off x="0" y="-632054"/>
                  <a:ext cx="6470218" cy="4987925"/>
                  <a:chOff x="0" y="-632054"/>
                  <a:chExt cx="6470218" cy="4987925"/>
                </a:xfrm>
              </p:grpSpPr>
              <p:grpSp>
                <p:nvGrpSpPr>
                  <p:cNvPr id="110" name="グループ化 109">
                    <a:extLst>
                      <a:ext uri="{FF2B5EF4-FFF2-40B4-BE49-F238E27FC236}">
                        <a16:creationId xmlns:a16="http://schemas.microsoft.com/office/drawing/2014/main" id="{A4865CC9-D60C-454E-9392-863E22F27FBE}"/>
                      </a:ext>
                    </a:extLst>
                  </p:cNvPr>
                  <p:cNvGrpSpPr/>
                  <p:nvPr/>
                </p:nvGrpSpPr>
                <p:grpSpPr>
                  <a:xfrm>
                    <a:off x="416967" y="-632054"/>
                    <a:ext cx="6053251" cy="4987925"/>
                    <a:chOff x="0" y="-632054"/>
                    <a:chExt cx="6053251" cy="4987925"/>
                  </a:xfrm>
                </p:grpSpPr>
                <p:pic>
                  <p:nvPicPr>
                    <p:cNvPr id="112" name="図 111">
                      <a:extLst>
                        <a:ext uri="{FF2B5EF4-FFF2-40B4-BE49-F238E27FC236}">
                          <a16:creationId xmlns:a16="http://schemas.microsoft.com/office/drawing/2014/main" id="{824ABF9C-3316-487B-A293-6C6127E837F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12875" y="646330"/>
                      <a:ext cx="1086484" cy="351292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3" name="図 112">
                      <a:extLst>
                        <a:ext uri="{FF2B5EF4-FFF2-40B4-BE49-F238E27FC236}">
                          <a16:creationId xmlns:a16="http://schemas.microsoft.com/office/drawing/2014/main" id="{E08D9BE1-35C2-4002-AF9E-5FE42F5A569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6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626157" y="-568718"/>
                      <a:ext cx="2157729" cy="4727968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114" name="グループ化 113">
                      <a:extLst>
                        <a:ext uri="{FF2B5EF4-FFF2-40B4-BE49-F238E27FC236}">
                          <a16:creationId xmlns:a16="http://schemas.microsoft.com/office/drawing/2014/main" id="{12CE2754-7116-4155-836D-7C4D729FF2A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-418851"/>
                      <a:ext cx="1971040" cy="4774722"/>
                      <a:chOff x="0" y="-470058"/>
                      <a:chExt cx="1971040" cy="4774722"/>
                    </a:xfrm>
                  </p:grpSpPr>
                  <p:grpSp>
                    <p:nvGrpSpPr>
                      <p:cNvPr id="125" name="グループ化 124">
                        <a:extLst>
                          <a:ext uri="{FF2B5EF4-FFF2-40B4-BE49-F238E27FC236}">
                            <a16:creationId xmlns:a16="http://schemas.microsoft.com/office/drawing/2014/main" id="{B5F03153-DAD9-4746-8928-C86D29CD2F8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-470058"/>
                        <a:ext cx="1971040" cy="4774722"/>
                        <a:chOff x="0" y="-470058"/>
                        <a:chExt cx="1971040" cy="4774722"/>
                      </a:xfrm>
                    </p:grpSpPr>
                    <p:pic>
                      <p:nvPicPr>
                        <p:cNvPr id="127" name="図 126">
                          <a:extLst>
                            <a:ext uri="{FF2B5EF4-FFF2-40B4-BE49-F238E27FC236}">
                              <a16:creationId xmlns:a16="http://schemas.microsoft.com/office/drawing/2014/main" id="{B9922712-CCE4-4C4E-B8CA-CA1086022CBA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7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0471"/>
                        <a:stretch/>
                      </p:blipFill>
                      <p:spPr bwMode="auto">
                        <a:xfrm>
                          <a:off x="0" y="-470058"/>
                          <a:ext cx="1964054" cy="3534673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  <p:pic>
                      <p:nvPicPr>
                        <p:cNvPr id="128" name="図 127">
                          <a:extLst>
                            <a:ext uri="{FF2B5EF4-FFF2-40B4-BE49-F238E27FC236}">
                              <a16:creationId xmlns:a16="http://schemas.microsoft.com/office/drawing/2014/main" id="{039EA794-AB0A-49CF-8C20-D6E1D8926590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8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2" t="71935" r="15" b="3"/>
                        <a:stretch/>
                      </p:blipFill>
                      <p:spPr bwMode="auto">
                        <a:xfrm>
                          <a:off x="7315" y="3305809"/>
                          <a:ext cx="1963725" cy="998855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</p:grpSp>
                  <p:pic>
                    <p:nvPicPr>
                      <p:cNvPr id="126" name="図 125">
                        <a:extLst>
                          <a:ext uri="{FF2B5EF4-FFF2-40B4-BE49-F238E27FC236}">
                            <a16:creationId xmlns:a16="http://schemas.microsoft.com/office/drawing/2014/main" id="{20778514-EC2D-4BF1-8424-D4C8529D0E08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9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" t="71685" r="15" b="19205"/>
                      <a:stretch/>
                    </p:blipFill>
                    <p:spPr bwMode="auto">
                      <a:xfrm>
                        <a:off x="14630" y="2984601"/>
                        <a:ext cx="1946910" cy="379095"/>
                      </a:xfrm>
                      <a:prstGeom prst="rect">
                        <a:avLst/>
                      </a:prstGeom>
                      <a:ln>
                        <a:noFill/>
                      </a:ln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grpSp>
                  <p:nvGrpSpPr>
                    <p:cNvPr id="115" name="グループ化 114">
                      <a:extLst>
                        <a:ext uri="{FF2B5EF4-FFF2-40B4-BE49-F238E27FC236}">
                          <a16:creationId xmlns:a16="http://schemas.microsoft.com/office/drawing/2014/main" id="{4AFBB70B-9249-4FE3-87A0-B71CC7BDE9B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93763" y="-632054"/>
                      <a:ext cx="1708643" cy="4979975"/>
                      <a:chOff x="7315" y="-676045"/>
                      <a:chExt cx="1963725" cy="4980709"/>
                    </a:xfrm>
                  </p:grpSpPr>
                  <p:grpSp>
                    <p:nvGrpSpPr>
                      <p:cNvPr id="121" name="グループ化 120">
                        <a:extLst>
                          <a:ext uri="{FF2B5EF4-FFF2-40B4-BE49-F238E27FC236}">
                            <a16:creationId xmlns:a16="http://schemas.microsoft.com/office/drawing/2014/main" id="{171B8192-EAA6-43BC-9AEF-F56FC503304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315" y="-676045"/>
                        <a:ext cx="1963725" cy="4980709"/>
                        <a:chOff x="7315" y="-676045"/>
                        <a:chExt cx="1963725" cy="4980709"/>
                      </a:xfrm>
                    </p:grpSpPr>
                    <p:pic>
                      <p:nvPicPr>
                        <p:cNvPr id="123" name="図 122">
                          <a:extLst>
                            <a:ext uri="{FF2B5EF4-FFF2-40B4-BE49-F238E27FC236}">
                              <a16:creationId xmlns:a16="http://schemas.microsoft.com/office/drawing/2014/main" id="{67CC76C1-F53D-4F67-8533-3A396DE9C51E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10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0471"/>
                        <a:stretch/>
                      </p:blipFill>
                      <p:spPr bwMode="auto">
                        <a:xfrm>
                          <a:off x="27992" y="-676045"/>
                          <a:ext cx="1943048" cy="3072383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  <p:pic>
                      <p:nvPicPr>
                        <p:cNvPr id="124" name="図 123">
                          <a:extLst>
                            <a:ext uri="{FF2B5EF4-FFF2-40B4-BE49-F238E27FC236}">
                              <a16:creationId xmlns:a16="http://schemas.microsoft.com/office/drawing/2014/main" id="{E1DA5E64-88CF-4FAC-953E-D32BC6E67E71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11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2" t="71935" r="15" b="3"/>
                        <a:stretch/>
                      </p:blipFill>
                      <p:spPr bwMode="auto">
                        <a:xfrm>
                          <a:off x="7315" y="3305809"/>
                          <a:ext cx="1963725" cy="998855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</p:grpSp>
                  <p:pic>
                    <p:nvPicPr>
                      <p:cNvPr id="122" name="図 121">
                        <a:extLst>
                          <a:ext uri="{FF2B5EF4-FFF2-40B4-BE49-F238E27FC236}">
                            <a16:creationId xmlns:a16="http://schemas.microsoft.com/office/drawing/2014/main" id="{F4EBA511-50B6-407E-8E57-ACE9EA031568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12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" t="71685" r="15" b="19205"/>
                      <a:stretch/>
                    </p:blipFill>
                    <p:spPr bwMode="auto">
                      <a:xfrm>
                        <a:off x="14630" y="2233890"/>
                        <a:ext cx="1946910" cy="1128511"/>
                      </a:xfrm>
                      <a:prstGeom prst="rect">
                        <a:avLst/>
                      </a:prstGeom>
                      <a:ln>
                        <a:noFill/>
                      </a:ln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grpSp>
                  <p:nvGrpSpPr>
                    <p:cNvPr id="116" name="グループ化 115">
                      <a:extLst>
                        <a:ext uri="{FF2B5EF4-FFF2-40B4-BE49-F238E27FC236}">
                          <a16:creationId xmlns:a16="http://schemas.microsoft.com/office/drawing/2014/main" id="{449DDBC6-4938-4220-8A42-D58004176DE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089196" y="0"/>
                      <a:ext cx="1964055" cy="4291574"/>
                      <a:chOff x="0" y="0"/>
                      <a:chExt cx="1964055" cy="4292206"/>
                    </a:xfrm>
                  </p:grpSpPr>
                  <p:grpSp>
                    <p:nvGrpSpPr>
                      <p:cNvPr id="117" name="グループ化 116">
                        <a:extLst>
                          <a:ext uri="{FF2B5EF4-FFF2-40B4-BE49-F238E27FC236}">
                            <a16:creationId xmlns:a16="http://schemas.microsoft.com/office/drawing/2014/main" id="{8D6F0660-ADB5-4E39-8F93-17D642CB35A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1964055" cy="4292206"/>
                        <a:chOff x="0" y="0"/>
                        <a:chExt cx="1964055" cy="4292206"/>
                      </a:xfrm>
                    </p:grpSpPr>
                    <p:pic>
                      <p:nvPicPr>
                        <p:cNvPr id="119" name="図 118">
                          <a:extLst>
                            <a:ext uri="{FF2B5EF4-FFF2-40B4-BE49-F238E27FC236}">
                              <a16:creationId xmlns:a16="http://schemas.microsoft.com/office/drawing/2014/main" id="{F1888FF1-852D-4428-8A44-327BBAD5035D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13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0471"/>
                        <a:stretch/>
                      </p:blipFill>
                      <p:spPr bwMode="auto">
                        <a:xfrm>
                          <a:off x="0" y="0"/>
                          <a:ext cx="1964055" cy="3072384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  <p:pic>
                      <p:nvPicPr>
                        <p:cNvPr id="120" name="図 119">
                          <a:extLst>
                            <a:ext uri="{FF2B5EF4-FFF2-40B4-BE49-F238E27FC236}">
                              <a16:creationId xmlns:a16="http://schemas.microsoft.com/office/drawing/2014/main" id="{F8A4BA5D-D413-46EE-A83C-A0D4F49BBBE0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 rotWithShape="1">
                        <a:blip r:embed="rId8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2" t="71935" r="24485" b="353"/>
                        <a:stretch/>
                      </p:blipFill>
                      <p:spPr bwMode="auto">
                        <a:xfrm>
                          <a:off x="7314" y="3305809"/>
                          <a:ext cx="1483113" cy="986397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xtLst>
                          <a:ext uri="{53640926-AAD7-44D8-BBD7-CCE9431645EC}">
                            <a14:shadowObscured xmlns:a14="http://schemas.microsoft.com/office/drawing/2010/main"/>
                          </a:ext>
                        </a:extLst>
                      </p:spPr>
                    </p:pic>
                  </p:grpSp>
                  <p:pic>
                    <p:nvPicPr>
                      <p:cNvPr id="118" name="図 117">
                        <a:extLst>
                          <a:ext uri="{FF2B5EF4-FFF2-40B4-BE49-F238E27FC236}">
                            <a16:creationId xmlns:a16="http://schemas.microsoft.com/office/drawing/2014/main" id="{1F9C85E3-CBE9-4184-AD3C-7C54E4BF9806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9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" t="71685" r="15" b="19205"/>
                      <a:stretch/>
                    </p:blipFill>
                    <p:spPr bwMode="auto">
                      <a:xfrm>
                        <a:off x="14630" y="2984601"/>
                        <a:ext cx="1946909" cy="379096"/>
                      </a:xfrm>
                      <a:prstGeom prst="rect">
                        <a:avLst/>
                      </a:prstGeom>
                      <a:ln>
                        <a:noFill/>
                      </a:ln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</p:grpSp>
              <p:pic>
                <p:nvPicPr>
                  <p:cNvPr id="111" name="図 110">
                    <a:extLst>
                      <a:ext uri="{FF2B5EF4-FFF2-40B4-BE49-F238E27FC236}">
                        <a16:creationId xmlns:a16="http://schemas.microsoft.com/office/drawing/2014/main" id="{1C789A09-DEDF-4A3C-AFC2-10177C7F59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0" y="698307"/>
                    <a:ext cx="1310641" cy="3463875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00" name="グループ化 99">
                <a:extLst>
                  <a:ext uri="{FF2B5EF4-FFF2-40B4-BE49-F238E27FC236}">
                    <a16:creationId xmlns:a16="http://schemas.microsoft.com/office/drawing/2014/main" id="{9A61F7F6-B882-4960-8D39-1BEC3F008860}"/>
                  </a:ext>
                </a:extLst>
              </p:cNvPr>
              <p:cNvGrpSpPr/>
              <p:nvPr/>
            </p:nvGrpSpPr>
            <p:grpSpPr>
              <a:xfrm>
                <a:off x="1476375" y="400050"/>
                <a:ext cx="485775" cy="1195706"/>
                <a:chOff x="0" y="0"/>
                <a:chExt cx="485775" cy="1195706"/>
              </a:xfrm>
            </p:grpSpPr>
            <p:pic>
              <p:nvPicPr>
                <p:cNvPr id="105" name="図 104">
                  <a:extLst>
                    <a:ext uri="{FF2B5EF4-FFF2-40B4-BE49-F238E27FC236}">
                      <a16:creationId xmlns:a16="http://schemas.microsoft.com/office/drawing/2014/main" id="{CD9249A7-C00E-43BE-9654-762F6F478A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485775" cy="957580"/>
                </a:xfrm>
                <a:prstGeom prst="rect">
                  <a:avLst/>
                </a:prstGeom>
              </p:spPr>
            </p:pic>
            <p:pic>
              <p:nvPicPr>
                <p:cNvPr id="106" name="図 105">
                  <a:extLst>
                    <a:ext uri="{FF2B5EF4-FFF2-40B4-BE49-F238E27FC236}">
                      <a16:creationId xmlns:a16="http://schemas.microsoft.com/office/drawing/2014/main" id="{8A1B768E-D9B9-4A53-9DEE-AF067CC00D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70623"/>
                <a:stretch/>
              </p:blipFill>
              <p:spPr bwMode="auto">
                <a:xfrm>
                  <a:off x="0" y="800100"/>
                  <a:ext cx="485775" cy="281305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07" name="図 106">
                  <a:extLst>
                    <a:ext uri="{FF2B5EF4-FFF2-40B4-BE49-F238E27FC236}">
                      <a16:creationId xmlns:a16="http://schemas.microsoft.com/office/drawing/2014/main" id="{77208BAA-8195-452F-8D4B-28D92A86FC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0030" t="70020"/>
                <a:stretch/>
              </p:blipFill>
              <p:spPr bwMode="auto">
                <a:xfrm>
                  <a:off x="145875" y="908624"/>
                  <a:ext cx="339900" cy="287082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101" name="グループ化 100">
                <a:extLst>
                  <a:ext uri="{FF2B5EF4-FFF2-40B4-BE49-F238E27FC236}">
                    <a16:creationId xmlns:a16="http://schemas.microsoft.com/office/drawing/2014/main" id="{9CBF563E-0A03-4D9A-A93A-19B48D4C9461}"/>
                  </a:ext>
                </a:extLst>
              </p:cNvPr>
              <p:cNvGrpSpPr/>
              <p:nvPr/>
            </p:nvGrpSpPr>
            <p:grpSpPr>
              <a:xfrm>
                <a:off x="533400" y="381000"/>
                <a:ext cx="485775" cy="1195705"/>
                <a:chOff x="0" y="0"/>
                <a:chExt cx="485775" cy="1195705"/>
              </a:xfrm>
            </p:grpSpPr>
            <p:pic>
              <p:nvPicPr>
                <p:cNvPr id="102" name="図 101">
                  <a:extLst>
                    <a:ext uri="{FF2B5EF4-FFF2-40B4-BE49-F238E27FC236}">
                      <a16:creationId xmlns:a16="http://schemas.microsoft.com/office/drawing/2014/main" id="{AF6AE483-9161-4477-8575-29A89C50DB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485775" cy="957580"/>
                </a:xfrm>
                <a:prstGeom prst="rect">
                  <a:avLst/>
                </a:prstGeom>
              </p:spPr>
            </p:pic>
            <p:pic>
              <p:nvPicPr>
                <p:cNvPr id="103" name="図 102">
                  <a:extLst>
                    <a:ext uri="{FF2B5EF4-FFF2-40B4-BE49-F238E27FC236}">
                      <a16:creationId xmlns:a16="http://schemas.microsoft.com/office/drawing/2014/main" id="{842B075D-C970-428F-B7AE-7E58D93D4C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70623"/>
                <a:stretch/>
              </p:blipFill>
              <p:spPr bwMode="auto">
                <a:xfrm>
                  <a:off x="0" y="800100"/>
                  <a:ext cx="485775" cy="281305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04" name="図 103">
                  <a:extLst>
                    <a:ext uri="{FF2B5EF4-FFF2-40B4-BE49-F238E27FC236}">
                      <a16:creationId xmlns:a16="http://schemas.microsoft.com/office/drawing/2014/main" id="{4211B08D-F278-49A7-9A6D-8B72FFD6B4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70623"/>
                <a:stretch/>
              </p:blipFill>
              <p:spPr bwMode="auto">
                <a:xfrm>
                  <a:off x="0" y="914400"/>
                  <a:ext cx="485775" cy="281305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</p:grpSp>
      <p:sp>
        <p:nvSpPr>
          <p:cNvPr id="81" name="右矢印 44">
            <a:extLst>
              <a:ext uri="{FF2B5EF4-FFF2-40B4-BE49-F238E27FC236}">
                <a16:creationId xmlns:a16="http://schemas.microsoft.com/office/drawing/2014/main" id="{3ED91C13-95BC-4448-A954-97C6548E2C5C}"/>
              </a:ext>
            </a:extLst>
          </p:cNvPr>
          <p:cNvSpPr/>
          <p:nvPr/>
        </p:nvSpPr>
        <p:spPr>
          <a:xfrm>
            <a:off x="4497705" y="4590216"/>
            <a:ext cx="847725" cy="923925"/>
          </a:xfrm>
          <a:prstGeom prst="rightArrow">
            <a:avLst>
              <a:gd name="adj1" fmla="val 46935"/>
              <a:gd name="adj2" fmla="val 49013"/>
            </a:avLst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2" name="テキスト ボックス 45">
            <a:extLst>
              <a:ext uri="{FF2B5EF4-FFF2-40B4-BE49-F238E27FC236}">
                <a16:creationId xmlns:a16="http://schemas.microsoft.com/office/drawing/2014/main" id="{3B309D5D-4098-4641-BDC8-6018DCEFC965}"/>
              </a:ext>
            </a:extLst>
          </p:cNvPr>
          <p:cNvSpPr txBox="1"/>
          <p:nvPr/>
        </p:nvSpPr>
        <p:spPr>
          <a:xfrm>
            <a:off x="105420" y="3735242"/>
            <a:ext cx="9497378" cy="4572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本数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sz="20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多すぎ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て</a:t>
            </a:r>
            <a:r>
              <a:rPr lang="ja-JP" sz="20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暗い森の樹木を減らして、明るい林（落葉樹林）に育成しています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2000" b="1" kern="100" dirty="0">
                <a:effectLst/>
                <a:latin typeface="Meiryo UI" panose="020B060403050404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BB2834B4-1514-40E0-993A-8CE8654C135F}"/>
              </a:ext>
            </a:extLst>
          </p:cNvPr>
          <p:cNvGrpSpPr/>
          <p:nvPr/>
        </p:nvGrpSpPr>
        <p:grpSpPr>
          <a:xfrm>
            <a:off x="5883910" y="4371141"/>
            <a:ext cx="3315970" cy="1483363"/>
            <a:chOff x="44625" y="146044"/>
            <a:chExt cx="2289000" cy="1485170"/>
          </a:xfrm>
        </p:grpSpPr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1E355BCC-5BAA-4FDA-A893-8D3AEEB866F7}"/>
                </a:ext>
              </a:extLst>
            </p:cNvPr>
            <p:cNvGrpSpPr/>
            <p:nvPr/>
          </p:nvGrpSpPr>
          <p:grpSpPr>
            <a:xfrm>
              <a:off x="44625" y="1357610"/>
              <a:ext cx="2289000" cy="256383"/>
              <a:chOff x="124359" y="3556849"/>
              <a:chExt cx="6378854" cy="791070"/>
            </a:xfrm>
          </p:grpSpPr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9C11E12C-4495-4B64-8CE2-36724FD4BDC4}"/>
                  </a:ext>
                </a:extLst>
              </p:cNvPr>
              <p:cNvCxnSpPr/>
              <p:nvPr/>
            </p:nvCxnSpPr>
            <p:spPr>
              <a:xfrm flipV="1">
                <a:off x="124359" y="3979469"/>
                <a:ext cx="6378854" cy="65456"/>
              </a:xfrm>
              <a:prstGeom prst="line">
                <a:avLst/>
              </a:prstGeom>
              <a:ln w="1270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2" name="グループ化 91">
                <a:extLst>
                  <a:ext uri="{FF2B5EF4-FFF2-40B4-BE49-F238E27FC236}">
                    <a16:creationId xmlns:a16="http://schemas.microsoft.com/office/drawing/2014/main" id="{6DA0090E-7CDD-4634-B11E-29C43FF3AE09}"/>
                  </a:ext>
                </a:extLst>
              </p:cNvPr>
              <p:cNvGrpSpPr/>
              <p:nvPr/>
            </p:nvGrpSpPr>
            <p:grpSpPr>
              <a:xfrm>
                <a:off x="916117" y="3556849"/>
                <a:ext cx="5561086" cy="791070"/>
                <a:chOff x="499150" y="3556849"/>
                <a:chExt cx="5561086" cy="791070"/>
              </a:xfrm>
            </p:grpSpPr>
            <p:pic>
              <p:nvPicPr>
                <p:cNvPr id="93" name="図 92">
                  <a:extLst>
                    <a:ext uri="{FF2B5EF4-FFF2-40B4-BE49-F238E27FC236}">
                      <a16:creationId xmlns:a16="http://schemas.microsoft.com/office/drawing/2014/main" id="{7BE5819F-2A7F-47D8-AE26-241BBCFAF5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1748"/>
                <a:stretch/>
              </p:blipFill>
              <p:spPr>
                <a:xfrm>
                  <a:off x="2626157" y="3772039"/>
                  <a:ext cx="2157730" cy="390134"/>
                </a:xfrm>
                <a:prstGeom prst="rect">
                  <a:avLst/>
                </a:prstGeom>
              </p:spPr>
            </p:pic>
            <p:pic>
              <p:nvPicPr>
                <p:cNvPr id="94" name="図 93">
                  <a:extLst>
                    <a:ext uri="{FF2B5EF4-FFF2-40B4-BE49-F238E27FC236}">
                      <a16:creationId xmlns:a16="http://schemas.microsoft.com/office/drawing/2014/main" id="{9BC697C2-0CE2-4A19-AC28-5026988068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5045" t="79899" r="23647" b="3363"/>
                <a:stretch/>
              </p:blipFill>
              <p:spPr bwMode="auto">
                <a:xfrm>
                  <a:off x="499150" y="3640522"/>
                  <a:ext cx="1007729" cy="595761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95" name="図 94">
                  <a:extLst>
                    <a:ext uri="{FF2B5EF4-FFF2-40B4-BE49-F238E27FC236}">
                      <a16:creationId xmlns:a16="http://schemas.microsoft.com/office/drawing/2014/main" id="{879E98B2-5727-41EB-9881-3E1F956703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" t="82816" r="15" b="3"/>
                <a:stretch/>
              </p:blipFill>
              <p:spPr bwMode="auto">
                <a:xfrm>
                  <a:off x="1593763" y="3736435"/>
                  <a:ext cx="1708642" cy="611484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96" name="図 95">
                  <a:extLst>
                    <a:ext uri="{FF2B5EF4-FFF2-40B4-BE49-F238E27FC236}">
                      <a16:creationId xmlns:a16="http://schemas.microsoft.com/office/drawing/2014/main" id="{2B83D156-24D3-4A51-86C9-FF226ACAD2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" t="71935" r="15" b="3"/>
                <a:stretch/>
              </p:blipFill>
              <p:spPr bwMode="auto">
                <a:xfrm>
                  <a:off x="4096510" y="3556849"/>
                  <a:ext cx="1963726" cy="747179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C0A67949-384D-4A1F-908D-4656B444A7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83" t="-1" b="43"/>
            <a:stretch/>
          </p:blipFill>
          <p:spPr>
            <a:xfrm>
              <a:off x="1512210" y="166729"/>
              <a:ext cx="630781" cy="1464485"/>
            </a:xfrm>
            <a:prstGeom prst="rect">
              <a:avLst/>
            </a:prstGeom>
          </p:spPr>
        </p:pic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9E99AF68-D6B9-464C-8C6E-014895AA9B8A}"/>
                </a:ext>
              </a:extLst>
            </p:cNvPr>
            <p:cNvGrpSpPr/>
            <p:nvPr/>
          </p:nvGrpSpPr>
          <p:grpSpPr>
            <a:xfrm>
              <a:off x="460240" y="146044"/>
              <a:ext cx="741991" cy="1453125"/>
              <a:chOff x="-73160" y="-234956"/>
              <a:chExt cx="741991" cy="1453125"/>
            </a:xfrm>
          </p:grpSpPr>
          <p:pic>
            <p:nvPicPr>
              <p:cNvPr id="89" name="図 88">
                <a:extLst>
                  <a:ext uri="{FF2B5EF4-FFF2-40B4-BE49-F238E27FC236}">
                    <a16:creationId xmlns:a16="http://schemas.microsoft.com/office/drawing/2014/main" id="{B3168A64-5059-464E-BE81-9F07F47BF2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3160" y="-234956"/>
                <a:ext cx="741991" cy="1453125"/>
              </a:xfrm>
              <a:prstGeom prst="rect">
                <a:avLst/>
              </a:prstGeom>
            </p:spPr>
          </p:pic>
          <p:pic>
            <p:nvPicPr>
              <p:cNvPr id="90" name="図 89">
                <a:extLst>
                  <a:ext uri="{FF2B5EF4-FFF2-40B4-BE49-F238E27FC236}">
                    <a16:creationId xmlns:a16="http://schemas.microsoft.com/office/drawing/2014/main" id="{EEE5694C-15C6-481D-9CB3-42402DAD90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075" t="70622" r="33651" b="1684"/>
              <a:stretch/>
            </p:blipFill>
            <p:spPr bwMode="auto">
              <a:xfrm>
                <a:off x="217072" y="914399"/>
                <a:ext cx="170940" cy="286214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  <p:sp>
        <p:nvSpPr>
          <p:cNvPr id="84" name="テキスト ボックス 82">
            <a:extLst>
              <a:ext uri="{FF2B5EF4-FFF2-40B4-BE49-F238E27FC236}">
                <a16:creationId xmlns:a16="http://schemas.microsoft.com/office/drawing/2014/main" id="{7EA26C98-05BF-43E9-B021-E031ACB15C71}"/>
              </a:ext>
            </a:extLst>
          </p:cNvPr>
          <p:cNvSpPr txBox="1"/>
          <p:nvPr/>
        </p:nvSpPr>
        <p:spPr>
          <a:xfrm>
            <a:off x="350647" y="4228265"/>
            <a:ext cx="713611" cy="31432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rot="0" spcFirstLastPara="0" vert="horz" wrap="square" lIns="3600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2000"/>
              </a:lnSpc>
            </a:pPr>
            <a:r>
              <a:rPr lang="ja-JP" sz="1600" b="1" kern="100" dirty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育成前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5" name="テキスト ボックス 83">
            <a:extLst>
              <a:ext uri="{FF2B5EF4-FFF2-40B4-BE49-F238E27FC236}">
                <a16:creationId xmlns:a16="http://schemas.microsoft.com/office/drawing/2014/main" id="{A17765B5-63F8-4390-B499-1C452BFF0943}"/>
              </a:ext>
            </a:extLst>
          </p:cNvPr>
          <p:cNvSpPr txBox="1"/>
          <p:nvPr/>
        </p:nvSpPr>
        <p:spPr>
          <a:xfrm>
            <a:off x="5638800" y="4228266"/>
            <a:ext cx="628650" cy="31432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2000"/>
              </a:lnSpc>
            </a:pPr>
            <a:r>
              <a:rPr lang="ja-JP" sz="1600" b="1" kern="10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将来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29" name="図 128" descr="黒い背景と白い文字のロゴ&#10;&#10;中程度の精度で自動的に生成された説明">
            <a:extLst>
              <a:ext uri="{FF2B5EF4-FFF2-40B4-BE49-F238E27FC236}">
                <a16:creationId xmlns:a16="http://schemas.microsoft.com/office/drawing/2014/main" id="{9CF3F15F-A174-4BD8-A8C3-4673A1AB918E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537" y="4633859"/>
            <a:ext cx="875665" cy="1230630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33248C54-B16A-4A5A-9F81-4DC26E37205B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412" y="4919609"/>
            <a:ext cx="685800" cy="935355"/>
          </a:xfrm>
          <a:prstGeom prst="rect">
            <a:avLst/>
          </a:prstGeom>
        </p:spPr>
      </p:pic>
      <p:sp>
        <p:nvSpPr>
          <p:cNvPr id="131" name="テキスト ボックス 84">
            <a:extLst>
              <a:ext uri="{FF2B5EF4-FFF2-40B4-BE49-F238E27FC236}">
                <a16:creationId xmlns:a16="http://schemas.microsoft.com/office/drawing/2014/main" id="{BF1A20A9-CF21-433B-AAAD-EB78F69E61C4}"/>
              </a:ext>
            </a:extLst>
          </p:cNvPr>
          <p:cNvSpPr txBox="1"/>
          <p:nvPr/>
        </p:nvSpPr>
        <p:spPr>
          <a:xfrm>
            <a:off x="5830212" y="4776734"/>
            <a:ext cx="762000" cy="3143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</a:pPr>
            <a:r>
              <a:rPr lang="ja-JP" sz="1100" kern="10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苗木を育成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85">
            <a:extLst>
              <a:ext uri="{FF2B5EF4-FFF2-40B4-BE49-F238E27FC236}">
                <a16:creationId xmlns:a16="http://schemas.microsoft.com/office/drawing/2014/main" id="{E3970EDE-2CA0-4D7F-A387-CD657B1EA17D}"/>
              </a:ext>
            </a:extLst>
          </p:cNvPr>
          <p:cNvSpPr txBox="1"/>
          <p:nvPr/>
        </p:nvSpPr>
        <p:spPr>
          <a:xfrm>
            <a:off x="7334527" y="4548134"/>
            <a:ext cx="752475" cy="3143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</a:pPr>
            <a:r>
              <a:rPr lang="ja-JP" sz="1100" kern="10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苗木を育成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3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105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田村 和也</dc:creator>
  <cp:lastModifiedBy>待谷　朋江</cp:lastModifiedBy>
  <cp:revision>15</cp:revision>
  <cp:lastPrinted>2022-03-17T13:10:01Z</cp:lastPrinted>
  <dcterms:created xsi:type="dcterms:W3CDTF">2022-02-21T13:56:51Z</dcterms:created>
  <dcterms:modified xsi:type="dcterms:W3CDTF">2022-03-24T01:41:56Z</dcterms:modified>
</cp:coreProperties>
</file>