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1"/>
  </p:sldMasterIdLst>
  <p:notesMasterIdLst>
    <p:notesMasterId r:id="rId7"/>
  </p:notesMasterIdLst>
  <p:sldIdLst>
    <p:sldId id="257" r:id="rId2"/>
    <p:sldId id="314" r:id="rId3"/>
    <p:sldId id="383" r:id="rId4"/>
    <p:sldId id="386" r:id="rId5"/>
    <p:sldId id="522" r:id="rId6"/>
  </p:sldIdLst>
  <p:sldSz cx="10080625" cy="719931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076" autoAdjust="0"/>
    <p:restoredTop sz="81688" autoAdjust="0"/>
  </p:normalViewPr>
  <p:slideViewPr>
    <p:cSldViewPr snapToGrid="0">
      <p:cViewPr varScale="1">
        <p:scale>
          <a:sx n="77" d="100"/>
          <a:sy n="77" d="100"/>
        </p:scale>
        <p:origin x="928" y="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dirty="0"/>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D9092FB8-FD18-40AE-9D22-BEC6B050F390}" type="datetimeFigureOut">
              <a:rPr kumimoji="1" lang="ja-JP" altLang="en-US" smtClean="0"/>
              <a:t>2024/7/31</a:t>
            </a:fld>
            <a:endParaRPr kumimoji="1" lang="ja-JP" altLang="en-US" dirty="0"/>
          </a:p>
        </p:txBody>
      </p:sp>
      <p:sp>
        <p:nvSpPr>
          <p:cNvPr id="4" name="スライド イメージ プレースホルダー 3"/>
          <p:cNvSpPr>
            <a:spLocks noGrp="1" noRot="1" noChangeAspect="1"/>
          </p:cNvSpPr>
          <p:nvPr>
            <p:ph type="sldImg" idx="2"/>
          </p:nvPr>
        </p:nvSpPr>
        <p:spPr>
          <a:xfrm>
            <a:off x="1055688" y="1243013"/>
            <a:ext cx="4695825" cy="3354387"/>
          </a:xfrm>
          <a:prstGeom prst="rect">
            <a:avLst/>
          </a:prstGeom>
          <a:noFill/>
          <a:ln w="12700">
            <a:solidFill>
              <a:prstClr val="black"/>
            </a:solidFill>
          </a:ln>
        </p:spPr>
        <p:txBody>
          <a:bodyPr vert="horz" lIns="91440" tIns="45720" rIns="91440" bIns="45720" rtlCol="0" anchor="ctr"/>
          <a:lstStyle/>
          <a:p>
            <a:endParaRPr lang="ja-JP" altLang="en-US" dirty="0"/>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dirty="0"/>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BD89AF42-F142-4625-B4CD-E321CA960B6D}" type="slidenum">
              <a:rPr kumimoji="1" lang="ja-JP" altLang="en-US" smtClean="0"/>
              <a:t>‹#›</a:t>
            </a:fld>
            <a:endParaRPr kumimoji="1" lang="ja-JP" altLang="en-US" dirty="0"/>
          </a:p>
        </p:txBody>
      </p:sp>
    </p:spTree>
    <p:extLst>
      <p:ext uri="{BB962C8B-B14F-4D97-AF65-F5344CB8AC3E}">
        <p14:creationId xmlns:p14="http://schemas.microsoft.com/office/powerpoint/2010/main" val="1449509971"/>
      </p:ext>
    </p:extLst>
  </p:cSld>
  <p:clrMap bg1="lt1" tx1="dk1" bg2="lt2" tx2="dk2" accent1="accent1" accent2="accent2" accent3="accent3" accent4="accent4" accent5="accent5" accent6="accent6" hlink="hlink" folHlink="folHlink"/>
  <p:notesStyle>
    <a:lvl1pPr marL="0" algn="l" defTabSz="942472" rtl="0" eaLnBrk="1" latinLnBrk="0" hangingPunct="1">
      <a:defRPr kumimoji="1" sz="1237" kern="1200">
        <a:solidFill>
          <a:schemeClr val="tx1"/>
        </a:solidFill>
        <a:latin typeface="+mn-lt"/>
        <a:ea typeface="+mn-ea"/>
        <a:cs typeface="+mn-cs"/>
      </a:defRPr>
    </a:lvl1pPr>
    <a:lvl2pPr marL="471236" algn="l" defTabSz="942472" rtl="0" eaLnBrk="1" latinLnBrk="0" hangingPunct="1">
      <a:defRPr kumimoji="1" sz="1237" kern="1200">
        <a:solidFill>
          <a:schemeClr val="tx1"/>
        </a:solidFill>
        <a:latin typeface="+mn-lt"/>
        <a:ea typeface="+mn-ea"/>
        <a:cs typeface="+mn-cs"/>
      </a:defRPr>
    </a:lvl2pPr>
    <a:lvl3pPr marL="942472" algn="l" defTabSz="942472" rtl="0" eaLnBrk="1" latinLnBrk="0" hangingPunct="1">
      <a:defRPr kumimoji="1" sz="1237" kern="1200">
        <a:solidFill>
          <a:schemeClr val="tx1"/>
        </a:solidFill>
        <a:latin typeface="+mn-lt"/>
        <a:ea typeface="+mn-ea"/>
        <a:cs typeface="+mn-cs"/>
      </a:defRPr>
    </a:lvl3pPr>
    <a:lvl4pPr marL="1413708" algn="l" defTabSz="942472" rtl="0" eaLnBrk="1" latinLnBrk="0" hangingPunct="1">
      <a:defRPr kumimoji="1" sz="1237" kern="1200">
        <a:solidFill>
          <a:schemeClr val="tx1"/>
        </a:solidFill>
        <a:latin typeface="+mn-lt"/>
        <a:ea typeface="+mn-ea"/>
        <a:cs typeface="+mn-cs"/>
      </a:defRPr>
    </a:lvl4pPr>
    <a:lvl5pPr marL="1884944" algn="l" defTabSz="942472" rtl="0" eaLnBrk="1" latinLnBrk="0" hangingPunct="1">
      <a:defRPr kumimoji="1" sz="1237" kern="1200">
        <a:solidFill>
          <a:schemeClr val="tx1"/>
        </a:solidFill>
        <a:latin typeface="+mn-lt"/>
        <a:ea typeface="+mn-ea"/>
        <a:cs typeface="+mn-cs"/>
      </a:defRPr>
    </a:lvl5pPr>
    <a:lvl6pPr marL="2356180" algn="l" defTabSz="942472" rtl="0" eaLnBrk="1" latinLnBrk="0" hangingPunct="1">
      <a:defRPr kumimoji="1" sz="1237" kern="1200">
        <a:solidFill>
          <a:schemeClr val="tx1"/>
        </a:solidFill>
        <a:latin typeface="+mn-lt"/>
        <a:ea typeface="+mn-ea"/>
        <a:cs typeface="+mn-cs"/>
      </a:defRPr>
    </a:lvl6pPr>
    <a:lvl7pPr marL="2827416" algn="l" defTabSz="942472" rtl="0" eaLnBrk="1" latinLnBrk="0" hangingPunct="1">
      <a:defRPr kumimoji="1" sz="1237" kern="1200">
        <a:solidFill>
          <a:schemeClr val="tx1"/>
        </a:solidFill>
        <a:latin typeface="+mn-lt"/>
        <a:ea typeface="+mn-ea"/>
        <a:cs typeface="+mn-cs"/>
      </a:defRPr>
    </a:lvl7pPr>
    <a:lvl8pPr marL="3298652" algn="l" defTabSz="942472" rtl="0" eaLnBrk="1" latinLnBrk="0" hangingPunct="1">
      <a:defRPr kumimoji="1" sz="1237" kern="1200">
        <a:solidFill>
          <a:schemeClr val="tx1"/>
        </a:solidFill>
        <a:latin typeface="+mn-lt"/>
        <a:ea typeface="+mn-ea"/>
        <a:cs typeface="+mn-cs"/>
      </a:defRPr>
    </a:lvl8pPr>
    <a:lvl9pPr marL="3769888" algn="l" defTabSz="942472" rtl="0" eaLnBrk="1" latinLnBrk="0" hangingPunct="1">
      <a:defRPr kumimoji="1" sz="1237"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BD89AF42-F142-4625-B4CD-E321CA960B6D}" type="slidenum">
              <a:rPr kumimoji="1" lang="ja-JP" altLang="en-US" smtClean="0"/>
              <a:t>3</a:t>
            </a:fld>
            <a:endParaRPr kumimoji="1" lang="ja-JP" altLang="en-US" dirty="0"/>
          </a:p>
        </p:txBody>
      </p:sp>
    </p:spTree>
    <p:extLst>
      <p:ext uri="{BB962C8B-B14F-4D97-AF65-F5344CB8AC3E}">
        <p14:creationId xmlns:p14="http://schemas.microsoft.com/office/powerpoint/2010/main" val="2469606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56047" y="1178222"/>
            <a:ext cx="8568531" cy="2506427"/>
          </a:xfrm>
        </p:spPr>
        <p:txBody>
          <a:bodyPr anchor="b"/>
          <a:lstStyle>
            <a:lvl1pPr algn="ctr">
              <a:defRPr sz="6299"/>
            </a:lvl1pPr>
          </a:lstStyle>
          <a:p>
            <a:r>
              <a:rPr lang="ja-JP" altLang="en-US"/>
              <a:t>マスター タイトルの書式設定</a:t>
            </a:r>
            <a:endParaRPr lang="en-US" dirty="0"/>
          </a:p>
        </p:txBody>
      </p:sp>
      <p:sp>
        <p:nvSpPr>
          <p:cNvPr id="3" name="Subtitle 2"/>
          <p:cNvSpPr>
            <a:spLocks noGrp="1"/>
          </p:cNvSpPr>
          <p:nvPr>
            <p:ph type="subTitle" idx="1"/>
          </p:nvPr>
        </p:nvSpPr>
        <p:spPr>
          <a:xfrm>
            <a:off x="1260078" y="3781306"/>
            <a:ext cx="7560469" cy="1738167"/>
          </a:xfrm>
        </p:spPr>
        <p:txBody>
          <a:bodyPr/>
          <a:lstStyle>
            <a:lvl1pPr marL="0" indent="0" algn="ctr">
              <a:buNone/>
              <a:defRPr sz="2520"/>
            </a:lvl1pPr>
            <a:lvl2pPr marL="479969" indent="0" algn="ctr">
              <a:buNone/>
              <a:defRPr sz="2100"/>
            </a:lvl2pPr>
            <a:lvl3pPr marL="959937" indent="0" algn="ctr">
              <a:buNone/>
              <a:defRPr sz="1890"/>
            </a:lvl3pPr>
            <a:lvl4pPr marL="1439906" indent="0" algn="ctr">
              <a:buNone/>
              <a:defRPr sz="1680"/>
            </a:lvl4pPr>
            <a:lvl5pPr marL="1919874" indent="0" algn="ctr">
              <a:buNone/>
              <a:defRPr sz="1680"/>
            </a:lvl5pPr>
            <a:lvl6pPr marL="2399843" indent="0" algn="ctr">
              <a:buNone/>
              <a:defRPr sz="1680"/>
            </a:lvl6pPr>
            <a:lvl7pPr marL="2879811" indent="0" algn="ctr">
              <a:buNone/>
              <a:defRPr sz="1680"/>
            </a:lvl7pPr>
            <a:lvl8pPr marL="3359780" indent="0" algn="ctr">
              <a:buNone/>
              <a:defRPr sz="1680"/>
            </a:lvl8pPr>
            <a:lvl9pPr marL="3839748" indent="0" algn="ctr">
              <a:buNone/>
              <a:defRPr sz="168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7C428290-D9F4-4DC7-9351-5CB573542EE7}" type="datetimeFigureOut">
              <a:rPr kumimoji="1" lang="ja-JP" altLang="en-US" smtClean="0"/>
              <a:t>2024/7/31</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29F2EF1E-626E-4657-9017-205445D3C8E1}" type="slidenum">
              <a:rPr kumimoji="1" lang="ja-JP" altLang="en-US" smtClean="0"/>
              <a:t>‹#›</a:t>
            </a:fld>
            <a:endParaRPr kumimoji="1" lang="ja-JP" altLang="en-US" dirty="0"/>
          </a:p>
        </p:txBody>
      </p:sp>
    </p:spTree>
    <p:extLst>
      <p:ext uri="{BB962C8B-B14F-4D97-AF65-F5344CB8AC3E}">
        <p14:creationId xmlns:p14="http://schemas.microsoft.com/office/powerpoint/2010/main" val="12056289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C428290-D9F4-4DC7-9351-5CB573542EE7}" type="datetimeFigureOut">
              <a:rPr kumimoji="1" lang="ja-JP" altLang="en-US" smtClean="0"/>
              <a:t>2024/7/31</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29F2EF1E-626E-4657-9017-205445D3C8E1}" type="slidenum">
              <a:rPr kumimoji="1" lang="ja-JP" altLang="en-US" smtClean="0"/>
              <a:t>‹#›</a:t>
            </a:fld>
            <a:endParaRPr kumimoji="1" lang="ja-JP" altLang="en-US" dirty="0"/>
          </a:p>
        </p:txBody>
      </p:sp>
    </p:spTree>
    <p:extLst>
      <p:ext uri="{BB962C8B-B14F-4D97-AF65-F5344CB8AC3E}">
        <p14:creationId xmlns:p14="http://schemas.microsoft.com/office/powerpoint/2010/main" val="42448137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13948" y="383297"/>
            <a:ext cx="2173635" cy="6101085"/>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93044" y="383297"/>
            <a:ext cx="6394896" cy="610108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C428290-D9F4-4DC7-9351-5CB573542EE7}" type="datetimeFigureOut">
              <a:rPr kumimoji="1" lang="ja-JP" altLang="en-US" smtClean="0"/>
              <a:t>2024/7/31</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29F2EF1E-626E-4657-9017-205445D3C8E1}" type="slidenum">
              <a:rPr kumimoji="1" lang="ja-JP" altLang="en-US" smtClean="0"/>
              <a:t>‹#›</a:t>
            </a:fld>
            <a:endParaRPr kumimoji="1" lang="ja-JP" altLang="en-US" dirty="0"/>
          </a:p>
        </p:txBody>
      </p:sp>
    </p:spTree>
    <p:extLst>
      <p:ext uri="{BB962C8B-B14F-4D97-AF65-F5344CB8AC3E}">
        <p14:creationId xmlns:p14="http://schemas.microsoft.com/office/powerpoint/2010/main" val="12846499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C428290-D9F4-4DC7-9351-5CB573542EE7}" type="datetimeFigureOut">
              <a:rPr kumimoji="1" lang="ja-JP" altLang="en-US" smtClean="0"/>
              <a:t>2024/7/31</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29F2EF1E-626E-4657-9017-205445D3C8E1}" type="slidenum">
              <a:rPr kumimoji="1" lang="ja-JP" altLang="en-US" smtClean="0"/>
              <a:t>‹#›</a:t>
            </a:fld>
            <a:endParaRPr kumimoji="1" lang="ja-JP" altLang="en-US" dirty="0"/>
          </a:p>
        </p:txBody>
      </p:sp>
    </p:spTree>
    <p:extLst>
      <p:ext uri="{BB962C8B-B14F-4D97-AF65-F5344CB8AC3E}">
        <p14:creationId xmlns:p14="http://schemas.microsoft.com/office/powerpoint/2010/main" val="42041160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87793" y="1794831"/>
            <a:ext cx="8694539" cy="2994714"/>
          </a:xfrm>
        </p:spPr>
        <p:txBody>
          <a:bodyPr anchor="b"/>
          <a:lstStyle>
            <a:lvl1pPr>
              <a:defRPr sz="6299"/>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87793" y="4817876"/>
            <a:ext cx="8694539" cy="1574849"/>
          </a:xfrm>
        </p:spPr>
        <p:txBody>
          <a:bodyPr/>
          <a:lstStyle>
            <a:lvl1pPr marL="0" indent="0">
              <a:buNone/>
              <a:defRPr sz="2520">
                <a:solidFill>
                  <a:schemeClr val="tx1"/>
                </a:solidFill>
              </a:defRPr>
            </a:lvl1pPr>
            <a:lvl2pPr marL="479969" indent="0">
              <a:buNone/>
              <a:defRPr sz="2100">
                <a:solidFill>
                  <a:schemeClr val="tx1">
                    <a:tint val="75000"/>
                  </a:schemeClr>
                </a:solidFill>
              </a:defRPr>
            </a:lvl2pPr>
            <a:lvl3pPr marL="959937" indent="0">
              <a:buNone/>
              <a:defRPr sz="1890">
                <a:solidFill>
                  <a:schemeClr val="tx1">
                    <a:tint val="75000"/>
                  </a:schemeClr>
                </a:solidFill>
              </a:defRPr>
            </a:lvl3pPr>
            <a:lvl4pPr marL="1439906" indent="0">
              <a:buNone/>
              <a:defRPr sz="1680">
                <a:solidFill>
                  <a:schemeClr val="tx1">
                    <a:tint val="75000"/>
                  </a:schemeClr>
                </a:solidFill>
              </a:defRPr>
            </a:lvl4pPr>
            <a:lvl5pPr marL="1919874" indent="0">
              <a:buNone/>
              <a:defRPr sz="1680">
                <a:solidFill>
                  <a:schemeClr val="tx1">
                    <a:tint val="75000"/>
                  </a:schemeClr>
                </a:solidFill>
              </a:defRPr>
            </a:lvl5pPr>
            <a:lvl6pPr marL="2399843" indent="0">
              <a:buNone/>
              <a:defRPr sz="1680">
                <a:solidFill>
                  <a:schemeClr val="tx1">
                    <a:tint val="75000"/>
                  </a:schemeClr>
                </a:solidFill>
              </a:defRPr>
            </a:lvl6pPr>
            <a:lvl7pPr marL="2879811" indent="0">
              <a:buNone/>
              <a:defRPr sz="1680">
                <a:solidFill>
                  <a:schemeClr val="tx1">
                    <a:tint val="75000"/>
                  </a:schemeClr>
                </a:solidFill>
              </a:defRPr>
            </a:lvl7pPr>
            <a:lvl8pPr marL="3359780" indent="0">
              <a:buNone/>
              <a:defRPr sz="1680">
                <a:solidFill>
                  <a:schemeClr val="tx1">
                    <a:tint val="75000"/>
                  </a:schemeClr>
                </a:solidFill>
              </a:defRPr>
            </a:lvl8pPr>
            <a:lvl9pPr marL="3839748" indent="0">
              <a:buNone/>
              <a:defRPr sz="168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7C428290-D9F4-4DC7-9351-5CB573542EE7}" type="datetimeFigureOut">
              <a:rPr kumimoji="1" lang="ja-JP" altLang="en-US" smtClean="0"/>
              <a:t>2024/7/31</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29F2EF1E-626E-4657-9017-205445D3C8E1}" type="slidenum">
              <a:rPr kumimoji="1" lang="ja-JP" altLang="en-US" smtClean="0"/>
              <a:t>‹#›</a:t>
            </a:fld>
            <a:endParaRPr kumimoji="1" lang="ja-JP" altLang="en-US" dirty="0"/>
          </a:p>
        </p:txBody>
      </p:sp>
    </p:spTree>
    <p:extLst>
      <p:ext uri="{BB962C8B-B14F-4D97-AF65-F5344CB8AC3E}">
        <p14:creationId xmlns:p14="http://schemas.microsoft.com/office/powerpoint/2010/main" val="3930900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93043" y="1916484"/>
            <a:ext cx="4284266" cy="456789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103316" y="1916484"/>
            <a:ext cx="4284266" cy="456789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7C428290-D9F4-4DC7-9351-5CB573542EE7}" type="datetimeFigureOut">
              <a:rPr kumimoji="1" lang="ja-JP" altLang="en-US" smtClean="0"/>
              <a:t>2024/7/31</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29F2EF1E-626E-4657-9017-205445D3C8E1}" type="slidenum">
              <a:rPr kumimoji="1" lang="ja-JP" altLang="en-US" smtClean="0"/>
              <a:t>‹#›</a:t>
            </a:fld>
            <a:endParaRPr kumimoji="1" lang="ja-JP" altLang="en-US" dirty="0"/>
          </a:p>
        </p:txBody>
      </p:sp>
    </p:spTree>
    <p:extLst>
      <p:ext uri="{BB962C8B-B14F-4D97-AF65-F5344CB8AC3E}">
        <p14:creationId xmlns:p14="http://schemas.microsoft.com/office/powerpoint/2010/main" val="40868415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94356" y="383299"/>
            <a:ext cx="8694539" cy="1391534"/>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94357" y="1764832"/>
            <a:ext cx="4264576" cy="864917"/>
          </a:xfrm>
        </p:spPr>
        <p:txBody>
          <a:bodyPr anchor="b"/>
          <a:lstStyle>
            <a:lvl1pPr marL="0" indent="0">
              <a:buNone/>
              <a:defRPr sz="2520" b="1"/>
            </a:lvl1pPr>
            <a:lvl2pPr marL="479969" indent="0">
              <a:buNone/>
              <a:defRPr sz="2100" b="1"/>
            </a:lvl2pPr>
            <a:lvl3pPr marL="959937" indent="0">
              <a:buNone/>
              <a:defRPr sz="1890" b="1"/>
            </a:lvl3pPr>
            <a:lvl4pPr marL="1439906" indent="0">
              <a:buNone/>
              <a:defRPr sz="1680" b="1"/>
            </a:lvl4pPr>
            <a:lvl5pPr marL="1919874" indent="0">
              <a:buNone/>
              <a:defRPr sz="1680" b="1"/>
            </a:lvl5pPr>
            <a:lvl6pPr marL="2399843" indent="0">
              <a:buNone/>
              <a:defRPr sz="1680" b="1"/>
            </a:lvl6pPr>
            <a:lvl7pPr marL="2879811" indent="0">
              <a:buNone/>
              <a:defRPr sz="1680" b="1"/>
            </a:lvl7pPr>
            <a:lvl8pPr marL="3359780" indent="0">
              <a:buNone/>
              <a:defRPr sz="1680" b="1"/>
            </a:lvl8pPr>
            <a:lvl9pPr marL="3839748" indent="0">
              <a:buNone/>
              <a:defRPr sz="1680" b="1"/>
            </a:lvl9pPr>
          </a:lstStyle>
          <a:p>
            <a:pPr lvl="0"/>
            <a:r>
              <a:rPr lang="ja-JP" altLang="en-US"/>
              <a:t>マスター テキストの書式設定</a:t>
            </a:r>
          </a:p>
        </p:txBody>
      </p:sp>
      <p:sp>
        <p:nvSpPr>
          <p:cNvPr id="4" name="Content Placeholder 3"/>
          <p:cNvSpPr>
            <a:spLocks noGrp="1"/>
          </p:cNvSpPr>
          <p:nvPr>
            <p:ph sz="half" idx="2"/>
          </p:nvPr>
        </p:nvSpPr>
        <p:spPr>
          <a:xfrm>
            <a:off x="694357" y="2629749"/>
            <a:ext cx="4264576" cy="386796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103317" y="1764832"/>
            <a:ext cx="4285579" cy="864917"/>
          </a:xfrm>
        </p:spPr>
        <p:txBody>
          <a:bodyPr anchor="b"/>
          <a:lstStyle>
            <a:lvl1pPr marL="0" indent="0">
              <a:buNone/>
              <a:defRPr sz="2520" b="1"/>
            </a:lvl1pPr>
            <a:lvl2pPr marL="479969" indent="0">
              <a:buNone/>
              <a:defRPr sz="2100" b="1"/>
            </a:lvl2pPr>
            <a:lvl3pPr marL="959937" indent="0">
              <a:buNone/>
              <a:defRPr sz="1890" b="1"/>
            </a:lvl3pPr>
            <a:lvl4pPr marL="1439906" indent="0">
              <a:buNone/>
              <a:defRPr sz="1680" b="1"/>
            </a:lvl4pPr>
            <a:lvl5pPr marL="1919874" indent="0">
              <a:buNone/>
              <a:defRPr sz="1680" b="1"/>
            </a:lvl5pPr>
            <a:lvl6pPr marL="2399843" indent="0">
              <a:buNone/>
              <a:defRPr sz="1680" b="1"/>
            </a:lvl6pPr>
            <a:lvl7pPr marL="2879811" indent="0">
              <a:buNone/>
              <a:defRPr sz="1680" b="1"/>
            </a:lvl7pPr>
            <a:lvl8pPr marL="3359780" indent="0">
              <a:buNone/>
              <a:defRPr sz="1680" b="1"/>
            </a:lvl8pPr>
            <a:lvl9pPr marL="3839748" indent="0">
              <a:buNone/>
              <a:defRPr sz="1680" b="1"/>
            </a:lvl9pPr>
          </a:lstStyle>
          <a:p>
            <a:pPr lvl="0"/>
            <a:r>
              <a:rPr lang="ja-JP" altLang="en-US"/>
              <a:t>マスター テキストの書式設定</a:t>
            </a:r>
          </a:p>
        </p:txBody>
      </p:sp>
      <p:sp>
        <p:nvSpPr>
          <p:cNvPr id="6" name="Content Placeholder 5"/>
          <p:cNvSpPr>
            <a:spLocks noGrp="1"/>
          </p:cNvSpPr>
          <p:nvPr>
            <p:ph sz="quarter" idx="4"/>
          </p:nvPr>
        </p:nvSpPr>
        <p:spPr>
          <a:xfrm>
            <a:off x="5103317" y="2629749"/>
            <a:ext cx="4285579" cy="386796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7C428290-D9F4-4DC7-9351-5CB573542EE7}" type="datetimeFigureOut">
              <a:rPr kumimoji="1" lang="ja-JP" altLang="en-US" smtClean="0"/>
              <a:t>2024/7/31</a:t>
            </a:fld>
            <a:endParaRPr kumimoji="1" lang="ja-JP" altLang="en-US" dirty="0"/>
          </a:p>
        </p:txBody>
      </p:sp>
      <p:sp>
        <p:nvSpPr>
          <p:cNvPr id="8" name="Footer Placeholder 7"/>
          <p:cNvSpPr>
            <a:spLocks noGrp="1"/>
          </p:cNvSpPr>
          <p:nvPr>
            <p:ph type="ftr" sz="quarter" idx="11"/>
          </p:nvPr>
        </p:nvSpPr>
        <p:spPr/>
        <p:txBody>
          <a:bodyPr/>
          <a:lstStyle/>
          <a:p>
            <a:endParaRPr kumimoji="1" lang="ja-JP" altLang="en-US" dirty="0"/>
          </a:p>
        </p:txBody>
      </p:sp>
      <p:sp>
        <p:nvSpPr>
          <p:cNvPr id="9" name="Slide Number Placeholder 8"/>
          <p:cNvSpPr>
            <a:spLocks noGrp="1"/>
          </p:cNvSpPr>
          <p:nvPr>
            <p:ph type="sldNum" sz="quarter" idx="12"/>
          </p:nvPr>
        </p:nvSpPr>
        <p:spPr/>
        <p:txBody>
          <a:bodyPr/>
          <a:lstStyle/>
          <a:p>
            <a:fld id="{29F2EF1E-626E-4657-9017-205445D3C8E1}" type="slidenum">
              <a:rPr kumimoji="1" lang="ja-JP" altLang="en-US" smtClean="0"/>
              <a:t>‹#›</a:t>
            </a:fld>
            <a:endParaRPr kumimoji="1" lang="ja-JP" altLang="en-US" dirty="0"/>
          </a:p>
        </p:txBody>
      </p:sp>
    </p:spTree>
    <p:extLst>
      <p:ext uri="{BB962C8B-B14F-4D97-AF65-F5344CB8AC3E}">
        <p14:creationId xmlns:p14="http://schemas.microsoft.com/office/powerpoint/2010/main" val="16501795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7C428290-D9F4-4DC7-9351-5CB573542EE7}" type="datetimeFigureOut">
              <a:rPr kumimoji="1" lang="ja-JP" altLang="en-US" smtClean="0"/>
              <a:t>2024/7/31</a:t>
            </a:fld>
            <a:endParaRPr kumimoji="1" lang="ja-JP" altLang="en-US" dirty="0"/>
          </a:p>
        </p:txBody>
      </p:sp>
      <p:sp>
        <p:nvSpPr>
          <p:cNvPr id="4" name="Footer Placeholder 3"/>
          <p:cNvSpPr>
            <a:spLocks noGrp="1"/>
          </p:cNvSpPr>
          <p:nvPr>
            <p:ph type="ftr" sz="quarter" idx="11"/>
          </p:nvPr>
        </p:nvSpPr>
        <p:spPr/>
        <p:txBody>
          <a:bodyPr/>
          <a:lstStyle/>
          <a:p>
            <a:endParaRPr kumimoji="1" lang="ja-JP" altLang="en-US" dirty="0"/>
          </a:p>
        </p:txBody>
      </p:sp>
      <p:sp>
        <p:nvSpPr>
          <p:cNvPr id="5" name="Slide Number Placeholder 4"/>
          <p:cNvSpPr>
            <a:spLocks noGrp="1"/>
          </p:cNvSpPr>
          <p:nvPr>
            <p:ph type="sldNum" sz="quarter" idx="12"/>
          </p:nvPr>
        </p:nvSpPr>
        <p:spPr/>
        <p:txBody>
          <a:bodyPr/>
          <a:lstStyle/>
          <a:p>
            <a:fld id="{29F2EF1E-626E-4657-9017-205445D3C8E1}" type="slidenum">
              <a:rPr kumimoji="1" lang="ja-JP" altLang="en-US" smtClean="0"/>
              <a:t>‹#›</a:t>
            </a:fld>
            <a:endParaRPr kumimoji="1" lang="ja-JP" altLang="en-US" dirty="0"/>
          </a:p>
        </p:txBody>
      </p:sp>
    </p:spTree>
    <p:extLst>
      <p:ext uri="{BB962C8B-B14F-4D97-AF65-F5344CB8AC3E}">
        <p14:creationId xmlns:p14="http://schemas.microsoft.com/office/powerpoint/2010/main" val="41667865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428290-D9F4-4DC7-9351-5CB573542EE7}" type="datetimeFigureOut">
              <a:rPr kumimoji="1" lang="ja-JP" altLang="en-US" smtClean="0"/>
              <a:t>2024/7/31</a:t>
            </a:fld>
            <a:endParaRPr kumimoji="1" lang="ja-JP" altLang="en-US" dirty="0"/>
          </a:p>
        </p:txBody>
      </p:sp>
      <p:sp>
        <p:nvSpPr>
          <p:cNvPr id="3" name="Footer Placeholder 2"/>
          <p:cNvSpPr>
            <a:spLocks noGrp="1"/>
          </p:cNvSpPr>
          <p:nvPr>
            <p:ph type="ftr" sz="quarter" idx="11"/>
          </p:nvPr>
        </p:nvSpPr>
        <p:spPr/>
        <p:txBody>
          <a:bodyPr/>
          <a:lstStyle/>
          <a:p>
            <a:endParaRPr kumimoji="1" lang="ja-JP" altLang="en-US" dirty="0"/>
          </a:p>
        </p:txBody>
      </p:sp>
      <p:sp>
        <p:nvSpPr>
          <p:cNvPr id="4" name="Slide Number Placeholder 3"/>
          <p:cNvSpPr>
            <a:spLocks noGrp="1"/>
          </p:cNvSpPr>
          <p:nvPr>
            <p:ph type="sldNum" sz="quarter" idx="12"/>
          </p:nvPr>
        </p:nvSpPr>
        <p:spPr/>
        <p:txBody>
          <a:bodyPr/>
          <a:lstStyle/>
          <a:p>
            <a:fld id="{29F2EF1E-626E-4657-9017-205445D3C8E1}" type="slidenum">
              <a:rPr kumimoji="1" lang="ja-JP" altLang="en-US" smtClean="0"/>
              <a:t>‹#›</a:t>
            </a:fld>
            <a:endParaRPr kumimoji="1" lang="ja-JP" altLang="en-US" dirty="0"/>
          </a:p>
        </p:txBody>
      </p:sp>
    </p:spTree>
    <p:extLst>
      <p:ext uri="{BB962C8B-B14F-4D97-AF65-F5344CB8AC3E}">
        <p14:creationId xmlns:p14="http://schemas.microsoft.com/office/powerpoint/2010/main" val="1403889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94356" y="479954"/>
            <a:ext cx="3251264" cy="1679840"/>
          </a:xfrm>
        </p:spPr>
        <p:txBody>
          <a:bodyPr anchor="b"/>
          <a:lstStyle>
            <a:lvl1pPr>
              <a:defRPr sz="3359"/>
            </a:lvl1pPr>
          </a:lstStyle>
          <a:p>
            <a:r>
              <a:rPr lang="ja-JP" altLang="en-US"/>
              <a:t>マスター タイトルの書式設定</a:t>
            </a:r>
            <a:endParaRPr lang="en-US" dirty="0"/>
          </a:p>
        </p:txBody>
      </p:sp>
      <p:sp>
        <p:nvSpPr>
          <p:cNvPr id="3" name="Content Placeholder 2"/>
          <p:cNvSpPr>
            <a:spLocks noGrp="1"/>
          </p:cNvSpPr>
          <p:nvPr>
            <p:ph idx="1"/>
          </p:nvPr>
        </p:nvSpPr>
        <p:spPr>
          <a:xfrm>
            <a:off x="4285579" y="1036570"/>
            <a:ext cx="5103316" cy="5116178"/>
          </a:xfrm>
        </p:spPr>
        <p:txBody>
          <a:bodyPr/>
          <a:lstStyle>
            <a:lvl1pPr>
              <a:defRPr sz="3359"/>
            </a:lvl1pPr>
            <a:lvl2pPr>
              <a:defRPr sz="2939"/>
            </a:lvl2pPr>
            <a:lvl3pPr>
              <a:defRPr sz="2520"/>
            </a:lvl3pPr>
            <a:lvl4pPr>
              <a:defRPr sz="2100"/>
            </a:lvl4pPr>
            <a:lvl5pPr>
              <a:defRPr sz="2100"/>
            </a:lvl5pPr>
            <a:lvl6pPr>
              <a:defRPr sz="2100"/>
            </a:lvl6pPr>
            <a:lvl7pPr>
              <a:defRPr sz="2100"/>
            </a:lvl7pPr>
            <a:lvl8pPr>
              <a:defRPr sz="2100"/>
            </a:lvl8pPr>
            <a:lvl9pPr>
              <a:defRPr sz="21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94356" y="2159794"/>
            <a:ext cx="3251264" cy="4001285"/>
          </a:xfrm>
        </p:spPr>
        <p:txBody>
          <a:bodyPr/>
          <a:lstStyle>
            <a:lvl1pPr marL="0" indent="0">
              <a:buNone/>
              <a:defRPr sz="1680"/>
            </a:lvl1pPr>
            <a:lvl2pPr marL="479969" indent="0">
              <a:buNone/>
              <a:defRPr sz="1470"/>
            </a:lvl2pPr>
            <a:lvl3pPr marL="959937" indent="0">
              <a:buNone/>
              <a:defRPr sz="1260"/>
            </a:lvl3pPr>
            <a:lvl4pPr marL="1439906" indent="0">
              <a:buNone/>
              <a:defRPr sz="1050"/>
            </a:lvl4pPr>
            <a:lvl5pPr marL="1919874" indent="0">
              <a:buNone/>
              <a:defRPr sz="1050"/>
            </a:lvl5pPr>
            <a:lvl6pPr marL="2399843" indent="0">
              <a:buNone/>
              <a:defRPr sz="1050"/>
            </a:lvl6pPr>
            <a:lvl7pPr marL="2879811" indent="0">
              <a:buNone/>
              <a:defRPr sz="1050"/>
            </a:lvl7pPr>
            <a:lvl8pPr marL="3359780" indent="0">
              <a:buNone/>
              <a:defRPr sz="1050"/>
            </a:lvl8pPr>
            <a:lvl9pPr marL="3839748" indent="0">
              <a:buNone/>
              <a:defRPr sz="10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C428290-D9F4-4DC7-9351-5CB573542EE7}" type="datetimeFigureOut">
              <a:rPr kumimoji="1" lang="ja-JP" altLang="en-US" smtClean="0"/>
              <a:t>2024/7/31</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29F2EF1E-626E-4657-9017-205445D3C8E1}" type="slidenum">
              <a:rPr kumimoji="1" lang="ja-JP" altLang="en-US" smtClean="0"/>
              <a:t>‹#›</a:t>
            </a:fld>
            <a:endParaRPr kumimoji="1" lang="ja-JP" altLang="en-US" dirty="0"/>
          </a:p>
        </p:txBody>
      </p:sp>
    </p:spTree>
    <p:extLst>
      <p:ext uri="{BB962C8B-B14F-4D97-AF65-F5344CB8AC3E}">
        <p14:creationId xmlns:p14="http://schemas.microsoft.com/office/powerpoint/2010/main" val="32159563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94356" y="479954"/>
            <a:ext cx="3251264" cy="1679840"/>
          </a:xfrm>
        </p:spPr>
        <p:txBody>
          <a:bodyPr anchor="b"/>
          <a:lstStyle>
            <a:lvl1pPr>
              <a:defRPr sz="3359"/>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85579" y="1036570"/>
            <a:ext cx="5103316" cy="5116178"/>
          </a:xfrm>
        </p:spPr>
        <p:txBody>
          <a:bodyPr anchor="t"/>
          <a:lstStyle>
            <a:lvl1pPr marL="0" indent="0">
              <a:buNone/>
              <a:defRPr sz="3359"/>
            </a:lvl1pPr>
            <a:lvl2pPr marL="479969" indent="0">
              <a:buNone/>
              <a:defRPr sz="2939"/>
            </a:lvl2pPr>
            <a:lvl3pPr marL="959937" indent="0">
              <a:buNone/>
              <a:defRPr sz="2520"/>
            </a:lvl3pPr>
            <a:lvl4pPr marL="1439906" indent="0">
              <a:buNone/>
              <a:defRPr sz="2100"/>
            </a:lvl4pPr>
            <a:lvl5pPr marL="1919874" indent="0">
              <a:buNone/>
              <a:defRPr sz="2100"/>
            </a:lvl5pPr>
            <a:lvl6pPr marL="2399843" indent="0">
              <a:buNone/>
              <a:defRPr sz="2100"/>
            </a:lvl6pPr>
            <a:lvl7pPr marL="2879811" indent="0">
              <a:buNone/>
              <a:defRPr sz="2100"/>
            </a:lvl7pPr>
            <a:lvl8pPr marL="3359780" indent="0">
              <a:buNone/>
              <a:defRPr sz="2100"/>
            </a:lvl8pPr>
            <a:lvl9pPr marL="3839748" indent="0">
              <a:buNone/>
              <a:defRPr sz="2100"/>
            </a:lvl9pPr>
          </a:lstStyle>
          <a:p>
            <a:r>
              <a:rPr lang="ja-JP" altLang="en-US" dirty="0"/>
              <a:t>図を追加</a:t>
            </a:r>
            <a:endParaRPr lang="en-US" dirty="0"/>
          </a:p>
        </p:txBody>
      </p:sp>
      <p:sp>
        <p:nvSpPr>
          <p:cNvPr id="4" name="Text Placeholder 3"/>
          <p:cNvSpPr>
            <a:spLocks noGrp="1"/>
          </p:cNvSpPr>
          <p:nvPr>
            <p:ph type="body" sz="half" idx="2"/>
          </p:nvPr>
        </p:nvSpPr>
        <p:spPr>
          <a:xfrm>
            <a:off x="694356" y="2159794"/>
            <a:ext cx="3251264" cy="4001285"/>
          </a:xfrm>
        </p:spPr>
        <p:txBody>
          <a:bodyPr/>
          <a:lstStyle>
            <a:lvl1pPr marL="0" indent="0">
              <a:buNone/>
              <a:defRPr sz="1680"/>
            </a:lvl1pPr>
            <a:lvl2pPr marL="479969" indent="0">
              <a:buNone/>
              <a:defRPr sz="1470"/>
            </a:lvl2pPr>
            <a:lvl3pPr marL="959937" indent="0">
              <a:buNone/>
              <a:defRPr sz="1260"/>
            </a:lvl3pPr>
            <a:lvl4pPr marL="1439906" indent="0">
              <a:buNone/>
              <a:defRPr sz="1050"/>
            </a:lvl4pPr>
            <a:lvl5pPr marL="1919874" indent="0">
              <a:buNone/>
              <a:defRPr sz="1050"/>
            </a:lvl5pPr>
            <a:lvl6pPr marL="2399843" indent="0">
              <a:buNone/>
              <a:defRPr sz="1050"/>
            </a:lvl6pPr>
            <a:lvl7pPr marL="2879811" indent="0">
              <a:buNone/>
              <a:defRPr sz="1050"/>
            </a:lvl7pPr>
            <a:lvl8pPr marL="3359780" indent="0">
              <a:buNone/>
              <a:defRPr sz="1050"/>
            </a:lvl8pPr>
            <a:lvl9pPr marL="3839748" indent="0">
              <a:buNone/>
              <a:defRPr sz="10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C428290-D9F4-4DC7-9351-5CB573542EE7}" type="datetimeFigureOut">
              <a:rPr kumimoji="1" lang="ja-JP" altLang="en-US" smtClean="0"/>
              <a:t>2024/7/31</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29F2EF1E-626E-4657-9017-205445D3C8E1}" type="slidenum">
              <a:rPr kumimoji="1" lang="ja-JP" altLang="en-US" smtClean="0"/>
              <a:t>‹#›</a:t>
            </a:fld>
            <a:endParaRPr kumimoji="1" lang="ja-JP" altLang="en-US" dirty="0"/>
          </a:p>
        </p:txBody>
      </p:sp>
    </p:spTree>
    <p:extLst>
      <p:ext uri="{BB962C8B-B14F-4D97-AF65-F5344CB8AC3E}">
        <p14:creationId xmlns:p14="http://schemas.microsoft.com/office/powerpoint/2010/main" val="36062735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93043" y="383299"/>
            <a:ext cx="8694539" cy="1391534"/>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93043" y="1916484"/>
            <a:ext cx="8694539" cy="456789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93043" y="6672698"/>
            <a:ext cx="2268141" cy="383297"/>
          </a:xfrm>
          <a:prstGeom prst="rect">
            <a:avLst/>
          </a:prstGeom>
        </p:spPr>
        <p:txBody>
          <a:bodyPr vert="horz" lIns="91440" tIns="45720" rIns="91440" bIns="45720" rtlCol="0" anchor="ctr"/>
          <a:lstStyle>
            <a:lvl1pPr algn="l">
              <a:defRPr sz="1260">
                <a:solidFill>
                  <a:schemeClr val="tx1">
                    <a:tint val="75000"/>
                  </a:schemeClr>
                </a:solidFill>
              </a:defRPr>
            </a:lvl1pPr>
          </a:lstStyle>
          <a:p>
            <a:fld id="{7C428290-D9F4-4DC7-9351-5CB573542EE7}" type="datetimeFigureOut">
              <a:rPr kumimoji="1" lang="ja-JP" altLang="en-US" smtClean="0"/>
              <a:t>2024/7/31</a:t>
            </a:fld>
            <a:endParaRPr kumimoji="1" lang="ja-JP" altLang="en-US" dirty="0"/>
          </a:p>
        </p:txBody>
      </p:sp>
      <p:sp>
        <p:nvSpPr>
          <p:cNvPr id="5" name="Footer Placeholder 4"/>
          <p:cNvSpPr>
            <a:spLocks noGrp="1"/>
          </p:cNvSpPr>
          <p:nvPr>
            <p:ph type="ftr" sz="quarter" idx="3"/>
          </p:nvPr>
        </p:nvSpPr>
        <p:spPr>
          <a:xfrm>
            <a:off x="3339207" y="6672698"/>
            <a:ext cx="3402211" cy="383297"/>
          </a:xfrm>
          <a:prstGeom prst="rect">
            <a:avLst/>
          </a:prstGeom>
        </p:spPr>
        <p:txBody>
          <a:bodyPr vert="horz" lIns="91440" tIns="45720" rIns="91440" bIns="45720" rtlCol="0" anchor="ctr"/>
          <a:lstStyle>
            <a:lvl1pPr algn="ctr">
              <a:defRPr sz="1260">
                <a:solidFill>
                  <a:schemeClr val="tx1">
                    <a:tint val="75000"/>
                  </a:schemeClr>
                </a:solidFill>
              </a:defRPr>
            </a:lvl1pPr>
          </a:lstStyle>
          <a:p>
            <a:endParaRPr kumimoji="1" lang="ja-JP" altLang="en-US" dirty="0"/>
          </a:p>
        </p:txBody>
      </p:sp>
      <p:sp>
        <p:nvSpPr>
          <p:cNvPr id="6" name="Slide Number Placeholder 5"/>
          <p:cNvSpPr>
            <a:spLocks noGrp="1"/>
          </p:cNvSpPr>
          <p:nvPr>
            <p:ph type="sldNum" sz="quarter" idx="4"/>
          </p:nvPr>
        </p:nvSpPr>
        <p:spPr>
          <a:xfrm>
            <a:off x="7119441" y="6672698"/>
            <a:ext cx="2268141" cy="383297"/>
          </a:xfrm>
          <a:prstGeom prst="rect">
            <a:avLst/>
          </a:prstGeom>
        </p:spPr>
        <p:txBody>
          <a:bodyPr vert="horz" lIns="91440" tIns="45720" rIns="91440" bIns="45720" rtlCol="0" anchor="ctr"/>
          <a:lstStyle>
            <a:lvl1pPr algn="r">
              <a:defRPr sz="1260">
                <a:solidFill>
                  <a:schemeClr val="tx1">
                    <a:tint val="75000"/>
                  </a:schemeClr>
                </a:solidFill>
              </a:defRPr>
            </a:lvl1pPr>
          </a:lstStyle>
          <a:p>
            <a:fld id="{29F2EF1E-626E-4657-9017-205445D3C8E1}" type="slidenum">
              <a:rPr kumimoji="1" lang="ja-JP" altLang="en-US" smtClean="0"/>
              <a:t>‹#›</a:t>
            </a:fld>
            <a:endParaRPr kumimoji="1" lang="ja-JP" altLang="en-US" dirty="0"/>
          </a:p>
        </p:txBody>
      </p:sp>
    </p:spTree>
    <p:extLst>
      <p:ext uri="{BB962C8B-B14F-4D97-AF65-F5344CB8AC3E}">
        <p14:creationId xmlns:p14="http://schemas.microsoft.com/office/powerpoint/2010/main" val="326438357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59937" rtl="0" eaLnBrk="1" latinLnBrk="0" hangingPunct="1">
        <a:lnSpc>
          <a:spcPct val="90000"/>
        </a:lnSpc>
        <a:spcBef>
          <a:spcPct val="0"/>
        </a:spcBef>
        <a:buNone/>
        <a:defRPr kumimoji="1" sz="4619" kern="1200">
          <a:solidFill>
            <a:schemeClr val="tx1"/>
          </a:solidFill>
          <a:latin typeface="+mj-lt"/>
          <a:ea typeface="+mj-ea"/>
          <a:cs typeface="+mj-cs"/>
        </a:defRPr>
      </a:lvl1pPr>
    </p:titleStyle>
    <p:bodyStyle>
      <a:lvl1pPr marL="239984" indent="-239984" algn="l" defTabSz="959937" rtl="0" eaLnBrk="1" latinLnBrk="0" hangingPunct="1">
        <a:lnSpc>
          <a:spcPct val="90000"/>
        </a:lnSpc>
        <a:spcBef>
          <a:spcPts val="1050"/>
        </a:spcBef>
        <a:buFont typeface="Arial" panose="020B0604020202020204" pitchFamily="34" charset="0"/>
        <a:buChar char="•"/>
        <a:defRPr kumimoji="1" sz="2939" kern="1200">
          <a:solidFill>
            <a:schemeClr val="tx1"/>
          </a:solidFill>
          <a:latin typeface="+mn-lt"/>
          <a:ea typeface="+mn-ea"/>
          <a:cs typeface="+mn-cs"/>
        </a:defRPr>
      </a:lvl1pPr>
      <a:lvl2pPr marL="719953" indent="-239984" algn="l" defTabSz="959937" rtl="0" eaLnBrk="1" latinLnBrk="0" hangingPunct="1">
        <a:lnSpc>
          <a:spcPct val="90000"/>
        </a:lnSpc>
        <a:spcBef>
          <a:spcPts val="525"/>
        </a:spcBef>
        <a:buFont typeface="Arial" panose="020B0604020202020204" pitchFamily="34" charset="0"/>
        <a:buChar char="•"/>
        <a:defRPr kumimoji="1" sz="2520" kern="1200">
          <a:solidFill>
            <a:schemeClr val="tx1"/>
          </a:solidFill>
          <a:latin typeface="+mn-lt"/>
          <a:ea typeface="+mn-ea"/>
          <a:cs typeface="+mn-cs"/>
        </a:defRPr>
      </a:lvl2pPr>
      <a:lvl3pPr marL="1199921" indent="-239984" algn="l" defTabSz="959937" rtl="0" eaLnBrk="1" latinLnBrk="0" hangingPunct="1">
        <a:lnSpc>
          <a:spcPct val="90000"/>
        </a:lnSpc>
        <a:spcBef>
          <a:spcPts val="525"/>
        </a:spcBef>
        <a:buFont typeface="Arial" panose="020B0604020202020204" pitchFamily="34" charset="0"/>
        <a:buChar char="•"/>
        <a:defRPr kumimoji="1" sz="2100" kern="1200">
          <a:solidFill>
            <a:schemeClr val="tx1"/>
          </a:solidFill>
          <a:latin typeface="+mn-lt"/>
          <a:ea typeface="+mn-ea"/>
          <a:cs typeface="+mn-cs"/>
        </a:defRPr>
      </a:lvl3pPr>
      <a:lvl4pPr marL="1679890" indent="-239984" algn="l" defTabSz="959937"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4pPr>
      <a:lvl5pPr marL="2159859" indent="-239984" algn="l" defTabSz="959937"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5pPr>
      <a:lvl6pPr marL="2639827" indent="-239984" algn="l" defTabSz="959937"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6pPr>
      <a:lvl7pPr marL="3119796" indent="-239984" algn="l" defTabSz="959937"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7pPr>
      <a:lvl8pPr marL="3599764" indent="-239984" algn="l" defTabSz="959937"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8pPr>
      <a:lvl9pPr marL="4079733" indent="-239984" algn="l" defTabSz="959937"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9pPr>
    </p:bodyStyle>
    <p:otherStyle>
      <a:defPPr>
        <a:defRPr lang="en-US"/>
      </a:defPPr>
      <a:lvl1pPr marL="0" algn="l" defTabSz="959937" rtl="0" eaLnBrk="1" latinLnBrk="0" hangingPunct="1">
        <a:defRPr kumimoji="1" sz="1890" kern="1200">
          <a:solidFill>
            <a:schemeClr val="tx1"/>
          </a:solidFill>
          <a:latin typeface="+mn-lt"/>
          <a:ea typeface="+mn-ea"/>
          <a:cs typeface="+mn-cs"/>
        </a:defRPr>
      </a:lvl1pPr>
      <a:lvl2pPr marL="479969" algn="l" defTabSz="959937" rtl="0" eaLnBrk="1" latinLnBrk="0" hangingPunct="1">
        <a:defRPr kumimoji="1" sz="1890" kern="1200">
          <a:solidFill>
            <a:schemeClr val="tx1"/>
          </a:solidFill>
          <a:latin typeface="+mn-lt"/>
          <a:ea typeface="+mn-ea"/>
          <a:cs typeface="+mn-cs"/>
        </a:defRPr>
      </a:lvl2pPr>
      <a:lvl3pPr marL="959937" algn="l" defTabSz="959937" rtl="0" eaLnBrk="1" latinLnBrk="0" hangingPunct="1">
        <a:defRPr kumimoji="1" sz="1890" kern="1200">
          <a:solidFill>
            <a:schemeClr val="tx1"/>
          </a:solidFill>
          <a:latin typeface="+mn-lt"/>
          <a:ea typeface="+mn-ea"/>
          <a:cs typeface="+mn-cs"/>
        </a:defRPr>
      </a:lvl3pPr>
      <a:lvl4pPr marL="1439906" algn="l" defTabSz="959937" rtl="0" eaLnBrk="1" latinLnBrk="0" hangingPunct="1">
        <a:defRPr kumimoji="1" sz="1890" kern="1200">
          <a:solidFill>
            <a:schemeClr val="tx1"/>
          </a:solidFill>
          <a:latin typeface="+mn-lt"/>
          <a:ea typeface="+mn-ea"/>
          <a:cs typeface="+mn-cs"/>
        </a:defRPr>
      </a:lvl4pPr>
      <a:lvl5pPr marL="1919874" algn="l" defTabSz="959937" rtl="0" eaLnBrk="1" latinLnBrk="0" hangingPunct="1">
        <a:defRPr kumimoji="1" sz="1890" kern="1200">
          <a:solidFill>
            <a:schemeClr val="tx1"/>
          </a:solidFill>
          <a:latin typeface="+mn-lt"/>
          <a:ea typeface="+mn-ea"/>
          <a:cs typeface="+mn-cs"/>
        </a:defRPr>
      </a:lvl5pPr>
      <a:lvl6pPr marL="2399843" algn="l" defTabSz="959937" rtl="0" eaLnBrk="1" latinLnBrk="0" hangingPunct="1">
        <a:defRPr kumimoji="1" sz="1890" kern="1200">
          <a:solidFill>
            <a:schemeClr val="tx1"/>
          </a:solidFill>
          <a:latin typeface="+mn-lt"/>
          <a:ea typeface="+mn-ea"/>
          <a:cs typeface="+mn-cs"/>
        </a:defRPr>
      </a:lvl6pPr>
      <a:lvl7pPr marL="2879811" algn="l" defTabSz="959937" rtl="0" eaLnBrk="1" latinLnBrk="0" hangingPunct="1">
        <a:defRPr kumimoji="1" sz="1890" kern="1200">
          <a:solidFill>
            <a:schemeClr val="tx1"/>
          </a:solidFill>
          <a:latin typeface="+mn-lt"/>
          <a:ea typeface="+mn-ea"/>
          <a:cs typeface="+mn-cs"/>
        </a:defRPr>
      </a:lvl7pPr>
      <a:lvl8pPr marL="3359780" algn="l" defTabSz="959937" rtl="0" eaLnBrk="1" latinLnBrk="0" hangingPunct="1">
        <a:defRPr kumimoji="1" sz="1890" kern="1200">
          <a:solidFill>
            <a:schemeClr val="tx1"/>
          </a:solidFill>
          <a:latin typeface="+mn-lt"/>
          <a:ea typeface="+mn-ea"/>
          <a:cs typeface="+mn-cs"/>
        </a:defRPr>
      </a:lvl8pPr>
      <a:lvl9pPr marL="3839748" algn="l" defTabSz="959937" rtl="0" eaLnBrk="1" latinLnBrk="0" hangingPunct="1">
        <a:defRPr kumimoji="1" sz="189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1260078" y="5541429"/>
            <a:ext cx="7560469" cy="992721"/>
          </a:xfrm>
        </p:spPr>
        <p:txBody>
          <a:bodyPr>
            <a:normAutofit/>
          </a:bodyPr>
          <a:lstStyle/>
          <a:p>
            <a:pPr>
              <a:lnSpc>
                <a:spcPts val="1800"/>
              </a:lnSpc>
            </a:pPr>
            <a:r>
              <a:rPr kumimoji="1" lang="ja-JP" altLang="en-US" sz="1600" dirty="0">
                <a:latin typeface="BIZ UDPゴシック" panose="020B0400000000000000" pitchFamily="50" charset="-128"/>
                <a:ea typeface="BIZ UDPゴシック" panose="020B0400000000000000" pitchFamily="50" charset="-128"/>
              </a:rPr>
              <a:t>大　阪　府・大　阪　市</a:t>
            </a:r>
            <a:endParaRPr kumimoji="1" lang="en-US" altLang="ja-JP" sz="1600" dirty="0">
              <a:latin typeface="BIZ UDPゴシック" panose="020B0400000000000000" pitchFamily="50" charset="-128"/>
              <a:ea typeface="BIZ UDPゴシック" panose="020B0400000000000000" pitchFamily="50" charset="-128"/>
            </a:endParaRPr>
          </a:p>
          <a:p>
            <a:pPr>
              <a:lnSpc>
                <a:spcPts val="1200"/>
              </a:lnSpc>
            </a:pPr>
            <a:endParaRPr lang="en-US" altLang="ja-JP" sz="1600" dirty="0">
              <a:latin typeface="BIZ UDPゴシック" panose="020B0400000000000000" pitchFamily="50" charset="-128"/>
              <a:ea typeface="BIZ UDPゴシック" panose="020B0400000000000000" pitchFamily="50" charset="-128"/>
            </a:endParaRPr>
          </a:p>
          <a:p>
            <a:pPr>
              <a:lnSpc>
                <a:spcPts val="1200"/>
              </a:lnSpc>
            </a:pPr>
            <a:r>
              <a:rPr lang="en-US" altLang="ja-JP" sz="1600" dirty="0">
                <a:latin typeface="BIZ UDPゴシック" panose="020B0400000000000000" pitchFamily="50" charset="-128"/>
                <a:ea typeface="BIZ UDPゴシック" panose="020B0400000000000000" pitchFamily="50" charset="-128"/>
              </a:rPr>
              <a:t>202</a:t>
            </a:r>
            <a:r>
              <a:rPr lang="ja-JP" altLang="en-US" sz="1600">
                <a:latin typeface="BIZ UDPゴシック" panose="020B0400000000000000" pitchFamily="50" charset="-128"/>
                <a:ea typeface="BIZ UDPゴシック" panose="020B0400000000000000" pitchFamily="50" charset="-128"/>
              </a:rPr>
              <a:t>４年８月</a:t>
            </a:r>
            <a:r>
              <a:rPr lang="ja-JP" altLang="en-US" sz="1600" dirty="0">
                <a:latin typeface="BIZ UDPゴシック" panose="020B0400000000000000" pitchFamily="50" charset="-128"/>
                <a:ea typeface="BIZ UDPゴシック" panose="020B0400000000000000" pitchFamily="50" charset="-128"/>
              </a:rPr>
              <a:t>改訂版</a:t>
            </a:r>
            <a:endParaRPr lang="en-US" altLang="ja-JP" sz="2400" dirty="0">
              <a:latin typeface="BIZ UDPゴシック" panose="020B0400000000000000" pitchFamily="50" charset="-128"/>
              <a:ea typeface="BIZ UDPゴシック" panose="020B0400000000000000" pitchFamily="50" charset="-128"/>
            </a:endParaRPr>
          </a:p>
          <a:p>
            <a:endParaRPr lang="en-US" altLang="ja-JP" sz="2400" dirty="0">
              <a:latin typeface="BIZ UDPゴシック" panose="020B0400000000000000" pitchFamily="50" charset="-128"/>
              <a:ea typeface="BIZ UDPゴシック" panose="020B0400000000000000" pitchFamily="50" charset="-128"/>
            </a:endParaRPr>
          </a:p>
          <a:p>
            <a:endParaRPr kumimoji="1" lang="en-US" altLang="ja-JP" sz="2400" dirty="0">
              <a:latin typeface="BIZ UDPゴシック" panose="020B0400000000000000" pitchFamily="50" charset="-128"/>
              <a:ea typeface="BIZ UDPゴシック" panose="020B0400000000000000" pitchFamily="50" charset="-128"/>
            </a:endParaRPr>
          </a:p>
          <a:p>
            <a:endParaRPr lang="en-US" altLang="ja-JP" dirty="0">
              <a:latin typeface="BIZ UDPゴシック" panose="020B0400000000000000" pitchFamily="50" charset="-128"/>
              <a:ea typeface="BIZ UDPゴシック" panose="020B0400000000000000" pitchFamily="50" charset="-128"/>
            </a:endParaRPr>
          </a:p>
          <a:p>
            <a:endParaRPr kumimoji="1" lang="ja-JP" altLang="en-US" dirty="0">
              <a:latin typeface="BIZ UDPゴシック" panose="020B0400000000000000" pitchFamily="50" charset="-128"/>
              <a:ea typeface="BIZ UDPゴシック" panose="020B0400000000000000" pitchFamily="50" charset="-128"/>
            </a:endParaRPr>
          </a:p>
        </p:txBody>
      </p:sp>
      <p:pic>
        <p:nvPicPr>
          <p:cNvPr id="5" name="図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372225" y="0"/>
            <a:ext cx="3708400" cy="1108553"/>
          </a:xfrm>
          <a:prstGeom prst="rect">
            <a:avLst/>
          </a:prstGeom>
        </p:spPr>
      </p:pic>
      <p:sp>
        <p:nvSpPr>
          <p:cNvPr id="2" name="タイトル 1"/>
          <p:cNvSpPr>
            <a:spLocks noGrp="1"/>
          </p:cNvSpPr>
          <p:nvPr>
            <p:ph type="ctrTitle"/>
          </p:nvPr>
        </p:nvSpPr>
        <p:spPr bwMode="gray">
          <a:xfrm>
            <a:off x="5288" y="2311400"/>
            <a:ext cx="10080625" cy="1299696"/>
          </a:xfrm>
          <a:solidFill>
            <a:schemeClr val="bg1"/>
          </a:solidFill>
        </p:spPr>
        <p:txBody>
          <a:bodyPr anchor="ctr" anchorCtr="0">
            <a:noAutofit/>
          </a:bodyPr>
          <a:lstStyle/>
          <a:p>
            <a:pPr>
              <a:lnSpc>
                <a:spcPct val="100000"/>
              </a:lnSpc>
              <a:spcBef>
                <a:spcPts val="0"/>
              </a:spcBef>
            </a:pPr>
            <a:r>
              <a:rPr kumimoji="1" lang="ja-JP" altLang="en-US" sz="2400" b="1" dirty="0">
                <a:latin typeface="BIZ UDPゴシック" panose="020B0400000000000000" pitchFamily="50" charset="-128"/>
                <a:ea typeface="BIZ UDPゴシック" panose="020B0400000000000000" pitchFamily="50" charset="-128"/>
              </a:rPr>
              <a:t>大阪・関西万博を契機とした</a:t>
            </a:r>
            <a:r>
              <a:rPr lang="ja-JP" altLang="en-US" sz="2400" b="1" dirty="0">
                <a:latin typeface="BIZ UDPゴシック" panose="020B0400000000000000" pitchFamily="50" charset="-128"/>
                <a:ea typeface="BIZ UDPゴシック" panose="020B0400000000000000" pitchFamily="50" charset="-128"/>
              </a:rPr>
              <a:t>「</a:t>
            </a:r>
            <a:r>
              <a:rPr kumimoji="1" lang="ja-JP" altLang="en-US" sz="2400" b="1" dirty="0">
                <a:latin typeface="BIZ UDPゴシック" panose="020B0400000000000000" pitchFamily="50" charset="-128"/>
                <a:ea typeface="BIZ UDPゴシック" panose="020B0400000000000000" pitchFamily="50" charset="-128"/>
              </a:rPr>
              <a:t>未来社会」の実現に向けて</a:t>
            </a:r>
            <a:br>
              <a:rPr lang="en-US" altLang="ja-JP" sz="800" b="1" dirty="0">
                <a:latin typeface="BIZ UDPゴシック" panose="020B0400000000000000" pitchFamily="50" charset="-128"/>
                <a:ea typeface="BIZ UDPゴシック" panose="020B0400000000000000" pitchFamily="50" charset="-128"/>
              </a:rPr>
            </a:br>
            <a:br>
              <a:rPr kumimoji="1" lang="en-US" altLang="ja-JP" sz="2200" b="1" dirty="0">
                <a:latin typeface="BIZ UDPゴシック" panose="020B0400000000000000" pitchFamily="50" charset="-128"/>
                <a:ea typeface="BIZ UDPゴシック" panose="020B0400000000000000" pitchFamily="50" charset="-128"/>
              </a:rPr>
            </a:br>
            <a:r>
              <a:rPr lang="ja-JP" altLang="en-US" sz="2000" b="1" dirty="0">
                <a:latin typeface="BIZ UDPゴシック" panose="020B0400000000000000" pitchFamily="50" charset="-128"/>
                <a:ea typeface="BIZ UDPゴシック" panose="020B0400000000000000" pitchFamily="50" charset="-128"/>
              </a:rPr>
              <a:t>（大阪版万博アクションプラン）</a:t>
            </a:r>
            <a:endParaRPr kumimoji="1" lang="ja-JP" altLang="en-US" sz="1600" b="1" dirty="0">
              <a:latin typeface="BIZ UDPゴシック" panose="020B0400000000000000" pitchFamily="50" charset="-128"/>
              <a:ea typeface="BIZ UDPゴシック" panose="020B0400000000000000" pitchFamily="50" charset="-128"/>
            </a:endParaRPr>
          </a:p>
        </p:txBody>
      </p:sp>
      <p:cxnSp>
        <p:nvCxnSpPr>
          <p:cNvPr id="10" name="直線コネクタ 9"/>
          <p:cNvCxnSpPr/>
          <p:nvPr/>
        </p:nvCxnSpPr>
        <p:spPr>
          <a:xfrm>
            <a:off x="373743" y="2917172"/>
            <a:ext cx="9274628" cy="0"/>
          </a:xfrm>
          <a:prstGeom prst="line">
            <a:avLst/>
          </a:prstGeom>
          <a:ln w="57150" cmpd="dbl">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83133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0910754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グループ化 6"/>
          <p:cNvGrpSpPr/>
          <p:nvPr/>
        </p:nvGrpSpPr>
        <p:grpSpPr>
          <a:xfrm>
            <a:off x="1902600" y="338884"/>
            <a:ext cx="7444599" cy="6781344"/>
            <a:chOff x="1887360" y="288084"/>
            <a:chExt cx="7444599" cy="7159869"/>
          </a:xfrm>
        </p:grpSpPr>
        <p:sp>
          <p:nvSpPr>
            <p:cNvPr id="5" name="テキスト ボックス 4">
              <a:extLst>
                <a:ext uri="{FF2B5EF4-FFF2-40B4-BE49-F238E27FC236}">
                  <a16:creationId xmlns:a16="http://schemas.microsoft.com/office/drawing/2014/main" id="{A16E0FB0-D25E-419A-84B4-8EDEFC81B60B}"/>
                </a:ext>
              </a:extLst>
            </p:cNvPr>
            <p:cNvSpPr txBox="1"/>
            <p:nvPr/>
          </p:nvSpPr>
          <p:spPr>
            <a:xfrm>
              <a:off x="1887360" y="288084"/>
              <a:ext cx="7444599" cy="7159869"/>
            </a:xfrm>
            <a:prstGeom prst="rect">
              <a:avLst/>
            </a:prstGeom>
            <a:noFill/>
          </p:spPr>
          <p:txBody>
            <a:bodyPr wrap="square">
              <a:spAutoFit/>
            </a:bodyPr>
            <a:lstStyle/>
            <a:p>
              <a:pPr marL="152400" marR="0" lvl="0" indent="-152400" algn="just" defTabSz="457200" rtl="0" eaLnBrk="1" fontAlgn="auto" latinLnBrk="0" hangingPunct="1">
                <a:lnSpc>
                  <a:spcPts val="2000"/>
                </a:lnSpc>
                <a:spcBef>
                  <a:spcPts val="0"/>
                </a:spcBef>
                <a:spcAft>
                  <a:spcPts val="0"/>
                </a:spcAft>
                <a:buClrTx/>
                <a:buSzTx/>
                <a:buFontTx/>
                <a:buNone/>
                <a:tabLst/>
                <a:defRPr/>
              </a:pPr>
              <a:r>
                <a:rPr kumimoji="0" lang="ja-JP" altLang="en-US" sz="1600" b="1"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≪目 次≫</a:t>
              </a:r>
              <a:endParaRPr kumimoji="0" lang="en-US" altLang="ja-JP" sz="1600" b="1"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endParaRPr>
            </a:p>
            <a:p>
              <a:pPr marR="0" lvl="0" indent="441325" algn="just" defTabSz="457200" rtl="0" eaLnBrk="1" fontAlgn="auto" latinLnBrk="0" hangingPunct="1">
                <a:spcBef>
                  <a:spcPts val="600"/>
                </a:spcBef>
                <a:buClrTx/>
                <a:buSzTx/>
                <a:buFontTx/>
                <a:buNone/>
                <a:tabLst/>
                <a:defRPr/>
              </a:pPr>
              <a:r>
                <a:rPr kumimoji="0" lang="en-US" altLang="ja-JP" sz="1600" b="1" i="0" strike="noStrike" kern="1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Ⅰ</a:t>
              </a:r>
              <a:r>
                <a:rPr kumimoji="0" lang="ja-JP" altLang="en-US" sz="1600" b="1" i="0" strike="noStrike" kern="1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　</a:t>
              </a:r>
              <a:r>
                <a:rPr lang="ja-JP" altLang="en-US" sz="1600" b="1" kern="100" dirty="0">
                  <a:latin typeface="BIZ UDPゴシック" panose="020B0400000000000000" pitchFamily="50" charset="-128"/>
                  <a:ea typeface="BIZ UDPゴシック" panose="020B0400000000000000" pitchFamily="50" charset="-128"/>
                  <a:cs typeface="Times New Roman" panose="02020603050405020304" pitchFamily="18" charset="0"/>
                </a:rPr>
                <a:t>改訂</a:t>
              </a:r>
              <a:r>
                <a:rPr kumimoji="0" lang="ja-JP" altLang="en-US" sz="1600" b="1" i="0" strike="noStrike" kern="1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にあたって</a:t>
              </a:r>
              <a:endParaRPr kumimoji="0" lang="en-US" altLang="ja-JP" sz="1600" b="1" i="0" strike="noStrike" kern="1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Times New Roman" panose="02020603050405020304" pitchFamily="18" charset="0"/>
              </a:endParaRPr>
            </a:p>
            <a:p>
              <a:pPr marR="0" lvl="0" indent="441325" algn="just" defTabSz="457200" rtl="0" eaLnBrk="1" fontAlgn="auto" latinLnBrk="0" hangingPunct="1">
                <a:spcBef>
                  <a:spcPts val="600"/>
                </a:spcBef>
                <a:buClrTx/>
                <a:buSzTx/>
                <a:buFontTx/>
                <a:buNone/>
                <a:tabLst/>
                <a:defRPr/>
              </a:pPr>
              <a:r>
                <a:rPr kumimoji="0" lang="en-US" altLang="ja-JP" sz="1600" b="1" i="0" strike="noStrike" kern="1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Ⅱ</a:t>
              </a:r>
              <a:r>
                <a:rPr kumimoji="0" lang="ja-JP" altLang="en-US" sz="1600" b="1" i="0" strike="noStrike" kern="1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　万博を契機とした「未来社会」の実現に向けて</a:t>
              </a:r>
              <a:endParaRPr kumimoji="0" lang="en-US" altLang="ja-JP" sz="1600" b="1" i="0" strike="noStrike" kern="1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Times New Roman" panose="02020603050405020304" pitchFamily="18" charset="0"/>
              </a:endParaRPr>
            </a:p>
            <a:p>
              <a:pPr marR="0" lvl="0" indent="441325" algn="just" defTabSz="457200" rtl="0" eaLnBrk="1" fontAlgn="auto" latinLnBrk="0" hangingPunct="1">
                <a:spcBef>
                  <a:spcPts val="600"/>
                </a:spcBef>
                <a:buClrTx/>
                <a:buSzTx/>
                <a:buFontTx/>
                <a:buNone/>
                <a:tabLst/>
                <a:defRPr/>
              </a:pPr>
              <a:r>
                <a:rPr kumimoji="0" lang="ja-JP" altLang="en-US" sz="1400" b="1" i="0" strike="noStrike" kern="1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　　１　健康・医療</a:t>
              </a:r>
              <a:endParaRPr kumimoji="0" lang="en-US" altLang="ja-JP" sz="1400" b="1" i="0" strike="noStrike" kern="1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Times New Roman" panose="02020603050405020304" pitchFamily="18" charset="0"/>
              </a:endParaRPr>
            </a:p>
            <a:p>
              <a:pPr marR="0" lvl="0" indent="441325" algn="just" defTabSz="457200" rtl="0" eaLnBrk="1" fontAlgn="auto" latinLnBrk="0" hangingPunct="1">
                <a:buClrTx/>
                <a:buSzTx/>
                <a:buFontTx/>
                <a:buNone/>
                <a:tabLst/>
                <a:defRPr/>
              </a:pPr>
              <a:r>
                <a:rPr kumimoji="0" lang="ja-JP" altLang="en-US" sz="1300" b="1" i="0" strike="noStrike" kern="1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　　</a:t>
              </a:r>
              <a:r>
                <a:rPr kumimoji="0" lang="ja-JP" altLang="en-US" sz="1300" b="0" i="0" strike="noStrike" kern="1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　　①　ライフサイエンス</a:t>
              </a:r>
              <a:endParaRPr kumimoji="0" lang="en-US" altLang="ja-JP" sz="1300" b="0" i="0" strike="noStrike" kern="1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Times New Roman" panose="02020603050405020304" pitchFamily="18" charset="0"/>
              </a:endParaRPr>
            </a:p>
            <a:p>
              <a:pPr marR="0" lvl="0" indent="441325" algn="just" defTabSz="457200" rtl="0" eaLnBrk="1" fontAlgn="auto" latinLnBrk="0" hangingPunct="1">
                <a:buClrTx/>
                <a:buSzTx/>
                <a:buFontTx/>
                <a:buNone/>
                <a:tabLst/>
                <a:defRPr/>
              </a:pPr>
              <a:r>
                <a:rPr kumimoji="0" lang="ja-JP" altLang="en-US" sz="1300" b="0" i="0" strike="noStrike" kern="1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　　　　②　次世代ヘルスケア</a:t>
              </a:r>
              <a:endParaRPr kumimoji="0" lang="en-US" altLang="ja-JP" sz="1300" b="0" i="0" strike="noStrike" kern="1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Times New Roman" panose="02020603050405020304" pitchFamily="18" charset="0"/>
              </a:endParaRPr>
            </a:p>
            <a:p>
              <a:pPr marR="0" lvl="0" indent="441325" algn="just" defTabSz="457200" rtl="0" eaLnBrk="1" fontAlgn="auto" latinLnBrk="0" hangingPunct="1">
                <a:spcBef>
                  <a:spcPts val="600"/>
                </a:spcBef>
                <a:buClrTx/>
                <a:buSzTx/>
                <a:buFontTx/>
                <a:buNone/>
                <a:tabLst/>
                <a:defRPr/>
              </a:pPr>
              <a:r>
                <a:rPr kumimoji="0" lang="ja-JP" altLang="en-US" sz="1400" b="1" i="0" strike="noStrike" kern="1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　　２　モビリティ</a:t>
              </a:r>
              <a:endParaRPr kumimoji="0" lang="en-US" altLang="ja-JP" sz="1400" b="1" i="0" strike="noStrike" kern="1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Times New Roman" panose="02020603050405020304" pitchFamily="18" charset="0"/>
              </a:endParaRPr>
            </a:p>
            <a:p>
              <a:pPr marR="0" lvl="0" indent="441325" algn="just" defTabSz="457200" rtl="0" eaLnBrk="1" fontAlgn="auto" latinLnBrk="0" hangingPunct="1">
                <a:buClrTx/>
                <a:buSzTx/>
                <a:buFontTx/>
                <a:buNone/>
                <a:tabLst/>
                <a:defRPr/>
              </a:pPr>
              <a:r>
                <a:rPr kumimoji="0" lang="ja-JP" altLang="en-US" sz="1300" b="0" i="0" strike="noStrike" kern="1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　　　　③　空飛ぶクルマ</a:t>
              </a:r>
              <a:endParaRPr kumimoji="0" lang="en-US" altLang="ja-JP" sz="1300" b="0" i="0" strike="noStrike" kern="1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Times New Roman" panose="02020603050405020304" pitchFamily="18" charset="0"/>
              </a:endParaRPr>
            </a:p>
            <a:p>
              <a:pPr marR="0" lvl="0" indent="441325" algn="just" defTabSz="457200" rtl="0" eaLnBrk="1" fontAlgn="auto" latinLnBrk="0" hangingPunct="1">
                <a:buClrTx/>
                <a:buSzTx/>
                <a:buFontTx/>
                <a:buNone/>
                <a:tabLst/>
                <a:defRPr/>
              </a:pPr>
              <a:r>
                <a:rPr kumimoji="0" lang="ja-JP" altLang="en-US" sz="1300" b="0" i="0" strike="noStrike" kern="1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　　　　④　自動運転</a:t>
              </a:r>
              <a:endParaRPr kumimoji="0" lang="en-US" altLang="ja-JP" sz="1300" b="0" i="0" strike="noStrike" kern="1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Times New Roman" panose="02020603050405020304" pitchFamily="18" charset="0"/>
              </a:endParaRPr>
            </a:p>
            <a:p>
              <a:pPr marR="0" lvl="0" indent="441325" algn="just" defTabSz="457200" rtl="0" eaLnBrk="1" fontAlgn="auto" latinLnBrk="0" hangingPunct="1">
                <a:buClrTx/>
                <a:buSzTx/>
                <a:buFontTx/>
                <a:buNone/>
                <a:tabLst/>
                <a:defRPr/>
              </a:pPr>
              <a:r>
                <a:rPr lang="ja-JP" altLang="en-US" sz="1300" kern="100" dirty="0">
                  <a:latin typeface="BIZ UDPゴシック" panose="020B0400000000000000" pitchFamily="50" charset="-128"/>
                  <a:ea typeface="BIZ UDPゴシック" panose="020B0400000000000000" pitchFamily="50" charset="-128"/>
                  <a:cs typeface="Times New Roman" panose="02020603050405020304" pitchFamily="18" charset="0"/>
                </a:rPr>
                <a:t>　　　　⑤　</a:t>
              </a:r>
              <a:r>
                <a:rPr kumimoji="0" lang="en-US" altLang="ja-JP" sz="1300" b="0" i="0" strike="noStrike" kern="1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MaaS</a:t>
              </a:r>
              <a:r>
                <a:rPr lang="ja-JP" altLang="en-US" sz="1300" kern="100" noProof="0" dirty="0">
                  <a:latin typeface="BIZ UDPゴシック" panose="020B0400000000000000" pitchFamily="50" charset="-128"/>
                  <a:ea typeface="BIZ UDPゴシック" panose="020B0400000000000000" pitchFamily="50" charset="-128"/>
                  <a:cs typeface="Times New Roman" panose="02020603050405020304" pitchFamily="18" charset="0"/>
                </a:rPr>
                <a:t>（マース）</a:t>
              </a:r>
              <a:endParaRPr lang="en-US" altLang="ja-JP" sz="1300" kern="100" noProof="0" dirty="0">
                <a:latin typeface="BIZ UDPゴシック" panose="020B0400000000000000" pitchFamily="50" charset="-128"/>
                <a:ea typeface="BIZ UDPゴシック" panose="020B0400000000000000" pitchFamily="50" charset="-128"/>
                <a:cs typeface="Times New Roman" panose="02020603050405020304" pitchFamily="18" charset="0"/>
              </a:endParaRPr>
            </a:p>
            <a:p>
              <a:pPr marR="0" lvl="0" indent="441325" algn="just" defTabSz="457200" rtl="0" eaLnBrk="1" fontAlgn="auto" latinLnBrk="0" hangingPunct="1">
                <a:buClrTx/>
                <a:buSzTx/>
                <a:buFontTx/>
                <a:buNone/>
                <a:tabLst/>
                <a:defRPr/>
              </a:pPr>
              <a:r>
                <a:rPr kumimoji="0" lang="ja-JP" altLang="en-US" sz="1300" b="0" i="0" strike="noStrike" kern="100" cap="none" spc="0" normalizeH="0" baseline="0" dirty="0">
                  <a:ln>
                    <a:noFill/>
                  </a:ln>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　　　　⑥　ゼロエミッションモビリティ</a:t>
              </a:r>
              <a:endParaRPr kumimoji="0" lang="en-US" altLang="ja-JP" sz="1300" b="0" i="0" strike="noStrike" kern="1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Times New Roman" panose="02020603050405020304" pitchFamily="18" charset="0"/>
              </a:endParaRPr>
            </a:p>
            <a:p>
              <a:pPr marR="0" lvl="0" indent="441325" algn="just" defTabSz="457200" rtl="0" eaLnBrk="1" fontAlgn="auto" latinLnBrk="0" hangingPunct="1">
                <a:spcBef>
                  <a:spcPts val="600"/>
                </a:spcBef>
                <a:buClrTx/>
                <a:buSzTx/>
                <a:buFontTx/>
                <a:buNone/>
                <a:tabLst/>
                <a:defRPr/>
              </a:pPr>
              <a:r>
                <a:rPr kumimoji="0" lang="ja-JP" altLang="en-US" sz="1400" b="1" i="0" strike="noStrike" kern="1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　　３　環境</a:t>
              </a:r>
              <a:endParaRPr kumimoji="0" lang="en-US" altLang="ja-JP" sz="1400" b="1" i="0" strike="noStrike" kern="1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Times New Roman" panose="02020603050405020304" pitchFamily="18" charset="0"/>
              </a:endParaRPr>
            </a:p>
            <a:p>
              <a:pPr marR="0" lvl="0" indent="441325" algn="just" defTabSz="457200" rtl="0" eaLnBrk="1" fontAlgn="auto" latinLnBrk="0" hangingPunct="1">
                <a:buClrTx/>
                <a:buSzTx/>
                <a:buFontTx/>
                <a:buNone/>
                <a:tabLst/>
                <a:defRPr/>
              </a:pPr>
              <a:r>
                <a:rPr kumimoji="0" lang="ja-JP" altLang="en-US" sz="1300" b="1" i="0" strike="noStrike" kern="1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　</a:t>
              </a:r>
              <a:r>
                <a:rPr kumimoji="0" lang="ja-JP" altLang="en-US" sz="1300" b="0" i="0" strike="noStrike" kern="1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　　　⑦　カーボンニュートラル</a:t>
              </a:r>
              <a:endParaRPr kumimoji="0" lang="en-US" altLang="ja-JP" sz="1300" b="0" i="0" strike="noStrike" kern="1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Times New Roman" panose="02020603050405020304" pitchFamily="18" charset="0"/>
              </a:endParaRPr>
            </a:p>
            <a:p>
              <a:pPr marR="0" lvl="0" indent="441325" algn="just" defTabSz="457200" rtl="0" eaLnBrk="1" fontAlgn="auto" latinLnBrk="0" hangingPunct="1">
                <a:buClrTx/>
                <a:buSzTx/>
                <a:buFontTx/>
                <a:buNone/>
                <a:tabLst/>
                <a:defRPr/>
              </a:pPr>
              <a:r>
                <a:rPr kumimoji="0" lang="ja-JP" altLang="en-US" sz="1300" b="0" i="0" strike="noStrike" kern="1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　　　　</a:t>
              </a:r>
              <a:r>
                <a:rPr lang="ja-JP" altLang="en-US" sz="1300" kern="100" dirty="0">
                  <a:latin typeface="BIZ UDPゴシック" panose="020B0400000000000000" pitchFamily="50" charset="-128"/>
                  <a:ea typeface="BIZ UDPゴシック" panose="020B0400000000000000" pitchFamily="50" charset="-128"/>
                  <a:cs typeface="Times New Roman" panose="02020603050405020304" pitchFamily="18" charset="0"/>
                </a:rPr>
                <a:t>⑧</a:t>
              </a:r>
              <a:r>
                <a:rPr kumimoji="0" lang="ja-JP" altLang="en-US" sz="1300" b="0" i="0" strike="noStrike" kern="1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　大阪ブルー･オーシャン･ビジョン</a:t>
              </a:r>
              <a:endParaRPr kumimoji="0" lang="en-US" altLang="ja-JP" sz="1300" b="0" i="0" strike="noStrike" kern="1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Times New Roman" panose="02020603050405020304" pitchFamily="18" charset="0"/>
              </a:endParaRPr>
            </a:p>
            <a:p>
              <a:pPr marR="0" lvl="0" indent="441325" algn="just" defTabSz="457200" rtl="0" eaLnBrk="1" fontAlgn="auto" latinLnBrk="0" hangingPunct="1">
                <a:spcBef>
                  <a:spcPts val="600"/>
                </a:spcBef>
                <a:buClrTx/>
                <a:buSzTx/>
                <a:buFontTx/>
                <a:buNone/>
                <a:tabLst/>
                <a:defRPr/>
              </a:pPr>
              <a:r>
                <a:rPr kumimoji="0" lang="ja-JP" altLang="en-US" sz="1400" b="1" i="0" strike="noStrike" kern="1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　　４　スマートシティ、スタートアップ</a:t>
              </a:r>
              <a:endParaRPr kumimoji="0" lang="en-US" altLang="ja-JP" sz="1400" b="1" i="0" strike="noStrike" kern="1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Times New Roman" panose="02020603050405020304" pitchFamily="18" charset="0"/>
              </a:endParaRPr>
            </a:p>
            <a:p>
              <a:pPr marR="0" lvl="0" indent="441325" algn="just" defTabSz="457200" rtl="0" eaLnBrk="1" fontAlgn="auto" latinLnBrk="0" hangingPunct="1">
                <a:buClrTx/>
                <a:buSzTx/>
                <a:buFontTx/>
                <a:buNone/>
                <a:tabLst/>
                <a:defRPr/>
              </a:pPr>
              <a:r>
                <a:rPr kumimoji="0" lang="ja-JP" altLang="en-US" sz="1300" b="0" i="0" strike="noStrike" kern="1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　　　　</a:t>
              </a:r>
              <a:r>
                <a:rPr lang="ja-JP" altLang="en-US" sz="1300" kern="100" dirty="0">
                  <a:latin typeface="BIZ UDPゴシック" panose="020B0400000000000000" pitchFamily="50" charset="-128"/>
                  <a:ea typeface="BIZ UDPゴシック" panose="020B0400000000000000" pitchFamily="50" charset="-128"/>
                  <a:cs typeface="Times New Roman" panose="02020603050405020304" pitchFamily="18" charset="0"/>
                </a:rPr>
                <a:t>⑨</a:t>
              </a:r>
              <a:r>
                <a:rPr kumimoji="0" lang="ja-JP" altLang="en-US" sz="1300" b="0" i="0" strike="noStrike" kern="1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　スマートシティ</a:t>
              </a:r>
              <a:endParaRPr kumimoji="0" lang="en-US" altLang="ja-JP" sz="1300" b="0" i="0" strike="noStrike" kern="1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Times New Roman" panose="02020603050405020304" pitchFamily="18" charset="0"/>
              </a:endParaRPr>
            </a:p>
            <a:p>
              <a:pPr marR="0" lvl="0" indent="441325" algn="just" defTabSz="457200" rtl="0" eaLnBrk="1" fontAlgn="auto" latinLnBrk="0" hangingPunct="1">
                <a:buClrTx/>
                <a:buSzTx/>
                <a:buFontTx/>
                <a:buNone/>
                <a:tabLst/>
                <a:defRPr/>
              </a:pPr>
              <a:r>
                <a:rPr lang="ja-JP" altLang="en-US" sz="1300" kern="100" dirty="0">
                  <a:latin typeface="BIZ UDPゴシック" panose="020B0400000000000000" pitchFamily="50" charset="-128"/>
                  <a:ea typeface="BIZ UDPゴシック" panose="020B0400000000000000" pitchFamily="50" charset="-128"/>
                  <a:cs typeface="Times New Roman" panose="02020603050405020304" pitchFamily="18" charset="0"/>
                </a:rPr>
                <a:t>　　　　⑩　スタートアップ</a:t>
              </a:r>
              <a:endParaRPr lang="en-US" altLang="ja-JP" sz="1300" kern="100" dirty="0">
                <a:latin typeface="BIZ UDPゴシック" panose="020B0400000000000000" pitchFamily="50" charset="-128"/>
                <a:ea typeface="BIZ UDPゴシック" panose="020B0400000000000000" pitchFamily="50" charset="-128"/>
                <a:cs typeface="Times New Roman" panose="02020603050405020304" pitchFamily="18" charset="0"/>
              </a:endParaRPr>
            </a:p>
            <a:p>
              <a:pPr lvl="0" indent="441325" algn="just">
                <a:spcBef>
                  <a:spcPts val="600"/>
                </a:spcBef>
                <a:defRPr/>
              </a:pPr>
              <a:r>
                <a:rPr kumimoji="0" lang="ja-JP" altLang="en-US" sz="1400" b="1" i="0" strike="noStrike" kern="1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　　５　観光・文化、</a:t>
              </a:r>
              <a:r>
                <a:rPr lang="ja-JP" altLang="en-US" sz="1400" b="1" kern="100" dirty="0">
                  <a:latin typeface="BIZ UDPゴシック" panose="020B0400000000000000" pitchFamily="50" charset="-128"/>
                  <a:ea typeface="BIZ UDPゴシック" panose="020B0400000000000000" pitchFamily="50" charset="-128"/>
                  <a:cs typeface="Times New Roman" panose="02020603050405020304" pitchFamily="18" charset="0"/>
                </a:rPr>
                <a:t>おもてなし</a:t>
              </a:r>
              <a:endParaRPr kumimoji="0" lang="en-US" altLang="ja-JP" sz="1400" b="1" i="0" strike="noStrike" kern="1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Times New Roman" panose="02020603050405020304" pitchFamily="18" charset="0"/>
              </a:endParaRPr>
            </a:p>
            <a:p>
              <a:pPr marR="0" lvl="0" indent="441325" algn="just" defTabSz="457200" rtl="0" eaLnBrk="1" fontAlgn="auto" latinLnBrk="0" hangingPunct="1">
                <a:buClrTx/>
                <a:buSzTx/>
                <a:buFontTx/>
                <a:buNone/>
                <a:tabLst/>
                <a:defRPr/>
              </a:pPr>
              <a:r>
                <a:rPr kumimoji="0" lang="ja-JP" altLang="en-US" sz="1300" b="1" i="0" strike="noStrike" kern="1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　</a:t>
              </a:r>
              <a:r>
                <a:rPr kumimoji="0" lang="ja-JP" altLang="en-US" sz="1300" b="0" i="0" strike="noStrike" kern="1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　　　</a:t>
              </a:r>
              <a:r>
                <a:rPr lang="ja-JP" altLang="en-US" sz="1300" kern="100" dirty="0">
                  <a:latin typeface="BIZ UDPゴシック" panose="020B0400000000000000" pitchFamily="50" charset="-128"/>
                  <a:ea typeface="BIZ UDPゴシック" panose="020B0400000000000000" pitchFamily="50" charset="-128"/>
                  <a:cs typeface="Times New Roman" panose="02020603050405020304" pitchFamily="18" charset="0"/>
                </a:rPr>
                <a:t>⑪</a:t>
              </a:r>
              <a:r>
                <a:rPr kumimoji="0" lang="ja-JP" altLang="en-US" sz="1300" b="0" i="0" strike="noStrike" kern="1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　多様な都市魅力の創出･発信</a:t>
              </a:r>
              <a:endParaRPr kumimoji="0" lang="en-US" altLang="ja-JP" sz="1300" b="0" i="0" strike="noStrike" kern="1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Times New Roman" panose="02020603050405020304" pitchFamily="18" charset="0"/>
              </a:endParaRPr>
            </a:p>
            <a:p>
              <a:pPr lvl="0" indent="441325" algn="just">
                <a:defRPr/>
              </a:pPr>
              <a:r>
                <a:rPr kumimoji="0" lang="ja-JP" altLang="en-US" sz="1300" b="0" i="0" strike="noStrike" kern="1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　　　　</a:t>
              </a:r>
              <a:r>
                <a:rPr lang="ja-JP" altLang="en-US" sz="1300" kern="100" dirty="0">
                  <a:latin typeface="BIZ UDPゴシック" panose="020B0400000000000000" pitchFamily="50" charset="-128"/>
                  <a:ea typeface="BIZ UDPゴシック" panose="020B0400000000000000" pitchFamily="50" charset="-128"/>
                  <a:cs typeface="Times New Roman" panose="02020603050405020304" pitchFamily="18" charset="0"/>
                </a:rPr>
                <a:t>⑫</a:t>
              </a:r>
              <a:r>
                <a:rPr kumimoji="0" lang="ja-JP" altLang="en-US" sz="1300" b="0" i="0" strike="noStrike" kern="1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　移動の利便性</a:t>
              </a:r>
              <a:endParaRPr kumimoji="0" lang="en-US" altLang="ja-JP" sz="1300" b="0" i="0" strike="noStrike" kern="1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Times New Roman" panose="02020603050405020304" pitchFamily="18" charset="0"/>
              </a:endParaRPr>
            </a:p>
            <a:p>
              <a:pPr marR="0" lvl="0" indent="441325" algn="just" defTabSz="457200" rtl="0" eaLnBrk="1" fontAlgn="auto" latinLnBrk="0" hangingPunct="1">
                <a:buClrTx/>
                <a:buSzTx/>
                <a:buFontTx/>
                <a:buNone/>
                <a:tabLst/>
                <a:defRPr/>
              </a:pPr>
              <a:r>
                <a:rPr kumimoji="0" lang="ja-JP" altLang="en-US" sz="1300" b="0" i="0" strike="noStrike" kern="1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　　　　</a:t>
              </a:r>
              <a:r>
                <a:rPr lang="ja-JP" altLang="en-US" sz="1300" kern="100" dirty="0">
                  <a:latin typeface="BIZ UDPゴシック" panose="020B0400000000000000" pitchFamily="50" charset="-128"/>
                  <a:ea typeface="BIZ UDPゴシック" panose="020B0400000000000000" pitchFamily="50" charset="-128"/>
                  <a:cs typeface="Times New Roman" panose="02020603050405020304" pitchFamily="18" charset="0"/>
                </a:rPr>
                <a:t>⑬</a:t>
              </a:r>
              <a:r>
                <a:rPr kumimoji="0" lang="ja-JP" altLang="en-US" sz="1300" b="0" i="0" strike="noStrike" kern="1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　空港運用の強化</a:t>
              </a:r>
              <a:endParaRPr kumimoji="0" lang="en-US" altLang="ja-JP" sz="1300" b="0" i="0" strike="noStrike" kern="1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Times New Roman" panose="02020603050405020304" pitchFamily="18" charset="0"/>
              </a:endParaRPr>
            </a:p>
            <a:p>
              <a:pPr lvl="0" indent="441325" algn="just">
                <a:spcBef>
                  <a:spcPts val="600"/>
                </a:spcBef>
                <a:defRPr/>
              </a:pPr>
              <a:r>
                <a:rPr lang="en-US" altLang="ja-JP" sz="1600" b="1" kern="100" dirty="0">
                  <a:latin typeface="BIZ UDPゴシック" panose="020B0400000000000000" pitchFamily="50" charset="-128"/>
                  <a:ea typeface="BIZ UDPゴシック" panose="020B0400000000000000" pitchFamily="50" charset="-128"/>
                  <a:cs typeface="Times New Roman" panose="02020603050405020304" pitchFamily="18" charset="0"/>
                </a:rPr>
                <a:t>Ⅲ</a:t>
              </a:r>
              <a:r>
                <a:rPr lang="ja-JP" altLang="en-US" sz="1600" b="1" kern="100" dirty="0">
                  <a:latin typeface="BIZ UDPゴシック" panose="020B0400000000000000" pitchFamily="50" charset="-128"/>
                  <a:ea typeface="BIZ UDPゴシック" panose="020B0400000000000000" pitchFamily="50" charset="-128"/>
                  <a:cs typeface="Times New Roman" panose="02020603050405020304" pitchFamily="18" charset="0"/>
                </a:rPr>
                <a:t>　万博会場の整備・運営にあたって</a:t>
              </a:r>
              <a:endParaRPr lang="en-US" altLang="ja-JP" sz="1600" b="1" kern="100" dirty="0">
                <a:latin typeface="BIZ UDPゴシック" panose="020B0400000000000000" pitchFamily="50" charset="-128"/>
                <a:ea typeface="BIZ UDPゴシック" panose="020B0400000000000000" pitchFamily="50" charset="-128"/>
                <a:cs typeface="Times New Roman" panose="02020603050405020304" pitchFamily="18" charset="0"/>
              </a:endParaRPr>
            </a:p>
            <a:p>
              <a:pPr lvl="0" indent="808038" algn="just">
                <a:defRPr/>
              </a:pPr>
              <a:r>
                <a:rPr lang="ja-JP" altLang="en-US" sz="1300" kern="100" dirty="0">
                  <a:latin typeface="BIZ UDPゴシック" panose="020B0400000000000000" pitchFamily="50" charset="-128"/>
                  <a:ea typeface="BIZ UDPゴシック" panose="020B0400000000000000" pitchFamily="50" charset="-128"/>
                  <a:cs typeface="Times New Roman" panose="02020603050405020304" pitchFamily="18" charset="0"/>
                </a:rPr>
                <a:t> ①　中小企業等の参画促進、木材の利用促進</a:t>
              </a:r>
              <a:endParaRPr lang="en-US" altLang="ja-JP" sz="1300" kern="100" dirty="0">
                <a:latin typeface="BIZ UDPゴシック" panose="020B0400000000000000" pitchFamily="50" charset="-128"/>
                <a:ea typeface="BIZ UDPゴシック" panose="020B0400000000000000" pitchFamily="50" charset="-128"/>
                <a:cs typeface="Times New Roman" panose="02020603050405020304" pitchFamily="18" charset="0"/>
              </a:endParaRPr>
            </a:p>
            <a:p>
              <a:pPr lvl="0" indent="808038" algn="just">
                <a:defRPr/>
              </a:pPr>
              <a:r>
                <a:rPr lang="en-US" altLang="ja-JP" sz="1300" kern="100" dirty="0">
                  <a:latin typeface="BIZ UDPゴシック" panose="020B0400000000000000" pitchFamily="50" charset="-128"/>
                  <a:ea typeface="BIZ UDPゴシック" panose="020B0400000000000000" pitchFamily="50" charset="-128"/>
                  <a:cs typeface="Times New Roman" panose="02020603050405020304" pitchFamily="18" charset="0"/>
                </a:rPr>
                <a:t> </a:t>
              </a:r>
              <a:r>
                <a:rPr lang="ja-JP" altLang="en-US" sz="1300" kern="100" dirty="0">
                  <a:latin typeface="BIZ UDPゴシック" panose="020B0400000000000000" pitchFamily="50" charset="-128"/>
                  <a:ea typeface="BIZ UDPゴシック" panose="020B0400000000000000" pitchFamily="50" charset="-128"/>
                  <a:cs typeface="Times New Roman" panose="02020603050405020304" pitchFamily="18" charset="0"/>
                </a:rPr>
                <a:t>②　防災対策、テロ・サイバー等防犯対策、雑踏対策</a:t>
              </a:r>
              <a:endParaRPr lang="en-US" altLang="ja-JP" sz="1300" kern="100" dirty="0">
                <a:latin typeface="BIZ UDPゴシック" panose="020B0400000000000000" pitchFamily="50" charset="-128"/>
                <a:ea typeface="BIZ UDPゴシック" panose="020B0400000000000000" pitchFamily="50" charset="-128"/>
                <a:cs typeface="Times New Roman" panose="02020603050405020304" pitchFamily="18" charset="0"/>
              </a:endParaRPr>
            </a:p>
            <a:p>
              <a:pPr lvl="0" indent="808038" algn="just">
                <a:defRPr/>
              </a:pPr>
              <a:r>
                <a:rPr lang="ja-JP" altLang="en-US" sz="1300" kern="100" dirty="0">
                  <a:latin typeface="BIZ UDPゴシック" panose="020B0400000000000000" pitchFamily="50" charset="-128"/>
                  <a:ea typeface="BIZ UDPゴシック" panose="020B0400000000000000" pitchFamily="50" charset="-128"/>
                  <a:cs typeface="Times New Roman" panose="02020603050405020304" pitchFamily="18" charset="0"/>
                </a:rPr>
                <a:t>　　　などのセキュリティ対策</a:t>
              </a:r>
              <a:endParaRPr lang="en-US" altLang="ja-JP" sz="1300" kern="100" dirty="0">
                <a:latin typeface="BIZ UDPゴシック" panose="020B0400000000000000" pitchFamily="50" charset="-128"/>
                <a:ea typeface="BIZ UDPゴシック" panose="020B0400000000000000" pitchFamily="50" charset="-128"/>
                <a:cs typeface="Times New Roman" panose="02020603050405020304" pitchFamily="18" charset="0"/>
              </a:endParaRPr>
            </a:p>
            <a:p>
              <a:pPr lvl="0" indent="808038" algn="just">
                <a:defRPr/>
              </a:pPr>
              <a:r>
                <a:rPr lang="en-US" altLang="ja-JP" sz="1300" kern="100" dirty="0">
                  <a:latin typeface="BIZ UDPゴシック" panose="020B0400000000000000" pitchFamily="50" charset="-128"/>
                  <a:ea typeface="BIZ UDPゴシック" panose="020B0400000000000000" pitchFamily="50" charset="-128"/>
                  <a:cs typeface="Times New Roman" panose="02020603050405020304" pitchFamily="18" charset="0"/>
                </a:rPr>
                <a:t> </a:t>
              </a:r>
              <a:r>
                <a:rPr lang="ja-JP" altLang="en-US" sz="1300" kern="100" dirty="0">
                  <a:latin typeface="BIZ UDPゴシック" panose="020B0400000000000000" pitchFamily="50" charset="-128"/>
                  <a:ea typeface="BIZ UDPゴシック" panose="020B0400000000000000" pitchFamily="50" charset="-128"/>
                  <a:cs typeface="Times New Roman" panose="02020603050405020304" pitchFamily="18" charset="0"/>
                </a:rPr>
                <a:t>③　感染症対策の強化</a:t>
              </a:r>
              <a:endParaRPr lang="en-US" altLang="ja-JP" sz="1300" kern="100" dirty="0">
                <a:latin typeface="BIZ UDPゴシック" panose="020B0400000000000000" pitchFamily="50" charset="-128"/>
                <a:ea typeface="BIZ UDPゴシック" panose="020B0400000000000000" pitchFamily="50" charset="-128"/>
                <a:cs typeface="Times New Roman" panose="02020603050405020304" pitchFamily="18" charset="0"/>
              </a:endParaRPr>
            </a:p>
            <a:p>
              <a:pPr lvl="0" indent="808038" algn="just">
                <a:defRPr/>
              </a:pPr>
              <a:r>
                <a:rPr lang="en-US" altLang="ja-JP" sz="1300" kern="100" dirty="0">
                  <a:latin typeface="BIZ UDPゴシック" panose="020B0400000000000000" pitchFamily="50" charset="-128"/>
                  <a:ea typeface="BIZ UDPゴシック" panose="020B0400000000000000" pitchFamily="50" charset="-128"/>
                  <a:cs typeface="Times New Roman" panose="02020603050405020304" pitchFamily="18" charset="0"/>
                </a:rPr>
                <a:t> </a:t>
              </a:r>
              <a:r>
                <a:rPr lang="ja-JP" altLang="en-US" sz="1300" kern="100" dirty="0">
                  <a:latin typeface="BIZ UDPゴシック" panose="020B0400000000000000" pitchFamily="50" charset="-128"/>
                  <a:ea typeface="BIZ UDPゴシック" panose="020B0400000000000000" pitchFamily="50" charset="-128"/>
                  <a:cs typeface="Times New Roman" panose="02020603050405020304" pitchFamily="18" charset="0"/>
                </a:rPr>
                <a:t>④　一般交通への働きかけ</a:t>
              </a:r>
              <a:r>
                <a:rPr lang="en-US" altLang="ja-JP" sz="1300" kern="100" dirty="0">
                  <a:latin typeface="BIZ UDPゴシック" panose="020B0400000000000000" pitchFamily="50" charset="-128"/>
                  <a:ea typeface="BIZ UDPゴシック" panose="020B0400000000000000" pitchFamily="50" charset="-128"/>
                  <a:cs typeface="Times New Roman" panose="02020603050405020304" pitchFamily="18" charset="0"/>
                </a:rPr>
                <a:t>TDM</a:t>
              </a:r>
            </a:p>
            <a:p>
              <a:pPr lvl="0" indent="808038" algn="just">
                <a:defRPr/>
              </a:pPr>
              <a:r>
                <a:rPr lang="en-US" altLang="ja-JP" sz="1300" kern="100" dirty="0">
                  <a:latin typeface="BIZ UDPゴシック" panose="020B0400000000000000" pitchFamily="50" charset="-128"/>
                  <a:ea typeface="BIZ UDPゴシック" panose="020B0400000000000000" pitchFamily="50" charset="-128"/>
                  <a:cs typeface="Times New Roman" panose="02020603050405020304" pitchFamily="18" charset="0"/>
                </a:rPr>
                <a:t> </a:t>
              </a:r>
              <a:r>
                <a:rPr lang="ja-JP" altLang="en-US" sz="1300" kern="100" dirty="0">
                  <a:latin typeface="BIZ UDPゴシック" panose="020B0400000000000000" pitchFamily="50" charset="-128"/>
                  <a:ea typeface="BIZ UDPゴシック" panose="020B0400000000000000" pitchFamily="50" charset="-128"/>
                  <a:cs typeface="Times New Roman" panose="02020603050405020304" pitchFamily="18" charset="0"/>
                </a:rPr>
                <a:t>⑤　万博開催時の物流交通対策</a:t>
              </a:r>
              <a:endParaRPr lang="en-US" altLang="ja-JP" sz="1300" kern="100" dirty="0">
                <a:latin typeface="BIZ UDPゴシック" panose="020B0400000000000000" pitchFamily="50" charset="-128"/>
                <a:ea typeface="BIZ UDPゴシック" panose="020B0400000000000000" pitchFamily="50" charset="-128"/>
                <a:cs typeface="Times New Roman" panose="02020603050405020304" pitchFamily="18" charset="0"/>
              </a:endParaRPr>
            </a:p>
            <a:p>
              <a:pPr lvl="0" indent="808038" algn="just">
                <a:defRPr/>
              </a:pPr>
              <a:r>
                <a:rPr lang="en-US" altLang="ja-JP" sz="1300" kern="100" dirty="0">
                  <a:latin typeface="BIZ UDPゴシック" panose="020B0400000000000000" pitchFamily="50" charset="-128"/>
                  <a:ea typeface="BIZ UDPゴシック" panose="020B0400000000000000" pitchFamily="50" charset="-128"/>
                  <a:cs typeface="Times New Roman" panose="02020603050405020304" pitchFamily="18" charset="0"/>
                </a:rPr>
                <a:t> </a:t>
              </a:r>
              <a:endParaRPr lang="en-US" altLang="ja-JP" sz="1400" dirty="0">
                <a:latin typeface="BIZ UDPゴシック" panose="020B0400000000000000" pitchFamily="50" charset="-128"/>
                <a:ea typeface="BIZ UDPゴシック" panose="020B0400000000000000" pitchFamily="50" charset="-128"/>
              </a:endParaRPr>
            </a:p>
          </p:txBody>
        </p:sp>
        <p:sp>
          <p:nvSpPr>
            <p:cNvPr id="6" name="テキスト ボックス 5">
              <a:extLst>
                <a:ext uri="{FF2B5EF4-FFF2-40B4-BE49-F238E27FC236}">
                  <a16:creationId xmlns:a16="http://schemas.microsoft.com/office/drawing/2014/main" id="{A16E0FB0-D25E-419A-84B4-8EDEFC81B60B}"/>
                </a:ext>
              </a:extLst>
            </p:cNvPr>
            <p:cNvSpPr txBox="1"/>
            <p:nvPr/>
          </p:nvSpPr>
          <p:spPr>
            <a:xfrm>
              <a:off x="6932626" y="674346"/>
              <a:ext cx="1095923" cy="5272413"/>
            </a:xfrm>
            <a:prstGeom prst="rect">
              <a:avLst/>
            </a:prstGeom>
            <a:noFill/>
          </p:spPr>
          <p:txBody>
            <a:bodyPr wrap="square">
              <a:spAutoFit/>
            </a:bodyPr>
            <a:lstStyle/>
            <a:p>
              <a:pPr marL="152400" marR="0" lvl="0" indent="-152400" algn="just" defTabSz="457200" rtl="0" eaLnBrk="1" fontAlgn="auto" latinLnBrk="0" hangingPunct="1">
                <a:spcBef>
                  <a:spcPts val="600"/>
                </a:spcBef>
                <a:spcAft>
                  <a:spcPts val="0"/>
                </a:spcAft>
                <a:buClrTx/>
                <a:buSzTx/>
                <a:buFontTx/>
                <a:buNone/>
                <a:tabLst/>
                <a:defRPr/>
              </a:pPr>
              <a:r>
                <a:rPr kumimoji="0" lang="ja-JP" altLang="en-US" sz="1400" b="1"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a:t>
              </a:r>
              <a:r>
                <a:rPr kumimoji="0" lang="en-US" altLang="ja-JP" sz="1400" b="1"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  1</a:t>
              </a:r>
            </a:p>
            <a:p>
              <a:pPr marL="152400" marR="0" lvl="0" indent="-152400" algn="just" defTabSz="457200" rtl="0" eaLnBrk="1" fontAlgn="auto" latinLnBrk="0" hangingPunct="1">
                <a:spcBef>
                  <a:spcPts val="1200"/>
                </a:spcBef>
                <a:spcAft>
                  <a:spcPts val="0"/>
                </a:spcAft>
                <a:buClrTx/>
                <a:buSzTx/>
                <a:buFontTx/>
                <a:buNone/>
                <a:tabLst/>
                <a:defRPr/>
              </a:pPr>
              <a:endParaRPr kumimoji="0" lang="en-US" altLang="ja-JP" sz="1050" b="1"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endParaRPr>
            </a:p>
            <a:p>
              <a:pPr marL="152400" marR="0" lvl="0" indent="-152400" algn="just" defTabSz="457200" rtl="0" eaLnBrk="1" fontAlgn="auto" latinLnBrk="0" hangingPunct="1">
                <a:spcBef>
                  <a:spcPts val="600"/>
                </a:spcBef>
                <a:spcAft>
                  <a:spcPts val="0"/>
                </a:spcAft>
                <a:buClrTx/>
                <a:buSzTx/>
                <a:buFontTx/>
                <a:buNone/>
                <a:tabLst/>
                <a:defRPr/>
              </a:pPr>
              <a:r>
                <a:rPr kumimoji="0" lang="ja-JP" altLang="en-US" sz="1400" b="1"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  </a:t>
              </a:r>
              <a:r>
                <a:rPr lang="en-US" altLang="ja-JP" sz="1400" b="1" kern="100" noProof="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rPr>
                <a:t>3</a:t>
              </a:r>
              <a:endParaRPr kumimoji="0" lang="en-US" altLang="ja-JP" sz="1400" b="1"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endParaRPr>
            </a:p>
            <a:p>
              <a:pPr marL="152400" marR="0" lvl="0" indent="-152400" algn="just" defTabSz="457200" rtl="0" eaLnBrk="1" fontAlgn="auto" latinLnBrk="0" hangingPunct="1">
                <a:spcAft>
                  <a:spcPts val="0"/>
                </a:spcAft>
                <a:buClrTx/>
                <a:buSzTx/>
                <a:buFontTx/>
                <a:buNone/>
                <a:tabLst/>
                <a:defRPr/>
              </a:pPr>
              <a:endParaRPr kumimoji="0" lang="en-US" altLang="ja-JP" sz="1400" b="1"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endParaRPr>
            </a:p>
            <a:p>
              <a:pPr marL="152400" marR="0" lvl="0" indent="-152400" algn="just" defTabSz="457200" rtl="0" eaLnBrk="1" fontAlgn="auto" latinLnBrk="0" hangingPunct="1">
                <a:spcBef>
                  <a:spcPts val="1800"/>
                </a:spcBef>
                <a:spcAft>
                  <a:spcPts val="0"/>
                </a:spcAft>
                <a:buClrTx/>
                <a:buSzTx/>
                <a:buFontTx/>
                <a:buNone/>
                <a:tabLst/>
                <a:defRPr/>
              </a:pPr>
              <a:r>
                <a:rPr kumimoji="0" lang="ja-JP" altLang="en-US" sz="1400" b="1"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  </a:t>
              </a:r>
              <a:r>
                <a:rPr lang="en-US" altLang="ja-JP" sz="1400" b="1" kern="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rPr>
                <a:t>9</a:t>
              </a:r>
              <a:endParaRPr kumimoji="0" lang="en-US" altLang="ja-JP" sz="1400" b="1"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endParaRPr>
            </a:p>
            <a:p>
              <a:pPr marL="152400" marR="0" lvl="0" indent="-152400" algn="just" defTabSz="457200" rtl="0" eaLnBrk="1" fontAlgn="auto" latinLnBrk="0" hangingPunct="1">
                <a:spcAft>
                  <a:spcPts val="0"/>
                </a:spcAft>
                <a:buClrTx/>
                <a:buSzTx/>
                <a:buFontTx/>
                <a:buNone/>
                <a:tabLst/>
                <a:defRPr/>
              </a:pPr>
              <a:endParaRPr kumimoji="0" lang="en-US" altLang="ja-JP" sz="1400" b="1"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endParaRPr>
            </a:p>
            <a:p>
              <a:pPr marL="152400" marR="0" lvl="0" indent="-152400" algn="just" defTabSz="457200" rtl="0" eaLnBrk="1" fontAlgn="auto" latinLnBrk="0" hangingPunct="1">
                <a:spcAft>
                  <a:spcPts val="0"/>
                </a:spcAft>
                <a:buClrTx/>
                <a:buSzTx/>
                <a:buFontTx/>
                <a:buNone/>
                <a:tabLst/>
                <a:defRPr/>
              </a:pPr>
              <a:endParaRPr kumimoji="0" lang="en-US" altLang="ja-JP" sz="1400" b="1"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endParaRPr>
            </a:p>
            <a:p>
              <a:pPr marL="152400" marR="0" lvl="0" indent="-152400" algn="just" defTabSz="457200" rtl="0" eaLnBrk="1" fontAlgn="auto" latinLnBrk="0" hangingPunct="1">
                <a:spcAft>
                  <a:spcPts val="0"/>
                </a:spcAft>
                <a:buClrTx/>
                <a:buSzTx/>
                <a:buFontTx/>
                <a:buNone/>
                <a:tabLst/>
                <a:defRPr/>
              </a:pPr>
              <a:endParaRPr kumimoji="0" lang="en-US" altLang="ja-JP" sz="1400" b="1"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endParaRPr>
            </a:p>
            <a:p>
              <a:pPr marL="152400" marR="0" lvl="0" indent="-152400" algn="just" defTabSz="457200" rtl="0" eaLnBrk="1" fontAlgn="auto" latinLnBrk="0" hangingPunct="1">
                <a:spcBef>
                  <a:spcPts val="1800"/>
                </a:spcBef>
                <a:spcAft>
                  <a:spcPts val="0"/>
                </a:spcAft>
                <a:buClrTx/>
                <a:buSzTx/>
                <a:buFontTx/>
                <a:buNone/>
                <a:tabLst/>
                <a:defRPr/>
              </a:pPr>
              <a:r>
                <a:rPr kumimoji="0" lang="ja-JP" altLang="en-US" sz="1400" b="1"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 </a:t>
              </a:r>
              <a:r>
                <a:rPr lang="en-US" altLang="ja-JP" sz="1400" b="1" kern="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rPr>
                <a:t>19</a:t>
              </a:r>
              <a:endParaRPr kumimoji="0" lang="en-US" altLang="ja-JP" sz="1400" b="1"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endParaRPr>
            </a:p>
            <a:p>
              <a:pPr marL="152400" marR="0" lvl="0" indent="-152400" algn="just" defTabSz="457200" rtl="0" eaLnBrk="1" fontAlgn="auto" latinLnBrk="0" hangingPunct="1">
                <a:spcAft>
                  <a:spcPts val="0"/>
                </a:spcAft>
                <a:buClrTx/>
                <a:buSzTx/>
                <a:buFontTx/>
                <a:buNone/>
                <a:tabLst/>
                <a:defRPr/>
              </a:pPr>
              <a:endParaRPr kumimoji="0" lang="en-US" altLang="ja-JP" sz="1400" b="1"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endParaRPr>
            </a:p>
            <a:p>
              <a:pPr marL="152400" marR="0" lvl="0" indent="-152400" algn="just" defTabSz="457200" rtl="0" eaLnBrk="1" fontAlgn="auto" latinLnBrk="0" hangingPunct="1">
                <a:spcBef>
                  <a:spcPts val="600"/>
                </a:spcBef>
                <a:spcAft>
                  <a:spcPts val="0"/>
                </a:spcAft>
                <a:buClrTx/>
                <a:buSzTx/>
                <a:buFontTx/>
                <a:buNone/>
                <a:tabLst/>
                <a:defRPr/>
              </a:pPr>
              <a:endParaRPr kumimoji="0" lang="en-US" altLang="ja-JP" sz="900" b="1"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endParaRPr>
            </a:p>
            <a:p>
              <a:pPr marL="152400" marR="0" lvl="0" indent="-152400" algn="just" defTabSz="457200" rtl="0" eaLnBrk="1" fontAlgn="auto" latinLnBrk="0" hangingPunct="1">
                <a:spcBef>
                  <a:spcPts val="600"/>
                </a:spcBef>
                <a:spcAft>
                  <a:spcPts val="0"/>
                </a:spcAft>
                <a:buClrTx/>
                <a:buSzTx/>
                <a:buFontTx/>
                <a:buNone/>
                <a:tabLst/>
                <a:defRPr/>
              </a:pPr>
              <a:r>
                <a:rPr kumimoji="0" lang="ja-JP" altLang="en-US" sz="1400" b="1"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 </a:t>
              </a:r>
              <a:r>
                <a:rPr lang="en-US" altLang="ja-JP" sz="1400" b="1" kern="100" noProof="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rPr>
                <a:t>27</a:t>
              </a:r>
              <a:endParaRPr kumimoji="0" lang="en-US" altLang="ja-JP" sz="1400" b="1"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endParaRPr>
            </a:p>
            <a:p>
              <a:pPr marL="152400" marR="0" lvl="0" indent="-152400" algn="just" defTabSz="457200" rtl="0" eaLnBrk="1" fontAlgn="auto" latinLnBrk="0" hangingPunct="1">
                <a:spcAft>
                  <a:spcPts val="0"/>
                </a:spcAft>
                <a:buClrTx/>
                <a:buSzTx/>
                <a:buFontTx/>
                <a:buNone/>
                <a:tabLst/>
                <a:defRPr/>
              </a:pPr>
              <a:endParaRPr kumimoji="0" lang="en-US" altLang="ja-JP" sz="1400" b="1"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endParaRPr>
            </a:p>
            <a:p>
              <a:pPr marL="152400" marR="0" lvl="0" indent="-152400" algn="just" defTabSz="457200" rtl="0" eaLnBrk="1" fontAlgn="auto" latinLnBrk="0" hangingPunct="1">
                <a:spcAft>
                  <a:spcPts val="0"/>
                </a:spcAft>
                <a:buClrTx/>
                <a:buSzTx/>
                <a:buFontTx/>
                <a:buNone/>
                <a:tabLst/>
                <a:defRPr/>
              </a:pPr>
              <a:endParaRPr kumimoji="0" lang="en-US" altLang="ja-JP" sz="1400" b="1"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endParaRPr>
            </a:p>
            <a:p>
              <a:pPr marL="152400" marR="0" lvl="0" indent="-152400" algn="just" defTabSz="457200" rtl="0" eaLnBrk="1" fontAlgn="auto" latinLnBrk="0" hangingPunct="1">
                <a:spcAft>
                  <a:spcPts val="0"/>
                </a:spcAft>
                <a:buClrTx/>
                <a:buSzTx/>
                <a:buFontTx/>
                <a:buNone/>
                <a:tabLst/>
                <a:defRPr/>
              </a:pPr>
              <a:r>
                <a:rPr kumimoji="0" lang="ja-JP" altLang="en-US" sz="1400" b="1"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a:t>
              </a:r>
              <a:r>
                <a:rPr kumimoji="0" lang="ja-JP" altLang="en-US" sz="1400" b="1" i="0" u="none" strike="noStrike" kern="100" cap="none" spc="0" normalizeH="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 </a:t>
              </a:r>
              <a:r>
                <a:rPr lang="en-US" altLang="ja-JP" sz="1400" b="1" kern="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rPr>
                <a:t>33</a:t>
              </a:r>
              <a:endParaRPr kumimoji="0" lang="en-US" altLang="ja-JP" sz="1400" b="1"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endParaRPr>
            </a:p>
            <a:p>
              <a:pPr marL="152400" marR="0" lvl="0" indent="-152400" algn="just" defTabSz="457200" rtl="0" eaLnBrk="1" fontAlgn="auto" latinLnBrk="0" hangingPunct="1">
                <a:spcAft>
                  <a:spcPts val="0"/>
                </a:spcAft>
                <a:buClrTx/>
                <a:buSzTx/>
                <a:buFontTx/>
                <a:buNone/>
                <a:tabLst/>
                <a:defRPr/>
              </a:pPr>
              <a:endParaRPr kumimoji="0" lang="en-US" altLang="ja-JP" sz="1400" b="1"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endParaRPr>
            </a:p>
            <a:p>
              <a:pPr marL="152400" marR="0" lvl="0" indent="-152400" algn="just" defTabSz="457200" rtl="0" eaLnBrk="1" fontAlgn="auto" latinLnBrk="0" hangingPunct="1">
                <a:spcAft>
                  <a:spcPts val="0"/>
                </a:spcAft>
                <a:buClrTx/>
                <a:buSzTx/>
                <a:buFontTx/>
                <a:buNone/>
                <a:tabLst/>
                <a:defRPr/>
              </a:pPr>
              <a:endParaRPr kumimoji="0" lang="en-US" altLang="ja-JP" sz="1400" b="1"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endParaRPr>
            </a:p>
            <a:p>
              <a:pPr marL="152400" marR="0" lvl="0" indent="-152400" algn="just" defTabSz="457200" rtl="0" eaLnBrk="1" fontAlgn="auto" latinLnBrk="0" hangingPunct="1">
                <a:spcAft>
                  <a:spcPts val="0"/>
                </a:spcAft>
                <a:buClrTx/>
                <a:buSzTx/>
                <a:buFontTx/>
                <a:buNone/>
                <a:tabLst/>
                <a:defRPr/>
              </a:pPr>
              <a:endParaRPr lang="en-US" altLang="ja-JP" sz="800" b="1" kern="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endParaRPr>
            </a:p>
            <a:p>
              <a:pPr marL="152400" marR="0" lvl="0" indent="-152400" algn="just" defTabSz="457200" rtl="0" eaLnBrk="1" fontAlgn="auto" latinLnBrk="0" hangingPunct="1">
                <a:spcAft>
                  <a:spcPts val="0"/>
                </a:spcAft>
                <a:buClrTx/>
                <a:buSzTx/>
                <a:buFontTx/>
                <a:buNone/>
                <a:tabLst/>
                <a:defRPr/>
              </a:pPr>
              <a:endParaRPr kumimoji="0" lang="en-US" altLang="ja-JP" sz="1200" b="1"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endParaRPr>
            </a:p>
            <a:p>
              <a:pPr marL="152400" lvl="0" indent="-152400" algn="just">
                <a:defRPr/>
              </a:pPr>
              <a:r>
                <a:rPr lang="ja-JP" altLang="en-US" sz="1400" b="1" kern="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rPr>
                <a:t>・・・ </a:t>
              </a:r>
              <a:r>
                <a:rPr lang="en-US" altLang="ja-JP" sz="1400" b="1" kern="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rPr>
                <a:t>43</a:t>
              </a:r>
            </a:p>
          </p:txBody>
        </p:sp>
      </p:grpSp>
    </p:spTree>
    <p:extLst>
      <p:ext uri="{BB962C8B-B14F-4D97-AF65-F5344CB8AC3E}">
        <p14:creationId xmlns:p14="http://schemas.microsoft.com/office/powerpoint/2010/main" val="26387995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1"/>
          <p:cNvSpPr txBox="1">
            <a:spLocks/>
          </p:cNvSpPr>
          <p:nvPr/>
        </p:nvSpPr>
        <p:spPr bwMode="gray">
          <a:xfrm>
            <a:off x="362808" y="1531005"/>
            <a:ext cx="8676000" cy="2088000"/>
          </a:xfrm>
          <a:prstGeom prst="rect">
            <a:avLst/>
          </a:prstGeom>
          <a:noFill/>
        </p:spPr>
        <p:txBody>
          <a:bodyPr anchor="ctr" anchorCtr="0">
            <a:normAutofit/>
          </a:bodyPr>
          <a:lstStyle>
            <a:lvl1pPr algn="l" defTabSz="959937" rtl="0" eaLnBrk="1" latinLnBrk="0" hangingPunct="1">
              <a:lnSpc>
                <a:spcPct val="90000"/>
              </a:lnSpc>
              <a:spcBef>
                <a:spcPct val="0"/>
              </a:spcBef>
              <a:buNone/>
              <a:defRPr kumimoji="1" sz="4619" kern="1200">
                <a:solidFill>
                  <a:schemeClr val="tx1"/>
                </a:solidFill>
                <a:latin typeface="+mj-lt"/>
                <a:ea typeface="+mj-ea"/>
                <a:cs typeface="+mj-cs"/>
              </a:defRPr>
            </a:lvl1pPr>
          </a:lstStyle>
          <a:p>
            <a:pPr lvl="0">
              <a:defRPr/>
            </a:pPr>
            <a:r>
              <a:rPr lang="en-US" altLang="ja-JP" sz="3600" dirty="0">
                <a:solidFill>
                  <a:prstClr val="black"/>
                </a:solidFill>
                <a:latin typeface="BIZ UDPゴシック" panose="020B0400000000000000" pitchFamily="50" charset="-128"/>
                <a:ea typeface="BIZ UDPゴシック" panose="020B0400000000000000" pitchFamily="50" charset="-128"/>
              </a:rPr>
              <a:t>Ⅰ</a:t>
            </a:r>
            <a:r>
              <a:rPr lang="ja-JP" altLang="en-US" sz="3600" dirty="0">
                <a:solidFill>
                  <a:prstClr val="black"/>
                </a:solidFill>
                <a:latin typeface="BIZ UDPゴシック" panose="020B0400000000000000" pitchFamily="50" charset="-128"/>
                <a:ea typeface="BIZ UDPゴシック" panose="020B0400000000000000" pitchFamily="50" charset="-128"/>
              </a:rPr>
              <a:t>　改訂にあたって</a:t>
            </a:r>
          </a:p>
        </p:txBody>
      </p:sp>
      <p:sp>
        <p:nvSpPr>
          <p:cNvPr id="7" name="スライド番号プレースホルダー 1"/>
          <p:cNvSpPr>
            <a:spLocks noGrp="1"/>
          </p:cNvSpPr>
          <p:nvPr>
            <p:ph type="sldNum" sz="quarter" idx="12"/>
          </p:nvPr>
        </p:nvSpPr>
        <p:spPr>
          <a:xfrm>
            <a:off x="9662615" y="6816016"/>
            <a:ext cx="418010" cy="383297"/>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1" lang="en-US" altLang="ja-JP" dirty="0">
                <a:solidFill>
                  <a:prstClr val="black">
                    <a:tint val="75000"/>
                  </a:prstClr>
                </a:solidFill>
                <a:latin typeface="Calibri" panose="020F0502020204030204"/>
                <a:ea typeface="游ゴシック" panose="020B0400000000000000" pitchFamily="50" charset="-128"/>
              </a:rPr>
              <a:t>1</a:t>
            </a:r>
            <a:endParaRPr kumimoji="1" lang="ja-JP" altLang="en-US" sz="1260" b="0" i="0" u="none" strike="noStrike" kern="1200" cap="none" spc="0" normalizeH="0" baseline="0" noProof="0" dirty="0">
              <a:ln>
                <a:noFill/>
              </a:ln>
              <a:solidFill>
                <a:prstClr val="black">
                  <a:tint val="75000"/>
                </a:prstClr>
              </a:solidFill>
              <a:effectLst/>
              <a:uLnTx/>
              <a:uFillTx/>
              <a:latin typeface="Calibri"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3812284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スライド番号プレースホルダー 1"/>
          <p:cNvSpPr>
            <a:spLocks noGrp="1"/>
          </p:cNvSpPr>
          <p:nvPr>
            <p:ph type="sldNum" sz="quarter" idx="12"/>
          </p:nvPr>
        </p:nvSpPr>
        <p:spPr>
          <a:xfrm>
            <a:off x="9662615" y="6816016"/>
            <a:ext cx="418010" cy="383297"/>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1" lang="en-US" altLang="ja-JP" sz="1260" b="0" i="0" u="none" strike="noStrike" kern="1200" cap="none" spc="0" normalizeH="0" baseline="0" noProof="0" dirty="0">
                <a:ln>
                  <a:noFill/>
                </a:ln>
                <a:solidFill>
                  <a:prstClr val="black">
                    <a:tint val="75000"/>
                  </a:prstClr>
                </a:solidFill>
                <a:effectLst/>
                <a:uLnTx/>
                <a:uFillTx/>
                <a:latin typeface="Calibri" panose="020F0502020204030204"/>
                <a:ea typeface="游ゴシック" panose="020B0400000000000000" pitchFamily="50" charset="-128"/>
                <a:cs typeface="+mn-cs"/>
              </a:rPr>
              <a:t>2</a:t>
            </a:r>
            <a:endParaRPr kumimoji="1" lang="ja-JP" altLang="en-US" sz="1260" b="0" i="0" u="none" strike="noStrike" kern="1200" cap="none" spc="0" normalizeH="0" baseline="0" noProof="0" dirty="0">
              <a:ln>
                <a:noFill/>
              </a:ln>
              <a:solidFill>
                <a:prstClr val="black">
                  <a:tint val="75000"/>
                </a:prstClr>
              </a:solidFill>
              <a:effectLst/>
              <a:uLnTx/>
              <a:uFillTx/>
              <a:latin typeface="Calibri" panose="020F0502020204030204"/>
              <a:ea typeface="游ゴシック" panose="020B0400000000000000" pitchFamily="50" charset="-128"/>
              <a:cs typeface="+mn-cs"/>
            </a:endParaRPr>
          </a:p>
        </p:txBody>
      </p:sp>
      <p:sp>
        <p:nvSpPr>
          <p:cNvPr id="4" name="正方形/長方形 3">
            <a:extLst>
              <a:ext uri="{FF2B5EF4-FFF2-40B4-BE49-F238E27FC236}">
                <a16:creationId xmlns:a16="http://schemas.microsoft.com/office/drawing/2014/main" id="{E08629A6-829B-4394-A30A-5CB52C1BBB36}"/>
              </a:ext>
            </a:extLst>
          </p:cNvPr>
          <p:cNvSpPr/>
          <p:nvPr/>
        </p:nvSpPr>
        <p:spPr>
          <a:xfrm>
            <a:off x="180312" y="267087"/>
            <a:ext cx="9720000" cy="324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　改訂にあたって</a:t>
            </a:r>
          </a:p>
        </p:txBody>
      </p:sp>
      <p:sp>
        <p:nvSpPr>
          <p:cNvPr id="8" name="テキスト ボックス 7">
            <a:extLst>
              <a:ext uri="{FF2B5EF4-FFF2-40B4-BE49-F238E27FC236}">
                <a16:creationId xmlns:a16="http://schemas.microsoft.com/office/drawing/2014/main" id="{7886E5B9-F645-43C3-95CD-D6061795F05A}"/>
              </a:ext>
            </a:extLst>
          </p:cNvPr>
          <p:cNvSpPr txBox="1"/>
          <p:nvPr/>
        </p:nvSpPr>
        <p:spPr>
          <a:xfrm>
            <a:off x="736600" y="895547"/>
            <a:ext cx="8623300" cy="5826339"/>
          </a:xfrm>
          <a:prstGeom prst="rect">
            <a:avLst/>
          </a:prstGeom>
          <a:noFill/>
        </p:spPr>
        <p:txBody>
          <a:bodyPr wrap="square">
            <a:spAutoFit/>
          </a:bodyPr>
          <a:lstStyle/>
          <a:p>
            <a:pPr lvl="0" algn="just">
              <a:lnSpc>
                <a:spcPts val="2500"/>
              </a:lnSpc>
              <a:defRPr/>
            </a:pPr>
            <a:r>
              <a:rPr lang="ja-JP" altLang="en-US" sz="1300" b="1" dirty="0">
                <a:solidFill>
                  <a:srgbClr val="000000"/>
                </a:solidFill>
                <a:latin typeface="+mn-ea"/>
                <a:cs typeface="Times New Roman" panose="02020603050405020304" pitchFamily="18" charset="0"/>
              </a:rPr>
              <a:t>１　</a:t>
            </a:r>
            <a:r>
              <a:rPr lang="ja-JP" altLang="ja-JP" sz="1300" b="1" dirty="0">
                <a:latin typeface="+mn-ea"/>
              </a:rPr>
              <a:t>大阪・関西万博の成功と、未来の成長・飛躍に向けて</a:t>
            </a:r>
            <a:endParaRPr lang="en-US" altLang="ja-JP" sz="1300" dirty="0">
              <a:latin typeface="+mn-ea"/>
            </a:endParaRPr>
          </a:p>
          <a:p>
            <a:pPr>
              <a:lnSpc>
                <a:spcPts val="2500"/>
              </a:lnSpc>
            </a:pPr>
            <a:r>
              <a:rPr lang="ja-JP" altLang="en-US" sz="1200" dirty="0">
                <a:latin typeface="+mn-ea"/>
              </a:rPr>
              <a:t>　大阪・関西万博の開幕まで</a:t>
            </a:r>
            <a:r>
              <a:rPr lang="en-US" altLang="ja-JP" sz="1200" dirty="0">
                <a:latin typeface="+mn-ea"/>
              </a:rPr>
              <a:t>300</a:t>
            </a:r>
            <a:r>
              <a:rPr lang="ja-JP" altLang="en-US" sz="1200" dirty="0">
                <a:latin typeface="+mn-ea"/>
              </a:rPr>
              <a:t>日を切り、今まさに総仕上げの時期。万博の意義やパビリオンの展示内容など、会場でどのような体験ができるのかといった具体的な情報発信をより一層強化し、万博への機運をより一層高めているところ。また、万博のコンセプトである「未来社会の実験場」の実現に向けた取組みの具体化も着実に進捗している。</a:t>
            </a:r>
            <a:endParaRPr lang="en-US" altLang="ja-JP" sz="1200" dirty="0">
              <a:latin typeface="+mn-ea"/>
            </a:endParaRPr>
          </a:p>
          <a:p>
            <a:pPr>
              <a:lnSpc>
                <a:spcPts val="2500"/>
              </a:lnSpc>
            </a:pPr>
            <a:r>
              <a:rPr lang="ja-JP" altLang="en-US" sz="1200" dirty="0">
                <a:latin typeface="+mn-ea"/>
              </a:rPr>
              <a:t>　万博は</a:t>
            </a:r>
            <a:r>
              <a:rPr lang="en-US" altLang="ja-JP" sz="1200" dirty="0">
                <a:latin typeface="+mn-ea"/>
              </a:rPr>
              <a:t>160</a:t>
            </a:r>
            <a:r>
              <a:rPr lang="ja-JP" altLang="en-US" sz="1200" dirty="0">
                <a:latin typeface="+mn-ea"/>
              </a:rPr>
              <a:t>もの国々が人類共通の課題解決に向けて英知を結集し、進むべき方向性を見出す、いわば「未来への羅針盤」。子どもたちをはじめ、世界中から訪れる人々に「いのち輝く未来社会のデザイン」を示す。そして、万博をインパクトに、大阪・関西、ひいては日本</a:t>
            </a:r>
            <a:r>
              <a:rPr lang="ja-JP" altLang="ja-JP" sz="1200" dirty="0">
                <a:latin typeface="+mn-ea"/>
              </a:rPr>
              <a:t>を持続的に発展させ</a:t>
            </a:r>
            <a:r>
              <a:rPr lang="ja-JP" altLang="en-US" sz="1200" dirty="0">
                <a:latin typeface="+mn-ea"/>
              </a:rPr>
              <a:t>るとともに、</a:t>
            </a:r>
            <a:r>
              <a:rPr lang="ja-JP" altLang="ja-JP" sz="1200" dirty="0">
                <a:latin typeface="+mn-ea"/>
              </a:rPr>
              <a:t>様々な</a:t>
            </a:r>
            <a:r>
              <a:rPr lang="ja-JP" altLang="en-US" sz="1200" dirty="0">
                <a:latin typeface="+mn-ea"/>
              </a:rPr>
              <a:t>世界的</a:t>
            </a:r>
            <a:r>
              <a:rPr lang="ja-JP" altLang="ja-JP" sz="1200" dirty="0">
                <a:latin typeface="+mn-ea"/>
              </a:rPr>
              <a:t>課題の解決へ</a:t>
            </a:r>
            <a:r>
              <a:rPr lang="ja-JP" altLang="en-US" sz="1200" dirty="0">
                <a:latin typeface="+mn-ea"/>
              </a:rPr>
              <a:t>も</a:t>
            </a:r>
            <a:r>
              <a:rPr lang="ja-JP" altLang="ja-JP" sz="1200" dirty="0">
                <a:latin typeface="+mn-ea"/>
              </a:rPr>
              <a:t>貢献</a:t>
            </a:r>
            <a:r>
              <a:rPr lang="ja-JP" altLang="en-US" sz="1200" dirty="0">
                <a:latin typeface="+mn-ea"/>
              </a:rPr>
              <a:t>し</a:t>
            </a:r>
            <a:r>
              <a:rPr lang="ja-JP" altLang="ja-JP" sz="1200" dirty="0">
                <a:latin typeface="+mn-ea"/>
              </a:rPr>
              <a:t>て</a:t>
            </a:r>
            <a:r>
              <a:rPr lang="ja-JP" altLang="en-US" sz="1200" dirty="0">
                <a:latin typeface="+mn-ea"/>
              </a:rPr>
              <a:t>いく。万博の成功に向けて、一丸となって準備を加速させていく。</a:t>
            </a:r>
            <a:endParaRPr kumimoji="0" lang="en-US" altLang="ja-JP" sz="1300" b="0" i="0" u="none" strike="noStrike" kern="1200" cap="none" spc="0" normalizeH="0" baseline="0" noProof="0" dirty="0">
              <a:ln>
                <a:noFill/>
              </a:ln>
              <a:effectLst/>
              <a:uLnTx/>
              <a:uFillTx/>
              <a:latin typeface="+mn-ea"/>
              <a:cs typeface="Times New Roman" panose="02020603050405020304" pitchFamily="18" charset="0"/>
            </a:endParaRPr>
          </a:p>
          <a:p>
            <a:pPr>
              <a:lnSpc>
                <a:spcPts val="2500"/>
              </a:lnSpc>
            </a:pPr>
            <a:endParaRPr kumimoji="0" lang="en-US" altLang="ja-JP" sz="1300" b="0" i="0" u="none" strike="noStrike" kern="1200" cap="none" spc="0" normalizeH="0" baseline="0" noProof="0" dirty="0">
              <a:ln>
                <a:noFill/>
              </a:ln>
              <a:solidFill>
                <a:srgbClr val="000000"/>
              </a:solidFill>
              <a:effectLst/>
              <a:uLnTx/>
              <a:uFillTx/>
              <a:latin typeface="+mn-ea"/>
              <a:cs typeface="Times New Roman" panose="02020603050405020304" pitchFamily="18" charset="0"/>
            </a:endParaRPr>
          </a:p>
          <a:p>
            <a:pPr lvl="0" algn="just">
              <a:lnSpc>
                <a:spcPts val="2500"/>
              </a:lnSpc>
              <a:defRPr/>
            </a:pPr>
            <a:r>
              <a:rPr lang="ja-JP" altLang="en-US" sz="1300" b="1" dirty="0">
                <a:solidFill>
                  <a:srgbClr val="000000"/>
                </a:solidFill>
                <a:latin typeface="+mn-ea"/>
                <a:cs typeface="Times New Roman" panose="02020603050405020304" pitchFamily="18" charset="0"/>
              </a:rPr>
              <a:t>２　「大阪版万博アクションプラン」の改訂</a:t>
            </a:r>
            <a:endParaRPr lang="ja-JP" altLang="ja-JP" sz="1300" dirty="0">
              <a:solidFill>
                <a:prstClr val="black"/>
              </a:solidFill>
              <a:latin typeface="+mn-ea"/>
              <a:cs typeface="ＭＳ Ｐゴシック" panose="020B0600070205080204" pitchFamily="50" charset="-128"/>
            </a:endParaRPr>
          </a:p>
          <a:p>
            <a:pPr>
              <a:lnSpc>
                <a:spcPts val="2500"/>
              </a:lnSpc>
            </a:pPr>
            <a:r>
              <a:rPr lang="ja-JP" altLang="en-US" sz="1200" dirty="0">
                <a:latin typeface="+mn-ea"/>
              </a:rPr>
              <a:t>　</a:t>
            </a:r>
            <a:r>
              <a:rPr lang="ja-JP" altLang="ja-JP" sz="1200" dirty="0">
                <a:latin typeface="+mn-ea"/>
              </a:rPr>
              <a:t>大阪府・大阪市においては、万博の成功と、そのポテンシャルを活かした持続的な成長への道筋を確かなものとするため、</a:t>
            </a:r>
            <a:r>
              <a:rPr lang="en-US" altLang="ja-JP" sz="1200" dirty="0">
                <a:latin typeface="+mn-ea"/>
              </a:rPr>
              <a:t>2022</a:t>
            </a:r>
            <a:r>
              <a:rPr lang="ja-JP" altLang="ja-JP" sz="1200" dirty="0">
                <a:latin typeface="+mn-ea"/>
              </a:rPr>
              <a:t>年５月に「大阪・関西万博を契機とした「未来社会」の実現に向けて（大阪版</a:t>
            </a:r>
            <a:r>
              <a:rPr lang="ja-JP" altLang="en-US" sz="1200" dirty="0">
                <a:latin typeface="+mn-ea"/>
              </a:rPr>
              <a:t>万博</a:t>
            </a:r>
            <a:r>
              <a:rPr lang="ja-JP" altLang="ja-JP" sz="1200" dirty="0">
                <a:latin typeface="+mn-ea"/>
              </a:rPr>
              <a:t>アクションプラン）」を策定。同プランに基づき、各項目の施策化を重点的に進めるとともに、博覧会協会や経済界等とも連携しながら、国との協議・調整を行ってきた。</a:t>
            </a:r>
          </a:p>
          <a:p>
            <a:pPr>
              <a:lnSpc>
                <a:spcPts val="2500"/>
              </a:lnSpc>
            </a:pPr>
            <a:r>
              <a:rPr lang="ja-JP" altLang="en-US" sz="1200" dirty="0">
                <a:latin typeface="+mn-ea"/>
              </a:rPr>
              <a:t>　この間の協議の結果、国のアクションプランへの位置付けや国と地方との協議体の設置、補助事業への採択などの成果も表れているが、更なる府市の取組みの具体化に向けバージョンアップを図ることとした。</a:t>
            </a:r>
            <a:endParaRPr lang="en-US" altLang="ja-JP" sz="1200" dirty="0">
              <a:latin typeface="+mn-ea"/>
            </a:endParaRPr>
          </a:p>
          <a:p>
            <a:pPr>
              <a:lnSpc>
                <a:spcPts val="2500"/>
              </a:lnSpc>
            </a:pPr>
            <a:r>
              <a:rPr lang="ja-JP" altLang="en-US" sz="1200" dirty="0">
                <a:latin typeface="+mn-ea"/>
              </a:rPr>
              <a:t>　各事業が万博開幕時に実現できるよう、その進捗や国との協議の進展など、適宜把握し、必要に応じて内容を充実させていく。</a:t>
            </a:r>
            <a:endParaRPr lang="ja-JP" altLang="ja-JP" sz="1200" dirty="0">
              <a:latin typeface="+mn-ea"/>
            </a:endParaRPr>
          </a:p>
        </p:txBody>
      </p:sp>
    </p:spTree>
    <p:extLst>
      <p:ext uri="{BB962C8B-B14F-4D97-AF65-F5344CB8AC3E}">
        <p14:creationId xmlns:p14="http://schemas.microsoft.com/office/powerpoint/2010/main" val="2868167091"/>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693</Words>
  <Application>Microsoft Office PowerPoint</Application>
  <PresentationFormat>ユーザー設定</PresentationFormat>
  <Paragraphs>68</Paragraphs>
  <Slides>5</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5</vt:i4>
      </vt:variant>
    </vt:vector>
  </HeadingPairs>
  <TitlesOfParts>
    <vt:vector size="11" baseType="lpstr">
      <vt:lpstr>BIZ UDPゴシック</vt:lpstr>
      <vt:lpstr>游ゴシック</vt:lpstr>
      <vt:lpstr>Arial</vt:lpstr>
      <vt:lpstr>Calibri</vt:lpstr>
      <vt:lpstr>Calibri Light</vt:lpstr>
      <vt:lpstr>Office テーマ</vt:lpstr>
      <vt:lpstr>大阪・関西万博を契機とした「未来社会」の実現に向けて  （大阪版万博アクションプラン）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2024-07-29T09:25:36Z</dcterms:created>
  <dcterms:modified xsi:type="dcterms:W3CDTF">2024-07-31T08:58:32Z</dcterms:modified>
</cp:coreProperties>
</file>