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816" r:id="rId2"/>
  </p:sldMasterIdLst>
  <p:sldIdLst>
    <p:sldId id="258" r:id="rId3"/>
    <p:sldId id="259" r:id="rId4"/>
  </p:sldIdLst>
  <p:sldSz cx="7199313" cy="10260013"/>
  <p:notesSz cx="6807200" cy="9939338"/>
  <p:defaultTextStyle>
    <a:defPPr>
      <a:defRPr lang="en-US"/>
    </a:defPPr>
    <a:lvl1pPr marL="0" algn="l" defTabSz="925561" rtl="0" eaLnBrk="1" latinLnBrk="0" hangingPunct="1">
      <a:defRPr sz="1822" kern="1200">
        <a:solidFill>
          <a:schemeClr val="tx1"/>
        </a:solidFill>
        <a:latin typeface="+mn-lt"/>
        <a:ea typeface="+mn-ea"/>
        <a:cs typeface="+mn-cs"/>
      </a:defRPr>
    </a:lvl1pPr>
    <a:lvl2pPr marL="462780" algn="l" defTabSz="925561" rtl="0" eaLnBrk="1" latinLnBrk="0" hangingPunct="1">
      <a:defRPr sz="1822" kern="1200">
        <a:solidFill>
          <a:schemeClr val="tx1"/>
        </a:solidFill>
        <a:latin typeface="+mn-lt"/>
        <a:ea typeface="+mn-ea"/>
        <a:cs typeface="+mn-cs"/>
      </a:defRPr>
    </a:lvl2pPr>
    <a:lvl3pPr marL="925561" algn="l" defTabSz="925561" rtl="0" eaLnBrk="1" latinLnBrk="0" hangingPunct="1">
      <a:defRPr sz="1822" kern="1200">
        <a:solidFill>
          <a:schemeClr val="tx1"/>
        </a:solidFill>
        <a:latin typeface="+mn-lt"/>
        <a:ea typeface="+mn-ea"/>
        <a:cs typeface="+mn-cs"/>
      </a:defRPr>
    </a:lvl3pPr>
    <a:lvl4pPr marL="1388340" algn="l" defTabSz="925561" rtl="0" eaLnBrk="1" latinLnBrk="0" hangingPunct="1">
      <a:defRPr sz="1822" kern="1200">
        <a:solidFill>
          <a:schemeClr val="tx1"/>
        </a:solidFill>
        <a:latin typeface="+mn-lt"/>
        <a:ea typeface="+mn-ea"/>
        <a:cs typeface="+mn-cs"/>
      </a:defRPr>
    </a:lvl4pPr>
    <a:lvl5pPr marL="1851120" algn="l" defTabSz="925561" rtl="0" eaLnBrk="1" latinLnBrk="0" hangingPunct="1">
      <a:defRPr sz="1822" kern="1200">
        <a:solidFill>
          <a:schemeClr val="tx1"/>
        </a:solidFill>
        <a:latin typeface="+mn-lt"/>
        <a:ea typeface="+mn-ea"/>
        <a:cs typeface="+mn-cs"/>
      </a:defRPr>
    </a:lvl5pPr>
    <a:lvl6pPr marL="2313901" algn="l" defTabSz="925561" rtl="0" eaLnBrk="1" latinLnBrk="0" hangingPunct="1">
      <a:defRPr sz="1822" kern="1200">
        <a:solidFill>
          <a:schemeClr val="tx1"/>
        </a:solidFill>
        <a:latin typeface="+mn-lt"/>
        <a:ea typeface="+mn-ea"/>
        <a:cs typeface="+mn-cs"/>
      </a:defRPr>
    </a:lvl6pPr>
    <a:lvl7pPr marL="2776682" algn="l" defTabSz="925561" rtl="0" eaLnBrk="1" latinLnBrk="0" hangingPunct="1">
      <a:defRPr sz="1822" kern="1200">
        <a:solidFill>
          <a:schemeClr val="tx1"/>
        </a:solidFill>
        <a:latin typeface="+mn-lt"/>
        <a:ea typeface="+mn-ea"/>
        <a:cs typeface="+mn-cs"/>
      </a:defRPr>
    </a:lvl7pPr>
    <a:lvl8pPr marL="3239461" algn="l" defTabSz="925561" rtl="0" eaLnBrk="1" latinLnBrk="0" hangingPunct="1">
      <a:defRPr sz="1822" kern="1200">
        <a:solidFill>
          <a:schemeClr val="tx1"/>
        </a:solidFill>
        <a:latin typeface="+mn-lt"/>
        <a:ea typeface="+mn-ea"/>
        <a:cs typeface="+mn-cs"/>
      </a:defRPr>
    </a:lvl8pPr>
    <a:lvl9pPr marL="3702241" algn="l" defTabSz="925561" rtl="0" eaLnBrk="1" latinLnBrk="0" hangingPunct="1">
      <a:defRPr sz="182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川上　瑠莉" initials="川上　瑠莉" lastIdx="2" clrIdx="0">
    <p:extLst>
      <p:ext uri="{19B8F6BF-5375-455C-9EA6-DF929625EA0E}">
        <p15:presenceInfo xmlns:p15="http://schemas.microsoft.com/office/powerpoint/2012/main" userId="S-1-5-21-161959346-1900351369-444732941-166696" providerId="AD"/>
      </p:ext>
    </p:extLst>
  </p:cmAuthor>
  <p:cmAuthor id="2" name="川田　桃子" initials="川田　桃子" lastIdx="1" clrIdx="1">
    <p:extLst>
      <p:ext uri="{19B8F6BF-5375-455C-9EA6-DF929625EA0E}">
        <p15:presenceInfo xmlns:p15="http://schemas.microsoft.com/office/powerpoint/2012/main" userId="S-1-5-21-161959346-1900351369-444732941-2143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FFFFCC"/>
    <a:srgbClr val="DDA0DD"/>
    <a:srgbClr val="FFE5FF"/>
    <a:srgbClr val="F1CEFE"/>
    <a:srgbClr val="E09AFC"/>
    <a:srgbClr val="F6DEFE"/>
    <a:srgbClr val="FD9DD2"/>
    <a:srgbClr val="FEDEEC"/>
    <a:srgbClr val="DBB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3" autoAdjust="0"/>
    <p:restoredTop sz="94660"/>
  </p:normalViewPr>
  <p:slideViewPr>
    <p:cSldViewPr snapToGrid="0">
      <p:cViewPr varScale="1">
        <p:scale>
          <a:sx n="10" d="100"/>
          <a:sy n="10" d="100"/>
        </p:scale>
        <p:origin x="398"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99916" y="1682372"/>
            <a:ext cx="5399485" cy="3572005"/>
          </a:xfrm>
        </p:spPr>
        <p:txBody>
          <a:bodyPr anchor="b">
            <a:normAutofit/>
          </a:bodyPr>
          <a:lstStyle>
            <a:lvl1pPr algn="ctr">
              <a:defRPr sz="3160"/>
            </a:lvl1pPr>
          </a:lstStyle>
          <a:p>
            <a:r>
              <a:rPr lang="ja-JP" altLang="en-US"/>
              <a:t>マスター タイトルの書式設定</a:t>
            </a:r>
            <a:endParaRPr lang="en-US" dirty="0"/>
          </a:p>
        </p:txBody>
      </p:sp>
      <p:sp>
        <p:nvSpPr>
          <p:cNvPr id="3" name="Subtitle 2"/>
          <p:cNvSpPr>
            <a:spLocks noGrp="1"/>
          </p:cNvSpPr>
          <p:nvPr>
            <p:ph type="subTitle" idx="1"/>
          </p:nvPr>
        </p:nvSpPr>
        <p:spPr>
          <a:xfrm>
            <a:off x="899916" y="5388885"/>
            <a:ext cx="5399485" cy="2477127"/>
          </a:xfrm>
        </p:spPr>
        <p:txBody>
          <a:bodyPr>
            <a:normAutofit/>
          </a:bodyPr>
          <a:lstStyle>
            <a:lvl1pPr marL="0" indent="0" algn="ctr">
              <a:buNone/>
              <a:defRPr sz="1264">
                <a:solidFill>
                  <a:schemeClr val="tx1">
                    <a:lumMod val="75000"/>
                    <a:lumOff val="25000"/>
                  </a:schemeClr>
                </a:solidFill>
              </a:defRPr>
            </a:lvl1pPr>
            <a:lvl2pPr marL="240815" indent="0" algn="ctr">
              <a:buNone/>
              <a:defRPr sz="1474"/>
            </a:lvl2pPr>
            <a:lvl3pPr marL="481628" indent="0" algn="ctr">
              <a:buNone/>
              <a:defRPr sz="1264"/>
            </a:lvl3pPr>
            <a:lvl4pPr marL="722442" indent="0" algn="ctr">
              <a:buNone/>
              <a:defRPr sz="1054"/>
            </a:lvl4pPr>
            <a:lvl5pPr marL="963255" indent="0" algn="ctr">
              <a:buNone/>
              <a:defRPr sz="1054"/>
            </a:lvl5pPr>
            <a:lvl6pPr marL="1204071" indent="0" algn="ctr">
              <a:buNone/>
              <a:defRPr sz="1054"/>
            </a:lvl6pPr>
            <a:lvl7pPr marL="1444885" indent="0" algn="ctr">
              <a:buNone/>
              <a:defRPr sz="1054"/>
            </a:lvl7pPr>
            <a:lvl8pPr marL="1685698" indent="0" algn="ctr">
              <a:buNone/>
              <a:defRPr sz="1054"/>
            </a:lvl8pPr>
            <a:lvl9pPr marL="1926513" indent="0" algn="ctr">
              <a:buNone/>
              <a:defRPr sz="105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05654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187615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91204" y="2561897"/>
            <a:ext cx="6209407" cy="4265593"/>
          </a:xfrm>
        </p:spPr>
        <p:txBody>
          <a:bodyPr anchor="b">
            <a:normAutofit/>
          </a:bodyPr>
          <a:lstStyle>
            <a:lvl1pPr>
              <a:defRPr sz="316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1204" y="6811036"/>
            <a:ext cx="6209407" cy="2244377"/>
          </a:xfrm>
        </p:spPr>
        <p:txBody>
          <a:bodyPr anchor="t">
            <a:normAutofit/>
          </a:bodyPr>
          <a:lstStyle>
            <a:lvl1pPr marL="0" indent="0">
              <a:buNone/>
              <a:defRPr sz="1264">
                <a:solidFill>
                  <a:schemeClr val="tx1">
                    <a:lumMod val="75000"/>
                    <a:lumOff val="25000"/>
                  </a:schemeClr>
                </a:solidFill>
              </a:defRPr>
            </a:lvl1pPr>
            <a:lvl2pPr marL="240815" indent="0">
              <a:buNone/>
              <a:defRPr sz="948">
                <a:solidFill>
                  <a:schemeClr val="tx1">
                    <a:tint val="75000"/>
                  </a:schemeClr>
                </a:solidFill>
              </a:defRPr>
            </a:lvl2pPr>
            <a:lvl3pPr marL="481628" indent="0">
              <a:buNone/>
              <a:defRPr sz="843">
                <a:solidFill>
                  <a:schemeClr val="tx1">
                    <a:tint val="75000"/>
                  </a:schemeClr>
                </a:solidFill>
              </a:defRPr>
            </a:lvl3pPr>
            <a:lvl4pPr marL="722442" indent="0">
              <a:buNone/>
              <a:defRPr sz="738">
                <a:solidFill>
                  <a:schemeClr val="tx1">
                    <a:tint val="75000"/>
                  </a:schemeClr>
                </a:solidFill>
              </a:defRPr>
            </a:lvl4pPr>
            <a:lvl5pPr marL="963255" indent="0">
              <a:buNone/>
              <a:defRPr sz="738">
                <a:solidFill>
                  <a:schemeClr val="tx1">
                    <a:tint val="75000"/>
                  </a:schemeClr>
                </a:solidFill>
              </a:defRPr>
            </a:lvl5pPr>
            <a:lvl6pPr marL="1204071" indent="0">
              <a:buNone/>
              <a:defRPr sz="738">
                <a:solidFill>
                  <a:schemeClr val="tx1">
                    <a:tint val="75000"/>
                  </a:schemeClr>
                </a:solidFill>
              </a:defRPr>
            </a:lvl6pPr>
            <a:lvl7pPr marL="1444885" indent="0">
              <a:buNone/>
              <a:defRPr sz="738">
                <a:solidFill>
                  <a:schemeClr val="tx1">
                    <a:tint val="75000"/>
                  </a:schemeClr>
                </a:solidFill>
              </a:defRPr>
            </a:lvl7pPr>
            <a:lvl8pPr marL="1685698" indent="0">
              <a:buNone/>
              <a:defRPr sz="738">
                <a:solidFill>
                  <a:schemeClr val="tx1">
                    <a:tint val="75000"/>
                  </a:schemeClr>
                </a:solidFill>
              </a:defRPr>
            </a:lvl8pPr>
            <a:lvl9pPr marL="1926513" indent="0">
              <a:buNone/>
              <a:defRPr sz="73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64870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99043" y="2736005"/>
            <a:ext cx="3059708" cy="650988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644653" y="2736005"/>
            <a:ext cx="3059708" cy="650988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409927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9045" y="2516162"/>
            <a:ext cx="3044709" cy="1235300"/>
          </a:xfrm>
        </p:spPr>
        <p:txBody>
          <a:bodyPr anchor="b">
            <a:normAutofit/>
          </a:bodyPr>
          <a:lstStyle>
            <a:lvl1pPr marL="0" indent="0">
              <a:spcBef>
                <a:spcPts val="0"/>
              </a:spcBef>
              <a:buNone/>
              <a:defRPr sz="1264" b="1"/>
            </a:lvl1pPr>
            <a:lvl2pPr marL="240815" indent="0">
              <a:buNone/>
              <a:defRPr sz="1054" b="1"/>
            </a:lvl2pPr>
            <a:lvl3pPr marL="481628" indent="0">
              <a:buNone/>
              <a:defRPr sz="948" b="1"/>
            </a:lvl3pPr>
            <a:lvl4pPr marL="722442" indent="0">
              <a:buNone/>
              <a:defRPr sz="843" b="1"/>
            </a:lvl4pPr>
            <a:lvl5pPr marL="963255" indent="0">
              <a:buNone/>
              <a:defRPr sz="843" b="1"/>
            </a:lvl5pPr>
            <a:lvl6pPr marL="1204071" indent="0">
              <a:buNone/>
              <a:defRPr sz="843" b="1"/>
            </a:lvl6pPr>
            <a:lvl7pPr marL="1444885" indent="0">
              <a:buNone/>
              <a:defRPr sz="843" b="1"/>
            </a:lvl7pPr>
            <a:lvl8pPr marL="1685698" indent="0">
              <a:buNone/>
              <a:defRPr sz="843" b="1"/>
            </a:lvl8pPr>
            <a:lvl9pPr marL="1926513" indent="0">
              <a:buNone/>
              <a:defRPr sz="843" b="1"/>
            </a:lvl9pPr>
          </a:lstStyle>
          <a:p>
            <a:pPr lvl="0"/>
            <a:r>
              <a:rPr lang="ja-JP" altLang="en-US"/>
              <a:t>マスター テキストの書式設定</a:t>
            </a:r>
          </a:p>
        </p:txBody>
      </p:sp>
      <p:sp>
        <p:nvSpPr>
          <p:cNvPr id="4" name="Content Placeholder 3"/>
          <p:cNvSpPr>
            <a:spLocks noGrp="1"/>
          </p:cNvSpPr>
          <p:nvPr>
            <p:ph sz="half" idx="2"/>
          </p:nvPr>
        </p:nvSpPr>
        <p:spPr>
          <a:xfrm>
            <a:off x="499045" y="3751461"/>
            <a:ext cx="3044709" cy="550630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644655" y="2516158"/>
            <a:ext cx="3059709" cy="1235299"/>
          </a:xfrm>
        </p:spPr>
        <p:txBody>
          <a:bodyPr anchor="b"/>
          <a:lstStyle>
            <a:lvl1pPr marL="0" indent="0">
              <a:spcBef>
                <a:spcPts val="0"/>
              </a:spcBef>
              <a:buNone/>
              <a:defRPr sz="1264" b="1"/>
            </a:lvl1pPr>
            <a:lvl2pPr marL="240815" indent="0">
              <a:buNone/>
              <a:defRPr sz="1054" b="1"/>
            </a:lvl2pPr>
            <a:lvl3pPr marL="481628" indent="0">
              <a:buNone/>
              <a:defRPr sz="948" b="1"/>
            </a:lvl3pPr>
            <a:lvl4pPr marL="722442" indent="0">
              <a:buNone/>
              <a:defRPr sz="843" b="1"/>
            </a:lvl4pPr>
            <a:lvl5pPr marL="963255" indent="0">
              <a:buNone/>
              <a:defRPr sz="843" b="1"/>
            </a:lvl5pPr>
            <a:lvl6pPr marL="1204071" indent="0">
              <a:buNone/>
              <a:defRPr sz="843" b="1"/>
            </a:lvl6pPr>
            <a:lvl7pPr marL="1444885" indent="0">
              <a:buNone/>
              <a:defRPr sz="843" b="1"/>
            </a:lvl7pPr>
            <a:lvl8pPr marL="1685698" indent="0">
              <a:buNone/>
              <a:defRPr sz="843" b="1"/>
            </a:lvl8pPr>
            <a:lvl9pPr marL="1926513" indent="0">
              <a:buNone/>
              <a:defRPr sz="843" b="1"/>
            </a:lvl9pPr>
          </a:lstStyle>
          <a:p>
            <a:pPr lvl="0"/>
            <a:r>
              <a:rPr lang="ja-JP" altLang="en-US"/>
              <a:t>マスター テキストの書式設定</a:t>
            </a:r>
          </a:p>
        </p:txBody>
      </p:sp>
      <p:sp>
        <p:nvSpPr>
          <p:cNvPr id="6" name="Content Placeholder 5"/>
          <p:cNvSpPr>
            <a:spLocks noGrp="1"/>
          </p:cNvSpPr>
          <p:nvPr>
            <p:ph sz="quarter" idx="4"/>
          </p:nvPr>
        </p:nvSpPr>
        <p:spPr>
          <a:xfrm>
            <a:off x="3644655" y="3751461"/>
            <a:ext cx="3059709" cy="550630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66456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84820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70937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6753" y="684005"/>
            <a:ext cx="2321779" cy="2393998"/>
          </a:xfrm>
        </p:spPr>
        <p:txBody>
          <a:bodyPr anchor="b">
            <a:normAutofit/>
          </a:bodyPr>
          <a:lstStyle>
            <a:lvl1pPr>
              <a:defRPr sz="1686" b="0"/>
            </a:lvl1pPr>
          </a:lstStyle>
          <a:p>
            <a:r>
              <a:rPr lang="ja-JP" altLang="en-US"/>
              <a:t>マスター タイトルの書式設定</a:t>
            </a:r>
            <a:endParaRPr lang="en-US" dirty="0"/>
          </a:p>
        </p:txBody>
      </p:sp>
      <p:sp>
        <p:nvSpPr>
          <p:cNvPr id="3" name="Content Placeholder 2"/>
          <p:cNvSpPr>
            <a:spLocks noGrp="1"/>
          </p:cNvSpPr>
          <p:nvPr>
            <p:ph idx="1"/>
          </p:nvPr>
        </p:nvSpPr>
        <p:spPr>
          <a:xfrm>
            <a:off x="3059710" y="1482004"/>
            <a:ext cx="3644652" cy="7296008"/>
          </a:xfrm>
        </p:spPr>
        <p:txBody>
          <a:bodyPr/>
          <a:lstStyle>
            <a:lvl1pPr>
              <a:defRPr sz="1686"/>
            </a:lvl1pPr>
            <a:lvl2pPr>
              <a:defRPr sz="1474"/>
            </a:lvl2pPr>
            <a:lvl3pPr>
              <a:defRPr sz="1264"/>
            </a:lvl3pPr>
            <a:lvl4pPr>
              <a:defRPr sz="1054"/>
            </a:lvl4pPr>
            <a:lvl5pPr>
              <a:defRPr sz="1054"/>
            </a:lvl5pPr>
            <a:lvl6pPr>
              <a:defRPr sz="1054"/>
            </a:lvl6pPr>
            <a:lvl7pPr>
              <a:defRPr sz="1054"/>
            </a:lvl7pPr>
            <a:lvl8pPr>
              <a:defRPr sz="1054"/>
            </a:lvl8pPr>
            <a:lvl9pPr>
              <a:defRPr sz="105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96753" y="3078007"/>
            <a:ext cx="2321779" cy="5700009"/>
          </a:xfrm>
        </p:spPr>
        <p:txBody>
          <a:bodyPr>
            <a:normAutofit/>
          </a:bodyPr>
          <a:lstStyle>
            <a:lvl1pPr marL="0" indent="0">
              <a:lnSpc>
                <a:spcPct val="90000"/>
              </a:lnSpc>
              <a:buNone/>
              <a:defRPr sz="843"/>
            </a:lvl1pPr>
            <a:lvl2pPr marL="240815" indent="0">
              <a:buNone/>
              <a:defRPr sz="632"/>
            </a:lvl2pPr>
            <a:lvl3pPr marL="481628" indent="0">
              <a:buNone/>
              <a:defRPr sz="527"/>
            </a:lvl3pPr>
            <a:lvl4pPr marL="722442" indent="0">
              <a:buNone/>
              <a:defRPr sz="473"/>
            </a:lvl4pPr>
            <a:lvl5pPr marL="963255" indent="0">
              <a:buNone/>
              <a:defRPr sz="473"/>
            </a:lvl5pPr>
            <a:lvl6pPr marL="1204071" indent="0">
              <a:buNone/>
              <a:defRPr sz="473"/>
            </a:lvl6pPr>
            <a:lvl7pPr marL="1444885" indent="0">
              <a:buNone/>
              <a:defRPr sz="473"/>
            </a:lvl7pPr>
            <a:lvl8pPr marL="1685698" indent="0">
              <a:buNone/>
              <a:defRPr sz="473"/>
            </a:lvl8pPr>
            <a:lvl9pPr marL="1926513" indent="0">
              <a:buNone/>
              <a:defRPr sz="47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4277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96753" y="684002"/>
            <a:ext cx="2321779" cy="2394003"/>
          </a:xfrm>
        </p:spPr>
        <p:txBody>
          <a:bodyPr anchor="b">
            <a:normAutofit/>
          </a:bodyPr>
          <a:lstStyle>
            <a:lvl1pPr>
              <a:defRPr sz="1686"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059710" y="1482004"/>
            <a:ext cx="3644652" cy="7296008"/>
          </a:xfrm>
        </p:spPr>
        <p:txBody>
          <a:bodyPr/>
          <a:lstStyle>
            <a:lvl1pPr marL="0" indent="0">
              <a:buNone/>
              <a:defRPr sz="1686"/>
            </a:lvl1pPr>
            <a:lvl2pPr marL="240815" indent="0">
              <a:buNone/>
              <a:defRPr sz="1474"/>
            </a:lvl2pPr>
            <a:lvl3pPr marL="481628" indent="0">
              <a:buNone/>
              <a:defRPr sz="1264"/>
            </a:lvl3pPr>
            <a:lvl4pPr marL="722442" indent="0">
              <a:buNone/>
              <a:defRPr sz="1054"/>
            </a:lvl4pPr>
            <a:lvl5pPr marL="963255" indent="0">
              <a:buNone/>
              <a:defRPr sz="1054"/>
            </a:lvl5pPr>
            <a:lvl6pPr marL="1204071" indent="0">
              <a:buNone/>
              <a:defRPr sz="1054"/>
            </a:lvl6pPr>
            <a:lvl7pPr marL="1444885" indent="0">
              <a:buNone/>
              <a:defRPr sz="1054"/>
            </a:lvl7pPr>
            <a:lvl8pPr marL="1685698" indent="0">
              <a:buNone/>
              <a:defRPr sz="1054"/>
            </a:lvl8pPr>
            <a:lvl9pPr marL="1926513" indent="0">
              <a:buNone/>
              <a:defRPr sz="1054"/>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96753" y="3078008"/>
            <a:ext cx="2321779" cy="5700007"/>
          </a:xfrm>
        </p:spPr>
        <p:txBody>
          <a:bodyPr>
            <a:normAutofit/>
          </a:bodyPr>
          <a:lstStyle>
            <a:lvl1pPr marL="0" indent="0">
              <a:lnSpc>
                <a:spcPct val="90000"/>
              </a:lnSpc>
              <a:buNone/>
              <a:defRPr sz="843"/>
            </a:lvl1pPr>
            <a:lvl2pPr marL="240815" indent="0">
              <a:buNone/>
              <a:defRPr sz="632"/>
            </a:lvl2pPr>
            <a:lvl3pPr marL="481628" indent="0">
              <a:buNone/>
              <a:defRPr sz="527"/>
            </a:lvl3pPr>
            <a:lvl4pPr marL="722442" indent="0">
              <a:buNone/>
              <a:defRPr sz="473"/>
            </a:lvl4pPr>
            <a:lvl5pPr marL="963255" indent="0">
              <a:buNone/>
              <a:defRPr sz="473"/>
            </a:lvl5pPr>
            <a:lvl6pPr marL="1204071" indent="0">
              <a:buNone/>
              <a:defRPr sz="473"/>
            </a:lvl6pPr>
            <a:lvl7pPr marL="1444885" indent="0">
              <a:buNone/>
              <a:defRPr sz="473"/>
            </a:lvl7pPr>
            <a:lvl8pPr marL="1685698" indent="0">
              <a:buNone/>
              <a:defRPr sz="473"/>
            </a:lvl8pPr>
            <a:lvl9pPr marL="1926513" indent="0">
              <a:buNone/>
              <a:defRPr sz="47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29686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142261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8" y="539125"/>
            <a:ext cx="1552352" cy="869488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94953" y="539126"/>
            <a:ext cx="4567064" cy="869488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626367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47938" y="1135441"/>
            <a:ext cx="5939433" cy="5335207"/>
          </a:xfrm>
        </p:spPr>
        <p:txBody>
          <a:bodyPr anchor="b">
            <a:normAutofit/>
          </a:bodyPr>
          <a:lstStyle>
            <a:lvl1pPr algn="l">
              <a:lnSpc>
                <a:spcPct val="85000"/>
              </a:lnSpc>
              <a:defRPr sz="6298" spc="-39"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649574" y="6665898"/>
            <a:ext cx="5939433" cy="1710002"/>
          </a:xfrm>
        </p:spPr>
        <p:txBody>
          <a:bodyPr lIns="91440" rIns="91440">
            <a:normAutofit/>
          </a:bodyPr>
          <a:lstStyle>
            <a:lvl1pPr marL="0" indent="0" algn="l">
              <a:buNone/>
              <a:defRPr sz="1890" cap="all" spc="157" baseline="0">
                <a:solidFill>
                  <a:schemeClr val="tx2"/>
                </a:solidFill>
                <a:latin typeface="+mj-lt"/>
              </a:defRPr>
            </a:lvl1pPr>
            <a:lvl2pPr marL="359954" indent="0" algn="ctr">
              <a:buNone/>
              <a:defRPr sz="1890"/>
            </a:lvl2pPr>
            <a:lvl3pPr marL="719907" indent="0" algn="ctr">
              <a:buNone/>
              <a:defRPr sz="1890"/>
            </a:lvl3pPr>
            <a:lvl4pPr marL="1079861" indent="0" algn="ctr">
              <a:buNone/>
              <a:defRPr sz="1575"/>
            </a:lvl4pPr>
            <a:lvl5pPr marL="1439814" indent="0" algn="ctr">
              <a:buNone/>
              <a:defRPr sz="1575"/>
            </a:lvl5pPr>
            <a:lvl6pPr marL="1799768" indent="0" algn="ctr">
              <a:buNone/>
              <a:defRPr sz="1575"/>
            </a:lvl6pPr>
            <a:lvl7pPr marL="2159721" indent="0" algn="ctr">
              <a:buNone/>
              <a:defRPr sz="1575"/>
            </a:lvl7pPr>
            <a:lvl8pPr marL="2519675" indent="0" algn="ctr">
              <a:buNone/>
              <a:defRPr sz="1575"/>
            </a:lvl8pPr>
            <a:lvl9pPr marL="2879628" indent="0" algn="ctr">
              <a:buNone/>
              <a:defRPr sz="157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cxnSp>
        <p:nvCxnSpPr>
          <p:cNvPr id="9" name="Straight Connector 8"/>
          <p:cNvCxnSpPr/>
          <p:nvPr/>
        </p:nvCxnSpPr>
        <p:spPr>
          <a:xfrm>
            <a:off x="713116" y="6498008"/>
            <a:ext cx="583144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106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976808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7938" y="1135441"/>
            <a:ext cx="5939433" cy="5335207"/>
          </a:xfrm>
        </p:spPr>
        <p:txBody>
          <a:bodyPr anchor="b" anchorCtr="0">
            <a:normAutofit/>
          </a:bodyPr>
          <a:lstStyle>
            <a:lvl1pPr>
              <a:lnSpc>
                <a:spcPct val="85000"/>
              </a:lnSpc>
              <a:defRPr sz="6298"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47938" y="6662169"/>
            <a:ext cx="5939433" cy="1710002"/>
          </a:xfrm>
        </p:spPr>
        <p:txBody>
          <a:bodyPr lIns="91440" rIns="91440" anchor="t" anchorCtr="0">
            <a:normAutofit/>
          </a:bodyPr>
          <a:lstStyle>
            <a:lvl1pPr marL="0" indent="0">
              <a:buNone/>
              <a:defRPr sz="1890" cap="all" spc="157" baseline="0">
                <a:solidFill>
                  <a:schemeClr val="tx2"/>
                </a:solidFill>
                <a:latin typeface="+mj-lt"/>
              </a:defRPr>
            </a:lvl1pPr>
            <a:lvl2pPr marL="359954" indent="0">
              <a:buNone/>
              <a:defRPr sz="1417">
                <a:solidFill>
                  <a:schemeClr val="tx1">
                    <a:tint val="75000"/>
                  </a:schemeClr>
                </a:solidFill>
              </a:defRPr>
            </a:lvl2pPr>
            <a:lvl3pPr marL="719907" indent="0">
              <a:buNone/>
              <a:defRPr sz="1260">
                <a:solidFill>
                  <a:schemeClr val="tx1">
                    <a:tint val="75000"/>
                  </a:schemeClr>
                </a:solidFill>
              </a:defRPr>
            </a:lvl3pPr>
            <a:lvl4pPr marL="1079861" indent="0">
              <a:buNone/>
              <a:defRPr sz="1102">
                <a:solidFill>
                  <a:schemeClr val="tx1">
                    <a:tint val="75000"/>
                  </a:schemeClr>
                </a:solidFill>
              </a:defRPr>
            </a:lvl4pPr>
            <a:lvl5pPr marL="1439814" indent="0">
              <a:buNone/>
              <a:defRPr sz="1102">
                <a:solidFill>
                  <a:schemeClr val="tx1">
                    <a:tint val="75000"/>
                  </a:schemeClr>
                </a:solidFill>
              </a:defRPr>
            </a:lvl5pPr>
            <a:lvl6pPr marL="1799768" indent="0">
              <a:buNone/>
              <a:defRPr sz="1102">
                <a:solidFill>
                  <a:schemeClr val="tx1">
                    <a:tint val="75000"/>
                  </a:schemeClr>
                </a:solidFill>
              </a:defRPr>
            </a:lvl6pPr>
            <a:lvl7pPr marL="2159721" indent="0">
              <a:buNone/>
              <a:defRPr sz="1102">
                <a:solidFill>
                  <a:schemeClr val="tx1">
                    <a:tint val="75000"/>
                  </a:schemeClr>
                </a:solidFill>
              </a:defRPr>
            </a:lvl7pPr>
            <a:lvl8pPr marL="2519675" indent="0">
              <a:buNone/>
              <a:defRPr sz="1102">
                <a:solidFill>
                  <a:schemeClr val="tx1">
                    <a:tint val="75000"/>
                  </a:schemeClr>
                </a:solidFill>
              </a:defRPr>
            </a:lvl8pPr>
            <a:lvl9pPr marL="2879628" indent="0">
              <a:buNone/>
              <a:defRPr sz="1102">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cxnSp>
        <p:nvCxnSpPr>
          <p:cNvPr id="9" name="Straight Connector 8"/>
          <p:cNvCxnSpPr/>
          <p:nvPr/>
        </p:nvCxnSpPr>
        <p:spPr>
          <a:xfrm>
            <a:off x="713116" y="6498008"/>
            <a:ext cx="583144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833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647938" y="428779"/>
            <a:ext cx="5939433" cy="217042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47938" y="2761338"/>
            <a:ext cx="2915722" cy="601920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671650" y="2761339"/>
            <a:ext cx="2915722" cy="601920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08545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647938" y="428779"/>
            <a:ext cx="5939433" cy="217042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47938" y="2761813"/>
            <a:ext cx="2915722" cy="1101526"/>
          </a:xfrm>
        </p:spPr>
        <p:txBody>
          <a:bodyPr lIns="91440" rIns="91440" anchor="ctr">
            <a:normAutofit/>
          </a:bodyPr>
          <a:lstStyle>
            <a:lvl1pPr marL="0" indent="0">
              <a:buNone/>
              <a:defRPr sz="1575" b="0" cap="all" baseline="0">
                <a:solidFill>
                  <a:schemeClr val="tx2"/>
                </a:solidFill>
              </a:defRPr>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ja-JP" altLang="en-US"/>
              <a:t>マスター テキストの書式設定</a:t>
            </a:r>
          </a:p>
        </p:txBody>
      </p:sp>
      <p:sp>
        <p:nvSpPr>
          <p:cNvPr id="4" name="Content Placeholder 3"/>
          <p:cNvSpPr>
            <a:spLocks noGrp="1"/>
          </p:cNvSpPr>
          <p:nvPr>
            <p:ph sz="half" idx="2"/>
          </p:nvPr>
        </p:nvSpPr>
        <p:spPr>
          <a:xfrm>
            <a:off x="647938" y="3863339"/>
            <a:ext cx="2915722" cy="505400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671650" y="2761813"/>
            <a:ext cx="2915722" cy="1101526"/>
          </a:xfrm>
        </p:spPr>
        <p:txBody>
          <a:bodyPr lIns="91440" rIns="91440" anchor="ctr">
            <a:normAutofit/>
          </a:bodyPr>
          <a:lstStyle>
            <a:lvl1pPr marL="0" indent="0">
              <a:buNone/>
              <a:defRPr sz="1575" b="0" cap="all" baseline="0">
                <a:solidFill>
                  <a:schemeClr val="tx2"/>
                </a:solidFill>
              </a:defRPr>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ja-JP" altLang="en-US"/>
              <a:t>マスター テキストの書式設定</a:t>
            </a:r>
          </a:p>
        </p:txBody>
      </p:sp>
      <p:sp>
        <p:nvSpPr>
          <p:cNvPr id="6" name="Content Placeholder 5"/>
          <p:cNvSpPr>
            <a:spLocks noGrp="1"/>
          </p:cNvSpPr>
          <p:nvPr>
            <p:ph sz="quarter" idx="4"/>
          </p:nvPr>
        </p:nvSpPr>
        <p:spPr>
          <a:xfrm>
            <a:off x="3671650" y="3863339"/>
            <a:ext cx="2915722" cy="505400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797352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9253770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1529406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1" y="0"/>
            <a:ext cx="2391971" cy="102600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85641" y="0"/>
            <a:ext cx="37796" cy="102600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9974" y="889200"/>
            <a:ext cx="1889820" cy="3420004"/>
          </a:xfrm>
        </p:spPr>
        <p:txBody>
          <a:bodyPr anchor="b">
            <a:normAutofit/>
          </a:bodyPr>
          <a:lstStyle>
            <a:lvl1pPr>
              <a:defRPr sz="2834"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2834730" y="1094401"/>
            <a:ext cx="3833634" cy="78660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69974" y="4377605"/>
            <a:ext cx="1889820" cy="5055389"/>
          </a:xfrm>
        </p:spPr>
        <p:txBody>
          <a:bodyPr lIns="91440" rIns="91440">
            <a:normAutofit/>
          </a:bodyPr>
          <a:lstStyle>
            <a:lvl1pPr marL="0" indent="0">
              <a:buNone/>
              <a:defRPr sz="1181">
                <a:solidFill>
                  <a:srgbClr val="FFFFFF"/>
                </a:solidFill>
              </a:defRPr>
            </a:lvl1pPr>
            <a:lvl2pPr marL="359954" indent="0">
              <a:buNone/>
              <a:defRPr sz="945"/>
            </a:lvl2pPr>
            <a:lvl3pPr marL="719907" indent="0">
              <a:buNone/>
              <a:defRPr sz="787"/>
            </a:lvl3pPr>
            <a:lvl4pPr marL="1079861" indent="0">
              <a:buNone/>
              <a:defRPr sz="709"/>
            </a:lvl4pPr>
            <a:lvl5pPr marL="1439814" indent="0">
              <a:buNone/>
              <a:defRPr sz="709"/>
            </a:lvl5pPr>
            <a:lvl6pPr marL="1799768" indent="0">
              <a:buNone/>
              <a:defRPr sz="709"/>
            </a:lvl6pPr>
            <a:lvl7pPr marL="2159721" indent="0">
              <a:buNone/>
              <a:defRPr sz="709"/>
            </a:lvl7pPr>
            <a:lvl8pPr marL="2519675" indent="0">
              <a:buNone/>
              <a:defRPr sz="709"/>
            </a:lvl8pPr>
            <a:lvl9pPr marL="2879628" indent="0">
              <a:buNone/>
              <a:defRPr sz="709"/>
            </a:lvl9pPr>
          </a:lstStyle>
          <a:p>
            <a:pPr lvl="0"/>
            <a:r>
              <a:rPr lang="ja-JP" altLang="en-US"/>
              <a:t>マスター テキストの書式設定</a:t>
            </a:r>
          </a:p>
        </p:txBody>
      </p:sp>
      <p:sp>
        <p:nvSpPr>
          <p:cNvPr id="5" name="Date Placeholder 4"/>
          <p:cNvSpPr>
            <a:spLocks noGrp="1"/>
          </p:cNvSpPr>
          <p:nvPr>
            <p:ph type="dt" sz="half" idx="10"/>
          </p:nvPr>
        </p:nvSpPr>
        <p:spPr>
          <a:xfrm>
            <a:off x="274883" y="9664260"/>
            <a:ext cx="1546217" cy="546251"/>
          </a:xfrm>
        </p:spPr>
        <p:txBody>
          <a:bodyPr/>
          <a:lstStyle>
            <a:lvl1pPr algn="l">
              <a:defRPr/>
            </a:lvl1pPr>
          </a:lstStyle>
          <a:p>
            <a:fld id="{803A35C5-A4AF-4987-B4C7-6F2DC6E9EF3D}"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a:xfrm>
            <a:off x="2834730" y="9664260"/>
            <a:ext cx="2744738" cy="546251"/>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588795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7410009"/>
            <a:ext cx="7197438" cy="2850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 y="7353273"/>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7938" y="7592409"/>
            <a:ext cx="5972055" cy="1231202"/>
          </a:xfrm>
        </p:spPr>
        <p:txBody>
          <a:bodyPr tIns="0" bIns="0" anchor="b">
            <a:noAutofit/>
          </a:bodyPr>
          <a:lstStyle>
            <a:lvl1pPr>
              <a:defRPr sz="2834"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0" y="0"/>
            <a:ext cx="7199304" cy="7353273"/>
          </a:xfrm>
          <a:solidFill>
            <a:schemeClr val="bg2">
              <a:lumMod val="90000"/>
            </a:schemeClr>
          </a:solidFill>
        </p:spPr>
        <p:txBody>
          <a:bodyPr lIns="457200" tIns="457200"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ja-JP" altLang="en-US"/>
              <a:t>図を追加</a:t>
            </a:r>
            <a:endParaRPr lang="en-US" dirty="0"/>
          </a:p>
        </p:txBody>
      </p:sp>
      <p:sp>
        <p:nvSpPr>
          <p:cNvPr id="4" name="Text Placeholder 3"/>
          <p:cNvSpPr>
            <a:spLocks noGrp="1"/>
          </p:cNvSpPr>
          <p:nvPr>
            <p:ph type="body" sz="half" idx="2"/>
          </p:nvPr>
        </p:nvSpPr>
        <p:spPr>
          <a:xfrm>
            <a:off x="647938" y="8837291"/>
            <a:ext cx="5975430" cy="889201"/>
          </a:xfrm>
        </p:spPr>
        <p:txBody>
          <a:bodyPr lIns="91440" tIns="0" rIns="91440" bIns="0">
            <a:normAutofit/>
          </a:bodyPr>
          <a:lstStyle>
            <a:lvl1pPr marL="0" indent="0">
              <a:spcBef>
                <a:spcPts val="0"/>
              </a:spcBef>
              <a:spcAft>
                <a:spcPts val="472"/>
              </a:spcAft>
              <a:buNone/>
              <a:defRPr sz="1181">
                <a:solidFill>
                  <a:srgbClr val="FFFFFF"/>
                </a:solidFill>
              </a:defRPr>
            </a:lvl1pPr>
            <a:lvl2pPr marL="359954" indent="0">
              <a:buNone/>
              <a:defRPr sz="945"/>
            </a:lvl2pPr>
            <a:lvl3pPr marL="719907" indent="0">
              <a:buNone/>
              <a:defRPr sz="787"/>
            </a:lvl3pPr>
            <a:lvl4pPr marL="1079861" indent="0">
              <a:buNone/>
              <a:defRPr sz="709"/>
            </a:lvl4pPr>
            <a:lvl5pPr marL="1439814" indent="0">
              <a:buNone/>
              <a:defRPr sz="709"/>
            </a:lvl5pPr>
            <a:lvl6pPr marL="1799768" indent="0">
              <a:buNone/>
              <a:defRPr sz="709"/>
            </a:lvl6pPr>
            <a:lvl7pPr marL="2159721" indent="0">
              <a:buNone/>
              <a:defRPr sz="709"/>
            </a:lvl7pPr>
            <a:lvl8pPr marL="2519675" indent="0">
              <a:buNone/>
              <a:defRPr sz="709"/>
            </a:lvl8pPr>
            <a:lvl9pPr marL="2879628" indent="0">
              <a:buNone/>
              <a:defRPr sz="70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7350069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1111959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5152009" y="616831"/>
            <a:ext cx="1552352" cy="861718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94953" y="616831"/>
            <a:ext cx="4567064" cy="8617181"/>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58460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9045" y="547204"/>
            <a:ext cx="6209407" cy="198312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9045" y="2736005"/>
            <a:ext cx="6209407" cy="650988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94955" y="9509514"/>
            <a:ext cx="1619845" cy="546251"/>
          </a:xfrm>
          <a:prstGeom prst="rect">
            <a:avLst/>
          </a:prstGeom>
        </p:spPr>
        <p:txBody>
          <a:bodyPr vert="horz" lIns="91440" tIns="45720" rIns="91440" bIns="45720" rtlCol="0" anchor="ctr"/>
          <a:lstStyle>
            <a:lvl1pPr algn="l">
              <a:defRPr sz="580">
                <a:solidFill>
                  <a:schemeClr val="tx1">
                    <a:lumMod val="65000"/>
                    <a:lumOff val="35000"/>
                  </a:schemeClr>
                </a:solidFill>
              </a:defRPr>
            </a:lvl1p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3"/>
          </p:nvPr>
        </p:nvSpPr>
        <p:spPr>
          <a:xfrm>
            <a:off x="2384774" y="9509514"/>
            <a:ext cx="2429769" cy="546251"/>
          </a:xfrm>
          <a:prstGeom prst="rect">
            <a:avLst/>
          </a:prstGeom>
        </p:spPr>
        <p:txBody>
          <a:bodyPr vert="horz" lIns="91440" tIns="45720" rIns="91440" bIns="45720" rtlCol="0" anchor="ctr"/>
          <a:lstStyle>
            <a:lvl1pPr algn="ctr">
              <a:defRPr sz="58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5088606" y="9509514"/>
            <a:ext cx="1619845" cy="546251"/>
          </a:xfrm>
          <a:prstGeom prst="rect">
            <a:avLst/>
          </a:prstGeom>
        </p:spPr>
        <p:txBody>
          <a:bodyPr vert="horz" lIns="91440" tIns="45720" rIns="91440" bIns="45720" rtlCol="0" anchor="ctr"/>
          <a:lstStyle>
            <a:lvl1pPr algn="r">
              <a:defRPr sz="580">
                <a:solidFill>
                  <a:schemeClr val="tx1">
                    <a:tint val="75000"/>
                  </a:schemeClr>
                </a:solidFill>
              </a:defRPr>
            </a:lvl1p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5079121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81628" rtl="0" eaLnBrk="1" latinLnBrk="0" hangingPunct="1">
        <a:lnSpc>
          <a:spcPct val="90000"/>
        </a:lnSpc>
        <a:spcBef>
          <a:spcPct val="0"/>
        </a:spcBef>
        <a:buNone/>
        <a:defRPr kumimoji="1" sz="2318" kern="1200">
          <a:solidFill>
            <a:schemeClr val="tx1"/>
          </a:solidFill>
          <a:latin typeface="+mj-lt"/>
          <a:ea typeface="+mj-ea"/>
          <a:cs typeface="+mj-cs"/>
        </a:defRPr>
      </a:lvl1pPr>
    </p:titleStyle>
    <p:bodyStyle>
      <a:lvl1pPr marL="120407" indent="-120407" algn="l" defTabSz="481628" rtl="0" eaLnBrk="1" latinLnBrk="0" hangingPunct="1">
        <a:lnSpc>
          <a:spcPct val="90000"/>
        </a:lnSpc>
        <a:spcBef>
          <a:spcPts val="527"/>
        </a:spcBef>
        <a:buFont typeface="Wingdings 2" pitchFamily="18" charset="2"/>
        <a:buChar char=""/>
        <a:defRPr kumimoji="1" sz="1474" kern="1200">
          <a:solidFill>
            <a:schemeClr val="tx1"/>
          </a:solidFill>
          <a:latin typeface="+mn-lt"/>
          <a:ea typeface="+mn-ea"/>
          <a:cs typeface="+mn-cs"/>
        </a:defRPr>
      </a:lvl1pPr>
      <a:lvl2pPr marL="361220" indent="-120407" algn="l" defTabSz="481628" rtl="0" eaLnBrk="1" latinLnBrk="0" hangingPunct="1">
        <a:lnSpc>
          <a:spcPct val="90000"/>
        </a:lnSpc>
        <a:spcBef>
          <a:spcPts val="263"/>
        </a:spcBef>
        <a:buFont typeface="Wingdings 2" pitchFamily="18" charset="2"/>
        <a:buChar char=""/>
        <a:defRPr kumimoji="1" sz="1264" kern="1200">
          <a:solidFill>
            <a:schemeClr val="tx1"/>
          </a:solidFill>
          <a:latin typeface="+mn-lt"/>
          <a:ea typeface="+mn-ea"/>
          <a:cs typeface="+mn-cs"/>
        </a:defRPr>
      </a:lvl2pPr>
      <a:lvl3pPr marL="602035" indent="-120407" algn="l" defTabSz="481628" rtl="0" eaLnBrk="1" latinLnBrk="0" hangingPunct="1">
        <a:lnSpc>
          <a:spcPct val="90000"/>
        </a:lnSpc>
        <a:spcBef>
          <a:spcPts val="263"/>
        </a:spcBef>
        <a:buFont typeface="Wingdings 2" pitchFamily="18" charset="2"/>
        <a:buChar char=""/>
        <a:defRPr kumimoji="1" sz="1054" kern="1200">
          <a:solidFill>
            <a:schemeClr val="tx1"/>
          </a:solidFill>
          <a:latin typeface="+mn-lt"/>
          <a:ea typeface="+mn-ea"/>
          <a:cs typeface="+mn-cs"/>
        </a:defRPr>
      </a:lvl3pPr>
      <a:lvl4pPr marL="842849" indent="-120407" algn="l" defTabSz="481628" rtl="0" eaLnBrk="1" latinLnBrk="0" hangingPunct="1">
        <a:lnSpc>
          <a:spcPct val="90000"/>
        </a:lnSpc>
        <a:spcBef>
          <a:spcPts val="263"/>
        </a:spcBef>
        <a:buFont typeface="Wingdings 2" pitchFamily="18" charset="2"/>
        <a:buChar char=""/>
        <a:defRPr kumimoji="1" sz="948" kern="1200">
          <a:solidFill>
            <a:schemeClr val="tx1"/>
          </a:solidFill>
          <a:latin typeface="+mn-lt"/>
          <a:ea typeface="+mn-ea"/>
          <a:cs typeface="+mn-cs"/>
        </a:defRPr>
      </a:lvl4pPr>
      <a:lvl5pPr marL="1083663" indent="-120407" algn="l" defTabSz="481628" rtl="0" eaLnBrk="1" latinLnBrk="0" hangingPunct="1">
        <a:lnSpc>
          <a:spcPct val="90000"/>
        </a:lnSpc>
        <a:spcBef>
          <a:spcPts val="263"/>
        </a:spcBef>
        <a:buFont typeface="Wingdings 2" pitchFamily="18" charset="2"/>
        <a:buChar char=""/>
        <a:defRPr kumimoji="1" sz="948" kern="1200">
          <a:solidFill>
            <a:schemeClr val="tx1"/>
          </a:solidFill>
          <a:latin typeface="+mn-lt"/>
          <a:ea typeface="+mn-ea"/>
          <a:cs typeface="+mn-cs"/>
        </a:defRPr>
      </a:lvl5pPr>
      <a:lvl6pPr marL="1324477"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6pPr>
      <a:lvl7pPr marL="1565291"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7pPr>
      <a:lvl8pPr marL="1806106"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8pPr>
      <a:lvl9pPr marL="2046920"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9pPr>
    </p:bodyStyle>
    <p:otherStyle>
      <a:defPPr>
        <a:defRPr lang="en-US"/>
      </a:defPPr>
      <a:lvl1pPr marL="0" algn="l" defTabSz="481628" rtl="0" eaLnBrk="1" latinLnBrk="0" hangingPunct="1">
        <a:defRPr kumimoji="1" sz="948" kern="1200">
          <a:solidFill>
            <a:schemeClr val="tx1"/>
          </a:solidFill>
          <a:latin typeface="+mn-lt"/>
          <a:ea typeface="+mn-ea"/>
          <a:cs typeface="+mn-cs"/>
        </a:defRPr>
      </a:lvl1pPr>
      <a:lvl2pPr marL="240815" algn="l" defTabSz="481628" rtl="0" eaLnBrk="1" latinLnBrk="0" hangingPunct="1">
        <a:defRPr kumimoji="1" sz="948" kern="1200">
          <a:solidFill>
            <a:schemeClr val="tx1"/>
          </a:solidFill>
          <a:latin typeface="+mn-lt"/>
          <a:ea typeface="+mn-ea"/>
          <a:cs typeface="+mn-cs"/>
        </a:defRPr>
      </a:lvl2pPr>
      <a:lvl3pPr marL="481628" algn="l" defTabSz="481628" rtl="0" eaLnBrk="1" latinLnBrk="0" hangingPunct="1">
        <a:defRPr kumimoji="1" sz="948" kern="1200">
          <a:solidFill>
            <a:schemeClr val="tx1"/>
          </a:solidFill>
          <a:latin typeface="+mn-lt"/>
          <a:ea typeface="+mn-ea"/>
          <a:cs typeface="+mn-cs"/>
        </a:defRPr>
      </a:lvl3pPr>
      <a:lvl4pPr marL="722442" algn="l" defTabSz="481628" rtl="0" eaLnBrk="1" latinLnBrk="0" hangingPunct="1">
        <a:defRPr kumimoji="1" sz="948" kern="1200">
          <a:solidFill>
            <a:schemeClr val="tx1"/>
          </a:solidFill>
          <a:latin typeface="+mn-lt"/>
          <a:ea typeface="+mn-ea"/>
          <a:cs typeface="+mn-cs"/>
        </a:defRPr>
      </a:lvl4pPr>
      <a:lvl5pPr marL="963255" algn="l" defTabSz="481628" rtl="0" eaLnBrk="1" latinLnBrk="0" hangingPunct="1">
        <a:defRPr kumimoji="1" sz="948" kern="1200">
          <a:solidFill>
            <a:schemeClr val="tx1"/>
          </a:solidFill>
          <a:latin typeface="+mn-lt"/>
          <a:ea typeface="+mn-ea"/>
          <a:cs typeface="+mn-cs"/>
        </a:defRPr>
      </a:lvl5pPr>
      <a:lvl6pPr marL="1204071" algn="l" defTabSz="481628" rtl="0" eaLnBrk="1" latinLnBrk="0" hangingPunct="1">
        <a:defRPr kumimoji="1" sz="948" kern="1200">
          <a:solidFill>
            <a:schemeClr val="tx1"/>
          </a:solidFill>
          <a:latin typeface="+mn-lt"/>
          <a:ea typeface="+mn-ea"/>
          <a:cs typeface="+mn-cs"/>
        </a:defRPr>
      </a:lvl6pPr>
      <a:lvl7pPr marL="1444885" algn="l" defTabSz="481628" rtl="0" eaLnBrk="1" latinLnBrk="0" hangingPunct="1">
        <a:defRPr kumimoji="1" sz="948" kern="1200">
          <a:solidFill>
            <a:schemeClr val="tx1"/>
          </a:solidFill>
          <a:latin typeface="+mn-lt"/>
          <a:ea typeface="+mn-ea"/>
          <a:cs typeface="+mn-cs"/>
        </a:defRPr>
      </a:lvl7pPr>
      <a:lvl8pPr marL="1685698" algn="l" defTabSz="481628" rtl="0" eaLnBrk="1" latinLnBrk="0" hangingPunct="1">
        <a:defRPr kumimoji="1" sz="948" kern="1200">
          <a:solidFill>
            <a:schemeClr val="tx1"/>
          </a:solidFill>
          <a:latin typeface="+mn-lt"/>
          <a:ea typeface="+mn-ea"/>
          <a:cs typeface="+mn-cs"/>
        </a:defRPr>
      </a:lvl8pPr>
      <a:lvl9pPr marL="1926513" algn="l" defTabSz="481628" rtl="0" eaLnBrk="1" latinLnBrk="0" hangingPunct="1">
        <a:defRPr kumimoji="1" sz="94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9576012"/>
            <a:ext cx="7199314"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9476547"/>
            <a:ext cx="7199314" cy="98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47938" y="428779"/>
            <a:ext cx="5939433" cy="217042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47938" y="2761338"/>
            <a:ext cx="5939434" cy="6019208"/>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47939" y="9664260"/>
            <a:ext cx="1459863" cy="546251"/>
          </a:xfrm>
          <a:prstGeom prst="rect">
            <a:avLst/>
          </a:prstGeom>
        </p:spPr>
        <p:txBody>
          <a:bodyPr vert="horz" lIns="91440" tIns="45720" rIns="91440" bIns="45720" rtlCol="0" anchor="ctr"/>
          <a:lstStyle>
            <a:lvl1pPr algn="l">
              <a:defRPr sz="709">
                <a:solidFill>
                  <a:srgbClr val="FFFFFF"/>
                </a:solidFill>
              </a:defRPr>
            </a:lvl1pPr>
          </a:lstStyle>
          <a:p>
            <a:fld id="{803A35C5-A4AF-4987-B4C7-6F2DC6E9EF3D}" type="datetimeFigureOut">
              <a:rPr kumimoji="1" lang="ja-JP" altLang="en-US" smtClean="0"/>
              <a:t>2026/7/21</a:t>
            </a:fld>
            <a:endParaRPr kumimoji="1" lang="ja-JP" altLang="en-US"/>
          </a:p>
        </p:txBody>
      </p:sp>
      <p:sp>
        <p:nvSpPr>
          <p:cNvPr id="5" name="Footer Placeholder 4"/>
          <p:cNvSpPr>
            <a:spLocks noGrp="1"/>
          </p:cNvSpPr>
          <p:nvPr>
            <p:ph type="ftr" sz="quarter" idx="3"/>
          </p:nvPr>
        </p:nvSpPr>
        <p:spPr>
          <a:xfrm>
            <a:off x="2176674" y="9664260"/>
            <a:ext cx="2847841" cy="546251"/>
          </a:xfrm>
          <a:prstGeom prst="rect">
            <a:avLst/>
          </a:prstGeom>
        </p:spPr>
        <p:txBody>
          <a:bodyPr vert="horz" lIns="91440" tIns="45720" rIns="91440" bIns="45720" rtlCol="0" anchor="ctr"/>
          <a:lstStyle>
            <a:lvl1pPr algn="ctr">
              <a:defRPr sz="709"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5846170" y="9664260"/>
            <a:ext cx="774744" cy="546251"/>
          </a:xfrm>
          <a:prstGeom prst="rect">
            <a:avLst/>
          </a:prstGeom>
        </p:spPr>
        <p:txBody>
          <a:bodyPr vert="horz" lIns="91440" tIns="45720" rIns="91440" bIns="45720" rtlCol="0" anchor="ctr"/>
          <a:lstStyle>
            <a:lvl1pPr algn="r">
              <a:defRPr sz="827">
                <a:solidFill>
                  <a:srgbClr val="FFFFFF"/>
                </a:solidFill>
              </a:defRPr>
            </a:lvl1pPr>
          </a:lstStyle>
          <a:p>
            <a:fld id="{E701737D-05BB-4A5B-A15C-0F3219EB8B7D}" type="slidenum">
              <a:rPr kumimoji="1" lang="ja-JP" altLang="en-US" smtClean="0"/>
              <a:t>‹#›</a:t>
            </a:fld>
            <a:endParaRPr kumimoji="1" lang="ja-JP" altLang="en-US"/>
          </a:p>
        </p:txBody>
      </p:sp>
      <p:cxnSp>
        <p:nvCxnSpPr>
          <p:cNvPr id="10" name="Straight Connector 9"/>
          <p:cNvCxnSpPr/>
          <p:nvPr/>
        </p:nvCxnSpPr>
        <p:spPr>
          <a:xfrm>
            <a:off x="704775" y="2599929"/>
            <a:ext cx="58854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605582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719907" rtl="0" eaLnBrk="1" latinLnBrk="0" hangingPunct="1">
        <a:lnSpc>
          <a:spcPct val="85000"/>
        </a:lnSpc>
        <a:spcBef>
          <a:spcPct val="0"/>
        </a:spcBef>
        <a:buNone/>
        <a:defRPr kumimoji="1" sz="3779" kern="1200" spc="-39" baseline="0">
          <a:solidFill>
            <a:schemeClr val="tx1">
              <a:lumMod val="75000"/>
              <a:lumOff val="25000"/>
            </a:schemeClr>
          </a:solidFill>
          <a:latin typeface="+mj-lt"/>
          <a:ea typeface="+mj-ea"/>
          <a:cs typeface="+mj-cs"/>
        </a:defRPr>
      </a:lvl1pPr>
    </p:titleStyle>
    <p:bodyStyle>
      <a:lvl1pPr marL="71991" indent="-71991" algn="l" defTabSz="719907" rtl="0" eaLnBrk="1" latinLnBrk="0" hangingPunct="1">
        <a:lnSpc>
          <a:spcPct val="90000"/>
        </a:lnSpc>
        <a:spcBef>
          <a:spcPts val="945"/>
        </a:spcBef>
        <a:spcAft>
          <a:spcPts val="157"/>
        </a:spcAft>
        <a:buClr>
          <a:schemeClr val="accent1"/>
        </a:buClr>
        <a:buSzPct val="100000"/>
        <a:buFont typeface="Calibri" panose="020F0502020204030204" pitchFamily="34" charset="0"/>
        <a:buChar char=" "/>
        <a:defRPr kumimoji="1" sz="1575" kern="1200">
          <a:solidFill>
            <a:schemeClr val="tx1">
              <a:lumMod val="75000"/>
              <a:lumOff val="25000"/>
            </a:schemeClr>
          </a:solidFill>
          <a:latin typeface="+mn-lt"/>
          <a:ea typeface="+mn-ea"/>
          <a:cs typeface="+mn-cs"/>
        </a:defRPr>
      </a:lvl1pPr>
      <a:lvl2pPr marL="302361"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417" kern="1200">
          <a:solidFill>
            <a:schemeClr val="tx1">
              <a:lumMod val="75000"/>
              <a:lumOff val="25000"/>
            </a:schemeClr>
          </a:solidFill>
          <a:latin typeface="+mn-lt"/>
          <a:ea typeface="+mn-ea"/>
          <a:cs typeface="+mn-cs"/>
        </a:defRPr>
      </a:lvl2pPr>
      <a:lvl3pPr marL="446342"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3pPr>
      <a:lvl4pPr marL="590324"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4pPr>
      <a:lvl5pPr marL="734305"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5pPr>
      <a:lvl6pPr marL="86603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6pPr>
      <a:lvl7pPr marL="102349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7pPr>
      <a:lvl8pPr marL="118095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8pPr>
      <a:lvl9pPr marL="133841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9pPr>
    </p:bodyStyle>
    <p:otherStyle>
      <a:defPPr>
        <a:defRPr lang="en-US"/>
      </a:defPPr>
      <a:lvl1pPr marL="0" algn="l" defTabSz="719907" rtl="0" eaLnBrk="1" latinLnBrk="0" hangingPunct="1">
        <a:defRPr kumimoji="1" sz="1417" kern="1200">
          <a:solidFill>
            <a:schemeClr val="tx1"/>
          </a:solidFill>
          <a:latin typeface="+mn-lt"/>
          <a:ea typeface="+mn-ea"/>
          <a:cs typeface="+mn-cs"/>
        </a:defRPr>
      </a:lvl1pPr>
      <a:lvl2pPr marL="359954" algn="l" defTabSz="719907" rtl="0" eaLnBrk="1" latinLnBrk="0" hangingPunct="1">
        <a:defRPr kumimoji="1" sz="1417" kern="1200">
          <a:solidFill>
            <a:schemeClr val="tx1"/>
          </a:solidFill>
          <a:latin typeface="+mn-lt"/>
          <a:ea typeface="+mn-ea"/>
          <a:cs typeface="+mn-cs"/>
        </a:defRPr>
      </a:lvl2pPr>
      <a:lvl3pPr marL="719907" algn="l" defTabSz="719907" rtl="0" eaLnBrk="1" latinLnBrk="0" hangingPunct="1">
        <a:defRPr kumimoji="1" sz="1417" kern="1200">
          <a:solidFill>
            <a:schemeClr val="tx1"/>
          </a:solidFill>
          <a:latin typeface="+mn-lt"/>
          <a:ea typeface="+mn-ea"/>
          <a:cs typeface="+mn-cs"/>
        </a:defRPr>
      </a:lvl3pPr>
      <a:lvl4pPr marL="1079861" algn="l" defTabSz="719907" rtl="0" eaLnBrk="1" latinLnBrk="0" hangingPunct="1">
        <a:defRPr kumimoji="1" sz="1417" kern="1200">
          <a:solidFill>
            <a:schemeClr val="tx1"/>
          </a:solidFill>
          <a:latin typeface="+mn-lt"/>
          <a:ea typeface="+mn-ea"/>
          <a:cs typeface="+mn-cs"/>
        </a:defRPr>
      </a:lvl4pPr>
      <a:lvl5pPr marL="1439814" algn="l" defTabSz="719907" rtl="0" eaLnBrk="1" latinLnBrk="0" hangingPunct="1">
        <a:defRPr kumimoji="1" sz="1417" kern="1200">
          <a:solidFill>
            <a:schemeClr val="tx1"/>
          </a:solidFill>
          <a:latin typeface="+mn-lt"/>
          <a:ea typeface="+mn-ea"/>
          <a:cs typeface="+mn-cs"/>
        </a:defRPr>
      </a:lvl5pPr>
      <a:lvl6pPr marL="1799768" algn="l" defTabSz="719907" rtl="0" eaLnBrk="1" latinLnBrk="0" hangingPunct="1">
        <a:defRPr kumimoji="1" sz="1417" kern="1200">
          <a:solidFill>
            <a:schemeClr val="tx1"/>
          </a:solidFill>
          <a:latin typeface="+mn-lt"/>
          <a:ea typeface="+mn-ea"/>
          <a:cs typeface="+mn-cs"/>
        </a:defRPr>
      </a:lvl6pPr>
      <a:lvl7pPr marL="2159721" algn="l" defTabSz="719907" rtl="0" eaLnBrk="1" latinLnBrk="0" hangingPunct="1">
        <a:defRPr kumimoji="1" sz="1417" kern="1200">
          <a:solidFill>
            <a:schemeClr val="tx1"/>
          </a:solidFill>
          <a:latin typeface="+mn-lt"/>
          <a:ea typeface="+mn-ea"/>
          <a:cs typeface="+mn-cs"/>
        </a:defRPr>
      </a:lvl7pPr>
      <a:lvl8pPr marL="2519675" algn="l" defTabSz="719907" rtl="0" eaLnBrk="1" latinLnBrk="0" hangingPunct="1">
        <a:defRPr kumimoji="1" sz="1417" kern="1200">
          <a:solidFill>
            <a:schemeClr val="tx1"/>
          </a:solidFill>
          <a:latin typeface="+mn-lt"/>
          <a:ea typeface="+mn-ea"/>
          <a:cs typeface="+mn-cs"/>
        </a:defRPr>
      </a:lvl8pPr>
      <a:lvl9pPr marL="2879628" algn="l" defTabSz="719907" rtl="0" eaLnBrk="1" latinLnBrk="0" hangingPunct="1">
        <a:defRPr kumimoji="1"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hyperlink" Target="https://lgpos.task-asp.net/cu/270008/ea/residents/procedures/apply/57f737aa-7161-4d9b-af52-2acf3ae21f5a/sta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4D9F1-94C1-8239-CA88-3C0B05B264B5}"/>
            </a:ext>
          </a:extLst>
        </p:cNvPr>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A920062E-C0BA-18E1-DBD9-47997A933AD5}"/>
              </a:ext>
            </a:extLst>
          </p:cNvPr>
          <p:cNvSpPr txBox="1"/>
          <p:nvPr/>
        </p:nvSpPr>
        <p:spPr>
          <a:xfrm>
            <a:off x="-11676" y="9347167"/>
            <a:ext cx="7210989" cy="937674"/>
          </a:xfrm>
          <a:prstGeom prst="rect">
            <a:avLst/>
          </a:prstGeom>
          <a:solidFill>
            <a:srgbClr val="FFE5FF"/>
          </a:solidFill>
          <a:ln w="19050">
            <a:noFill/>
          </a:ln>
        </p:spPr>
        <p:txBody>
          <a:bodyPr wrap="square" lIns="144000" tIns="72000" rIns="144000" bIns="72000" rtlCol="0" anchor="t">
            <a:spAutoFit/>
          </a:bodyPr>
          <a:lstStyle/>
          <a:p>
            <a:pPr marL="0" marR="0" lvl="0" indent="0" algn="l" defTabSz="925561" rtl="0" eaLnBrk="1" fontAlgn="auto" latinLnBrk="0" hangingPunct="1">
              <a:lnSpc>
                <a:spcPct val="150000"/>
              </a:lnSpc>
              <a:spcBef>
                <a:spcPct val="0"/>
              </a:spcBef>
              <a:spcAft>
                <a:spcPts val="0"/>
              </a:spcAft>
              <a:buClrTx/>
              <a:buSzTx/>
              <a:buFontTx/>
              <a:buNone/>
              <a:tabLst/>
              <a:defRPr/>
            </a:pP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endParaRPr lang="en-US" altLang="ja-JP" sz="12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endPar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3ACE09CB-19CD-5008-DCBD-B3152849A285}"/>
              </a:ext>
            </a:extLst>
          </p:cNvPr>
          <p:cNvSpPr/>
          <p:nvPr/>
        </p:nvSpPr>
        <p:spPr>
          <a:xfrm>
            <a:off x="0" y="526400"/>
            <a:ext cx="7199313" cy="2839689"/>
          </a:xfrm>
          <a:prstGeom prst="rect">
            <a:avLst/>
          </a:prstGeom>
          <a:solidFill>
            <a:srgbClr val="DDA0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561" rtl="0" eaLnBrk="1" fontAlgn="auto" latinLnBrk="0" hangingPunct="1">
              <a:lnSpc>
                <a:spcPct val="100000"/>
              </a:lnSpc>
              <a:spcBef>
                <a:spcPts val="0"/>
              </a:spcBef>
              <a:spcAft>
                <a:spcPts val="0"/>
              </a:spcAft>
              <a:buClrTx/>
              <a:buSzTx/>
              <a:buFontTx/>
              <a:buNone/>
              <a:tabLst/>
              <a:defRPr/>
            </a:pPr>
            <a:endParaRPr kumimoji="1" lang="ja-JP" altLang="en-US" sz="3200" b="1"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pic>
        <p:nvPicPr>
          <p:cNvPr id="4" name="図 3">
            <a:extLst>
              <a:ext uri="{FF2B5EF4-FFF2-40B4-BE49-F238E27FC236}">
                <a16:creationId xmlns:a16="http://schemas.microsoft.com/office/drawing/2014/main" id="{28BBC61B-C1A2-C178-0E3C-F34E6738AAC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5011" y="99541"/>
            <a:ext cx="1029351" cy="296749"/>
          </a:xfrm>
          <a:prstGeom prst="rect">
            <a:avLst/>
          </a:prstGeom>
        </p:spPr>
      </p:pic>
      <p:sp>
        <p:nvSpPr>
          <p:cNvPr id="6" name="角丸四角形 18">
            <a:extLst>
              <a:ext uri="{FF2B5EF4-FFF2-40B4-BE49-F238E27FC236}">
                <a16:creationId xmlns:a16="http://schemas.microsoft.com/office/drawing/2014/main" id="{F2047048-042C-D5FC-D554-55EA58D114F2}"/>
              </a:ext>
            </a:extLst>
          </p:cNvPr>
          <p:cNvSpPr/>
          <p:nvPr/>
        </p:nvSpPr>
        <p:spPr>
          <a:xfrm>
            <a:off x="6072434" y="115882"/>
            <a:ext cx="1029351" cy="296749"/>
          </a:xfrm>
          <a:prstGeom prst="roundRect">
            <a:avLst/>
          </a:prstGeom>
          <a:ln w="1905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25561" rtl="0" eaLnBrk="1" fontAlgn="auto" latinLnBrk="0" hangingPunct="1">
              <a:lnSpc>
                <a:spcPct val="100000"/>
              </a:lnSpc>
              <a:spcBef>
                <a:spcPts val="0"/>
              </a:spcBef>
              <a:spcAft>
                <a:spcPts val="0"/>
              </a:spcAft>
              <a:buClrTx/>
              <a:buSzTx/>
              <a:buFontTx/>
              <a:buNone/>
              <a:tabLst/>
              <a:defRPr/>
            </a:pPr>
            <a:r>
              <a:rPr kumimoji="0" lang="ja-JP" altLang="en-US" sz="1359" b="1" i="0" u="none" strike="noStrike" kern="1200" cap="none" spc="0" normalizeH="0" baseline="0" noProof="0" dirty="0">
                <a:ln>
                  <a:noFill/>
                </a:ln>
                <a:solidFill>
                  <a:prstClr val="black"/>
                </a:solidFill>
                <a:uLnTx/>
                <a:uFillTx/>
                <a:latin typeface="Meiryo UI" panose="020B0604030504040204" pitchFamily="50" charset="-128"/>
                <a:ea typeface="Meiryo UI" panose="020B0604030504040204" pitchFamily="50" charset="-128"/>
              </a:rPr>
              <a:t>参加無料</a:t>
            </a:r>
            <a:endParaRPr kumimoji="0" lang="en-US" altLang="ja-JP" sz="1359" b="1" i="0" u="none" strike="noStrike" kern="1200" cap="none" spc="0" normalizeH="0" baseline="0" noProof="0" dirty="0">
              <a:ln>
                <a:noFill/>
              </a:ln>
              <a:solidFill>
                <a:prstClr val="black"/>
              </a:solidFill>
              <a:uLnTx/>
              <a:uFillTx/>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A3CD8BA6-32EA-A436-B2F2-945CEB9DB131}"/>
              </a:ext>
            </a:extLst>
          </p:cNvPr>
          <p:cNvSpPr txBox="1"/>
          <p:nvPr/>
        </p:nvSpPr>
        <p:spPr>
          <a:xfrm>
            <a:off x="327135" y="9446672"/>
            <a:ext cx="1029351" cy="586314"/>
          </a:xfrm>
          <a:prstGeom prst="rect">
            <a:avLst/>
          </a:prstGeom>
          <a:noFill/>
        </p:spPr>
        <p:txBody>
          <a:bodyPr wrap="square" rtlCol="0">
            <a:spAutoFit/>
          </a:bodyP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主催　大阪府</a:t>
            </a:r>
            <a:endParaRPr kumimoji="1" lang="en-US" altLang="ja-JP"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884692AF-1A92-8A8C-6C42-A42439007F27}"/>
              </a:ext>
            </a:extLst>
          </p:cNvPr>
          <p:cNvSpPr txBox="1"/>
          <p:nvPr/>
        </p:nvSpPr>
        <p:spPr>
          <a:xfrm>
            <a:off x="1497567" y="9446672"/>
            <a:ext cx="5604218" cy="738664"/>
          </a:xfrm>
          <a:prstGeom prst="rect">
            <a:avLst/>
          </a:prstGeom>
          <a:noFill/>
        </p:spPr>
        <p:txBody>
          <a:bodyPr wrap="square" rtlCol="0">
            <a:spAutoFit/>
          </a:bodyP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問合せ先　</a:t>
            </a:r>
            <a:r>
              <a:rPr kumimoji="1" lang="ja-JP" altLang="en-US" sz="1050" i="0" u="none" strike="noStrike" kern="1200" cap="none" spc="0" normalizeH="0" baseline="0" noProof="0" dirty="0" err="1">
                <a:ln>
                  <a:noFill/>
                </a:ln>
                <a:effectLst/>
                <a:uLnTx/>
                <a:uFillTx/>
                <a:latin typeface="Meiryo UI" panose="020B0604030504040204" pitchFamily="50" charset="-128"/>
                <a:ea typeface="Meiryo UI" panose="020B0604030504040204" pitchFamily="50" charset="-128"/>
              </a:rPr>
              <a:t>大阪府障がい</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者雇用促進センター</a:t>
            </a:r>
            <a:endPar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（大阪府 商工労働部 雇用推進室 就業促進課 障がい者雇用促進ｸﾞﾙｰﾌﾟ）</a:t>
            </a: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TEL</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06-6360-9077</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FAX</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06-6360-9079</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E-mail</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shugyosokushin-g04@gbox.pref.osaka.lg.jp</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 name="四角形: 角を丸くする 4">
            <a:extLst>
              <a:ext uri="{FF2B5EF4-FFF2-40B4-BE49-F238E27FC236}">
                <a16:creationId xmlns:a16="http://schemas.microsoft.com/office/drawing/2014/main" id="{527E454C-DEBB-C6EA-8A6C-9601B491E3EA}"/>
              </a:ext>
            </a:extLst>
          </p:cNvPr>
          <p:cNvSpPr txBox="1"/>
          <p:nvPr/>
        </p:nvSpPr>
        <p:spPr>
          <a:xfrm>
            <a:off x="239727" y="811191"/>
            <a:ext cx="4823514" cy="1193704"/>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61173" tIns="61173" rIns="61173" bIns="61173" numCol="1" spcCol="1270" anchor="t" anchorCtr="0">
            <a:noAutofit/>
          </a:bodyPr>
          <a:lstStyle/>
          <a:p>
            <a:pPr marL="0" marR="0" lvl="0" indent="0" defTabSz="925561"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srgbClr val="0E58C4"/>
                </a:solidFill>
                <a:effectLst/>
                <a:uLnTx/>
                <a:uFillTx/>
                <a:latin typeface="Meiryo UI" panose="020B0604030504040204" pitchFamily="50" charset="-128"/>
                <a:ea typeface="Meiryo UI" panose="020B0604030504040204" pitchFamily="50" charset="-128"/>
              </a:rPr>
              <a:t>むらの高等支援学校</a:t>
            </a:r>
            <a:endParaRPr kumimoji="1" lang="en-US" altLang="ja-JP" sz="3200" b="1" i="0" u="none" strike="noStrike" kern="1200" cap="none" spc="0" normalizeH="0" baseline="0" noProof="0" dirty="0">
              <a:ln>
                <a:noFill/>
              </a:ln>
              <a:solidFill>
                <a:srgbClr val="0E58C4"/>
              </a:solidFill>
              <a:effectLst/>
              <a:uLnTx/>
              <a:uFillTx/>
              <a:latin typeface="Meiryo UI" panose="020B0604030504040204" pitchFamily="50" charset="-128"/>
              <a:ea typeface="Meiryo UI" panose="020B0604030504040204" pitchFamily="50" charset="-128"/>
            </a:endParaRPr>
          </a:p>
          <a:p>
            <a:pPr marL="0" marR="0" lvl="0" indent="0" defTabSz="925561"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srgbClr val="0E58C4"/>
                </a:solidFill>
                <a:effectLst/>
                <a:uLnTx/>
                <a:uFillTx/>
                <a:latin typeface="Meiryo UI" panose="020B0604030504040204" pitchFamily="50" charset="-128"/>
                <a:ea typeface="Meiryo UI" panose="020B0604030504040204" pitchFamily="50" charset="-128"/>
              </a:rPr>
              <a:t>見学セミナー</a:t>
            </a:r>
          </a:p>
          <a:p>
            <a:pPr marL="0" marR="0" lvl="0" indent="0" defTabSz="713674" rtl="0" eaLnBrk="1" fontAlgn="auto" latinLnBrk="0" hangingPunct="1">
              <a:lnSpc>
                <a:spcPct val="90000"/>
              </a:lnSpc>
              <a:spcBef>
                <a:spcPct val="0"/>
              </a:spcBef>
              <a:spcAft>
                <a:spcPct val="35000"/>
              </a:spcAft>
              <a:buClrTx/>
              <a:buSzTx/>
              <a:buFontTx/>
              <a:buNone/>
              <a:tabLst/>
              <a:defRPr/>
            </a:pPr>
            <a:endParaRPr kumimoji="0" lang="ja-JP" altLang="en-US" sz="1249" b="1" i="0" u="none" strike="noStrike" kern="1200" cap="none" spc="0" normalizeH="0" baseline="0" noProof="0" dirty="0">
              <a:ln>
                <a:noFill/>
              </a:ln>
              <a:solidFill>
                <a:srgbClr val="0E58C4"/>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8" name="平行四辺形 7">
            <a:extLst>
              <a:ext uri="{FF2B5EF4-FFF2-40B4-BE49-F238E27FC236}">
                <a16:creationId xmlns:a16="http://schemas.microsoft.com/office/drawing/2014/main" id="{D48E4652-867E-E68A-C855-F4BFF2FE7342}"/>
              </a:ext>
            </a:extLst>
          </p:cNvPr>
          <p:cNvSpPr/>
          <p:nvPr/>
        </p:nvSpPr>
        <p:spPr bwMode="auto">
          <a:xfrm>
            <a:off x="2868506" y="513148"/>
            <a:ext cx="4342483" cy="2852942"/>
          </a:xfrm>
          <a:custGeom>
            <a:avLst/>
            <a:gdLst>
              <a:gd name="connsiteX0" fmla="*/ 0 w 4585854"/>
              <a:gd name="connsiteY0" fmla="*/ 3028139 h 3028139"/>
              <a:gd name="connsiteX1" fmla="*/ 1307581 w 4585854"/>
              <a:gd name="connsiteY1" fmla="*/ 0 h 3028139"/>
              <a:gd name="connsiteX2" fmla="*/ 4585854 w 4585854"/>
              <a:gd name="connsiteY2" fmla="*/ 0 h 3028139"/>
              <a:gd name="connsiteX3" fmla="*/ 3278273 w 4585854"/>
              <a:gd name="connsiteY3" fmla="*/ 3028139 h 3028139"/>
              <a:gd name="connsiteX4" fmla="*/ 0 w 4585854"/>
              <a:gd name="connsiteY4" fmla="*/ 3028139 h 3028139"/>
              <a:gd name="connsiteX0" fmla="*/ 0 w 3278273"/>
              <a:gd name="connsiteY0" fmla="*/ 3041391 h 3041391"/>
              <a:gd name="connsiteX1" fmla="*/ 1307581 w 3278273"/>
              <a:gd name="connsiteY1" fmla="*/ 13252 h 3041391"/>
              <a:gd name="connsiteX2" fmla="*/ 3220880 w 3278273"/>
              <a:gd name="connsiteY2" fmla="*/ 0 h 3041391"/>
              <a:gd name="connsiteX3" fmla="*/ 3278273 w 3278273"/>
              <a:gd name="connsiteY3" fmla="*/ 3041391 h 3041391"/>
              <a:gd name="connsiteX4" fmla="*/ 0 w 3278273"/>
              <a:gd name="connsiteY4" fmla="*/ 3041391 h 3041391"/>
              <a:gd name="connsiteX0" fmla="*/ 0 w 3220880"/>
              <a:gd name="connsiteY0" fmla="*/ 3041391 h 3041391"/>
              <a:gd name="connsiteX1" fmla="*/ 1307581 w 3220880"/>
              <a:gd name="connsiteY1" fmla="*/ 13252 h 3041391"/>
              <a:gd name="connsiteX2" fmla="*/ 3220880 w 3220880"/>
              <a:gd name="connsiteY2" fmla="*/ 0 h 3041391"/>
              <a:gd name="connsiteX3" fmla="*/ 3198760 w 3220880"/>
              <a:gd name="connsiteY3" fmla="*/ 3041391 h 3041391"/>
              <a:gd name="connsiteX4" fmla="*/ 0 w 3220880"/>
              <a:gd name="connsiteY4" fmla="*/ 3041391 h 3041391"/>
              <a:gd name="connsiteX0" fmla="*/ 0 w 3220880"/>
              <a:gd name="connsiteY0" fmla="*/ 3041391 h 3041391"/>
              <a:gd name="connsiteX1" fmla="*/ 1307581 w 3220880"/>
              <a:gd name="connsiteY1" fmla="*/ 13252 h 3041391"/>
              <a:gd name="connsiteX2" fmla="*/ 3220880 w 3220880"/>
              <a:gd name="connsiteY2" fmla="*/ 0 h 3041391"/>
              <a:gd name="connsiteX3" fmla="*/ 3213501 w 3220880"/>
              <a:gd name="connsiteY3" fmla="*/ 3041391 h 3041391"/>
              <a:gd name="connsiteX4" fmla="*/ 0 w 3220880"/>
              <a:gd name="connsiteY4" fmla="*/ 3041391 h 3041391"/>
              <a:gd name="connsiteX0" fmla="*/ 0 w 3220880"/>
              <a:gd name="connsiteY0" fmla="*/ 3041391 h 3041391"/>
              <a:gd name="connsiteX1" fmla="*/ 1444201 w 3220880"/>
              <a:gd name="connsiteY1" fmla="*/ 13252 h 3041391"/>
              <a:gd name="connsiteX2" fmla="*/ 3220880 w 3220880"/>
              <a:gd name="connsiteY2" fmla="*/ 0 h 3041391"/>
              <a:gd name="connsiteX3" fmla="*/ 3213501 w 3220880"/>
              <a:gd name="connsiteY3" fmla="*/ 3041391 h 3041391"/>
              <a:gd name="connsiteX4" fmla="*/ 0 w 3220880"/>
              <a:gd name="connsiteY4" fmla="*/ 3041391 h 3041391"/>
              <a:gd name="connsiteX0" fmla="*/ 0 w 3988054"/>
              <a:gd name="connsiteY0" fmla="*/ 3032105 h 3041391"/>
              <a:gd name="connsiteX1" fmla="*/ 2211375 w 3988054"/>
              <a:gd name="connsiteY1" fmla="*/ 13252 h 3041391"/>
              <a:gd name="connsiteX2" fmla="*/ 3988054 w 3988054"/>
              <a:gd name="connsiteY2" fmla="*/ 0 h 3041391"/>
              <a:gd name="connsiteX3" fmla="*/ 3980675 w 3988054"/>
              <a:gd name="connsiteY3" fmla="*/ 3041391 h 3041391"/>
              <a:gd name="connsiteX4" fmla="*/ 0 w 3988054"/>
              <a:gd name="connsiteY4" fmla="*/ 3032105 h 3041391"/>
              <a:gd name="connsiteX0" fmla="*/ 0 w 3567684"/>
              <a:gd name="connsiteY0" fmla="*/ 3032105 h 3041391"/>
              <a:gd name="connsiteX1" fmla="*/ 1791005 w 3567684"/>
              <a:gd name="connsiteY1" fmla="*/ 13252 h 3041391"/>
              <a:gd name="connsiteX2" fmla="*/ 3567684 w 3567684"/>
              <a:gd name="connsiteY2" fmla="*/ 0 h 3041391"/>
              <a:gd name="connsiteX3" fmla="*/ 3560305 w 3567684"/>
              <a:gd name="connsiteY3" fmla="*/ 3041391 h 3041391"/>
              <a:gd name="connsiteX4" fmla="*/ 0 w 3567684"/>
              <a:gd name="connsiteY4" fmla="*/ 3032105 h 3041391"/>
              <a:gd name="connsiteX0" fmla="*/ 0 w 3588702"/>
              <a:gd name="connsiteY0" fmla="*/ 3060360 h 3060360"/>
              <a:gd name="connsiteX1" fmla="*/ 1812023 w 3588702"/>
              <a:gd name="connsiteY1" fmla="*/ 13252 h 3060360"/>
              <a:gd name="connsiteX2" fmla="*/ 3588702 w 3588702"/>
              <a:gd name="connsiteY2" fmla="*/ 0 h 3060360"/>
              <a:gd name="connsiteX3" fmla="*/ 3581323 w 3588702"/>
              <a:gd name="connsiteY3" fmla="*/ 3041391 h 3060360"/>
              <a:gd name="connsiteX4" fmla="*/ 0 w 3588702"/>
              <a:gd name="connsiteY4" fmla="*/ 3060360 h 3060360"/>
              <a:gd name="connsiteX0" fmla="*/ 0 w 3458177"/>
              <a:gd name="connsiteY0" fmla="*/ 3053861 h 3053861"/>
              <a:gd name="connsiteX1" fmla="*/ 1681498 w 3458177"/>
              <a:gd name="connsiteY1" fmla="*/ 13252 h 3053861"/>
              <a:gd name="connsiteX2" fmla="*/ 3458177 w 3458177"/>
              <a:gd name="connsiteY2" fmla="*/ 0 h 3053861"/>
              <a:gd name="connsiteX3" fmla="*/ 3450798 w 3458177"/>
              <a:gd name="connsiteY3" fmla="*/ 3041391 h 3053861"/>
              <a:gd name="connsiteX4" fmla="*/ 0 w 3458177"/>
              <a:gd name="connsiteY4" fmla="*/ 3053861 h 3053861"/>
              <a:gd name="connsiteX0" fmla="*/ 0 w 3453343"/>
              <a:gd name="connsiteY0" fmla="*/ 3034365 h 3041391"/>
              <a:gd name="connsiteX1" fmla="*/ 1676664 w 3453343"/>
              <a:gd name="connsiteY1" fmla="*/ 13252 h 3041391"/>
              <a:gd name="connsiteX2" fmla="*/ 3453343 w 3453343"/>
              <a:gd name="connsiteY2" fmla="*/ 0 h 3041391"/>
              <a:gd name="connsiteX3" fmla="*/ 3445964 w 3453343"/>
              <a:gd name="connsiteY3" fmla="*/ 3041391 h 3041391"/>
              <a:gd name="connsiteX4" fmla="*/ 0 w 3453343"/>
              <a:gd name="connsiteY4" fmla="*/ 3034365 h 3041391"/>
              <a:gd name="connsiteX0" fmla="*/ 0 w 3443675"/>
              <a:gd name="connsiteY0" fmla="*/ 3040863 h 3041391"/>
              <a:gd name="connsiteX1" fmla="*/ 1666996 w 3443675"/>
              <a:gd name="connsiteY1" fmla="*/ 13252 h 3041391"/>
              <a:gd name="connsiteX2" fmla="*/ 3443675 w 3443675"/>
              <a:gd name="connsiteY2" fmla="*/ 0 h 3041391"/>
              <a:gd name="connsiteX3" fmla="*/ 3436296 w 3443675"/>
              <a:gd name="connsiteY3" fmla="*/ 3041391 h 3041391"/>
              <a:gd name="connsiteX4" fmla="*/ 0 w 3443675"/>
              <a:gd name="connsiteY4" fmla="*/ 3040863 h 3041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675" h="3041391">
                <a:moveTo>
                  <a:pt x="0" y="3040863"/>
                </a:moveTo>
                <a:lnTo>
                  <a:pt x="1666996" y="13252"/>
                </a:lnTo>
                <a:lnTo>
                  <a:pt x="3443675" y="0"/>
                </a:lnTo>
                <a:cubicBezTo>
                  <a:pt x="3441215" y="1013797"/>
                  <a:pt x="3438756" y="2027594"/>
                  <a:pt x="3436296" y="3041391"/>
                </a:cubicBezTo>
                <a:lnTo>
                  <a:pt x="0" y="3040863"/>
                </a:lnTo>
                <a:close/>
              </a:path>
            </a:pathLst>
          </a:custGeom>
          <a:solidFill>
            <a:srgbClr val="FFE5FF"/>
          </a:solidFill>
          <a:ln w="9525">
            <a:noFill/>
            <a:miter lim="800000"/>
            <a:headEnd/>
            <a:tailEnd/>
          </a:ln>
        </p:spPr>
        <p:txBody>
          <a:bodyPr wrap="square" lIns="180000" tIns="72000" rIns="180000" bIns="72000" rtlCol="0" anchor="ctr">
            <a:noAutofit/>
          </a:bodyPr>
          <a:lstStyle/>
          <a:p>
            <a:pPr algn="ctr" eaLnBrk="1" hangingPunct="1">
              <a:spcBef>
                <a:spcPct val="0"/>
              </a:spcBef>
              <a:buNone/>
            </a:pPr>
            <a:endParaRPr kumimoji="1" lang="ja-JP" altLang="en-US" sz="1200" b="1" dirty="0">
              <a:latin typeface="UD デジタル 教科書体 NP-B" panose="02020700000000000000" pitchFamily="18" charset="-128"/>
              <a:ea typeface="UD デジタル 教科書体 NP-B" panose="02020700000000000000" pitchFamily="18" charset="-128"/>
            </a:endParaRPr>
          </a:p>
        </p:txBody>
      </p:sp>
      <p:sp>
        <p:nvSpPr>
          <p:cNvPr id="9" name="正方形/長方形 8">
            <a:extLst>
              <a:ext uri="{FF2B5EF4-FFF2-40B4-BE49-F238E27FC236}">
                <a16:creationId xmlns:a16="http://schemas.microsoft.com/office/drawing/2014/main" id="{E9C5BED9-156C-7894-FEBF-54CCAAF5E8E2}"/>
              </a:ext>
            </a:extLst>
          </p:cNvPr>
          <p:cNvSpPr/>
          <p:nvPr/>
        </p:nvSpPr>
        <p:spPr bwMode="auto">
          <a:xfrm>
            <a:off x="257786" y="2024382"/>
            <a:ext cx="374072" cy="965189"/>
          </a:xfrm>
          <a:prstGeom prst="rect">
            <a:avLst/>
          </a:prstGeom>
          <a:solidFill>
            <a:schemeClr val="accent2">
              <a:lumMod val="20000"/>
              <a:lumOff val="80000"/>
            </a:schemeClr>
          </a:solidFill>
          <a:ln w="15875">
            <a:solidFill>
              <a:schemeClr val="bg2">
                <a:lumMod val="50000"/>
              </a:schemeClr>
            </a:solidFill>
            <a:miter lim="800000"/>
            <a:headEnd/>
            <a:tailEnd/>
          </a:ln>
        </p:spPr>
        <p:txBody>
          <a:bodyPr vert="eaVert"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開催日時</a:t>
            </a:r>
          </a:p>
        </p:txBody>
      </p:sp>
      <p:sp>
        <p:nvSpPr>
          <p:cNvPr id="11" name="楕円 10">
            <a:extLst>
              <a:ext uri="{FF2B5EF4-FFF2-40B4-BE49-F238E27FC236}">
                <a16:creationId xmlns:a16="http://schemas.microsoft.com/office/drawing/2014/main" id="{B638F76B-B9EF-39FD-33B4-E2D4C90B3D87}"/>
              </a:ext>
            </a:extLst>
          </p:cNvPr>
          <p:cNvSpPr/>
          <p:nvPr/>
        </p:nvSpPr>
        <p:spPr bwMode="auto">
          <a:xfrm>
            <a:off x="2521997" y="1981063"/>
            <a:ext cx="470696" cy="435641"/>
          </a:xfrm>
          <a:prstGeom prst="ellipse">
            <a:avLst/>
          </a:prstGeom>
          <a:solidFill>
            <a:schemeClr val="accent2">
              <a:lumMod val="20000"/>
              <a:lumOff val="80000"/>
            </a:schemeClr>
          </a:solidFill>
          <a:ln w="9525">
            <a:noFill/>
            <a:miter lim="800000"/>
            <a:headEnd/>
            <a:tailEnd/>
          </a:ln>
        </p:spPr>
        <p:txBody>
          <a:bodyPr wrap="none" lIns="180000" tIns="72000" rIns="180000" bIns="72000" rtlCol="0" anchor="ctr"/>
          <a:lstStyle/>
          <a:p>
            <a:pPr algn="ctr" eaLnBrk="1" hangingPunct="1">
              <a:spcBef>
                <a:spcPct val="0"/>
              </a:spcBef>
              <a:buNone/>
            </a:pPr>
            <a:endParaRPr kumimoji="1" lang="ja-JP" altLang="en-US" sz="1200" b="1" dirty="0">
              <a:latin typeface="UD デジタル 教科書体 NP-B" panose="02020700000000000000" pitchFamily="18" charset="-128"/>
              <a:ea typeface="UD デジタル 教科書体 NP-B" panose="02020700000000000000" pitchFamily="18" charset="-128"/>
            </a:endParaRPr>
          </a:p>
        </p:txBody>
      </p:sp>
      <p:sp>
        <p:nvSpPr>
          <p:cNvPr id="10" name="四角形: 角を丸くする 4">
            <a:extLst>
              <a:ext uri="{FF2B5EF4-FFF2-40B4-BE49-F238E27FC236}">
                <a16:creationId xmlns:a16="http://schemas.microsoft.com/office/drawing/2014/main" id="{8657D4EC-CD74-82E0-448F-8CF6AB5185B1}"/>
              </a:ext>
            </a:extLst>
          </p:cNvPr>
          <p:cNvSpPr txBox="1"/>
          <p:nvPr/>
        </p:nvSpPr>
        <p:spPr>
          <a:xfrm>
            <a:off x="711743" y="1907682"/>
            <a:ext cx="4143839" cy="1193704"/>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61173" tIns="61173" rIns="61173" bIns="61173" numCol="1" spcCol="1270" anchor="t" anchorCtr="0">
            <a:noAutofit/>
          </a:bodyPr>
          <a:lstStyle/>
          <a:p>
            <a:pPr marL="0" marR="0" lvl="0" indent="0" defTabSz="925561" rtl="0" eaLnBrk="1" fontAlgn="auto" latinLnBrk="0" hangingPunct="1">
              <a:lnSpc>
                <a:spcPct val="100000"/>
              </a:lnSpc>
              <a:spcBef>
                <a:spcPts val="0"/>
              </a:spcBef>
              <a:spcAft>
                <a:spcPts val="0"/>
              </a:spcAft>
              <a:buClrTx/>
              <a:buSzTx/>
              <a:buFontTx/>
              <a:buNone/>
              <a:tabLst/>
              <a:defRPr/>
            </a:pPr>
            <a:r>
              <a:rPr kumimoji="1" lang="en-US" altLang="ja-JP" sz="2800" b="1" i="1" u="none" strike="noStrike" kern="1200" cap="none" spc="0" normalizeH="0" baseline="0" noProof="0">
                <a:ln>
                  <a:noFill/>
                </a:ln>
                <a:solidFill>
                  <a:srgbClr val="0E58C4"/>
                </a:solidFill>
                <a:effectLst/>
                <a:uLnTx/>
                <a:uFillTx/>
                <a:latin typeface="Meiryo UI" panose="020B0604030504040204" pitchFamily="50" charset="-128"/>
                <a:ea typeface="Meiryo UI" panose="020B0604030504040204" pitchFamily="50" charset="-128"/>
              </a:rPr>
              <a:t>2026.9</a:t>
            </a:r>
            <a:r>
              <a:rPr kumimoji="1" lang="en-US" altLang="ja-JP" sz="2800" b="1" i="1">
                <a:solidFill>
                  <a:srgbClr val="0E58C4"/>
                </a:solidFill>
                <a:latin typeface="Meiryo UI" panose="020B0604030504040204" pitchFamily="50" charset="-128"/>
                <a:ea typeface="Meiryo UI" panose="020B0604030504040204" pitchFamily="50" charset="-128"/>
              </a:rPr>
              <a:t>.3</a:t>
            </a:r>
            <a:r>
              <a:rPr kumimoji="1" lang="en-US" altLang="ja-JP" sz="2800" b="1" i="1">
                <a:solidFill>
                  <a:prstClr val="white"/>
                </a:solidFill>
                <a:latin typeface="Meiryo UI" panose="020B0604030504040204" pitchFamily="50" charset="-128"/>
                <a:ea typeface="Meiryo UI" panose="020B0604030504040204" pitchFamily="50" charset="-128"/>
              </a:rPr>
              <a:t> </a:t>
            </a:r>
            <a:r>
              <a:rPr kumimoji="1" lang="ja-JP" altLang="en-US" sz="2800" b="1" i="1" dirty="0">
                <a:solidFill>
                  <a:srgbClr val="0E58C4"/>
                </a:solidFill>
                <a:latin typeface="Meiryo UI" panose="020B0604030504040204" pitchFamily="50" charset="-128"/>
                <a:ea typeface="Meiryo UI" panose="020B0604030504040204" pitchFamily="50" charset="-128"/>
              </a:rPr>
              <a:t>木</a:t>
            </a:r>
            <a:endParaRPr kumimoji="1" lang="en-US" altLang="ja-JP" sz="2400" b="1" i="1" dirty="0">
              <a:solidFill>
                <a:srgbClr val="0E58C4"/>
              </a:solidFill>
              <a:latin typeface="Meiryo UI" panose="020B0604030504040204" pitchFamily="50" charset="-128"/>
              <a:ea typeface="Meiryo UI" panose="020B0604030504040204" pitchFamily="50" charset="-128"/>
            </a:endParaRPr>
          </a:p>
          <a:p>
            <a:pPr marL="0" marR="0" lvl="0" indent="0" defTabSz="925561" rtl="0" eaLnBrk="1" fontAlgn="auto" latinLnBrk="0" hangingPunct="1">
              <a:lnSpc>
                <a:spcPct val="100000"/>
              </a:lnSpc>
              <a:spcBef>
                <a:spcPts val="0"/>
              </a:spcBef>
              <a:spcAft>
                <a:spcPts val="0"/>
              </a:spcAft>
              <a:buClrTx/>
              <a:buSzTx/>
              <a:buFontTx/>
              <a:buNone/>
              <a:tabLst/>
              <a:defRPr/>
            </a:pPr>
            <a:r>
              <a:rPr kumimoji="1" lang="en-US" altLang="ja-JP" sz="2400" b="1" i="1" u="none" strike="noStrike" kern="1200" cap="none" spc="0" normalizeH="0" baseline="0" noProof="0" dirty="0">
                <a:ln>
                  <a:noFill/>
                </a:ln>
                <a:solidFill>
                  <a:srgbClr val="0E58C4"/>
                </a:solidFill>
                <a:effectLst/>
                <a:uLnTx/>
                <a:uFillTx/>
                <a:latin typeface="Meiryo UI" panose="020B0604030504040204" pitchFamily="50" charset="-128"/>
                <a:ea typeface="Meiryo UI" panose="020B0604030504040204" pitchFamily="50" charset="-128"/>
              </a:rPr>
              <a:t>10</a:t>
            </a:r>
            <a:r>
              <a:rPr kumimoji="1" lang="en-US" altLang="ja-JP" sz="2400" b="1" i="1" dirty="0">
                <a:solidFill>
                  <a:srgbClr val="0E58C4"/>
                </a:solidFill>
                <a:latin typeface="Meiryo UI" panose="020B0604030504040204" pitchFamily="50" charset="-128"/>
                <a:ea typeface="Meiryo UI" panose="020B0604030504040204" pitchFamily="50" charset="-128"/>
              </a:rPr>
              <a:t>:00</a:t>
            </a:r>
            <a:r>
              <a:rPr kumimoji="1" lang="ja-JP" altLang="en-US" sz="2400" b="1" i="1" dirty="0">
                <a:solidFill>
                  <a:srgbClr val="0E58C4"/>
                </a:solidFill>
                <a:latin typeface="Meiryo UI" panose="020B0604030504040204" pitchFamily="50" charset="-128"/>
                <a:ea typeface="Meiryo UI" panose="020B0604030504040204" pitchFamily="50" charset="-128"/>
              </a:rPr>
              <a:t>～</a:t>
            </a:r>
            <a:r>
              <a:rPr kumimoji="1" lang="en-US" altLang="ja-JP" sz="2400" b="1" i="1" dirty="0">
                <a:solidFill>
                  <a:srgbClr val="0E58C4"/>
                </a:solidFill>
                <a:latin typeface="Meiryo UI" panose="020B0604030504040204" pitchFamily="50" charset="-128"/>
                <a:ea typeface="Meiryo UI" panose="020B0604030504040204" pitchFamily="50" charset="-128"/>
              </a:rPr>
              <a:t>12:30</a:t>
            </a:r>
          </a:p>
          <a:p>
            <a:pPr marL="0" marR="0" lvl="0" indent="0" defTabSz="925561" rtl="0" eaLnBrk="1" fontAlgn="auto" latinLnBrk="0" hangingPunct="1">
              <a:lnSpc>
                <a:spcPct val="100000"/>
              </a:lnSpc>
              <a:spcBef>
                <a:spcPts val="0"/>
              </a:spcBef>
              <a:spcAft>
                <a:spcPts val="0"/>
              </a:spcAft>
              <a:buClrTx/>
              <a:buSzTx/>
              <a:buFontTx/>
              <a:buNone/>
              <a:tabLst/>
              <a:defRPr/>
            </a:pPr>
            <a:r>
              <a:rPr kumimoji="1" lang="ja-JP" altLang="en-US" sz="1400" b="1" i="1" dirty="0">
                <a:solidFill>
                  <a:srgbClr val="0E58C4"/>
                </a:solidFill>
                <a:latin typeface="Meiryo UI" panose="020B0604030504040204" pitchFamily="50" charset="-128"/>
                <a:ea typeface="Meiryo UI" panose="020B0604030504040204" pitchFamily="50" charset="-128"/>
              </a:rPr>
              <a:t>受付開始</a:t>
            </a:r>
            <a:r>
              <a:rPr kumimoji="1" lang="en-US" altLang="ja-JP" sz="1400" b="1" i="1" dirty="0">
                <a:solidFill>
                  <a:srgbClr val="0E58C4"/>
                </a:solidFill>
                <a:latin typeface="Meiryo UI" panose="020B0604030504040204" pitchFamily="50" charset="-128"/>
                <a:ea typeface="Meiryo UI" panose="020B0604030504040204" pitchFamily="50" charset="-128"/>
              </a:rPr>
              <a:t>9:30</a:t>
            </a:r>
            <a:r>
              <a:rPr kumimoji="1" lang="ja-JP" altLang="en-US" sz="1400" b="1" i="1" dirty="0">
                <a:solidFill>
                  <a:srgbClr val="0E58C4"/>
                </a:solidFill>
                <a:latin typeface="Meiryo UI" panose="020B0604030504040204" pitchFamily="50" charset="-128"/>
                <a:ea typeface="Meiryo UI" panose="020B0604030504040204" pitchFamily="50" charset="-128"/>
              </a:rPr>
              <a:t>～</a:t>
            </a:r>
            <a:endParaRPr kumimoji="1" lang="ja-JP" altLang="en-US" sz="1400" b="1" i="1" u="none" strike="noStrike" kern="1200" cap="none" spc="0" normalizeH="0" baseline="0" noProof="0" dirty="0">
              <a:ln>
                <a:noFill/>
              </a:ln>
              <a:solidFill>
                <a:srgbClr val="0E58C4"/>
              </a:solidFill>
              <a:effectLst/>
              <a:uLnTx/>
              <a:uFillTx/>
              <a:latin typeface="Meiryo UI" panose="020B0604030504040204" pitchFamily="50" charset="-128"/>
              <a:ea typeface="Meiryo UI" panose="020B0604030504040204" pitchFamily="50" charset="-128"/>
            </a:endParaRPr>
          </a:p>
          <a:p>
            <a:pPr marL="0" marR="0" lvl="0" indent="0" defTabSz="713674" rtl="0" eaLnBrk="1" fontAlgn="auto" latinLnBrk="0" hangingPunct="1">
              <a:lnSpc>
                <a:spcPct val="90000"/>
              </a:lnSpc>
              <a:spcBef>
                <a:spcPct val="0"/>
              </a:spcBef>
              <a:spcAft>
                <a:spcPct val="35000"/>
              </a:spcAft>
              <a:buClrTx/>
              <a:buSzTx/>
              <a:buFontTx/>
              <a:buNone/>
              <a:tabLst/>
              <a:defRPr/>
            </a:pPr>
            <a:endParaRPr kumimoji="0" lang="ja-JP" altLang="en-US" sz="1249" b="1"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12" name="正方形/長方形 11">
            <a:extLst>
              <a:ext uri="{FF2B5EF4-FFF2-40B4-BE49-F238E27FC236}">
                <a16:creationId xmlns:a16="http://schemas.microsoft.com/office/drawing/2014/main" id="{0DA296C0-B8F4-DE41-8D40-AC5057E53CE7}"/>
              </a:ext>
            </a:extLst>
          </p:cNvPr>
          <p:cNvSpPr/>
          <p:nvPr/>
        </p:nvSpPr>
        <p:spPr bwMode="auto">
          <a:xfrm>
            <a:off x="3370333" y="2266654"/>
            <a:ext cx="728484" cy="256081"/>
          </a:xfrm>
          <a:prstGeom prst="rect">
            <a:avLst/>
          </a:prstGeom>
          <a:solidFill>
            <a:schemeClr val="accent2">
              <a:lumMod val="20000"/>
              <a:lumOff val="80000"/>
            </a:schemeClr>
          </a:solidFill>
          <a:ln w="15875">
            <a:solidFill>
              <a:schemeClr val="bg2">
                <a:lumMod val="50000"/>
              </a:schemeClr>
            </a:solid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対象</a:t>
            </a:r>
          </a:p>
        </p:txBody>
      </p:sp>
      <p:sp>
        <p:nvSpPr>
          <p:cNvPr id="15" name="正方形/長方形 14">
            <a:extLst>
              <a:ext uri="{FF2B5EF4-FFF2-40B4-BE49-F238E27FC236}">
                <a16:creationId xmlns:a16="http://schemas.microsoft.com/office/drawing/2014/main" id="{BECFA864-CAFF-38C8-CF16-1E2E245A2BAA}"/>
              </a:ext>
            </a:extLst>
          </p:cNvPr>
          <p:cNvSpPr/>
          <p:nvPr/>
        </p:nvSpPr>
        <p:spPr bwMode="auto">
          <a:xfrm>
            <a:off x="3370333" y="2783209"/>
            <a:ext cx="728484" cy="256081"/>
          </a:xfrm>
          <a:prstGeom prst="rect">
            <a:avLst/>
          </a:prstGeom>
          <a:solidFill>
            <a:schemeClr val="accent2">
              <a:lumMod val="20000"/>
              <a:lumOff val="80000"/>
            </a:schemeClr>
          </a:solidFill>
          <a:ln w="15875">
            <a:solidFill>
              <a:schemeClr val="bg2">
                <a:lumMod val="50000"/>
              </a:schemeClr>
            </a:solid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定員</a:t>
            </a:r>
          </a:p>
        </p:txBody>
      </p:sp>
      <p:sp>
        <p:nvSpPr>
          <p:cNvPr id="17" name="正方形/長方形 16">
            <a:extLst>
              <a:ext uri="{FF2B5EF4-FFF2-40B4-BE49-F238E27FC236}">
                <a16:creationId xmlns:a16="http://schemas.microsoft.com/office/drawing/2014/main" id="{7D66EC7E-F5A3-782B-D651-FBD3508D9EF0}"/>
              </a:ext>
            </a:extLst>
          </p:cNvPr>
          <p:cNvSpPr/>
          <p:nvPr/>
        </p:nvSpPr>
        <p:spPr bwMode="auto">
          <a:xfrm>
            <a:off x="3358049" y="3540677"/>
            <a:ext cx="728484" cy="256081"/>
          </a:xfrm>
          <a:prstGeom prst="rect">
            <a:avLst/>
          </a:prstGeom>
          <a:solidFill>
            <a:schemeClr val="accent2">
              <a:lumMod val="20000"/>
              <a:lumOff val="80000"/>
            </a:schemeClr>
          </a:solidFill>
          <a:ln w="15875">
            <a:solidFill>
              <a:schemeClr val="bg2">
                <a:lumMod val="50000"/>
              </a:schemeClr>
            </a:solid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会場</a:t>
            </a:r>
          </a:p>
        </p:txBody>
      </p:sp>
      <p:sp>
        <p:nvSpPr>
          <p:cNvPr id="19" name="テキスト ボックス 18">
            <a:extLst>
              <a:ext uri="{FF2B5EF4-FFF2-40B4-BE49-F238E27FC236}">
                <a16:creationId xmlns:a16="http://schemas.microsoft.com/office/drawing/2014/main" id="{A2A7E356-30C8-B87B-37CD-99235DB0EAA1}"/>
              </a:ext>
            </a:extLst>
          </p:cNvPr>
          <p:cNvSpPr txBox="1"/>
          <p:nvPr/>
        </p:nvSpPr>
        <p:spPr>
          <a:xfrm>
            <a:off x="3685739" y="2120162"/>
            <a:ext cx="3315889" cy="674297"/>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府内企業の方</a:t>
            </a:r>
            <a:endParaRPr lang="en-US" altLang="ja-JP" sz="1249" b="1" dirty="0">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lang="en-US" altLang="ja-JP" sz="1249" b="1" dirty="0">
                <a:latin typeface="Meiryo UI" panose="020B0604030504040204" pitchFamily="50" charset="-128"/>
                <a:ea typeface="Meiryo UI" panose="020B0604030504040204" pitchFamily="50" charset="-128"/>
              </a:rPr>
              <a:t>(</a:t>
            </a: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経営者、人事・労務担当者等</a:t>
            </a:r>
            <a:r>
              <a:rPr lang="en-US" altLang="ja-JP" sz="1249" b="1" dirty="0">
                <a:latin typeface="Meiryo UI" panose="020B0604030504040204" pitchFamily="50" charset="-128"/>
                <a:ea typeface="Meiryo UI" panose="020B0604030504040204" pitchFamily="50" charset="-128"/>
              </a:rPr>
              <a:t>)</a:t>
            </a:r>
            <a:endPar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0D5EA9F8-FF05-FD9B-EB79-9BD4ED0C704E}"/>
              </a:ext>
            </a:extLst>
          </p:cNvPr>
          <p:cNvSpPr txBox="1"/>
          <p:nvPr/>
        </p:nvSpPr>
        <p:spPr>
          <a:xfrm>
            <a:off x="4029641" y="2688781"/>
            <a:ext cx="2126535" cy="444939"/>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３</a:t>
            </a:r>
            <a:r>
              <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a:t>
            </a: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名程度</a:t>
            </a:r>
            <a:r>
              <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申込先着順</a:t>
            </a:r>
            <a:r>
              <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endPar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831F49AE-5B45-DB7C-06B2-96F8EA010B5B}"/>
              </a:ext>
            </a:extLst>
          </p:cNvPr>
          <p:cNvSpPr/>
          <p:nvPr/>
        </p:nvSpPr>
        <p:spPr bwMode="auto">
          <a:xfrm>
            <a:off x="5741" y="6393218"/>
            <a:ext cx="6595809" cy="1166508"/>
          </a:xfrm>
          <a:prstGeom prst="rect">
            <a:avLst/>
          </a:prstGeom>
          <a:solidFill>
            <a:schemeClr val="bg1"/>
          </a:solidFill>
          <a:ln w="9525">
            <a:noFill/>
            <a:miter lim="800000"/>
            <a:headEnd/>
            <a:tailEnd/>
          </a:ln>
        </p:spPr>
        <p:txBody>
          <a:bodyPr wrap="none" lIns="180000" tIns="72000" rIns="180000" bIns="72000" rtlCol="0" anchor="ctr"/>
          <a:lstStyle/>
          <a:p>
            <a:pPr algn="ctr" eaLnBrk="1" hangingPunct="1">
              <a:spcBef>
                <a:spcPct val="0"/>
              </a:spcBef>
              <a:buNone/>
            </a:pPr>
            <a:endParaRPr kumimoji="1" lang="ja-JP" altLang="en-US" sz="1200" b="1" dirty="0">
              <a:latin typeface="UD デジタル 教科書体 NP-B" panose="02020700000000000000" pitchFamily="18" charset="-128"/>
              <a:ea typeface="UD デジタル 教科書体 NP-B" panose="02020700000000000000" pitchFamily="18" charset="-128"/>
            </a:endParaRPr>
          </a:p>
        </p:txBody>
      </p:sp>
      <p:sp>
        <p:nvSpPr>
          <p:cNvPr id="23" name="テキスト ボックス 22">
            <a:extLst>
              <a:ext uri="{FF2B5EF4-FFF2-40B4-BE49-F238E27FC236}">
                <a16:creationId xmlns:a16="http://schemas.microsoft.com/office/drawing/2014/main" id="{04E1A3AA-6D55-3A2A-863A-31C503F57DA7}"/>
              </a:ext>
            </a:extLst>
          </p:cNvPr>
          <p:cNvSpPr txBox="1"/>
          <p:nvPr/>
        </p:nvSpPr>
        <p:spPr>
          <a:xfrm>
            <a:off x="3329627" y="6142324"/>
            <a:ext cx="3601891" cy="674361"/>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裏面をご確認のうえ</a:t>
            </a:r>
            <a:r>
              <a:rPr kumimoji="0" lang="ja-JP" altLang="en-US" sz="125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lang="en-US" altLang="ja-JP" sz="1250" b="1" u="sng">
                <a:solidFill>
                  <a:prstClr val="black"/>
                </a:solidFill>
                <a:latin typeface="Meiryo UI" panose="020B0604030504040204" pitchFamily="50" charset="-128"/>
                <a:ea typeface="Meiryo UI" panose="020B0604030504040204" pitchFamily="50" charset="-128"/>
              </a:rPr>
              <a:t>2026</a:t>
            </a:r>
            <a:r>
              <a:rPr kumimoji="0" lang="ja-JP" altLang="en-US" sz="125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年</a:t>
            </a:r>
            <a:r>
              <a:rPr kumimoji="0" lang="en-US" altLang="ja-JP" sz="125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8</a:t>
            </a:r>
            <a:r>
              <a:rPr kumimoji="0" lang="ja-JP" altLang="en-US" sz="125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月</a:t>
            </a:r>
            <a:r>
              <a:rPr kumimoji="0" lang="en-US" altLang="ja-JP" sz="125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31</a:t>
            </a:r>
            <a:r>
              <a:rPr kumimoji="0" lang="ja-JP" altLang="en-US" sz="125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日</a:t>
            </a:r>
            <a:r>
              <a:rPr kumimoji="0" lang="en-US" altLang="ja-JP" sz="1250" b="1" i="0" u="sng"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月</a:t>
            </a:r>
            <a:r>
              <a:rPr lang="en-US" altLang="ja-JP" sz="1250" b="1" u="sng">
                <a:solidFill>
                  <a:prstClr val="black"/>
                </a:solidFill>
                <a:latin typeface="Meiryo UI" panose="020B0604030504040204" pitchFamily="50" charset="-128"/>
                <a:ea typeface="Meiryo UI" panose="020B0604030504040204" pitchFamily="50" charset="-128"/>
              </a:rPr>
              <a:t>)</a:t>
            </a:r>
            <a:r>
              <a:rPr kumimoji="0" lang="ja-JP" altLang="en-US"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までに</a:t>
            </a:r>
            <a:endParaRPr kumimoji="0" lang="en-US" altLang="ja-JP"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お申込みください。</a:t>
            </a:r>
            <a:endParaRPr kumimoji="0" lang="en-US" altLang="ja-JP" sz="12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26" name="正方形/長方形 25">
            <a:extLst>
              <a:ext uri="{FF2B5EF4-FFF2-40B4-BE49-F238E27FC236}">
                <a16:creationId xmlns:a16="http://schemas.microsoft.com/office/drawing/2014/main" id="{90322334-AC38-79F8-BF00-BFE05B8CDA6D}"/>
              </a:ext>
            </a:extLst>
          </p:cNvPr>
          <p:cNvSpPr/>
          <p:nvPr/>
        </p:nvSpPr>
        <p:spPr bwMode="auto">
          <a:xfrm>
            <a:off x="3379375" y="5899530"/>
            <a:ext cx="728484" cy="256081"/>
          </a:xfrm>
          <a:prstGeom prst="rect">
            <a:avLst/>
          </a:prstGeom>
          <a:solidFill>
            <a:schemeClr val="accent2">
              <a:lumMod val="20000"/>
              <a:lumOff val="80000"/>
            </a:schemeClr>
          </a:solidFill>
          <a:ln w="15875">
            <a:solidFill>
              <a:schemeClr val="bg2">
                <a:lumMod val="50000"/>
              </a:schemeClr>
            </a:solidFill>
            <a:miter lim="800000"/>
            <a:headEnd/>
            <a:tailEnd/>
          </a:ln>
        </p:spPr>
        <p:txBody>
          <a:bodyPr vert="horz" wrap="none" lIns="180000" tIns="72000" rIns="180000" bIns="72000" rtlCol="0" anchor="ctr"/>
          <a:lstStyle/>
          <a:p>
            <a:pPr algn="ctr" eaLnBrk="1" hangingPunct="1">
              <a:spcBef>
                <a:spcPct val="0"/>
              </a:spcBef>
              <a:buNone/>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申込み</a:t>
            </a:r>
            <a:endParaRPr kumimoji="1" lang="ja-JP" altLang="en-US" sz="1200" b="1" dirty="0">
              <a:latin typeface="Meiryo UI" panose="020B0604030504040204" pitchFamily="50" charset="-128"/>
              <a:ea typeface="Meiryo UI" panose="020B0604030504040204" pitchFamily="50" charset="-128"/>
            </a:endParaRPr>
          </a:p>
        </p:txBody>
      </p:sp>
      <p:sp>
        <p:nvSpPr>
          <p:cNvPr id="28" name="四角形: 角を丸くする 27">
            <a:extLst>
              <a:ext uri="{FF2B5EF4-FFF2-40B4-BE49-F238E27FC236}">
                <a16:creationId xmlns:a16="http://schemas.microsoft.com/office/drawing/2014/main" id="{45D50226-5EFF-E9BD-3D1F-732533631666}"/>
              </a:ext>
            </a:extLst>
          </p:cNvPr>
          <p:cNvSpPr/>
          <p:nvPr/>
        </p:nvSpPr>
        <p:spPr bwMode="auto">
          <a:xfrm>
            <a:off x="67859" y="6931143"/>
            <a:ext cx="4425119" cy="2348631"/>
          </a:xfrm>
          <a:prstGeom prst="roundRect">
            <a:avLst/>
          </a:prstGeom>
          <a:solidFill>
            <a:srgbClr val="FFFFCC"/>
          </a:solidFill>
          <a:ln w="9525">
            <a:noFill/>
            <a:miter lim="800000"/>
            <a:headEnd/>
            <a:tailEnd/>
          </a:ln>
        </p:spPr>
        <p:txBody>
          <a:bodyPr wrap="none" lIns="0" tIns="72000" rIns="0" bIns="288000" rtlCol="0" anchor="ctr">
            <a:noAutofit/>
          </a:bodyPr>
          <a:lstStyle/>
          <a:p>
            <a:pPr marL="0" marR="0" lvl="0" indent="0" algn="l" defTabSz="925561" rtl="0" eaLnBrk="1" fontAlgn="auto" latinLnBrk="0" hangingPunct="1">
              <a:lnSpc>
                <a:spcPct val="150000"/>
              </a:lnSpc>
              <a:spcBef>
                <a:spcPct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プログラム</a:t>
            </a:r>
            <a:endParaRPr lang="en-US" altLang="ja-JP" sz="8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大阪府立むらの高等支援学校　概要説明</a:t>
            </a: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&amp;</a:t>
            </a:r>
            <a:r>
              <a:rPr kumimoji="0"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見学  </a:t>
            </a:r>
            <a:endParaRPr kumimoji="0" lang="en-US" altLang="ja-JP"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lang="ja-JP" altLang="en-US" sz="1200" b="1">
                <a:solidFill>
                  <a:prstClr val="black"/>
                </a:solidFill>
                <a:latin typeface="Meiryo UI" panose="020B0604030504040204" pitchFamily="50" charset="-128"/>
                <a:ea typeface="Meiryo UI" panose="020B0604030504040204" pitchFamily="50" charset="-128"/>
              </a:rPr>
              <a:t>　　　　　　　　　　　　　　　　　　　　　　進路指導主事　重松　亮</a:t>
            </a:r>
            <a:r>
              <a:rPr kumimoji="0"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t>
            </a:r>
            <a:r>
              <a:rPr lang="ja-JP" altLang="en-US" sz="1200" b="1">
                <a:solidFill>
                  <a:prstClr val="black"/>
                </a:solidFill>
                <a:latin typeface="Meiryo UI" panose="020B0604030504040204" pitchFamily="50" charset="-128"/>
                <a:ea typeface="Meiryo UI" panose="020B0604030504040204" pitchFamily="50" charset="-128"/>
              </a:rPr>
              <a:t>　　　　　　　　　　　　　　　　　　 </a:t>
            </a:r>
            <a:endParaRPr kumimoji="0" lang="ja-JP" altLang="en-US" sz="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en-US" altLang="ja-JP"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1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生徒就職先企業の事例紹介</a:t>
            </a:r>
            <a:r>
              <a:rPr lang="ja-JP" altLang="en-US" sz="1100" b="1">
                <a:solidFill>
                  <a:prstClr val="black"/>
                </a:solidFill>
                <a:latin typeface="Meiryo UI" panose="020B0604030504040204" pitchFamily="50" charset="-128"/>
                <a:ea typeface="Meiryo UI" panose="020B0604030504040204" pitchFamily="50" charset="-128"/>
              </a:rPr>
              <a:t>　</a:t>
            </a:r>
            <a:r>
              <a:rPr kumimoji="0"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200" b="1">
                <a:solidFill>
                  <a:prstClr val="black"/>
                </a:solidFill>
                <a:latin typeface="Meiryo UI" panose="020B0604030504040204" pitchFamily="50" charset="-128"/>
                <a:ea typeface="Meiryo UI" panose="020B0604030504040204" pitchFamily="50" charset="-128"/>
              </a:rPr>
              <a:t>人財育成と自立に向けた取り組み</a:t>
            </a:r>
            <a:r>
              <a:rPr kumimoji="0"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t>
            </a:r>
            <a:endParaRPr kumimoji="0" lang="en-US" altLang="ja-JP"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　　</a:t>
            </a:r>
            <a:r>
              <a:rPr lang="ja-JP" altLang="en-US" sz="1200" b="1">
                <a:solidFill>
                  <a:prstClr val="black"/>
                </a:solidFill>
                <a:latin typeface="Meiryo UI" panose="020B0604030504040204" pitchFamily="50" charset="-128"/>
                <a:ea typeface="Meiryo UI" panose="020B0604030504040204" pitchFamily="50" charset="-128"/>
              </a:rPr>
              <a:t> 　 クボタインクルージョンワークス株式会社</a:t>
            </a:r>
            <a:endParaRPr lang="en-US" altLang="ja-JP" sz="1200" b="1">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lang="ja-JP" altLang="en-US" sz="1200" b="1">
                <a:solidFill>
                  <a:prstClr val="black"/>
                </a:solidFill>
                <a:latin typeface="Meiryo UI" panose="020B0604030504040204" pitchFamily="50" charset="-128"/>
                <a:ea typeface="Meiryo UI" panose="020B0604030504040204" pitchFamily="50" charset="-128"/>
              </a:rPr>
              <a:t>　　　　　クリーンサービス部　部長　藤本　貴博　</a:t>
            </a:r>
            <a:r>
              <a:rPr kumimoji="0" lang="ja-JP" altLang="en-US"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氏</a:t>
            </a:r>
            <a:endParaRPr kumimoji="0" lang="en-US" altLang="ja-JP" sz="12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lang="ja-JP" altLang="en-US" sz="1200" b="1">
                <a:solidFill>
                  <a:prstClr val="black"/>
                </a:solidFill>
                <a:latin typeface="Meiryo UI" panose="020B0604030504040204" pitchFamily="50" charset="-128"/>
                <a:ea typeface="Meiryo UI" panose="020B0604030504040204" pitchFamily="50" charset="-128"/>
              </a:rPr>
              <a:t>　　　　　　　　　　　　　　　　　　　　　　　　　　</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D057E5E2-53CB-4C2C-ED19-E95620677F72}"/>
              </a:ext>
            </a:extLst>
          </p:cNvPr>
          <p:cNvSpPr txBox="1"/>
          <p:nvPr/>
        </p:nvSpPr>
        <p:spPr>
          <a:xfrm>
            <a:off x="281143" y="3551967"/>
            <a:ext cx="2885426" cy="3210348"/>
          </a:xfrm>
          <a:prstGeom prst="rect">
            <a:avLst/>
          </a:prstGeom>
          <a:noFill/>
          <a:ln w="19050">
            <a:solidFill>
              <a:schemeClr val="bg1">
                <a:lumMod val="50000"/>
              </a:schemeClr>
            </a:solidFill>
            <a:prstDash val="dash"/>
          </a:ln>
        </p:spPr>
        <p:txBody>
          <a:bodyPr wrap="square" lIns="144000" tIns="72000" rIns="144000" bIns="72000" rtlCol="0" anchor="t">
            <a:spAutoFit/>
          </a:bodyPr>
          <a:lstStyle/>
          <a:p>
            <a:pPr marL="0" marR="0" lvl="0" indent="0" algn="l" defTabSz="925561" rtl="0" eaLnBrk="1" fontAlgn="auto" latinLnBrk="0" hangingPunct="1">
              <a:lnSpc>
                <a:spcPts val="13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　はじめて障がい者雇用に取り組むあるいは、新たな職種で障がい者を雇用しようと検討している事業主の人事・労務担当者の方々を対象に、障がい者への理解を深めていただくため、事例紹介を含めた見学セミナーを開催いたします。</a:t>
            </a:r>
            <a:endPar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3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　「大阪府立むらの高等支援学校」は、</a:t>
            </a:r>
            <a:r>
              <a:rPr lang="en-US" altLang="ja-JP" sz="1200" dirty="0">
                <a:solidFill>
                  <a:prstClr val="black"/>
                </a:solidFill>
                <a:latin typeface="ＭＳ Ｐ明朝" panose="02020600040205080304" pitchFamily="18" charset="-128"/>
                <a:ea typeface="ＭＳ Ｐ明朝" panose="02020600040205080304" pitchFamily="18" charset="-128"/>
              </a:rPr>
              <a:t>2015</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年</a:t>
            </a:r>
            <a:r>
              <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4</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月に、枚方支援学校と併設された府内</a:t>
            </a:r>
            <a:r>
              <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4</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番めの高等支援学校です。同校で学んでいる知的障がいのある生徒たちは、様々な職域で活躍しようと就職に必要な基本的技能や知識を身につけるため、日々一生懸命励んでいます。</a:t>
            </a:r>
            <a:endPar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4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　生徒たちが学んでいる様子等を実際にご覧いただき、障がい者雇用への理解を深めていただきたいと考えています。実習の受入もご検討いただけると幸いです。</a:t>
            </a:r>
            <a:endParaRPr lang="en-US" altLang="ja-JP" sz="1200" dirty="0">
              <a:solidFill>
                <a:prstClr val="black"/>
              </a:solidFill>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4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　是非、ご参加ください。</a:t>
            </a:r>
          </a:p>
        </p:txBody>
      </p:sp>
      <p:cxnSp>
        <p:nvCxnSpPr>
          <p:cNvPr id="35" name="直線コネクタ 34">
            <a:extLst>
              <a:ext uri="{FF2B5EF4-FFF2-40B4-BE49-F238E27FC236}">
                <a16:creationId xmlns:a16="http://schemas.microsoft.com/office/drawing/2014/main" id="{A0DC9E86-5538-163E-500E-792E00A21AEB}"/>
              </a:ext>
            </a:extLst>
          </p:cNvPr>
          <p:cNvCxnSpPr>
            <a:cxnSpLocks/>
          </p:cNvCxnSpPr>
          <p:nvPr/>
        </p:nvCxnSpPr>
        <p:spPr>
          <a:xfrm>
            <a:off x="-11676" y="9347167"/>
            <a:ext cx="7210989" cy="0"/>
          </a:xfrm>
          <a:prstGeom prst="line">
            <a:avLst/>
          </a:prstGeom>
          <a:ln w="25400">
            <a:solidFill>
              <a:srgbClr val="DDA0DD"/>
            </a:solidFill>
          </a:ln>
        </p:spPr>
        <p:style>
          <a:lnRef idx="1">
            <a:schemeClr val="accent1"/>
          </a:lnRef>
          <a:fillRef idx="0">
            <a:schemeClr val="accent1"/>
          </a:fillRef>
          <a:effectRef idx="0">
            <a:schemeClr val="accent1"/>
          </a:effectRef>
          <a:fontRef idx="minor">
            <a:schemeClr val="tx1"/>
          </a:fontRef>
        </p:style>
      </p:cxnSp>
      <p:sp>
        <p:nvSpPr>
          <p:cNvPr id="39" name="AutoShape 8" descr="シャープペンのイラスト">
            <a:extLst>
              <a:ext uri="{FF2B5EF4-FFF2-40B4-BE49-F238E27FC236}">
                <a16:creationId xmlns:a16="http://schemas.microsoft.com/office/drawing/2014/main" id="{6027CD42-D144-792E-1430-57FEECC66F61}"/>
              </a:ext>
            </a:extLst>
          </p:cNvPr>
          <p:cNvSpPr>
            <a:spLocks noChangeAspect="1" noChangeArrowheads="1"/>
          </p:cNvSpPr>
          <p:nvPr/>
        </p:nvSpPr>
        <p:spPr bwMode="auto">
          <a:xfrm>
            <a:off x="3705991" y="493647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テキスト ボックス 20">
            <a:extLst>
              <a:ext uri="{FF2B5EF4-FFF2-40B4-BE49-F238E27FC236}">
                <a16:creationId xmlns:a16="http://schemas.microsoft.com/office/drawing/2014/main" id="{C63BED46-01A7-D032-9782-881A1E422E49}"/>
              </a:ext>
            </a:extLst>
          </p:cNvPr>
          <p:cNvSpPr txBox="1"/>
          <p:nvPr/>
        </p:nvSpPr>
        <p:spPr>
          <a:xfrm>
            <a:off x="3327419" y="3768223"/>
            <a:ext cx="3756858" cy="2259347"/>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大阪府立むらの高等支援学校</a:t>
            </a:r>
            <a:endParaRPr kumimoji="0" lang="en-US" altLang="ja-JP"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（枚方市村野西町</a:t>
            </a:r>
            <a:r>
              <a:rPr lang="en-US" altLang="ja-JP" sz="1249" b="1" dirty="0">
                <a:solidFill>
                  <a:prstClr val="black"/>
                </a:solidFill>
                <a:latin typeface="Meiryo UI" panose="020B0604030504040204" pitchFamily="50" charset="-128"/>
                <a:ea typeface="Meiryo UI" panose="020B0604030504040204" pitchFamily="50" charset="-128"/>
              </a:rPr>
              <a:t>60</a:t>
            </a:r>
            <a:r>
              <a:rPr lang="en-US" altLang="zh-CN" sz="1249" b="1" dirty="0">
                <a:solidFill>
                  <a:prstClr val="black"/>
                </a:solidFill>
                <a:latin typeface="Meiryo UI" panose="020B0604030504040204" pitchFamily="50" charset="-128"/>
                <a:ea typeface="Meiryo UI" panose="020B0604030504040204" pitchFamily="50" charset="-128"/>
              </a:rPr>
              <a:t>-1</a:t>
            </a:r>
            <a:r>
              <a:rPr kumimoji="0" lang="ja-JP"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endParaRPr kumimoji="0" lang="en-US" altLang="ja-JP"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lang="ja-JP" altLang="en-US" sz="1249" dirty="0">
                <a:solidFill>
                  <a:prstClr val="black"/>
                </a:solidFill>
                <a:latin typeface="Meiryo UI" panose="020B0604030504040204" pitchFamily="50" charset="-128"/>
                <a:ea typeface="Meiryo UI" panose="020B0604030504040204" pitchFamily="50" charset="-128"/>
              </a:rPr>
              <a:t>　</a:t>
            </a: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最寄駅　京阪交野線「村野」駅から約</a:t>
            </a:r>
            <a:r>
              <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2</a:t>
            </a:r>
            <a:r>
              <a:rPr lang="en-US" altLang="ja-JP" sz="1100" dirty="0">
                <a:solidFill>
                  <a:prstClr val="black"/>
                </a:solidFill>
                <a:latin typeface="Meiryo UI" panose="020B0604030504040204" pitchFamily="50" charset="-128"/>
                <a:ea typeface="Meiryo UI" panose="020B0604030504040204" pitchFamily="50" charset="-128"/>
              </a:rPr>
              <a:t>5</a:t>
            </a:r>
            <a:r>
              <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0m</a:t>
            </a:r>
          </a:p>
          <a:p>
            <a:pPr marR="0" lvl="0" algn="l" defTabSz="925561" rtl="0" eaLnBrk="1" fontAlgn="auto" latinLnBrk="0" hangingPunct="1">
              <a:spcBef>
                <a:spcPts val="0"/>
              </a:spcBef>
              <a:spcAft>
                <a:spcPts val="0"/>
              </a:spcAft>
              <a:buClr>
                <a:srgbClr val="5AA2AE"/>
              </a:buClr>
              <a:buSzTx/>
              <a:tabLst/>
              <a:defRPr/>
            </a:pPr>
            <a:endPar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ご来場の際は、公共交通機関をご利用ください。</a:t>
            </a: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併設する枚方支援学校にバスが出入りするため、車での</a:t>
            </a:r>
            <a:endParaRPr kumimoji="0" lang="en-US" altLang="ja-JP"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ご来場ができません。</a:t>
            </a: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車でお越しの場合は</a:t>
            </a:r>
            <a:r>
              <a:rPr lang="ja-JP" altLang="en-US" sz="1100" u="sng" dirty="0">
                <a:solidFill>
                  <a:prstClr val="black"/>
                </a:solidFill>
                <a:latin typeface="Meiryo UI" panose="020B0604030504040204" pitchFamily="50" charset="-128"/>
                <a:ea typeface="Meiryo UI" panose="020B0604030504040204" pitchFamily="50" charset="-128"/>
              </a:rPr>
              <a:t>近隣</a:t>
            </a:r>
            <a:r>
              <a:rPr kumimoji="0" lang="ja-JP" altLang="en-US"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のコインパーキングをご利用ください。</a:t>
            </a:r>
            <a:endParaRPr kumimoji="0" lang="en-US" altLang="ja-JP"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endParaRPr kumimoji="0" lang="en-US" altLang="ja-JP" sz="1249"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pic>
        <p:nvPicPr>
          <p:cNvPr id="33" name="図 32">
            <a:extLst>
              <a:ext uri="{FF2B5EF4-FFF2-40B4-BE49-F238E27FC236}">
                <a16:creationId xmlns:a16="http://schemas.microsoft.com/office/drawing/2014/main" id="{DFD83DB5-B4C8-5D49-1D89-CFB41852343E}"/>
              </a:ext>
            </a:extLst>
          </p:cNvPr>
          <p:cNvPicPr>
            <a:picLocks noChangeAspect="1"/>
          </p:cNvPicPr>
          <p:nvPr/>
        </p:nvPicPr>
        <p:blipFill>
          <a:blip r:embed="rId3"/>
          <a:stretch>
            <a:fillRect/>
          </a:stretch>
        </p:blipFill>
        <p:spPr>
          <a:xfrm>
            <a:off x="4492978" y="7009054"/>
            <a:ext cx="2638476" cy="2150690"/>
          </a:xfrm>
          <a:prstGeom prst="rect">
            <a:avLst/>
          </a:prstGeom>
        </p:spPr>
      </p:pic>
      <p:pic>
        <p:nvPicPr>
          <p:cNvPr id="7" name="図 6">
            <a:extLst>
              <a:ext uri="{FF2B5EF4-FFF2-40B4-BE49-F238E27FC236}">
                <a16:creationId xmlns:a16="http://schemas.microsoft.com/office/drawing/2014/main" id="{46CC9B2E-AE33-8BCF-CFCA-A64249E5D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5795" y="962188"/>
            <a:ext cx="1110983" cy="1450863"/>
          </a:xfrm>
          <a:prstGeom prst="rect">
            <a:avLst/>
          </a:prstGeom>
          <a:effectLst>
            <a:outerShdw blurRad="50800" dist="38100" dir="2700000" algn="tl" rotWithShape="0">
              <a:prstClr val="black">
                <a:alpha val="40000"/>
              </a:prstClr>
            </a:outerShdw>
          </a:effectLst>
        </p:spPr>
      </p:pic>
      <p:sp>
        <p:nvSpPr>
          <p:cNvPr id="13" name="正方形/長方形 12">
            <a:extLst>
              <a:ext uri="{FF2B5EF4-FFF2-40B4-BE49-F238E27FC236}">
                <a16:creationId xmlns:a16="http://schemas.microsoft.com/office/drawing/2014/main" id="{11F6CF3B-9091-240D-45EA-0358F064EDA3}"/>
              </a:ext>
            </a:extLst>
          </p:cNvPr>
          <p:cNvSpPr/>
          <p:nvPr/>
        </p:nvSpPr>
        <p:spPr bwMode="auto">
          <a:xfrm>
            <a:off x="5186520" y="534092"/>
            <a:ext cx="1883721" cy="541867"/>
          </a:xfrm>
          <a:prstGeom prst="rect">
            <a:avLst/>
          </a:prstGeom>
          <a:noFill/>
          <a:ln w="6350">
            <a:no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dirty="0">
                <a:latin typeface="Meiryo UI" panose="020B0604030504040204" pitchFamily="50" charset="-128"/>
                <a:ea typeface="Meiryo UI" panose="020B0604030504040204" pitchFamily="50" charset="-128"/>
              </a:rPr>
              <a:t>むらの高等支援学校の</a:t>
            </a:r>
            <a:endParaRPr kumimoji="1" lang="en-US" altLang="ja-JP" sz="1200" dirty="0">
              <a:latin typeface="Meiryo UI" panose="020B0604030504040204" pitchFamily="50" charset="-128"/>
              <a:ea typeface="Meiryo UI" panose="020B0604030504040204" pitchFamily="50" charset="-128"/>
            </a:endParaRPr>
          </a:p>
          <a:p>
            <a:pPr algn="ctr" eaLnBrk="1" hangingPunct="1">
              <a:spcBef>
                <a:spcPct val="0"/>
              </a:spcBef>
              <a:buNone/>
            </a:pPr>
            <a:r>
              <a:rPr kumimoji="1" lang="ja-JP" altLang="en-US" sz="1200" dirty="0">
                <a:latin typeface="Meiryo UI" panose="020B0604030504040204" pitchFamily="50" charset="-128"/>
                <a:ea typeface="Meiryo UI" panose="020B0604030504040204" pitchFamily="50" charset="-128"/>
              </a:rPr>
              <a:t>マスコット「クルくん」</a:t>
            </a:r>
          </a:p>
        </p:txBody>
      </p:sp>
      <p:sp>
        <p:nvSpPr>
          <p:cNvPr id="29" name="吹き出し: 四角形 12">
            <a:extLst>
              <a:ext uri="{FF2B5EF4-FFF2-40B4-BE49-F238E27FC236}">
                <a16:creationId xmlns:a16="http://schemas.microsoft.com/office/drawing/2014/main" id="{C06596C0-C400-4D57-B9E4-57A95B6905ED}"/>
              </a:ext>
            </a:extLst>
          </p:cNvPr>
          <p:cNvSpPr/>
          <p:nvPr/>
        </p:nvSpPr>
        <p:spPr>
          <a:xfrm>
            <a:off x="552260" y="8751689"/>
            <a:ext cx="3041558" cy="385225"/>
          </a:xfrm>
          <a:custGeom>
            <a:avLst/>
            <a:gdLst>
              <a:gd name="connsiteX0" fmla="*/ 0 w 5772127"/>
              <a:gd name="connsiteY0" fmla="*/ 0 h 196757"/>
              <a:gd name="connsiteX1" fmla="*/ 962021 w 5772127"/>
              <a:gd name="connsiteY1" fmla="*/ 0 h 196757"/>
              <a:gd name="connsiteX2" fmla="*/ 2557745 w 5772127"/>
              <a:gd name="connsiteY2" fmla="*/ -58614 h 196757"/>
              <a:gd name="connsiteX3" fmla="*/ 2405053 w 5772127"/>
              <a:gd name="connsiteY3" fmla="*/ 0 h 196757"/>
              <a:gd name="connsiteX4" fmla="*/ 5772127 w 5772127"/>
              <a:gd name="connsiteY4" fmla="*/ 0 h 196757"/>
              <a:gd name="connsiteX5" fmla="*/ 5772127 w 5772127"/>
              <a:gd name="connsiteY5" fmla="*/ 32793 h 196757"/>
              <a:gd name="connsiteX6" fmla="*/ 5772127 w 5772127"/>
              <a:gd name="connsiteY6" fmla="*/ 32793 h 196757"/>
              <a:gd name="connsiteX7" fmla="*/ 5772127 w 5772127"/>
              <a:gd name="connsiteY7" fmla="*/ 81982 h 196757"/>
              <a:gd name="connsiteX8" fmla="*/ 5772127 w 5772127"/>
              <a:gd name="connsiteY8" fmla="*/ 196757 h 196757"/>
              <a:gd name="connsiteX9" fmla="*/ 2405053 w 5772127"/>
              <a:gd name="connsiteY9" fmla="*/ 196757 h 196757"/>
              <a:gd name="connsiteX10" fmla="*/ 962021 w 5772127"/>
              <a:gd name="connsiteY10" fmla="*/ 196757 h 196757"/>
              <a:gd name="connsiteX11" fmla="*/ 962021 w 5772127"/>
              <a:gd name="connsiteY11" fmla="*/ 196757 h 196757"/>
              <a:gd name="connsiteX12" fmla="*/ 0 w 5772127"/>
              <a:gd name="connsiteY12" fmla="*/ 196757 h 196757"/>
              <a:gd name="connsiteX13" fmla="*/ 0 w 5772127"/>
              <a:gd name="connsiteY13" fmla="*/ 81982 h 196757"/>
              <a:gd name="connsiteX14" fmla="*/ 0 w 5772127"/>
              <a:gd name="connsiteY14" fmla="*/ 32793 h 196757"/>
              <a:gd name="connsiteX15" fmla="*/ 0 w 5772127"/>
              <a:gd name="connsiteY15" fmla="*/ 32793 h 196757"/>
              <a:gd name="connsiteX16" fmla="*/ 0 w 5772127"/>
              <a:gd name="connsiteY16" fmla="*/ 0 h 196757"/>
              <a:gd name="connsiteX0" fmla="*/ 0 w 5772127"/>
              <a:gd name="connsiteY0" fmla="*/ 58614 h 255371"/>
              <a:gd name="connsiteX1" fmla="*/ 2192651 w 5772127"/>
              <a:gd name="connsiteY1" fmla="*/ 50994 h 255371"/>
              <a:gd name="connsiteX2" fmla="*/ 2557745 w 5772127"/>
              <a:gd name="connsiteY2" fmla="*/ 0 h 255371"/>
              <a:gd name="connsiteX3" fmla="*/ 2405053 w 5772127"/>
              <a:gd name="connsiteY3" fmla="*/ 58614 h 255371"/>
              <a:gd name="connsiteX4" fmla="*/ 5772127 w 5772127"/>
              <a:gd name="connsiteY4" fmla="*/ 58614 h 255371"/>
              <a:gd name="connsiteX5" fmla="*/ 5772127 w 5772127"/>
              <a:gd name="connsiteY5" fmla="*/ 91407 h 255371"/>
              <a:gd name="connsiteX6" fmla="*/ 5772127 w 5772127"/>
              <a:gd name="connsiteY6" fmla="*/ 91407 h 255371"/>
              <a:gd name="connsiteX7" fmla="*/ 5772127 w 5772127"/>
              <a:gd name="connsiteY7" fmla="*/ 140596 h 255371"/>
              <a:gd name="connsiteX8" fmla="*/ 5772127 w 5772127"/>
              <a:gd name="connsiteY8" fmla="*/ 255371 h 255371"/>
              <a:gd name="connsiteX9" fmla="*/ 2405053 w 5772127"/>
              <a:gd name="connsiteY9" fmla="*/ 255371 h 255371"/>
              <a:gd name="connsiteX10" fmla="*/ 962021 w 5772127"/>
              <a:gd name="connsiteY10" fmla="*/ 255371 h 255371"/>
              <a:gd name="connsiteX11" fmla="*/ 962021 w 5772127"/>
              <a:gd name="connsiteY11" fmla="*/ 255371 h 255371"/>
              <a:gd name="connsiteX12" fmla="*/ 0 w 5772127"/>
              <a:gd name="connsiteY12" fmla="*/ 255371 h 255371"/>
              <a:gd name="connsiteX13" fmla="*/ 0 w 5772127"/>
              <a:gd name="connsiteY13" fmla="*/ 140596 h 255371"/>
              <a:gd name="connsiteX14" fmla="*/ 0 w 5772127"/>
              <a:gd name="connsiteY14" fmla="*/ 91407 h 255371"/>
              <a:gd name="connsiteX15" fmla="*/ 0 w 5772127"/>
              <a:gd name="connsiteY15" fmla="*/ 91407 h 255371"/>
              <a:gd name="connsiteX16" fmla="*/ 0 w 5772127"/>
              <a:gd name="connsiteY16" fmla="*/ 58614 h 255371"/>
              <a:gd name="connsiteX0" fmla="*/ 0 w 5772127"/>
              <a:gd name="connsiteY0" fmla="*/ 245439 h 442196"/>
              <a:gd name="connsiteX1" fmla="*/ 2192651 w 5772127"/>
              <a:gd name="connsiteY1" fmla="*/ 237819 h 442196"/>
              <a:gd name="connsiteX2" fmla="*/ 523581 w 5772127"/>
              <a:gd name="connsiteY2" fmla="*/ 0 h 442196"/>
              <a:gd name="connsiteX3" fmla="*/ 2405053 w 5772127"/>
              <a:gd name="connsiteY3" fmla="*/ 245439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293455 w 5772127"/>
              <a:gd name="connsiteY1" fmla="*/ 253388 h 442196"/>
              <a:gd name="connsiteX2" fmla="*/ 523581 w 5772127"/>
              <a:gd name="connsiteY2" fmla="*/ 0 h 442196"/>
              <a:gd name="connsiteX3" fmla="*/ 2405053 w 5772127"/>
              <a:gd name="connsiteY3" fmla="*/ 245439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293455 w 5772127"/>
              <a:gd name="connsiteY1" fmla="*/ 253388 h 442196"/>
              <a:gd name="connsiteX2" fmla="*/ 523581 w 5772127"/>
              <a:gd name="connsiteY2" fmla="*/ 0 h 442196"/>
              <a:gd name="connsiteX3" fmla="*/ 448014 w 5772127"/>
              <a:gd name="connsiteY3" fmla="*/ 249331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332018 w 5772127"/>
              <a:gd name="connsiteY1" fmla="*/ 233927 h 442196"/>
              <a:gd name="connsiteX2" fmla="*/ 523581 w 5772127"/>
              <a:gd name="connsiteY2" fmla="*/ 0 h 442196"/>
              <a:gd name="connsiteX3" fmla="*/ 448014 w 5772127"/>
              <a:gd name="connsiteY3" fmla="*/ 249331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332018 w 5772127"/>
              <a:gd name="connsiteY1" fmla="*/ 245604 h 442196"/>
              <a:gd name="connsiteX2" fmla="*/ 523581 w 5772127"/>
              <a:gd name="connsiteY2" fmla="*/ 0 h 442196"/>
              <a:gd name="connsiteX3" fmla="*/ 448014 w 5772127"/>
              <a:gd name="connsiteY3" fmla="*/ 249331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183164 h 379921"/>
              <a:gd name="connsiteX1" fmla="*/ 332018 w 5772127"/>
              <a:gd name="connsiteY1" fmla="*/ 183329 h 379921"/>
              <a:gd name="connsiteX2" fmla="*/ 629627 w 5772127"/>
              <a:gd name="connsiteY2" fmla="*/ 0 h 379921"/>
              <a:gd name="connsiteX3" fmla="*/ 448014 w 5772127"/>
              <a:gd name="connsiteY3" fmla="*/ 187056 h 379921"/>
              <a:gd name="connsiteX4" fmla="*/ 5772127 w 5772127"/>
              <a:gd name="connsiteY4" fmla="*/ 183164 h 379921"/>
              <a:gd name="connsiteX5" fmla="*/ 5772127 w 5772127"/>
              <a:gd name="connsiteY5" fmla="*/ 215957 h 379921"/>
              <a:gd name="connsiteX6" fmla="*/ 5772127 w 5772127"/>
              <a:gd name="connsiteY6" fmla="*/ 215957 h 379921"/>
              <a:gd name="connsiteX7" fmla="*/ 5772127 w 5772127"/>
              <a:gd name="connsiteY7" fmla="*/ 265146 h 379921"/>
              <a:gd name="connsiteX8" fmla="*/ 5772127 w 5772127"/>
              <a:gd name="connsiteY8" fmla="*/ 379921 h 379921"/>
              <a:gd name="connsiteX9" fmla="*/ 2405053 w 5772127"/>
              <a:gd name="connsiteY9" fmla="*/ 379921 h 379921"/>
              <a:gd name="connsiteX10" fmla="*/ 962021 w 5772127"/>
              <a:gd name="connsiteY10" fmla="*/ 379921 h 379921"/>
              <a:gd name="connsiteX11" fmla="*/ 962021 w 5772127"/>
              <a:gd name="connsiteY11" fmla="*/ 379921 h 379921"/>
              <a:gd name="connsiteX12" fmla="*/ 0 w 5772127"/>
              <a:gd name="connsiteY12" fmla="*/ 379921 h 379921"/>
              <a:gd name="connsiteX13" fmla="*/ 0 w 5772127"/>
              <a:gd name="connsiteY13" fmla="*/ 265146 h 379921"/>
              <a:gd name="connsiteX14" fmla="*/ 0 w 5772127"/>
              <a:gd name="connsiteY14" fmla="*/ 215957 h 379921"/>
              <a:gd name="connsiteX15" fmla="*/ 0 w 5772127"/>
              <a:gd name="connsiteY15" fmla="*/ 215957 h 379921"/>
              <a:gd name="connsiteX16" fmla="*/ 0 w 5772127"/>
              <a:gd name="connsiteY16" fmla="*/ 183164 h 379921"/>
              <a:gd name="connsiteX0" fmla="*/ 0 w 5772127"/>
              <a:gd name="connsiteY0" fmla="*/ 120889 h 317646"/>
              <a:gd name="connsiteX1" fmla="*/ 332018 w 5772127"/>
              <a:gd name="connsiteY1" fmla="*/ 121054 h 317646"/>
              <a:gd name="connsiteX2" fmla="*/ 615166 w 5772127"/>
              <a:gd name="connsiteY2" fmla="*/ 0 h 317646"/>
              <a:gd name="connsiteX3" fmla="*/ 448014 w 5772127"/>
              <a:gd name="connsiteY3" fmla="*/ 124781 h 317646"/>
              <a:gd name="connsiteX4" fmla="*/ 5772127 w 5772127"/>
              <a:gd name="connsiteY4" fmla="*/ 120889 h 317646"/>
              <a:gd name="connsiteX5" fmla="*/ 5772127 w 5772127"/>
              <a:gd name="connsiteY5" fmla="*/ 153682 h 317646"/>
              <a:gd name="connsiteX6" fmla="*/ 5772127 w 5772127"/>
              <a:gd name="connsiteY6" fmla="*/ 153682 h 317646"/>
              <a:gd name="connsiteX7" fmla="*/ 5772127 w 5772127"/>
              <a:gd name="connsiteY7" fmla="*/ 202871 h 317646"/>
              <a:gd name="connsiteX8" fmla="*/ 5772127 w 5772127"/>
              <a:gd name="connsiteY8" fmla="*/ 317646 h 317646"/>
              <a:gd name="connsiteX9" fmla="*/ 2405053 w 5772127"/>
              <a:gd name="connsiteY9" fmla="*/ 317646 h 317646"/>
              <a:gd name="connsiteX10" fmla="*/ 962021 w 5772127"/>
              <a:gd name="connsiteY10" fmla="*/ 317646 h 317646"/>
              <a:gd name="connsiteX11" fmla="*/ 962021 w 5772127"/>
              <a:gd name="connsiteY11" fmla="*/ 317646 h 317646"/>
              <a:gd name="connsiteX12" fmla="*/ 0 w 5772127"/>
              <a:gd name="connsiteY12" fmla="*/ 317646 h 317646"/>
              <a:gd name="connsiteX13" fmla="*/ 0 w 5772127"/>
              <a:gd name="connsiteY13" fmla="*/ 202871 h 317646"/>
              <a:gd name="connsiteX14" fmla="*/ 0 w 5772127"/>
              <a:gd name="connsiteY14" fmla="*/ 153682 h 317646"/>
              <a:gd name="connsiteX15" fmla="*/ 0 w 5772127"/>
              <a:gd name="connsiteY15" fmla="*/ 153682 h 317646"/>
              <a:gd name="connsiteX16" fmla="*/ 0 w 5772127"/>
              <a:gd name="connsiteY16" fmla="*/ 120889 h 31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72127" h="317646">
                <a:moveTo>
                  <a:pt x="0" y="120889"/>
                </a:moveTo>
                <a:lnTo>
                  <a:pt x="332018" y="121054"/>
                </a:lnTo>
                <a:lnTo>
                  <a:pt x="615166" y="0"/>
                </a:lnTo>
                <a:lnTo>
                  <a:pt x="448014" y="124781"/>
                </a:lnTo>
                <a:lnTo>
                  <a:pt x="5772127" y="120889"/>
                </a:lnTo>
                <a:lnTo>
                  <a:pt x="5772127" y="153682"/>
                </a:lnTo>
                <a:lnTo>
                  <a:pt x="5772127" y="153682"/>
                </a:lnTo>
                <a:lnTo>
                  <a:pt x="5772127" y="202871"/>
                </a:lnTo>
                <a:lnTo>
                  <a:pt x="5772127" y="317646"/>
                </a:lnTo>
                <a:lnTo>
                  <a:pt x="2405053" y="317646"/>
                </a:lnTo>
                <a:lnTo>
                  <a:pt x="962021" y="317646"/>
                </a:lnTo>
                <a:lnTo>
                  <a:pt x="962021" y="317646"/>
                </a:lnTo>
                <a:lnTo>
                  <a:pt x="0" y="317646"/>
                </a:lnTo>
                <a:lnTo>
                  <a:pt x="0" y="202871"/>
                </a:lnTo>
                <a:lnTo>
                  <a:pt x="0" y="153682"/>
                </a:lnTo>
                <a:lnTo>
                  <a:pt x="0" y="153682"/>
                </a:lnTo>
                <a:lnTo>
                  <a:pt x="0" y="120889"/>
                </a:lnTo>
                <a:close/>
              </a:path>
            </a:pathLst>
          </a:custGeom>
          <a:solidFill>
            <a:srgbClr val="FFCC66"/>
          </a:solidFill>
          <a:ln w="6350"/>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pPr algn="ctr"/>
            <a:endParaRPr kumimoji="1" lang="en-US" altLang="ja-JP" sz="1000" b="1" dirty="0">
              <a:solidFill>
                <a:schemeClr val="tx1"/>
              </a:solidFill>
            </a:endParaRPr>
          </a:p>
          <a:p>
            <a:pPr algn="ctr"/>
            <a:r>
              <a:rPr kumimoji="1" lang="ja-JP" altLang="en-US" sz="1000" b="1" dirty="0">
                <a:solidFill>
                  <a:schemeClr val="tx1"/>
                </a:solidFill>
              </a:rPr>
              <a:t>むらの高等支援学校の卒業生も登壇予定です！</a:t>
            </a:r>
          </a:p>
        </p:txBody>
      </p:sp>
    </p:spTree>
    <p:extLst>
      <p:ext uri="{BB962C8B-B14F-4D97-AF65-F5344CB8AC3E}">
        <p14:creationId xmlns:p14="http://schemas.microsoft.com/office/powerpoint/2010/main" val="4192926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29DCA40-65E9-F5C3-FA2D-627C4B679C46}"/>
            </a:ext>
          </a:extLst>
        </p:cNvPr>
        <p:cNvGrpSpPr/>
        <p:nvPr/>
      </p:nvGrpSpPr>
      <p:grpSpPr>
        <a:xfrm>
          <a:off x="0" y="0"/>
          <a:ext cx="0" cy="0"/>
          <a:chOff x="0" y="0"/>
          <a:chExt cx="0" cy="0"/>
        </a:xfrm>
      </p:grpSpPr>
      <p:graphicFrame>
        <p:nvGraphicFramePr>
          <p:cNvPr id="24" name="表 23">
            <a:extLst>
              <a:ext uri="{FF2B5EF4-FFF2-40B4-BE49-F238E27FC236}">
                <a16:creationId xmlns:a16="http://schemas.microsoft.com/office/drawing/2014/main" id="{9F803788-0693-63CB-6934-D4BAC7339A44}"/>
              </a:ext>
            </a:extLst>
          </p:cNvPr>
          <p:cNvGraphicFramePr>
            <a:graphicFrameLocks noGrp="1"/>
          </p:cNvGraphicFramePr>
          <p:nvPr>
            <p:extLst>
              <p:ext uri="{D42A27DB-BD31-4B8C-83A1-F6EECF244321}">
                <p14:modId xmlns:p14="http://schemas.microsoft.com/office/powerpoint/2010/main" val="922226128"/>
              </p:ext>
            </p:extLst>
          </p:nvPr>
        </p:nvGraphicFramePr>
        <p:xfrm>
          <a:off x="159028" y="8137672"/>
          <a:ext cx="6846183" cy="2067608"/>
        </p:xfrm>
        <a:graphic>
          <a:graphicData uri="http://schemas.openxmlformats.org/drawingml/2006/table">
            <a:tbl>
              <a:tblPr firstRow="1" bandRow="1"/>
              <a:tblGrid>
                <a:gridCol w="1378320">
                  <a:extLst>
                    <a:ext uri="{9D8B030D-6E8A-4147-A177-3AD203B41FA5}">
                      <a16:colId xmlns:a16="http://schemas.microsoft.com/office/drawing/2014/main" val="3116507931"/>
                    </a:ext>
                  </a:extLst>
                </a:gridCol>
                <a:gridCol w="5467863">
                  <a:extLst>
                    <a:ext uri="{9D8B030D-6E8A-4147-A177-3AD203B41FA5}">
                      <a16:colId xmlns:a16="http://schemas.microsoft.com/office/drawing/2014/main" val="3083657349"/>
                    </a:ext>
                  </a:extLst>
                </a:gridCol>
              </a:tblGrid>
              <a:tr h="239202">
                <a:tc>
                  <a:txBody>
                    <a:bodyPr/>
                    <a:lstStyle/>
                    <a:p>
                      <a:pPr algn="ctr"/>
                      <a:r>
                        <a:rPr kumimoji="1" lang="ja-JP" altLang="en-US" sz="1100" b="1" dirty="0">
                          <a:latin typeface="Meiryo UI" panose="020B0604030504040204" pitchFamily="50" charset="-128"/>
                          <a:ea typeface="Meiryo UI" panose="020B0604030504040204" pitchFamily="50" charset="-128"/>
                        </a:rPr>
                        <a:t>企業名</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3928479114"/>
                  </a:ext>
                </a:extLst>
              </a:tr>
              <a:tr h="385081">
                <a:tc>
                  <a:txBody>
                    <a:bodyPr/>
                    <a:lstStyle/>
                    <a:p>
                      <a:pPr algn="ctr">
                        <a:lnSpc>
                          <a:spcPct val="150000"/>
                        </a:lnSpc>
                      </a:pPr>
                      <a:r>
                        <a:rPr kumimoji="1" lang="ja-JP" altLang="en-US" sz="1100" b="1" dirty="0">
                          <a:latin typeface="Meiryo UI" panose="020B0604030504040204" pitchFamily="50" charset="-128"/>
                          <a:ea typeface="Meiryo UI" panose="020B0604030504040204" pitchFamily="50" charset="-128"/>
                        </a:rPr>
                        <a:t>所在地</a:t>
                      </a:r>
                    </a:p>
                  </a:txBody>
                  <a:tcPr marL="82257" marR="82257" marT="41128" marB="41128" anchor="ctr"/>
                </a:tc>
                <a:tc>
                  <a:txBody>
                    <a:bodyPr/>
                    <a:lstStyle/>
                    <a:p>
                      <a:r>
                        <a:rPr kumimoji="1" lang="ja-JP" altLang="en-US" sz="1000" b="1" dirty="0">
                          <a:latin typeface="Meiryo UI" panose="020B0604030504040204" pitchFamily="50" charset="-128"/>
                          <a:ea typeface="Meiryo UI" panose="020B0604030504040204" pitchFamily="50" charset="-128"/>
                        </a:rPr>
                        <a:t>（〒　　　</a:t>
                      </a:r>
                      <a:r>
                        <a:rPr kumimoji="1" lang="en-US" altLang="ja-JP" sz="1000" b="1" dirty="0">
                          <a:latin typeface="Meiryo UI" panose="020B0604030504040204" pitchFamily="50" charset="-128"/>
                          <a:ea typeface="Meiryo UI" panose="020B0604030504040204" pitchFamily="50" charset="-128"/>
                        </a:rPr>
                        <a:t>-</a:t>
                      </a:r>
                      <a:r>
                        <a:rPr kumimoji="1" lang="ja-JP" altLang="en-US" sz="1000" b="1" dirty="0">
                          <a:latin typeface="Meiryo UI" panose="020B0604030504040204" pitchFamily="50" charset="-128"/>
                          <a:ea typeface="Meiryo UI" panose="020B0604030504040204" pitchFamily="50" charset="-128"/>
                        </a:rPr>
                        <a:t>　　　　）</a:t>
                      </a:r>
                      <a:endParaRPr kumimoji="1" lang="en-US" altLang="ja-JP" sz="1000" b="1" dirty="0">
                        <a:latin typeface="Meiryo UI" panose="020B0604030504040204" pitchFamily="50" charset="-128"/>
                        <a:ea typeface="Meiryo UI" panose="020B0604030504040204" pitchFamily="50" charset="-128"/>
                      </a:endParaRPr>
                    </a:p>
                    <a:p>
                      <a:endParaRPr kumimoji="1" lang="en-US" altLang="ja-JP"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926892271"/>
                  </a:ext>
                </a:extLst>
              </a:tr>
              <a:tr h="239202">
                <a:tc>
                  <a:txBody>
                    <a:bodyPr/>
                    <a:lstStyle/>
                    <a:p>
                      <a:pPr algn="ctr"/>
                      <a:r>
                        <a:rPr kumimoji="1" lang="ja-JP" altLang="en-US" sz="1100" b="1" dirty="0">
                          <a:latin typeface="Meiryo UI" panose="020B0604030504040204" pitchFamily="50" charset="-128"/>
                          <a:ea typeface="Meiryo UI" panose="020B0604030504040204" pitchFamily="50" charset="-128"/>
                        </a:rPr>
                        <a:t>連絡先</a:t>
                      </a:r>
                    </a:p>
                  </a:txBody>
                  <a:tcPr marL="82257" marR="82257" marT="41128" marB="41128"/>
                </a:tc>
                <a:tc>
                  <a:txBody>
                    <a:bodyPr/>
                    <a:lstStyle/>
                    <a:p>
                      <a:r>
                        <a:rPr kumimoji="1" lang="en-US" altLang="ja-JP" sz="1100" b="1" dirty="0">
                          <a:latin typeface="Meiryo UI" panose="020B0604030504040204" pitchFamily="50" charset="-128"/>
                          <a:ea typeface="Meiryo UI" panose="020B0604030504040204" pitchFamily="50" charset="-128"/>
                        </a:rPr>
                        <a:t>TEL</a:t>
                      </a:r>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3022298478"/>
                  </a:ext>
                </a:extLst>
              </a:tr>
              <a:tr h="2392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dirty="0">
                          <a:latin typeface="Meiryo UI" panose="020B0604030504040204" pitchFamily="50" charset="-128"/>
                          <a:ea typeface="Meiryo UI" panose="020B0604030504040204" pitchFamily="50" charset="-128"/>
                        </a:rPr>
                        <a:t>所属・役職</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4111575014"/>
                  </a:ext>
                </a:extLst>
              </a:tr>
              <a:tr h="239202">
                <a:tc>
                  <a:txBody>
                    <a:bodyPr/>
                    <a:lstStyle/>
                    <a:p>
                      <a:pPr algn="ctr"/>
                      <a:r>
                        <a:rPr kumimoji="1" lang="ja-JP" altLang="en-US" sz="1100" b="1" dirty="0">
                          <a:latin typeface="Meiryo UI" panose="020B0604030504040204" pitchFamily="50" charset="-128"/>
                          <a:ea typeface="Meiryo UI" panose="020B0604030504040204" pitchFamily="50" charset="-128"/>
                        </a:rPr>
                        <a:t>参加者氏名</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960803219"/>
                  </a:ext>
                </a:extLst>
              </a:tr>
              <a:tr h="239202">
                <a:tc>
                  <a:txBody>
                    <a:bodyPr/>
                    <a:lstStyle/>
                    <a:p>
                      <a:pPr algn="ctr"/>
                      <a:r>
                        <a:rPr kumimoji="1" lang="en-US" altLang="ja-JP" sz="1100" b="1" dirty="0">
                          <a:latin typeface="Meiryo UI" panose="020B0604030504040204" pitchFamily="50" charset="-128"/>
                          <a:ea typeface="Meiryo UI" panose="020B0604030504040204" pitchFamily="50" charset="-128"/>
                        </a:rPr>
                        <a:t>E-mail</a:t>
                      </a:r>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745912118"/>
                  </a:ext>
                </a:extLst>
              </a:tr>
              <a:tr h="415832">
                <a:tc>
                  <a:txBody>
                    <a:bodyPr/>
                    <a:lstStyle/>
                    <a:p>
                      <a:pPr algn="ctr"/>
                      <a:r>
                        <a:rPr kumimoji="1" lang="ja-JP" altLang="en-US" sz="1100" b="1" dirty="0">
                          <a:latin typeface="Meiryo UI" panose="020B0604030504040204" pitchFamily="50" charset="-128"/>
                          <a:ea typeface="Meiryo UI" panose="020B0604030504040204" pitchFamily="50" charset="-128"/>
                        </a:rPr>
                        <a:t>配慮事項</a:t>
                      </a:r>
                    </a:p>
                    <a:p>
                      <a:pPr algn="ctr"/>
                      <a:r>
                        <a:rPr kumimoji="1" lang="ja-JP" altLang="en-US" sz="900" b="1" dirty="0">
                          <a:latin typeface="Meiryo UI" panose="020B0604030504040204" pitchFamily="50" charset="-128"/>
                          <a:ea typeface="Meiryo UI" panose="020B0604030504040204" pitchFamily="50" charset="-128"/>
                        </a:rPr>
                        <a:t>（手話通訳等）</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956316120"/>
                  </a:ext>
                </a:extLst>
              </a:tr>
            </a:tbl>
          </a:graphicData>
        </a:graphic>
      </p:graphicFrame>
      <p:cxnSp>
        <p:nvCxnSpPr>
          <p:cNvPr id="25" name="直線コネクタ 24">
            <a:extLst>
              <a:ext uri="{FF2B5EF4-FFF2-40B4-BE49-F238E27FC236}">
                <a16:creationId xmlns:a16="http://schemas.microsoft.com/office/drawing/2014/main" id="{CCDD8CED-A569-B2A8-B606-11FAA0630F0D}"/>
              </a:ext>
            </a:extLst>
          </p:cNvPr>
          <p:cNvCxnSpPr>
            <a:cxnSpLocks/>
          </p:cNvCxnSpPr>
          <p:nvPr/>
        </p:nvCxnSpPr>
        <p:spPr>
          <a:xfrm flipV="1">
            <a:off x="-162603" y="7833248"/>
            <a:ext cx="7532722" cy="6186"/>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558736AB-AA49-EBC0-8BA0-83E4DB09B3E1}"/>
              </a:ext>
            </a:extLst>
          </p:cNvPr>
          <p:cNvSpPr txBox="1"/>
          <p:nvPr/>
        </p:nvSpPr>
        <p:spPr>
          <a:xfrm>
            <a:off x="946853" y="7866588"/>
            <a:ext cx="5305604" cy="307777"/>
          </a:xfrm>
          <a:prstGeom prst="rect">
            <a:avLst/>
          </a:prstGeom>
          <a:noFill/>
          <a:ln>
            <a:noFill/>
          </a:ln>
        </p:spPr>
        <p:txBody>
          <a:bodyPr wrap="square" rtlCol="0">
            <a:spAutoFit/>
          </a:bodyPr>
          <a:lstStyle/>
          <a:p>
            <a:pPr marL="0" marR="0" lvl="0" indent="0" algn="ctr" defTabSz="925561"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「むらの高等支援学校見学セミナー</a:t>
            </a:r>
            <a:r>
              <a:rPr kumimoji="0" lang="ja-JP" altLang="en-US" sz="14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lang="en-US" altLang="ja-JP" sz="1400" b="1">
                <a:solidFill>
                  <a:prstClr val="black"/>
                </a:solidFill>
                <a:latin typeface="Meiryo UI" panose="020B0604030504040204" pitchFamily="50" charset="-128"/>
                <a:ea typeface="Meiryo UI" panose="020B0604030504040204" pitchFamily="50" charset="-128"/>
              </a:rPr>
              <a:t>2026</a:t>
            </a:r>
            <a:r>
              <a:rPr kumimoji="0" lang="en-US" altLang="ja-JP" sz="14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lang="en-US" altLang="ja-JP" sz="1400" b="1">
                <a:solidFill>
                  <a:prstClr val="black"/>
                </a:solidFill>
                <a:latin typeface="Meiryo UI" panose="020B0604030504040204" pitchFamily="50" charset="-128"/>
                <a:ea typeface="Meiryo UI" panose="020B0604030504040204" pitchFamily="50" charset="-128"/>
              </a:rPr>
              <a:t>9</a:t>
            </a:r>
            <a:r>
              <a:rPr kumimoji="0" lang="en-US" altLang="ja-JP" sz="14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.3</a:t>
            </a:r>
            <a:r>
              <a:rPr kumimoji="0" lang="ja-JP" altLang="en-US" sz="14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参加申込書</a:t>
            </a:r>
          </a:p>
        </p:txBody>
      </p:sp>
      <p:sp>
        <p:nvSpPr>
          <p:cNvPr id="4" name="正方形/長方形 3">
            <a:extLst>
              <a:ext uri="{FF2B5EF4-FFF2-40B4-BE49-F238E27FC236}">
                <a16:creationId xmlns:a16="http://schemas.microsoft.com/office/drawing/2014/main" id="{1154DD52-9EFB-88EA-8A76-D0BB0BC8DD2E}"/>
              </a:ext>
            </a:extLst>
          </p:cNvPr>
          <p:cNvSpPr/>
          <p:nvPr/>
        </p:nvSpPr>
        <p:spPr bwMode="auto">
          <a:xfrm>
            <a:off x="245674" y="1373913"/>
            <a:ext cx="1019284" cy="9574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180000" tIns="72000" rIns="180000" bIns="72000" rtlCol="0" anchor="ctr"/>
          <a:lstStyle/>
          <a:p>
            <a:pPr marL="0" marR="0" lvl="0" indent="0" algn="ctr" defTabSz="925561" rtl="0" eaLnBrk="1" fontAlgn="auto" latinLnBrk="0" hangingPunct="1">
              <a:lnSpc>
                <a:spcPct val="100000"/>
              </a:lnSpc>
              <a:spcBef>
                <a:spcPct val="0"/>
              </a:spcBef>
              <a:spcAft>
                <a:spcPts val="0"/>
              </a:spcAft>
              <a:buClrTx/>
              <a:buSzTx/>
              <a:buFontTx/>
              <a:buNone/>
              <a:tabLst/>
              <a:defRPr/>
            </a:pPr>
            <a:endParaRPr kumimoji="1" lang="ja-JP" altLang="en-US" sz="1200" b="1"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19" name="テキスト ボックス 6">
            <a:extLst>
              <a:ext uri="{FF2B5EF4-FFF2-40B4-BE49-F238E27FC236}">
                <a16:creationId xmlns:a16="http://schemas.microsoft.com/office/drawing/2014/main" id="{7BC86687-4A58-F63A-7A93-5CD2D97922EB}"/>
              </a:ext>
            </a:extLst>
          </p:cNvPr>
          <p:cNvSpPr txBox="1">
            <a:spLocks noChangeArrowheads="1"/>
          </p:cNvSpPr>
          <p:nvPr/>
        </p:nvSpPr>
        <p:spPr bwMode="auto">
          <a:xfrm>
            <a:off x="203947" y="131603"/>
            <a:ext cx="6799120" cy="1976233"/>
          </a:xfrm>
          <a:prstGeom prst="rect">
            <a:avLst/>
          </a:prstGeom>
          <a:noFill/>
          <a:ln w="63500" cap="rnd" cmpd="sng">
            <a:solidFill>
              <a:srgbClr val="E09AFC"/>
            </a:solidFill>
            <a:bevel/>
            <a:headEnd/>
            <a:tailEnd/>
          </a:ln>
        </p:spPr>
        <p:txBody>
          <a:bodyPr wrap="square" bIns="10800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申込方法</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619"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a:t>
            </a:r>
            <a:r>
              <a:rPr kumimoji="1" lang="ja-JP" altLang="en-US" sz="1619" b="1"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「大阪府インターネット申請・申込みサービス」よりお申込み</a:t>
            </a:r>
            <a:r>
              <a:rPr kumimoji="1" lang="ja-JP" altLang="en-US" sz="1619" b="1" i="0" u="sng"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rPr>
              <a:t>ください。</a:t>
            </a:r>
            <a:endParaRPr kumimoji="1" lang="en-US" altLang="ja-JP" sz="1619" b="1"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59"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rPr>
              <a:t>（</a:t>
            </a:r>
            <a:r>
              <a:rPr lang="en-US" altLang="ja-JP" sz="1259">
                <a:solidFill>
                  <a:srgbClr val="000000"/>
                </a:solidFill>
                <a:latin typeface="Meiryo UI" panose="020B0604030504040204" pitchFamily="50" charset="-128"/>
                <a:ea typeface="Meiryo UI" panose="020B0604030504040204" pitchFamily="50" charset="-128"/>
              </a:rPr>
              <a:t>URL):</a:t>
            </a: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59"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rPr>
              <a:t>（</a:t>
            </a:r>
            <a:r>
              <a:rPr lang="ja-JP" altLang="en-US" sz="1259" dirty="0">
                <a:solidFill>
                  <a:srgbClr val="000000"/>
                </a:solidFill>
                <a:latin typeface="Meiryo UI" panose="020B0604030504040204" pitchFamily="50" charset="-128"/>
                <a:ea typeface="Meiryo UI" panose="020B0604030504040204" pitchFamily="50" charset="-128"/>
              </a:rPr>
              <a:t>二次元</a:t>
            </a:r>
            <a:r>
              <a:rPr kumimoji="1" lang="ja-JP" altLang="en-US"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コード）</a:t>
            </a:r>
            <a:endParaRPr kumimoji="1" lang="en-US" altLang="ja-JP"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20" name="テキスト ボックス 19">
            <a:extLst>
              <a:ext uri="{FF2B5EF4-FFF2-40B4-BE49-F238E27FC236}">
                <a16:creationId xmlns:a16="http://schemas.microsoft.com/office/drawing/2014/main" id="{63F88D93-9ACF-CA80-FDC1-704F29DBA465}"/>
              </a:ext>
            </a:extLst>
          </p:cNvPr>
          <p:cNvSpPr txBox="1"/>
          <p:nvPr/>
        </p:nvSpPr>
        <p:spPr>
          <a:xfrm>
            <a:off x="1309351" y="1116046"/>
            <a:ext cx="5889962" cy="1193532"/>
          </a:xfrm>
          <a:prstGeom prst="rect">
            <a:avLst/>
          </a:prstGeom>
          <a:noFill/>
        </p:spPr>
        <p:txBody>
          <a:bodyPr wrap="square" rtlCol="0">
            <a:spAutoFit/>
          </a:bodyP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■申請完了の旨の画面が出れば、正常に受付できています。受付完了時にメールは届きません。</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■お申し込みいただいた個人情報は、本セミナーの運営にのみ利用させていただきます。</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■手話通訳が必要な場合や車椅子で参加される場合等は、事前にお申し出ください。</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■インターネットによる申し込みが難しい場合は、下記「参加申込書」に記入のうえ、</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FAX</a:t>
            </a: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または</a:t>
            </a:r>
            <a:r>
              <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E-mail</a:t>
            </a: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でお申し込みください。</a:t>
            </a:r>
          </a:p>
          <a:p>
            <a:pPr marL="0" marR="0" lvl="0" indent="0" algn="l" defTabSz="925561" rtl="0" eaLnBrk="1" fontAlgn="auto" latinLnBrk="0" hangingPunct="1">
              <a:lnSpc>
                <a:spcPct val="100000"/>
              </a:lnSpc>
              <a:spcBef>
                <a:spcPts val="0"/>
              </a:spcBef>
              <a:spcAft>
                <a:spcPts val="0"/>
              </a:spcAft>
              <a:buClrTx/>
              <a:buSzTx/>
              <a:buFontTx/>
              <a:buNone/>
              <a:tabLst/>
              <a:defRPr/>
            </a:pPr>
            <a:endParaRPr kumimoji="0" lang="ja-JP" altLang="en-US" sz="1656"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grpSp>
        <p:nvGrpSpPr>
          <p:cNvPr id="21" name="グループ化 20">
            <a:extLst>
              <a:ext uri="{FF2B5EF4-FFF2-40B4-BE49-F238E27FC236}">
                <a16:creationId xmlns:a16="http://schemas.microsoft.com/office/drawing/2014/main" id="{83693A7D-FFE6-6923-4336-EA9DAF84076D}"/>
              </a:ext>
            </a:extLst>
          </p:cNvPr>
          <p:cNvGrpSpPr>
            <a:grpSpLocks/>
          </p:cNvGrpSpPr>
          <p:nvPr/>
        </p:nvGrpSpPr>
        <p:grpSpPr bwMode="auto">
          <a:xfrm>
            <a:off x="4158769" y="1849050"/>
            <a:ext cx="2574687" cy="260672"/>
            <a:chOff x="1425921" y="7726605"/>
            <a:chExt cx="2673837" cy="216926"/>
          </a:xfrm>
        </p:grpSpPr>
        <p:sp>
          <p:nvSpPr>
            <p:cNvPr id="22" name="正方形/長方形 21">
              <a:extLst>
                <a:ext uri="{FF2B5EF4-FFF2-40B4-BE49-F238E27FC236}">
                  <a16:creationId xmlns:a16="http://schemas.microsoft.com/office/drawing/2014/main" id="{8A04278B-B059-734A-912E-474D328C612A}"/>
                </a:ext>
              </a:extLst>
            </p:cNvPr>
            <p:cNvSpPr/>
            <p:nvPr/>
          </p:nvSpPr>
          <p:spPr>
            <a:xfrm>
              <a:off x="1425921" y="7726605"/>
              <a:ext cx="2177597" cy="216924"/>
            </a:xfrm>
            <a:prstGeom prst="rect">
              <a:avLst/>
            </a:prstGeom>
            <a:solidFill>
              <a:sysClr val="window" lastClr="FFFFFF"/>
            </a:solidFill>
            <a:ln w="12700" cap="flat" cmpd="sng" algn="ctr">
              <a:solidFill>
                <a:sysClr val="windowText" lastClr="000000"/>
              </a:solidFill>
              <a:prstDash val="solid"/>
              <a:miter lim="800000"/>
            </a:ln>
            <a:effectLst/>
          </p:spPr>
          <p:txBody>
            <a:bodyPr anchor="ctr"/>
            <a:lstStyle/>
            <a:p>
              <a:pPr marL="0" marR="0" lvl="0" indent="0" algn="ctr" defTabSz="411287" rtl="0" eaLnBrk="1" fontAlgn="auto" latinLnBrk="0" hangingPunct="1">
                <a:lnSpc>
                  <a:spcPct val="100000"/>
                </a:lnSpc>
                <a:spcBef>
                  <a:spcPts val="0"/>
                </a:spcBef>
                <a:spcAft>
                  <a:spcPts val="0"/>
                </a:spcAft>
                <a:buClrTx/>
                <a:buSzTx/>
                <a:buFontTx/>
                <a:buNone/>
                <a:tabLst/>
                <a:defRPr/>
              </a:pPr>
              <a:r>
                <a:rPr kumimoji="0" lang="ja-JP" altLang="en-US" sz="108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大阪府　</a:t>
              </a:r>
              <a:r>
                <a:rPr kumimoji="0" lang="ja-JP" altLang="en-US" sz="108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rPr>
                <a:t>障がい</a:t>
              </a:r>
              <a:r>
                <a:rPr kumimoji="0" lang="ja-JP" altLang="en-US" sz="108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者雇用セミナー</a:t>
              </a:r>
            </a:p>
          </p:txBody>
        </p:sp>
        <p:sp>
          <p:nvSpPr>
            <p:cNvPr id="23" name="正方形/長方形 22">
              <a:extLst>
                <a:ext uri="{FF2B5EF4-FFF2-40B4-BE49-F238E27FC236}">
                  <a16:creationId xmlns:a16="http://schemas.microsoft.com/office/drawing/2014/main" id="{DCBDCFA7-A0F5-47EB-A3A9-6A98C131C80D}"/>
                </a:ext>
              </a:extLst>
            </p:cNvPr>
            <p:cNvSpPr/>
            <p:nvPr/>
          </p:nvSpPr>
          <p:spPr>
            <a:xfrm>
              <a:off x="3597236" y="7726607"/>
              <a:ext cx="502522" cy="216924"/>
            </a:xfrm>
            <a:prstGeom prst="rect">
              <a:avLst/>
            </a:prstGeom>
            <a:solidFill>
              <a:srgbClr val="5B9BD5"/>
            </a:solidFill>
            <a:ln w="12700" cap="flat" cmpd="sng" algn="ctr">
              <a:solidFill>
                <a:sysClr val="windowText" lastClr="000000"/>
              </a:solidFill>
              <a:prstDash val="solid"/>
              <a:miter lim="800000"/>
            </a:ln>
            <a:effectLst/>
          </p:spPr>
          <p:txBody>
            <a:bodyPr anchor="ctr"/>
            <a:lstStyle/>
            <a:p>
              <a:pPr marL="0" marR="0" lvl="0" indent="0" algn="ctr" defTabSz="411287" rtl="0" eaLnBrk="1" fontAlgn="auto" latinLnBrk="0" hangingPunct="1">
                <a:lnSpc>
                  <a:spcPct val="100000"/>
                </a:lnSpc>
                <a:spcBef>
                  <a:spcPts val="0"/>
                </a:spcBef>
                <a:spcAft>
                  <a:spcPts val="0"/>
                </a:spcAft>
                <a:buClrTx/>
                <a:buSzTx/>
                <a:buFontTx/>
                <a:buNone/>
                <a:tabLst/>
                <a:defRPr/>
              </a:pPr>
              <a:r>
                <a:rPr kumimoji="0" lang="ja-JP" altLang="en-US" sz="108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検索</a:t>
              </a:r>
            </a:p>
          </p:txBody>
        </p:sp>
      </p:grpSp>
      <p:pic>
        <p:nvPicPr>
          <p:cNvPr id="27" name="グラフィックス 50" descr="カーソル">
            <a:extLst>
              <a:ext uri="{FF2B5EF4-FFF2-40B4-BE49-F238E27FC236}">
                <a16:creationId xmlns:a16="http://schemas.microsoft.com/office/drawing/2014/main" id="{C059E0EC-4C3B-8EE3-DEE9-09CAA612AA30}"/>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0548" y="1921255"/>
            <a:ext cx="343178" cy="343178"/>
          </a:xfrm>
          <a:prstGeom prst="rect">
            <a:avLst/>
          </a:prstGeom>
        </p:spPr>
      </p:pic>
      <p:grpSp>
        <p:nvGrpSpPr>
          <p:cNvPr id="2" name="グループ化 1">
            <a:extLst>
              <a:ext uri="{FF2B5EF4-FFF2-40B4-BE49-F238E27FC236}">
                <a16:creationId xmlns:a16="http://schemas.microsoft.com/office/drawing/2014/main" id="{5FF79D44-DC94-456D-BF5A-3ECD31F965E7}"/>
              </a:ext>
            </a:extLst>
          </p:cNvPr>
          <p:cNvGrpSpPr/>
          <p:nvPr/>
        </p:nvGrpSpPr>
        <p:grpSpPr>
          <a:xfrm>
            <a:off x="224368" y="2416828"/>
            <a:ext cx="6750575" cy="5263280"/>
            <a:chOff x="224368" y="2480328"/>
            <a:chExt cx="6750575" cy="5263280"/>
          </a:xfrm>
        </p:grpSpPr>
        <p:sp>
          <p:nvSpPr>
            <p:cNvPr id="28" name="Rectangle 139">
              <a:extLst>
                <a:ext uri="{FF2B5EF4-FFF2-40B4-BE49-F238E27FC236}">
                  <a16:creationId xmlns:a16="http://schemas.microsoft.com/office/drawing/2014/main" id="{4D0FFA80-D3E6-12AF-147F-EC5C83B0009B}"/>
                </a:ext>
              </a:extLst>
            </p:cNvPr>
            <p:cNvSpPr>
              <a:spLocks noChangeArrowheads="1"/>
            </p:cNvSpPr>
            <p:nvPr/>
          </p:nvSpPr>
          <p:spPr bwMode="auto">
            <a:xfrm>
              <a:off x="280399" y="2480328"/>
              <a:ext cx="6624736" cy="5263280"/>
            </a:xfrm>
            <a:prstGeom prst="rect">
              <a:avLst/>
            </a:prstGeom>
            <a:solidFill>
              <a:schemeClr val="bg1"/>
            </a:solidFill>
            <a:ln>
              <a:noFill/>
            </a:ln>
            <a:effectLst>
              <a:glow rad="139700">
                <a:schemeClr val="bg2">
                  <a:lumMod val="90000"/>
                  <a:alpha val="40000"/>
                </a:schemeClr>
              </a:glow>
              <a:outerShdw dist="107763" dir="2700000" algn="ctr" rotWithShape="0">
                <a:schemeClr val="accent2">
                  <a:lumMod val="20000"/>
                  <a:lumOff val="80000"/>
                  <a:alpha val="50000"/>
                </a:schemeClr>
              </a:outerShdw>
            </a:effectLst>
          </p:spPr>
          <p:txBody>
            <a:bodyPr lIns="180000" tIns="72000" rIns="180000" bIns="72000" anchor="ct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050" b="1" i="0" u="none" strike="noStrike" kern="1200" cap="none" spc="0" normalizeH="0" baseline="0" noProof="0" dirty="0">
                  <a:ln>
                    <a:noFill/>
                  </a:ln>
                  <a:solidFill>
                    <a:prstClr val="black"/>
                  </a:solidFill>
                  <a:effectLst/>
                  <a:uLnTx/>
                  <a:uFillTx/>
                  <a:latin typeface="HG丸ｺﾞｼｯｸM-PRO" pitchFamily="50" charset="-128"/>
                  <a:ea typeface="HG丸ｺﾞｼｯｸM-PRO" pitchFamily="50" charset="-128"/>
                  <a:cs typeface="+mn-cs"/>
                </a:rPr>
                <a:t>　</a:t>
              </a:r>
              <a:endParaRPr kumimoji="0" lang="en-US" altLang="ja-JP" sz="1050" b="1" i="0" u="none" strike="noStrike" kern="1200" cap="none" spc="0" normalizeH="0" baseline="0" noProof="0" dirty="0">
                <a:ln>
                  <a:noFill/>
                </a:ln>
                <a:solidFill>
                  <a:prstClr val="black"/>
                </a:solidFill>
                <a:effectLst/>
                <a:uLnTx/>
                <a:uFillTx/>
                <a:latin typeface="HG丸ｺﾞｼｯｸM-PRO" pitchFamily="50" charset="-128"/>
                <a:ea typeface="HG丸ｺﾞｼｯｸM-PRO" pitchFamily="50" charset="-128"/>
                <a:cs typeface="+mn-cs"/>
              </a:endParaRPr>
            </a:p>
          </p:txBody>
        </p:sp>
        <p:sp>
          <p:nvSpPr>
            <p:cNvPr id="46" name="AutoShape 3">
              <a:extLst>
                <a:ext uri="{FF2B5EF4-FFF2-40B4-BE49-F238E27FC236}">
                  <a16:creationId xmlns:a16="http://schemas.microsoft.com/office/drawing/2014/main" id="{786E09C6-FEF5-7ED4-F033-7079719DD88C}"/>
                </a:ext>
              </a:extLst>
            </p:cNvPr>
            <p:cNvSpPr>
              <a:spLocks noChangeArrowheads="1"/>
            </p:cNvSpPr>
            <p:nvPr/>
          </p:nvSpPr>
          <p:spPr bwMode="auto">
            <a:xfrm>
              <a:off x="573774" y="2574030"/>
              <a:ext cx="6010275" cy="357337"/>
            </a:xfrm>
            <a:prstGeom prst="roundRect">
              <a:avLst>
                <a:gd name="adj" fmla="val 34712"/>
              </a:avLst>
            </a:prstGeom>
            <a:solidFill>
              <a:srgbClr val="6699FF"/>
            </a:solidFill>
            <a:ln>
              <a:solidFill>
                <a:schemeClr val="accent2"/>
              </a:solidFill>
            </a:ln>
          </p:spPr>
          <p:style>
            <a:lnRef idx="1">
              <a:schemeClr val="accent6"/>
            </a:lnRef>
            <a:fillRef idx="2">
              <a:schemeClr val="accent6"/>
            </a:fillRef>
            <a:effectRef idx="1">
              <a:schemeClr val="accent6"/>
            </a:effectRef>
            <a:fontRef idx="minor">
              <a:schemeClr val="dk1"/>
            </a:fontRef>
          </p:style>
          <p:txBody>
            <a:bodyPr lIns="180000" tIns="72000" rIns="180000" bIns="72000" anchor="t"/>
            <a:lstStyle/>
            <a:p>
              <a:pPr marL="0" marR="0" lvl="0" indent="0" algn="ctr" defTabSz="925561" rtl="0" eaLnBrk="1" fontAlgn="auto" latinLnBrk="0" hangingPunct="1">
                <a:lnSpc>
                  <a:spcPct val="80000"/>
                </a:lnSpc>
                <a:spcBef>
                  <a:spcPct val="20000"/>
                </a:spcBef>
                <a:spcAft>
                  <a:spcPts val="0"/>
                </a:spcAft>
                <a:buClrTx/>
                <a:buSzTx/>
                <a:buFontTx/>
                <a:buNone/>
                <a:tabLst/>
                <a:defRPr/>
              </a:pPr>
              <a:r>
                <a:rPr kumimoji="0" lang="ja-JP" altLang="en-US" sz="16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rPr>
                <a:t>大阪府立むらの高等支援学校のご紹介</a:t>
              </a:r>
            </a:p>
          </p:txBody>
        </p:sp>
        <p:sp>
          <p:nvSpPr>
            <p:cNvPr id="47" name="Rectangle 356">
              <a:extLst>
                <a:ext uri="{FF2B5EF4-FFF2-40B4-BE49-F238E27FC236}">
                  <a16:creationId xmlns:a16="http://schemas.microsoft.com/office/drawing/2014/main" id="{E94BEC5E-BBCA-035E-A5FE-7D412AE19FEF}"/>
                </a:ext>
              </a:extLst>
            </p:cNvPr>
            <p:cNvSpPr>
              <a:spLocks noChangeArrowheads="1"/>
            </p:cNvSpPr>
            <p:nvPr/>
          </p:nvSpPr>
          <p:spPr bwMode="auto">
            <a:xfrm>
              <a:off x="224368" y="3324076"/>
              <a:ext cx="6750575" cy="13406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252000" tIns="72000" rIns="252000" bIns="72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ts val="1700"/>
                </a:lnSpc>
                <a:spcBef>
                  <a:spcPct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～教育目標～</a:t>
              </a:r>
              <a:endParaRPr kumimoji="1"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ts val="1700"/>
                </a:lnSpc>
                <a:spcBef>
                  <a:spcPct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自立</a:t>
              </a:r>
              <a:r>
                <a:rPr kumimoji="1"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社会人として必要な基本的な生活習慣や、規律・規則を守るモラルを身に付けるよう指導の充実に努める。</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ts val="1700"/>
                </a:lnSpc>
                <a:spcBef>
                  <a:spcPct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自主</a:t>
              </a:r>
              <a:r>
                <a:rPr kumimoji="1"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積極的に地域社会に学習の場を求め、知識や技能を高めるとともに、働く責任と社会に役立つ喜びを知り、</a:t>
              </a:r>
              <a:endParaRPr lang="en-US" altLang="ja-JP" sz="1050" dirty="0">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ts val="1700"/>
                </a:lnSpc>
                <a:spcBef>
                  <a:spcPct val="0"/>
                </a:spcBef>
                <a:spcAft>
                  <a:spcPts val="0"/>
                </a:spcAft>
                <a:buClrTx/>
                <a:buSzTx/>
                <a:buFontTx/>
                <a:buNone/>
                <a:tabLst/>
                <a:defRPr/>
              </a:pPr>
              <a:r>
                <a:rPr lang="ja-JP" altLang="en-US" sz="1050" dirty="0">
                  <a:latin typeface="Meiryo UI" panose="020B0604030504040204" pitchFamily="50" charset="-128"/>
                  <a:ea typeface="Meiryo UI" panose="020B0604030504040204" pitchFamily="50" charset="-128"/>
                </a:rPr>
                <a:t>　　　　　社会の中で主体的に役割を果たす態度を育成する。</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ts val="1700"/>
                </a:lnSpc>
                <a:spcBef>
                  <a:spcPct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挑戦</a:t>
              </a:r>
              <a:r>
                <a:rPr kumimoji="1"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自己肯定感を育み、可能性を信じ、自らを高め、挑戦する態度を培う。</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ts val="1700"/>
                </a:lnSpc>
                <a:spcBef>
                  <a:spcPct val="0"/>
                </a:spcBef>
                <a:spcAft>
                  <a:spcPts val="0"/>
                </a:spcAft>
                <a:buClrTx/>
                <a:buSzTx/>
                <a:buFontTx/>
                <a:buNone/>
                <a:tabLst/>
                <a:defRPr/>
              </a:pPr>
              <a:r>
                <a:rPr kumimoji="1"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共生</a:t>
              </a:r>
              <a:r>
                <a:rPr kumimoji="1"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生命や人権を尊重する教育を推進し、仲間と切磋琢磨し共に成長する心を養う。 </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48" name="テキスト ボックス 6">
              <a:extLst>
                <a:ext uri="{FF2B5EF4-FFF2-40B4-BE49-F238E27FC236}">
                  <a16:creationId xmlns:a16="http://schemas.microsoft.com/office/drawing/2014/main" id="{D00D4F56-F464-C926-A168-1737A7D37FD0}"/>
                </a:ext>
              </a:extLst>
            </p:cNvPr>
            <p:cNvSpPr txBox="1">
              <a:spLocks noChangeArrowheads="1"/>
            </p:cNvSpPr>
            <p:nvPr/>
          </p:nvSpPr>
          <p:spPr bwMode="auto">
            <a:xfrm>
              <a:off x="380159" y="3003889"/>
              <a:ext cx="6450949" cy="330072"/>
            </a:xfrm>
            <a:prstGeom prst="rect">
              <a:avLst/>
            </a:prstGeom>
            <a:solidFill>
              <a:srgbClr val="FFFF99"/>
            </a:solidFill>
            <a:ln>
              <a:noFill/>
            </a:ln>
          </p:spPr>
          <p:txBody>
            <a:bodyPr wrap="square" lIns="72000" tIns="72000" rIns="72000" bIns="7200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HG明朝E" panose="02020909000000000000" pitchFamily="17" charset="-128"/>
                  <a:ea typeface="HG明朝E" panose="02020909000000000000" pitchFamily="17" charset="-128"/>
                  <a:cs typeface="+mn-cs"/>
                </a:rPr>
                <a:t>３つの職業学科を設置し、就労を通じて社会的自立をめざす高等部単独の支援学校です </a:t>
              </a:r>
            </a:p>
          </p:txBody>
        </p:sp>
        <p:sp>
          <p:nvSpPr>
            <p:cNvPr id="49" name="テキスト ボックス 48">
              <a:extLst>
                <a:ext uri="{FF2B5EF4-FFF2-40B4-BE49-F238E27FC236}">
                  <a16:creationId xmlns:a16="http://schemas.microsoft.com/office/drawing/2014/main" id="{A8600DFB-1D1D-4088-157B-BD6363FAB801}"/>
                </a:ext>
              </a:extLst>
            </p:cNvPr>
            <p:cNvSpPr txBox="1"/>
            <p:nvPr/>
          </p:nvSpPr>
          <p:spPr>
            <a:xfrm>
              <a:off x="374181" y="4760975"/>
              <a:ext cx="6450949" cy="2915395"/>
            </a:xfrm>
            <a:prstGeom prst="rect">
              <a:avLst/>
            </a:prstGeom>
            <a:solidFill>
              <a:schemeClr val="accent2">
                <a:lumMod val="20000"/>
                <a:lumOff val="80000"/>
                <a:alpha val="70000"/>
              </a:schemeClr>
            </a:solidFill>
            <a:ln>
              <a:noFill/>
            </a:ln>
          </p:spPr>
          <p:txBody>
            <a:bodyPr wrap="square" lIns="180000" tIns="72000" rIns="180000" bIns="72000">
              <a:spAutoFit/>
            </a:bodyPr>
            <a:lstStyle/>
            <a:p>
              <a:pPr>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＜職業共通＞</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キャリアデザイン・流通サービス・清掃・接客</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200" b="1" dirty="0">
                  <a:solidFill>
                    <a:prstClr val="black"/>
                  </a:solidFill>
                  <a:latin typeface="Meiryo UI" panose="020B0604030504040204" pitchFamily="50" charset="-128"/>
                  <a:ea typeface="Meiryo UI" panose="020B0604030504040204" pitchFamily="50" charset="-128"/>
                </a:rPr>
                <a:t>専門学科</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endParaRPr lang="en-US" altLang="ja-JP" sz="12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リビングデザイン科</a:t>
              </a:r>
              <a:endParaRPr lang="en-US" altLang="ja-JP" sz="12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福祉</a:t>
              </a:r>
              <a:r>
                <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車いす介助やベッドメイキングを行う</a:t>
              </a:r>
              <a:endParaRPr lang="en-US" altLang="ja-JP" sz="1200"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クリーニング</a:t>
              </a:r>
              <a:r>
                <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洗濯、アイロン等を行う</a:t>
              </a:r>
              <a:endPar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endPar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フードデザイン科</a:t>
              </a:r>
              <a:endParaRPr lang="en-US" altLang="ja-JP" sz="12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農園芸</a:t>
              </a:r>
              <a:r>
                <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野菜や植物を育てる</a:t>
              </a:r>
              <a:endParaRPr lang="en-US" altLang="ja-JP" sz="1200"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lang="ja-JP" altLang="en-US" sz="1200" b="1" dirty="0">
                  <a:solidFill>
                    <a:prstClr val="black"/>
                  </a:solidFill>
                  <a:latin typeface="Meiryo UI" panose="020B0604030504040204" pitchFamily="50" charset="-128"/>
                  <a:ea typeface="Meiryo UI" panose="020B0604030504040204" pitchFamily="50" charset="-128"/>
                </a:rPr>
                <a:t>   食品加工</a:t>
              </a:r>
              <a:r>
                <a:rPr lang="en-US" altLang="ja-JP" sz="1200" dirty="0">
                  <a:solidFill>
                    <a:prstClr val="black"/>
                  </a:solidFill>
                  <a:latin typeface="Meiryo UI" panose="020B0604030504040204" pitchFamily="50" charset="-128"/>
                  <a:ea typeface="Meiryo UI" panose="020B0604030504040204" pitchFamily="50" charset="-128"/>
                </a:rPr>
                <a:t>…</a:t>
              </a:r>
              <a:r>
                <a:rPr lang="ja-JP" altLang="en-US" sz="1200" dirty="0">
                  <a:solidFill>
                    <a:prstClr val="black"/>
                  </a:solidFill>
                  <a:latin typeface="Meiryo UI" panose="020B0604030504040204" pitchFamily="50" charset="-128"/>
                  <a:ea typeface="Meiryo UI" panose="020B0604030504040204" pitchFamily="50" charset="-128"/>
                </a:rPr>
                <a:t>焼き菓子やパンを作る</a:t>
              </a:r>
              <a:endParaRPr lang="en-US" altLang="ja-JP" sz="1200"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endParaRPr lang="en-US" altLang="ja-JP" sz="1200"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プロダクトデザイン科</a:t>
              </a:r>
              <a:endParaRPr lang="en-US" altLang="ja-JP" sz="12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木工</a:t>
              </a:r>
              <a:r>
                <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木材の良さを生かした製品を作る</a:t>
              </a:r>
              <a:endParaRPr lang="en-US" altLang="ja-JP" sz="1200"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窯業</a:t>
              </a:r>
              <a:r>
                <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コップやお皿の製品を作る　</a:t>
              </a:r>
              <a:endParaRPr kumimoji="0" lang="en-US" altLang="ja-JP"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pic>
          <p:nvPicPr>
            <p:cNvPr id="40" name="図 39">
              <a:extLst>
                <a:ext uri="{FF2B5EF4-FFF2-40B4-BE49-F238E27FC236}">
                  <a16:creationId xmlns:a16="http://schemas.microsoft.com/office/drawing/2014/main" id="{9A6BBBC4-DDA2-1CDB-B4C0-2A6F923D400B}"/>
                </a:ext>
              </a:extLst>
            </p:cNvPr>
            <p:cNvPicPr>
              <a:picLocks noChangeAspect="1"/>
            </p:cNvPicPr>
            <p:nvPr/>
          </p:nvPicPr>
          <p:blipFill>
            <a:blip r:embed="rId4"/>
            <a:stretch>
              <a:fillRect/>
            </a:stretch>
          </p:blipFill>
          <p:spPr>
            <a:xfrm>
              <a:off x="3744914" y="6468510"/>
              <a:ext cx="1531753" cy="1120237"/>
            </a:xfrm>
            <a:prstGeom prst="rect">
              <a:avLst/>
            </a:prstGeom>
          </p:spPr>
        </p:pic>
        <p:pic>
          <p:nvPicPr>
            <p:cNvPr id="42" name="図 41">
              <a:extLst>
                <a:ext uri="{FF2B5EF4-FFF2-40B4-BE49-F238E27FC236}">
                  <a16:creationId xmlns:a16="http://schemas.microsoft.com/office/drawing/2014/main" id="{F1B4B6A7-FD96-9974-85A0-E0B43F050BF6}"/>
                </a:ext>
              </a:extLst>
            </p:cNvPr>
            <p:cNvPicPr>
              <a:picLocks noChangeAspect="1"/>
            </p:cNvPicPr>
            <p:nvPr/>
          </p:nvPicPr>
          <p:blipFill>
            <a:blip r:embed="rId5"/>
            <a:srcRect b="2273"/>
            <a:stretch/>
          </p:blipFill>
          <p:spPr>
            <a:xfrm>
              <a:off x="5232186" y="5657785"/>
              <a:ext cx="1501270" cy="1094780"/>
            </a:xfrm>
            <a:prstGeom prst="rect">
              <a:avLst/>
            </a:prstGeom>
          </p:spPr>
        </p:pic>
        <p:pic>
          <p:nvPicPr>
            <p:cNvPr id="38" name="図 37">
              <a:extLst>
                <a:ext uri="{FF2B5EF4-FFF2-40B4-BE49-F238E27FC236}">
                  <a16:creationId xmlns:a16="http://schemas.microsoft.com/office/drawing/2014/main" id="{B2BCAA02-63C9-6DF3-70A9-858BDD290115}"/>
                </a:ext>
              </a:extLst>
            </p:cNvPr>
            <p:cNvPicPr>
              <a:picLocks noChangeAspect="1"/>
            </p:cNvPicPr>
            <p:nvPr/>
          </p:nvPicPr>
          <p:blipFill>
            <a:blip r:embed="rId6"/>
            <a:stretch>
              <a:fillRect/>
            </a:stretch>
          </p:blipFill>
          <p:spPr>
            <a:xfrm>
              <a:off x="3744914" y="4867680"/>
              <a:ext cx="1486029" cy="1104996"/>
            </a:xfrm>
            <a:prstGeom prst="rect">
              <a:avLst/>
            </a:prstGeom>
          </p:spPr>
        </p:pic>
      </p:grpSp>
      <p:pic>
        <p:nvPicPr>
          <p:cNvPr id="6" name="図 5">
            <a:extLst>
              <a:ext uri="{FF2B5EF4-FFF2-40B4-BE49-F238E27FC236}">
                <a16:creationId xmlns:a16="http://schemas.microsoft.com/office/drawing/2014/main" id="{511D0B2C-5E74-4C7C-A0ED-9268481F39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1554" y="2505589"/>
            <a:ext cx="394949" cy="394949"/>
          </a:xfrm>
          <a:prstGeom prst="rect">
            <a:avLst/>
          </a:prstGeom>
        </p:spPr>
      </p:pic>
      <p:pic>
        <p:nvPicPr>
          <p:cNvPr id="5" name="図 4">
            <a:extLst>
              <a:ext uri="{FF2B5EF4-FFF2-40B4-BE49-F238E27FC236}">
                <a16:creationId xmlns:a16="http://schemas.microsoft.com/office/drawing/2014/main" id="{BA872CB4-9AD0-482E-9947-DAF7309D4A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5039" y="1218468"/>
            <a:ext cx="839929" cy="839929"/>
          </a:xfrm>
          <a:prstGeom prst="rect">
            <a:avLst/>
          </a:prstGeom>
        </p:spPr>
      </p:pic>
      <p:sp>
        <p:nvSpPr>
          <p:cNvPr id="3" name="テキスト ボックス 2">
            <a:extLst>
              <a:ext uri="{FF2B5EF4-FFF2-40B4-BE49-F238E27FC236}">
                <a16:creationId xmlns:a16="http://schemas.microsoft.com/office/drawing/2014/main" id="{E887F0D9-91C4-48BA-B7BA-0ECD169365C5}"/>
              </a:ext>
            </a:extLst>
          </p:cNvPr>
          <p:cNvSpPr txBox="1"/>
          <p:nvPr/>
        </p:nvSpPr>
        <p:spPr>
          <a:xfrm>
            <a:off x="813931" y="576728"/>
            <a:ext cx="6149819" cy="803618"/>
          </a:xfrm>
          <a:prstGeom prst="rect">
            <a:avLst/>
          </a:prstGeom>
          <a:noFill/>
        </p:spPr>
        <p:txBody>
          <a:bodyPr wrap="square" rtlCol="0">
            <a:spAutoFit/>
          </a:bodyPr>
          <a:lstStyle/>
          <a:p>
            <a:r>
              <a:rPr kumimoji="1" lang="en-US" altLang="ja-JP" sz="1400">
                <a:hlinkClick r:id="rId9"/>
              </a:rPr>
              <a:t>https://lgpos.task-asp.net/cu/270008/ea/residents/procedures/apply/57f737aa-7161-4d9b-af52-2acf3ae21f5a/start</a:t>
            </a:r>
            <a:endParaRPr kumimoji="1" lang="en-US" altLang="ja-JP" sz="1400"/>
          </a:p>
          <a:p>
            <a:endParaRPr kumimoji="1" lang="ja-JP" altLang="en-US"/>
          </a:p>
        </p:txBody>
      </p:sp>
    </p:spTree>
    <p:extLst>
      <p:ext uri="{BB962C8B-B14F-4D97-AF65-F5344CB8AC3E}">
        <p14:creationId xmlns:p14="http://schemas.microsoft.com/office/powerpoint/2010/main" val="487138499"/>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レトロスペクト">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bwMode="auto">
        <a:noFill/>
        <a:ln w="9525">
          <a:noFill/>
          <a:miter lim="800000"/>
          <a:headEnd/>
          <a:tailEnd/>
        </a:ln>
        <a:extLst>
          <a:ext uri="{909E8E84-426E-40DD-AFC4-6F175D3DCCD1}">
            <a14:hiddenFill xmlns:a14="http://schemas.microsoft.com/office/drawing/2010/main">
              <a:solidFill>
                <a:srgbClr val="FFFFFF"/>
              </a:solidFill>
            </a14:hiddenFill>
          </a:ext>
        </a:extLst>
      </a:spPr>
      <a:bodyPr wrap="none" lIns="180000" tIns="72000" rIns="180000" bIns="72000" anchor="ctr"/>
      <a:lstStyle>
        <a:defPPr eaLnBrk="1" hangingPunct="1">
          <a:spcBef>
            <a:spcPct val="0"/>
          </a:spcBef>
          <a:buNone/>
          <a:defRPr sz="1200" b="1" dirty="0" smtClean="0">
            <a:latin typeface="UD デジタル 教科書体 NP-B" panose="02020700000000000000" pitchFamily="18" charset="-128"/>
            <a:ea typeface="UD デジタル 教科書体 NP-B" panose="02020700000000000000" pitchFamily="18" charset="-128"/>
          </a:defRPr>
        </a:defPPr>
      </a:lstStyle>
    </a:spDef>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TM02892315[[fn=ウィスプ]]</Template>
  <TotalTime>1533</TotalTime>
  <Words>933</Words>
  <Application>Microsoft Office PowerPoint</Application>
  <PresentationFormat>ユーザー設定</PresentationFormat>
  <Paragraphs>97</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2</vt:i4>
      </vt:variant>
    </vt:vector>
  </HeadingPairs>
  <TitlesOfParts>
    <vt:vector size="12" baseType="lpstr">
      <vt:lpstr>HG丸ｺﾞｼｯｸM-PRO</vt:lpstr>
      <vt:lpstr>HG明朝E</vt:lpstr>
      <vt:lpstr>Meiryo UI</vt:lpstr>
      <vt:lpstr>ＭＳ Ｐ明朝</vt:lpstr>
      <vt:lpstr>UD デジタル 教科書体 NP-B</vt:lpstr>
      <vt:lpstr>Calibri</vt:lpstr>
      <vt:lpstr>Calibri Light</vt:lpstr>
      <vt:lpstr>Wingdings 2</vt:lpstr>
      <vt:lpstr>HDOfficeLightV0</vt:lpstr>
      <vt:lpstr>レトロスペクト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松浦　恵</dc:creator>
  <cp:lastModifiedBy>竹内　廉貴</cp:lastModifiedBy>
  <cp:revision>215</cp:revision>
  <cp:lastPrinted>2026-07-21T01:17:52Z</cp:lastPrinted>
  <dcterms:created xsi:type="dcterms:W3CDTF">2021-10-19T07:53:43Z</dcterms:created>
  <dcterms:modified xsi:type="dcterms:W3CDTF">2026-07-21T03:21:17Z</dcterms:modified>
</cp:coreProperties>
</file>