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816" r:id="rId2"/>
  </p:sldMasterIdLst>
  <p:sldIdLst>
    <p:sldId id="258" r:id="rId3"/>
    <p:sldId id="259" r:id="rId4"/>
  </p:sldIdLst>
  <p:sldSz cx="7199313" cy="10260013"/>
  <p:notesSz cx="6807200" cy="9939338"/>
  <p:defaultTextStyle>
    <a:defPPr>
      <a:defRPr lang="en-US"/>
    </a:defPPr>
    <a:lvl1pPr marL="0" algn="l" defTabSz="925561" rtl="0" eaLnBrk="1" latinLnBrk="0" hangingPunct="1">
      <a:defRPr sz="1822" kern="1200">
        <a:solidFill>
          <a:schemeClr val="tx1"/>
        </a:solidFill>
        <a:latin typeface="+mn-lt"/>
        <a:ea typeface="+mn-ea"/>
        <a:cs typeface="+mn-cs"/>
      </a:defRPr>
    </a:lvl1pPr>
    <a:lvl2pPr marL="462780" algn="l" defTabSz="925561" rtl="0" eaLnBrk="1" latinLnBrk="0" hangingPunct="1">
      <a:defRPr sz="1822" kern="1200">
        <a:solidFill>
          <a:schemeClr val="tx1"/>
        </a:solidFill>
        <a:latin typeface="+mn-lt"/>
        <a:ea typeface="+mn-ea"/>
        <a:cs typeface="+mn-cs"/>
      </a:defRPr>
    </a:lvl2pPr>
    <a:lvl3pPr marL="925561" algn="l" defTabSz="925561" rtl="0" eaLnBrk="1" latinLnBrk="0" hangingPunct="1">
      <a:defRPr sz="1822" kern="1200">
        <a:solidFill>
          <a:schemeClr val="tx1"/>
        </a:solidFill>
        <a:latin typeface="+mn-lt"/>
        <a:ea typeface="+mn-ea"/>
        <a:cs typeface="+mn-cs"/>
      </a:defRPr>
    </a:lvl3pPr>
    <a:lvl4pPr marL="1388340" algn="l" defTabSz="925561" rtl="0" eaLnBrk="1" latinLnBrk="0" hangingPunct="1">
      <a:defRPr sz="1822" kern="1200">
        <a:solidFill>
          <a:schemeClr val="tx1"/>
        </a:solidFill>
        <a:latin typeface="+mn-lt"/>
        <a:ea typeface="+mn-ea"/>
        <a:cs typeface="+mn-cs"/>
      </a:defRPr>
    </a:lvl4pPr>
    <a:lvl5pPr marL="1851120" algn="l" defTabSz="925561" rtl="0" eaLnBrk="1" latinLnBrk="0" hangingPunct="1">
      <a:defRPr sz="1822" kern="1200">
        <a:solidFill>
          <a:schemeClr val="tx1"/>
        </a:solidFill>
        <a:latin typeface="+mn-lt"/>
        <a:ea typeface="+mn-ea"/>
        <a:cs typeface="+mn-cs"/>
      </a:defRPr>
    </a:lvl5pPr>
    <a:lvl6pPr marL="2313901" algn="l" defTabSz="925561" rtl="0" eaLnBrk="1" latinLnBrk="0" hangingPunct="1">
      <a:defRPr sz="1822" kern="1200">
        <a:solidFill>
          <a:schemeClr val="tx1"/>
        </a:solidFill>
        <a:latin typeface="+mn-lt"/>
        <a:ea typeface="+mn-ea"/>
        <a:cs typeface="+mn-cs"/>
      </a:defRPr>
    </a:lvl6pPr>
    <a:lvl7pPr marL="2776682" algn="l" defTabSz="925561" rtl="0" eaLnBrk="1" latinLnBrk="0" hangingPunct="1">
      <a:defRPr sz="1822" kern="1200">
        <a:solidFill>
          <a:schemeClr val="tx1"/>
        </a:solidFill>
        <a:latin typeface="+mn-lt"/>
        <a:ea typeface="+mn-ea"/>
        <a:cs typeface="+mn-cs"/>
      </a:defRPr>
    </a:lvl7pPr>
    <a:lvl8pPr marL="3239461" algn="l" defTabSz="925561" rtl="0" eaLnBrk="1" latinLnBrk="0" hangingPunct="1">
      <a:defRPr sz="1822" kern="1200">
        <a:solidFill>
          <a:schemeClr val="tx1"/>
        </a:solidFill>
        <a:latin typeface="+mn-lt"/>
        <a:ea typeface="+mn-ea"/>
        <a:cs typeface="+mn-cs"/>
      </a:defRPr>
    </a:lvl8pPr>
    <a:lvl9pPr marL="3702241" algn="l" defTabSz="925561" rtl="0" eaLnBrk="1" latinLnBrk="0" hangingPunct="1">
      <a:defRPr sz="1822"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川上　瑠莉" initials="川上　瑠莉" lastIdx="2" clrIdx="0">
    <p:extLst>
      <p:ext uri="{19B8F6BF-5375-455C-9EA6-DF929625EA0E}">
        <p15:presenceInfo xmlns:p15="http://schemas.microsoft.com/office/powerpoint/2012/main" userId="S-1-5-21-161959346-1900351369-444732941-166696" providerId="AD"/>
      </p:ext>
    </p:extLst>
  </p:cmAuthor>
  <p:cmAuthor id="2" name="川田　桃子" initials="川田　桃子" lastIdx="1" clrIdx="1">
    <p:extLst>
      <p:ext uri="{19B8F6BF-5375-455C-9EA6-DF929625EA0E}">
        <p15:presenceInfo xmlns:p15="http://schemas.microsoft.com/office/powerpoint/2012/main" userId="S-1-5-21-161959346-1900351369-444732941-21433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FF"/>
    <a:srgbClr val="E0C1FF"/>
    <a:srgbClr val="CC99FF"/>
    <a:srgbClr val="D4E5F7"/>
    <a:srgbClr val="FF9933"/>
    <a:srgbClr val="333399"/>
    <a:srgbClr val="0E58C4"/>
    <a:srgbClr val="FFCCCC"/>
    <a:srgbClr val="FFFF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33" autoAdjust="0"/>
    <p:restoredTop sz="94660"/>
  </p:normalViewPr>
  <p:slideViewPr>
    <p:cSldViewPr snapToGrid="0">
      <p:cViewPr>
        <p:scale>
          <a:sx n="100" d="100"/>
          <a:sy n="100" d="100"/>
        </p:scale>
        <p:origin x="1358" y="-18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99916" y="1682372"/>
            <a:ext cx="5399485" cy="3572005"/>
          </a:xfrm>
        </p:spPr>
        <p:txBody>
          <a:bodyPr anchor="b">
            <a:normAutofit/>
          </a:bodyPr>
          <a:lstStyle>
            <a:lvl1pPr algn="ctr">
              <a:defRPr sz="3160"/>
            </a:lvl1pPr>
          </a:lstStyle>
          <a:p>
            <a:r>
              <a:rPr lang="ja-JP" altLang="en-US"/>
              <a:t>マスター タイトルの書式設定</a:t>
            </a:r>
            <a:endParaRPr lang="en-US" dirty="0"/>
          </a:p>
        </p:txBody>
      </p:sp>
      <p:sp>
        <p:nvSpPr>
          <p:cNvPr id="3" name="Subtitle 2"/>
          <p:cNvSpPr>
            <a:spLocks noGrp="1"/>
          </p:cNvSpPr>
          <p:nvPr>
            <p:ph type="subTitle" idx="1"/>
          </p:nvPr>
        </p:nvSpPr>
        <p:spPr>
          <a:xfrm>
            <a:off x="899916" y="5388885"/>
            <a:ext cx="5399485" cy="2477127"/>
          </a:xfrm>
        </p:spPr>
        <p:txBody>
          <a:bodyPr>
            <a:normAutofit/>
          </a:bodyPr>
          <a:lstStyle>
            <a:lvl1pPr marL="0" indent="0" algn="ctr">
              <a:buNone/>
              <a:defRPr sz="1264">
                <a:solidFill>
                  <a:schemeClr val="tx1">
                    <a:lumMod val="75000"/>
                    <a:lumOff val="25000"/>
                  </a:schemeClr>
                </a:solidFill>
              </a:defRPr>
            </a:lvl1pPr>
            <a:lvl2pPr marL="240815" indent="0" algn="ctr">
              <a:buNone/>
              <a:defRPr sz="1474"/>
            </a:lvl2pPr>
            <a:lvl3pPr marL="481628" indent="0" algn="ctr">
              <a:buNone/>
              <a:defRPr sz="1264"/>
            </a:lvl3pPr>
            <a:lvl4pPr marL="722442" indent="0" algn="ctr">
              <a:buNone/>
              <a:defRPr sz="1054"/>
            </a:lvl4pPr>
            <a:lvl5pPr marL="963255" indent="0" algn="ctr">
              <a:buNone/>
              <a:defRPr sz="1054"/>
            </a:lvl5pPr>
            <a:lvl6pPr marL="1204071" indent="0" algn="ctr">
              <a:buNone/>
              <a:defRPr sz="1054"/>
            </a:lvl6pPr>
            <a:lvl7pPr marL="1444885" indent="0" algn="ctr">
              <a:buNone/>
              <a:defRPr sz="1054"/>
            </a:lvl7pPr>
            <a:lvl8pPr marL="1685698" indent="0" algn="ctr">
              <a:buNone/>
              <a:defRPr sz="1054"/>
            </a:lvl8pPr>
            <a:lvl9pPr marL="1926513" indent="0" algn="ctr">
              <a:buNone/>
              <a:defRPr sz="1054"/>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03A35C5-A4AF-4987-B4C7-6F2DC6E9EF3D}" type="datetimeFigureOut">
              <a:rPr kumimoji="1" lang="ja-JP" altLang="en-US" smtClean="0"/>
              <a:t>2026/5/8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701737D-05BB-4A5B-A15C-0F3219EB8B7D}" type="slidenum">
              <a:rPr kumimoji="1" lang="ja-JP" altLang="en-US" smtClean="0"/>
              <a:t>‹#›</a:t>
            </a:fld>
            <a:endParaRPr kumimoji="1" lang="ja-JP" altLang="en-US"/>
          </a:p>
        </p:txBody>
      </p:sp>
    </p:spTree>
    <p:extLst>
      <p:ext uri="{BB962C8B-B14F-4D97-AF65-F5344CB8AC3E}">
        <p14:creationId xmlns:p14="http://schemas.microsoft.com/office/powerpoint/2010/main" val="2056543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03A35C5-A4AF-4987-B4C7-6F2DC6E9EF3D}" type="datetimeFigureOut">
              <a:rPr kumimoji="1" lang="ja-JP" altLang="en-US" smtClean="0"/>
              <a:t>2026/5/8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701737D-05BB-4A5B-A15C-0F3219EB8B7D}" type="slidenum">
              <a:rPr kumimoji="1" lang="ja-JP" altLang="en-US" smtClean="0"/>
              <a:t>‹#›</a:t>
            </a:fld>
            <a:endParaRPr kumimoji="1" lang="ja-JP" altLang="en-US"/>
          </a:p>
        </p:txBody>
      </p:sp>
    </p:spTree>
    <p:extLst>
      <p:ext uri="{BB962C8B-B14F-4D97-AF65-F5344CB8AC3E}">
        <p14:creationId xmlns:p14="http://schemas.microsoft.com/office/powerpoint/2010/main" val="1422611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152008" y="539125"/>
            <a:ext cx="1552352" cy="8694887"/>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494953" y="539126"/>
            <a:ext cx="4567064" cy="869488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803A35C5-A4AF-4987-B4C7-6F2DC6E9EF3D}" type="datetimeFigureOut">
              <a:rPr kumimoji="1" lang="ja-JP" altLang="en-US" smtClean="0"/>
              <a:t>2026/5/8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701737D-05BB-4A5B-A15C-0F3219EB8B7D}" type="slidenum">
              <a:rPr kumimoji="1" lang="ja-JP" altLang="en-US" smtClean="0"/>
              <a:t>‹#›</a:t>
            </a:fld>
            <a:endParaRPr kumimoji="1" lang="ja-JP" altLang="en-US"/>
          </a:p>
        </p:txBody>
      </p:sp>
    </p:spTree>
    <p:extLst>
      <p:ext uri="{BB962C8B-B14F-4D97-AF65-F5344CB8AC3E}">
        <p14:creationId xmlns:p14="http://schemas.microsoft.com/office/powerpoint/2010/main" val="36263671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1876" y="9576012"/>
            <a:ext cx="7197438" cy="684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0" y="9476548"/>
            <a:ext cx="7197438" cy="9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47938" y="1135441"/>
            <a:ext cx="5939433" cy="5335207"/>
          </a:xfrm>
        </p:spPr>
        <p:txBody>
          <a:bodyPr anchor="b">
            <a:normAutofit/>
          </a:bodyPr>
          <a:lstStyle>
            <a:lvl1pPr algn="l">
              <a:lnSpc>
                <a:spcPct val="85000"/>
              </a:lnSpc>
              <a:defRPr sz="6298" spc="-39" baseline="0">
                <a:solidFill>
                  <a:schemeClr val="tx1">
                    <a:lumMod val="85000"/>
                    <a:lumOff val="15000"/>
                  </a:schemeClr>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649574" y="6665898"/>
            <a:ext cx="5939433" cy="1710002"/>
          </a:xfrm>
        </p:spPr>
        <p:txBody>
          <a:bodyPr lIns="91440" rIns="91440">
            <a:normAutofit/>
          </a:bodyPr>
          <a:lstStyle>
            <a:lvl1pPr marL="0" indent="0" algn="l">
              <a:buNone/>
              <a:defRPr sz="1890" cap="all" spc="157" baseline="0">
                <a:solidFill>
                  <a:schemeClr val="tx2"/>
                </a:solidFill>
                <a:latin typeface="+mj-lt"/>
              </a:defRPr>
            </a:lvl1pPr>
            <a:lvl2pPr marL="359954" indent="0" algn="ctr">
              <a:buNone/>
              <a:defRPr sz="1890"/>
            </a:lvl2pPr>
            <a:lvl3pPr marL="719907" indent="0" algn="ctr">
              <a:buNone/>
              <a:defRPr sz="1890"/>
            </a:lvl3pPr>
            <a:lvl4pPr marL="1079861" indent="0" algn="ctr">
              <a:buNone/>
              <a:defRPr sz="1575"/>
            </a:lvl4pPr>
            <a:lvl5pPr marL="1439814" indent="0" algn="ctr">
              <a:buNone/>
              <a:defRPr sz="1575"/>
            </a:lvl5pPr>
            <a:lvl6pPr marL="1799768" indent="0" algn="ctr">
              <a:buNone/>
              <a:defRPr sz="1575"/>
            </a:lvl6pPr>
            <a:lvl7pPr marL="2159721" indent="0" algn="ctr">
              <a:buNone/>
              <a:defRPr sz="1575"/>
            </a:lvl7pPr>
            <a:lvl8pPr marL="2519675" indent="0" algn="ctr">
              <a:buNone/>
              <a:defRPr sz="1575"/>
            </a:lvl8pPr>
            <a:lvl9pPr marL="2879628" indent="0" algn="ctr">
              <a:buNone/>
              <a:defRPr sz="1575"/>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03A35C5-A4AF-4987-B4C7-6F2DC6E9EF3D}" type="datetimeFigureOut">
              <a:rPr kumimoji="1" lang="ja-JP" altLang="en-US" smtClean="0"/>
              <a:t>2026/5/8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701737D-05BB-4A5B-A15C-0F3219EB8B7D}" type="slidenum">
              <a:rPr kumimoji="1" lang="ja-JP" altLang="en-US" smtClean="0"/>
              <a:t>‹#›</a:t>
            </a:fld>
            <a:endParaRPr kumimoji="1" lang="ja-JP" altLang="en-US"/>
          </a:p>
        </p:txBody>
      </p:sp>
      <p:cxnSp>
        <p:nvCxnSpPr>
          <p:cNvPr id="9" name="Straight Connector 8"/>
          <p:cNvCxnSpPr/>
          <p:nvPr/>
        </p:nvCxnSpPr>
        <p:spPr>
          <a:xfrm>
            <a:off x="713116" y="6498008"/>
            <a:ext cx="583144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81068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03A35C5-A4AF-4987-B4C7-6F2DC6E9EF3D}" type="datetimeFigureOut">
              <a:rPr kumimoji="1" lang="ja-JP" altLang="en-US" smtClean="0"/>
              <a:t>2026/5/8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701737D-05BB-4A5B-A15C-0F3219EB8B7D}" type="slidenum">
              <a:rPr kumimoji="1" lang="ja-JP" altLang="en-US" smtClean="0"/>
              <a:t>‹#›</a:t>
            </a:fld>
            <a:endParaRPr kumimoji="1" lang="ja-JP" altLang="en-US"/>
          </a:p>
        </p:txBody>
      </p:sp>
    </p:spTree>
    <p:extLst>
      <p:ext uri="{BB962C8B-B14F-4D97-AF65-F5344CB8AC3E}">
        <p14:creationId xmlns:p14="http://schemas.microsoft.com/office/powerpoint/2010/main" val="29768086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876" y="9576012"/>
            <a:ext cx="7197438" cy="684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0" y="9476548"/>
            <a:ext cx="7197438" cy="9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7938" y="1135441"/>
            <a:ext cx="5939433" cy="5335207"/>
          </a:xfrm>
        </p:spPr>
        <p:txBody>
          <a:bodyPr anchor="b" anchorCtr="0">
            <a:normAutofit/>
          </a:bodyPr>
          <a:lstStyle>
            <a:lvl1pPr>
              <a:lnSpc>
                <a:spcPct val="85000"/>
              </a:lnSpc>
              <a:defRPr sz="6298" b="0">
                <a:solidFill>
                  <a:schemeClr val="tx1">
                    <a:lumMod val="85000"/>
                    <a:lumOff val="15000"/>
                  </a:schemeClr>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47938" y="6662169"/>
            <a:ext cx="5939433" cy="1710002"/>
          </a:xfrm>
        </p:spPr>
        <p:txBody>
          <a:bodyPr lIns="91440" rIns="91440" anchor="t" anchorCtr="0">
            <a:normAutofit/>
          </a:bodyPr>
          <a:lstStyle>
            <a:lvl1pPr marL="0" indent="0">
              <a:buNone/>
              <a:defRPr sz="1890" cap="all" spc="157" baseline="0">
                <a:solidFill>
                  <a:schemeClr val="tx2"/>
                </a:solidFill>
                <a:latin typeface="+mj-lt"/>
              </a:defRPr>
            </a:lvl1pPr>
            <a:lvl2pPr marL="359954" indent="0">
              <a:buNone/>
              <a:defRPr sz="1417">
                <a:solidFill>
                  <a:schemeClr val="tx1">
                    <a:tint val="75000"/>
                  </a:schemeClr>
                </a:solidFill>
              </a:defRPr>
            </a:lvl2pPr>
            <a:lvl3pPr marL="719907" indent="0">
              <a:buNone/>
              <a:defRPr sz="1260">
                <a:solidFill>
                  <a:schemeClr val="tx1">
                    <a:tint val="75000"/>
                  </a:schemeClr>
                </a:solidFill>
              </a:defRPr>
            </a:lvl3pPr>
            <a:lvl4pPr marL="1079861" indent="0">
              <a:buNone/>
              <a:defRPr sz="1102">
                <a:solidFill>
                  <a:schemeClr val="tx1">
                    <a:tint val="75000"/>
                  </a:schemeClr>
                </a:solidFill>
              </a:defRPr>
            </a:lvl4pPr>
            <a:lvl5pPr marL="1439814" indent="0">
              <a:buNone/>
              <a:defRPr sz="1102">
                <a:solidFill>
                  <a:schemeClr val="tx1">
                    <a:tint val="75000"/>
                  </a:schemeClr>
                </a:solidFill>
              </a:defRPr>
            </a:lvl5pPr>
            <a:lvl6pPr marL="1799768" indent="0">
              <a:buNone/>
              <a:defRPr sz="1102">
                <a:solidFill>
                  <a:schemeClr val="tx1">
                    <a:tint val="75000"/>
                  </a:schemeClr>
                </a:solidFill>
              </a:defRPr>
            </a:lvl6pPr>
            <a:lvl7pPr marL="2159721" indent="0">
              <a:buNone/>
              <a:defRPr sz="1102">
                <a:solidFill>
                  <a:schemeClr val="tx1">
                    <a:tint val="75000"/>
                  </a:schemeClr>
                </a:solidFill>
              </a:defRPr>
            </a:lvl7pPr>
            <a:lvl8pPr marL="2519675" indent="0">
              <a:buNone/>
              <a:defRPr sz="1102">
                <a:solidFill>
                  <a:schemeClr val="tx1">
                    <a:tint val="75000"/>
                  </a:schemeClr>
                </a:solidFill>
              </a:defRPr>
            </a:lvl8pPr>
            <a:lvl9pPr marL="2879628" indent="0">
              <a:buNone/>
              <a:defRPr sz="1102">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03A35C5-A4AF-4987-B4C7-6F2DC6E9EF3D}" type="datetimeFigureOut">
              <a:rPr kumimoji="1" lang="ja-JP" altLang="en-US" smtClean="0"/>
              <a:t>2026/5/8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701737D-05BB-4A5B-A15C-0F3219EB8B7D}" type="slidenum">
              <a:rPr kumimoji="1" lang="ja-JP" altLang="en-US" smtClean="0"/>
              <a:t>‹#›</a:t>
            </a:fld>
            <a:endParaRPr kumimoji="1" lang="ja-JP" altLang="en-US"/>
          </a:p>
        </p:txBody>
      </p:sp>
      <p:cxnSp>
        <p:nvCxnSpPr>
          <p:cNvPr id="9" name="Straight Connector 8"/>
          <p:cNvCxnSpPr/>
          <p:nvPr/>
        </p:nvCxnSpPr>
        <p:spPr>
          <a:xfrm>
            <a:off x="713116" y="6498008"/>
            <a:ext cx="583144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08339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647938" y="428779"/>
            <a:ext cx="5939433" cy="2170427"/>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47938" y="2761338"/>
            <a:ext cx="2915722" cy="601920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671650" y="2761339"/>
            <a:ext cx="2915722" cy="601920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03A35C5-A4AF-4987-B4C7-6F2DC6E9EF3D}" type="datetimeFigureOut">
              <a:rPr kumimoji="1" lang="ja-JP" altLang="en-US" smtClean="0"/>
              <a:t>2026/5/8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701737D-05BB-4A5B-A15C-0F3219EB8B7D}" type="slidenum">
              <a:rPr kumimoji="1" lang="ja-JP" altLang="en-US" smtClean="0"/>
              <a:t>‹#›</a:t>
            </a:fld>
            <a:endParaRPr kumimoji="1" lang="ja-JP" altLang="en-US"/>
          </a:p>
        </p:txBody>
      </p:sp>
    </p:spTree>
    <p:extLst>
      <p:ext uri="{BB962C8B-B14F-4D97-AF65-F5344CB8AC3E}">
        <p14:creationId xmlns:p14="http://schemas.microsoft.com/office/powerpoint/2010/main" val="3085454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647938" y="428779"/>
            <a:ext cx="5939433" cy="217042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47938" y="2761813"/>
            <a:ext cx="2915722" cy="1101526"/>
          </a:xfrm>
        </p:spPr>
        <p:txBody>
          <a:bodyPr lIns="91440" rIns="91440" anchor="ctr">
            <a:normAutofit/>
          </a:bodyPr>
          <a:lstStyle>
            <a:lvl1pPr marL="0" indent="0">
              <a:buNone/>
              <a:defRPr sz="1575" b="0" cap="all" baseline="0">
                <a:solidFill>
                  <a:schemeClr val="tx2"/>
                </a:solidFill>
              </a:defRPr>
            </a:lvl1pPr>
            <a:lvl2pPr marL="359954" indent="0">
              <a:buNone/>
              <a:defRPr sz="1575" b="1"/>
            </a:lvl2pPr>
            <a:lvl3pPr marL="719907" indent="0">
              <a:buNone/>
              <a:defRPr sz="1417" b="1"/>
            </a:lvl3pPr>
            <a:lvl4pPr marL="1079861" indent="0">
              <a:buNone/>
              <a:defRPr sz="1260" b="1"/>
            </a:lvl4pPr>
            <a:lvl5pPr marL="1439814" indent="0">
              <a:buNone/>
              <a:defRPr sz="1260" b="1"/>
            </a:lvl5pPr>
            <a:lvl6pPr marL="1799768" indent="0">
              <a:buNone/>
              <a:defRPr sz="1260" b="1"/>
            </a:lvl6pPr>
            <a:lvl7pPr marL="2159721" indent="0">
              <a:buNone/>
              <a:defRPr sz="1260" b="1"/>
            </a:lvl7pPr>
            <a:lvl8pPr marL="2519675" indent="0">
              <a:buNone/>
              <a:defRPr sz="1260" b="1"/>
            </a:lvl8pPr>
            <a:lvl9pPr marL="2879628" indent="0">
              <a:buNone/>
              <a:defRPr sz="1260" b="1"/>
            </a:lvl9pPr>
          </a:lstStyle>
          <a:p>
            <a:pPr lvl="0"/>
            <a:r>
              <a:rPr lang="ja-JP" altLang="en-US"/>
              <a:t>マスター テキストの書式設定</a:t>
            </a:r>
          </a:p>
        </p:txBody>
      </p:sp>
      <p:sp>
        <p:nvSpPr>
          <p:cNvPr id="4" name="Content Placeholder 3"/>
          <p:cNvSpPr>
            <a:spLocks noGrp="1"/>
          </p:cNvSpPr>
          <p:nvPr>
            <p:ph sz="half" idx="2"/>
          </p:nvPr>
        </p:nvSpPr>
        <p:spPr>
          <a:xfrm>
            <a:off x="647938" y="3863339"/>
            <a:ext cx="2915722" cy="505400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671650" y="2761813"/>
            <a:ext cx="2915722" cy="1101526"/>
          </a:xfrm>
        </p:spPr>
        <p:txBody>
          <a:bodyPr lIns="91440" rIns="91440" anchor="ctr">
            <a:normAutofit/>
          </a:bodyPr>
          <a:lstStyle>
            <a:lvl1pPr marL="0" indent="0">
              <a:buNone/>
              <a:defRPr sz="1575" b="0" cap="all" baseline="0">
                <a:solidFill>
                  <a:schemeClr val="tx2"/>
                </a:solidFill>
              </a:defRPr>
            </a:lvl1pPr>
            <a:lvl2pPr marL="359954" indent="0">
              <a:buNone/>
              <a:defRPr sz="1575" b="1"/>
            </a:lvl2pPr>
            <a:lvl3pPr marL="719907" indent="0">
              <a:buNone/>
              <a:defRPr sz="1417" b="1"/>
            </a:lvl3pPr>
            <a:lvl4pPr marL="1079861" indent="0">
              <a:buNone/>
              <a:defRPr sz="1260" b="1"/>
            </a:lvl4pPr>
            <a:lvl5pPr marL="1439814" indent="0">
              <a:buNone/>
              <a:defRPr sz="1260" b="1"/>
            </a:lvl5pPr>
            <a:lvl6pPr marL="1799768" indent="0">
              <a:buNone/>
              <a:defRPr sz="1260" b="1"/>
            </a:lvl6pPr>
            <a:lvl7pPr marL="2159721" indent="0">
              <a:buNone/>
              <a:defRPr sz="1260" b="1"/>
            </a:lvl7pPr>
            <a:lvl8pPr marL="2519675" indent="0">
              <a:buNone/>
              <a:defRPr sz="1260" b="1"/>
            </a:lvl8pPr>
            <a:lvl9pPr marL="2879628" indent="0">
              <a:buNone/>
              <a:defRPr sz="1260" b="1"/>
            </a:lvl9pPr>
          </a:lstStyle>
          <a:p>
            <a:pPr lvl="0"/>
            <a:r>
              <a:rPr lang="ja-JP" altLang="en-US"/>
              <a:t>マスター テキストの書式設定</a:t>
            </a:r>
          </a:p>
        </p:txBody>
      </p:sp>
      <p:sp>
        <p:nvSpPr>
          <p:cNvPr id="6" name="Content Placeholder 5"/>
          <p:cNvSpPr>
            <a:spLocks noGrp="1"/>
          </p:cNvSpPr>
          <p:nvPr>
            <p:ph sz="quarter" idx="4"/>
          </p:nvPr>
        </p:nvSpPr>
        <p:spPr>
          <a:xfrm>
            <a:off x="3671650" y="3863339"/>
            <a:ext cx="2915722" cy="505400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03A35C5-A4AF-4987-B4C7-6F2DC6E9EF3D}" type="datetimeFigureOut">
              <a:rPr kumimoji="1" lang="ja-JP" altLang="en-US" smtClean="0"/>
              <a:t>2026/5/8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701737D-05BB-4A5B-A15C-0F3219EB8B7D}" type="slidenum">
              <a:rPr kumimoji="1" lang="ja-JP" altLang="en-US" smtClean="0"/>
              <a:t>‹#›</a:t>
            </a:fld>
            <a:endParaRPr kumimoji="1" lang="ja-JP" altLang="en-US"/>
          </a:p>
        </p:txBody>
      </p:sp>
    </p:spTree>
    <p:extLst>
      <p:ext uri="{BB962C8B-B14F-4D97-AF65-F5344CB8AC3E}">
        <p14:creationId xmlns:p14="http://schemas.microsoft.com/office/powerpoint/2010/main" val="27973527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03A35C5-A4AF-4987-B4C7-6F2DC6E9EF3D}" type="datetimeFigureOut">
              <a:rPr kumimoji="1" lang="ja-JP" altLang="en-US" smtClean="0"/>
              <a:t>2026/5/8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701737D-05BB-4A5B-A15C-0F3219EB8B7D}" type="slidenum">
              <a:rPr kumimoji="1" lang="ja-JP" altLang="en-US" smtClean="0"/>
              <a:t>‹#›</a:t>
            </a:fld>
            <a:endParaRPr kumimoji="1" lang="ja-JP" altLang="en-US"/>
          </a:p>
        </p:txBody>
      </p:sp>
    </p:spTree>
    <p:extLst>
      <p:ext uri="{BB962C8B-B14F-4D97-AF65-F5344CB8AC3E}">
        <p14:creationId xmlns:p14="http://schemas.microsoft.com/office/powerpoint/2010/main" val="29253770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Rectangle 4"/>
          <p:cNvSpPr/>
          <p:nvPr/>
        </p:nvSpPr>
        <p:spPr>
          <a:xfrm>
            <a:off x="1876" y="9576012"/>
            <a:ext cx="7197438" cy="684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0" y="9476548"/>
            <a:ext cx="7197438" cy="9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03A35C5-A4AF-4987-B4C7-6F2DC6E9EF3D}" type="datetimeFigureOut">
              <a:rPr kumimoji="1" lang="ja-JP" altLang="en-US" smtClean="0"/>
              <a:t>2026/5/8</a:t>
            </a:fld>
            <a:endParaRPr kumimoji="1" lang="ja-JP"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kumimoji="1" lang="ja-JP" altLang="en-US"/>
          </a:p>
        </p:txBody>
      </p:sp>
      <p:sp>
        <p:nvSpPr>
          <p:cNvPr id="9" name="Slide Number Placeholder 8"/>
          <p:cNvSpPr>
            <a:spLocks noGrp="1"/>
          </p:cNvSpPr>
          <p:nvPr>
            <p:ph type="sldNum" sz="quarter" idx="12"/>
          </p:nvPr>
        </p:nvSpPr>
        <p:spPr/>
        <p:txBody>
          <a:bodyPr/>
          <a:lstStyle/>
          <a:p>
            <a:fld id="{E701737D-05BB-4A5B-A15C-0F3219EB8B7D}" type="slidenum">
              <a:rPr kumimoji="1" lang="ja-JP" altLang="en-US" smtClean="0"/>
              <a:t>‹#›</a:t>
            </a:fld>
            <a:endParaRPr kumimoji="1" lang="ja-JP" altLang="en-US"/>
          </a:p>
        </p:txBody>
      </p:sp>
    </p:spTree>
    <p:extLst>
      <p:ext uri="{BB962C8B-B14F-4D97-AF65-F5344CB8AC3E}">
        <p14:creationId xmlns:p14="http://schemas.microsoft.com/office/powerpoint/2010/main" val="15294069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8" name="Rectangle 7"/>
          <p:cNvSpPr/>
          <p:nvPr/>
        </p:nvSpPr>
        <p:spPr>
          <a:xfrm>
            <a:off x="11" y="0"/>
            <a:ext cx="2391971" cy="102600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2385641" y="0"/>
            <a:ext cx="37796" cy="102600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9974" y="889200"/>
            <a:ext cx="1889820" cy="3420004"/>
          </a:xfrm>
        </p:spPr>
        <p:txBody>
          <a:bodyPr anchor="b">
            <a:normAutofit/>
          </a:bodyPr>
          <a:lstStyle>
            <a:lvl1pPr>
              <a:defRPr sz="2834" b="0">
                <a:solidFill>
                  <a:srgbClr val="FFFFFF"/>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2834730" y="1094401"/>
            <a:ext cx="3833634" cy="786601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269974" y="4377605"/>
            <a:ext cx="1889820" cy="5055389"/>
          </a:xfrm>
        </p:spPr>
        <p:txBody>
          <a:bodyPr lIns="91440" rIns="91440">
            <a:normAutofit/>
          </a:bodyPr>
          <a:lstStyle>
            <a:lvl1pPr marL="0" indent="0">
              <a:buNone/>
              <a:defRPr sz="1181">
                <a:solidFill>
                  <a:srgbClr val="FFFFFF"/>
                </a:solidFill>
              </a:defRPr>
            </a:lvl1pPr>
            <a:lvl2pPr marL="359954" indent="0">
              <a:buNone/>
              <a:defRPr sz="945"/>
            </a:lvl2pPr>
            <a:lvl3pPr marL="719907" indent="0">
              <a:buNone/>
              <a:defRPr sz="787"/>
            </a:lvl3pPr>
            <a:lvl4pPr marL="1079861" indent="0">
              <a:buNone/>
              <a:defRPr sz="709"/>
            </a:lvl4pPr>
            <a:lvl5pPr marL="1439814" indent="0">
              <a:buNone/>
              <a:defRPr sz="709"/>
            </a:lvl5pPr>
            <a:lvl6pPr marL="1799768" indent="0">
              <a:buNone/>
              <a:defRPr sz="709"/>
            </a:lvl6pPr>
            <a:lvl7pPr marL="2159721" indent="0">
              <a:buNone/>
              <a:defRPr sz="709"/>
            </a:lvl7pPr>
            <a:lvl8pPr marL="2519675" indent="0">
              <a:buNone/>
              <a:defRPr sz="709"/>
            </a:lvl8pPr>
            <a:lvl9pPr marL="2879628" indent="0">
              <a:buNone/>
              <a:defRPr sz="709"/>
            </a:lvl9pPr>
          </a:lstStyle>
          <a:p>
            <a:pPr lvl="0"/>
            <a:r>
              <a:rPr lang="ja-JP" altLang="en-US"/>
              <a:t>マスター テキストの書式設定</a:t>
            </a:r>
          </a:p>
        </p:txBody>
      </p:sp>
      <p:sp>
        <p:nvSpPr>
          <p:cNvPr id="5" name="Date Placeholder 4"/>
          <p:cNvSpPr>
            <a:spLocks noGrp="1"/>
          </p:cNvSpPr>
          <p:nvPr>
            <p:ph type="dt" sz="half" idx="10"/>
          </p:nvPr>
        </p:nvSpPr>
        <p:spPr>
          <a:xfrm>
            <a:off x="274883" y="9664260"/>
            <a:ext cx="1546217" cy="546251"/>
          </a:xfrm>
        </p:spPr>
        <p:txBody>
          <a:bodyPr/>
          <a:lstStyle>
            <a:lvl1pPr algn="l">
              <a:defRPr/>
            </a:lvl1pPr>
          </a:lstStyle>
          <a:p>
            <a:fld id="{803A35C5-A4AF-4987-B4C7-6F2DC6E9EF3D}" type="datetimeFigureOut">
              <a:rPr kumimoji="1" lang="ja-JP" altLang="en-US" smtClean="0"/>
              <a:t>2026/5/8</a:t>
            </a:fld>
            <a:endParaRPr kumimoji="1" lang="ja-JP" altLang="en-US"/>
          </a:p>
        </p:txBody>
      </p:sp>
      <p:sp>
        <p:nvSpPr>
          <p:cNvPr id="6" name="Footer Placeholder 5"/>
          <p:cNvSpPr>
            <a:spLocks noGrp="1"/>
          </p:cNvSpPr>
          <p:nvPr>
            <p:ph type="ftr" sz="quarter" idx="11"/>
          </p:nvPr>
        </p:nvSpPr>
        <p:spPr>
          <a:xfrm>
            <a:off x="2834730" y="9664260"/>
            <a:ext cx="2744738" cy="546251"/>
          </a:xfrm>
        </p:spPr>
        <p:txBody>
          <a:bodyPr/>
          <a:lstStyle>
            <a:lvl1pPr algn="l">
              <a:defRPr>
                <a:solidFill>
                  <a:schemeClr val="tx2"/>
                </a:solidFill>
              </a:defRPr>
            </a:lvl1pPr>
          </a:lstStyle>
          <a:p>
            <a:endParaRPr kumimoji="1" lang="ja-JP"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701737D-05BB-4A5B-A15C-0F3219EB8B7D}" type="slidenum">
              <a:rPr kumimoji="1" lang="ja-JP" altLang="en-US" smtClean="0"/>
              <a:t>‹#›</a:t>
            </a:fld>
            <a:endParaRPr kumimoji="1" lang="ja-JP" altLang="en-US"/>
          </a:p>
        </p:txBody>
      </p:sp>
    </p:spTree>
    <p:extLst>
      <p:ext uri="{BB962C8B-B14F-4D97-AF65-F5344CB8AC3E}">
        <p14:creationId xmlns:p14="http://schemas.microsoft.com/office/powerpoint/2010/main" val="588795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03A35C5-A4AF-4987-B4C7-6F2DC6E9EF3D}" type="datetimeFigureOut">
              <a:rPr kumimoji="1" lang="ja-JP" altLang="en-US" smtClean="0"/>
              <a:t>2026/5/8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701737D-05BB-4A5B-A15C-0F3219EB8B7D}" type="slidenum">
              <a:rPr kumimoji="1" lang="ja-JP" altLang="en-US" smtClean="0"/>
              <a:t>‹#›</a:t>
            </a:fld>
            <a:endParaRPr kumimoji="1" lang="ja-JP" altLang="en-US"/>
          </a:p>
        </p:txBody>
      </p:sp>
    </p:spTree>
    <p:extLst>
      <p:ext uri="{BB962C8B-B14F-4D97-AF65-F5344CB8AC3E}">
        <p14:creationId xmlns:p14="http://schemas.microsoft.com/office/powerpoint/2010/main" val="21876152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1" y="7410009"/>
            <a:ext cx="7197438" cy="2850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 y="7353273"/>
            <a:ext cx="7197438" cy="9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7938" y="7592409"/>
            <a:ext cx="5972055" cy="1231202"/>
          </a:xfrm>
        </p:spPr>
        <p:txBody>
          <a:bodyPr tIns="0" bIns="0" anchor="b">
            <a:noAutofit/>
          </a:bodyPr>
          <a:lstStyle>
            <a:lvl1pPr>
              <a:defRPr sz="2834" b="0">
                <a:solidFill>
                  <a:srgbClr val="FFFFFF"/>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0" y="0"/>
            <a:ext cx="7199304" cy="7353273"/>
          </a:xfrm>
          <a:solidFill>
            <a:schemeClr val="bg2">
              <a:lumMod val="90000"/>
            </a:schemeClr>
          </a:solidFill>
        </p:spPr>
        <p:txBody>
          <a:bodyPr lIns="457200" tIns="457200" anchor="t"/>
          <a:lstStyle>
            <a:lvl1pPr marL="0" indent="0">
              <a:buNone/>
              <a:defRPr sz="2519"/>
            </a:lvl1pPr>
            <a:lvl2pPr marL="359954" indent="0">
              <a:buNone/>
              <a:defRPr sz="2204"/>
            </a:lvl2pPr>
            <a:lvl3pPr marL="719907" indent="0">
              <a:buNone/>
              <a:defRPr sz="1890"/>
            </a:lvl3pPr>
            <a:lvl4pPr marL="1079861" indent="0">
              <a:buNone/>
              <a:defRPr sz="1575"/>
            </a:lvl4pPr>
            <a:lvl5pPr marL="1439814" indent="0">
              <a:buNone/>
              <a:defRPr sz="1575"/>
            </a:lvl5pPr>
            <a:lvl6pPr marL="1799768" indent="0">
              <a:buNone/>
              <a:defRPr sz="1575"/>
            </a:lvl6pPr>
            <a:lvl7pPr marL="2159721" indent="0">
              <a:buNone/>
              <a:defRPr sz="1575"/>
            </a:lvl7pPr>
            <a:lvl8pPr marL="2519675" indent="0">
              <a:buNone/>
              <a:defRPr sz="1575"/>
            </a:lvl8pPr>
            <a:lvl9pPr marL="2879628" indent="0">
              <a:buNone/>
              <a:defRPr sz="1575"/>
            </a:lvl9pPr>
          </a:lstStyle>
          <a:p>
            <a:r>
              <a:rPr lang="ja-JP" altLang="en-US"/>
              <a:t>図を追加</a:t>
            </a:r>
            <a:endParaRPr lang="en-US" dirty="0"/>
          </a:p>
        </p:txBody>
      </p:sp>
      <p:sp>
        <p:nvSpPr>
          <p:cNvPr id="4" name="Text Placeholder 3"/>
          <p:cNvSpPr>
            <a:spLocks noGrp="1"/>
          </p:cNvSpPr>
          <p:nvPr>
            <p:ph type="body" sz="half" idx="2"/>
          </p:nvPr>
        </p:nvSpPr>
        <p:spPr>
          <a:xfrm>
            <a:off x="647938" y="8837291"/>
            <a:ext cx="5975430" cy="889201"/>
          </a:xfrm>
        </p:spPr>
        <p:txBody>
          <a:bodyPr lIns="91440" tIns="0" rIns="91440" bIns="0">
            <a:normAutofit/>
          </a:bodyPr>
          <a:lstStyle>
            <a:lvl1pPr marL="0" indent="0">
              <a:spcBef>
                <a:spcPts val="0"/>
              </a:spcBef>
              <a:spcAft>
                <a:spcPts val="472"/>
              </a:spcAft>
              <a:buNone/>
              <a:defRPr sz="1181">
                <a:solidFill>
                  <a:srgbClr val="FFFFFF"/>
                </a:solidFill>
              </a:defRPr>
            </a:lvl1pPr>
            <a:lvl2pPr marL="359954" indent="0">
              <a:buNone/>
              <a:defRPr sz="945"/>
            </a:lvl2pPr>
            <a:lvl3pPr marL="719907" indent="0">
              <a:buNone/>
              <a:defRPr sz="787"/>
            </a:lvl3pPr>
            <a:lvl4pPr marL="1079861" indent="0">
              <a:buNone/>
              <a:defRPr sz="709"/>
            </a:lvl4pPr>
            <a:lvl5pPr marL="1439814" indent="0">
              <a:buNone/>
              <a:defRPr sz="709"/>
            </a:lvl5pPr>
            <a:lvl6pPr marL="1799768" indent="0">
              <a:buNone/>
              <a:defRPr sz="709"/>
            </a:lvl6pPr>
            <a:lvl7pPr marL="2159721" indent="0">
              <a:buNone/>
              <a:defRPr sz="709"/>
            </a:lvl7pPr>
            <a:lvl8pPr marL="2519675" indent="0">
              <a:buNone/>
              <a:defRPr sz="709"/>
            </a:lvl8pPr>
            <a:lvl9pPr marL="2879628" indent="0">
              <a:buNone/>
              <a:defRPr sz="709"/>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03A35C5-A4AF-4987-B4C7-6F2DC6E9EF3D}" type="datetimeFigureOut">
              <a:rPr kumimoji="1" lang="ja-JP" altLang="en-US" smtClean="0"/>
              <a:t>2026/5/8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701737D-05BB-4A5B-A15C-0F3219EB8B7D}" type="slidenum">
              <a:rPr kumimoji="1" lang="ja-JP" altLang="en-US" smtClean="0"/>
              <a:t>‹#›</a:t>
            </a:fld>
            <a:endParaRPr kumimoji="1" lang="ja-JP" altLang="en-US"/>
          </a:p>
        </p:txBody>
      </p:sp>
    </p:spTree>
    <p:extLst>
      <p:ext uri="{BB962C8B-B14F-4D97-AF65-F5344CB8AC3E}">
        <p14:creationId xmlns:p14="http://schemas.microsoft.com/office/powerpoint/2010/main" val="7350069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03A35C5-A4AF-4987-B4C7-6F2DC6E9EF3D}" type="datetimeFigureOut">
              <a:rPr kumimoji="1" lang="ja-JP" altLang="en-US" smtClean="0"/>
              <a:t>2026/5/8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701737D-05BB-4A5B-A15C-0F3219EB8B7D}" type="slidenum">
              <a:rPr kumimoji="1" lang="ja-JP" altLang="en-US" smtClean="0"/>
              <a:t>‹#›</a:t>
            </a:fld>
            <a:endParaRPr kumimoji="1" lang="ja-JP" altLang="en-US"/>
          </a:p>
        </p:txBody>
      </p:sp>
    </p:spTree>
    <p:extLst>
      <p:ext uri="{BB962C8B-B14F-4D97-AF65-F5344CB8AC3E}">
        <p14:creationId xmlns:p14="http://schemas.microsoft.com/office/powerpoint/2010/main" val="11119597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1876" y="9576012"/>
            <a:ext cx="7197438" cy="684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0" y="9476548"/>
            <a:ext cx="7197438" cy="9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5152009" y="616831"/>
            <a:ext cx="1552352" cy="8617181"/>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94953" y="616831"/>
            <a:ext cx="4567064" cy="8617181"/>
          </a:xfrm>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03A35C5-A4AF-4987-B4C7-6F2DC6E9EF3D}" type="datetimeFigureOut">
              <a:rPr kumimoji="1" lang="ja-JP" altLang="en-US" smtClean="0"/>
              <a:t>2026/5/8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701737D-05BB-4A5B-A15C-0F3219EB8B7D}" type="slidenum">
              <a:rPr kumimoji="1" lang="ja-JP" altLang="en-US" smtClean="0"/>
              <a:t>‹#›</a:t>
            </a:fld>
            <a:endParaRPr kumimoji="1" lang="ja-JP" altLang="en-US"/>
          </a:p>
        </p:txBody>
      </p:sp>
    </p:spTree>
    <p:extLst>
      <p:ext uri="{BB962C8B-B14F-4D97-AF65-F5344CB8AC3E}">
        <p14:creationId xmlns:p14="http://schemas.microsoft.com/office/powerpoint/2010/main" val="2584603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91204" y="2561897"/>
            <a:ext cx="6209407" cy="4265593"/>
          </a:xfrm>
        </p:spPr>
        <p:txBody>
          <a:bodyPr anchor="b">
            <a:normAutofit/>
          </a:bodyPr>
          <a:lstStyle>
            <a:lvl1pPr>
              <a:defRPr sz="3160" b="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91204" y="6811036"/>
            <a:ext cx="6209407" cy="2244377"/>
          </a:xfrm>
        </p:spPr>
        <p:txBody>
          <a:bodyPr anchor="t">
            <a:normAutofit/>
          </a:bodyPr>
          <a:lstStyle>
            <a:lvl1pPr marL="0" indent="0">
              <a:buNone/>
              <a:defRPr sz="1264">
                <a:solidFill>
                  <a:schemeClr val="tx1">
                    <a:lumMod val="75000"/>
                    <a:lumOff val="25000"/>
                  </a:schemeClr>
                </a:solidFill>
              </a:defRPr>
            </a:lvl1pPr>
            <a:lvl2pPr marL="240815" indent="0">
              <a:buNone/>
              <a:defRPr sz="948">
                <a:solidFill>
                  <a:schemeClr val="tx1">
                    <a:tint val="75000"/>
                  </a:schemeClr>
                </a:solidFill>
              </a:defRPr>
            </a:lvl2pPr>
            <a:lvl3pPr marL="481628" indent="0">
              <a:buNone/>
              <a:defRPr sz="843">
                <a:solidFill>
                  <a:schemeClr val="tx1">
                    <a:tint val="75000"/>
                  </a:schemeClr>
                </a:solidFill>
              </a:defRPr>
            </a:lvl3pPr>
            <a:lvl4pPr marL="722442" indent="0">
              <a:buNone/>
              <a:defRPr sz="738">
                <a:solidFill>
                  <a:schemeClr val="tx1">
                    <a:tint val="75000"/>
                  </a:schemeClr>
                </a:solidFill>
              </a:defRPr>
            </a:lvl4pPr>
            <a:lvl5pPr marL="963255" indent="0">
              <a:buNone/>
              <a:defRPr sz="738">
                <a:solidFill>
                  <a:schemeClr val="tx1">
                    <a:tint val="75000"/>
                  </a:schemeClr>
                </a:solidFill>
              </a:defRPr>
            </a:lvl5pPr>
            <a:lvl6pPr marL="1204071" indent="0">
              <a:buNone/>
              <a:defRPr sz="738">
                <a:solidFill>
                  <a:schemeClr val="tx1">
                    <a:tint val="75000"/>
                  </a:schemeClr>
                </a:solidFill>
              </a:defRPr>
            </a:lvl6pPr>
            <a:lvl7pPr marL="1444885" indent="0">
              <a:buNone/>
              <a:defRPr sz="738">
                <a:solidFill>
                  <a:schemeClr val="tx1">
                    <a:tint val="75000"/>
                  </a:schemeClr>
                </a:solidFill>
              </a:defRPr>
            </a:lvl7pPr>
            <a:lvl8pPr marL="1685698" indent="0">
              <a:buNone/>
              <a:defRPr sz="738">
                <a:solidFill>
                  <a:schemeClr val="tx1">
                    <a:tint val="75000"/>
                  </a:schemeClr>
                </a:solidFill>
              </a:defRPr>
            </a:lvl8pPr>
            <a:lvl9pPr marL="1926513" indent="0">
              <a:buNone/>
              <a:defRPr sz="738">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03A35C5-A4AF-4987-B4C7-6F2DC6E9EF3D}" type="datetimeFigureOut">
              <a:rPr kumimoji="1" lang="ja-JP" altLang="en-US" smtClean="0"/>
              <a:t>2026/5/8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701737D-05BB-4A5B-A15C-0F3219EB8B7D}" type="slidenum">
              <a:rPr kumimoji="1" lang="ja-JP" altLang="en-US" smtClean="0"/>
              <a:t>‹#›</a:t>
            </a:fld>
            <a:endParaRPr kumimoji="1" lang="ja-JP" altLang="en-US"/>
          </a:p>
        </p:txBody>
      </p:sp>
    </p:spTree>
    <p:extLst>
      <p:ext uri="{BB962C8B-B14F-4D97-AF65-F5344CB8AC3E}">
        <p14:creationId xmlns:p14="http://schemas.microsoft.com/office/powerpoint/2010/main" val="648707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99043" y="2736005"/>
            <a:ext cx="3059708" cy="650988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644653" y="2736005"/>
            <a:ext cx="3059708" cy="650988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03A35C5-A4AF-4987-B4C7-6F2DC6E9EF3D}" type="datetimeFigureOut">
              <a:rPr kumimoji="1" lang="ja-JP" altLang="en-US" smtClean="0"/>
              <a:t>2026/5/8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701737D-05BB-4A5B-A15C-0F3219EB8B7D}" type="slidenum">
              <a:rPr kumimoji="1" lang="ja-JP" altLang="en-US" smtClean="0"/>
              <a:t>‹#›</a:t>
            </a:fld>
            <a:endParaRPr kumimoji="1" lang="ja-JP" altLang="en-US"/>
          </a:p>
        </p:txBody>
      </p:sp>
    </p:spTree>
    <p:extLst>
      <p:ext uri="{BB962C8B-B14F-4D97-AF65-F5344CB8AC3E}">
        <p14:creationId xmlns:p14="http://schemas.microsoft.com/office/powerpoint/2010/main" val="4099270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99045" y="2516162"/>
            <a:ext cx="3044709" cy="1235300"/>
          </a:xfrm>
        </p:spPr>
        <p:txBody>
          <a:bodyPr anchor="b">
            <a:normAutofit/>
          </a:bodyPr>
          <a:lstStyle>
            <a:lvl1pPr marL="0" indent="0">
              <a:spcBef>
                <a:spcPts val="0"/>
              </a:spcBef>
              <a:buNone/>
              <a:defRPr sz="1264" b="1"/>
            </a:lvl1pPr>
            <a:lvl2pPr marL="240815" indent="0">
              <a:buNone/>
              <a:defRPr sz="1054" b="1"/>
            </a:lvl2pPr>
            <a:lvl3pPr marL="481628" indent="0">
              <a:buNone/>
              <a:defRPr sz="948" b="1"/>
            </a:lvl3pPr>
            <a:lvl4pPr marL="722442" indent="0">
              <a:buNone/>
              <a:defRPr sz="843" b="1"/>
            </a:lvl4pPr>
            <a:lvl5pPr marL="963255" indent="0">
              <a:buNone/>
              <a:defRPr sz="843" b="1"/>
            </a:lvl5pPr>
            <a:lvl6pPr marL="1204071" indent="0">
              <a:buNone/>
              <a:defRPr sz="843" b="1"/>
            </a:lvl6pPr>
            <a:lvl7pPr marL="1444885" indent="0">
              <a:buNone/>
              <a:defRPr sz="843" b="1"/>
            </a:lvl7pPr>
            <a:lvl8pPr marL="1685698" indent="0">
              <a:buNone/>
              <a:defRPr sz="843" b="1"/>
            </a:lvl8pPr>
            <a:lvl9pPr marL="1926513" indent="0">
              <a:buNone/>
              <a:defRPr sz="843" b="1"/>
            </a:lvl9pPr>
          </a:lstStyle>
          <a:p>
            <a:pPr lvl="0"/>
            <a:r>
              <a:rPr lang="ja-JP" altLang="en-US"/>
              <a:t>マスター テキストの書式設定</a:t>
            </a:r>
          </a:p>
        </p:txBody>
      </p:sp>
      <p:sp>
        <p:nvSpPr>
          <p:cNvPr id="4" name="Content Placeholder 3"/>
          <p:cNvSpPr>
            <a:spLocks noGrp="1"/>
          </p:cNvSpPr>
          <p:nvPr>
            <p:ph sz="half" idx="2"/>
          </p:nvPr>
        </p:nvSpPr>
        <p:spPr>
          <a:xfrm>
            <a:off x="499045" y="3751461"/>
            <a:ext cx="3044709" cy="550630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644655" y="2516158"/>
            <a:ext cx="3059709" cy="1235299"/>
          </a:xfrm>
        </p:spPr>
        <p:txBody>
          <a:bodyPr anchor="b"/>
          <a:lstStyle>
            <a:lvl1pPr marL="0" indent="0">
              <a:spcBef>
                <a:spcPts val="0"/>
              </a:spcBef>
              <a:buNone/>
              <a:defRPr sz="1264" b="1"/>
            </a:lvl1pPr>
            <a:lvl2pPr marL="240815" indent="0">
              <a:buNone/>
              <a:defRPr sz="1054" b="1"/>
            </a:lvl2pPr>
            <a:lvl3pPr marL="481628" indent="0">
              <a:buNone/>
              <a:defRPr sz="948" b="1"/>
            </a:lvl3pPr>
            <a:lvl4pPr marL="722442" indent="0">
              <a:buNone/>
              <a:defRPr sz="843" b="1"/>
            </a:lvl4pPr>
            <a:lvl5pPr marL="963255" indent="0">
              <a:buNone/>
              <a:defRPr sz="843" b="1"/>
            </a:lvl5pPr>
            <a:lvl6pPr marL="1204071" indent="0">
              <a:buNone/>
              <a:defRPr sz="843" b="1"/>
            </a:lvl6pPr>
            <a:lvl7pPr marL="1444885" indent="0">
              <a:buNone/>
              <a:defRPr sz="843" b="1"/>
            </a:lvl7pPr>
            <a:lvl8pPr marL="1685698" indent="0">
              <a:buNone/>
              <a:defRPr sz="843" b="1"/>
            </a:lvl8pPr>
            <a:lvl9pPr marL="1926513" indent="0">
              <a:buNone/>
              <a:defRPr sz="843" b="1"/>
            </a:lvl9pPr>
          </a:lstStyle>
          <a:p>
            <a:pPr lvl="0"/>
            <a:r>
              <a:rPr lang="ja-JP" altLang="en-US"/>
              <a:t>マスター テキストの書式設定</a:t>
            </a:r>
          </a:p>
        </p:txBody>
      </p:sp>
      <p:sp>
        <p:nvSpPr>
          <p:cNvPr id="6" name="Content Placeholder 5"/>
          <p:cNvSpPr>
            <a:spLocks noGrp="1"/>
          </p:cNvSpPr>
          <p:nvPr>
            <p:ph sz="quarter" idx="4"/>
          </p:nvPr>
        </p:nvSpPr>
        <p:spPr>
          <a:xfrm>
            <a:off x="3644655" y="3751461"/>
            <a:ext cx="3059709" cy="550630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803A35C5-A4AF-4987-B4C7-6F2DC6E9EF3D}" type="datetimeFigureOut">
              <a:rPr kumimoji="1" lang="ja-JP" altLang="en-US" smtClean="0"/>
              <a:t>2026/5/8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701737D-05BB-4A5B-A15C-0F3219EB8B7D}" type="slidenum">
              <a:rPr kumimoji="1" lang="ja-JP" altLang="en-US" smtClean="0"/>
              <a:t>‹#›</a:t>
            </a:fld>
            <a:endParaRPr kumimoji="1" lang="ja-JP" altLang="en-US"/>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3664563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03A35C5-A4AF-4987-B4C7-6F2DC6E9EF3D}" type="datetimeFigureOut">
              <a:rPr kumimoji="1" lang="ja-JP" altLang="en-US" smtClean="0"/>
              <a:t>2026/5/8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701737D-05BB-4A5B-A15C-0F3219EB8B7D}" type="slidenum">
              <a:rPr kumimoji="1" lang="ja-JP" altLang="en-US" smtClean="0"/>
              <a:t>‹#›</a:t>
            </a:fld>
            <a:endParaRPr kumimoji="1" lang="ja-JP" altLang="en-US"/>
          </a:p>
        </p:txBody>
      </p:sp>
      <p:sp>
        <p:nvSpPr>
          <p:cNvPr id="6" name="Title 5"/>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1848202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3A35C5-A4AF-4987-B4C7-6F2DC6E9EF3D}" type="datetimeFigureOut">
              <a:rPr kumimoji="1" lang="ja-JP" altLang="en-US" smtClean="0"/>
              <a:t>2026/5/8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701737D-05BB-4A5B-A15C-0F3219EB8B7D}" type="slidenum">
              <a:rPr kumimoji="1" lang="ja-JP" altLang="en-US" smtClean="0"/>
              <a:t>‹#›</a:t>
            </a:fld>
            <a:endParaRPr kumimoji="1" lang="ja-JP" altLang="en-US"/>
          </a:p>
        </p:txBody>
      </p:sp>
    </p:spTree>
    <p:extLst>
      <p:ext uri="{BB962C8B-B14F-4D97-AF65-F5344CB8AC3E}">
        <p14:creationId xmlns:p14="http://schemas.microsoft.com/office/powerpoint/2010/main" val="709375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96753" y="684005"/>
            <a:ext cx="2321779" cy="2393998"/>
          </a:xfrm>
        </p:spPr>
        <p:txBody>
          <a:bodyPr anchor="b">
            <a:normAutofit/>
          </a:bodyPr>
          <a:lstStyle>
            <a:lvl1pPr>
              <a:defRPr sz="1686" b="0"/>
            </a:lvl1pPr>
          </a:lstStyle>
          <a:p>
            <a:r>
              <a:rPr lang="ja-JP" altLang="en-US"/>
              <a:t>マスター タイトルの書式設定</a:t>
            </a:r>
            <a:endParaRPr lang="en-US" dirty="0"/>
          </a:p>
        </p:txBody>
      </p:sp>
      <p:sp>
        <p:nvSpPr>
          <p:cNvPr id="3" name="Content Placeholder 2"/>
          <p:cNvSpPr>
            <a:spLocks noGrp="1"/>
          </p:cNvSpPr>
          <p:nvPr>
            <p:ph idx="1"/>
          </p:nvPr>
        </p:nvSpPr>
        <p:spPr>
          <a:xfrm>
            <a:off x="3059710" y="1482004"/>
            <a:ext cx="3644652" cy="7296008"/>
          </a:xfrm>
        </p:spPr>
        <p:txBody>
          <a:bodyPr/>
          <a:lstStyle>
            <a:lvl1pPr>
              <a:defRPr sz="1686"/>
            </a:lvl1pPr>
            <a:lvl2pPr>
              <a:defRPr sz="1474"/>
            </a:lvl2pPr>
            <a:lvl3pPr>
              <a:defRPr sz="1264"/>
            </a:lvl3pPr>
            <a:lvl4pPr>
              <a:defRPr sz="1054"/>
            </a:lvl4pPr>
            <a:lvl5pPr>
              <a:defRPr sz="1054"/>
            </a:lvl5pPr>
            <a:lvl6pPr>
              <a:defRPr sz="1054"/>
            </a:lvl6pPr>
            <a:lvl7pPr>
              <a:defRPr sz="1054"/>
            </a:lvl7pPr>
            <a:lvl8pPr>
              <a:defRPr sz="1054"/>
            </a:lvl8pPr>
            <a:lvl9pPr>
              <a:defRPr sz="1054"/>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96753" y="3078007"/>
            <a:ext cx="2321779" cy="5700009"/>
          </a:xfrm>
        </p:spPr>
        <p:txBody>
          <a:bodyPr>
            <a:normAutofit/>
          </a:bodyPr>
          <a:lstStyle>
            <a:lvl1pPr marL="0" indent="0">
              <a:lnSpc>
                <a:spcPct val="90000"/>
              </a:lnSpc>
              <a:buNone/>
              <a:defRPr sz="843"/>
            </a:lvl1pPr>
            <a:lvl2pPr marL="240815" indent="0">
              <a:buNone/>
              <a:defRPr sz="632"/>
            </a:lvl2pPr>
            <a:lvl3pPr marL="481628" indent="0">
              <a:buNone/>
              <a:defRPr sz="527"/>
            </a:lvl3pPr>
            <a:lvl4pPr marL="722442" indent="0">
              <a:buNone/>
              <a:defRPr sz="473"/>
            </a:lvl4pPr>
            <a:lvl5pPr marL="963255" indent="0">
              <a:buNone/>
              <a:defRPr sz="473"/>
            </a:lvl5pPr>
            <a:lvl6pPr marL="1204071" indent="0">
              <a:buNone/>
              <a:defRPr sz="473"/>
            </a:lvl6pPr>
            <a:lvl7pPr marL="1444885" indent="0">
              <a:buNone/>
              <a:defRPr sz="473"/>
            </a:lvl7pPr>
            <a:lvl8pPr marL="1685698" indent="0">
              <a:buNone/>
              <a:defRPr sz="473"/>
            </a:lvl8pPr>
            <a:lvl9pPr marL="1926513" indent="0">
              <a:buNone/>
              <a:defRPr sz="473"/>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03A35C5-A4AF-4987-B4C7-6F2DC6E9EF3D}" type="datetimeFigureOut">
              <a:rPr kumimoji="1" lang="ja-JP" altLang="en-US" smtClean="0"/>
              <a:t>2026/5/8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701737D-05BB-4A5B-A15C-0F3219EB8B7D}" type="slidenum">
              <a:rPr kumimoji="1" lang="ja-JP" altLang="en-US" smtClean="0"/>
              <a:t>‹#›</a:t>
            </a:fld>
            <a:endParaRPr kumimoji="1" lang="ja-JP" altLang="en-US"/>
          </a:p>
        </p:txBody>
      </p:sp>
    </p:spTree>
    <p:extLst>
      <p:ext uri="{BB962C8B-B14F-4D97-AF65-F5344CB8AC3E}">
        <p14:creationId xmlns:p14="http://schemas.microsoft.com/office/powerpoint/2010/main" val="342779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96753" y="684002"/>
            <a:ext cx="2321779" cy="2394003"/>
          </a:xfrm>
        </p:spPr>
        <p:txBody>
          <a:bodyPr anchor="b">
            <a:normAutofit/>
          </a:bodyPr>
          <a:lstStyle>
            <a:lvl1pPr>
              <a:defRPr sz="1686"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3059710" y="1482004"/>
            <a:ext cx="3644652" cy="7296008"/>
          </a:xfrm>
        </p:spPr>
        <p:txBody>
          <a:bodyPr/>
          <a:lstStyle>
            <a:lvl1pPr marL="0" indent="0">
              <a:buNone/>
              <a:defRPr sz="1686"/>
            </a:lvl1pPr>
            <a:lvl2pPr marL="240815" indent="0">
              <a:buNone/>
              <a:defRPr sz="1474"/>
            </a:lvl2pPr>
            <a:lvl3pPr marL="481628" indent="0">
              <a:buNone/>
              <a:defRPr sz="1264"/>
            </a:lvl3pPr>
            <a:lvl4pPr marL="722442" indent="0">
              <a:buNone/>
              <a:defRPr sz="1054"/>
            </a:lvl4pPr>
            <a:lvl5pPr marL="963255" indent="0">
              <a:buNone/>
              <a:defRPr sz="1054"/>
            </a:lvl5pPr>
            <a:lvl6pPr marL="1204071" indent="0">
              <a:buNone/>
              <a:defRPr sz="1054"/>
            </a:lvl6pPr>
            <a:lvl7pPr marL="1444885" indent="0">
              <a:buNone/>
              <a:defRPr sz="1054"/>
            </a:lvl7pPr>
            <a:lvl8pPr marL="1685698" indent="0">
              <a:buNone/>
              <a:defRPr sz="1054"/>
            </a:lvl8pPr>
            <a:lvl9pPr marL="1926513" indent="0">
              <a:buNone/>
              <a:defRPr sz="1054"/>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96753" y="3078008"/>
            <a:ext cx="2321779" cy="5700007"/>
          </a:xfrm>
        </p:spPr>
        <p:txBody>
          <a:bodyPr>
            <a:normAutofit/>
          </a:bodyPr>
          <a:lstStyle>
            <a:lvl1pPr marL="0" indent="0">
              <a:lnSpc>
                <a:spcPct val="90000"/>
              </a:lnSpc>
              <a:buNone/>
              <a:defRPr sz="843"/>
            </a:lvl1pPr>
            <a:lvl2pPr marL="240815" indent="0">
              <a:buNone/>
              <a:defRPr sz="632"/>
            </a:lvl2pPr>
            <a:lvl3pPr marL="481628" indent="0">
              <a:buNone/>
              <a:defRPr sz="527"/>
            </a:lvl3pPr>
            <a:lvl4pPr marL="722442" indent="0">
              <a:buNone/>
              <a:defRPr sz="473"/>
            </a:lvl4pPr>
            <a:lvl5pPr marL="963255" indent="0">
              <a:buNone/>
              <a:defRPr sz="473"/>
            </a:lvl5pPr>
            <a:lvl6pPr marL="1204071" indent="0">
              <a:buNone/>
              <a:defRPr sz="473"/>
            </a:lvl6pPr>
            <a:lvl7pPr marL="1444885" indent="0">
              <a:buNone/>
              <a:defRPr sz="473"/>
            </a:lvl7pPr>
            <a:lvl8pPr marL="1685698" indent="0">
              <a:buNone/>
              <a:defRPr sz="473"/>
            </a:lvl8pPr>
            <a:lvl9pPr marL="1926513" indent="0">
              <a:buNone/>
              <a:defRPr sz="473"/>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03A35C5-A4AF-4987-B4C7-6F2DC6E9EF3D}" type="datetimeFigureOut">
              <a:rPr kumimoji="1" lang="ja-JP" altLang="en-US" smtClean="0"/>
              <a:t>2026/5/8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701737D-05BB-4A5B-A15C-0F3219EB8B7D}" type="slidenum">
              <a:rPr kumimoji="1" lang="ja-JP" altLang="en-US" smtClean="0"/>
              <a:t>‹#›</a:t>
            </a:fld>
            <a:endParaRPr kumimoji="1" lang="ja-JP" altLang="en-US"/>
          </a:p>
        </p:txBody>
      </p:sp>
    </p:spTree>
    <p:extLst>
      <p:ext uri="{BB962C8B-B14F-4D97-AF65-F5344CB8AC3E}">
        <p14:creationId xmlns:p14="http://schemas.microsoft.com/office/powerpoint/2010/main" val="2296860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9045" y="547204"/>
            <a:ext cx="6209407" cy="1983126"/>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99045" y="2736005"/>
            <a:ext cx="6209407" cy="6509882"/>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94955" y="9509514"/>
            <a:ext cx="1619845" cy="546251"/>
          </a:xfrm>
          <a:prstGeom prst="rect">
            <a:avLst/>
          </a:prstGeom>
        </p:spPr>
        <p:txBody>
          <a:bodyPr vert="horz" lIns="91440" tIns="45720" rIns="91440" bIns="45720" rtlCol="0" anchor="ctr"/>
          <a:lstStyle>
            <a:lvl1pPr algn="l">
              <a:defRPr sz="580">
                <a:solidFill>
                  <a:schemeClr val="tx1">
                    <a:lumMod val="65000"/>
                    <a:lumOff val="35000"/>
                  </a:schemeClr>
                </a:solidFill>
              </a:defRPr>
            </a:lvl1pPr>
          </a:lstStyle>
          <a:p>
            <a:fld id="{803A35C5-A4AF-4987-B4C7-6F2DC6E9EF3D}" type="datetimeFigureOut">
              <a:rPr kumimoji="1" lang="ja-JP" altLang="en-US" smtClean="0"/>
              <a:t>2026/5/8</a:t>
            </a:fld>
            <a:endParaRPr kumimoji="1" lang="ja-JP" altLang="en-US"/>
          </a:p>
        </p:txBody>
      </p:sp>
      <p:sp>
        <p:nvSpPr>
          <p:cNvPr id="5" name="Footer Placeholder 4"/>
          <p:cNvSpPr>
            <a:spLocks noGrp="1"/>
          </p:cNvSpPr>
          <p:nvPr>
            <p:ph type="ftr" sz="quarter" idx="3"/>
          </p:nvPr>
        </p:nvSpPr>
        <p:spPr>
          <a:xfrm>
            <a:off x="2384774" y="9509514"/>
            <a:ext cx="2429769" cy="546251"/>
          </a:xfrm>
          <a:prstGeom prst="rect">
            <a:avLst/>
          </a:prstGeom>
        </p:spPr>
        <p:txBody>
          <a:bodyPr vert="horz" lIns="91440" tIns="45720" rIns="91440" bIns="45720" rtlCol="0" anchor="ctr"/>
          <a:lstStyle>
            <a:lvl1pPr algn="ctr">
              <a:defRPr sz="580">
                <a:solidFill>
                  <a:schemeClr val="tx1">
                    <a:lumMod val="65000"/>
                    <a:lumOff val="35000"/>
                  </a:schemeClr>
                </a:solidFill>
              </a:defRPr>
            </a:lvl1pPr>
          </a:lstStyle>
          <a:p>
            <a:endParaRPr kumimoji="1" lang="ja-JP" altLang="en-US"/>
          </a:p>
        </p:txBody>
      </p:sp>
      <p:sp>
        <p:nvSpPr>
          <p:cNvPr id="6" name="Slide Number Placeholder 5"/>
          <p:cNvSpPr>
            <a:spLocks noGrp="1"/>
          </p:cNvSpPr>
          <p:nvPr>
            <p:ph type="sldNum" sz="quarter" idx="4"/>
          </p:nvPr>
        </p:nvSpPr>
        <p:spPr>
          <a:xfrm>
            <a:off x="5088606" y="9509514"/>
            <a:ext cx="1619845" cy="546251"/>
          </a:xfrm>
          <a:prstGeom prst="rect">
            <a:avLst/>
          </a:prstGeom>
        </p:spPr>
        <p:txBody>
          <a:bodyPr vert="horz" lIns="91440" tIns="45720" rIns="91440" bIns="45720" rtlCol="0" anchor="ctr"/>
          <a:lstStyle>
            <a:lvl1pPr algn="r">
              <a:defRPr sz="580">
                <a:solidFill>
                  <a:schemeClr val="tx1">
                    <a:tint val="75000"/>
                  </a:schemeClr>
                </a:solidFill>
              </a:defRPr>
            </a:lvl1pPr>
          </a:lstStyle>
          <a:p>
            <a:fld id="{E701737D-05BB-4A5B-A15C-0F3219EB8B7D}" type="slidenum">
              <a:rPr kumimoji="1" lang="ja-JP" altLang="en-US" smtClean="0"/>
              <a:t>‹#›</a:t>
            </a:fld>
            <a:endParaRPr kumimoji="1" lang="ja-JP" altLang="en-US"/>
          </a:p>
        </p:txBody>
      </p:sp>
    </p:spTree>
    <p:extLst>
      <p:ext uri="{BB962C8B-B14F-4D97-AF65-F5344CB8AC3E}">
        <p14:creationId xmlns:p14="http://schemas.microsoft.com/office/powerpoint/2010/main" val="250791211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481628" rtl="0" eaLnBrk="1" latinLnBrk="0" hangingPunct="1">
        <a:lnSpc>
          <a:spcPct val="90000"/>
        </a:lnSpc>
        <a:spcBef>
          <a:spcPct val="0"/>
        </a:spcBef>
        <a:buNone/>
        <a:defRPr kumimoji="1" sz="2318" kern="1200">
          <a:solidFill>
            <a:schemeClr val="tx1"/>
          </a:solidFill>
          <a:latin typeface="+mj-lt"/>
          <a:ea typeface="+mj-ea"/>
          <a:cs typeface="+mj-cs"/>
        </a:defRPr>
      </a:lvl1pPr>
    </p:titleStyle>
    <p:bodyStyle>
      <a:lvl1pPr marL="120407" indent="-120407" algn="l" defTabSz="481628" rtl="0" eaLnBrk="1" latinLnBrk="0" hangingPunct="1">
        <a:lnSpc>
          <a:spcPct val="90000"/>
        </a:lnSpc>
        <a:spcBef>
          <a:spcPts val="527"/>
        </a:spcBef>
        <a:buFont typeface="Wingdings 2" pitchFamily="18" charset="2"/>
        <a:buChar char=""/>
        <a:defRPr kumimoji="1" sz="1474" kern="1200">
          <a:solidFill>
            <a:schemeClr val="tx1"/>
          </a:solidFill>
          <a:latin typeface="+mn-lt"/>
          <a:ea typeface="+mn-ea"/>
          <a:cs typeface="+mn-cs"/>
        </a:defRPr>
      </a:lvl1pPr>
      <a:lvl2pPr marL="361220" indent="-120407" algn="l" defTabSz="481628" rtl="0" eaLnBrk="1" latinLnBrk="0" hangingPunct="1">
        <a:lnSpc>
          <a:spcPct val="90000"/>
        </a:lnSpc>
        <a:spcBef>
          <a:spcPts val="263"/>
        </a:spcBef>
        <a:buFont typeface="Wingdings 2" pitchFamily="18" charset="2"/>
        <a:buChar char=""/>
        <a:defRPr kumimoji="1" sz="1264" kern="1200">
          <a:solidFill>
            <a:schemeClr val="tx1"/>
          </a:solidFill>
          <a:latin typeface="+mn-lt"/>
          <a:ea typeface="+mn-ea"/>
          <a:cs typeface="+mn-cs"/>
        </a:defRPr>
      </a:lvl2pPr>
      <a:lvl3pPr marL="602035" indent="-120407" algn="l" defTabSz="481628" rtl="0" eaLnBrk="1" latinLnBrk="0" hangingPunct="1">
        <a:lnSpc>
          <a:spcPct val="90000"/>
        </a:lnSpc>
        <a:spcBef>
          <a:spcPts val="263"/>
        </a:spcBef>
        <a:buFont typeface="Wingdings 2" pitchFamily="18" charset="2"/>
        <a:buChar char=""/>
        <a:defRPr kumimoji="1" sz="1054" kern="1200">
          <a:solidFill>
            <a:schemeClr val="tx1"/>
          </a:solidFill>
          <a:latin typeface="+mn-lt"/>
          <a:ea typeface="+mn-ea"/>
          <a:cs typeface="+mn-cs"/>
        </a:defRPr>
      </a:lvl3pPr>
      <a:lvl4pPr marL="842849" indent="-120407" algn="l" defTabSz="481628" rtl="0" eaLnBrk="1" latinLnBrk="0" hangingPunct="1">
        <a:lnSpc>
          <a:spcPct val="90000"/>
        </a:lnSpc>
        <a:spcBef>
          <a:spcPts val="263"/>
        </a:spcBef>
        <a:buFont typeface="Wingdings 2" pitchFamily="18" charset="2"/>
        <a:buChar char=""/>
        <a:defRPr kumimoji="1" sz="948" kern="1200">
          <a:solidFill>
            <a:schemeClr val="tx1"/>
          </a:solidFill>
          <a:latin typeface="+mn-lt"/>
          <a:ea typeface="+mn-ea"/>
          <a:cs typeface="+mn-cs"/>
        </a:defRPr>
      </a:lvl4pPr>
      <a:lvl5pPr marL="1083663" indent="-120407" algn="l" defTabSz="481628" rtl="0" eaLnBrk="1" latinLnBrk="0" hangingPunct="1">
        <a:lnSpc>
          <a:spcPct val="90000"/>
        </a:lnSpc>
        <a:spcBef>
          <a:spcPts val="263"/>
        </a:spcBef>
        <a:buFont typeface="Wingdings 2" pitchFamily="18" charset="2"/>
        <a:buChar char=""/>
        <a:defRPr kumimoji="1" sz="948" kern="1200">
          <a:solidFill>
            <a:schemeClr val="tx1"/>
          </a:solidFill>
          <a:latin typeface="+mn-lt"/>
          <a:ea typeface="+mn-ea"/>
          <a:cs typeface="+mn-cs"/>
        </a:defRPr>
      </a:lvl5pPr>
      <a:lvl6pPr marL="1324477" indent="-120407" algn="l" defTabSz="481628" rtl="0" eaLnBrk="1" latinLnBrk="0" hangingPunct="1">
        <a:spcBef>
          <a:spcPct val="20000"/>
        </a:spcBef>
        <a:buFont typeface="Wingdings 2" pitchFamily="18" charset="2"/>
        <a:buChar char=""/>
        <a:defRPr kumimoji="1" sz="948" kern="1200">
          <a:solidFill>
            <a:schemeClr val="tx1"/>
          </a:solidFill>
          <a:latin typeface="+mn-lt"/>
          <a:ea typeface="+mn-ea"/>
          <a:cs typeface="+mn-cs"/>
        </a:defRPr>
      </a:lvl6pPr>
      <a:lvl7pPr marL="1565291" indent="-120407" algn="l" defTabSz="481628" rtl="0" eaLnBrk="1" latinLnBrk="0" hangingPunct="1">
        <a:spcBef>
          <a:spcPct val="20000"/>
        </a:spcBef>
        <a:buFont typeface="Wingdings 2" pitchFamily="18" charset="2"/>
        <a:buChar char=""/>
        <a:defRPr kumimoji="1" sz="948" kern="1200">
          <a:solidFill>
            <a:schemeClr val="tx1"/>
          </a:solidFill>
          <a:latin typeface="+mn-lt"/>
          <a:ea typeface="+mn-ea"/>
          <a:cs typeface="+mn-cs"/>
        </a:defRPr>
      </a:lvl7pPr>
      <a:lvl8pPr marL="1806106" indent="-120407" algn="l" defTabSz="481628" rtl="0" eaLnBrk="1" latinLnBrk="0" hangingPunct="1">
        <a:spcBef>
          <a:spcPct val="20000"/>
        </a:spcBef>
        <a:buFont typeface="Wingdings 2" pitchFamily="18" charset="2"/>
        <a:buChar char=""/>
        <a:defRPr kumimoji="1" sz="948" kern="1200">
          <a:solidFill>
            <a:schemeClr val="tx1"/>
          </a:solidFill>
          <a:latin typeface="+mn-lt"/>
          <a:ea typeface="+mn-ea"/>
          <a:cs typeface="+mn-cs"/>
        </a:defRPr>
      </a:lvl8pPr>
      <a:lvl9pPr marL="2046920" indent="-120407" algn="l" defTabSz="481628" rtl="0" eaLnBrk="1" latinLnBrk="0" hangingPunct="1">
        <a:spcBef>
          <a:spcPct val="20000"/>
        </a:spcBef>
        <a:buFont typeface="Wingdings 2" pitchFamily="18" charset="2"/>
        <a:buChar char=""/>
        <a:defRPr kumimoji="1" sz="948" kern="1200">
          <a:solidFill>
            <a:schemeClr val="tx1"/>
          </a:solidFill>
          <a:latin typeface="+mn-lt"/>
          <a:ea typeface="+mn-ea"/>
          <a:cs typeface="+mn-cs"/>
        </a:defRPr>
      </a:lvl9pPr>
    </p:bodyStyle>
    <p:otherStyle>
      <a:defPPr>
        <a:defRPr lang="en-US"/>
      </a:defPPr>
      <a:lvl1pPr marL="0" algn="l" defTabSz="481628" rtl="0" eaLnBrk="1" latinLnBrk="0" hangingPunct="1">
        <a:defRPr kumimoji="1" sz="948" kern="1200">
          <a:solidFill>
            <a:schemeClr val="tx1"/>
          </a:solidFill>
          <a:latin typeface="+mn-lt"/>
          <a:ea typeface="+mn-ea"/>
          <a:cs typeface="+mn-cs"/>
        </a:defRPr>
      </a:lvl1pPr>
      <a:lvl2pPr marL="240815" algn="l" defTabSz="481628" rtl="0" eaLnBrk="1" latinLnBrk="0" hangingPunct="1">
        <a:defRPr kumimoji="1" sz="948" kern="1200">
          <a:solidFill>
            <a:schemeClr val="tx1"/>
          </a:solidFill>
          <a:latin typeface="+mn-lt"/>
          <a:ea typeface="+mn-ea"/>
          <a:cs typeface="+mn-cs"/>
        </a:defRPr>
      </a:lvl2pPr>
      <a:lvl3pPr marL="481628" algn="l" defTabSz="481628" rtl="0" eaLnBrk="1" latinLnBrk="0" hangingPunct="1">
        <a:defRPr kumimoji="1" sz="948" kern="1200">
          <a:solidFill>
            <a:schemeClr val="tx1"/>
          </a:solidFill>
          <a:latin typeface="+mn-lt"/>
          <a:ea typeface="+mn-ea"/>
          <a:cs typeface="+mn-cs"/>
        </a:defRPr>
      </a:lvl3pPr>
      <a:lvl4pPr marL="722442" algn="l" defTabSz="481628" rtl="0" eaLnBrk="1" latinLnBrk="0" hangingPunct="1">
        <a:defRPr kumimoji="1" sz="948" kern="1200">
          <a:solidFill>
            <a:schemeClr val="tx1"/>
          </a:solidFill>
          <a:latin typeface="+mn-lt"/>
          <a:ea typeface="+mn-ea"/>
          <a:cs typeface="+mn-cs"/>
        </a:defRPr>
      </a:lvl4pPr>
      <a:lvl5pPr marL="963255" algn="l" defTabSz="481628" rtl="0" eaLnBrk="1" latinLnBrk="0" hangingPunct="1">
        <a:defRPr kumimoji="1" sz="948" kern="1200">
          <a:solidFill>
            <a:schemeClr val="tx1"/>
          </a:solidFill>
          <a:latin typeface="+mn-lt"/>
          <a:ea typeface="+mn-ea"/>
          <a:cs typeface="+mn-cs"/>
        </a:defRPr>
      </a:lvl5pPr>
      <a:lvl6pPr marL="1204071" algn="l" defTabSz="481628" rtl="0" eaLnBrk="1" latinLnBrk="0" hangingPunct="1">
        <a:defRPr kumimoji="1" sz="948" kern="1200">
          <a:solidFill>
            <a:schemeClr val="tx1"/>
          </a:solidFill>
          <a:latin typeface="+mn-lt"/>
          <a:ea typeface="+mn-ea"/>
          <a:cs typeface="+mn-cs"/>
        </a:defRPr>
      </a:lvl6pPr>
      <a:lvl7pPr marL="1444885" algn="l" defTabSz="481628" rtl="0" eaLnBrk="1" latinLnBrk="0" hangingPunct="1">
        <a:defRPr kumimoji="1" sz="948" kern="1200">
          <a:solidFill>
            <a:schemeClr val="tx1"/>
          </a:solidFill>
          <a:latin typeface="+mn-lt"/>
          <a:ea typeface="+mn-ea"/>
          <a:cs typeface="+mn-cs"/>
        </a:defRPr>
      </a:lvl7pPr>
      <a:lvl8pPr marL="1685698" algn="l" defTabSz="481628" rtl="0" eaLnBrk="1" latinLnBrk="0" hangingPunct="1">
        <a:defRPr kumimoji="1" sz="948" kern="1200">
          <a:solidFill>
            <a:schemeClr val="tx1"/>
          </a:solidFill>
          <a:latin typeface="+mn-lt"/>
          <a:ea typeface="+mn-ea"/>
          <a:cs typeface="+mn-cs"/>
        </a:defRPr>
      </a:lvl8pPr>
      <a:lvl9pPr marL="1926513" algn="l" defTabSz="481628" rtl="0" eaLnBrk="1" latinLnBrk="0" hangingPunct="1">
        <a:defRPr kumimoji="1" sz="94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9576012"/>
            <a:ext cx="7199314" cy="684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9476547"/>
            <a:ext cx="7199314" cy="987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647938" y="428779"/>
            <a:ext cx="5939433" cy="2170427"/>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47938" y="2761338"/>
            <a:ext cx="5939434" cy="6019208"/>
          </a:xfrm>
          <a:prstGeom prst="rect">
            <a:avLst/>
          </a:prstGeom>
        </p:spPr>
        <p:txBody>
          <a:bodyPr vert="horz" lIns="0" tIns="45720" rIns="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47939" y="9664260"/>
            <a:ext cx="1459863" cy="546251"/>
          </a:xfrm>
          <a:prstGeom prst="rect">
            <a:avLst/>
          </a:prstGeom>
        </p:spPr>
        <p:txBody>
          <a:bodyPr vert="horz" lIns="91440" tIns="45720" rIns="91440" bIns="45720" rtlCol="0" anchor="ctr"/>
          <a:lstStyle>
            <a:lvl1pPr algn="l">
              <a:defRPr sz="709">
                <a:solidFill>
                  <a:srgbClr val="FFFFFF"/>
                </a:solidFill>
              </a:defRPr>
            </a:lvl1pPr>
          </a:lstStyle>
          <a:p>
            <a:fld id="{803A35C5-A4AF-4987-B4C7-6F2DC6E9EF3D}" type="datetimeFigureOut">
              <a:rPr kumimoji="1" lang="ja-JP" altLang="en-US" smtClean="0"/>
              <a:t>2026/5/8</a:t>
            </a:fld>
            <a:endParaRPr kumimoji="1" lang="ja-JP" altLang="en-US"/>
          </a:p>
        </p:txBody>
      </p:sp>
      <p:sp>
        <p:nvSpPr>
          <p:cNvPr id="5" name="Footer Placeholder 4"/>
          <p:cNvSpPr>
            <a:spLocks noGrp="1"/>
          </p:cNvSpPr>
          <p:nvPr>
            <p:ph type="ftr" sz="quarter" idx="3"/>
          </p:nvPr>
        </p:nvSpPr>
        <p:spPr>
          <a:xfrm>
            <a:off x="2176674" y="9664260"/>
            <a:ext cx="2847841" cy="546251"/>
          </a:xfrm>
          <a:prstGeom prst="rect">
            <a:avLst/>
          </a:prstGeom>
        </p:spPr>
        <p:txBody>
          <a:bodyPr vert="horz" lIns="91440" tIns="45720" rIns="91440" bIns="45720" rtlCol="0" anchor="ctr"/>
          <a:lstStyle>
            <a:lvl1pPr algn="ctr">
              <a:defRPr sz="709" cap="all" baseline="0">
                <a:solidFill>
                  <a:srgbClr val="FFFFFF"/>
                </a:solidFill>
              </a:defRPr>
            </a:lvl1pPr>
          </a:lstStyle>
          <a:p>
            <a:endParaRPr kumimoji="1" lang="ja-JP" altLang="en-US"/>
          </a:p>
        </p:txBody>
      </p:sp>
      <p:sp>
        <p:nvSpPr>
          <p:cNvPr id="6" name="Slide Number Placeholder 5"/>
          <p:cNvSpPr>
            <a:spLocks noGrp="1"/>
          </p:cNvSpPr>
          <p:nvPr>
            <p:ph type="sldNum" sz="quarter" idx="4"/>
          </p:nvPr>
        </p:nvSpPr>
        <p:spPr>
          <a:xfrm>
            <a:off x="5846170" y="9664260"/>
            <a:ext cx="774744" cy="546251"/>
          </a:xfrm>
          <a:prstGeom prst="rect">
            <a:avLst/>
          </a:prstGeom>
        </p:spPr>
        <p:txBody>
          <a:bodyPr vert="horz" lIns="91440" tIns="45720" rIns="91440" bIns="45720" rtlCol="0" anchor="ctr"/>
          <a:lstStyle>
            <a:lvl1pPr algn="r">
              <a:defRPr sz="827">
                <a:solidFill>
                  <a:srgbClr val="FFFFFF"/>
                </a:solidFill>
              </a:defRPr>
            </a:lvl1pPr>
          </a:lstStyle>
          <a:p>
            <a:fld id="{E701737D-05BB-4A5B-A15C-0F3219EB8B7D}" type="slidenum">
              <a:rPr kumimoji="1" lang="ja-JP" altLang="en-US" smtClean="0"/>
              <a:t>‹#›</a:t>
            </a:fld>
            <a:endParaRPr kumimoji="1" lang="ja-JP" altLang="en-US"/>
          </a:p>
        </p:txBody>
      </p:sp>
      <p:cxnSp>
        <p:nvCxnSpPr>
          <p:cNvPr id="10" name="Straight Connector 9"/>
          <p:cNvCxnSpPr/>
          <p:nvPr/>
        </p:nvCxnSpPr>
        <p:spPr>
          <a:xfrm>
            <a:off x="704775" y="2599929"/>
            <a:ext cx="588543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6055824"/>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defTabSz="719907" rtl="0" eaLnBrk="1" latinLnBrk="0" hangingPunct="1">
        <a:lnSpc>
          <a:spcPct val="85000"/>
        </a:lnSpc>
        <a:spcBef>
          <a:spcPct val="0"/>
        </a:spcBef>
        <a:buNone/>
        <a:defRPr kumimoji="1" sz="3779" kern="1200" spc="-39" baseline="0">
          <a:solidFill>
            <a:schemeClr val="tx1">
              <a:lumMod val="75000"/>
              <a:lumOff val="25000"/>
            </a:schemeClr>
          </a:solidFill>
          <a:latin typeface="+mj-lt"/>
          <a:ea typeface="+mj-ea"/>
          <a:cs typeface="+mj-cs"/>
        </a:defRPr>
      </a:lvl1pPr>
    </p:titleStyle>
    <p:bodyStyle>
      <a:lvl1pPr marL="71991" indent="-71991" algn="l" defTabSz="719907" rtl="0" eaLnBrk="1" latinLnBrk="0" hangingPunct="1">
        <a:lnSpc>
          <a:spcPct val="90000"/>
        </a:lnSpc>
        <a:spcBef>
          <a:spcPts val="945"/>
        </a:spcBef>
        <a:spcAft>
          <a:spcPts val="157"/>
        </a:spcAft>
        <a:buClr>
          <a:schemeClr val="accent1"/>
        </a:buClr>
        <a:buSzPct val="100000"/>
        <a:buFont typeface="Calibri" panose="020F0502020204030204" pitchFamily="34" charset="0"/>
        <a:buChar char=" "/>
        <a:defRPr kumimoji="1" sz="1575" kern="1200">
          <a:solidFill>
            <a:schemeClr val="tx1">
              <a:lumMod val="75000"/>
              <a:lumOff val="25000"/>
            </a:schemeClr>
          </a:solidFill>
          <a:latin typeface="+mn-lt"/>
          <a:ea typeface="+mn-ea"/>
          <a:cs typeface="+mn-cs"/>
        </a:defRPr>
      </a:lvl1pPr>
      <a:lvl2pPr marL="302361" indent="-143981" algn="l" defTabSz="719907" rtl="0" eaLnBrk="1" latinLnBrk="0" hangingPunct="1">
        <a:lnSpc>
          <a:spcPct val="90000"/>
        </a:lnSpc>
        <a:spcBef>
          <a:spcPts val="157"/>
        </a:spcBef>
        <a:spcAft>
          <a:spcPts val="315"/>
        </a:spcAft>
        <a:buClr>
          <a:schemeClr val="accent1"/>
        </a:buClr>
        <a:buFont typeface="Calibri" pitchFamily="34" charset="0"/>
        <a:buChar char="◦"/>
        <a:defRPr kumimoji="1" sz="1417" kern="1200">
          <a:solidFill>
            <a:schemeClr val="tx1">
              <a:lumMod val="75000"/>
              <a:lumOff val="25000"/>
            </a:schemeClr>
          </a:solidFill>
          <a:latin typeface="+mn-lt"/>
          <a:ea typeface="+mn-ea"/>
          <a:cs typeface="+mn-cs"/>
        </a:defRPr>
      </a:lvl2pPr>
      <a:lvl3pPr marL="446342" indent="-143981" algn="l" defTabSz="719907" rtl="0" eaLnBrk="1" latinLnBrk="0" hangingPunct="1">
        <a:lnSpc>
          <a:spcPct val="90000"/>
        </a:lnSpc>
        <a:spcBef>
          <a:spcPts val="157"/>
        </a:spcBef>
        <a:spcAft>
          <a:spcPts val="315"/>
        </a:spcAft>
        <a:buClr>
          <a:schemeClr val="accent1"/>
        </a:buClr>
        <a:buFont typeface="Calibri" pitchFamily="34" charset="0"/>
        <a:buChar char="◦"/>
        <a:defRPr kumimoji="1" sz="1102" kern="1200">
          <a:solidFill>
            <a:schemeClr val="tx1">
              <a:lumMod val="75000"/>
              <a:lumOff val="25000"/>
            </a:schemeClr>
          </a:solidFill>
          <a:latin typeface="+mn-lt"/>
          <a:ea typeface="+mn-ea"/>
          <a:cs typeface="+mn-cs"/>
        </a:defRPr>
      </a:lvl3pPr>
      <a:lvl4pPr marL="590324" indent="-143981" algn="l" defTabSz="719907" rtl="0" eaLnBrk="1" latinLnBrk="0" hangingPunct="1">
        <a:lnSpc>
          <a:spcPct val="90000"/>
        </a:lnSpc>
        <a:spcBef>
          <a:spcPts val="157"/>
        </a:spcBef>
        <a:spcAft>
          <a:spcPts val="315"/>
        </a:spcAft>
        <a:buClr>
          <a:schemeClr val="accent1"/>
        </a:buClr>
        <a:buFont typeface="Calibri" pitchFamily="34" charset="0"/>
        <a:buChar char="◦"/>
        <a:defRPr kumimoji="1" sz="1102" kern="1200">
          <a:solidFill>
            <a:schemeClr val="tx1">
              <a:lumMod val="75000"/>
              <a:lumOff val="25000"/>
            </a:schemeClr>
          </a:solidFill>
          <a:latin typeface="+mn-lt"/>
          <a:ea typeface="+mn-ea"/>
          <a:cs typeface="+mn-cs"/>
        </a:defRPr>
      </a:lvl4pPr>
      <a:lvl5pPr marL="734305" indent="-143981" algn="l" defTabSz="719907" rtl="0" eaLnBrk="1" latinLnBrk="0" hangingPunct="1">
        <a:lnSpc>
          <a:spcPct val="90000"/>
        </a:lnSpc>
        <a:spcBef>
          <a:spcPts val="157"/>
        </a:spcBef>
        <a:spcAft>
          <a:spcPts val="315"/>
        </a:spcAft>
        <a:buClr>
          <a:schemeClr val="accent1"/>
        </a:buClr>
        <a:buFont typeface="Calibri" pitchFamily="34" charset="0"/>
        <a:buChar char="◦"/>
        <a:defRPr kumimoji="1" sz="1102" kern="1200">
          <a:solidFill>
            <a:schemeClr val="tx1">
              <a:lumMod val="75000"/>
              <a:lumOff val="25000"/>
            </a:schemeClr>
          </a:solidFill>
          <a:latin typeface="+mn-lt"/>
          <a:ea typeface="+mn-ea"/>
          <a:cs typeface="+mn-cs"/>
        </a:defRPr>
      </a:lvl5pPr>
      <a:lvl6pPr marL="866030" indent="-179977" algn="l" defTabSz="719907" rtl="0" eaLnBrk="1" latinLnBrk="0" hangingPunct="1">
        <a:lnSpc>
          <a:spcPct val="90000"/>
        </a:lnSpc>
        <a:spcBef>
          <a:spcPts val="157"/>
        </a:spcBef>
        <a:spcAft>
          <a:spcPts val="315"/>
        </a:spcAft>
        <a:buClr>
          <a:schemeClr val="accent1"/>
        </a:buClr>
        <a:buFont typeface="Calibri" pitchFamily="34" charset="0"/>
        <a:buChar char="◦"/>
        <a:defRPr kumimoji="1" sz="1102" kern="1200">
          <a:solidFill>
            <a:schemeClr val="tx1">
              <a:lumMod val="75000"/>
              <a:lumOff val="25000"/>
            </a:schemeClr>
          </a:solidFill>
          <a:latin typeface="+mn-lt"/>
          <a:ea typeface="+mn-ea"/>
          <a:cs typeface="+mn-cs"/>
        </a:defRPr>
      </a:lvl6pPr>
      <a:lvl7pPr marL="1023490" indent="-179977" algn="l" defTabSz="719907" rtl="0" eaLnBrk="1" latinLnBrk="0" hangingPunct="1">
        <a:lnSpc>
          <a:spcPct val="90000"/>
        </a:lnSpc>
        <a:spcBef>
          <a:spcPts val="157"/>
        </a:spcBef>
        <a:spcAft>
          <a:spcPts val="315"/>
        </a:spcAft>
        <a:buClr>
          <a:schemeClr val="accent1"/>
        </a:buClr>
        <a:buFont typeface="Calibri" pitchFamily="34" charset="0"/>
        <a:buChar char="◦"/>
        <a:defRPr kumimoji="1" sz="1102" kern="1200">
          <a:solidFill>
            <a:schemeClr val="tx1">
              <a:lumMod val="75000"/>
              <a:lumOff val="25000"/>
            </a:schemeClr>
          </a:solidFill>
          <a:latin typeface="+mn-lt"/>
          <a:ea typeface="+mn-ea"/>
          <a:cs typeface="+mn-cs"/>
        </a:defRPr>
      </a:lvl7pPr>
      <a:lvl8pPr marL="1180950" indent="-179977" algn="l" defTabSz="719907" rtl="0" eaLnBrk="1" latinLnBrk="0" hangingPunct="1">
        <a:lnSpc>
          <a:spcPct val="90000"/>
        </a:lnSpc>
        <a:spcBef>
          <a:spcPts val="157"/>
        </a:spcBef>
        <a:spcAft>
          <a:spcPts val="315"/>
        </a:spcAft>
        <a:buClr>
          <a:schemeClr val="accent1"/>
        </a:buClr>
        <a:buFont typeface="Calibri" pitchFamily="34" charset="0"/>
        <a:buChar char="◦"/>
        <a:defRPr kumimoji="1" sz="1102" kern="1200">
          <a:solidFill>
            <a:schemeClr val="tx1">
              <a:lumMod val="75000"/>
              <a:lumOff val="25000"/>
            </a:schemeClr>
          </a:solidFill>
          <a:latin typeface="+mn-lt"/>
          <a:ea typeface="+mn-ea"/>
          <a:cs typeface="+mn-cs"/>
        </a:defRPr>
      </a:lvl8pPr>
      <a:lvl9pPr marL="1338410" indent="-179977" algn="l" defTabSz="719907" rtl="0" eaLnBrk="1" latinLnBrk="0" hangingPunct="1">
        <a:lnSpc>
          <a:spcPct val="90000"/>
        </a:lnSpc>
        <a:spcBef>
          <a:spcPts val="157"/>
        </a:spcBef>
        <a:spcAft>
          <a:spcPts val="315"/>
        </a:spcAft>
        <a:buClr>
          <a:schemeClr val="accent1"/>
        </a:buClr>
        <a:buFont typeface="Calibri" pitchFamily="34" charset="0"/>
        <a:buChar char="◦"/>
        <a:defRPr kumimoji="1" sz="1102" kern="1200">
          <a:solidFill>
            <a:schemeClr val="tx1">
              <a:lumMod val="75000"/>
              <a:lumOff val="25000"/>
            </a:schemeClr>
          </a:solidFill>
          <a:latin typeface="+mn-lt"/>
          <a:ea typeface="+mn-ea"/>
          <a:cs typeface="+mn-cs"/>
        </a:defRPr>
      </a:lvl9pPr>
    </p:bodyStyle>
    <p:otherStyle>
      <a:defPPr>
        <a:defRPr lang="en-US"/>
      </a:defPPr>
      <a:lvl1pPr marL="0" algn="l" defTabSz="719907" rtl="0" eaLnBrk="1" latinLnBrk="0" hangingPunct="1">
        <a:defRPr kumimoji="1" sz="1417" kern="1200">
          <a:solidFill>
            <a:schemeClr val="tx1"/>
          </a:solidFill>
          <a:latin typeface="+mn-lt"/>
          <a:ea typeface="+mn-ea"/>
          <a:cs typeface="+mn-cs"/>
        </a:defRPr>
      </a:lvl1pPr>
      <a:lvl2pPr marL="359954" algn="l" defTabSz="719907" rtl="0" eaLnBrk="1" latinLnBrk="0" hangingPunct="1">
        <a:defRPr kumimoji="1" sz="1417" kern="1200">
          <a:solidFill>
            <a:schemeClr val="tx1"/>
          </a:solidFill>
          <a:latin typeface="+mn-lt"/>
          <a:ea typeface="+mn-ea"/>
          <a:cs typeface="+mn-cs"/>
        </a:defRPr>
      </a:lvl2pPr>
      <a:lvl3pPr marL="719907" algn="l" defTabSz="719907" rtl="0" eaLnBrk="1" latinLnBrk="0" hangingPunct="1">
        <a:defRPr kumimoji="1" sz="1417" kern="1200">
          <a:solidFill>
            <a:schemeClr val="tx1"/>
          </a:solidFill>
          <a:latin typeface="+mn-lt"/>
          <a:ea typeface="+mn-ea"/>
          <a:cs typeface="+mn-cs"/>
        </a:defRPr>
      </a:lvl3pPr>
      <a:lvl4pPr marL="1079861" algn="l" defTabSz="719907" rtl="0" eaLnBrk="1" latinLnBrk="0" hangingPunct="1">
        <a:defRPr kumimoji="1" sz="1417" kern="1200">
          <a:solidFill>
            <a:schemeClr val="tx1"/>
          </a:solidFill>
          <a:latin typeface="+mn-lt"/>
          <a:ea typeface="+mn-ea"/>
          <a:cs typeface="+mn-cs"/>
        </a:defRPr>
      </a:lvl4pPr>
      <a:lvl5pPr marL="1439814" algn="l" defTabSz="719907" rtl="0" eaLnBrk="1" latinLnBrk="0" hangingPunct="1">
        <a:defRPr kumimoji="1" sz="1417" kern="1200">
          <a:solidFill>
            <a:schemeClr val="tx1"/>
          </a:solidFill>
          <a:latin typeface="+mn-lt"/>
          <a:ea typeface="+mn-ea"/>
          <a:cs typeface="+mn-cs"/>
        </a:defRPr>
      </a:lvl5pPr>
      <a:lvl6pPr marL="1799768" algn="l" defTabSz="719907" rtl="0" eaLnBrk="1" latinLnBrk="0" hangingPunct="1">
        <a:defRPr kumimoji="1" sz="1417" kern="1200">
          <a:solidFill>
            <a:schemeClr val="tx1"/>
          </a:solidFill>
          <a:latin typeface="+mn-lt"/>
          <a:ea typeface="+mn-ea"/>
          <a:cs typeface="+mn-cs"/>
        </a:defRPr>
      </a:lvl6pPr>
      <a:lvl7pPr marL="2159721" algn="l" defTabSz="719907" rtl="0" eaLnBrk="1" latinLnBrk="0" hangingPunct="1">
        <a:defRPr kumimoji="1" sz="1417" kern="1200">
          <a:solidFill>
            <a:schemeClr val="tx1"/>
          </a:solidFill>
          <a:latin typeface="+mn-lt"/>
          <a:ea typeface="+mn-ea"/>
          <a:cs typeface="+mn-cs"/>
        </a:defRPr>
      </a:lvl7pPr>
      <a:lvl8pPr marL="2519675" algn="l" defTabSz="719907" rtl="0" eaLnBrk="1" latinLnBrk="0" hangingPunct="1">
        <a:defRPr kumimoji="1" sz="1417" kern="1200">
          <a:solidFill>
            <a:schemeClr val="tx1"/>
          </a:solidFill>
          <a:latin typeface="+mn-lt"/>
          <a:ea typeface="+mn-ea"/>
          <a:cs typeface="+mn-cs"/>
        </a:defRPr>
      </a:lvl8pPr>
      <a:lvl9pPr marL="2879628" algn="l" defTabSz="719907" rtl="0" eaLnBrk="1" latinLnBrk="0" hangingPunct="1">
        <a:defRPr kumimoji="1" sz="141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s://lgpos.task-asp.net/cu/270008/ea/residents/procedures/apply/f8fad16a-f5b8-42da-8016-f1f572c66e96/start" TargetMode="External"/><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18.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44D9F1-94C1-8239-CA88-3C0B05B264B5}"/>
            </a:ext>
          </a:extLst>
        </p:cNvPr>
        <p:cNvGrpSpPr/>
        <p:nvPr/>
      </p:nvGrpSpPr>
      <p:grpSpPr>
        <a:xfrm>
          <a:off x="0" y="0"/>
          <a:ext cx="0" cy="0"/>
          <a:chOff x="0" y="0"/>
          <a:chExt cx="0" cy="0"/>
        </a:xfrm>
      </p:grpSpPr>
      <p:sp>
        <p:nvSpPr>
          <p:cNvPr id="25" name="テキスト ボックス 24">
            <a:extLst>
              <a:ext uri="{FF2B5EF4-FFF2-40B4-BE49-F238E27FC236}">
                <a16:creationId xmlns:a16="http://schemas.microsoft.com/office/drawing/2014/main" id="{A920062E-C0BA-18E1-DBD9-47997A933AD5}"/>
              </a:ext>
            </a:extLst>
          </p:cNvPr>
          <p:cNvSpPr txBox="1"/>
          <p:nvPr/>
        </p:nvSpPr>
        <p:spPr>
          <a:xfrm>
            <a:off x="-11676" y="9347167"/>
            <a:ext cx="7210989" cy="937674"/>
          </a:xfrm>
          <a:prstGeom prst="rect">
            <a:avLst/>
          </a:prstGeom>
          <a:solidFill>
            <a:srgbClr val="FFCCCC"/>
          </a:solidFill>
          <a:ln w="19050">
            <a:noFill/>
          </a:ln>
        </p:spPr>
        <p:txBody>
          <a:bodyPr wrap="square" lIns="144000" tIns="72000" rIns="144000" bIns="72000" rtlCol="0" anchor="t">
            <a:spAutoFit/>
          </a:bodyPr>
          <a:lstStyle/>
          <a:p>
            <a:pPr marL="0" marR="0" lvl="0" indent="0" algn="l" defTabSz="925561" rtl="0" eaLnBrk="1" fontAlgn="auto" latinLnBrk="0" hangingPunct="1">
              <a:lnSpc>
                <a:spcPct val="150000"/>
              </a:lnSpc>
              <a:spcBef>
                <a:spcPct val="0"/>
              </a:spcBef>
              <a:spcAft>
                <a:spcPts val="0"/>
              </a:spcAft>
              <a:buClrTx/>
              <a:buSzTx/>
              <a:buFontTx/>
              <a:buNone/>
              <a:tabLst/>
              <a:defRPr/>
            </a:pPr>
            <a:endParaRPr kumimoji="0"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25561" rtl="0" eaLnBrk="1" fontAlgn="auto" latinLnBrk="0" hangingPunct="1">
              <a:lnSpc>
                <a:spcPct val="150000"/>
              </a:lnSpc>
              <a:spcBef>
                <a:spcPct val="0"/>
              </a:spcBef>
              <a:spcAft>
                <a:spcPts val="0"/>
              </a:spcAft>
              <a:buClrTx/>
              <a:buSzTx/>
              <a:buFontTx/>
              <a:buNone/>
              <a:tabLst/>
              <a:defRPr/>
            </a:pPr>
            <a:endParaRPr lang="en-US" altLang="ja-JP" sz="1200" b="1" dirty="0">
              <a:solidFill>
                <a:prstClr val="black"/>
              </a:solidFill>
              <a:latin typeface="Meiryo UI" panose="020B0604030504040204" pitchFamily="50" charset="-128"/>
              <a:ea typeface="Meiryo UI" panose="020B0604030504040204" pitchFamily="50" charset="-128"/>
            </a:endParaRPr>
          </a:p>
          <a:p>
            <a:pPr marL="0" marR="0" lvl="0" indent="0" algn="l" defTabSz="925561" rtl="0" eaLnBrk="1" fontAlgn="auto" latinLnBrk="0" hangingPunct="1">
              <a:lnSpc>
                <a:spcPct val="150000"/>
              </a:lnSpc>
              <a:spcBef>
                <a:spcPct val="0"/>
              </a:spcBef>
              <a:spcAft>
                <a:spcPts val="0"/>
              </a:spcAft>
              <a:buClrTx/>
              <a:buSzTx/>
              <a:buFontTx/>
              <a:buNone/>
              <a:tabLst/>
              <a:defRPr/>
            </a:pPr>
            <a:endParaRPr kumimoji="0"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3" name="正方形/長方形 2">
            <a:extLst>
              <a:ext uri="{FF2B5EF4-FFF2-40B4-BE49-F238E27FC236}">
                <a16:creationId xmlns:a16="http://schemas.microsoft.com/office/drawing/2014/main" id="{3ACE09CB-19CD-5008-DCBD-B3152849A285}"/>
              </a:ext>
            </a:extLst>
          </p:cNvPr>
          <p:cNvSpPr/>
          <p:nvPr/>
        </p:nvSpPr>
        <p:spPr>
          <a:xfrm>
            <a:off x="0" y="526400"/>
            <a:ext cx="7199313" cy="2839689"/>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25561" rtl="0" eaLnBrk="1" fontAlgn="auto" latinLnBrk="0" hangingPunct="1">
              <a:lnSpc>
                <a:spcPct val="100000"/>
              </a:lnSpc>
              <a:spcBef>
                <a:spcPts val="0"/>
              </a:spcBef>
              <a:spcAft>
                <a:spcPts val="0"/>
              </a:spcAft>
              <a:buClrTx/>
              <a:buSzTx/>
              <a:buFontTx/>
              <a:buNone/>
              <a:tabLst/>
              <a:defRPr/>
            </a:pPr>
            <a:endParaRPr kumimoji="1" lang="ja-JP" altLang="en-US" sz="3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endParaRPr>
          </a:p>
        </p:txBody>
      </p:sp>
      <p:pic>
        <p:nvPicPr>
          <p:cNvPr id="4" name="図 3">
            <a:extLst>
              <a:ext uri="{FF2B5EF4-FFF2-40B4-BE49-F238E27FC236}">
                <a16:creationId xmlns:a16="http://schemas.microsoft.com/office/drawing/2014/main" id="{28BBC61B-C1A2-C178-0E3C-F34E6738AAC6}"/>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25011" y="99541"/>
            <a:ext cx="1029351" cy="296749"/>
          </a:xfrm>
          <a:prstGeom prst="rect">
            <a:avLst/>
          </a:prstGeom>
        </p:spPr>
      </p:pic>
      <p:sp>
        <p:nvSpPr>
          <p:cNvPr id="6" name="角丸四角形 18">
            <a:extLst>
              <a:ext uri="{FF2B5EF4-FFF2-40B4-BE49-F238E27FC236}">
                <a16:creationId xmlns:a16="http://schemas.microsoft.com/office/drawing/2014/main" id="{F2047048-042C-D5FC-D554-55EA58D114F2}"/>
              </a:ext>
            </a:extLst>
          </p:cNvPr>
          <p:cNvSpPr/>
          <p:nvPr/>
        </p:nvSpPr>
        <p:spPr>
          <a:xfrm>
            <a:off x="6072434" y="115882"/>
            <a:ext cx="1029351" cy="296749"/>
          </a:xfrm>
          <a:prstGeom prst="roundRect">
            <a:avLst/>
          </a:prstGeom>
          <a:ln w="19050">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25561" rtl="0" eaLnBrk="1" fontAlgn="auto" latinLnBrk="0" hangingPunct="1">
              <a:lnSpc>
                <a:spcPct val="100000"/>
              </a:lnSpc>
              <a:spcBef>
                <a:spcPts val="0"/>
              </a:spcBef>
              <a:spcAft>
                <a:spcPts val="0"/>
              </a:spcAft>
              <a:buClrTx/>
              <a:buSzTx/>
              <a:buFontTx/>
              <a:buNone/>
              <a:tabLst/>
              <a:defRPr/>
            </a:pPr>
            <a:r>
              <a:rPr kumimoji="0" lang="ja-JP" altLang="en-US" sz="1359" b="1" i="0" u="none" strike="noStrike" kern="1200" cap="none" spc="0" normalizeH="0" baseline="0" noProof="0" dirty="0">
                <a:ln>
                  <a:noFill/>
                </a:ln>
                <a:solidFill>
                  <a:prstClr val="black"/>
                </a:solidFill>
                <a:uLnTx/>
                <a:uFillTx/>
                <a:latin typeface="Meiryo UI" panose="020B0604030504040204" pitchFamily="50" charset="-128"/>
                <a:ea typeface="Meiryo UI" panose="020B0604030504040204" pitchFamily="50" charset="-128"/>
              </a:rPr>
              <a:t>参加無料</a:t>
            </a:r>
            <a:endParaRPr kumimoji="0" lang="en-US" altLang="ja-JP" sz="1359" b="1" i="0" u="none" strike="noStrike" kern="1200" cap="none" spc="0" normalizeH="0" baseline="0" noProof="0" dirty="0">
              <a:ln>
                <a:noFill/>
              </a:ln>
              <a:solidFill>
                <a:prstClr val="black"/>
              </a:solidFill>
              <a:uLnTx/>
              <a:uFillTx/>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A3CD8BA6-32EA-A436-B2F2-945CEB9DB131}"/>
              </a:ext>
            </a:extLst>
          </p:cNvPr>
          <p:cNvSpPr txBox="1"/>
          <p:nvPr/>
        </p:nvSpPr>
        <p:spPr>
          <a:xfrm>
            <a:off x="327135" y="9446672"/>
            <a:ext cx="1029351" cy="586314"/>
          </a:xfrm>
          <a:prstGeom prst="rect">
            <a:avLst/>
          </a:prstGeom>
          <a:noFill/>
        </p:spPr>
        <p:txBody>
          <a:bodyPr wrap="square" rtlCol="0">
            <a:spAutoFit/>
          </a:bodyPr>
          <a:lstStyle/>
          <a:p>
            <a:pPr marL="0" marR="0" lvl="0" indent="0" algn="l" defTabSz="925561" rtl="0" eaLnBrk="1" fontAlgn="auto" latinLnBrk="0" hangingPunct="1">
              <a:lnSpc>
                <a:spcPct val="100000"/>
              </a:lnSpc>
              <a:spcBef>
                <a:spcPts val="0"/>
              </a:spcBef>
              <a:spcAft>
                <a:spcPts val="0"/>
              </a:spcAft>
              <a:buClrTx/>
              <a:buSzTx/>
              <a:buFontTx/>
              <a:buNone/>
              <a:tabLst/>
              <a:defRPr/>
            </a:pPr>
            <a:r>
              <a:rPr kumimoji="1" lang="ja-JP" altLang="en-US" sz="107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主催　大阪府</a:t>
            </a:r>
            <a:endParaRPr kumimoji="1" lang="en-US" altLang="ja-JP" sz="107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p>
            <a:pPr marL="0" marR="0" lvl="0" indent="0" algn="l" defTabSz="925561" rtl="0" eaLnBrk="1" fontAlgn="auto" latinLnBrk="0" hangingPunct="1">
              <a:lnSpc>
                <a:spcPct val="100000"/>
              </a:lnSpc>
              <a:spcBef>
                <a:spcPts val="0"/>
              </a:spcBef>
              <a:spcAft>
                <a:spcPts val="0"/>
              </a:spcAft>
              <a:buClrTx/>
              <a:buSzTx/>
              <a:buFontTx/>
              <a:buNone/>
              <a:tabLst/>
              <a:defRPr/>
            </a:pPr>
            <a:r>
              <a:rPr kumimoji="1" lang="ja-JP" altLang="en-US" sz="107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　　　</a:t>
            </a:r>
            <a:endParaRPr kumimoji="1" lang="en-US" altLang="ja-JP" sz="107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p>
            <a:pPr marL="0" marR="0" lvl="0" indent="0" algn="l" defTabSz="925561" rtl="0" eaLnBrk="1" fontAlgn="auto" latinLnBrk="0" hangingPunct="1">
              <a:lnSpc>
                <a:spcPct val="100000"/>
              </a:lnSpc>
              <a:spcBef>
                <a:spcPts val="0"/>
              </a:spcBef>
              <a:spcAft>
                <a:spcPts val="0"/>
              </a:spcAft>
              <a:buClrTx/>
              <a:buSzTx/>
              <a:buFontTx/>
              <a:buNone/>
              <a:tabLst/>
              <a:defRPr/>
            </a:pPr>
            <a:r>
              <a:rPr kumimoji="1" lang="ja-JP" altLang="en-US" sz="107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　　　</a:t>
            </a:r>
            <a:endParaRPr kumimoji="1" lang="en-US" altLang="ja-JP" sz="107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884692AF-1A92-8A8C-6C42-A42439007F27}"/>
              </a:ext>
            </a:extLst>
          </p:cNvPr>
          <p:cNvSpPr txBox="1"/>
          <p:nvPr/>
        </p:nvSpPr>
        <p:spPr>
          <a:xfrm>
            <a:off x="1497567" y="9446672"/>
            <a:ext cx="5604218" cy="738664"/>
          </a:xfrm>
          <a:prstGeom prst="rect">
            <a:avLst/>
          </a:prstGeom>
          <a:noFill/>
        </p:spPr>
        <p:txBody>
          <a:bodyPr wrap="square" rtlCol="0">
            <a:spAutoFit/>
          </a:bodyPr>
          <a:lstStyle/>
          <a:p>
            <a:pPr marL="0" marR="0" lvl="0" indent="0" algn="l" defTabSz="925561" rtl="0" eaLnBrk="1" fontAlgn="auto" latinLnBrk="0" hangingPunct="1">
              <a:lnSpc>
                <a:spcPct val="100000"/>
              </a:lnSpc>
              <a:spcBef>
                <a:spcPts val="0"/>
              </a:spcBef>
              <a:spcAft>
                <a:spcPts val="0"/>
              </a:spcAft>
              <a:buClrTx/>
              <a:buSzTx/>
              <a:buFontTx/>
              <a:buNone/>
              <a:tabLst/>
              <a:defRPr/>
            </a:pPr>
            <a:r>
              <a:rPr kumimoji="1" lang="ja-JP" altLang="en-US" sz="105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問合せ先　</a:t>
            </a:r>
            <a:r>
              <a:rPr kumimoji="1" lang="ja-JP" altLang="en-US" sz="1050" i="0" u="none" strike="noStrike" kern="1200" cap="none" spc="0" normalizeH="0" baseline="0" noProof="0" dirty="0" err="1">
                <a:ln>
                  <a:noFill/>
                </a:ln>
                <a:effectLst/>
                <a:uLnTx/>
                <a:uFillTx/>
                <a:latin typeface="Meiryo UI" panose="020B0604030504040204" pitchFamily="50" charset="-128"/>
                <a:ea typeface="Meiryo UI" panose="020B0604030504040204" pitchFamily="50" charset="-128"/>
              </a:rPr>
              <a:t>大阪府障がい</a:t>
            </a:r>
            <a:r>
              <a:rPr kumimoji="1" lang="ja-JP" altLang="en-US" sz="105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者雇用促進センター</a:t>
            </a:r>
            <a:endParaRPr kumimoji="1" lang="en-US" altLang="ja-JP" sz="105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p>
            <a:pPr marL="0" marR="0" lvl="0" indent="0" algn="l" defTabSz="925561" rtl="0" eaLnBrk="1" fontAlgn="auto" latinLnBrk="0" hangingPunct="1">
              <a:lnSpc>
                <a:spcPct val="100000"/>
              </a:lnSpc>
              <a:spcBef>
                <a:spcPts val="0"/>
              </a:spcBef>
              <a:spcAft>
                <a:spcPts val="0"/>
              </a:spcAft>
              <a:buClrTx/>
              <a:buSzTx/>
              <a:buFontTx/>
              <a:buNone/>
              <a:tabLst/>
              <a:defRPr/>
            </a:pPr>
            <a:r>
              <a:rPr kumimoji="1" lang="ja-JP" altLang="en-US" sz="105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　　　　　 （大阪府 商工労働部 雇用推進室 就業促進課 障がい者雇用促進ｸﾞﾙｰﾌﾟ）</a:t>
            </a:r>
          </a:p>
          <a:p>
            <a:pPr marL="0" marR="0" lvl="0" indent="0" algn="l" defTabSz="925561" rtl="0" eaLnBrk="1" fontAlgn="auto" latinLnBrk="0" hangingPunct="1">
              <a:lnSpc>
                <a:spcPct val="100000"/>
              </a:lnSpc>
              <a:spcBef>
                <a:spcPts val="0"/>
              </a:spcBef>
              <a:spcAft>
                <a:spcPts val="0"/>
              </a:spcAft>
              <a:buClrTx/>
              <a:buSzTx/>
              <a:buFontTx/>
              <a:buNone/>
              <a:tabLst/>
              <a:defRPr/>
            </a:pPr>
            <a:r>
              <a:rPr kumimoji="1" lang="ja-JP" altLang="en-US" sz="105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　　　　　　　</a:t>
            </a:r>
            <a:r>
              <a:rPr kumimoji="1" lang="en-US" altLang="ja-JP" sz="105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TEL</a:t>
            </a:r>
            <a:r>
              <a:rPr kumimoji="1" lang="ja-JP" altLang="en-US" sz="105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　</a:t>
            </a:r>
            <a:r>
              <a:rPr kumimoji="1" lang="en-US" altLang="ja-JP" sz="105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06-6360-9077</a:t>
            </a:r>
            <a:r>
              <a:rPr kumimoji="1" lang="ja-JP" altLang="en-US" sz="105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　　</a:t>
            </a:r>
            <a:r>
              <a:rPr kumimoji="1" lang="en-US" altLang="ja-JP" sz="105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FAX</a:t>
            </a:r>
            <a:r>
              <a:rPr kumimoji="1" lang="ja-JP" altLang="en-US" sz="105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　</a:t>
            </a:r>
            <a:r>
              <a:rPr kumimoji="1" lang="en-US" altLang="ja-JP" sz="105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06-6360-9079</a:t>
            </a:r>
            <a:r>
              <a:rPr kumimoji="1" lang="ja-JP" altLang="en-US" sz="105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　</a:t>
            </a:r>
            <a:endParaRPr kumimoji="1" lang="en-US" altLang="ja-JP" sz="105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p>
            <a:pPr marL="0" marR="0" lvl="0" indent="0" algn="l" defTabSz="925561" rtl="0" eaLnBrk="1" fontAlgn="auto" latinLnBrk="0" hangingPunct="1">
              <a:lnSpc>
                <a:spcPct val="100000"/>
              </a:lnSpc>
              <a:spcBef>
                <a:spcPts val="0"/>
              </a:spcBef>
              <a:spcAft>
                <a:spcPts val="0"/>
              </a:spcAft>
              <a:buClrTx/>
              <a:buSzTx/>
              <a:buFontTx/>
              <a:buNone/>
              <a:tabLst/>
              <a:defRPr/>
            </a:pPr>
            <a:r>
              <a:rPr kumimoji="1" lang="ja-JP" altLang="en-US" sz="105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　　　　　　　</a:t>
            </a:r>
            <a:r>
              <a:rPr kumimoji="1" lang="en-US" altLang="ja-JP" sz="105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E-mail</a:t>
            </a:r>
            <a:r>
              <a:rPr kumimoji="1" lang="ja-JP" altLang="en-US" sz="105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　 </a:t>
            </a:r>
            <a:r>
              <a:rPr kumimoji="1" lang="en-US" altLang="ja-JP" sz="105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shugyosokushin-g04@gbox.pref.osaka.lg.jp</a:t>
            </a:r>
            <a:r>
              <a:rPr kumimoji="1" lang="ja-JP" altLang="en-US" sz="105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　　 　　　　　</a:t>
            </a:r>
            <a:endParaRPr kumimoji="1" lang="en-US" altLang="ja-JP" sz="105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sp>
        <p:nvSpPr>
          <p:cNvPr id="2" name="四角形: 角を丸くする 4">
            <a:extLst>
              <a:ext uri="{FF2B5EF4-FFF2-40B4-BE49-F238E27FC236}">
                <a16:creationId xmlns:a16="http://schemas.microsoft.com/office/drawing/2014/main" id="{527E454C-DEBB-C6EA-8A6C-9601B491E3EA}"/>
              </a:ext>
            </a:extLst>
          </p:cNvPr>
          <p:cNvSpPr txBox="1"/>
          <p:nvPr/>
        </p:nvSpPr>
        <p:spPr>
          <a:xfrm>
            <a:off x="344231" y="811191"/>
            <a:ext cx="4823514" cy="1193704"/>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61173" tIns="61173" rIns="61173" bIns="61173" numCol="1" spcCol="1270" anchor="t" anchorCtr="0">
            <a:noAutofit/>
          </a:bodyPr>
          <a:lstStyle/>
          <a:p>
            <a:pPr marL="0" marR="0" lvl="0" indent="0" defTabSz="925561"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rPr>
              <a:t>すながわ高等支援学校</a:t>
            </a:r>
            <a:endParaRPr kumimoji="1" lang="en-US" altLang="ja-JP" sz="3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endParaRPr>
          </a:p>
          <a:p>
            <a:pPr marL="0" marR="0" lvl="0" indent="0" defTabSz="925561"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rPr>
              <a:t>見学セミナー</a:t>
            </a:r>
          </a:p>
          <a:p>
            <a:pPr marL="0" marR="0" lvl="0" indent="0" defTabSz="713674" rtl="0" eaLnBrk="1" fontAlgn="auto" latinLnBrk="0" hangingPunct="1">
              <a:lnSpc>
                <a:spcPct val="90000"/>
              </a:lnSpc>
              <a:spcBef>
                <a:spcPct val="0"/>
              </a:spcBef>
              <a:spcAft>
                <a:spcPct val="35000"/>
              </a:spcAft>
              <a:buClrTx/>
              <a:buSzTx/>
              <a:buFontTx/>
              <a:buNone/>
              <a:tabLst/>
              <a:defRPr/>
            </a:pPr>
            <a:endParaRPr kumimoji="0" lang="ja-JP" altLang="en-US" sz="1249" b="1"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endParaRPr>
          </a:p>
        </p:txBody>
      </p:sp>
      <p:sp>
        <p:nvSpPr>
          <p:cNvPr id="8" name="平行四辺形 7">
            <a:extLst>
              <a:ext uri="{FF2B5EF4-FFF2-40B4-BE49-F238E27FC236}">
                <a16:creationId xmlns:a16="http://schemas.microsoft.com/office/drawing/2014/main" id="{D48E4652-867E-E68A-C855-F4BFF2FE7342}"/>
              </a:ext>
            </a:extLst>
          </p:cNvPr>
          <p:cNvSpPr/>
          <p:nvPr/>
        </p:nvSpPr>
        <p:spPr bwMode="auto">
          <a:xfrm>
            <a:off x="2685627" y="513148"/>
            <a:ext cx="4525362" cy="2870735"/>
          </a:xfrm>
          <a:custGeom>
            <a:avLst/>
            <a:gdLst>
              <a:gd name="connsiteX0" fmla="*/ 0 w 4585854"/>
              <a:gd name="connsiteY0" fmla="*/ 3028139 h 3028139"/>
              <a:gd name="connsiteX1" fmla="*/ 1307581 w 4585854"/>
              <a:gd name="connsiteY1" fmla="*/ 0 h 3028139"/>
              <a:gd name="connsiteX2" fmla="*/ 4585854 w 4585854"/>
              <a:gd name="connsiteY2" fmla="*/ 0 h 3028139"/>
              <a:gd name="connsiteX3" fmla="*/ 3278273 w 4585854"/>
              <a:gd name="connsiteY3" fmla="*/ 3028139 h 3028139"/>
              <a:gd name="connsiteX4" fmla="*/ 0 w 4585854"/>
              <a:gd name="connsiteY4" fmla="*/ 3028139 h 3028139"/>
              <a:gd name="connsiteX0" fmla="*/ 0 w 3278273"/>
              <a:gd name="connsiteY0" fmla="*/ 3041391 h 3041391"/>
              <a:gd name="connsiteX1" fmla="*/ 1307581 w 3278273"/>
              <a:gd name="connsiteY1" fmla="*/ 13252 h 3041391"/>
              <a:gd name="connsiteX2" fmla="*/ 3220880 w 3278273"/>
              <a:gd name="connsiteY2" fmla="*/ 0 h 3041391"/>
              <a:gd name="connsiteX3" fmla="*/ 3278273 w 3278273"/>
              <a:gd name="connsiteY3" fmla="*/ 3041391 h 3041391"/>
              <a:gd name="connsiteX4" fmla="*/ 0 w 3278273"/>
              <a:gd name="connsiteY4" fmla="*/ 3041391 h 3041391"/>
              <a:gd name="connsiteX0" fmla="*/ 0 w 3220880"/>
              <a:gd name="connsiteY0" fmla="*/ 3041391 h 3041391"/>
              <a:gd name="connsiteX1" fmla="*/ 1307581 w 3220880"/>
              <a:gd name="connsiteY1" fmla="*/ 13252 h 3041391"/>
              <a:gd name="connsiteX2" fmla="*/ 3220880 w 3220880"/>
              <a:gd name="connsiteY2" fmla="*/ 0 h 3041391"/>
              <a:gd name="connsiteX3" fmla="*/ 3198760 w 3220880"/>
              <a:gd name="connsiteY3" fmla="*/ 3041391 h 3041391"/>
              <a:gd name="connsiteX4" fmla="*/ 0 w 3220880"/>
              <a:gd name="connsiteY4" fmla="*/ 3041391 h 3041391"/>
              <a:gd name="connsiteX0" fmla="*/ 0 w 3220880"/>
              <a:gd name="connsiteY0" fmla="*/ 3041391 h 3041391"/>
              <a:gd name="connsiteX1" fmla="*/ 1307581 w 3220880"/>
              <a:gd name="connsiteY1" fmla="*/ 13252 h 3041391"/>
              <a:gd name="connsiteX2" fmla="*/ 3220880 w 3220880"/>
              <a:gd name="connsiteY2" fmla="*/ 0 h 3041391"/>
              <a:gd name="connsiteX3" fmla="*/ 3213501 w 3220880"/>
              <a:gd name="connsiteY3" fmla="*/ 3041391 h 3041391"/>
              <a:gd name="connsiteX4" fmla="*/ 0 w 3220880"/>
              <a:gd name="connsiteY4" fmla="*/ 3041391 h 3041391"/>
              <a:gd name="connsiteX0" fmla="*/ 0 w 3220880"/>
              <a:gd name="connsiteY0" fmla="*/ 3041391 h 3041391"/>
              <a:gd name="connsiteX1" fmla="*/ 1444201 w 3220880"/>
              <a:gd name="connsiteY1" fmla="*/ 13252 h 3041391"/>
              <a:gd name="connsiteX2" fmla="*/ 3220880 w 3220880"/>
              <a:gd name="connsiteY2" fmla="*/ 0 h 3041391"/>
              <a:gd name="connsiteX3" fmla="*/ 3213501 w 3220880"/>
              <a:gd name="connsiteY3" fmla="*/ 3041391 h 3041391"/>
              <a:gd name="connsiteX4" fmla="*/ 0 w 3220880"/>
              <a:gd name="connsiteY4" fmla="*/ 3041391 h 3041391"/>
              <a:gd name="connsiteX0" fmla="*/ 0 w 3988054"/>
              <a:gd name="connsiteY0" fmla="*/ 3032105 h 3041391"/>
              <a:gd name="connsiteX1" fmla="*/ 2211375 w 3988054"/>
              <a:gd name="connsiteY1" fmla="*/ 13252 h 3041391"/>
              <a:gd name="connsiteX2" fmla="*/ 3988054 w 3988054"/>
              <a:gd name="connsiteY2" fmla="*/ 0 h 3041391"/>
              <a:gd name="connsiteX3" fmla="*/ 3980675 w 3988054"/>
              <a:gd name="connsiteY3" fmla="*/ 3041391 h 3041391"/>
              <a:gd name="connsiteX4" fmla="*/ 0 w 3988054"/>
              <a:gd name="connsiteY4" fmla="*/ 3032105 h 3041391"/>
              <a:gd name="connsiteX0" fmla="*/ 0 w 3567684"/>
              <a:gd name="connsiteY0" fmla="*/ 3032105 h 3041391"/>
              <a:gd name="connsiteX1" fmla="*/ 1791005 w 3567684"/>
              <a:gd name="connsiteY1" fmla="*/ 13252 h 3041391"/>
              <a:gd name="connsiteX2" fmla="*/ 3567684 w 3567684"/>
              <a:gd name="connsiteY2" fmla="*/ 0 h 3041391"/>
              <a:gd name="connsiteX3" fmla="*/ 3560305 w 3567684"/>
              <a:gd name="connsiteY3" fmla="*/ 3041391 h 3041391"/>
              <a:gd name="connsiteX4" fmla="*/ 0 w 3567684"/>
              <a:gd name="connsiteY4" fmla="*/ 3032105 h 3041391"/>
              <a:gd name="connsiteX0" fmla="*/ 0 w 3588702"/>
              <a:gd name="connsiteY0" fmla="*/ 3060360 h 3060360"/>
              <a:gd name="connsiteX1" fmla="*/ 1812023 w 3588702"/>
              <a:gd name="connsiteY1" fmla="*/ 13252 h 3060360"/>
              <a:gd name="connsiteX2" fmla="*/ 3588702 w 3588702"/>
              <a:gd name="connsiteY2" fmla="*/ 0 h 3060360"/>
              <a:gd name="connsiteX3" fmla="*/ 3581323 w 3588702"/>
              <a:gd name="connsiteY3" fmla="*/ 3041391 h 3060360"/>
              <a:gd name="connsiteX4" fmla="*/ 0 w 3588702"/>
              <a:gd name="connsiteY4" fmla="*/ 3060360 h 3060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8702" h="3060360">
                <a:moveTo>
                  <a:pt x="0" y="3060360"/>
                </a:moveTo>
                <a:lnTo>
                  <a:pt x="1812023" y="13252"/>
                </a:lnTo>
                <a:lnTo>
                  <a:pt x="3588702" y="0"/>
                </a:lnTo>
                <a:cubicBezTo>
                  <a:pt x="3586242" y="1013797"/>
                  <a:pt x="3583783" y="2027594"/>
                  <a:pt x="3581323" y="3041391"/>
                </a:cubicBezTo>
                <a:lnTo>
                  <a:pt x="0" y="3060360"/>
                </a:lnTo>
                <a:close/>
              </a:path>
            </a:pathLst>
          </a:custGeom>
          <a:solidFill>
            <a:schemeClr val="accent3">
              <a:lumMod val="20000"/>
              <a:lumOff val="80000"/>
            </a:schemeClr>
          </a:solidFill>
          <a:ln w="9525">
            <a:noFill/>
            <a:miter lim="800000"/>
            <a:headEnd/>
            <a:tailEnd/>
          </a:ln>
        </p:spPr>
        <p:txBody>
          <a:bodyPr wrap="square" lIns="180000" tIns="72000" rIns="180000" bIns="72000" rtlCol="0" anchor="ctr">
            <a:noAutofit/>
          </a:bodyPr>
          <a:lstStyle/>
          <a:p>
            <a:pPr algn="ctr" eaLnBrk="1" hangingPunct="1">
              <a:spcBef>
                <a:spcPct val="0"/>
              </a:spcBef>
              <a:buNone/>
            </a:pPr>
            <a:endParaRPr kumimoji="1" lang="ja-JP" altLang="en-US" sz="1200" b="1" dirty="0">
              <a:latin typeface="UD デジタル 教科書体 NP-B" panose="02020700000000000000" pitchFamily="18" charset="-128"/>
              <a:ea typeface="UD デジタル 教科書体 NP-B" panose="02020700000000000000" pitchFamily="18" charset="-128"/>
            </a:endParaRPr>
          </a:p>
        </p:txBody>
      </p:sp>
      <p:sp>
        <p:nvSpPr>
          <p:cNvPr id="9" name="正方形/長方形 8">
            <a:extLst>
              <a:ext uri="{FF2B5EF4-FFF2-40B4-BE49-F238E27FC236}">
                <a16:creationId xmlns:a16="http://schemas.microsoft.com/office/drawing/2014/main" id="{E9C5BED9-156C-7894-FEBF-54CCAAF5E8E2}"/>
              </a:ext>
            </a:extLst>
          </p:cNvPr>
          <p:cNvSpPr/>
          <p:nvPr/>
        </p:nvSpPr>
        <p:spPr bwMode="auto">
          <a:xfrm>
            <a:off x="401479" y="2024382"/>
            <a:ext cx="374072" cy="965189"/>
          </a:xfrm>
          <a:prstGeom prst="rect">
            <a:avLst/>
          </a:prstGeom>
          <a:solidFill>
            <a:srgbClr val="FFFF66"/>
          </a:solidFill>
          <a:ln w="6350">
            <a:solidFill>
              <a:srgbClr val="FF9933"/>
            </a:solidFill>
            <a:miter lim="800000"/>
            <a:headEnd/>
            <a:tailEnd/>
          </a:ln>
        </p:spPr>
        <p:txBody>
          <a:bodyPr vert="eaVert" wrap="none" lIns="180000" tIns="72000" rIns="180000" bIns="72000" rtlCol="0" anchor="ctr"/>
          <a:lstStyle/>
          <a:p>
            <a:pPr algn="ctr" eaLnBrk="1" hangingPunct="1">
              <a:spcBef>
                <a:spcPct val="0"/>
              </a:spcBef>
              <a:buNone/>
            </a:pPr>
            <a:r>
              <a:rPr kumimoji="1" lang="ja-JP" altLang="en-US" sz="1200" b="1" dirty="0">
                <a:latin typeface="Meiryo UI" panose="020B0604030504040204" pitchFamily="50" charset="-128"/>
                <a:ea typeface="Meiryo UI" panose="020B0604030504040204" pitchFamily="50" charset="-128"/>
              </a:rPr>
              <a:t>開催日時</a:t>
            </a:r>
          </a:p>
        </p:txBody>
      </p:sp>
      <p:sp>
        <p:nvSpPr>
          <p:cNvPr id="11" name="楕円 10">
            <a:extLst>
              <a:ext uri="{FF2B5EF4-FFF2-40B4-BE49-F238E27FC236}">
                <a16:creationId xmlns:a16="http://schemas.microsoft.com/office/drawing/2014/main" id="{B638F76B-B9EF-39FD-33B4-E2D4C90B3D87}"/>
              </a:ext>
            </a:extLst>
          </p:cNvPr>
          <p:cNvSpPr/>
          <p:nvPr/>
        </p:nvSpPr>
        <p:spPr bwMode="auto">
          <a:xfrm>
            <a:off x="2678756" y="1983080"/>
            <a:ext cx="470696" cy="435641"/>
          </a:xfrm>
          <a:prstGeom prst="ellipse">
            <a:avLst/>
          </a:prstGeom>
          <a:solidFill>
            <a:srgbClr val="FFFF66"/>
          </a:solidFill>
          <a:ln w="9525">
            <a:noFill/>
            <a:miter lim="800000"/>
            <a:headEnd/>
            <a:tailEnd/>
          </a:ln>
        </p:spPr>
        <p:txBody>
          <a:bodyPr wrap="none" lIns="180000" tIns="72000" rIns="180000" bIns="72000" rtlCol="0" anchor="ctr"/>
          <a:lstStyle/>
          <a:p>
            <a:pPr algn="ctr" eaLnBrk="1" hangingPunct="1">
              <a:spcBef>
                <a:spcPct val="0"/>
              </a:spcBef>
              <a:buNone/>
            </a:pPr>
            <a:endParaRPr kumimoji="1" lang="ja-JP" altLang="en-US" sz="1200" b="1" dirty="0">
              <a:latin typeface="UD デジタル 教科書体 NP-B" panose="02020700000000000000" pitchFamily="18" charset="-128"/>
              <a:ea typeface="UD デジタル 教科書体 NP-B" panose="02020700000000000000" pitchFamily="18" charset="-128"/>
            </a:endParaRPr>
          </a:p>
        </p:txBody>
      </p:sp>
      <p:sp>
        <p:nvSpPr>
          <p:cNvPr id="10" name="四角形: 角を丸くする 4">
            <a:extLst>
              <a:ext uri="{FF2B5EF4-FFF2-40B4-BE49-F238E27FC236}">
                <a16:creationId xmlns:a16="http://schemas.microsoft.com/office/drawing/2014/main" id="{8657D4EC-CD74-82E0-448F-8CF6AB5185B1}"/>
              </a:ext>
            </a:extLst>
          </p:cNvPr>
          <p:cNvSpPr txBox="1"/>
          <p:nvPr/>
        </p:nvSpPr>
        <p:spPr>
          <a:xfrm>
            <a:off x="855436" y="1907682"/>
            <a:ext cx="4143839" cy="1193704"/>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61173" tIns="61173" rIns="61173" bIns="61173" numCol="1" spcCol="1270" anchor="t" anchorCtr="0">
            <a:noAutofit/>
          </a:bodyPr>
          <a:lstStyle/>
          <a:p>
            <a:pPr marL="0" marR="0" lvl="0" indent="0" defTabSz="925561" rtl="0" eaLnBrk="1" fontAlgn="auto" latinLnBrk="0" hangingPunct="1">
              <a:lnSpc>
                <a:spcPct val="100000"/>
              </a:lnSpc>
              <a:spcBef>
                <a:spcPts val="0"/>
              </a:spcBef>
              <a:spcAft>
                <a:spcPts val="0"/>
              </a:spcAft>
              <a:buClrTx/>
              <a:buSzTx/>
              <a:buFontTx/>
              <a:buNone/>
              <a:tabLst/>
              <a:defRPr/>
            </a:pPr>
            <a:r>
              <a:rPr kumimoji="1" lang="en-US" altLang="ja-JP" sz="2800" b="1" i="1"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rPr>
              <a:t>2026.</a:t>
            </a:r>
            <a:r>
              <a:rPr kumimoji="1" lang="en-US" altLang="ja-JP" sz="2800" b="1" i="1" dirty="0">
                <a:solidFill>
                  <a:prstClr val="white"/>
                </a:solidFill>
                <a:latin typeface="Meiryo UI" panose="020B0604030504040204" pitchFamily="50" charset="-128"/>
                <a:ea typeface="Meiryo UI" panose="020B0604030504040204" pitchFamily="50" charset="-128"/>
              </a:rPr>
              <a:t>7.7 </a:t>
            </a:r>
            <a:r>
              <a:rPr kumimoji="1" lang="ja-JP" altLang="en-US" sz="2800" b="1" i="1" dirty="0">
                <a:solidFill>
                  <a:srgbClr val="333399"/>
                </a:solidFill>
                <a:latin typeface="Meiryo UI" panose="020B0604030504040204" pitchFamily="50" charset="-128"/>
                <a:ea typeface="Meiryo UI" panose="020B0604030504040204" pitchFamily="50" charset="-128"/>
              </a:rPr>
              <a:t>火</a:t>
            </a:r>
            <a:endParaRPr kumimoji="1" lang="en-US" altLang="ja-JP" sz="2400" b="1" i="1" dirty="0">
              <a:solidFill>
                <a:srgbClr val="333399"/>
              </a:solidFill>
              <a:latin typeface="Meiryo UI" panose="020B0604030504040204" pitchFamily="50" charset="-128"/>
              <a:ea typeface="Meiryo UI" panose="020B0604030504040204" pitchFamily="50" charset="-128"/>
            </a:endParaRPr>
          </a:p>
          <a:p>
            <a:pPr marL="0" marR="0" lvl="0" indent="0" defTabSz="925561" rtl="0" eaLnBrk="1" fontAlgn="auto" latinLnBrk="0" hangingPunct="1">
              <a:lnSpc>
                <a:spcPct val="100000"/>
              </a:lnSpc>
              <a:spcBef>
                <a:spcPts val="0"/>
              </a:spcBef>
              <a:spcAft>
                <a:spcPts val="0"/>
              </a:spcAft>
              <a:buClrTx/>
              <a:buSzTx/>
              <a:buFontTx/>
              <a:buNone/>
              <a:tabLst/>
              <a:defRPr/>
            </a:pPr>
            <a:r>
              <a:rPr kumimoji="1" lang="en-US" altLang="ja-JP" sz="2400" b="1" i="1"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rPr>
              <a:t>1</a:t>
            </a:r>
            <a:r>
              <a:rPr kumimoji="1" lang="en-US" altLang="ja-JP" sz="2400" b="1" i="1" dirty="0">
                <a:solidFill>
                  <a:prstClr val="white"/>
                </a:solidFill>
                <a:latin typeface="Meiryo UI" panose="020B0604030504040204" pitchFamily="50" charset="-128"/>
                <a:ea typeface="Meiryo UI" panose="020B0604030504040204" pitchFamily="50" charset="-128"/>
              </a:rPr>
              <a:t>3:00</a:t>
            </a:r>
            <a:r>
              <a:rPr kumimoji="1" lang="ja-JP" altLang="en-US" sz="2400" b="1" i="1" dirty="0">
                <a:solidFill>
                  <a:prstClr val="white"/>
                </a:solidFill>
                <a:latin typeface="Meiryo UI" panose="020B0604030504040204" pitchFamily="50" charset="-128"/>
                <a:ea typeface="Meiryo UI" panose="020B0604030504040204" pitchFamily="50" charset="-128"/>
              </a:rPr>
              <a:t>～</a:t>
            </a:r>
            <a:r>
              <a:rPr kumimoji="1" lang="en-US" altLang="ja-JP" sz="2400" b="1" i="1" dirty="0">
                <a:solidFill>
                  <a:prstClr val="white"/>
                </a:solidFill>
                <a:latin typeface="Meiryo UI" panose="020B0604030504040204" pitchFamily="50" charset="-128"/>
                <a:ea typeface="Meiryo UI" panose="020B0604030504040204" pitchFamily="50" charset="-128"/>
              </a:rPr>
              <a:t>15:50</a:t>
            </a:r>
          </a:p>
          <a:p>
            <a:pPr marL="0" marR="0" lvl="0" indent="0" defTabSz="925561" rtl="0" eaLnBrk="1" fontAlgn="auto" latinLnBrk="0" hangingPunct="1">
              <a:lnSpc>
                <a:spcPct val="100000"/>
              </a:lnSpc>
              <a:spcBef>
                <a:spcPts val="0"/>
              </a:spcBef>
              <a:spcAft>
                <a:spcPts val="0"/>
              </a:spcAft>
              <a:buClrTx/>
              <a:buSzTx/>
              <a:buFontTx/>
              <a:buNone/>
              <a:tabLst/>
              <a:defRPr/>
            </a:pPr>
            <a:r>
              <a:rPr kumimoji="1" lang="ja-JP" altLang="en-US" sz="1400" b="1" i="1" dirty="0">
                <a:solidFill>
                  <a:prstClr val="white"/>
                </a:solidFill>
                <a:latin typeface="Meiryo UI" panose="020B0604030504040204" pitchFamily="50" charset="-128"/>
                <a:ea typeface="Meiryo UI" panose="020B0604030504040204" pitchFamily="50" charset="-128"/>
              </a:rPr>
              <a:t>受付開始</a:t>
            </a:r>
            <a:r>
              <a:rPr kumimoji="1" lang="en-US" altLang="ja-JP" sz="1400" b="1" i="1" dirty="0">
                <a:solidFill>
                  <a:schemeClr val="bg1"/>
                </a:solidFill>
                <a:latin typeface="Meiryo UI" panose="020B0604030504040204" pitchFamily="50" charset="-128"/>
                <a:ea typeface="Meiryo UI" panose="020B0604030504040204" pitchFamily="50" charset="-128"/>
              </a:rPr>
              <a:t>12:30</a:t>
            </a:r>
            <a:r>
              <a:rPr kumimoji="1" lang="ja-JP" altLang="en-US" sz="1400" b="1" i="1" dirty="0">
                <a:solidFill>
                  <a:schemeClr val="bg1"/>
                </a:solidFill>
                <a:latin typeface="Meiryo UI" panose="020B0604030504040204" pitchFamily="50" charset="-128"/>
                <a:ea typeface="Meiryo UI" panose="020B0604030504040204" pitchFamily="50" charset="-128"/>
              </a:rPr>
              <a:t>～</a:t>
            </a:r>
            <a:endParaRPr kumimoji="1" lang="ja-JP" altLang="en-US" sz="1400" b="1" i="1"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endParaRPr>
          </a:p>
          <a:p>
            <a:pPr marL="0" marR="0" lvl="0" indent="0" defTabSz="713674" rtl="0" eaLnBrk="1" fontAlgn="auto" latinLnBrk="0" hangingPunct="1">
              <a:lnSpc>
                <a:spcPct val="90000"/>
              </a:lnSpc>
              <a:spcBef>
                <a:spcPct val="0"/>
              </a:spcBef>
              <a:spcAft>
                <a:spcPct val="35000"/>
              </a:spcAft>
              <a:buClrTx/>
              <a:buSzTx/>
              <a:buFontTx/>
              <a:buNone/>
              <a:tabLst/>
              <a:defRPr/>
            </a:pPr>
            <a:endParaRPr kumimoji="0" lang="ja-JP" altLang="en-US" sz="1249" b="1"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endParaRPr>
          </a:p>
        </p:txBody>
      </p:sp>
      <p:sp>
        <p:nvSpPr>
          <p:cNvPr id="12" name="正方形/長方形 11">
            <a:extLst>
              <a:ext uri="{FF2B5EF4-FFF2-40B4-BE49-F238E27FC236}">
                <a16:creationId xmlns:a16="http://schemas.microsoft.com/office/drawing/2014/main" id="{0DA296C0-B8F4-DE41-8D40-AC5057E53CE7}"/>
              </a:ext>
            </a:extLst>
          </p:cNvPr>
          <p:cNvSpPr/>
          <p:nvPr/>
        </p:nvSpPr>
        <p:spPr bwMode="auto">
          <a:xfrm>
            <a:off x="3611482" y="2186644"/>
            <a:ext cx="728484" cy="256081"/>
          </a:xfrm>
          <a:prstGeom prst="rect">
            <a:avLst/>
          </a:prstGeom>
          <a:solidFill>
            <a:srgbClr val="FFFF66"/>
          </a:solidFill>
          <a:ln w="6350">
            <a:solidFill>
              <a:srgbClr val="FF9933"/>
            </a:solidFill>
            <a:miter lim="800000"/>
            <a:headEnd/>
            <a:tailEnd/>
          </a:ln>
        </p:spPr>
        <p:txBody>
          <a:bodyPr vert="horz" wrap="none" lIns="180000" tIns="72000" rIns="180000" bIns="72000" rtlCol="0" anchor="ctr"/>
          <a:lstStyle/>
          <a:p>
            <a:pPr algn="ctr" eaLnBrk="1" hangingPunct="1">
              <a:spcBef>
                <a:spcPct val="0"/>
              </a:spcBef>
              <a:buNone/>
            </a:pPr>
            <a:r>
              <a:rPr kumimoji="1" lang="ja-JP" altLang="en-US" sz="1200" b="1" dirty="0">
                <a:latin typeface="Meiryo UI" panose="020B0604030504040204" pitchFamily="50" charset="-128"/>
                <a:ea typeface="Meiryo UI" panose="020B0604030504040204" pitchFamily="50" charset="-128"/>
              </a:rPr>
              <a:t>対象</a:t>
            </a:r>
          </a:p>
        </p:txBody>
      </p:sp>
      <p:sp>
        <p:nvSpPr>
          <p:cNvPr id="15" name="正方形/長方形 14">
            <a:extLst>
              <a:ext uri="{FF2B5EF4-FFF2-40B4-BE49-F238E27FC236}">
                <a16:creationId xmlns:a16="http://schemas.microsoft.com/office/drawing/2014/main" id="{BECFA864-CAFF-38C8-CF16-1E2E245A2BAA}"/>
              </a:ext>
            </a:extLst>
          </p:cNvPr>
          <p:cNvSpPr/>
          <p:nvPr/>
        </p:nvSpPr>
        <p:spPr bwMode="auto">
          <a:xfrm>
            <a:off x="3611482" y="2703199"/>
            <a:ext cx="728484" cy="256081"/>
          </a:xfrm>
          <a:prstGeom prst="rect">
            <a:avLst/>
          </a:prstGeom>
          <a:solidFill>
            <a:srgbClr val="FFFF66"/>
          </a:solidFill>
          <a:ln w="6350">
            <a:solidFill>
              <a:srgbClr val="FF9933"/>
            </a:solidFill>
            <a:miter lim="800000"/>
            <a:headEnd/>
            <a:tailEnd/>
          </a:ln>
        </p:spPr>
        <p:txBody>
          <a:bodyPr vert="horz" wrap="none" lIns="180000" tIns="72000" rIns="180000" bIns="72000" rtlCol="0" anchor="ctr"/>
          <a:lstStyle/>
          <a:p>
            <a:pPr algn="ctr" eaLnBrk="1" hangingPunct="1">
              <a:spcBef>
                <a:spcPct val="0"/>
              </a:spcBef>
              <a:buNone/>
            </a:pPr>
            <a:r>
              <a:rPr kumimoji="1" lang="ja-JP" altLang="en-US" sz="1200" b="1" dirty="0">
                <a:latin typeface="Meiryo UI" panose="020B0604030504040204" pitchFamily="50" charset="-128"/>
                <a:ea typeface="Meiryo UI" panose="020B0604030504040204" pitchFamily="50" charset="-128"/>
              </a:rPr>
              <a:t>定員</a:t>
            </a:r>
          </a:p>
        </p:txBody>
      </p:sp>
      <p:sp>
        <p:nvSpPr>
          <p:cNvPr id="17" name="正方形/長方形 16">
            <a:extLst>
              <a:ext uri="{FF2B5EF4-FFF2-40B4-BE49-F238E27FC236}">
                <a16:creationId xmlns:a16="http://schemas.microsoft.com/office/drawing/2014/main" id="{7D66EC7E-F5A3-782B-D651-FBD3508D9EF0}"/>
              </a:ext>
            </a:extLst>
          </p:cNvPr>
          <p:cNvSpPr/>
          <p:nvPr/>
        </p:nvSpPr>
        <p:spPr bwMode="auto">
          <a:xfrm>
            <a:off x="3456489" y="3469365"/>
            <a:ext cx="728484" cy="256081"/>
          </a:xfrm>
          <a:prstGeom prst="rect">
            <a:avLst/>
          </a:prstGeom>
          <a:solidFill>
            <a:srgbClr val="FFFF66"/>
          </a:solidFill>
          <a:ln w="6350">
            <a:solidFill>
              <a:srgbClr val="FF9933"/>
            </a:solidFill>
            <a:miter lim="800000"/>
            <a:headEnd/>
            <a:tailEnd/>
          </a:ln>
        </p:spPr>
        <p:txBody>
          <a:bodyPr vert="horz" wrap="none" lIns="180000" tIns="72000" rIns="180000" bIns="72000" rtlCol="0" anchor="ctr"/>
          <a:lstStyle/>
          <a:p>
            <a:pPr algn="ctr" eaLnBrk="1" hangingPunct="1">
              <a:spcBef>
                <a:spcPct val="0"/>
              </a:spcBef>
              <a:buNone/>
            </a:pPr>
            <a:r>
              <a:rPr kumimoji="1" lang="ja-JP" altLang="en-US" sz="1200" b="1" dirty="0">
                <a:latin typeface="Meiryo UI" panose="020B0604030504040204" pitchFamily="50" charset="-128"/>
                <a:ea typeface="Meiryo UI" panose="020B0604030504040204" pitchFamily="50" charset="-128"/>
              </a:rPr>
              <a:t>会場</a:t>
            </a:r>
          </a:p>
        </p:txBody>
      </p:sp>
      <p:sp>
        <p:nvSpPr>
          <p:cNvPr id="19" name="テキスト ボックス 18">
            <a:extLst>
              <a:ext uri="{FF2B5EF4-FFF2-40B4-BE49-F238E27FC236}">
                <a16:creationId xmlns:a16="http://schemas.microsoft.com/office/drawing/2014/main" id="{A2A7E356-30C8-B87B-37CD-99235DB0EAA1}"/>
              </a:ext>
            </a:extLst>
          </p:cNvPr>
          <p:cNvSpPr txBox="1"/>
          <p:nvPr/>
        </p:nvSpPr>
        <p:spPr>
          <a:xfrm>
            <a:off x="3926888" y="2040152"/>
            <a:ext cx="3315889" cy="674297"/>
          </a:xfrm>
          <a:prstGeom prst="rect">
            <a:avLst/>
          </a:prstGeom>
          <a:noFill/>
          <a:ln>
            <a:noFill/>
          </a:ln>
        </p:spPr>
        <p:txBody>
          <a:bodyPr wrap="square" lIns="91743" tIns="122325" bIns="91743" numCol="1" rtlCol="0" anchor="ctr" anchorCtr="1">
            <a:spAutoFit/>
          </a:bodyPr>
          <a:lstStyle/>
          <a:p>
            <a:pPr marR="0" lvl="0" algn="l" defTabSz="925561" rtl="0" eaLnBrk="1" fontAlgn="auto" latinLnBrk="0" hangingPunct="1">
              <a:lnSpc>
                <a:spcPts val="1900"/>
              </a:lnSpc>
              <a:spcBef>
                <a:spcPts val="0"/>
              </a:spcBef>
              <a:spcAft>
                <a:spcPts val="0"/>
              </a:spcAft>
              <a:buClr>
                <a:srgbClr val="5AA2AE"/>
              </a:buClr>
              <a:buSzTx/>
              <a:tabLst/>
              <a:defRPr/>
            </a:pPr>
            <a:r>
              <a:rPr kumimoji="0" lang="ja-JP" altLang="en-US" sz="1249"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府内企業の方</a:t>
            </a:r>
            <a:endParaRPr lang="en-US" altLang="ja-JP" sz="1249" b="1" dirty="0">
              <a:latin typeface="Meiryo UI" panose="020B0604030504040204" pitchFamily="50" charset="-128"/>
              <a:ea typeface="Meiryo UI" panose="020B0604030504040204" pitchFamily="50" charset="-128"/>
            </a:endParaRPr>
          </a:p>
          <a:p>
            <a:pPr marR="0" lvl="0" algn="l" defTabSz="925561" rtl="0" eaLnBrk="1" fontAlgn="auto" latinLnBrk="0" hangingPunct="1">
              <a:lnSpc>
                <a:spcPts val="1900"/>
              </a:lnSpc>
              <a:spcBef>
                <a:spcPts val="0"/>
              </a:spcBef>
              <a:spcAft>
                <a:spcPts val="0"/>
              </a:spcAft>
              <a:buClr>
                <a:srgbClr val="5AA2AE"/>
              </a:buClr>
              <a:buSzTx/>
              <a:tabLst/>
              <a:defRPr/>
            </a:pPr>
            <a:r>
              <a:rPr lang="en-US" altLang="ja-JP" sz="1249" b="1" dirty="0">
                <a:latin typeface="Meiryo UI" panose="020B0604030504040204" pitchFamily="50" charset="-128"/>
                <a:ea typeface="Meiryo UI" panose="020B0604030504040204" pitchFamily="50" charset="-128"/>
              </a:rPr>
              <a:t>(</a:t>
            </a:r>
            <a:r>
              <a:rPr kumimoji="0" lang="ja-JP" altLang="en-US" sz="1249"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経営者、人事・労務担当者等</a:t>
            </a:r>
            <a:r>
              <a:rPr lang="en-US" altLang="ja-JP" sz="1249" b="1" dirty="0">
                <a:latin typeface="Meiryo UI" panose="020B0604030504040204" pitchFamily="50" charset="-128"/>
                <a:ea typeface="Meiryo UI" panose="020B0604030504040204" pitchFamily="50" charset="-128"/>
              </a:rPr>
              <a:t>)</a:t>
            </a:r>
            <a:endParaRPr kumimoji="0" lang="en-US" altLang="ja-JP" sz="1249"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0D5EA9F8-FF05-FD9B-EB79-9BD4ED0C704E}"/>
              </a:ext>
            </a:extLst>
          </p:cNvPr>
          <p:cNvSpPr txBox="1"/>
          <p:nvPr/>
        </p:nvSpPr>
        <p:spPr>
          <a:xfrm>
            <a:off x="4270790" y="2608771"/>
            <a:ext cx="2126535" cy="444939"/>
          </a:xfrm>
          <a:prstGeom prst="rect">
            <a:avLst/>
          </a:prstGeom>
          <a:noFill/>
          <a:ln>
            <a:noFill/>
          </a:ln>
        </p:spPr>
        <p:txBody>
          <a:bodyPr wrap="square" lIns="91743" tIns="122325" bIns="91743" numCol="1" rtlCol="0" anchor="ctr" anchorCtr="1">
            <a:spAutoFit/>
          </a:bodyPr>
          <a:lstStyle/>
          <a:p>
            <a:pPr marR="0" lvl="0" algn="l" defTabSz="925561" rtl="0" eaLnBrk="1" fontAlgn="auto" latinLnBrk="0" hangingPunct="1">
              <a:lnSpc>
                <a:spcPts val="1900"/>
              </a:lnSpc>
              <a:spcBef>
                <a:spcPts val="0"/>
              </a:spcBef>
              <a:spcAft>
                <a:spcPts val="0"/>
              </a:spcAft>
              <a:buClr>
                <a:srgbClr val="5AA2AE"/>
              </a:buClr>
              <a:buSzTx/>
              <a:tabLst/>
              <a:defRPr/>
            </a:pPr>
            <a:r>
              <a:rPr kumimoji="0" lang="ja-JP" altLang="en-US" sz="1249"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３</a:t>
            </a:r>
            <a:r>
              <a:rPr kumimoji="0" lang="en-US" altLang="ja-JP" sz="1249"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0</a:t>
            </a:r>
            <a:r>
              <a:rPr kumimoji="0" lang="ja-JP" altLang="en-US" sz="1249"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名程度</a:t>
            </a:r>
            <a:r>
              <a:rPr kumimoji="0" lang="en-US" altLang="ja-JP" sz="1249"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a:t>
            </a:r>
            <a:r>
              <a:rPr kumimoji="0" lang="ja-JP" altLang="en-US" sz="1249"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申込先着順</a:t>
            </a:r>
            <a:r>
              <a:rPr kumimoji="0" lang="en-US" altLang="ja-JP" sz="1249"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a:t>
            </a:r>
            <a:endParaRPr kumimoji="0" lang="ja-JP" altLang="en-US" sz="1249"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sp>
        <p:nvSpPr>
          <p:cNvPr id="24" name="正方形/長方形 23">
            <a:extLst>
              <a:ext uri="{FF2B5EF4-FFF2-40B4-BE49-F238E27FC236}">
                <a16:creationId xmlns:a16="http://schemas.microsoft.com/office/drawing/2014/main" id="{831F49AE-5B45-DB7C-06B2-96F8EA010B5B}"/>
              </a:ext>
            </a:extLst>
          </p:cNvPr>
          <p:cNvSpPr/>
          <p:nvPr/>
        </p:nvSpPr>
        <p:spPr bwMode="auto">
          <a:xfrm>
            <a:off x="5741" y="6393218"/>
            <a:ext cx="6595809" cy="1166508"/>
          </a:xfrm>
          <a:prstGeom prst="rect">
            <a:avLst/>
          </a:prstGeom>
          <a:solidFill>
            <a:schemeClr val="bg1"/>
          </a:solidFill>
          <a:ln w="9525">
            <a:noFill/>
            <a:miter lim="800000"/>
            <a:headEnd/>
            <a:tailEnd/>
          </a:ln>
        </p:spPr>
        <p:txBody>
          <a:bodyPr wrap="none" lIns="180000" tIns="72000" rIns="180000" bIns="72000" rtlCol="0" anchor="ctr"/>
          <a:lstStyle/>
          <a:p>
            <a:pPr algn="ctr" eaLnBrk="1" hangingPunct="1">
              <a:spcBef>
                <a:spcPct val="0"/>
              </a:spcBef>
              <a:buNone/>
            </a:pPr>
            <a:endParaRPr kumimoji="1" lang="ja-JP" altLang="en-US" sz="1200" b="1" dirty="0">
              <a:latin typeface="UD デジタル 教科書体 NP-B" panose="02020700000000000000" pitchFamily="18" charset="-128"/>
              <a:ea typeface="UD デジタル 教科書体 NP-B" panose="02020700000000000000" pitchFamily="18" charset="-128"/>
            </a:endParaRPr>
          </a:p>
        </p:txBody>
      </p:sp>
      <p:sp>
        <p:nvSpPr>
          <p:cNvPr id="23" name="テキスト ボックス 22">
            <a:extLst>
              <a:ext uri="{FF2B5EF4-FFF2-40B4-BE49-F238E27FC236}">
                <a16:creationId xmlns:a16="http://schemas.microsoft.com/office/drawing/2014/main" id="{04E1A3AA-6D55-3A2A-863A-31C503F57DA7}"/>
              </a:ext>
            </a:extLst>
          </p:cNvPr>
          <p:cNvSpPr txBox="1"/>
          <p:nvPr/>
        </p:nvSpPr>
        <p:spPr>
          <a:xfrm>
            <a:off x="3420455" y="6182665"/>
            <a:ext cx="3601891" cy="674361"/>
          </a:xfrm>
          <a:prstGeom prst="rect">
            <a:avLst/>
          </a:prstGeom>
          <a:noFill/>
          <a:ln>
            <a:noFill/>
          </a:ln>
        </p:spPr>
        <p:txBody>
          <a:bodyPr wrap="square" lIns="91743" tIns="122325" bIns="91743" numCol="1" rtlCol="0" anchor="ctr" anchorCtr="1">
            <a:spAutoFit/>
          </a:bodyPr>
          <a:lstStyle/>
          <a:p>
            <a:pPr marR="0" lvl="0" algn="l" defTabSz="925561" rtl="0" eaLnBrk="1" fontAlgn="auto" latinLnBrk="0" hangingPunct="1">
              <a:lnSpc>
                <a:spcPts val="1900"/>
              </a:lnSpc>
              <a:spcBef>
                <a:spcPts val="0"/>
              </a:spcBef>
              <a:spcAft>
                <a:spcPts val="0"/>
              </a:spcAft>
              <a:buClr>
                <a:srgbClr val="5AA2AE"/>
              </a:buClr>
              <a:buSzTx/>
              <a:tabLst/>
              <a:defRPr/>
            </a:pPr>
            <a:r>
              <a:rPr kumimoji="0" lang="ja-JP" altLang="en-US" sz="12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裏面をご確認のうえ、</a:t>
            </a:r>
            <a:r>
              <a:rPr lang="en-US" altLang="ja-JP" sz="1250" b="1" u="sng" dirty="0">
                <a:solidFill>
                  <a:prstClr val="black"/>
                </a:solidFill>
                <a:latin typeface="Meiryo UI" panose="020B0604030504040204" pitchFamily="50" charset="-128"/>
                <a:ea typeface="Meiryo UI" panose="020B0604030504040204" pitchFamily="50" charset="-128"/>
              </a:rPr>
              <a:t>2026</a:t>
            </a:r>
            <a:r>
              <a:rPr kumimoji="0" lang="ja-JP" altLang="en-US" sz="125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年</a:t>
            </a:r>
            <a:r>
              <a:rPr lang="en-US" altLang="ja-JP" sz="1250" b="1" u="sng" dirty="0">
                <a:solidFill>
                  <a:prstClr val="black"/>
                </a:solidFill>
                <a:latin typeface="Meiryo UI" panose="020B0604030504040204" pitchFamily="50" charset="-128"/>
                <a:ea typeface="Meiryo UI" panose="020B0604030504040204" pitchFamily="50" charset="-128"/>
              </a:rPr>
              <a:t>6</a:t>
            </a:r>
            <a:r>
              <a:rPr kumimoji="0" lang="ja-JP" altLang="en-US" sz="125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月</a:t>
            </a:r>
            <a:r>
              <a:rPr lang="en-US" altLang="ja-JP" sz="1250" b="1" u="sng" dirty="0">
                <a:solidFill>
                  <a:prstClr val="black"/>
                </a:solidFill>
                <a:latin typeface="Meiryo UI" panose="020B0604030504040204" pitchFamily="50" charset="-128"/>
                <a:ea typeface="Meiryo UI" panose="020B0604030504040204" pitchFamily="50" charset="-128"/>
              </a:rPr>
              <a:t>30</a:t>
            </a:r>
            <a:r>
              <a:rPr kumimoji="0" lang="ja-JP" altLang="en-US" sz="125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日</a:t>
            </a:r>
            <a:r>
              <a:rPr kumimoji="0" lang="en-US" altLang="ja-JP" sz="125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0" lang="ja-JP" altLang="en-US" sz="125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火</a:t>
            </a:r>
            <a:r>
              <a:rPr lang="en-US" altLang="ja-JP" sz="1250" b="1" u="sng" dirty="0">
                <a:solidFill>
                  <a:prstClr val="black"/>
                </a:solidFill>
                <a:latin typeface="Meiryo UI" panose="020B0604030504040204" pitchFamily="50" charset="-128"/>
                <a:ea typeface="Meiryo UI" panose="020B0604030504040204" pitchFamily="50" charset="-128"/>
              </a:rPr>
              <a:t>)</a:t>
            </a:r>
            <a:r>
              <a:rPr kumimoji="0" lang="ja-JP" altLang="en-US" sz="125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までに</a:t>
            </a:r>
            <a:endParaRPr kumimoji="0" lang="en-US" altLang="ja-JP" sz="125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R="0" lvl="0" algn="l" defTabSz="925561" rtl="0" eaLnBrk="1" fontAlgn="auto" latinLnBrk="0" hangingPunct="1">
              <a:lnSpc>
                <a:spcPts val="1900"/>
              </a:lnSpc>
              <a:spcBef>
                <a:spcPts val="0"/>
              </a:spcBef>
              <a:spcAft>
                <a:spcPts val="0"/>
              </a:spcAft>
              <a:buClr>
                <a:srgbClr val="5AA2AE"/>
              </a:buClr>
              <a:buSzTx/>
              <a:tabLst/>
              <a:defRPr/>
            </a:pPr>
            <a:r>
              <a:rPr kumimoji="0" lang="ja-JP" altLang="en-US" sz="12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お申込みください。</a:t>
            </a:r>
            <a:endParaRPr kumimoji="0" lang="en-US" altLang="ja-JP" sz="12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endParaRPr>
          </a:p>
        </p:txBody>
      </p:sp>
      <p:sp>
        <p:nvSpPr>
          <p:cNvPr id="26" name="正方形/長方形 25">
            <a:extLst>
              <a:ext uri="{FF2B5EF4-FFF2-40B4-BE49-F238E27FC236}">
                <a16:creationId xmlns:a16="http://schemas.microsoft.com/office/drawing/2014/main" id="{90322334-AC38-79F8-BF00-BFE05B8CDA6D}"/>
              </a:ext>
            </a:extLst>
          </p:cNvPr>
          <p:cNvSpPr/>
          <p:nvPr/>
        </p:nvSpPr>
        <p:spPr bwMode="auto">
          <a:xfrm>
            <a:off x="3450740" y="6010642"/>
            <a:ext cx="728484" cy="256081"/>
          </a:xfrm>
          <a:prstGeom prst="rect">
            <a:avLst/>
          </a:prstGeom>
          <a:solidFill>
            <a:srgbClr val="FFFF66"/>
          </a:solidFill>
          <a:ln w="6350">
            <a:solidFill>
              <a:srgbClr val="FF9933"/>
            </a:solidFill>
            <a:miter lim="800000"/>
            <a:headEnd/>
            <a:tailEnd/>
          </a:ln>
        </p:spPr>
        <p:txBody>
          <a:bodyPr vert="horz" wrap="none" lIns="180000" tIns="72000" rIns="180000" bIns="72000" rtlCol="0" anchor="ctr"/>
          <a:lstStyle/>
          <a:p>
            <a:pPr algn="ctr" eaLnBrk="1" hangingPunct="1">
              <a:spcBef>
                <a:spcPct val="0"/>
              </a:spcBef>
              <a:buNone/>
            </a:pPr>
            <a:r>
              <a:rPr kumimoji="0"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申込み</a:t>
            </a:r>
            <a:endParaRPr kumimoji="1" lang="ja-JP" altLang="en-US" sz="1200" b="1" dirty="0">
              <a:latin typeface="Meiryo UI" panose="020B0604030504040204" pitchFamily="50" charset="-128"/>
              <a:ea typeface="Meiryo UI" panose="020B0604030504040204" pitchFamily="50" charset="-128"/>
            </a:endParaRPr>
          </a:p>
        </p:txBody>
      </p:sp>
      <p:sp>
        <p:nvSpPr>
          <p:cNvPr id="28" name="四角形: 角を丸くする 27">
            <a:extLst>
              <a:ext uri="{FF2B5EF4-FFF2-40B4-BE49-F238E27FC236}">
                <a16:creationId xmlns:a16="http://schemas.microsoft.com/office/drawing/2014/main" id="{45D50226-5EFF-E9BD-3D1F-732533631666}"/>
              </a:ext>
            </a:extLst>
          </p:cNvPr>
          <p:cNvSpPr/>
          <p:nvPr/>
        </p:nvSpPr>
        <p:spPr bwMode="auto">
          <a:xfrm>
            <a:off x="67859" y="6931143"/>
            <a:ext cx="4200749" cy="2348631"/>
          </a:xfrm>
          <a:prstGeom prst="roundRect">
            <a:avLst/>
          </a:prstGeom>
          <a:solidFill>
            <a:srgbClr val="D4E5F7">
              <a:alpha val="49000"/>
            </a:srgbClr>
          </a:solidFill>
          <a:ln w="9525">
            <a:noFill/>
            <a:miter lim="800000"/>
            <a:headEnd/>
            <a:tailEnd/>
          </a:ln>
        </p:spPr>
        <p:txBody>
          <a:bodyPr wrap="none" lIns="0" tIns="72000" rIns="0" bIns="72000" rtlCol="0" anchor="ctr">
            <a:noAutofit/>
          </a:bodyPr>
          <a:lstStyle/>
          <a:p>
            <a:pPr marL="0" marR="0" lvl="0" indent="0" algn="l" defTabSz="925561" rtl="0" eaLnBrk="1" fontAlgn="auto" latinLnBrk="0" hangingPunct="1">
              <a:lnSpc>
                <a:spcPct val="150000"/>
              </a:lnSpc>
              <a:spcBef>
                <a:spcPct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プログラム</a:t>
            </a:r>
            <a:endParaRPr lang="en-US" altLang="ja-JP" sz="800" b="1" dirty="0">
              <a:solidFill>
                <a:prstClr val="black"/>
              </a:solidFill>
              <a:latin typeface="Meiryo UI" panose="020B0604030504040204" pitchFamily="50" charset="-128"/>
              <a:ea typeface="Meiryo UI" panose="020B0604030504040204" pitchFamily="50" charset="-128"/>
            </a:endParaRPr>
          </a:p>
          <a:p>
            <a:pPr marL="0" marR="0" lvl="0" indent="0" algn="l" defTabSz="925561" rtl="0" eaLnBrk="1" fontAlgn="auto" latinLnBrk="0" hangingPunct="1">
              <a:lnSpc>
                <a:spcPct val="150000"/>
              </a:lnSpc>
              <a:spcBef>
                <a:spcPct val="0"/>
              </a:spcBef>
              <a:spcAft>
                <a:spcPts val="0"/>
              </a:spcAft>
              <a:buClrTx/>
              <a:buSzTx/>
              <a:buFontTx/>
              <a:buNone/>
              <a:tabLst/>
              <a:defRPr/>
            </a:pPr>
            <a:r>
              <a:rPr kumimoji="0"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0"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大阪府立すながわ高等支援学校　概要説明</a:t>
            </a:r>
            <a:r>
              <a:rPr kumimoji="0"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&amp;</a:t>
            </a:r>
            <a:r>
              <a:rPr kumimoji="0"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見学  </a:t>
            </a:r>
            <a:endParaRPr kumimoji="0"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25561" rtl="0" eaLnBrk="1" fontAlgn="auto" latinLnBrk="0" hangingPunct="1">
              <a:spcBef>
                <a:spcPct val="0"/>
              </a:spcBef>
              <a:spcAft>
                <a:spcPts val="0"/>
              </a:spcAft>
              <a:buClrTx/>
              <a:buSzTx/>
              <a:buFontTx/>
              <a:buNone/>
              <a:tabLst/>
              <a:defRPr/>
            </a:pPr>
            <a:r>
              <a:rPr lang="en-US" altLang="ja-JP" sz="1200" b="1" dirty="0">
                <a:solidFill>
                  <a:prstClr val="black"/>
                </a:solidFill>
                <a:latin typeface="Meiryo UI" panose="020B0604030504040204" pitchFamily="50" charset="-128"/>
                <a:ea typeface="Meiryo UI" panose="020B0604030504040204" pitchFamily="50" charset="-128"/>
              </a:rPr>
              <a:t>      </a:t>
            </a:r>
            <a:r>
              <a:rPr kumimoji="0"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すながわ高等支援学校 </a:t>
            </a:r>
            <a:endParaRPr kumimoji="0"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25561" rtl="0" eaLnBrk="1" fontAlgn="auto" latinLnBrk="0" hangingPunct="1">
              <a:spcBef>
                <a:spcPct val="0"/>
              </a:spcBef>
              <a:spcAft>
                <a:spcPts val="0"/>
              </a:spcAft>
              <a:buClrTx/>
              <a:buSzTx/>
              <a:buFontTx/>
              <a:buNone/>
              <a:tabLst/>
              <a:defRPr/>
            </a:pPr>
            <a:r>
              <a:rPr lang="en-US" altLang="ja-JP" sz="1200" b="1" dirty="0">
                <a:solidFill>
                  <a:prstClr val="black"/>
                </a:solidFill>
                <a:latin typeface="Meiryo UI" panose="020B0604030504040204" pitchFamily="50" charset="-128"/>
                <a:ea typeface="Meiryo UI" panose="020B0604030504040204" pitchFamily="50" charset="-128"/>
              </a:rPr>
              <a:t>                                    </a:t>
            </a:r>
            <a:r>
              <a:rPr lang="ja-JP" altLang="en-US" sz="1200" b="1" dirty="0">
                <a:solidFill>
                  <a:prstClr val="black"/>
                </a:solidFill>
                <a:latin typeface="Meiryo UI" panose="020B0604030504040204" pitchFamily="50" charset="-128"/>
                <a:ea typeface="Meiryo UI" panose="020B0604030504040204" pitchFamily="50" charset="-128"/>
              </a:rPr>
              <a:t>進路コーディネーター 吉岡 あやの</a:t>
            </a:r>
            <a:endParaRPr lang="en-US" altLang="ja-JP" sz="1200" b="1" dirty="0">
              <a:solidFill>
                <a:prstClr val="black"/>
              </a:solidFill>
              <a:latin typeface="Meiryo UI" panose="020B0604030504040204" pitchFamily="50" charset="-128"/>
              <a:ea typeface="Meiryo UI" panose="020B0604030504040204" pitchFamily="50" charset="-128"/>
            </a:endParaRPr>
          </a:p>
          <a:p>
            <a:pPr marL="0" marR="0" lvl="0" indent="0" algn="l" defTabSz="925561" rtl="0" eaLnBrk="1" fontAlgn="auto" latinLnBrk="0" hangingPunct="1">
              <a:spcBef>
                <a:spcPct val="0"/>
              </a:spcBef>
              <a:spcAft>
                <a:spcPts val="0"/>
              </a:spcAft>
              <a:buClrTx/>
              <a:buSzTx/>
              <a:buFontTx/>
              <a:buNone/>
              <a:tabLst/>
              <a:defRPr/>
            </a:pPr>
            <a:endParaRPr kumimoji="0" lang="ja-JP" altLang="en-US" sz="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25561" rtl="0" eaLnBrk="1" fontAlgn="auto" latinLnBrk="0" hangingPunct="1">
              <a:lnSpc>
                <a:spcPct val="150000"/>
              </a:lnSpc>
              <a:spcBef>
                <a:spcPct val="0"/>
              </a:spcBef>
              <a:spcAft>
                <a:spcPts val="0"/>
              </a:spcAft>
              <a:buClrTx/>
              <a:buSzTx/>
              <a:buFontTx/>
              <a:buNone/>
              <a:tabLst/>
              <a:defRPr/>
            </a:pPr>
            <a:r>
              <a:rPr kumimoji="0"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0"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生徒就職先企業の事例紹介</a:t>
            </a:r>
            <a:endParaRPr lang="en-US" altLang="ja-JP" sz="900" b="1" dirty="0">
              <a:solidFill>
                <a:prstClr val="black"/>
              </a:solidFill>
              <a:latin typeface="Meiryo UI" panose="020B0604030504040204" pitchFamily="50" charset="-128"/>
              <a:ea typeface="Meiryo UI" panose="020B0604030504040204" pitchFamily="50" charset="-128"/>
            </a:endParaRPr>
          </a:p>
          <a:p>
            <a:pPr marL="0" marR="0" lvl="0" indent="0" algn="l" defTabSz="925561" rtl="0" eaLnBrk="1" fontAlgn="auto" latinLnBrk="0" hangingPunct="1">
              <a:lnSpc>
                <a:spcPct val="150000"/>
              </a:lnSpc>
              <a:spcBef>
                <a:spcPct val="0"/>
              </a:spcBef>
              <a:spcAft>
                <a:spcPts val="0"/>
              </a:spcAft>
              <a:buClrTx/>
              <a:buSzTx/>
              <a:buFontTx/>
              <a:buNone/>
              <a:tabLst/>
              <a:defRPr/>
            </a:pPr>
            <a:r>
              <a:rPr kumimoji="0"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kumimoji="0"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「多様性を尊重する一環としての障がい者雇用」 </a:t>
            </a:r>
            <a:endParaRPr kumimoji="0"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25561" rtl="0" eaLnBrk="1" fontAlgn="auto" latinLnBrk="0" hangingPunct="1">
              <a:spcBef>
                <a:spcPct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lang="ja-JP" altLang="en-US" sz="1200" b="1" dirty="0">
                <a:solidFill>
                  <a:prstClr val="black"/>
                </a:solidFill>
                <a:latin typeface="Meiryo UI" panose="020B0604030504040204" pitchFamily="50" charset="-128"/>
                <a:ea typeface="Meiryo UI" panose="020B0604030504040204" pitchFamily="50" charset="-128"/>
              </a:rPr>
              <a:t> 　</a:t>
            </a:r>
            <a:r>
              <a:rPr lang="en-US" altLang="ja-JP" sz="1200" b="1" dirty="0">
                <a:solidFill>
                  <a:prstClr val="black"/>
                </a:solidFill>
                <a:latin typeface="Meiryo UI" panose="020B0604030504040204" pitchFamily="50" charset="-128"/>
                <a:ea typeface="Meiryo UI" panose="020B0604030504040204" pitchFamily="50" charset="-128"/>
              </a:rPr>
              <a:t>Peach Aviation </a:t>
            </a:r>
            <a:r>
              <a:rPr lang="ja-JP" altLang="en-US" sz="1200" b="1" dirty="0">
                <a:solidFill>
                  <a:prstClr val="black"/>
                </a:solidFill>
                <a:latin typeface="Meiryo UI" panose="020B0604030504040204" pitchFamily="50" charset="-128"/>
                <a:ea typeface="Meiryo UI" panose="020B0604030504040204" pitchFamily="50" charset="-128"/>
              </a:rPr>
              <a:t>株式会社</a:t>
            </a:r>
            <a:endParaRPr lang="en-US" altLang="ja-JP" sz="1200" b="1" dirty="0">
              <a:solidFill>
                <a:prstClr val="black"/>
              </a:solidFill>
              <a:latin typeface="Meiryo UI" panose="020B0604030504040204" pitchFamily="50" charset="-128"/>
              <a:ea typeface="Meiryo UI" panose="020B0604030504040204" pitchFamily="50" charset="-128"/>
            </a:endParaRPr>
          </a:p>
          <a:p>
            <a:pPr marL="0" marR="0" lvl="0" indent="0" algn="l" defTabSz="925561" rtl="0" eaLnBrk="1" fontAlgn="auto" latinLnBrk="0" hangingPunct="1">
              <a:spcBef>
                <a:spcPct val="0"/>
              </a:spcBef>
              <a:spcAft>
                <a:spcPts val="0"/>
              </a:spcAft>
              <a:buClrTx/>
              <a:buSzTx/>
              <a:buFontTx/>
              <a:buNone/>
              <a:tabLst/>
              <a:defRPr/>
            </a:pPr>
            <a:r>
              <a:rPr lang="ja-JP" altLang="en-US" sz="1200" b="1" dirty="0">
                <a:solidFill>
                  <a:prstClr val="black"/>
                </a:solidFill>
                <a:latin typeface="Meiryo UI" panose="020B0604030504040204" pitchFamily="50" charset="-128"/>
                <a:ea typeface="Meiryo UI" panose="020B0604030504040204" pitchFamily="50" charset="-128"/>
              </a:rPr>
              <a:t>　　　　</a:t>
            </a:r>
            <a:endParaRPr lang="en-US" altLang="ja-JP" sz="1200" b="1" dirty="0">
              <a:solidFill>
                <a:prstClr val="black"/>
              </a:solidFill>
              <a:latin typeface="Meiryo UI" panose="020B0604030504040204" pitchFamily="50" charset="-128"/>
              <a:ea typeface="Meiryo UI" panose="020B0604030504040204" pitchFamily="50" charset="-128"/>
            </a:endParaRPr>
          </a:p>
          <a:p>
            <a:pPr marL="0" marR="0" lvl="0" indent="0" algn="l" defTabSz="925561" rtl="0" eaLnBrk="1" fontAlgn="auto" latinLnBrk="0" hangingPunct="1">
              <a:spcBef>
                <a:spcPct val="0"/>
              </a:spcBef>
              <a:spcAft>
                <a:spcPts val="0"/>
              </a:spcAft>
              <a:buClrTx/>
              <a:buSzTx/>
              <a:buFontTx/>
              <a:buNone/>
              <a:tabLst/>
              <a:defRPr/>
            </a:pPr>
            <a:endParaRPr lang="en-US" altLang="ja-JP" sz="1200" b="1" dirty="0">
              <a:solidFill>
                <a:prstClr val="black"/>
              </a:solidFill>
              <a:latin typeface="Meiryo UI" panose="020B0604030504040204" pitchFamily="50" charset="-128"/>
              <a:ea typeface="Meiryo UI" panose="020B0604030504040204" pitchFamily="50" charset="-128"/>
            </a:endParaRPr>
          </a:p>
        </p:txBody>
      </p:sp>
      <p:sp>
        <p:nvSpPr>
          <p:cNvPr id="22" name="テキスト ボックス 21">
            <a:extLst>
              <a:ext uri="{FF2B5EF4-FFF2-40B4-BE49-F238E27FC236}">
                <a16:creationId xmlns:a16="http://schemas.microsoft.com/office/drawing/2014/main" id="{D057E5E2-53CB-4C2C-ED19-E95620677F72}"/>
              </a:ext>
            </a:extLst>
          </p:cNvPr>
          <p:cNvSpPr txBox="1"/>
          <p:nvPr/>
        </p:nvSpPr>
        <p:spPr>
          <a:xfrm>
            <a:off x="281143" y="3471285"/>
            <a:ext cx="2885426" cy="3402708"/>
          </a:xfrm>
          <a:prstGeom prst="rect">
            <a:avLst/>
          </a:prstGeom>
          <a:noFill/>
          <a:ln w="19050">
            <a:solidFill>
              <a:schemeClr val="bg1">
                <a:lumMod val="50000"/>
              </a:schemeClr>
            </a:solidFill>
            <a:prstDash val="dash"/>
          </a:ln>
        </p:spPr>
        <p:txBody>
          <a:bodyPr wrap="square" lIns="144000" tIns="72000" rIns="144000" bIns="72000" rtlCol="0" anchor="t">
            <a:spAutoFit/>
          </a:bodyPr>
          <a:lstStyle/>
          <a:p>
            <a:pPr marL="0" marR="0" lvl="0" indent="0" algn="l" defTabSz="925561" rtl="0" eaLnBrk="1" fontAlgn="auto" latinLnBrk="0" hangingPunct="1">
              <a:lnSpc>
                <a:spcPts val="1300"/>
              </a:lnSpc>
              <a:spcBef>
                <a:spcPct val="0"/>
              </a:spcBef>
              <a:spcAft>
                <a:spcPts val="0"/>
              </a:spcAft>
              <a:buClrTx/>
              <a:buSzTx/>
              <a:buFontTx/>
              <a:buNone/>
              <a:tabLst/>
              <a:defRPr/>
            </a:pPr>
            <a:r>
              <a:rPr kumimoji="0" lang="ja-JP" altLang="en-US" sz="120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rPr>
              <a:t>　はじめて障がい者雇用に取り組む</a:t>
            </a:r>
            <a:endParaRPr kumimoji="0" lang="en-US" altLang="ja-JP" sz="120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endParaRPr>
          </a:p>
          <a:p>
            <a:pPr marL="0" marR="0" lvl="0" indent="0" algn="l" defTabSz="925561" rtl="0" eaLnBrk="1" fontAlgn="auto" latinLnBrk="0" hangingPunct="1">
              <a:lnSpc>
                <a:spcPts val="1300"/>
              </a:lnSpc>
              <a:spcBef>
                <a:spcPct val="0"/>
              </a:spcBef>
              <a:spcAft>
                <a:spcPts val="0"/>
              </a:spcAft>
              <a:buClrTx/>
              <a:buSzTx/>
              <a:buFontTx/>
              <a:buNone/>
              <a:tabLst/>
              <a:defRPr/>
            </a:pPr>
            <a:r>
              <a:rPr kumimoji="0" lang="ja-JP" altLang="en-US" sz="120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rPr>
              <a:t>あるいは、新たな職種で障がい者を雇用しようとする事業主の人事・労務担当者の方々を対象に、障がい者への理解を深めていただくため、事例紹介を含めた見学セミナーを開催いたします。</a:t>
            </a:r>
            <a:endParaRPr kumimoji="0" lang="en-US" altLang="ja-JP" sz="120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endParaRPr>
          </a:p>
          <a:p>
            <a:pPr marL="0" marR="0" lvl="0" indent="0" algn="l" defTabSz="925561" rtl="0" eaLnBrk="1" fontAlgn="auto" latinLnBrk="0" hangingPunct="1">
              <a:lnSpc>
                <a:spcPts val="1300"/>
              </a:lnSpc>
              <a:spcBef>
                <a:spcPct val="0"/>
              </a:spcBef>
              <a:spcAft>
                <a:spcPts val="0"/>
              </a:spcAft>
              <a:buClrTx/>
              <a:buSzTx/>
              <a:buFontTx/>
              <a:buNone/>
              <a:tabLst/>
              <a:defRPr/>
            </a:pPr>
            <a:r>
              <a:rPr kumimoji="0" lang="ja-JP" altLang="en-US" sz="120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rPr>
              <a:t>　「大阪府立すながわ高等支援学校」は、来年３月には第</a:t>
            </a:r>
            <a:r>
              <a:rPr kumimoji="0" lang="en-US" altLang="ja-JP" sz="120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rPr>
              <a:t>11</a:t>
            </a:r>
            <a:r>
              <a:rPr kumimoji="0" lang="ja-JP" altLang="en-US" sz="120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rPr>
              <a:t>期生が卒業を迎えます。同校で学んでいる知的障がいのある生徒たちは、様々な職域で活躍しようと就職に必要な基本的技能や知識を身につけるため、日々一生懸命励んでいます。</a:t>
            </a:r>
            <a:endParaRPr kumimoji="0" lang="en-US" altLang="ja-JP" sz="120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endParaRPr>
          </a:p>
          <a:p>
            <a:pPr marL="0" marR="0" lvl="0" indent="0" algn="l" defTabSz="925561" rtl="0" eaLnBrk="1" fontAlgn="auto" latinLnBrk="0" hangingPunct="1">
              <a:lnSpc>
                <a:spcPts val="1400"/>
              </a:lnSpc>
              <a:spcBef>
                <a:spcPct val="0"/>
              </a:spcBef>
              <a:spcAft>
                <a:spcPts val="0"/>
              </a:spcAft>
              <a:buClrTx/>
              <a:buSzTx/>
              <a:buFontTx/>
              <a:buNone/>
              <a:tabLst/>
              <a:defRPr/>
            </a:pPr>
            <a:r>
              <a:rPr kumimoji="0" lang="ja-JP" altLang="en-US" sz="120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rPr>
              <a:t>　生徒たちが学んでいる様子等を実際にご覧いただき、理解を深め、障がい者雇用に向けたご検討をお願いいたします。地元の事業主の方々にも多くご参加いただき、同校のことを知っていただきたいと考えています。</a:t>
            </a:r>
            <a:endParaRPr kumimoji="0" lang="en-US" altLang="ja-JP" sz="120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endParaRPr>
          </a:p>
          <a:p>
            <a:pPr marL="0" marR="0" lvl="0" indent="0" algn="l" defTabSz="925561" rtl="0" eaLnBrk="1" fontAlgn="auto" latinLnBrk="0" hangingPunct="1">
              <a:lnSpc>
                <a:spcPts val="1400"/>
              </a:lnSpc>
              <a:spcBef>
                <a:spcPct val="0"/>
              </a:spcBef>
              <a:spcAft>
                <a:spcPts val="0"/>
              </a:spcAft>
              <a:buClrTx/>
              <a:buSzTx/>
              <a:buFontTx/>
              <a:buNone/>
              <a:tabLst/>
              <a:defRPr/>
            </a:pPr>
            <a:r>
              <a:rPr kumimoji="0" lang="ja-JP" altLang="en-US" sz="120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rPr>
              <a:t>　是非、ご参加ください。</a:t>
            </a:r>
          </a:p>
        </p:txBody>
      </p:sp>
      <p:cxnSp>
        <p:nvCxnSpPr>
          <p:cNvPr id="35" name="直線コネクタ 34">
            <a:extLst>
              <a:ext uri="{FF2B5EF4-FFF2-40B4-BE49-F238E27FC236}">
                <a16:creationId xmlns:a16="http://schemas.microsoft.com/office/drawing/2014/main" id="{A0DC9E86-5538-163E-500E-792E00A21AEB}"/>
              </a:ext>
            </a:extLst>
          </p:cNvPr>
          <p:cNvCxnSpPr>
            <a:cxnSpLocks/>
          </p:cNvCxnSpPr>
          <p:nvPr/>
        </p:nvCxnSpPr>
        <p:spPr>
          <a:xfrm>
            <a:off x="-11676" y="9347167"/>
            <a:ext cx="7210989" cy="0"/>
          </a:xfrm>
          <a:prstGeom prst="line">
            <a:avLst/>
          </a:prstGeom>
          <a:ln w="25400">
            <a:solidFill>
              <a:srgbClr val="0E58C4"/>
            </a:solidFill>
          </a:ln>
        </p:spPr>
        <p:style>
          <a:lnRef idx="1">
            <a:schemeClr val="accent1"/>
          </a:lnRef>
          <a:fillRef idx="0">
            <a:schemeClr val="accent1"/>
          </a:fillRef>
          <a:effectRef idx="0">
            <a:schemeClr val="accent1"/>
          </a:effectRef>
          <a:fontRef idx="minor">
            <a:schemeClr val="tx1"/>
          </a:fontRef>
        </p:style>
      </p:cxnSp>
      <p:sp>
        <p:nvSpPr>
          <p:cNvPr id="39" name="AutoShape 8" descr="シャープペンのイラスト">
            <a:extLst>
              <a:ext uri="{FF2B5EF4-FFF2-40B4-BE49-F238E27FC236}">
                <a16:creationId xmlns:a16="http://schemas.microsoft.com/office/drawing/2014/main" id="{6027CD42-D144-792E-1430-57FEECC66F61}"/>
              </a:ext>
            </a:extLst>
          </p:cNvPr>
          <p:cNvSpPr>
            <a:spLocks noChangeAspect="1" noChangeArrowheads="1"/>
          </p:cNvSpPr>
          <p:nvPr/>
        </p:nvSpPr>
        <p:spPr bwMode="auto">
          <a:xfrm>
            <a:off x="3652203" y="497681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7" name="図 6">
            <a:extLst>
              <a:ext uri="{FF2B5EF4-FFF2-40B4-BE49-F238E27FC236}">
                <a16:creationId xmlns:a16="http://schemas.microsoft.com/office/drawing/2014/main" id="{73948034-232A-4A3A-BC4D-BEEE0BCEA4B0}"/>
              </a:ext>
            </a:extLst>
          </p:cNvPr>
          <p:cNvPicPr>
            <a:picLocks noChangeAspect="1"/>
          </p:cNvPicPr>
          <p:nvPr/>
        </p:nvPicPr>
        <p:blipFill rotWithShape="1">
          <a:blip r:embed="rId3"/>
          <a:srcRect l="10772" t="6064" r="4645" b="11380"/>
          <a:stretch/>
        </p:blipFill>
        <p:spPr>
          <a:xfrm>
            <a:off x="4268608" y="7113925"/>
            <a:ext cx="2855338" cy="1997747"/>
          </a:xfrm>
          <a:prstGeom prst="rect">
            <a:avLst/>
          </a:prstGeom>
        </p:spPr>
      </p:pic>
      <p:sp>
        <p:nvSpPr>
          <p:cNvPr id="21" name="テキスト ボックス 20">
            <a:extLst>
              <a:ext uri="{FF2B5EF4-FFF2-40B4-BE49-F238E27FC236}">
                <a16:creationId xmlns:a16="http://schemas.microsoft.com/office/drawing/2014/main" id="{C63BED46-01A7-D032-9782-881A1E422E49}"/>
              </a:ext>
            </a:extLst>
          </p:cNvPr>
          <p:cNvSpPr txBox="1"/>
          <p:nvPr/>
        </p:nvSpPr>
        <p:spPr>
          <a:xfrm>
            <a:off x="3313972" y="3686736"/>
            <a:ext cx="3407255" cy="2503003"/>
          </a:xfrm>
          <a:prstGeom prst="rect">
            <a:avLst/>
          </a:prstGeom>
          <a:noFill/>
          <a:ln>
            <a:noFill/>
          </a:ln>
        </p:spPr>
        <p:txBody>
          <a:bodyPr wrap="square" lIns="91743" tIns="122325" bIns="91743" numCol="1" rtlCol="0" anchor="ctr" anchorCtr="1">
            <a:spAutoFit/>
          </a:bodyPr>
          <a:lstStyle/>
          <a:p>
            <a:pPr marR="0" lvl="0" algn="l" defTabSz="925561" rtl="0" eaLnBrk="1" fontAlgn="auto" latinLnBrk="0" hangingPunct="1">
              <a:lnSpc>
                <a:spcPts val="1900"/>
              </a:lnSpc>
              <a:spcBef>
                <a:spcPts val="0"/>
              </a:spcBef>
              <a:spcAft>
                <a:spcPts val="0"/>
              </a:spcAft>
              <a:buClr>
                <a:srgbClr val="5AA2AE"/>
              </a:buClr>
              <a:buSzTx/>
              <a:tabLst/>
              <a:defRPr/>
            </a:pPr>
            <a:r>
              <a:rPr kumimoji="0" lang="ja-JP" altLang="en-US" sz="1249"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大阪府立すながわ高等支援学校</a:t>
            </a:r>
            <a:endParaRPr kumimoji="0" lang="en-US" altLang="ja-JP" sz="1249"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R="0" lvl="0" algn="l" defTabSz="925561" rtl="0" eaLnBrk="1" fontAlgn="auto" latinLnBrk="0" hangingPunct="1">
              <a:lnSpc>
                <a:spcPts val="1900"/>
              </a:lnSpc>
              <a:spcBef>
                <a:spcPts val="0"/>
              </a:spcBef>
              <a:spcAft>
                <a:spcPts val="0"/>
              </a:spcAft>
              <a:buClr>
                <a:srgbClr val="5AA2AE"/>
              </a:buClr>
              <a:buSzTx/>
              <a:tabLst/>
              <a:defRPr/>
            </a:pPr>
            <a:r>
              <a:rPr kumimoji="0" lang="ja-JP" altLang="en-US" sz="1249"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（泉南市信達牧野</a:t>
            </a:r>
            <a:r>
              <a:rPr kumimoji="0" lang="en-US" altLang="ja-JP" sz="1249"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40-1</a:t>
            </a:r>
            <a:r>
              <a:rPr kumimoji="0" lang="ja-JP" altLang="en-US" sz="1249"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endParaRPr kumimoji="0" lang="en-US" altLang="ja-JP" sz="1249"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R="0" lvl="0" algn="l" defTabSz="925561" rtl="0" eaLnBrk="1" fontAlgn="auto" latinLnBrk="0" hangingPunct="1">
              <a:lnSpc>
                <a:spcPts val="1900"/>
              </a:lnSpc>
              <a:spcBef>
                <a:spcPts val="0"/>
              </a:spcBef>
              <a:spcAft>
                <a:spcPts val="0"/>
              </a:spcAft>
              <a:buClr>
                <a:srgbClr val="5AA2AE"/>
              </a:buClr>
              <a:buSzTx/>
              <a:tabLst/>
              <a:defRPr/>
            </a:pPr>
            <a:r>
              <a:rPr lang="ja-JP" altLang="en-US" sz="1249" dirty="0">
                <a:solidFill>
                  <a:prstClr val="black"/>
                </a:solidFill>
                <a:latin typeface="Meiryo UI" panose="020B0604030504040204" pitchFamily="50" charset="-128"/>
                <a:ea typeface="Meiryo UI" panose="020B0604030504040204" pitchFamily="50" charset="-128"/>
              </a:rPr>
              <a:t>　</a:t>
            </a:r>
            <a:r>
              <a:rPr kumimoji="0"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最寄駅　</a:t>
            </a:r>
            <a:r>
              <a:rPr kumimoji="0"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JR</a:t>
            </a:r>
            <a:r>
              <a:rPr kumimoji="0"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阪和線「和泉砂川」駅から約</a:t>
            </a:r>
            <a:r>
              <a:rPr kumimoji="0"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700m</a:t>
            </a:r>
          </a:p>
          <a:p>
            <a:pPr marR="0" lvl="0" algn="l" defTabSz="925561" rtl="0" eaLnBrk="1" fontAlgn="auto" latinLnBrk="0" hangingPunct="1">
              <a:spcBef>
                <a:spcPts val="0"/>
              </a:spcBef>
              <a:spcAft>
                <a:spcPts val="0"/>
              </a:spcAft>
              <a:buClr>
                <a:srgbClr val="5AA2AE"/>
              </a:buClr>
              <a:buSzTx/>
              <a:tabLst/>
              <a:defRPr/>
            </a:pPr>
            <a:endParaRPr kumimoji="0"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R="0" lvl="0" algn="l" defTabSz="925561" rtl="0" eaLnBrk="1" fontAlgn="auto" latinLnBrk="0" hangingPunct="1">
              <a:lnSpc>
                <a:spcPts val="1900"/>
              </a:lnSpc>
              <a:spcBef>
                <a:spcPts val="0"/>
              </a:spcBef>
              <a:spcAft>
                <a:spcPts val="0"/>
              </a:spcAft>
              <a:buClr>
                <a:srgbClr val="5AA2AE"/>
              </a:buClr>
              <a:buSzTx/>
              <a:tabLst/>
              <a:defRPr/>
            </a:pPr>
            <a:r>
              <a:rPr kumimoji="0"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ご来場の際は、公共交通機関をご利用ください。</a:t>
            </a:r>
          </a:p>
          <a:p>
            <a:pPr marR="0" lvl="0" algn="l" defTabSz="925561" rtl="0" eaLnBrk="1" fontAlgn="auto" latinLnBrk="0" hangingPunct="1">
              <a:lnSpc>
                <a:spcPts val="1900"/>
              </a:lnSpc>
              <a:spcBef>
                <a:spcPts val="0"/>
              </a:spcBef>
              <a:spcAft>
                <a:spcPts val="0"/>
              </a:spcAft>
              <a:buClr>
                <a:srgbClr val="5AA2AE"/>
              </a:buClr>
              <a:buSzTx/>
              <a:tabLst/>
              <a:defRPr/>
            </a:pPr>
            <a:r>
              <a:rPr kumimoji="0"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kumimoji="0" lang="ja-JP" altLang="en-US" sz="11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併設する泉南支援学校にバスが出入りするため、</a:t>
            </a:r>
            <a:endParaRPr kumimoji="0" lang="en-US" altLang="ja-JP" sz="11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R="0" lvl="0" algn="l" defTabSz="925561" rtl="0" eaLnBrk="1" fontAlgn="auto" latinLnBrk="0" hangingPunct="1">
              <a:lnSpc>
                <a:spcPts val="1900"/>
              </a:lnSpc>
              <a:spcBef>
                <a:spcPts val="0"/>
              </a:spcBef>
              <a:spcAft>
                <a:spcPts val="0"/>
              </a:spcAft>
              <a:buClr>
                <a:srgbClr val="5AA2AE"/>
              </a:buClr>
              <a:buSzTx/>
              <a:tabLst/>
              <a:defRPr/>
            </a:pPr>
            <a:r>
              <a:rPr kumimoji="0"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kumimoji="0" lang="ja-JP" altLang="en-US" sz="11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車でのご来場ができません。</a:t>
            </a:r>
          </a:p>
          <a:p>
            <a:pPr marR="0" lvl="0" algn="l" defTabSz="925561" rtl="0" eaLnBrk="1" fontAlgn="auto" latinLnBrk="0" hangingPunct="1">
              <a:lnSpc>
                <a:spcPts val="1900"/>
              </a:lnSpc>
              <a:spcBef>
                <a:spcPts val="0"/>
              </a:spcBef>
              <a:spcAft>
                <a:spcPts val="0"/>
              </a:spcAft>
              <a:buClr>
                <a:srgbClr val="5AA2AE"/>
              </a:buClr>
              <a:buSzTx/>
              <a:tabLst/>
              <a:defRPr/>
            </a:pPr>
            <a:r>
              <a:rPr kumimoji="0"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kumimoji="0" lang="ja-JP" altLang="en-US" sz="11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車でお越しの場合はパーキングをご利用ください。</a:t>
            </a:r>
            <a:endParaRPr kumimoji="0" lang="en-US" altLang="ja-JP" sz="11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R="0" lvl="0" algn="l" defTabSz="925561" rtl="0" eaLnBrk="1" fontAlgn="auto" latinLnBrk="0" hangingPunct="1">
              <a:lnSpc>
                <a:spcPts val="1900"/>
              </a:lnSpc>
              <a:spcBef>
                <a:spcPts val="0"/>
              </a:spcBef>
              <a:spcAft>
                <a:spcPts val="0"/>
              </a:spcAft>
              <a:buClr>
                <a:srgbClr val="5AA2AE"/>
              </a:buClr>
              <a:buSzTx/>
              <a:tabLst/>
              <a:defRPr/>
            </a:pPr>
            <a:r>
              <a:rPr lang="ja-JP" altLang="en-US" sz="1100" dirty="0">
                <a:solidFill>
                  <a:prstClr val="black"/>
                </a:solidFill>
                <a:latin typeface="Meiryo UI" panose="020B0604030504040204" pitchFamily="50" charset="-128"/>
                <a:ea typeface="Meiryo UI" panose="020B0604030504040204" pitchFamily="50" charset="-128"/>
              </a:rPr>
              <a:t>　 </a:t>
            </a:r>
            <a:r>
              <a:rPr lang="ja-JP" altLang="en-US" sz="1100" u="sng" dirty="0">
                <a:solidFill>
                  <a:prstClr val="black"/>
                </a:solidFill>
                <a:latin typeface="Meiryo UI" panose="020B0604030504040204" pitchFamily="50" charset="-128"/>
                <a:ea typeface="Meiryo UI" panose="020B0604030504040204" pitchFamily="50" charset="-128"/>
              </a:rPr>
              <a:t>（和泉砂川駅周辺のパーキングが最寄りです）</a:t>
            </a:r>
            <a:r>
              <a:rPr kumimoji="0" lang="ja-JP" altLang="en-US" sz="11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p>
          <a:p>
            <a:pPr marR="0" lvl="0" algn="l" defTabSz="925561" rtl="0" eaLnBrk="1" fontAlgn="auto" latinLnBrk="0" hangingPunct="1">
              <a:lnSpc>
                <a:spcPts val="1900"/>
              </a:lnSpc>
              <a:spcBef>
                <a:spcPts val="0"/>
              </a:spcBef>
              <a:spcAft>
                <a:spcPts val="0"/>
              </a:spcAft>
              <a:buClr>
                <a:srgbClr val="5AA2AE"/>
              </a:buClr>
              <a:buSzTx/>
              <a:tabLst/>
              <a:defRPr/>
            </a:pPr>
            <a:endParaRPr kumimoji="0" lang="en-US" altLang="ja-JP" sz="1249"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31" name="吹き出し: 四角形 30">
            <a:extLst>
              <a:ext uri="{FF2B5EF4-FFF2-40B4-BE49-F238E27FC236}">
                <a16:creationId xmlns:a16="http://schemas.microsoft.com/office/drawing/2014/main" id="{ADF30378-94D6-4E66-8CF8-B208B40D939E}"/>
              </a:ext>
            </a:extLst>
          </p:cNvPr>
          <p:cNvSpPr/>
          <p:nvPr/>
        </p:nvSpPr>
        <p:spPr>
          <a:xfrm>
            <a:off x="3261009" y="9027570"/>
            <a:ext cx="2881154" cy="260606"/>
          </a:xfrm>
          <a:prstGeom prst="wedgeRectCallout">
            <a:avLst>
              <a:gd name="adj1" fmla="val -55207"/>
              <a:gd name="adj2" fmla="val -55145"/>
            </a:avLst>
          </a:prstGeom>
          <a:solidFill>
            <a:srgbClr val="E0C1FF"/>
          </a:solidFill>
          <a:ln w="635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00" b="1" dirty="0">
                <a:solidFill>
                  <a:schemeClr val="tx1"/>
                </a:solidFill>
              </a:rPr>
              <a:t>卒業生がオフィスや機内の清掃を担当しています！</a:t>
            </a:r>
          </a:p>
        </p:txBody>
      </p:sp>
      <p:sp>
        <p:nvSpPr>
          <p:cNvPr id="18" name="二等辺三角形 17">
            <a:extLst>
              <a:ext uri="{FF2B5EF4-FFF2-40B4-BE49-F238E27FC236}">
                <a16:creationId xmlns:a16="http://schemas.microsoft.com/office/drawing/2014/main" id="{BC0E2B94-D2DD-4540-93B0-5B2E169B0C99}"/>
              </a:ext>
            </a:extLst>
          </p:cNvPr>
          <p:cNvSpPr/>
          <p:nvPr/>
        </p:nvSpPr>
        <p:spPr bwMode="auto">
          <a:xfrm>
            <a:off x="6812102" y="2003201"/>
            <a:ext cx="417049" cy="418192"/>
          </a:xfrm>
          <a:prstGeom prst="triangle">
            <a:avLst>
              <a:gd name="adj" fmla="val 93037"/>
            </a:avLst>
          </a:prstGeom>
          <a:solidFill>
            <a:srgbClr val="D4E5F7"/>
          </a:solidFill>
          <a:ln w="9525">
            <a:noFill/>
            <a:miter lim="800000"/>
            <a:headEnd/>
            <a:tailEnd/>
          </a:ln>
        </p:spPr>
        <p:txBody>
          <a:bodyPr wrap="none" lIns="180000" tIns="72000" rIns="180000" bIns="72000" rtlCol="0" anchor="ctr"/>
          <a:lstStyle/>
          <a:p>
            <a:pPr algn="ctr" eaLnBrk="1" hangingPunct="1">
              <a:spcBef>
                <a:spcPct val="0"/>
              </a:spcBef>
              <a:buNone/>
            </a:pPr>
            <a:endParaRPr kumimoji="1" lang="ja-JP" altLang="en-US" sz="1200" b="1" dirty="0">
              <a:latin typeface="UD デジタル 教科書体 NP-B" panose="02020700000000000000" pitchFamily="18" charset="-128"/>
              <a:ea typeface="UD デジタル 教科書体 NP-B" panose="02020700000000000000" pitchFamily="18" charset="-128"/>
            </a:endParaRPr>
          </a:p>
        </p:txBody>
      </p:sp>
      <p:sp>
        <p:nvSpPr>
          <p:cNvPr id="36" name="二等辺三角形 35">
            <a:extLst>
              <a:ext uri="{FF2B5EF4-FFF2-40B4-BE49-F238E27FC236}">
                <a16:creationId xmlns:a16="http://schemas.microsoft.com/office/drawing/2014/main" id="{B9294AA0-9B8D-4317-8E7C-96E094E8A765}"/>
              </a:ext>
            </a:extLst>
          </p:cNvPr>
          <p:cNvSpPr/>
          <p:nvPr/>
        </p:nvSpPr>
        <p:spPr bwMode="auto">
          <a:xfrm rot="5764736">
            <a:off x="5548919" y="2023600"/>
            <a:ext cx="417049" cy="418192"/>
          </a:xfrm>
          <a:prstGeom prst="triangle">
            <a:avLst>
              <a:gd name="adj" fmla="val 93037"/>
            </a:avLst>
          </a:prstGeom>
          <a:solidFill>
            <a:srgbClr val="D4E5F7"/>
          </a:solidFill>
          <a:ln w="9525">
            <a:noFill/>
            <a:miter lim="800000"/>
            <a:headEnd/>
            <a:tailEnd/>
          </a:ln>
        </p:spPr>
        <p:txBody>
          <a:bodyPr wrap="none" lIns="180000" tIns="72000" rIns="180000" bIns="72000" rtlCol="0" anchor="ctr"/>
          <a:lstStyle/>
          <a:p>
            <a:pPr algn="ctr" eaLnBrk="1" hangingPunct="1">
              <a:spcBef>
                <a:spcPct val="0"/>
              </a:spcBef>
              <a:buNone/>
            </a:pPr>
            <a:endParaRPr kumimoji="1" lang="ja-JP" altLang="en-US" sz="1200" b="1" dirty="0">
              <a:latin typeface="UD デジタル 教科書体 NP-B" panose="02020700000000000000" pitchFamily="18" charset="-128"/>
              <a:ea typeface="UD デジタル 教科書体 NP-B" panose="02020700000000000000" pitchFamily="18" charset="-128"/>
            </a:endParaRPr>
          </a:p>
        </p:txBody>
      </p:sp>
      <p:sp>
        <p:nvSpPr>
          <p:cNvPr id="37" name="二等辺三角形 36">
            <a:extLst>
              <a:ext uri="{FF2B5EF4-FFF2-40B4-BE49-F238E27FC236}">
                <a16:creationId xmlns:a16="http://schemas.microsoft.com/office/drawing/2014/main" id="{E8C195FE-1B29-47AA-A0A2-018E4B75BD92}"/>
              </a:ext>
            </a:extLst>
          </p:cNvPr>
          <p:cNvSpPr/>
          <p:nvPr/>
        </p:nvSpPr>
        <p:spPr bwMode="auto">
          <a:xfrm rot="10800000">
            <a:off x="5511976" y="741088"/>
            <a:ext cx="417049" cy="411517"/>
          </a:xfrm>
          <a:prstGeom prst="triangle">
            <a:avLst>
              <a:gd name="adj" fmla="val 93037"/>
            </a:avLst>
          </a:prstGeom>
          <a:solidFill>
            <a:srgbClr val="D4E5F7"/>
          </a:solidFill>
          <a:ln w="9525">
            <a:noFill/>
            <a:miter lim="800000"/>
            <a:headEnd/>
            <a:tailEnd/>
          </a:ln>
        </p:spPr>
        <p:txBody>
          <a:bodyPr wrap="none" lIns="180000" tIns="72000" rIns="180000" bIns="72000" rtlCol="0" anchor="ctr"/>
          <a:lstStyle/>
          <a:p>
            <a:pPr algn="ctr" eaLnBrk="1" hangingPunct="1">
              <a:spcBef>
                <a:spcPct val="0"/>
              </a:spcBef>
              <a:buNone/>
            </a:pPr>
            <a:endParaRPr kumimoji="1" lang="ja-JP" altLang="en-US" sz="1200" b="1" dirty="0">
              <a:latin typeface="UD デジタル 教科書体 NP-B" panose="02020700000000000000" pitchFamily="18" charset="-128"/>
              <a:ea typeface="UD デジタル 教科書体 NP-B" panose="02020700000000000000" pitchFamily="18" charset="-128"/>
            </a:endParaRPr>
          </a:p>
        </p:txBody>
      </p:sp>
      <p:sp>
        <p:nvSpPr>
          <p:cNvPr id="38" name="二等辺三角形 37">
            <a:extLst>
              <a:ext uri="{FF2B5EF4-FFF2-40B4-BE49-F238E27FC236}">
                <a16:creationId xmlns:a16="http://schemas.microsoft.com/office/drawing/2014/main" id="{075C95CB-33A7-49C6-A6CB-B79E4439289B}"/>
              </a:ext>
            </a:extLst>
          </p:cNvPr>
          <p:cNvSpPr/>
          <p:nvPr/>
        </p:nvSpPr>
        <p:spPr bwMode="auto">
          <a:xfrm rot="16417267">
            <a:off x="6808377" y="740516"/>
            <a:ext cx="417049" cy="418192"/>
          </a:xfrm>
          <a:prstGeom prst="triangle">
            <a:avLst>
              <a:gd name="adj" fmla="val 93037"/>
            </a:avLst>
          </a:prstGeom>
          <a:solidFill>
            <a:srgbClr val="D4E5F7"/>
          </a:solidFill>
          <a:ln w="9525">
            <a:noFill/>
            <a:miter lim="800000"/>
            <a:headEnd/>
            <a:tailEnd/>
          </a:ln>
        </p:spPr>
        <p:txBody>
          <a:bodyPr wrap="none" lIns="180000" tIns="72000" rIns="180000" bIns="72000" rtlCol="0" anchor="ctr"/>
          <a:lstStyle/>
          <a:p>
            <a:pPr algn="ctr" eaLnBrk="1" hangingPunct="1">
              <a:spcBef>
                <a:spcPct val="0"/>
              </a:spcBef>
              <a:buNone/>
            </a:pPr>
            <a:endParaRPr kumimoji="1" lang="ja-JP" altLang="en-US" sz="1200" b="1" dirty="0">
              <a:latin typeface="UD デジタル 教科書体 NP-B" panose="02020700000000000000" pitchFamily="18" charset="-128"/>
              <a:ea typeface="UD デジタル 教科書体 NP-B" panose="02020700000000000000" pitchFamily="18" charset="-128"/>
            </a:endParaRPr>
          </a:p>
        </p:txBody>
      </p:sp>
      <p:sp>
        <p:nvSpPr>
          <p:cNvPr id="30" name="テキスト ボックス 29">
            <a:extLst>
              <a:ext uri="{FF2B5EF4-FFF2-40B4-BE49-F238E27FC236}">
                <a16:creationId xmlns:a16="http://schemas.microsoft.com/office/drawing/2014/main" id="{CDDD5BCC-E92E-4238-B656-03A2240E468B}"/>
              </a:ext>
            </a:extLst>
          </p:cNvPr>
          <p:cNvSpPr txBox="1"/>
          <p:nvPr/>
        </p:nvSpPr>
        <p:spPr>
          <a:xfrm>
            <a:off x="5450159" y="524047"/>
            <a:ext cx="1273008" cy="462380"/>
          </a:xfrm>
          <a:prstGeom prst="rect">
            <a:avLst/>
          </a:prstGeom>
          <a:noFill/>
          <a:ln>
            <a:noFill/>
          </a:ln>
        </p:spPr>
        <p:txBody>
          <a:bodyPr wrap="square" lIns="91743" tIns="122325" bIns="91743" numCol="1" rtlCol="0" anchor="ctr" anchorCtr="1">
            <a:spAutoFit/>
          </a:bodyPr>
          <a:lstStyle/>
          <a:p>
            <a:pPr marR="0" lvl="0" algn="ctr" defTabSz="925561" rtl="0" eaLnBrk="1" fontAlgn="auto" latinLnBrk="0" hangingPunct="1">
              <a:spcBef>
                <a:spcPts val="0"/>
              </a:spcBef>
              <a:spcAft>
                <a:spcPts val="0"/>
              </a:spcAft>
              <a:buClr>
                <a:srgbClr val="5AA2AE"/>
              </a:buClr>
              <a:buSzTx/>
              <a:tabLst/>
              <a:defRPr/>
            </a:pPr>
            <a:r>
              <a:rPr kumimoji="0"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すながわ高等支援学校</a:t>
            </a:r>
            <a:r>
              <a:rPr lang="ja-JP" altLang="en-US" sz="800" dirty="0">
                <a:solidFill>
                  <a:srgbClr val="000000"/>
                </a:solidFill>
                <a:latin typeface="Meiryo UI" panose="020B0604030504040204" pitchFamily="50" charset="-128"/>
                <a:ea typeface="Meiryo UI" panose="020B0604030504040204" pitchFamily="50" charset="-128"/>
              </a:rPr>
              <a:t>の</a:t>
            </a:r>
            <a:endParaRPr lang="en-US" altLang="ja-JP" sz="800" dirty="0">
              <a:solidFill>
                <a:srgbClr val="000000"/>
              </a:solidFill>
              <a:latin typeface="Meiryo UI" panose="020B0604030504040204" pitchFamily="50" charset="-128"/>
              <a:ea typeface="Meiryo UI" panose="020B0604030504040204" pitchFamily="50" charset="-128"/>
            </a:endParaRPr>
          </a:p>
          <a:p>
            <a:pPr algn="ctr">
              <a:buClr>
                <a:srgbClr val="5AA2AE"/>
              </a:buClr>
              <a:defRPr/>
            </a:pPr>
            <a:r>
              <a:rPr lang="ja-JP" altLang="en-US" sz="800" dirty="0">
                <a:solidFill>
                  <a:srgbClr val="000000"/>
                </a:solidFill>
                <a:latin typeface="Meiryo UI" panose="020B0604030504040204" pitchFamily="50" charset="-128"/>
                <a:ea typeface="Meiryo UI" panose="020B0604030504040204" pitchFamily="50" charset="-128"/>
              </a:rPr>
              <a:t>広報部長</a:t>
            </a:r>
            <a:r>
              <a:rPr kumimoji="0" lang="ja-JP" altLang="en-US" sz="8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「すなごん」</a:t>
            </a:r>
            <a:endParaRPr kumimoji="0"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pic>
        <p:nvPicPr>
          <p:cNvPr id="5" name="図 4">
            <a:extLst>
              <a:ext uri="{FF2B5EF4-FFF2-40B4-BE49-F238E27FC236}">
                <a16:creationId xmlns:a16="http://schemas.microsoft.com/office/drawing/2014/main" id="{FB082F87-DE76-40E9-A713-8808ACFB8981}"/>
              </a:ext>
            </a:extLst>
          </p:cNvPr>
          <p:cNvPicPr>
            <a:picLocks noChangeAspect="1"/>
          </p:cNvPicPr>
          <p:nvPr/>
        </p:nvPicPr>
        <p:blipFill>
          <a:blip r:embed="rId4"/>
          <a:stretch>
            <a:fillRect/>
          </a:stretch>
        </p:blipFill>
        <p:spPr>
          <a:xfrm>
            <a:off x="5757443" y="3129889"/>
            <a:ext cx="1314282" cy="1344534"/>
          </a:xfrm>
          <a:prstGeom prst="rect">
            <a:avLst/>
          </a:prstGeom>
        </p:spPr>
      </p:pic>
      <p:pic>
        <p:nvPicPr>
          <p:cNvPr id="1026" name="Picture 2">
            <a:extLst>
              <a:ext uri="{FF2B5EF4-FFF2-40B4-BE49-F238E27FC236}">
                <a16:creationId xmlns:a16="http://schemas.microsoft.com/office/drawing/2014/main" id="{AAF8A179-8CF4-45AA-813A-01B4150BC23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58679" y="951513"/>
            <a:ext cx="1300806" cy="1437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四角形: 角を丸くする 39">
            <a:extLst>
              <a:ext uri="{FF2B5EF4-FFF2-40B4-BE49-F238E27FC236}">
                <a16:creationId xmlns:a16="http://schemas.microsoft.com/office/drawing/2014/main" id="{4917AB8C-CC50-4B9B-80D9-34D11DACEE6A}"/>
              </a:ext>
            </a:extLst>
          </p:cNvPr>
          <p:cNvSpPr/>
          <p:nvPr/>
        </p:nvSpPr>
        <p:spPr bwMode="auto">
          <a:xfrm>
            <a:off x="2001456" y="7484524"/>
            <a:ext cx="2204551" cy="333905"/>
          </a:xfrm>
          <a:prstGeom prst="roundRect">
            <a:avLst/>
          </a:prstGeom>
          <a:noFill/>
          <a:ln w="9525">
            <a:noFill/>
            <a:miter lim="800000"/>
            <a:headEnd/>
            <a:tailEnd/>
          </a:ln>
        </p:spPr>
        <p:txBody>
          <a:bodyPr wrap="none" lIns="0" tIns="72000" rIns="0" bIns="72000" rtlCol="0" anchor="ctr">
            <a:noAutofit/>
          </a:bodyPr>
          <a:lstStyle/>
          <a:p>
            <a:pPr marL="0" marR="0" lvl="0" indent="0" algn="l" defTabSz="925561" rtl="0" eaLnBrk="1" fontAlgn="auto" latinLnBrk="0" hangingPunct="1">
              <a:lnSpc>
                <a:spcPct val="150000"/>
              </a:lnSpc>
              <a:spcBef>
                <a:spcPct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進路指導主事</a:t>
            </a:r>
            <a:endParaRPr lang="en-US" altLang="ja-JP" sz="1200" b="1" dirty="0">
              <a:solidFill>
                <a:prstClr val="black"/>
              </a:solidFill>
              <a:latin typeface="Meiryo UI" panose="020B0604030504040204" pitchFamily="50" charset="-128"/>
              <a:ea typeface="Meiryo UI" panose="020B0604030504040204" pitchFamily="50" charset="-128"/>
            </a:endParaRPr>
          </a:p>
        </p:txBody>
      </p:sp>
      <p:sp>
        <p:nvSpPr>
          <p:cNvPr id="41" name="四角形: 角を丸くする 40">
            <a:extLst>
              <a:ext uri="{FF2B5EF4-FFF2-40B4-BE49-F238E27FC236}">
                <a16:creationId xmlns:a16="http://schemas.microsoft.com/office/drawing/2014/main" id="{371AFDD7-D975-47BA-A8F9-0E69F8097D1E}"/>
              </a:ext>
            </a:extLst>
          </p:cNvPr>
          <p:cNvSpPr/>
          <p:nvPr/>
        </p:nvSpPr>
        <p:spPr bwMode="auto">
          <a:xfrm>
            <a:off x="3354129" y="7492926"/>
            <a:ext cx="914480" cy="333905"/>
          </a:xfrm>
          <a:prstGeom prst="roundRect">
            <a:avLst/>
          </a:prstGeom>
          <a:noFill/>
          <a:ln w="9525">
            <a:noFill/>
            <a:miter lim="800000"/>
            <a:headEnd/>
            <a:tailEnd/>
          </a:ln>
        </p:spPr>
        <p:txBody>
          <a:bodyPr wrap="none" lIns="0" tIns="72000" rIns="0" bIns="72000" rtlCol="0" anchor="ctr">
            <a:noAutofit/>
          </a:bodyPr>
          <a:lstStyle/>
          <a:p>
            <a:pPr marL="0" marR="0" lvl="0" indent="0" algn="l" defTabSz="925561" rtl="0" eaLnBrk="1" fontAlgn="auto" latinLnBrk="0" hangingPunct="1">
              <a:lnSpc>
                <a:spcPct val="150000"/>
              </a:lnSpc>
              <a:spcBef>
                <a:spcPct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奥田 承紀</a:t>
            </a:r>
            <a:endParaRPr lang="en-US" altLang="ja-JP" sz="1200" b="1" dirty="0">
              <a:solidFill>
                <a:prstClr val="black"/>
              </a:solidFill>
              <a:latin typeface="Meiryo UI" panose="020B0604030504040204" pitchFamily="50" charset="-128"/>
              <a:ea typeface="Meiryo UI" panose="020B0604030504040204" pitchFamily="50" charset="-128"/>
            </a:endParaRPr>
          </a:p>
        </p:txBody>
      </p:sp>
      <p:sp>
        <p:nvSpPr>
          <p:cNvPr id="42" name="四角形: 角を丸くする 41">
            <a:extLst>
              <a:ext uri="{FF2B5EF4-FFF2-40B4-BE49-F238E27FC236}">
                <a16:creationId xmlns:a16="http://schemas.microsoft.com/office/drawing/2014/main" id="{9F933C45-DD35-4E3C-88DC-AFC74B4577C1}"/>
              </a:ext>
            </a:extLst>
          </p:cNvPr>
          <p:cNvSpPr/>
          <p:nvPr/>
        </p:nvSpPr>
        <p:spPr bwMode="auto">
          <a:xfrm>
            <a:off x="659465" y="8937099"/>
            <a:ext cx="1735588" cy="333905"/>
          </a:xfrm>
          <a:prstGeom prst="roundRect">
            <a:avLst/>
          </a:prstGeom>
          <a:noFill/>
          <a:ln w="9525">
            <a:noFill/>
            <a:miter lim="800000"/>
            <a:headEnd/>
            <a:tailEnd/>
          </a:ln>
        </p:spPr>
        <p:txBody>
          <a:bodyPr wrap="none" lIns="0" tIns="72000" rIns="0" bIns="72000" rtlCol="0" anchor="ctr">
            <a:noAutofit/>
          </a:bodyPr>
          <a:lstStyle/>
          <a:p>
            <a:pPr marL="0" marR="0" lvl="0" indent="0" algn="l" defTabSz="925561" rtl="0" eaLnBrk="1" fontAlgn="auto" latinLnBrk="0" hangingPunct="1">
              <a:lnSpc>
                <a:spcPct val="150000"/>
              </a:lnSpc>
              <a:spcBef>
                <a:spcPct val="0"/>
              </a:spcBef>
              <a:spcAft>
                <a:spcPts val="0"/>
              </a:spcAft>
              <a:buClrTx/>
              <a:buSzTx/>
              <a:buFontTx/>
              <a:buNone/>
              <a:tabLst/>
              <a:defRPr/>
            </a:pPr>
            <a:r>
              <a:rPr lang="ja-JP" altLang="en-US" sz="1200" b="1" dirty="0">
                <a:solidFill>
                  <a:prstClr val="black"/>
                </a:solidFill>
                <a:latin typeface="Meiryo UI" panose="020B0604030504040204" pitchFamily="50" charset="-128"/>
                <a:ea typeface="Meiryo UI" panose="020B0604030504040204" pitchFamily="50" charset="-128"/>
              </a:rPr>
              <a:t>課長　　丸山 幸範　</a:t>
            </a:r>
            <a:r>
              <a:rPr kumimoji="0"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氏</a:t>
            </a:r>
            <a:endParaRPr lang="en-US" altLang="ja-JP" sz="1200" b="1" dirty="0">
              <a:solidFill>
                <a:prstClr val="black"/>
              </a:solidFill>
              <a:latin typeface="Meiryo UI" panose="020B0604030504040204" pitchFamily="50" charset="-128"/>
              <a:ea typeface="Meiryo UI" panose="020B0604030504040204" pitchFamily="50" charset="-128"/>
            </a:endParaRPr>
          </a:p>
        </p:txBody>
      </p:sp>
      <p:sp>
        <p:nvSpPr>
          <p:cNvPr id="43" name="四角形: 角を丸くする 42">
            <a:extLst>
              <a:ext uri="{FF2B5EF4-FFF2-40B4-BE49-F238E27FC236}">
                <a16:creationId xmlns:a16="http://schemas.microsoft.com/office/drawing/2014/main" id="{AD67E79E-AC26-4BC9-8EDB-9BB13A0DBAD0}"/>
              </a:ext>
            </a:extLst>
          </p:cNvPr>
          <p:cNvSpPr/>
          <p:nvPr/>
        </p:nvSpPr>
        <p:spPr bwMode="auto">
          <a:xfrm>
            <a:off x="655394" y="8753969"/>
            <a:ext cx="2496353" cy="333905"/>
          </a:xfrm>
          <a:prstGeom prst="roundRect">
            <a:avLst/>
          </a:prstGeom>
          <a:noFill/>
          <a:ln w="9525">
            <a:noFill/>
            <a:miter lim="800000"/>
            <a:headEnd/>
            <a:tailEnd/>
          </a:ln>
        </p:spPr>
        <p:txBody>
          <a:bodyPr wrap="none" lIns="0" tIns="72000" rIns="0" bIns="72000" rtlCol="0" anchor="ctr">
            <a:noAutofit/>
          </a:bodyPr>
          <a:lstStyle/>
          <a:p>
            <a:pPr marL="0" marR="0" lvl="0" indent="0" algn="l" defTabSz="925561" rtl="0" eaLnBrk="1" fontAlgn="auto" latinLnBrk="0" hangingPunct="1">
              <a:spcBef>
                <a:spcPct val="0"/>
              </a:spcBef>
              <a:spcAft>
                <a:spcPts val="0"/>
              </a:spcAft>
              <a:buClrTx/>
              <a:buSzTx/>
              <a:buFontTx/>
              <a:buNone/>
              <a:tabLst/>
              <a:defRPr/>
            </a:pPr>
            <a:r>
              <a:rPr lang="ja-JP" altLang="en-US" sz="1200" b="1" dirty="0">
                <a:solidFill>
                  <a:prstClr val="black"/>
                </a:solidFill>
                <a:latin typeface="Meiryo UI" panose="020B0604030504040204" pitchFamily="50" charset="-128"/>
                <a:ea typeface="Meiryo UI" panose="020B0604030504040204" pitchFamily="50" charset="-128"/>
              </a:rPr>
              <a:t>人事総務統括室　総務部　ほなやろ課</a:t>
            </a:r>
            <a:endParaRPr lang="en-US" altLang="ja-JP" sz="1200" b="1"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929264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29DCA40-65E9-F5C3-FA2D-627C4B679C46}"/>
            </a:ext>
          </a:extLst>
        </p:cNvPr>
        <p:cNvGrpSpPr/>
        <p:nvPr/>
      </p:nvGrpSpPr>
      <p:grpSpPr>
        <a:xfrm>
          <a:off x="0" y="0"/>
          <a:ext cx="0" cy="0"/>
          <a:chOff x="0" y="0"/>
          <a:chExt cx="0" cy="0"/>
        </a:xfrm>
      </p:grpSpPr>
      <p:graphicFrame>
        <p:nvGraphicFramePr>
          <p:cNvPr id="24" name="表 23">
            <a:extLst>
              <a:ext uri="{FF2B5EF4-FFF2-40B4-BE49-F238E27FC236}">
                <a16:creationId xmlns:a16="http://schemas.microsoft.com/office/drawing/2014/main" id="{9F803788-0693-63CB-6934-D4BAC7339A44}"/>
              </a:ext>
            </a:extLst>
          </p:cNvPr>
          <p:cNvGraphicFramePr>
            <a:graphicFrameLocks noGrp="1"/>
          </p:cNvGraphicFramePr>
          <p:nvPr>
            <p:extLst>
              <p:ext uri="{D42A27DB-BD31-4B8C-83A1-F6EECF244321}">
                <p14:modId xmlns:p14="http://schemas.microsoft.com/office/powerpoint/2010/main" val="853972042"/>
              </p:ext>
            </p:extLst>
          </p:nvPr>
        </p:nvGraphicFramePr>
        <p:xfrm>
          <a:off x="351505" y="8366600"/>
          <a:ext cx="6493051" cy="1681588"/>
        </p:xfrm>
        <a:graphic>
          <a:graphicData uri="http://schemas.openxmlformats.org/drawingml/2006/table">
            <a:tbl>
              <a:tblPr firstRow="1" bandRow="1"/>
              <a:tblGrid>
                <a:gridCol w="1307225">
                  <a:extLst>
                    <a:ext uri="{9D8B030D-6E8A-4147-A177-3AD203B41FA5}">
                      <a16:colId xmlns:a16="http://schemas.microsoft.com/office/drawing/2014/main" val="3116507931"/>
                    </a:ext>
                  </a:extLst>
                </a:gridCol>
                <a:gridCol w="5185826">
                  <a:extLst>
                    <a:ext uri="{9D8B030D-6E8A-4147-A177-3AD203B41FA5}">
                      <a16:colId xmlns:a16="http://schemas.microsoft.com/office/drawing/2014/main" val="3083657349"/>
                    </a:ext>
                  </a:extLst>
                </a:gridCol>
              </a:tblGrid>
              <a:tr h="253150">
                <a:tc>
                  <a:txBody>
                    <a:bodyPr/>
                    <a:lstStyle/>
                    <a:p>
                      <a:pPr algn="ctr"/>
                      <a:r>
                        <a:rPr kumimoji="1" lang="ja-JP" altLang="en-US" sz="1100" b="1" dirty="0">
                          <a:latin typeface="Meiryo UI" panose="020B0604030504040204" pitchFamily="50" charset="-128"/>
                          <a:ea typeface="Meiryo UI" panose="020B0604030504040204" pitchFamily="50" charset="-128"/>
                        </a:rPr>
                        <a:t>企業名</a:t>
                      </a:r>
                    </a:p>
                  </a:txBody>
                  <a:tcPr marL="82257" marR="82257" marT="41128" marB="41128"/>
                </a:tc>
                <a:tc>
                  <a:txBody>
                    <a:bodyPr/>
                    <a:lstStyle/>
                    <a:p>
                      <a:endParaRPr kumimoji="1" lang="ja-JP" altLang="en-US" sz="1100" b="1" dirty="0">
                        <a:latin typeface="Meiryo UI" panose="020B0604030504040204" pitchFamily="50" charset="-128"/>
                        <a:ea typeface="Meiryo UI" panose="020B0604030504040204" pitchFamily="50" charset="-128"/>
                      </a:endParaRPr>
                    </a:p>
                  </a:txBody>
                  <a:tcPr marL="82257" marR="82257" marT="41128" marB="41128"/>
                </a:tc>
                <a:extLst>
                  <a:ext uri="{0D108BD9-81ED-4DB2-BD59-A6C34878D82A}">
                    <a16:rowId xmlns:a16="http://schemas.microsoft.com/office/drawing/2014/main" val="3928479114"/>
                  </a:ext>
                </a:extLst>
              </a:tr>
              <a:tr h="407851">
                <a:tc>
                  <a:txBody>
                    <a:bodyPr/>
                    <a:lstStyle/>
                    <a:p>
                      <a:pPr algn="ctr">
                        <a:lnSpc>
                          <a:spcPct val="150000"/>
                        </a:lnSpc>
                      </a:pPr>
                      <a:r>
                        <a:rPr kumimoji="1" lang="ja-JP" altLang="en-US" sz="1100" b="1" dirty="0">
                          <a:latin typeface="Meiryo UI" panose="020B0604030504040204" pitchFamily="50" charset="-128"/>
                          <a:ea typeface="Meiryo UI" panose="020B0604030504040204" pitchFamily="50" charset="-128"/>
                        </a:rPr>
                        <a:t>所在地</a:t>
                      </a:r>
                    </a:p>
                  </a:txBody>
                  <a:tcPr marL="82257" marR="82257" marT="41128" marB="41128" anchor="ctr"/>
                </a:tc>
                <a:tc>
                  <a:txBody>
                    <a:bodyPr/>
                    <a:lstStyle/>
                    <a:p>
                      <a:r>
                        <a:rPr kumimoji="1" lang="ja-JP" altLang="en-US" sz="1000" b="1" dirty="0">
                          <a:latin typeface="Meiryo UI" panose="020B0604030504040204" pitchFamily="50" charset="-128"/>
                          <a:ea typeface="Meiryo UI" panose="020B0604030504040204" pitchFamily="50" charset="-128"/>
                        </a:rPr>
                        <a:t>（〒　　　</a:t>
                      </a:r>
                      <a:r>
                        <a:rPr kumimoji="1" lang="en-US" altLang="ja-JP" sz="1000" b="1" dirty="0">
                          <a:latin typeface="Meiryo UI" panose="020B0604030504040204" pitchFamily="50" charset="-128"/>
                          <a:ea typeface="Meiryo UI" panose="020B0604030504040204" pitchFamily="50" charset="-128"/>
                        </a:rPr>
                        <a:t>-</a:t>
                      </a:r>
                      <a:r>
                        <a:rPr kumimoji="1" lang="ja-JP" altLang="en-US" sz="1000" b="1" dirty="0">
                          <a:latin typeface="Meiryo UI" panose="020B0604030504040204" pitchFamily="50" charset="-128"/>
                          <a:ea typeface="Meiryo UI" panose="020B0604030504040204" pitchFamily="50" charset="-128"/>
                        </a:rPr>
                        <a:t>　　　　）</a:t>
                      </a:r>
                      <a:endParaRPr kumimoji="1" lang="en-US" altLang="ja-JP" sz="1000" b="1" dirty="0">
                        <a:latin typeface="Meiryo UI" panose="020B0604030504040204" pitchFamily="50" charset="-128"/>
                        <a:ea typeface="Meiryo UI" panose="020B0604030504040204" pitchFamily="50" charset="-128"/>
                      </a:endParaRPr>
                    </a:p>
                    <a:p>
                      <a:endParaRPr kumimoji="1" lang="en-US" altLang="ja-JP" sz="1100" b="1" dirty="0">
                        <a:latin typeface="Meiryo UI" panose="020B0604030504040204" pitchFamily="50" charset="-128"/>
                        <a:ea typeface="Meiryo UI" panose="020B0604030504040204" pitchFamily="50" charset="-128"/>
                      </a:endParaRPr>
                    </a:p>
                  </a:txBody>
                  <a:tcPr marL="82257" marR="82257" marT="41128" marB="41128"/>
                </a:tc>
                <a:extLst>
                  <a:ext uri="{0D108BD9-81ED-4DB2-BD59-A6C34878D82A}">
                    <a16:rowId xmlns:a16="http://schemas.microsoft.com/office/drawing/2014/main" val="926892271"/>
                  </a:ext>
                </a:extLst>
              </a:tr>
              <a:tr h="212761">
                <a:tc>
                  <a:txBody>
                    <a:bodyPr/>
                    <a:lstStyle/>
                    <a:p>
                      <a:pPr algn="ctr"/>
                      <a:r>
                        <a:rPr kumimoji="1" lang="ja-JP" altLang="en-US" sz="1100" b="1" dirty="0">
                          <a:latin typeface="Meiryo UI" panose="020B0604030504040204" pitchFamily="50" charset="-128"/>
                          <a:ea typeface="Meiryo UI" panose="020B0604030504040204" pitchFamily="50" charset="-128"/>
                        </a:rPr>
                        <a:t>連絡先</a:t>
                      </a:r>
                    </a:p>
                  </a:txBody>
                  <a:tcPr marL="82257" marR="82257" marT="41128" marB="41128"/>
                </a:tc>
                <a:tc>
                  <a:txBody>
                    <a:bodyPr/>
                    <a:lstStyle/>
                    <a:p>
                      <a:r>
                        <a:rPr kumimoji="1" lang="en-US" altLang="ja-JP" sz="1100" b="1" dirty="0">
                          <a:latin typeface="Meiryo UI" panose="020B0604030504040204" pitchFamily="50" charset="-128"/>
                          <a:ea typeface="Meiryo UI" panose="020B0604030504040204" pitchFamily="50" charset="-128"/>
                        </a:rPr>
                        <a:t>TEL</a:t>
                      </a:r>
                      <a:endParaRPr kumimoji="1" lang="ja-JP" altLang="en-US" sz="1100" b="1" dirty="0">
                        <a:latin typeface="Meiryo UI" panose="020B0604030504040204" pitchFamily="50" charset="-128"/>
                        <a:ea typeface="Meiryo UI" panose="020B0604030504040204" pitchFamily="50" charset="-128"/>
                      </a:endParaRPr>
                    </a:p>
                  </a:txBody>
                  <a:tcPr marL="82257" marR="82257" marT="41128" marB="41128"/>
                </a:tc>
                <a:extLst>
                  <a:ext uri="{0D108BD9-81ED-4DB2-BD59-A6C34878D82A}">
                    <a16:rowId xmlns:a16="http://schemas.microsoft.com/office/drawing/2014/main" val="3022298478"/>
                  </a:ext>
                </a:extLst>
              </a:tr>
              <a:tr h="2643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dirty="0">
                          <a:latin typeface="Meiryo UI" panose="020B0604030504040204" pitchFamily="50" charset="-128"/>
                          <a:ea typeface="Meiryo UI" panose="020B0604030504040204" pitchFamily="50" charset="-128"/>
                        </a:rPr>
                        <a:t>所属・役職</a:t>
                      </a:r>
                    </a:p>
                  </a:txBody>
                  <a:tcPr marL="82257" marR="82257" marT="41128" marB="41128"/>
                </a:tc>
                <a:tc>
                  <a:txBody>
                    <a:bodyPr/>
                    <a:lstStyle/>
                    <a:p>
                      <a:endParaRPr kumimoji="1" lang="ja-JP" altLang="en-US" sz="1100" b="1" dirty="0">
                        <a:latin typeface="Meiryo UI" panose="020B0604030504040204" pitchFamily="50" charset="-128"/>
                        <a:ea typeface="Meiryo UI" panose="020B0604030504040204" pitchFamily="50" charset="-128"/>
                      </a:endParaRPr>
                    </a:p>
                  </a:txBody>
                  <a:tcPr marL="82257" marR="82257" marT="41128" marB="41128"/>
                </a:tc>
                <a:extLst>
                  <a:ext uri="{0D108BD9-81ED-4DB2-BD59-A6C34878D82A}">
                    <a16:rowId xmlns:a16="http://schemas.microsoft.com/office/drawing/2014/main" val="4111575014"/>
                  </a:ext>
                </a:extLst>
              </a:tr>
              <a:tr h="253150">
                <a:tc>
                  <a:txBody>
                    <a:bodyPr/>
                    <a:lstStyle/>
                    <a:p>
                      <a:pPr algn="ctr"/>
                      <a:r>
                        <a:rPr kumimoji="1" lang="ja-JP" altLang="en-US" sz="1100" b="1" dirty="0">
                          <a:latin typeface="Meiryo UI" panose="020B0604030504040204" pitchFamily="50" charset="-128"/>
                          <a:ea typeface="Meiryo UI" panose="020B0604030504040204" pitchFamily="50" charset="-128"/>
                        </a:rPr>
                        <a:t>参加者氏名</a:t>
                      </a:r>
                    </a:p>
                  </a:txBody>
                  <a:tcPr marL="82257" marR="82257" marT="41128" marB="41128"/>
                </a:tc>
                <a:tc>
                  <a:txBody>
                    <a:bodyPr/>
                    <a:lstStyle/>
                    <a:p>
                      <a:endParaRPr kumimoji="1" lang="ja-JP" altLang="en-US" sz="1100" b="1" dirty="0">
                        <a:latin typeface="Meiryo UI" panose="020B0604030504040204" pitchFamily="50" charset="-128"/>
                        <a:ea typeface="Meiryo UI" panose="020B0604030504040204" pitchFamily="50" charset="-128"/>
                      </a:endParaRPr>
                    </a:p>
                  </a:txBody>
                  <a:tcPr marL="82257" marR="82257" marT="41128" marB="41128"/>
                </a:tc>
                <a:extLst>
                  <a:ext uri="{0D108BD9-81ED-4DB2-BD59-A6C34878D82A}">
                    <a16:rowId xmlns:a16="http://schemas.microsoft.com/office/drawing/2014/main" val="960803219"/>
                  </a:ext>
                </a:extLst>
              </a:tr>
              <a:tr h="253150">
                <a:tc>
                  <a:txBody>
                    <a:bodyPr/>
                    <a:lstStyle/>
                    <a:p>
                      <a:pPr algn="ctr"/>
                      <a:r>
                        <a:rPr kumimoji="1" lang="en-US" altLang="ja-JP" sz="1100" b="1" dirty="0">
                          <a:latin typeface="Meiryo UI" panose="020B0604030504040204" pitchFamily="50" charset="-128"/>
                          <a:ea typeface="Meiryo UI" panose="020B0604030504040204" pitchFamily="50" charset="-128"/>
                        </a:rPr>
                        <a:t>E-mail</a:t>
                      </a:r>
                      <a:endParaRPr kumimoji="1" lang="ja-JP" altLang="en-US" sz="1100" b="1" dirty="0">
                        <a:latin typeface="Meiryo UI" panose="020B0604030504040204" pitchFamily="50" charset="-128"/>
                        <a:ea typeface="Meiryo UI" panose="020B0604030504040204" pitchFamily="50" charset="-128"/>
                      </a:endParaRPr>
                    </a:p>
                  </a:txBody>
                  <a:tcPr marL="82257" marR="82257" marT="41128" marB="41128"/>
                </a:tc>
                <a:tc>
                  <a:txBody>
                    <a:bodyPr/>
                    <a:lstStyle/>
                    <a:p>
                      <a:endParaRPr kumimoji="1" lang="ja-JP" altLang="en-US" sz="1100" b="1" dirty="0">
                        <a:latin typeface="Meiryo UI" panose="020B0604030504040204" pitchFamily="50" charset="-128"/>
                        <a:ea typeface="Meiryo UI" panose="020B0604030504040204" pitchFamily="50" charset="-128"/>
                      </a:endParaRPr>
                    </a:p>
                  </a:txBody>
                  <a:tcPr marL="82257" marR="82257" marT="41128" marB="41128"/>
                </a:tc>
                <a:extLst>
                  <a:ext uri="{0D108BD9-81ED-4DB2-BD59-A6C34878D82A}">
                    <a16:rowId xmlns:a16="http://schemas.microsoft.com/office/drawing/2014/main" val="745912118"/>
                  </a:ext>
                </a:extLst>
              </a:tr>
            </a:tbl>
          </a:graphicData>
        </a:graphic>
      </p:graphicFrame>
      <p:cxnSp>
        <p:nvCxnSpPr>
          <p:cNvPr id="25" name="直線コネクタ 24">
            <a:extLst>
              <a:ext uri="{FF2B5EF4-FFF2-40B4-BE49-F238E27FC236}">
                <a16:creationId xmlns:a16="http://schemas.microsoft.com/office/drawing/2014/main" id="{CCDD8CED-A569-B2A8-B606-11FAA0630F0D}"/>
              </a:ext>
            </a:extLst>
          </p:cNvPr>
          <p:cNvCxnSpPr>
            <a:cxnSpLocks/>
          </p:cNvCxnSpPr>
          <p:nvPr/>
        </p:nvCxnSpPr>
        <p:spPr>
          <a:xfrm flipV="1">
            <a:off x="-162603" y="7923664"/>
            <a:ext cx="7532722" cy="6186"/>
          </a:xfrm>
          <a:prstGeom prst="line">
            <a:avLst/>
          </a:prstGeom>
          <a:ln w="158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558736AB-AA49-EBC0-8BA0-83E4DB09B3E1}"/>
              </a:ext>
            </a:extLst>
          </p:cNvPr>
          <p:cNvSpPr txBox="1"/>
          <p:nvPr/>
        </p:nvSpPr>
        <p:spPr>
          <a:xfrm>
            <a:off x="974690" y="8027088"/>
            <a:ext cx="5305604" cy="307777"/>
          </a:xfrm>
          <a:prstGeom prst="rect">
            <a:avLst/>
          </a:prstGeom>
          <a:noFill/>
          <a:ln>
            <a:noFill/>
          </a:ln>
        </p:spPr>
        <p:txBody>
          <a:bodyPr wrap="square" rtlCol="0">
            <a:spAutoFit/>
          </a:bodyPr>
          <a:lstStyle/>
          <a:p>
            <a:pPr marL="0" marR="0" lvl="0" indent="0" algn="ctr" defTabSz="925561"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「すながわ高等支援学校見学セミナー（</a:t>
            </a:r>
            <a:r>
              <a:rPr lang="en-US" altLang="ja-JP" sz="1400" b="1" dirty="0">
                <a:solidFill>
                  <a:prstClr val="black"/>
                </a:solidFill>
                <a:latin typeface="Meiryo UI" panose="020B0604030504040204" pitchFamily="50" charset="-128"/>
                <a:ea typeface="Meiryo UI" panose="020B0604030504040204" pitchFamily="50" charset="-128"/>
              </a:rPr>
              <a:t>2026</a:t>
            </a:r>
            <a:r>
              <a:rPr kumimoji="0"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.7.7</a:t>
            </a:r>
            <a:r>
              <a:rPr kumimoji="0"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参加申込書</a:t>
            </a:r>
          </a:p>
        </p:txBody>
      </p:sp>
      <p:sp>
        <p:nvSpPr>
          <p:cNvPr id="28" name="Rectangle 139">
            <a:extLst>
              <a:ext uri="{FF2B5EF4-FFF2-40B4-BE49-F238E27FC236}">
                <a16:creationId xmlns:a16="http://schemas.microsoft.com/office/drawing/2014/main" id="{4D0FFA80-D3E6-12AF-147F-EC5C83B0009B}"/>
              </a:ext>
            </a:extLst>
          </p:cNvPr>
          <p:cNvSpPr>
            <a:spLocks noChangeArrowheads="1"/>
          </p:cNvSpPr>
          <p:nvPr/>
        </p:nvSpPr>
        <p:spPr bwMode="auto">
          <a:xfrm>
            <a:off x="280399" y="2675294"/>
            <a:ext cx="6624736" cy="5048926"/>
          </a:xfrm>
          <a:prstGeom prst="rect">
            <a:avLst/>
          </a:prstGeom>
          <a:solidFill>
            <a:schemeClr val="bg1"/>
          </a:solidFill>
          <a:ln>
            <a:noFill/>
          </a:ln>
          <a:effectLst>
            <a:glow rad="139700">
              <a:schemeClr val="accent2">
                <a:satMod val="175000"/>
                <a:alpha val="40000"/>
              </a:schemeClr>
            </a:glow>
            <a:outerShdw dist="107763" dir="2700000" algn="ctr" rotWithShape="0">
              <a:schemeClr val="bg2">
                <a:alpha val="50000"/>
              </a:schemeClr>
            </a:outerShdw>
          </a:effectLst>
        </p:spPr>
        <p:txBody>
          <a:bodyPr lIns="180000" tIns="72000" rIns="180000" bIns="72000" anchor="ctr"/>
          <a:lstStyle/>
          <a:p>
            <a:pPr marL="0" marR="0" lvl="0" indent="0" algn="l" defTabSz="925561" rtl="0" eaLnBrk="1" fontAlgn="auto" latinLnBrk="0" hangingPunct="1">
              <a:lnSpc>
                <a:spcPct val="100000"/>
              </a:lnSpc>
              <a:spcBef>
                <a:spcPts val="0"/>
              </a:spcBef>
              <a:spcAft>
                <a:spcPts val="0"/>
              </a:spcAft>
              <a:buClrTx/>
              <a:buSzTx/>
              <a:buFontTx/>
              <a:buNone/>
              <a:tabLst/>
              <a:defRPr/>
            </a:pPr>
            <a:endParaRPr kumimoji="0" lang="en-US" altLang="ja-JP" sz="105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46" name="AutoShape 3">
            <a:extLst>
              <a:ext uri="{FF2B5EF4-FFF2-40B4-BE49-F238E27FC236}">
                <a16:creationId xmlns:a16="http://schemas.microsoft.com/office/drawing/2014/main" id="{786E09C6-FEF5-7ED4-F033-7079719DD88C}"/>
              </a:ext>
            </a:extLst>
          </p:cNvPr>
          <p:cNvSpPr>
            <a:spLocks noChangeArrowheads="1"/>
          </p:cNvSpPr>
          <p:nvPr/>
        </p:nvSpPr>
        <p:spPr bwMode="auto">
          <a:xfrm>
            <a:off x="573774" y="2790764"/>
            <a:ext cx="6010275" cy="357337"/>
          </a:xfrm>
          <a:prstGeom prst="roundRect">
            <a:avLst>
              <a:gd name="adj" fmla="val 34712"/>
            </a:avLst>
          </a:prstGeom>
          <a:solidFill>
            <a:srgbClr val="333399"/>
          </a:solidFill>
          <a:ln>
            <a:solidFill>
              <a:schemeClr val="accent2"/>
            </a:solidFill>
          </a:ln>
        </p:spPr>
        <p:style>
          <a:lnRef idx="1">
            <a:schemeClr val="accent6"/>
          </a:lnRef>
          <a:fillRef idx="2">
            <a:schemeClr val="accent6"/>
          </a:fillRef>
          <a:effectRef idx="1">
            <a:schemeClr val="accent6"/>
          </a:effectRef>
          <a:fontRef idx="minor">
            <a:schemeClr val="dk1"/>
          </a:fontRef>
        </p:style>
        <p:txBody>
          <a:bodyPr lIns="180000" tIns="72000" rIns="180000" bIns="72000" anchor="t"/>
          <a:lstStyle/>
          <a:p>
            <a:pPr marL="0" marR="0" lvl="0" indent="0" algn="ctr" defTabSz="925561" rtl="0" eaLnBrk="1" fontAlgn="auto" latinLnBrk="0" hangingPunct="1">
              <a:lnSpc>
                <a:spcPct val="80000"/>
              </a:lnSpc>
              <a:spcBef>
                <a:spcPct val="20000"/>
              </a:spcBef>
              <a:spcAft>
                <a:spcPts val="0"/>
              </a:spcAft>
              <a:buClrTx/>
              <a:buSzTx/>
              <a:buFontTx/>
              <a:buNone/>
              <a:tabLst/>
              <a:defRPr/>
            </a:pPr>
            <a:r>
              <a:rPr kumimoji="0" lang="ja-JP" altLang="en-US" sz="16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rPr>
              <a:t>大阪府立すながわ高等支援学校のご紹介</a:t>
            </a:r>
          </a:p>
        </p:txBody>
      </p:sp>
      <p:sp>
        <p:nvSpPr>
          <p:cNvPr id="47" name="Rectangle 356">
            <a:extLst>
              <a:ext uri="{FF2B5EF4-FFF2-40B4-BE49-F238E27FC236}">
                <a16:creationId xmlns:a16="http://schemas.microsoft.com/office/drawing/2014/main" id="{E94BEC5E-BBCA-035E-A5FE-7D412AE19FEF}"/>
              </a:ext>
            </a:extLst>
          </p:cNvPr>
          <p:cNvSpPr>
            <a:spLocks noChangeArrowheads="1"/>
          </p:cNvSpPr>
          <p:nvPr/>
        </p:nvSpPr>
        <p:spPr bwMode="auto">
          <a:xfrm>
            <a:off x="211710" y="3472493"/>
            <a:ext cx="6750575" cy="134062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252000" tIns="72000" rIns="252000" bIns="7200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25561" rtl="0" eaLnBrk="1" fontAlgn="auto" latinLnBrk="0" hangingPunct="1">
              <a:lnSpc>
                <a:spcPts val="1700"/>
              </a:lnSpc>
              <a:spcBef>
                <a:spcPct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１</a:t>
            </a:r>
            <a:r>
              <a:rPr kumimoji="1" lang="ja-JP" altLang="en-US" sz="12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．生徒一人ひとりの能力や可能性を最大限伸ばし、社会人としての生活習慣や職業意識をはぐくみ、</a:t>
            </a:r>
            <a:endParaRPr kumimoji="1" lang="en-US" altLang="ja-JP" sz="12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p>
            <a:pPr marL="0" marR="0" lvl="0" indent="0" algn="l" defTabSz="925561" rtl="0" eaLnBrk="1" fontAlgn="auto" latinLnBrk="0" hangingPunct="1">
              <a:lnSpc>
                <a:spcPts val="1700"/>
              </a:lnSpc>
              <a:spcBef>
                <a:spcPct val="0"/>
              </a:spcBef>
              <a:spcAft>
                <a:spcPts val="0"/>
              </a:spcAft>
              <a:buClrTx/>
              <a:buSzTx/>
              <a:buFontTx/>
              <a:buNone/>
              <a:tabLst/>
              <a:defRPr/>
            </a:pPr>
            <a:r>
              <a:rPr lang="en-US" altLang="ja-JP" sz="1200" b="1" dirty="0">
                <a:latin typeface="Meiryo UI" panose="020B0604030504040204" pitchFamily="50" charset="-128"/>
                <a:ea typeface="Meiryo UI" panose="020B0604030504040204" pitchFamily="50" charset="-128"/>
              </a:rPr>
              <a:t>      </a:t>
            </a:r>
            <a:r>
              <a:rPr kumimoji="1" lang="ja-JP" altLang="en-US" sz="12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心豊かな人間を育成します。</a:t>
            </a:r>
            <a:endParaRPr kumimoji="1" lang="en-US" altLang="ja-JP" sz="12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p>
            <a:pPr marL="0" marR="0" lvl="0" indent="0" algn="l" defTabSz="925561" rtl="0" eaLnBrk="1" fontAlgn="auto" latinLnBrk="0" hangingPunct="1">
              <a:lnSpc>
                <a:spcPts val="1700"/>
              </a:lnSpc>
              <a:spcBef>
                <a:spcPct val="0"/>
              </a:spcBef>
              <a:spcAft>
                <a:spcPts val="0"/>
              </a:spcAft>
              <a:buClrTx/>
              <a:buSzTx/>
              <a:buFontTx/>
              <a:buNone/>
              <a:tabLst/>
              <a:defRPr/>
            </a:pPr>
            <a:r>
              <a:rPr kumimoji="1" lang="ja-JP" altLang="en-US" sz="12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２．実践的な職業教育を充実し、集団の中での学びを通して、社会に貢献する力を育成します。</a:t>
            </a:r>
            <a:endParaRPr kumimoji="1" lang="en-US" altLang="ja-JP" sz="12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p>
            <a:pPr marL="0" marR="0" lvl="0" indent="0" algn="l" defTabSz="925561" rtl="0" eaLnBrk="1" fontAlgn="auto" latinLnBrk="0" hangingPunct="1">
              <a:lnSpc>
                <a:spcPts val="1700"/>
              </a:lnSpc>
              <a:spcBef>
                <a:spcPct val="0"/>
              </a:spcBef>
              <a:spcAft>
                <a:spcPts val="0"/>
              </a:spcAft>
              <a:buClrTx/>
              <a:buSzTx/>
              <a:buFontTx/>
              <a:buNone/>
              <a:tabLst/>
              <a:defRPr/>
            </a:pPr>
            <a:r>
              <a:rPr kumimoji="1" lang="ja-JP" altLang="en-US" sz="12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３．在学中から</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関係機関と連携し、卒業後の職場定着支援を行います。</a:t>
            </a:r>
            <a:endPar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48" name="テキスト ボックス 6">
            <a:extLst>
              <a:ext uri="{FF2B5EF4-FFF2-40B4-BE49-F238E27FC236}">
                <a16:creationId xmlns:a16="http://schemas.microsoft.com/office/drawing/2014/main" id="{D00D4F56-F464-C926-A168-1737A7D37FD0}"/>
              </a:ext>
            </a:extLst>
          </p:cNvPr>
          <p:cNvSpPr txBox="1">
            <a:spLocks noChangeArrowheads="1"/>
          </p:cNvSpPr>
          <p:nvPr/>
        </p:nvSpPr>
        <p:spPr bwMode="auto">
          <a:xfrm>
            <a:off x="446234" y="3231621"/>
            <a:ext cx="6288214" cy="360850"/>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80000" tIns="72000" rIns="180000" bIns="7200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25561" rtl="0" eaLnBrk="1" fontAlgn="auto" latinLnBrk="0" hangingPunct="1">
              <a:lnSpc>
                <a:spcPct val="10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明朝E" panose="02020909000000000000" pitchFamily="17" charset="-128"/>
                <a:ea typeface="HG明朝E" panose="02020909000000000000" pitchFamily="17" charset="-128"/>
                <a:cs typeface="+mn-cs"/>
              </a:rPr>
              <a:t>知的障がいのある生徒が就労を通じた自立をめざして頑張っています！！</a:t>
            </a:r>
          </a:p>
        </p:txBody>
      </p:sp>
      <p:sp>
        <p:nvSpPr>
          <p:cNvPr id="49" name="テキスト ボックス 48">
            <a:extLst>
              <a:ext uri="{FF2B5EF4-FFF2-40B4-BE49-F238E27FC236}">
                <a16:creationId xmlns:a16="http://schemas.microsoft.com/office/drawing/2014/main" id="{A8600DFB-1D1D-4088-157B-BD6363FAB801}"/>
              </a:ext>
            </a:extLst>
          </p:cNvPr>
          <p:cNvSpPr txBox="1"/>
          <p:nvPr/>
        </p:nvSpPr>
        <p:spPr>
          <a:xfrm>
            <a:off x="504254" y="4842737"/>
            <a:ext cx="3147188" cy="2579507"/>
          </a:xfrm>
          <a:prstGeom prst="rect">
            <a:avLst/>
          </a:prstGeom>
          <a:solidFill>
            <a:srgbClr val="FFFF99"/>
          </a:solidFill>
          <a:ln>
            <a:solidFill>
              <a:schemeClr val="tx1"/>
            </a:solidFill>
          </a:ln>
        </p:spPr>
        <p:txBody>
          <a:bodyPr wrap="square" lIns="180000" tIns="180000" rIns="180000" bIns="180000">
            <a:spAutoFit/>
          </a:bodyPr>
          <a:lstStyle/>
          <a:p>
            <a:pPr marL="0" marR="0" lvl="0" indent="0" algn="l" defTabSz="925561"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＜職業共通教科＞</a:t>
            </a:r>
            <a:endParaRPr kumimoji="0"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25561"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①「清掃」②「接客」③「物流」</a:t>
            </a:r>
            <a:endParaRPr kumimoji="0"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25561" rtl="0" eaLnBrk="1" fontAlgn="auto" latinLnBrk="0" hangingPunct="1">
              <a:lnSpc>
                <a:spcPct val="100000"/>
              </a:lnSpc>
              <a:spcBef>
                <a:spcPts val="0"/>
              </a:spcBef>
              <a:spcAft>
                <a:spcPts val="0"/>
              </a:spcAft>
              <a:buClrTx/>
              <a:buSzTx/>
              <a:buFontTx/>
              <a:buNone/>
              <a:tabLst/>
              <a:defRPr/>
            </a:pPr>
            <a:endParaRPr kumimoji="0"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25561"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＜職業専門教科＞</a:t>
            </a:r>
            <a:endParaRPr kumimoji="0"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25561"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①せいかつサービス科　</a:t>
            </a:r>
            <a:endParaRPr kumimoji="0"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25561"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kumimoji="0"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0"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介護に必要な知識や技術を習得</a:t>
            </a:r>
            <a:endParaRPr kumimoji="0"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25561" rtl="0" eaLnBrk="1" fontAlgn="auto" latinLnBrk="0" hangingPunct="1">
              <a:lnSpc>
                <a:spcPct val="100000"/>
              </a:lnSpc>
              <a:spcBef>
                <a:spcPts val="0"/>
              </a:spcBef>
              <a:spcAft>
                <a:spcPts val="0"/>
              </a:spcAft>
              <a:buClrTx/>
              <a:buSzTx/>
              <a:buFontTx/>
              <a:buNone/>
              <a:tabLst/>
              <a:defRPr/>
            </a:pPr>
            <a:endParaRPr kumimoji="0"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25561"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②ものづくり科　</a:t>
            </a:r>
            <a:endParaRPr kumimoji="0"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25561"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kumimoji="0"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kumimoji="0"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ものづくりに必要な知識や技術を習得</a:t>
            </a:r>
            <a:endParaRPr kumimoji="0"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25561" rtl="0" eaLnBrk="1" fontAlgn="auto" latinLnBrk="0" hangingPunct="1">
              <a:lnSpc>
                <a:spcPct val="100000"/>
              </a:lnSpc>
              <a:spcBef>
                <a:spcPts val="0"/>
              </a:spcBef>
              <a:spcAft>
                <a:spcPts val="0"/>
              </a:spcAft>
              <a:buClrTx/>
              <a:buSzTx/>
              <a:buFontTx/>
              <a:buNone/>
              <a:tabLst/>
              <a:defRPr/>
            </a:pPr>
            <a:endParaRPr kumimoji="0"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25561"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③食とみどり科</a:t>
            </a:r>
            <a:endParaRPr kumimoji="0"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25561"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kumimoji="0"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kumimoji="0"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農作業に必要な知識や技術を習得</a:t>
            </a:r>
          </a:p>
        </p:txBody>
      </p:sp>
      <p:sp>
        <p:nvSpPr>
          <p:cNvPr id="4" name="正方形/長方形 3">
            <a:extLst>
              <a:ext uri="{FF2B5EF4-FFF2-40B4-BE49-F238E27FC236}">
                <a16:creationId xmlns:a16="http://schemas.microsoft.com/office/drawing/2014/main" id="{1154DD52-9EFB-88EA-8A76-D0BB0BC8DD2E}"/>
              </a:ext>
            </a:extLst>
          </p:cNvPr>
          <p:cNvSpPr/>
          <p:nvPr/>
        </p:nvSpPr>
        <p:spPr bwMode="auto">
          <a:xfrm>
            <a:off x="245674" y="1413102"/>
            <a:ext cx="1019284" cy="95743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180000" tIns="72000" rIns="180000" bIns="72000" rtlCol="0" anchor="ctr"/>
          <a:lstStyle/>
          <a:p>
            <a:pPr marL="0" marR="0" lvl="0" indent="0" algn="ctr" defTabSz="925561" rtl="0" eaLnBrk="1" fontAlgn="auto" latinLnBrk="0" hangingPunct="1">
              <a:lnSpc>
                <a:spcPct val="100000"/>
              </a:lnSpc>
              <a:spcBef>
                <a:spcPct val="0"/>
              </a:spcBef>
              <a:spcAft>
                <a:spcPts val="0"/>
              </a:spcAft>
              <a:buClrTx/>
              <a:buSzTx/>
              <a:buFontTx/>
              <a:buNone/>
              <a:tabLst/>
              <a:defRPr/>
            </a:pPr>
            <a:endParaRPr kumimoji="1" lang="ja-JP" altLang="en-US" sz="1200" b="1"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endParaRPr>
          </a:p>
        </p:txBody>
      </p:sp>
      <p:pic>
        <p:nvPicPr>
          <p:cNvPr id="6" name="図 5">
            <a:extLst>
              <a:ext uri="{FF2B5EF4-FFF2-40B4-BE49-F238E27FC236}">
                <a16:creationId xmlns:a16="http://schemas.microsoft.com/office/drawing/2014/main" id="{6201D217-600A-0D1F-DAAC-C3309F732CCC}"/>
              </a:ext>
            </a:extLst>
          </p:cNvPr>
          <p:cNvPicPr>
            <a:picLocks noChangeAspect="1"/>
          </p:cNvPicPr>
          <p:nvPr/>
        </p:nvPicPr>
        <p:blipFill>
          <a:blip r:embed="rId2"/>
          <a:stretch>
            <a:fillRect/>
          </a:stretch>
        </p:blipFill>
        <p:spPr>
          <a:xfrm>
            <a:off x="1371004" y="2797579"/>
            <a:ext cx="291979" cy="357337"/>
          </a:xfrm>
          <a:prstGeom prst="rect">
            <a:avLst/>
          </a:prstGeom>
        </p:spPr>
      </p:pic>
      <p:sp>
        <p:nvSpPr>
          <p:cNvPr id="19" name="テキスト ボックス 6">
            <a:extLst>
              <a:ext uri="{FF2B5EF4-FFF2-40B4-BE49-F238E27FC236}">
                <a16:creationId xmlns:a16="http://schemas.microsoft.com/office/drawing/2014/main" id="{7BC86687-4A58-F63A-7A93-5CD2D97922EB}"/>
              </a:ext>
            </a:extLst>
          </p:cNvPr>
          <p:cNvSpPr txBox="1">
            <a:spLocks noChangeArrowheads="1"/>
          </p:cNvSpPr>
          <p:nvPr/>
        </p:nvSpPr>
        <p:spPr bwMode="auto">
          <a:xfrm>
            <a:off x="211710" y="234292"/>
            <a:ext cx="6732016" cy="2244126"/>
          </a:xfrm>
          <a:prstGeom prst="rect">
            <a:avLst/>
          </a:prstGeom>
          <a:noFill/>
          <a:ln w="63500" cap="rnd" cmpd="sng">
            <a:solidFill>
              <a:srgbClr val="0E58C4"/>
            </a:solidFill>
            <a:bevel/>
            <a:headEnd/>
            <a:tailEnd/>
          </a:ln>
        </p:spPr>
        <p:txBody>
          <a:bodyPr wrap="square" bIns="10800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25561" rtl="0" eaLnBrk="1" fontAlgn="auto" latinLnBrk="0" hangingPunct="1">
              <a:lnSpc>
                <a:spcPct val="100000"/>
              </a:lnSpc>
              <a:spcBef>
                <a:spcPct val="0"/>
              </a:spcBef>
              <a:spcAft>
                <a:spcPts val="0"/>
              </a:spcAft>
              <a:buClrTx/>
              <a:buSzTx/>
              <a:buFontTx/>
              <a:buNone/>
              <a:tabLst/>
              <a:defRPr/>
            </a:pPr>
            <a:r>
              <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a:t>
            </a: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申込方法</a:t>
            </a:r>
            <a:r>
              <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a:t>
            </a: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　　</a:t>
            </a:r>
            <a:endPar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endParaRPr>
          </a:p>
          <a:p>
            <a:pPr marL="0" marR="0" lvl="0" indent="0" algn="l" defTabSz="925561" rtl="0" eaLnBrk="1" fontAlgn="auto" latinLnBrk="0" hangingPunct="1">
              <a:lnSpc>
                <a:spcPct val="100000"/>
              </a:lnSpc>
              <a:spcBef>
                <a:spcPct val="0"/>
              </a:spcBef>
              <a:spcAft>
                <a:spcPts val="0"/>
              </a:spcAft>
              <a:buClrTx/>
              <a:buSzTx/>
              <a:buFontTx/>
              <a:buNone/>
              <a:tabLst/>
              <a:defRPr/>
            </a:pPr>
            <a:r>
              <a:rPr kumimoji="1" lang="ja-JP" altLang="en-US" sz="1619"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　</a:t>
            </a:r>
            <a:r>
              <a:rPr kumimoji="1" lang="ja-JP" altLang="en-US" sz="1619" b="1" i="0"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「大阪府</a:t>
            </a:r>
            <a:r>
              <a:rPr lang="ja-JP" altLang="en-US" sz="1619" b="1" u="sng" dirty="0">
                <a:solidFill>
                  <a:srgbClr val="000000"/>
                </a:solidFill>
                <a:latin typeface="Meiryo UI" panose="020B0604030504040204" pitchFamily="50" charset="-128"/>
                <a:ea typeface="Meiryo UI" panose="020B0604030504040204" pitchFamily="50" charset="-128"/>
              </a:rPr>
              <a:t>行政オンラインシステム</a:t>
            </a:r>
            <a:r>
              <a:rPr kumimoji="1" lang="ja-JP" altLang="en-US" sz="1619" b="1" i="0"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」よりお申込みください。</a:t>
            </a:r>
            <a:endParaRPr kumimoji="1" lang="en-US" altLang="ja-JP" sz="1619" b="1" i="0"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endParaRPr>
          </a:p>
          <a:p>
            <a:pPr marL="0" marR="0" lvl="0" indent="0" algn="l" defTabSz="925561" rtl="0" eaLnBrk="1" fontAlgn="auto" latinLnBrk="0" hangingPunct="1">
              <a:lnSpc>
                <a:spcPct val="100000"/>
              </a:lnSpc>
              <a:spcBef>
                <a:spcPct val="0"/>
              </a:spcBef>
              <a:spcAft>
                <a:spcPts val="0"/>
              </a:spcAft>
              <a:buClrTx/>
              <a:buSzTx/>
              <a:buFontTx/>
              <a:buNone/>
              <a:tabLst/>
              <a:defRPr/>
            </a:pPr>
            <a:endParaRPr kumimoji="1" lang="en-US" altLang="ja-JP" sz="800" b="1" i="0"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endParaRPr>
          </a:p>
          <a:p>
            <a:pPr marL="0" marR="0" lvl="0" indent="0" algn="l" defTabSz="925561" rtl="0" eaLnBrk="1" fontAlgn="auto" latinLnBrk="0" hangingPunct="1">
              <a:lnSpc>
                <a:spcPct val="100000"/>
              </a:lnSpc>
              <a:spcBef>
                <a:spcPct val="0"/>
              </a:spcBef>
              <a:spcAft>
                <a:spcPts val="0"/>
              </a:spcAft>
              <a:buClrTx/>
              <a:buSzTx/>
              <a:buFontTx/>
              <a:buNone/>
              <a:tabLst/>
              <a:defRPr/>
            </a:pPr>
            <a:r>
              <a:rPr kumimoji="1" lang="ja-JP" altLang="en-US" sz="1259"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a:t>
            </a:r>
            <a:r>
              <a:rPr kumimoji="1" lang="en-US" altLang="ja-JP" sz="1259"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URL</a:t>
            </a:r>
            <a:r>
              <a:rPr kumimoji="1" lang="ja-JP" altLang="en-US" sz="1259"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a:t>
            </a: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hlinkClick r:id="rId3"/>
              </a:rPr>
              <a:t>https://lgpos.task-asp.net/cu/270008/ea/residents/procedures/apply/f8fad16a-f5b8-42da-8016-f1f572c66e96/start</a:t>
            </a:r>
            <a:endParaRPr lang="en-US" altLang="ja-JP" sz="1100" dirty="0">
              <a:solidFill>
                <a:srgbClr val="000000"/>
              </a:solidFill>
              <a:latin typeface="Meiryo UI" panose="020B0604030504040204" pitchFamily="50" charset="-128"/>
              <a:ea typeface="Meiryo UI" panose="020B0604030504040204" pitchFamily="50" charset="-128"/>
            </a:endParaRPr>
          </a:p>
          <a:p>
            <a:pPr marL="0" marR="0" lvl="0" indent="0" algn="l" defTabSz="925561" rtl="0" eaLnBrk="1" fontAlgn="auto" latinLnBrk="0" hangingPunct="1">
              <a:lnSpc>
                <a:spcPct val="100000"/>
              </a:lnSpc>
              <a:spcBef>
                <a:spcPct val="0"/>
              </a:spcBef>
              <a:spcAft>
                <a:spcPts val="0"/>
              </a:spcAft>
              <a:buClrTx/>
              <a:buSzTx/>
              <a:buFontTx/>
              <a:buNone/>
              <a:tabLst/>
              <a:defRPr/>
            </a:pP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endParaRPr>
          </a:p>
          <a:p>
            <a:pPr marL="0" marR="0" lvl="0" indent="0" algn="l" defTabSz="925561" rtl="0" eaLnBrk="1" fontAlgn="auto" latinLnBrk="0" hangingPunct="1">
              <a:lnSpc>
                <a:spcPct val="100000"/>
              </a:lnSpc>
              <a:spcBef>
                <a:spcPct val="0"/>
              </a:spcBef>
              <a:spcAft>
                <a:spcPts val="0"/>
              </a:spcAft>
              <a:buClrTx/>
              <a:buSzTx/>
              <a:buFontTx/>
              <a:buNone/>
              <a:tabLst/>
              <a:defRPr/>
            </a:pPr>
            <a:r>
              <a:rPr kumimoji="1" lang="ja-JP" altLang="en-US" sz="1259"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a:t>
            </a:r>
            <a:r>
              <a:rPr lang="ja-JP" altLang="en-US" sz="1259" dirty="0">
                <a:solidFill>
                  <a:srgbClr val="000000"/>
                </a:solidFill>
                <a:latin typeface="Meiryo UI" panose="020B0604030504040204" pitchFamily="50" charset="-128"/>
                <a:ea typeface="Meiryo UI" panose="020B0604030504040204" pitchFamily="50" charset="-128"/>
              </a:rPr>
              <a:t>二次元</a:t>
            </a:r>
            <a:r>
              <a:rPr kumimoji="1" lang="ja-JP" altLang="en-US" sz="1259"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コード）</a:t>
            </a:r>
            <a:endParaRPr kumimoji="1" lang="en-US" altLang="ja-JP" sz="1259"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endParaRPr>
          </a:p>
          <a:p>
            <a:pPr marL="0" marR="0" lvl="0" indent="0" algn="l" defTabSz="925561" rtl="0" eaLnBrk="1" fontAlgn="auto" latinLnBrk="0" hangingPunct="1">
              <a:lnSpc>
                <a:spcPct val="100000"/>
              </a:lnSpc>
              <a:spcBef>
                <a:spcPct val="0"/>
              </a:spcBef>
              <a:spcAft>
                <a:spcPts val="0"/>
              </a:spcAft>
              <a:buClrTx/>
              <a:buSzTx/>
              <a:buFontTx/>
              <a:buNone/>
              <a:tabLst/>
              <a:defRPr/>
            </a:pPr>
            <a:r>
              <a:rPr kumimoji="1" lang="ja-JP" altLang="en-US" sz="1259"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a:t>
            </a:r>
            <a:endParaRPr kumimoji="1" lang="en-US" altLang="ja-JP" sz="1259"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25561" rtl="0" eaLnBrk="1" fontAlgn="auto" latinLnBrk="0" hangingPunct="1">
              <a:lnSpc>
                <a:spcPct val="100000"/>
              </a:lnSpc>
              <a:spcBef>
                <a:spcPct val="0"/>
              </a:spcBef>
              <a:spcAft>
                <a:spcPts val="0"/>
              </a:spcAft>
              <a:buClrTx/>
              <a:buSzTx/>
              <a:buFontTx/>
              <a:buNone/>
              <a:tabLst/>
              <a:defRPr/>
            </a:pPr>
            <a:endParaRPr kumimoji="1" lang="en-US" altLang="ja-JP" sz="1259"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25561" rtl="0" eaLnBrk="1" fontAlgn="auto" latinLnBrk="0" hangingPunct="1">
              <a:lnSpc>
                <a:spcPct val="100000"/>
              </a:lnSpc>
              <a:spcBef>
                <a:spcPct val="0"/>
              </a:spcBef>
              <a:spcAft>
                <a:spcPts val="0"/>
              </a:spcAft>
              <a:buClrTx/>
              <a:buSzTx/>
              <a:buFontTx/>
              <a:buNone/>
              <a:tabLst/>
              <a:defRPr/>
            </a:pPr>
            <a:endParaRPr kumimoji="1" lang="en-US" altLang="ja-JP" sz="1259"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25561" rtl="0" eaLnBrk="1" fontAlgn="auto" latinLnBrk="0" hangingPunct="1">
              <a:lnSpc>
                <a:spcPct val="100000"/>
              </a:lnSpc>
              <a:spcBef>
                <a:spcPct val="0"/>
              </a:spcBef>
              <a:spcAft>
                <a:spcPts val="0"/>
              </a:spcAft>
              <a:buClrTx/>
              <a:buSzTx/>
              <a:buFontTx/>
              <a:buNone/>
              <a:tabLst/>
              <a:defRPr/>
            </a:pPr>
            <a:endParaRPr lang="en-US" altLang="ja-JP" sz="1259" dirty="0">
              <a:solidFill>
                <a:srgbClr val="000000"/>
              </a:solidFill>
              <a:latin typeface="HG丸ｺﾞｼｯｸM-PRO" panose="020F0600000000000000" pitchFamily="50" charset="-128"/>
              <a:ea typeface="HG丸ｺﾞｼｯｸM-PRO" panose="020F0600000000000000" pitchFamily="50" charset="-128"/>
            </a:endParaRPr>
          </a:p>
        </p:txBody>
      </p:sp>
      <p:sp>
        <p:nvSpPr>
          <p:cNvPr id="20" name="テキスト ボックス 19">
            <a:extLst>
              <a:ext uri="{FF2B5EF4-FFF2-40B4-BE49-F238E27FC236}">
                <a16:creationId xmlns:a16="http://schemas.microsoft.com/office/drawing/2014/main" id="{63F88D93-9ACF-CA80-FDC1-704F29DBA465}"/>
              </a:ext>
            </a:extLst>
          </p:cNvPr>
          <p:cNvSpPr txBox="1"/>
          <p:nvPr/>
        </p:nvSpPr>
        <p:spPr>
          <a:xfrm>
            <a:off x="1480157" y="1308406"/>
            <a:ext cx="5889962" cy="1193532"/>
          </a:xfrm>
          <a:prstGeom prst="rect">
            <a:avLst/>
          </a:prstGeom>
          <a:noFill/>
        </p:spPr>
        <p:txBody>
          <a:bodyPr wrap="square" rtlCol="0">
            <a:spAutoFit/>
          </a:bodyPr>
          <a:lstStyle/>
          <a:p>
            <a:pPr marL="0" marR="0" lvl="0" indent="0" algn="l" defTabSz="925561"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■申請完了の旨の画面が出れば、正常に受付できています。受付完了時にメールは届きません。</a:t>
            </a:r>
          </a:p>
          <a:p>
            <a:pPr marL="0" marR="0" lvl="0" indent="0" algn="l" defTabSz="925561"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■お申し込みいただいた個人情報は、本セミナーの運営にのみ利用させていただきます。</a:t>
            </a:r>
          </a:p>
          <a:p>
            <a:pPr marL="0" marR="0" lvl="0" indent="0" algn="l" defTabSz="925561"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■手話通訳が必要な場合や車椅子で参加される場合等は、事前にお申し出ください。</a:t>
            </a:r>
          </a:p>
          <a:p>
            <a:pPr marL="0" marR="0" lvl="0" indent="0" algn="l" defTabSz="925561"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■インターネットによる申し込みが難しい場合は、下記「参加申込書」に記入のうえ、</a:t>
            </a:r>
          </a:p>
          <a:p>
            <a:pPr marL="0" marR="0" lvl="0" indent="0" algn="l" defTabSz="925561"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kumimoji="0"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FAX</a:t>
            </a:r>
            <a:r>
              <a:rPr kumimoji="0"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または</a:t>
            </a:r>
            <a:r>
              <a:rPr kumimoji="0"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E-mail</a:t>
            </a:r>
            <a:r>
              <a:rPr kumimoji="0"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でお申し込みください。</a:t>
            </a:r>
          </a:p>
          <a:p>
            <a:pPr marL="0" marR="0" lvl="0" indent="0" algn="l" defTabSz="925561" rtl="0" eaLnBrk="1" fontAlgn="auto" latinLnBrk="0" hangingPunct="1">
              <a:lnSpc>
                <a:spcPct val="100000"/>
              </a:lnSpc>
              <a:spcBef>
                <a:spcPts val="0"/>
              </a:spcBef>
              <a:spcAft>
                <a:spcPts val="0"/>
              </a:spcAft>
              <a:buClrTx/>
              <a:buSzTx/>
              <a:buFontTx/>
              <a:buNone/>
              <a:tabLst/>
              <a:defRPr/>
            </a:pPr>
            <a:endParaRPr kumimoji="0" lang="ja-JP" altLang="en-US" sz="1656"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grpSp>
        <p:nvGrpSpPr>
          <p:cNvPr id="21" name="グループ化 20">
            <a:extLst>
              <a:ext uri="{FF2B5EF4-FFF2-40B4-BE49-F238E27FC236}">
                <a16:creationId xmlns:a16="http://schemas.microsoft.com/office/drawing/2014/main" id="{83693A7D-FFE6-6923-4336-EA9DAF84076D}"/>
              </a:ext>
            </a:extLst>
          </p:cNvPr>
          <p:cNvGrpSpPr>
            <a:grpSpLocks/>
          </p:cNvGrpSpPr>
          <p:nvPr/>
        </p:nvGrpSpPr>
        <p:grpSpPr bwMode="auto">
          <a:xfrm>
            <a:off x="4158769" y="2102230"/>
            <a:ext cx="2574687" cy="260670"/>
            <a:chOff x="1425921" y="7779450"/>
            <a:chExt cx="2673837" cy="216924"/>
          </a:xfrm>
        </p:grpSpPr>
        <p:sp>
          <p:nvSpPr>
            <p:cNvPr id="22" name="正方形/長方形 21">
              <a:extLst>
                <a:ext uri="{FF2B5EF4-FFF2-40B4-BE49-F238E27FC236}">
                  <a16:creationId xmlns:a16="http://schemas.microsoft.com/office/drawing/2014/main" id="{8A04278B-B059-734A-912E-474D328C612A}"/>
                </a:ext>
              </a:extLst>
            </p:cNvPr>
            <p:cNvSpPr/>
            <p:nvPr/>
          </p:nvSpPr>
          <p:spPr>
            <a:xfrm>
              <a:off x="1425921" y="7779450"/>
              <a:ext cx="2177597" cy="216924"/>
            </a:xfrm>
            <a:prstGeom prst="rect">
              <a:avLst/>
            </a:prstGeom>
            <a:solidFill>
              <a:sysClr val="window" lastClr="FFFFFF"/>
            </a:solidFill>
            <a:ln w="12700" cap="flat" cmpd="sng" algn="ctr">
              <a:solidFill>
                <a:sysClr val="windowText" lastClr="000000"/>
              </a:solidFill>
              <a:prstDash val="solid"/>
              <a:miter lim="800000"/>
            </a:ln>
            <a:effectLst/>
          </p:spPr>
          <p:txBody>
            <a:bodyPr anchor="ctr"/>
            <a:lstStyle/>
            <a:p>
              <a:pPr marL="0" marR="0" lvl="0" indent="0" algn="ctr" defTabSz="411287" rtl="0" eaLnBrk="1" fontAlgn="auto" latinLnBrk="0" hangingPunct="1">
                <a:lnSpc>
                  <a:spcPct val="100000"/>
                </a:lnSpc>
                <a:spcBef>
                  <a:spcPts val="0"/>
                </a:spcBef>
                <a:spcAft>
                  <a:spcPts val="0"/>
                </a:spcAft>
                <a:buClrTx/>
                <a:buSzTx/>
                <a:buFontTx/>
                <a:buNone/>
                <a:tabLst/>
                <a:defRPr/>
              </a:pPr>
              <a:r>
                <a:rPr kumimoji="0" lang="ja-JP" altLang="en-US" sz="108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大阪府　</a:t>
              </a:r>
              <a:r>
                <a:rPr kumimoji="0" lang="ja-JP" altLang="en-US" sz="1080" b="0" i="0" u="none" strike="noStrike" kern="0" cap="none" spc="0" normalizeH="0" baseline="0" noProof="0" dirty="0" err="1">
                  <a:ln>
                    <a:noFill/>
                  </a:ln>
                  <a:solidFill>
                    <a:prstClr val="black"/>
                  </a:solidFill>
                  <a:effectLst/>
                  <a:uLnTx/>
                  <a:uFillTx/>
                  <a:latin typeface="Meiryo UI" panose="020B0604030504040204" pitchFamily="50" charset="-128"/>
                  <a:ea typeface="Meiryo UI" panose="020B0604030504040204" pitchFamily="50" charset="-128"/>
                </a:rPr>
                <a:t>障がい</a:t>
              </a:r>
              <a:r>
                <a:rPr kumimoji="0" lang="ja-JP" altLang="en-US" sz="108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者雇用セミナー</a:t>
              </a:r>
            </a:p>
          </p:txBody>
        </p:sp>
        <p:sp>
          <p:nvSpPr>
            <p:cNvPr id="23" name="正方形/長方形 22">
              <a:extLst>
                <a:ext uri="{FF2B5EF4-FFF2-40B4-BE49-F238E27FC236}">
                  <a16:creationId xmlns:a16="http://schemas.microsoft.com/office/drawing/2014/main" id="{DCBDCFA7-A0F5-47EB-A3A9-6A98C131C80D}"/>
                </a:ext>
              </a:extLst>
            </p:cNvPr>
            <p:cNvSpPr/>
            <p:nvPr/>
          </p:nvSpPr>
          <p:spPr>
            <a:xfrm>
              <a:off x="3597236" y="7779450"/>
              <a:ext cx="502522" cy="216924"/>
            </a:xfrm>
            <a:prstGeom prst="rect">
              <a:avLst/>
            </a:prstGeom>
            <a:solidFill>
              <a:srgbClr val="5B9BD5"/>
            </a:solidFill>
            <a:ln w="12700" cap="flat" cmpd="sng" algn="ctr">
              <a:solidFill>
                <a:sysClr val="windowText" lastClr="000000"/>
              </a:solidFill>
              <a:prstDash val="solid"/>
              <a:miter lim="800000"/>
            </a:ln>
            <a:effectLst/>
          </p:spPr>
          <p:txBody>
            <a:bodyPr anchor="ctr"/>
            <a:lstStyle/>
            <a:p>
              <a:pPr marL="0" marR="0" lvl="0" indent="0" algn="ctr" defTabSz="411287" rtl="0" eaLnBrk="1" fontAlgn="auto" latinLnBrk="0" hangingPunct="1">
                <a:lnSpc>
                  <a:spcPct val="100000"/>
                </a:lnSpc>
                <a:spcBef>
                  <a:spcPts val="0"/>
                </a:spcBef>
                <a:spcAft>
                  <a:spcPts val="0"/>
                </a:spcAft>
                <a:buClrTx/>
                <a:buSzTx/>
                <a:buFontTx/>
                <a:buNone/>
                <a:tabLst/>
                <a:defRPr/>
              </a:pPr>
              <a:r>
                <a:rPr kumimoji="0" lang="ja-JP" altLang="en-US" sz="108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rPr>
                <a:t>検索</a:t>
              </a:r>
            </a:p>
          </p:txBody>
        </p:sp>
      </p:grpSp>
      <p:pic>
        <p:nvPicPr>
          <p:cNvPr id="27" name="グラフィックス 50" descr="カーソル">
            <a:extLst>
              <a:ext uri="{FF2B5EF4-FFF2-40B4-BE49-F238E27FC236}">
                <a16:creationId xmlns:a16="http://schemas.microsoft.com/office/drawing/2014/main" id="{C059E0EC-4C3B-8EE3-DEE9-09CAA612AA30}"/>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600548" y="2174419"/>
            <a:ext cx="343178" cy="343178"/>
          </a:xfrm>
          <a:prstGeom prst="rect">
            <a:avLst/>
          </a:prstGeom>
        </p:spPr>
      </p:pic>
      <p:pic>
        <p:nvPicPr>
          <p:cNvPr id="11" name="図 10">
            <a:extLst>
              <a:ext uri="{FF2B5EF4-FFF2-40B4-BE49-F238E27FC236}">
                <a16:creationId xmlns:a16="http://schemas.microsoft.com/office/drawing/2014/main" id="{F63B8843-79C1-4426-A819-7E8EDEB2D904}"/>
              </a:ext>
            </a:extLst>
          </p:cNvPr>
          <p:cNvPicPr>
            <a:picLocks noChangeAspect="1"/>
          </p:cNvPicPr>
          <p:nvPr/>
        </p:nvPicPr>
        <p:blipFill rotWithShape="1">
          <a:blip r:embed="rId6"/>
          <a:srcRect l="4851" t="4483" r="6850" b="7906"/>
          <a:stretch/>
        </p:blipFill>
        <p:spPr>
          <a:xfrm>
            <a:off x="4383958" y="6197277"/>
            <a:ext cx="1788660" cy="1181270"/>
          </a:xfrm>
          <a:prstGeom prst="rect">
            <a:avLst/>
          </a:prstGeom>
        </p:spPr>
      </p:pic>
      <p:pic>
        <p:nvPicPr>
          <p:cNvPr id="12" name="図 11">
            <a:extLst>
              <a:ext uri="{FF2B5EF4-FFF2-40B4-BE49-F238E27FC236}">
                <a16:creationId xmlns:a16="http://schemas.microsoft.com/office/drawing/2014/main" id="{5569B097-56D9-41D1-BBAF-C0790B6BB3CC}"/>
              </a:ext>
            </a:extLst>
          </p:cNvPr>
          <p:cNvPicPr>
            <a:picLocks noChangeAspect="1"/>
          </p:cNvPicPr>
          <p:nvPr/>
        </p:nvPicPr>
        <p:blipFill>
          <a:blip r:embed="rId7"/>
          <a:stretch>
            <a:fillRect/>
          </a:stretch>
        </p:blipFill>
        <p:spPr>
          <a:xfrm>
            <a:off x="3746924" y="4993167"/>
            <a:ext cx="1670513" cy="1113675"/>
          </a:xfrm>
          <a:prstGeom prst="rect">
            <a:avLst/>
          </a:prstGeom>
        </p:spPr>
      </p:pic>
      <p:pic>
        <p:nvPicPr>
          <p:cNvPr id="8" name="図 7">
            <a:extLst>
              <a:ext uri="{FF2B5EF4-FFF2-40B4-BE49-F238E27FC236}">
                <a16:creationId xmlns:a16="http://schemas.microsoft.com/office/drawing/2014/main" id="{E70368EE-7305-4440-B385-D224C59F64CC}"/>
              </a:ext>
            </a:extLst>
          </p:cNvPr>
          <p:cNvPicPr>
            <a:picLocks noChangeAspect="1"/>
          </p:cNvPicPr>
          <p:nvPr/>
        </p:nvPicPr>
        <p:blipFill rotWithShape="1">
          <a:blip r:embed="rId8"/>
          <a:srcRect l="9117" t="9731" r="11000" b="6047"/>
          <a:stretch/>
        </p:blipFill>
        <p:spPr>
          <a:xfrm>
            <a:off x="5512919" y="4583576"/>
            <a:ext cx="1246228" cy="1523266"/>
          </a:xfrm>
          <a:prstGeom prst="rect">
            <a:avLst/>
          </a:prstGeom>
        </p:spPr>
      </p:pic>
      <p:pic>
        <p:nvPicPr>
          <p:cNvPr id="2" name="図 1">
            <a:extLst>
              <a:ext uri="{FF2B5EF4-FFF2-40B4-BE49-F238E27FC236}">
                <a16:creationId xmlns:a16="http://schemas.microsoft.com/office/drawing/2014/main" id="{AAFCB947-20E2-4C01-AC3B-2D995D067A88}"/>
              </a:ext>
            </a:extLst>
          </p:cNvPr>
          <p:cNvPicPr>
            <a:picLocks noChangeAspect="1"/>
          </p:cNvPicPr>
          <p:nvPr/>
        </p:nvPicPr>
        <p:blipFill>
          <a:blip r:embed="rId9"/>
          <a:stretch>
            <a:fillRect/>
          </a:stretch>
        </p:blipFill>
        <p:spPr>
          <a:xfrm>
            <a:off x="502269" y="1627560"/>
            <a:ext cx="720000" cy="720000"/>
          </a:xfrm>
          <a:prstGeom prst="rect">
            <a:avLst/>
          </a:prstGeom>
        </p:spPr>
      </p:pic>
    </p:spTree>
    <p:extLst>
      <p:ext uri="{BB962C8B-B14F-4D97-AF65-F5344CB8AC3E}">
        <p14:creationId xmlns:p14="http://schemas.microsoft.com/office/powerpoint/2010/main" val="487138499"/>
      </p:ext>
    </p:extLst>
  </p:cSld>
  <p:clrMapOvr>
    <a:masterClrMapping/>
  </p:clrMapOvr>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レトロスペクト">
  <a:themeElements>
    <a:clrScheme name="暖かみのある青">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レトロスペク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spDef>
      <a:spPr bwMode="auto">
        <a:noFill/>
        <a:ln w="9525">
          <a:noFill/>
          <a:miter lim="800000"/>
          <a:headEnd/>
          <a:tailEnd/>
        </a:ln>
        <a:extLst>
          <a:ext uri="{909E8E84-426E-40DD-AFC4-6F175D3DCCD1}">
            <a14:hiddenFill xmlns:a14="http://schemas.microsoft.com/office/drawing/2010/main">
              <a:solidFill>
                <a:srgbClr val="FFFFFF"/>
              </a:solidFill>
            </a14:hiddenFill>
          </a:ext>
        </a:extLst>
      </a:spPr>
      <a:bodyPr wrap="none" lIns="180000" tIns="72000" rIns="180000" bIns="72000" anchor="ctr"/>
      <a:lstStyle>
        <a:defPPr eaLnBrk="1" hangingPunct="1">
          <a:spcBef>
            <a:spcPct val="0"/>
          </a:spcBef>
          <a:buNone/>
          <a:defRPr sz="1200" b="1" dirty="0" smtClean="0">
            <a:latin typeface="UD デジタル 教科書体 NP-B" panose="02020700000000000000" pitchFamily="18" charset="-128"/>
            <a:ea typeface="UD デジタル 教科書体 NP-B" panose="02020700000000000000" pitchFamily="18" charset="-128"/>
          </a:defRPr>
        </a:defPPr>
      </a:lstStyle>
    </a:spDef>
  </a:objectDefaults>
  <a:extraClrSchemeLst/>
  <a:extLst>
    <a:ext uri="{05A4C25C-085E-4340-85A3-A5531E510DB2}">
      <thm15:themeFamily xmlns:thm15="http://schemas.microsoft.com/office/thememl/2012/main" name="Retrospect" id="{5F128B03-DCCA-4EEB-AB3B-CF2899314A46}" vid="{D26EA377-59BD-4C9C-9D94-EE8416EE4C79}"/>
    </a:ext>
  </a:extLst>
</a:theme>
</file>

<file path=docProps/app.xml><?xml version="1.0" encoding="utf-8"?>
<Properties xmlns="http://schemas.openxmlformats.org/officeDocument/2006/extended-properties" xmlns:vt="http://schemas.openxmlformats.org/officeDocument/2006/docPropsVTypes">
  <Template>TM02892315[[fn=ウィスプ]]</Template>
  <TotalTime>1149</TotalTime>
  <Words>833</Words>
  <Application>Microsoft Office PowerPoint</Application>
  <PresentationFormat>ユーザー設定</PresentationFormat>
  <Paragraphs>96</Paragraphs>
  <Slides>2</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2</vt:i4>
      </vt:variant>
      <vt:variant>
        <vt:lpstr>スライド タイトル</vt:lpstr>
      </vt:variant>
      <vt:variant>
        <vt:i4>2</vt:i4>
      </vt:variant>
    </vt:vector>
  </HeadingPairs>
  <TitlesOfParts>
    <vt:vector size="12" baseType="lpstr">
      <vt:lpstr>HG丸ｺﾞｼｯｸM-PRO</vt:lpstr>
      <vt:lpstr>HG明朝E</vt:lpstr>
      <vt:lpstr>Meiryo UI</vt:lpstr>
      <vt:lpstr>ＭＳ Ｐ明朝</vt:lpstr>
      <vt:lpstr>UD デジタル 教科書体 NP-B</vt:lpstr>
      <vt:lpstr>Calibri</vt:lpstr>
      <vt:lpstr>Calibri Light</vt:lpstr>
      <vt:lpstr>Wingdings 2</vt:lpstr>
      <vt:lpstr>HDOfficeLightV0</vt:lpstr>
      <vt:lpstr>レトロスペクト</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松浦　恵</dc:creator>
  <cp:lastModifiedBy>八幡　明日香</cp:lastModifiedBy>
  <cp:revision>168</cp:revision>
  <cp:lastPrinted>2026-05-08T01:20:10Z</cp:lastPrinted>
  <dcterms:created xsi:type="dcterms:W3CDTF">2021-10-19T07:53:43Z</dcterms:created>
  <dcterms:modified xsi:type="dcterms:W3CDTF">2026-05-08T01:20:59Z</dcterms:modified>
</cp:coreProperties>
</file>