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p:sldMasterIdLst>
    <p:sldMasterId id="2147483648" r:id="rId4"/>
  </p:sldMasterIdLst>
  <p:notesMasterIdLst>
    <p:notesMasterId r:id="rId22"/>
  </p:notesMasterIdLst>
  <p:sldIdLst>
    <p:sldId id="4848" r:id="rId5"/>
    <p:sldId id="4849" r:id="rId6"/>
    <p:sldId id="4957" r:id="rId7"/>
    <p:sldId id="4981" r:id="rId8"/>
    <p:sldId id="4980" r:id="rId9"/>
    <p:sldId id="4967" r:id="rId10"/>
    <p:sldId id="4972" r:id="rId11"/>
    <p:sldId id="4858" r:id="rId12"/>
    <p:sldId id="4968" r:id="rId13"/>
    <p:sldId id="4969" r:id="rId14"/>
    <p:sldId id="4970" r:id="rId15"/>
    <p:sldId id="4958" r:id="rId16"/>
    <p:sldId id="4964" r:id="rId17"/>
    <p:sldId id="4978" r:id="rId18"/>
    <p:sldId id="4979" r:id="rId19"/>
    <p:sldId id="4976" r:id="rId20"/>
    <p:sldId id="4974" r:id="rId21"/>
  </p:sldIdLst>
  <p:sldSz cx="12192000" cy="6858000"/>
  <p:notesSz cx="6807200" cy="9939338"/>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p:defaultTextStyle>
  <p:extLst>
    <p:ext uri="{521415D9-36F7-43E2-AB2F-B90AF26B5E84}">
      <p14:sectionLst xmlns:p14="http://schemas.microsoft.com/office/powerpoint/2010/main">
        <p14:section name="既定のセクション" id="{4563DE23-C690-4B80-8788-4DC5FCC64F06}">
          <p14:sldIdLst>
            <p14:sldId id="4848"/>
            <p14:sldId id="4849"/>
            <p14:sldId id="4957"/>
            <p14:sldId id="4981"/>
            <p14:sldId id="4980"/>
            <p14:sldId id="4967"/>
            <p14:sldId id="4972"/>
            <p14:sldId id="4858"/>
            <p14:sldId id="4968"/>
            <p14:sldId id="4969"/>
            <p14:sldId id="4970"/>
            <p14:sldId id="4958"/>
            <p14:sldId id="4964"/>
            <p14:sldId id="4978"/>
            <p14:sldId id="4979"/>
            <p14:sldId id="4976"/>
            <p14:sldId id="497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FA7E"/>
    <a:srgbClr val="F2FDCD"/>
    <a:srgbClr val="FFFF00"/>
    <a:srgbClr val="E60012"/>
    <a:srgbClr val="FF0000"/>
    <a:srgbClr val="0068B7"/>
    <a:srgbClr val="D2D7DA"/>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5"/>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5"/>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5"/>
          </a:solidFill>
        </a:fill>
      </a:tcStyle>
    </a:firstRow>
  </a:tblStyle>
  <a:tblStyle styleId="{EEE7283C-3CF3-47DC-8721-378D4A62B228}" styleName="">
    <a:tblBg/>
    <a:wholeTbl>
      <a:tcTxStyle b="off"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wholeTbl>
    <a:band2H>
      <a:tcTxStyle/>
      <a:tcStyle>
        <a:tcBdr/>
        <a:fill>
          <a:solidFill>
            <a:srgbClr val="FFFFFF"/>
          </a:solidFill>
        </a:fill>
      </a:tcStyle>
    </a:band2H>
    <a:firstCol>
      <a:tcTxStyle b="off"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Col>
    <a:lastRow>
      <a:tcTxStyle b="off"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ff"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CF821DB8-F4EB-4A41-A1BA-3FCAFE7338EE}"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33BA23B1-9221-436E-865A-0063620EA4FD}"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2708684C-4D16-4618-839F-0558EEFCDFE6}" styleName="">
    <a:tblBg/>
    <a:wholeTbl>
      <a:tcTxStyle b="off" i="off">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382" autoAdjust="0"/>
    <p:restoredTop sz="95847" autoAdjust="0"/>
  </p:normalViewPr>
  <p:slideViewPr>
    <p:cSldViewPr snapToGrid="0">
      <p:cViewPr varScale="1">
        <p:scale>
          <a:sx n="73" d="100"/>
          <a:sy n="73" d="100"/>
        </p:scale>
        <p:origin x="480" y="66"/>
      </p:cViewPr>
      <p:guideLst>
        <p:guide orient="horz" pos="2160"/>
        <p:guide pos="3840"/>
      </p:guideLst>
    </p:cSldViewPr>
  </p:slideViewPr>
  <p:notesTextViewPr>
    <p:cViewPr>
      <p:scale>
        <a:sx n="1" d="1"/>
        <a:sy n="1" d="1"/>
      </p:scale>
      <p:origin x="0" y="0"/>
    </p:cViewPr>
  </p:notesTextViewPr>
  <p:sorterViewPr>
    <p:cViewPr>
      <p:scale>
        <a:sx n="100" d="100"/>
        <a:sy n="100" d="100"/>
      </p:scale>
      <p:origin x="0" y="-53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69" name="Shape 669"/>
          <p:cNvSpPr>
            <a:spLocks noGrp="1" noRot="1" noChangeAspect="1"/>
          </p:cNvSpPr>
          <p:nvPr>
            <p:ph type="sldImg"/>
          </p:nvPr>
        </p:nvSpPr>
        <p:spPr>
          <a:xfrm>
            <a:off x="92075" y="746125"/>
            <a:ext cx="6623050" cy="3725863"/>
          </a:xfrm>
          <a:prstGeom prst="rect">
            <a:avLst/>
          </a:prstGeom>
        </p:spPr>
        <p:txBody>
          <a:bodyPr/>
          <a:lstStyle/>
          <a:p>
            <a:endParaRPr/>
          </a:p>
        </p:txBody>
      </p:sp>
      <p:sp>
        <p:nvSpPr>
          <p:cNvPr id="670" name="Shape 670"/>
          <p:cNvSpPr>
            <a:spLocks noGrp="1"/>
          </p:cNvSpPr>
          <p:nvPr>
            <p:ph type="body" sz="quarter" idx="1"/>
          </p:nvPr>
        </p:nvSpPr>
        <p:spPr>
          <a:xfrm>
            <a:off x="907627" y="4721186"/>
            <a:ext cx="4991947" cy="4472702"/>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游ゴシック"/>
      </a:defRPr>
    </a:lvl1pPr>
    <a:lvl2pPr indent="228600" latinLnBrk="0">
      <a:defRPr sz="1200">
        <a:latin typeface="+mj-lt"/>
        <a:ea typeface="+mj-ea"/>
        <a:cs typeface="+mj-cs"/>
        <a:sym typeface="游ゴシック"/>
      </a:defRPr>
    </a:lvl2pPr>
    <a:lvl3pPr indent="457200" latinLnBrk="0">
      <a:defRPr sz="1200">
        <a:latin typeface="+mj-lt"/>
        <a:ea typeface="+mj-ea"/>
        <a:cs typeface="+mj-cs"/>
        <a:sym typeface="游ゴシック"/>
      </a:defRPr>
    </a:lvl3pPr>
    <a:lvl4pPr indent="685800" latinLnBrk="0">
      <a:defRPr sz="1200">
        <a:latin typeface="+mj-lt"/>
        <a:ea typeface="+mj-ea"/>
        <a:cs typeface="+mj-cs"/>
        <a:sym typeface="游ゴシック"/>
      </a:defRPr>
    </a:lvl4pPr>
    <a:lvl5pPr indent="914400" latinLnBrk="0">
      <a:defRPr sz="1200">
        <a:latin typeface="+mj-lt"/>
        <a:ea typeface="+mj-ea"/>
        <a:cs typeface="+mj-cs"/>
        <a:sym typeface="游ゴシック"/>
      </a:defRPr>
    </a:lvl5pPr>
    <a:lvl6pPr indent="1143000" latinLnBrk="0">
      <a:defRPr sz="1200">
        <a:latin typeface="+mj-lt"/>
        <a:ea typeface="+mj-ea"/>
        <a:cs typeface="+mj-cs"/>
        <a:sym typeface="游ゴシック"/>
      </a:defRPr>
    </a:lvl6pPr>
    <a:lvl7pPr indent="1371600" latinLnBrk="0">
      <a:defRPr sz="1200">
        <a:latin typeface="+mj-lt"/>
        <a:ea typeface="+mj-ea"/>
        <a:cs typeface="+mj-cs"/>
        <a:sym typeface="游ゴシック"/>
      </a:defRPr>
    </a:lvl7pPr>
    <a:lvl8pPr indent="1600200" latinLnBrk="0">
      <a:defRPr sz="1200">
        <a:latin typeface="+mj-lt"/>
        <a:ea typeface="+mj-ea"/>
        <a:cs typeface="+mj-cs"/>
        <a:sym typeface="游ゴシック"/>
      </a:defRPr>
    </a:lvl8pPr>
    <a:lvl9pPr indent="1828800" latinLnBrk="0">
      <a:defRPr sz="1200">
        <a:latin typeface="+mj-lt"/>
        <a:ea typeface="+mj-ea"/>
        <a:cs typeface="+mj-cs"/>
        <a:sym typeface="游ゴシック"/>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en_R_J01">
    <p:spTree>
      <p:nvGrpSpPr>
        <p:cNvPr id="1" name=""/>
        <p:cNvGrpSpPr/>
        <p:nvPr/>
      </p:nvGrpSpPr>
      <p:grpSpPr>
        <a:xfrm>
          <a:off x="0" y="0"/>
          <a:ext cx="0" cy="0"/>
          <a:chOff x="0" y="0"/>
          <a:chExt cx="0" cy="0"/>
        </a:xfrm>
      </p:grpSpPr>
      <p:pic>
        <p:nvPicPr>
          <p:cNvPr id="43" name="ten_R_J01.png" descr="ten_R_J0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sp>
        <p:nvSpPr>
          <p:cNvPr id="44" name="スライド番号"/>
          <p:cNvSpPr txBox="1">
            <a:spLocks noGrp="1"/>
          </p:cNvSpPr>
          <p:nvPr>
            <p:ph type="sldNum" sz="quarter" idx="2"/>
          </p:nvPr>
        </p:nvSpPr>
        <p:spPr>
          <a:xfrm>
            <a:off x="10948884" y="6291185"/>
            <a:ext cx="404917" cy="495457"/>
          </a:xfrm>
          <a:prstGeom prst="rect">
            <a:avLst/>
          </a:prstGeom>
        </p:spPr>
        <p:txBody>
          <a:bodyPr/>
          <a:lstStyle>
            <a:lvl1pPr>
              <a:defRPr sz="2000"/>
            </a:lvl1pPr>
          </a:lstStyle>
          <a:p>
            <a:fld id="{86CB4B4D-7CA3-9044-876B-883B54F8677D}" type="slidenum">
              <a:rPr lang="en-US" altLang="ja-JP" smtClean="0"/>
              <a:pPr/>
              <a:t>‹#›</a:t>
            </a:fld>
            <a:endParaRPr lang="en-US" altLang="ja-JP"/>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1_タイトル付きの&#10;コンテンツ">
    <p:spTree>
      <p:nvGrpSpPr>
        <p:cNvPr id="1" name=""/>
        <p:cNvGrpSpPr/>
        <p:nvPr/>
      </p:nvGrpSpPr>
      <p:grpSpPr>
        <a:xfrm>
          <a:off x="0" y="0"/>
          <a:ext cx="0" cy="0"/>
          <a:chOff x="0" y="0"/>
          <a:chExt cx="0" cy="0"/>
        </a:xfrm>
      </p:grpSpPr>
      <p:pic>
        <p:nvPicPr>
          <p:cNvPr id="157" name="図 6" descr="図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sp>
        <p:nvSpPr>
          <p:cNvPr id="158" name="タイトルテキスト"/>
          <p:cNvSpPr txBox="1">
            <a:spLocks noGrp="1"/>
          </p:cNvSpPr>
          <p:nvPr>
            <p:ph type="title"/>
          </p:nvPr>
        </p:nvSpPr>
        <p:spPr>
          <a:xfrm>
            <a:off x="839787" y="457200"/>
            <a:ext cx="3932239" cy="1600200"/>
          </a:xfrm>
          <a:prstGeom prst="rect">
            <a:avLst/>
          </a:prstGeom>
        </p:spPr>
        <p:txBody>
          <a:bodyPr anchor="b"/>
          <a:lstStyle>
            <a:lvl1pPr>
              <a:defRPr sz="3200"/>
            </a:lvl1pPr>
          </a:lstStyle>
          <a:p>
            <a:r>
              <a:t>タイトルテキスト</a:t>
            </a:r>
          </a:p>
        </p:txBody>
      </p:sp>
      <p:sp>
        <p:nvSpPr>
          <p:cNvPr id="159" name="本文レベル1…"/>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本文レベル1</a:t>
            </a:r>
          </a:p>
          <a:p>
            <a:pPr lvl="1"/>
            <a:r>
              <a:t>本文レベル2</a:t>
            </a:r>
          </a:p>
          <a:p>
            <a:pPr lvl="2"/>
            <a:r>
              <a:t>本文レベル3</a:t>
            </a:r>
          </a:p>
          <a:p>
            <a:pPr lvl="3"/>
            <a:r>
              <a:t>本文レベル4</a:t>
            </a:r>
          </a:p>
          <a:p>
            <a:pPr lvl="4"/>
            <a:r>
              <a:t>本文レベル5</a:t>
            </a:r>
          </a:p>
        </p:txBody>
      </p:sp>
      <p:sp>
        <p:nvSpPr>
          <p:cNvPr id="160" name="テキスト プレースホルダー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pPr>
            <a:endParaRPr/>
          </a:p>
        </p:txBody>
      </p:sp>
      <p:sp>
        <p:nvSpPr>
          <p:cNvPr id="161"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3_タイトル付きの図">
    <p:spTree>
      <p:nvGrpSpPr>
        <p:cNvPr id="1" name=""/>
        <p:cNvGrpSpPr/>
        <p:nvPr/>
      </p:nvGrpSpPr>
      <p:grpSpPr>
        <a:xfrm>
          <a:off x="0" y="0"/>
          <a:ext cx="0" cy="0"/>
          <a:chOff x="0" y="0"/>
          <a:chExt cx="0" cy="0"/>
        </a:xfrm>
      </p:grpSpPr>
      <p:pic>
        <p:nvPicPr>
          <p:cNvPr id="168" name="図 6" descr="図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sp>
        <p:nvSpPr>
          <p:cNvPr id="169" name="タイトルテキスト"/>
          <p:cNvSpPr txBox="1">
            <a:spLocks noGrp="1"/>
          </p:cNvSpPr>
          <p:nvPr>
            <p:ph type="title"/>
          </p:nvPr>
        </p:nvSpPr>
        <p:spPr>
          <a:xfrm>
            <a:off x="839787" y="457200"/>
            <a:ext cx="3932239" cy="1600200"/>
          </a:xfrm>
          <a:prstGeom prst="rect">
            <a:avLst/>
          </a:prstGeom>
        </p:spPr>
        <p:txBody>
          <a:bodyPr anchor="b"/>
          <a:lstStyle>
            <a:lvl1pPr>
              <a:defRPr sz="3200"/>
            </a:lvl1pPr>
          </a:lstStyle>
          <a:p>
            <a:r>
              <a:t>タイトルテキスト</a:t>
            </a:r>
          </a:p>
        </p:txBody>
      </p:sp>
      <p:sp>
        <p:nvSpPr>
          <p:cNvPr id="170" name="図プレースホルダー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171" name="本文レベル1…"/>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本文レベル1</a:t>
            </a:r>
          </a:p>
          <a:p>
            <a:pPr lvl="1"/>
            <a:r>
              <a:t>本文レベル2</a:t>
            </a:r>
          </a:p>
          <a:p>
            <a:pPr lvl="2"/>
            <a:r>
              <a:t>本文レベル3</a:t>
            </a:r>
          </a:p>
          <a:p>
            <a:pPr lvl="3"/>
            <a:r>
              <a:t>本文レベル4</a:t>
            </a:r>
          </a:p>
          <a:p>
            <a:pPr lvl="4"/>
            <a:r>
              <a:t>本文レベル5</a:t>
            </a:r>
          </a:p>
        </p:txBody>
      </p:sp>
      <p:sp>
        <p:nvSpPr>
          <p:cNvPr id="172"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1_タイトルと&#10;縦書きテキスト">
    <p:spTree>
      <p:nvGrpSpPr>
        <p:cNvPr id="1" name=""/>
        <p:cNvGrpSpPr/>
        <p:nvPr/>
      </p:nvGrpSpPr>
      <p:grpSpPr>
        <a:xfrm>
          <a:off x="0" y="0"/>
          <a:ext cx="0" cy="0"/>
          <a:chOff x="0" y="0"/>
          <a:chExt cx="0" cy="0"/>
        </a:xfrm>
      </p:grpSpPr>
      <p:pic>
        <p:nvPicPr>
          <p:cNvPr id="179" name="図 6" descr="図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sp>
        <p:nvSpPr>
          <p:cNvPr id="180" name="タイトルテキスト"/>
          <p:cNvSpPr txBox="1">
            <a:spLocks noGrp="1"/>
          </p:cNvSpPr>
          <p:nvPr>
            <p:ph type="title"/>
          </p:nvPr>
        </p:nvSpPr>
        <p:spPr>
          <a:prstGeom prst="rect">
            <a:avLst/>
          </a:prstGeom>
        </p:spPr>
        <p:txBody>
          <a:bodyPr/>
          <a:lstStyle/>
          <a:p>
            <a:r>
              <a:t>タイトルテキスト</a:t>
            </a:r>
          </a:p>
        </p:txBody>
      </p:sp>
      <p:sp>
        <p:nvSpPr>
          <p:cNvPr id="181" name="本文レベル1…"/>
          <p:cNvSpPr txBox="1">
            <a:spLocks noGrp="1"/>
          </p:cNvSpPr>
          <p:nvPr>
            <p:ph type="body" idx="1"/>
          </p:nvPr>
        </p:nvSpPr>
        <p:spPr>
          <a:prstGeom prst="rect">
            <a:avLst/>
          </a:prstGeom>
        </p:spPr>
        <p:txBody>
          <a:bodyPr vert="eaVert"/>
          <a:lstStyle/>
          <a:p>
            <a:r>
              <a:t>本文レベル1</a:t>
            </a:r>
          </a:p>
          <a:p>
            <a:pPr lvl="1"/>
            <a:r>
              <a:t>本文レベル2</a:t>
            </a:r>
          </a:p>
          <a:p>
            <a:pPr lvl="2"/>
            <a:r>
              <a:t>本文レベル3</a:t>
            </a:r>
          </a:p>
          <a:p>
            <a:pPr lvl="3"/>
            <a:r>
              <a:t>本文レベル4</a:t>
            </a:r>
          </a:p>
          <a:p>
            <a:pPr lvl="4"/>
            <a:r>
              <a:t>本文レベル5</a:t>
            </a:r>
          </a:p>
        </p:txBody>
      </p:sp>
      <p:sp>
        <p:nvSpPr>
          <p:cNvPr id="182"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3_縦書きタイトルと&#10;縦書きテキスト">
    <p:spTree>
      <p:nvGrpSpPr>
        <p:cNvPr id="1" name=""/>
        <p:cNvGrpSpPr/>
        <p:nvPr/>
      </p:nvGrpSpPr>
      <p:grpSpPr>
        <a:xfrm>
          <a:off x="0" y="0"/>
          <a:ext cx="0" cy="0"/>
          <a:chOff x="0" y="0"/>
          <a:chExt cx="0" cy="0"/>
        </a:xfrm>
      </p:grpSpPr>
      <p:pic>
        <p:nvPicPr>
          <p:cNvPr id="189" name="図 6" descr="図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sp>
        <p:nvSpPr>
          <p:cNvPr id="190" name="タイトルテキスト"/>
          <p:cNvSpPr txBox="1">
            <a:spLocks noGrp="1"/>
          </p:cNvSpPr>
          <p:nvPr>
            <p:ph type="title"/>
          </p:nvPr>
        </p:nvSpPr>
        <p:spPr>
          <a:xfrm>
            <a:off x="8724900" y="365125"/>
            <a:ext cx="2628900" cy="5811838"/>
          </a:xfrm>
          <a:prstGeom prst="rect">
            <a:avLst/>
          </a:prstGeom>
        </p:spPr>
        <p:txBody>
          <a:bodyPr vert="eaVert"/>
          <a:lstStyle/>
          <a:p>
            <a:r>
              <a:t>タイトルテキスト</a:t>
            </a:r>
          </a:p>
        </p:txBody>
      </p:sp>
      <p:sp>
        <p:nvSpPr>
          <p:cNvPr id="191" name="本文レベル1…"/>
          <p:cNvSpPr txBox="1">
            <a:spLocks noGrp="1"/>
          </p:cNvSpPr>
          <p:nvPr>
            <p:ph type="body" idx="1"/>
          </p:nvPr>
        </p:nvSpPr>
        <p:spPr>
          <a:xfrm>
            <a:off x="838200" y="365125"/>
            <a:ext cx="7734300" cy="5811838"/>
          </a:xfrm>
          <a:prstGeom prst="rect">
            <a:avLst/>
          </a:prstGeom>
        </p:spPr>
        <p:txBody>
          <a:bodyPr vert="eaVert"/>
          <a:lstStyle/>
          <a:p>
            <a:r>
              <a:t>本文レベル1</a:t>
            </a:r>
          </a:p>
          <a:p>
            <a:pPr lvl="1"/>
            <a:r>
              <a:t>本文レベル2</a:t>
            </a:r>
          </a:p>
          <a:p>
            <a:pPr lvl="2"/>
            <a:r>
              <a:t>本文レベル3</a:t>
            </a:r>
          </a:p>
          <a:p>
            <a:pPr lvl="3"/>
            <a:r>
              <a:t>本文レベル4</a:t>
            </a:r>
          </a:p>
          <a:p>
            <a:pPr lvl="4"/>
            <a:r>
              <a:t>本文レベル5</a:t>
            </a:r>
          </a:p>
        </p:txBody>
      </p:sp>
      <p:sp>
        <p:nvSpPr>
          <p:cNvPr id="192"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2_タイトル スライド">
    <p:spTree>
      <p:nvGrpSpPr>
        <p:cNvPr id="1" name=""/>
        <p:cNvGrpSpPr/>
        <p:nvPr/>
      </p:nvGrpSpPr>
      <p:grpSpPr>
        <a:xfrm>
          <a:off x="0" y="0"/>
          <a:ext cx="0" cy="0"/>
          <a:chOff x="0" y="0"/>
          <a:chExt cx="0" cy="0"/>
        </a:xfrm>
      </p:grpSpPr>
      <p:pic>
        <p:nvPicPr>
          <p:cNvPr id="199" name="図 9" descr="図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pic>
        <p:nvPicPr>
          <p:cNvPr id="200" name="図 10" descr="図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15938" y="5979121"/>
            <a:ext cx="630008" cy="799367"/>
          </a:xfrm>
          <a:prstGeom prst="rect">
            <a:avLst/>
          </a:prstGeom>
          <a:ln w="12700">
            <a:miter lim="400000"/>
          </a:ln>
        </p:spPr>
      </p:pic>
      <p:sp>
        <p:nvSpPr>
          <p:cNvPr id="201" name="タイトルテキスト"/>
          <p:cNvSpPr txBox="1">
            <a:spLocks noGrp="1"/>
          </p:cNvSpPr>
          <p:nvPr>
            <p:ph type="title"/>
          </p:nvPr>
        </p:nvSpPr>
        <p:spPr>
          <a:xfrm>
            <a:off x="1524000" y="1122362"/>
            <a:ext cx="9144000" cy="2387601"/>
          </a:xfrm>
          <a:prstGeom prst="rect">
            <a:avLst/>
          </a:prstGeom>
        </p:spPr>
        <p:txBody>
          <a:bodyPr anchor="b"/>
          <a:lstStyle>
            <a:lvl1pPr algn="ctr">
              <a:defRPr sz="6000"/>
            </a:lvl1pPr>
          </a:lstStyle>
          <a:p>
            <a:r>
              <a:t>タイトルテキスト</a:t>
            </a:r>
          </a:p>
        </p:txBody>
      </p:sp>
      <p:sp>
        <p:nvSpPr>
          <p:cNvPr id="202" name="本文レベル1…"/>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本文レベル1</a:t>
            </a:r>
          </a:p>
          <a:p>
            <a:pPr lvl="1"/>
            <a:r>
              <a:t>本文レベル2</a:t>
            </a:r>
          </a:p>
          <a:p>
            <a:pPr lvl="2"/>
            <a:r>
              <a:t>本文レベル3</a:t>
            </a:r>
          </a:p>
          <a:p>
            <a:pPr lvl="3"/>
            <a:r>
              <a:t>本文レベル4</a:t>
            </a:r>
          </a:p>
          <a:p>
            <a:pPr lvl="4"/>
            <a:r>
              <a:t>本文レベル5</a:t>
            </a:r>
          </a:p>
        </p:txBody>
      </p:sp>
      <p:sp>
        <p:nvSpPr>
          <p:cNvPr id="203" name="スライド番号"/>
          <p:cNvSpPr txBox="1">
            <a:spLocks noGrp="1"/>
          </p:cNvSpPr>
          <p:nvPr>
            <p:ph type="sldNum" sz="quarter" idx="2"/>
          </p:nvPr>
        </p:nvSpPr>
        <p:spPr>
          <a:xfrm>
            <a:off x="10551339" y="6291185"/>
            <a:ext cx="802462" cy="495457"/>
          </a:xfrm>
          <a:prstGeom prst="rect">
            <a:avLst/>
          </a:prstGeom>
        </p:spPr>
        <p:txBody>
          <a:bodyPr/>
          <a:lstStyle>
            <a:lvl1pPr>
              <a:defRPr sz="2000"/>
            </a:lvl1pPr>
          </a:lstStyle>
          <a:p>
            <a:fld id="{86CB4B4D-7CA3-9044-876B-883B54F8677D}" type="slidenum">
              <a:rPr lang="en-US" altLang="ja-JP" smtClean="0"/>
              <a:pPr/>
              <a:t>‹#›</a:t>
            </a:fld>
            <a:r>
              <a:rPr lang="en-US" altLang="ja-JP" dirty="0"/>
              <a:t>/15</a:t>
            </a: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3_タイトルとコンテンツ">
    <p:spTree>
      <p:nvGrpSpPr>
        <p:cNvPr id="1" name=""/>
        <p:cNvGrpSpPr/>
        <p:nvPr/>
      </p:nvGrpSpPr>
      <p:grpSpPr>
        <a:xfrm>
          <a:off x="0" y="0"/>
          <a:ext cx="0" cy="0"/>
          <a:chOff x="0" y="0"/>
          <a:chExt cx="0" cy="0"/>
        </a:xfrm>
      </p:grpSpPr>
      <p:pic>
        <p:nvPicPr>
          <p:cNvPr id="210" name="図 9" descr="図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pic>
        <p:nvPicPr>
          <p:cNvPr id="211" name="図 10" descr="図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15938" y="5979121"/>
            <a:ext cx="630008" cy="799367"/>
          </a:xfrm>
          <a:prstGeom prst="rect">
            <a:avLst/>
          </a:prstGeom>
          <a:ln w="12700">
            <a:miter lim="400000"/>
          </a:ln>
        </p:spPr>
      </p:pic>
      <p:sp>
        <p:nvSpPr>
          <p:cNvPr id="212" name="タイトルテキスト"/>
          <p:cNvSpPr txBox="1">
            <a:spLocks noGrp="1"/>
          </p:cNvSpPr>
          <p:nvPr>
            <p:ph type="title"/>
          </p:nvPr>
        </p:nvSpPr>
        <p:spPr>
          <a:prstGeom prst="rect">
            <a:avLst/>
          </a:prstGeom>
        </p:spPr>
        <p:txBody>
          <a:bodyPr/>
          <a:lstStyle/>
          <a:p>
            <a:r>
              <a:t>タイトルテキスト</a:t>
            </a:r>
          </a:p>
        </p:txBody>
      </p:sp>
      <p:sp>
        <p:nvSpPr>
          <p:cNvPr id="213" name="本文レベル1…"/>
          <p:cNvSpPr txBox="1">
            <a:spLocks noGrp="1"/>
          </p:cNvSpPr>
          <p:nvPr>
            <p:ph type="body" idx="1"/>
          </p:nvPr>
        </p:nvSpPr>
        <p:spPr>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214" name="スライド番号"/>
          <p:cNvSpPr txBox="1">
            <a:spLocks noGrp="1"/>
          </p:cNvSpPr>
          <p:nvPr>
            <p:ph type="sldNum" sz="quarter" idx="2"/>
          </p:nvPr>
        </p:nvSpPr>
        <p:spPr>
          <a:xfrm>
            <a:off x="10948884" y="6291185"/>
            <a:ext cx="404917" cy="495457"/>
          </a:xfrm>
          <a:prstGeom prst="rect">
            <a:avLst/>
          </a:prstGeom>
        </p:spPr>
        <p:txBody>
          <a:bodyPr/>
          <a:lstStyle>
            <a:lvl1pPr>
              <a:defRPr sz="2000"/>
            </a:lvl1pPr>
          </a:lstStyle>
          <a:p>
            <a:fld id="{86CB4B4D-7CA3-9044-876B-883B54F8677D}" type="slidenum">
              <a:rPr lang="en-US" altLang="ja-JP" smtClean="0"/>
              <a:pPr/>
              <a:t>‹#›</a:t>
            </a:fld>
            <a:endParaRPr lang="ja-JP" altLang="en-US" dirty="0"/>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2_セクション見出し">
    <p:spTree>
      <p:nvGrpSpPr>
        <p:cNvPr id="1" name=""/>
        <p:cNvGrpSpPr/>
        <p:nvPr/>
      </p:nvGrpSpPr>
      <p:grpSpPr>
        <a:xfrm>
          <a:off x="0" y="0"/>
          <a:ext cx="0" cy="0"/>
          <a:chOff x="0" y="0"/>
          <a:chExt cx="0" cy="0"/>
        </a:xfrm>
      </p:grpSpPr>
      <p:pic>
        <p:nvPicPr>
          <p:cNvPr id="221" name="図 9" descr="図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pic>
        <p:nvPicPr>
          <p:cNvPr id="222" name="図 10" descr="図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15938" y="5979121"/>
            <a:ext cx="630008" cy="799367"/>
          </a:xfrm>
          <a:prstGeom prst="rect">
            <a:avLst/>
          </a:prstGeom>
          <a:ln w="12700">
            <a:miter lim="400000"/>
          </a:ln>
        </p:spPr>
      </p:pic>
      <p:sp>
        <p:nvSpPr>
          <p:cNvPr id="223" name="タイトルテキスト"/>
          <p:cNvSpPr txBox="1">
            <a:spLocks noGrp="1"/>
          </p:cNvSpPr>
          <p:nvPr>
            <p:ph type="title"/>
          </p:nvPr>
        </p:nvSpPr>
        <p:spPr>
          <a:xfrm>
            <a:off x="831850" y="1709738"/>
            <a:ext cx="10515600" cy="2852737"/>
          </a:xfrm>
          <a:prstGeom prst="rect">
            <a:avLst/>
          </a:prstGeom>
        </p:spPr>
        <p:txBody>
          <a:bodyPr anchor="b"/>
          <a:lstStyle>
            <a:lvl1pPr>
              <a:defRPr sz="6000"/>
            </a:lvl1pPr>
          </a:lstStyle>
          <a:p>
            <a:r>
              <a:t>タイトルテキスト</a:t>
            </a:r>
          </a:p>
        </p:txBody>
      </p:sp>
      <p:sp>
        <p:nvSpPr>
          <p:cNvPr id="224" name="本文レベル1…"/>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本文レベル1</a:t>
            </a:r>
          </a:p>
          <a:p>
            <a:pPr lvl="1"/>
            <a:r>
              <a:t>本文レベル2</a:t>
            </a:r>
          </a:p>
          <a:p>
            <a:pPr lvl="2"/>
            <a:r>
              <a:t>本文レベル3</a:t>
            </a:r>
          </a:p>
          <a:p>
            <a:pPr lvl="3"/>
            <a:r>
              <a:t>本文レベル4</a:t>
            </a:r>
          </a:p>
          <a:p>
            <a:pPr lvl="4"/>
            <a:r>
              <a:t>本文レベル5</a:t>
            </a:r>
          </a:p>
        </p:txBody>
      </p:sp>
      <p:sp>
        <p:nvSpPr>
          <p:cNvPr id="225"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2_2 つのコンテンツ">
    <p:spTree>
      <p:nvGrpSpPr>
        <p:cNvPr id="1" name=""/>
        <p:cNvGrpSpPr/>
        <p:nvPr/>
      </p:nvGrpSpPr>
      <p:grpSpPr>
        <a:xfrm>
          <a:off x="0" y="0"/>
          <a:ext cx="0" cy="0"/>
          <a:chOff x="0" y="0"/>
          <a:chExt cx="0" cy="0"/>
        </a:xfrm>
      </p:grpSpPr>
      <p:pic>
        <p:nvPicPr>
          <p:cNvPr id="232" name="図 9" descr="図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pic>
        <p:nvPicPr>
          <p:cNvPr id="233" name="図 10" descr="図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15938" y="5979121"/>
            <a:ext cx="630008" cy="799367"/>
          </a:xfrm>
          <a:prstGeom prst="rect">
            <a:avLst/>
          </a:prstGeom>
          <a:ln w="12700">
            <a:miter lim="400000"/>
          </a:ln>
        </p:spPr>
      </p:pic>
      <p:sp>
        <p:nvSpPr>
          <p:cNvPr id="234" name="タイトルテキスト"/>
          <p:cNvSpPr txBox="1">
            <a:spLocks noGrp="1"/>
          </p:cNvSpPr>
          <p:nvPr>
            <p:ph type="title"/>
          </p:nvPr>
        </p:nvSpPr>
        <p:spPr>
          <a:prstGeom prst="rect">
            <a:avLst/>
          </a:prstGeom>
        </p:spPr>
        <p:txBody>
          <a:bodyPr/>
          <a:lstStyle/>
          <a:p>
            <a:r>
              <a:t>タイトルテキスト</a:t>
            </a:r>
          </a:p>
        </p:txBody>
      </p:sp>
      <p:sp>
        <p:nvSpPr>
          <p:cNvPr id="235" name="本文レベル1…"/>
          <p:cNvSpPr txBox="1">
            <a:spLocks noGrp="1"/>
          </p:cNvSpPr>
          <p:nvPr>
            <p:ph type="body" sz="half" idx="1"/>
          </p:nvPr>
        </p:nvSpPr>
        <p:spPr>
          <a:xfrm>
            <a:off x="838200" y="1825625"/>
            <a:ext cx="5181600" cy="4351338"/>
          </a:xfrm>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236"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2_比較">
    <p:spTree>
      <p:nvGrpSpPr>
        <p:cNvPr id="1" name=""/>
        <p:cNvGrpSpPr/>
        <p:nvPr/>
      </p:nvGrpSpPr>
      <p:grpSpPr>
        <a:xfrm>
          <a:off x="0" y="0"/>
          <a:ext cx="0" cy="0"/>
          <a:chOff x="0" y="0"/>
          <a:chExt cx="0" cy="0"/>
        </a:xfrm>
      </p:grpSpPr>
      <p:pic>
        <p:nvPicPr>
          <p:cNvPr id="243" name="図 9" descr="図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pic>
        <p:nvPicPr>
          <p:cNvPr id="244" name="図 10" descr="図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15938" y="5979121"/>
            <a:ext cx="630008" cy="799367"/>
          </a:xfrm>
          <a:prstGeom prst="rect">
            <a:avLst/>
          </a:prstGeom>
          <a:ln w="12700">
            <a:miter lim="400000"/>
          </a:ln>
        </p:spPr>
      </p:pic>
      <p:sp>
        <p:nvSpPr>
          <p:cNvPr id="245" name="タイトルテキスト"/>
          <p:cNvSpPr txBox="1">
            <a:spLocks noGrp="1"/>
          </p:cNvSpPr>
          <p:nvPr>
            <p:ph type="title"/>
          </p:nvPr>
        </p:nvSpPr>
        <p:spPr>
          <a:xfrm>
            <a:off x="839787" y="365125"/>
            <a:ext cx="10515601" cy="1325563"/>
          </a:xfrm>
          <a:prstGeom prst="rect">
            <a:avLst/>
          </a:prstGeom>
        </p:spPr>
        <p:txBody>
          <a:bodyPr/>
          <a:lstStyle/>
          <a:p>
            <a:r>
              <a:t>タイトルテキスト</a:t>
            </a:r>
          </a:p>
        </p:txBody>
      </p:sp>
      <p:sp>
        <p:nvSpPr>
          <p:cNvPr id="246" name="本文レベル1…"/>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本文レベル1</a:t>
            </a:r>
          </a:p>
          <a:p>
            <a:pPr lvl="1"/>
            <a:r>
              <a:t>本文レベル2</a:t>
            </a:r>
          </a:p>
          <a:p>
            <a:pPr lvl="2"/>
            <a:r>
              <a:t>本文レベル3</a:t>
            </a:r>
          </a:p>
          <a:p>
            <a:pPr lvl="3"/>
            <a:r>
              <a:t>本文レベル4</a:t>
            </a:r>
          </a:p>
          <a:p>
            <a:pPr lvl="4"/>
            <a:r>
              <a:t>本文レベル5</a:t>
            </a:r>
          </a:p>
        </p:txBody>
      </p:sp>
      <p:sp>
        <p:nvSpPr>
          <p:cNvPr id="247" name="テキスト プレースホルダー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248"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2_タイトルのみ">
    <p:spTree>
      <p:nvGrpSpPr>
        <p:cNvPr id="1" name=""/>
        <p:cNvGrpSpPr/>
        <p:nvPr/>
      </p:nvGrpSpPr>
      <p:grpSpPr>
        <a:xfrm>
          <a:off x="0" y="0"/>
          <a:ext cx="0" cy="0"/>
          <a:chOff x="0" y="0"/>
          <a:chExt cx="0" cy="0"/>
        </a:xfrm>
      </p:grpSpPr>
      <p:pic>
        <p:nvPicPr>
          <p:cNvPr id="255" name="図 9" descr="図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pic>
        <p:nvPicPr>
          <p:cNvPr id="256" name="図 10" descr="図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15938" y="5979121"/>
            <a:ext cx="630008" cy="799367"/>
          </a:xfrm>
          <a:prstGeom prst="rect">
            <a:avLst/>
          </a:prstGeom>
          <a:ln w="12700">
            <a:miter lim="400000"/>
          </a:ln>
        </p:spPr>
      </p:pic>
      <p:sp>
        <p:nvSpPr>
          <p:cNvPr id="257" name="タイトルテキスト"/>
          <p:cNvSpPr txBox="1">
            <a:spLocks noGrp="1"/>
          </p:cNvSpPr>
          <p:nvPr>
            <p:ph type="title"/>
          </p:nvPr>
        </p:nvSpPr>
        <p:spPr>
          <a:prstGeom prst="rect">
            <a:avLst/>
          </a:prstGeom>
        </p:spPr>
        <p:txBody>
          <a:bodyPr/>
          <a:lstStyle/>
          <a:p>
            <a:r>
              <a:t>タイトルテキスト</a:t>
            </a:r>
          </a:p>
        </p:txBody>
      </p:sp>
      <p:sp>
        <p:nvSpPr>
          <p:cNvPr id="258"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en_G_G01">
    <p:spTree>
      <p:nvGrpSpPr>
        <p:cNvPr id="1" name=""/>
        <p:cNvGrpSpPr/>
        <p:nvPr/>
      </p:nvGrpSpPr>
      <p:grpSpPr>
        <a:xfrm>
          <a:off x="0" y="0"/>
          <a:ext cx="0" cy="0"/>
          <a:chOff x="0" y="0"/>
          <a:chExt cx="0" cy="0"/>
        </a:xfrm>
      </p:grpSpPr>
      <p:pic>
        <p:nvPicPr>
          <p:cNvPr id="83" name="ten_G_G01.png" descr="ten_G_G0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sp>
        <p:nvSpPr>
          <p:cNvPr id="84"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2_白紙">
    <p:spTree>
      <p:nvGrpSpPr>
        <p:cNvPr id="1" name=""/>
        <p:cNvGrpSpPr/>
        <p:nvPr/>
      </p:nvGrpSpPr>
      <p:grpSpPr>
        <a:xfrm>
          <a:off x="0" y="0"/>
          <a:ext cx="0" cy="0"/>
          <a:chOff x="0" y="0"/>
          <a:chExt cx="0" cy="0"/>
        </a:xfrm>
      </p:grpSpPr>
      <p:pic>
        <p:nvPicPr>
          <p:cNvPr id="265" name="図 9" descr="図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pic>
        <p:nvPicPr>
          <p:cNvPr id="266" name="図 10" descr="図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15938" y="5979121"/>
            <a:ext cx="630008" cy="799367"/>
          </a:xfrm>
          <a:prstGeom prst="rect">
            <a:avLst/>
          </a:prstGeom>
          <a:ln w="12700">
            <a:miter lim="400000"/>
          </a:ln>
        </p:spPr>
      </p:pic>
      <p:sp>
        <p:nvSpPr>
          <p:cNvPr id="267"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タイトル付きの&#10;コンテンツ">
    <p:spTree>
      <p:nvGrpSpPr>
        <p:cNvPr id="1" name=""/>
        <p:cNvGrpSpPr/>
        <p:nvPr/>
      </p:nvGrpSpPr>
      <p:grpSpPr>
        <a:xfrm>
          <a:off x="0" y="0"/>
          <a:ext cx="0" cy="0"/>
          <a:chOff x="0" y="0"/>
          <a:chExt cx="0" cy="0"/>
        </a:xfrm>
      </p:grpSpPr>
      <p:pic>
        <p:nvPicPr>
          <p:cNvPr id="274" name="図 9" descr="図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pic>
        <p:nvPicPr>
          <p:cNvPr id="275" name="図 10" descr="図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15938" y="5979121"/>
            <a:ext cx="630008" cy="799367"/>
          </a:xfrm>
          <a:prstGeom prst="rect">
            <a:avLst/>
          </a:prstGeom>
          <a:ln w="12700">
            <a:miter lim="400000"/>
          </a:ln>
        </p:spPr>
      </p:pic>
      <p:sp>
        <p:nvSpPr>
          <p:cNvPr id="276" name="タイトルテキスト"/>
          <p:cNvSpPr txBox="1">
            <a:spLocks noGrp="1"/>
          </p:cNvSpPr>
          <p:nvPr>
            <p:ph type="title"/>
          </p:nvPr>
        </p:nvSpPr>
        <p:spPr>
          <a:xfrm>
            <a:off x="839787" y="457200"/>
            <a:ext cx="3932239" cy="1600200"/>
          </a:xfrm>
          <a:prstGeom prst="rect">
            <a:avLst/>
          </a:prstGeom>
        </p:spPr>
        <p:txBody>
          <a:bodyPr anchor="b"/>
          <a:lstStyle>
            <a:lvl1pPr>
              <a:defRPr sz="3200"/>
            </a:lvl1pPr>
          </a:lstStyle>
          <a:p>
            <a:r>
              <a:t>タイトルテキスト</a:t>
            </a:r>
          </a:p>
        </p:txBody>
      </p:sp>
      <p:sp>
        <p:nvSpPr>
          <p:cNvPr id="277" name="本文レベル1…"/>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本文レベル1</a:t>
            </a:r>
          </a:p>
          <a:p>
            <a:pPr lvl="1"/>
            <a:r>
              <a:t>本文レベル2</a:t>
            </a:r>
          </a:p>
          <a:p>
            <a:pPr lvl="2"/>
            <a:r>
              <a:t>本文レベル3</a:t>
            </a:r>
          </a:p>
          <a:p>
            <a:pPr lvl="3"/>
            <a:r>
              <a:t>本文レベル4</a:t>
            </a:r>
          </a:p>
          <a:p>
            <a:pPr lvl="4"/>
            <a:r>
              <a:t>本文レベル5</a:t>
            </a:r>
          </a:p>
        </p:txBody>
      </p:sp>
      <p:sp>
        <p:nvSpPr>
          <p:cNvPr id="278" name="テキスト プレースホルダー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pPr>
            <a:endParaRPr/>
          </a:p>
        </p:txBody>
      </p:sp>
      <p:sp>
        <p:nvSpPr>
          <p:cNvPr id="279"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2_タイトル付きの図">
    <p:spTree>
      <p:nvGrpSpPr>
        <p:cNvPr id="1" name=""/>
        <p:cNvGrpSpPr/>
        <p:nvPr/>
      </p:nvGrpSpPr>
      <p:grpSpPr>
        <a:xfrm>
          <a:off x="0" y="0"/>
          <a:ext cx="0" cy="0"/>
          <a:chOff x="0" y="0"/>
          <a:chExt cx="0" cy="0"/>
        </a:xfrm>
      </p:grpSpPr>
      <p:pic>
        <p:nvPicPr>
          <p:cNvPr id="286" name="図 9" descr="図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pic>
        <p:nvPicPr>
          <p:cNvPr id="287" name="図 10" descr="図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15938" y="5979121"/>
            <a:ext cx="630008" cy="799367"/>
          </a:xfrm>
          <a:prstGeom prst="rect">
            <a:avLst/>
          </a:prstGeom>
          <a:ln w="12700">
            <a:miter lim="400000"/>
          </a:ln>
        </p:spPr>
      </p:pic>
      <p:sp>
        <p:nvSpPr>
          <p:cNvPr id="288" name="タイトルテキスト"/>
          <p:cNvSpPr txBox="1">
            <a:spLocks noGrp="1"/>
          </p:cNvSpPr>
          <p:nvPr>
            <p:ph type="title"/>
          </p:nvPr>
        </p:nvSpPr>
        <p:spPr>
          <a:xfrm>
            <a:off x="839787" y="457200"/>
            <a:ext cx="3932239" cy="1600200"/>
          </a:xfrm>
          <a:prstGeom prst="rect">
            <a:avLst/>
          </a:prstGeom>
        </p:spPr>
        <p:txBody>
          <a:bodyPr anchor="b"/>
          <a:lstStyle>
            <a:lvl1pPr>
              <a:defRPr sz="3200"/>
            </a:lvl1pPr>
          </a:lstStyle>
          <a:p>
            <a:r>
              <a:t>タイトルテキスト</a:t>
            </a:r>
          </a:p>
        </p:txBody>
      </p:sp>
      <p:sp>
        <p:nvSpPr>
          <p:cNvPr id="289" name="図プレースホルダー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290" name="本文レベル1…"/>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本文レベル1</a:t>
            </a:r>
          </a:p>
          <a:p>
            <a:pPr lvl="1"/>
            <a:r>
              <a:t>本文レベル2</a:t>
            </a:r>
          </a:p>
          <a:p>
            <a:pPr lvl="2"/>
            <a:r>
              <a:t>本文レベル3</a:t>
            </a:r>
          </a:p>
          <a:p>
            <a:pPr lvl="3"/>
            <a:r>
              <a:t>本文レベル4</a:t>
            </a:r>
          </a:p>
          <a:p>
            <a:pPr lvl="4"/>
            <a:r>
              <a:t>本文レベル5</a:t>
            </a:r>
          </a:p>
        </p:txBody>
      </p:sp>
      <p:sp>
        <p:nvSpPr>
          <p:cNvPr id="291"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タイトルと&#10;縦書きテキスト">
    <p:spTree>
      <p:nvGrpSpPr>
        <p:cNvPr id="1" name=""/>
        <p:cNvGrpSpPr/>
        <p:nvPr/>
      </p:nvGrpSpPr>
      <p:grpSpPr>
        <a:xfrm>
          <a:off x="0" y="0"/>
          <a:ext cx="0" cy="0"/>
          <a:chOff x="0" y="0"/>
          <a:chExt cx="0" cy="0"/>
        </a:xfrm>
      </p:grpSpPr>
      <p:pic>
        <p:nvPicPr>
          <p:cNvPr id="298" name="図 9" descr="図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pic>
        <p:nvPicPr>
          <p:cNvPr id="299" name="図 10" descr="図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15938" y="5979121"/>
            <a:ext cx="630008" cy="799367"/>
          </a:xfrm>
          <a:prstGeom prst="rect">
            <a:avLst/>
          </a:prstGeom>
          <a:ln w="12700">
            <a:miter lim="400000"/>
          </a:ln>
        </p:spPr>
      </p:pic>
      <p:sp>
        <p:nvSpPr>
          <p:cNvPr id="300" name="タイトルテキスト"/>
          <p:cNvSpPr txBox="1">
            <a:spLocks noGrp="1"/>
          </p:cNvSpPr>
          <p:nvPr>
            <p:ph type="title"/>
          </p:nvPr>
        </p:nvSpPr>
        <p:spPr>
          <a:prstGeom prst="rect">
            <a:avLst/>
          </a:prstGeom>
        </p:spPr>
        <p:txBody>
          <a:bodyPr/>
          <a:lstStyle/>
          <a:p>
            <a:r>
              <a:t>タイトルテキスト</a:t>
            </a:r>
          </a:p>
        </p:txBody>
      </p:sp>
      <p:sp>
        <p:nvSpPr>
          <p:cNvPr id="301" name="本文レベル1…"/>
          <p:cNvSpPr txBox="1">
            <a:spLocks noGrp="1"/>
          </p:cNvSpPr>
          <p:nvPr>
            <p:ph type="body" idx="1"/>
          </p:nvPr>
        </p:nvSpPr>
        <p:spPr>
          <a:prstGeom prst="rect">
            <a:avLst/>
          </a:prstGeom>
        </p:spPr>
        <p:txBody>
          <a:bodyPr vert="eaVert"/>
          <a:lstStyle/>
          <a:p>
            <a:r>
              <a:t>本文レベル1</a:t>
            </a:r>
          </a:p>
          <a:p>
            <a:pPr lvl="1"/>
            <a:r>
              <a:t>本文レベル2</a:t>
            </a:r>
          </a:p>
          <a:p>
            <a:pPr lvl="2"/>
            <a:r>
              <a:t>本文レベル3</a:t>
            </a:r>
          </a:p>
          <a:p>
            <a:pPr lvl="3"/>
            <a:r>
              <a:t>本文レベル4</a:t>
            </a:r>
          </a:p>
          <a:p>
            <a:pPr lvl="4"/>
            <a:r>
              <a:t>本文レベル5</a:t>
            </a:r>
          </a:p>
        </p:txBody>
      </p:sp>
      <p:sp>
        <p:nvSpPr>
          <p:cNvPr id="302"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2_縦書きタイトルと&#10;縦書きテキスト">
    <p:spTree>
      <p:nvGrpSpPr>
        <p:cNvPr id="1" name=""/>
        <p:cNvGrpSpPr/>
        <p:nvPr/>
      </p:nvGrpSpPr>
      <p:grpSpPr>
        <a:xfrm>
          <a:off x="0" y="0"/>
          <a:ext cx="0" cy="0"/>
          <a:chOff x="0" y="0"/>
          <a:chExt cx="0" cy="0"/>
        </a:xfrm>
      </p:grpSpPr>
      <p:pic>
        <p:nvPicPr>
          <p:cNvPr id="309" name="図 9" descr="図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pic>
        <p:nvPicPr>
          <p:cNvPr id="310" name="図 10" descr="図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15938" y="5979121"/>
            <a:ext cx="630008" cy="799367"/>
          </a:xfrm>
          <a:prstGeom prst="rect">
            <a:avLst/>
          </a:prstGeom>
          <a:ln w="12700">
            <a:miter lim="400000"/>
          </a:ln>
        </p:spPr>
      </p:pic>
      <p:sp>
        <p:nvSpPr>
          <p:cNvPr id="311" name="タイトルテキスト"/>
          <p:cNvSpPr txBox="1">
            <a:spLocks noGrp="1"/>
          </p:cNvSpPr>
          <p:nvPr>
            <p:ph type="title"/>
          </p:nvPr>
        </p:nvSpPr>
        <p:spPr>
          <a:xfrm>
            <a:off x="8724900" y="365125"/>
            <a:ext cx="2628900" cy="5811838"/>
          </a:xfrm>
          <a:prstGeom prst="rect">
            <a:avLst/>
          </a:prstGeom>
        </p:spPr>
        <p:txBody>
          <a:bodyPr vert="eaVert"/>
          <a:lstStyle/>
          <a:p>
            <a:r>
              <a:t>タイトルテキスト</a:t>
            </a:r>
          </a:p>
        </p:txBody>
      </p:sp>
      <p:sp>
        <p:nvSpPr>
          <p:cNvPr id="312" name="本文レベル1…"/>
          <p:cNvSpPr txBox="1">
            <a:spLocks noGrp="1"/>
          </p:cNvSpPr>
          <p:nvPr>
            <p:ph type="body" idx="1"/>
          </p:nvPr>
        </p:nvSpPr>
        <p:spPr>
          <a:xfrm>
            <a:off x="838200" y="365125"/>
            <a:ext cx="7734300" cy="5811838"/>
          </a:xfrm>
          <a:prstGeom prst="rect">
            <a:avLst/>
          </a:prstGeom>
        </p:spPr>
        <p:txBody>
          <a:bodyPr vert="eaVert"/>
          <a:lstStyle/>
          <a:p>
            <a:r>
              <a:t>本文レベル1</a:t>
            </a:r>
          </a:p>
          <a:p>
            <a:pPr lvl="1"/>
            <a:r>
              <a:t>本文レベル2</a:t>
            </a:r>
          </a:p>
          <a:p>
            <a:pPr lvl="2"/>
            <a:r>
              <a:t>本文レベル3</a:t>
            </a:r>
          </a:p>
          <a:p>
            <a:pPr lvl="3"/>
            <a:r>
              <a:t>本文レベル4</a:t>
            </a:r>
          </a:p>
          <a:p>
            <a:pPr lvl="4"/>
            <a:r>
              <a:t>本文レベル5</a:t>
            </a:r>
          </a:p>
        </p:txBody>
      </p:sp>
      <p:sp>
        <p:nvSpPr>
          <p:cNvPr id="313"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1_タイトル スライド">
    <p:spTree>
      <p:nvGrpSpPr>
        <p:cNvPr id="1" name=""/>
        <p:cNvGrpSpPr/>
        <p:nvPr/>
      </p:nvGrpSpPr>
      <p:grpSpPr>
        <a:xfrm>
          <a:off x="0" y="0"/>
          <a:ext cx="0" cy="0"/>
          <a:chOff x="0" y="0"/>
          <a:chExt cx="0" cy="0"/>
        </a:xfrm>
      </p:grpSpPr>
      <p:sp>
        <p:nvSpPr>
          <p:cNvPr id="320"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321"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322"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323" name="タイトルテキスト"/>
          <p:cNvSpPr txBox="1">
            <a:spLocks noGrp="1"/>
          </p:cNvSpPr>
          <p:nvPr>
            <p:ph type="title"/>
          </p:nvPr>
        </p:nvSpPr>
        <p:spPr>
          <a:xfrm>
            <a:off x="1524000" y="1122362"/>
            <a:ext cx="9144000" cy="2387601"/>
          </a:xfrm>
          <a:prstGeom prst="rect">
            <a:avLst/>
          </a:prstGeom>
        </p:spPr>
        <p:txBody>
          <a:bodyPr anchor="b"/>
          <a:lstStyle>
            <a:lvl1pPr algn="ctr">
              <a:defRPr sz="6000"/>
            </a:lvl1pPr>
          </a:lstStyle>
          <a:p>
            <a:r>
              <a:t>タイトルテキスト</a:t>
            </a:r>
          </a:p>
        </p:txBody>
      </p:sp>
      <p:sp>
        <p:nvSpPr>
          <p:cNvPr id="324" name="本文レベル1…"/>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本文レベル1</a:t>
            </a:r>
          </a:p>
          <a:p>
            <a:pPr lvl="1"/>
            <a:r>
              <a:t>本文レベル2</a:t>
            </a:r>
          </a:p>
          <a:p>
            <a:pPr lvl="2"/>
            <a:r>
              <a:t>本文レベル3</a:t>
            </a:r>
          </a:p>
          <a:p>
            <a:pPr lvl="3"/>
            <a:r>
              <a:t>本文レベル4</a:t>
            </a:r>
          </a:p>
          <a:p>
            <a:pPr lvl="4"/>
            <a:r>
              <a:t>本文レベル5</a:t>
            </a:r>
          </a:p>
        </p:txBody>
      </p:sp>
      <p:sp>
        <p:nvSpPr>
          <p:cNvPr id="325" name="スライド番号"/>
          <p:cNvSpPr txBox="1">
            <a:spLocks noGrp="1"/>
          </p:cNvSpPr>
          <p:nvPr>
            <p:ph type="sldNum" sz="quarter" idx="2"/>
          </p:nvPr>
        </p:nvSpPr>
        <p:spPr>
          <a:xfrm>
            <a:off x="8610600" y="6356350"/>
            <a:ext cx="358413" cy="370840"/>
          </a:xfrm>
          <a:prstGeom prst="rect">
            <a:avLst/>
          </a:prstGeom>
        </p:spPr>
        <p:txBody>
          <a:bodyPr anchor="t"/>
          <a:lstStyle>
            <a:lvl1pPr algn="l">
              <a:lnSpc>
                <a:spcPct val="100000"/>
              </a:lnSpc>
              <a:defRPr sz="180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2_タイトルとコンテンツ">
    <p:spTree>
      <p:nvGrpSpPr>
        <p:cNvPr id="1" name=""/>
        <p:cNvGrpSpPr/>
        <p:nvPr/>
      </p:nvGrpSpPr>
      <p:grpSpPr>
        <a:xfrm>
          <a:off x="0" y="0"/>
          <a:ext cx="0" cy="0"/>
          <a:chOff x="0" y="0"/>
          <a:chExt cx="0" cy="0"/>
        </a:xfrm>
      </p:grpSpPr>
      <p:sp>
        <p:nvSpPr>
          <p:cNvPr id="332"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333"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334"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335" name="タイトルテキスト"/>
          <p:cNvSpPr txBox="1">
            <a:spLocks noGrp="1"/>
          </p:cNvSpPr>
          <p:nvPr>
            <p:ph type="title"/>
          </p:nvPr>
        </p:nvSpPr>
        <p:spPr>
          <a:prstGeom prst="rect">
            <a:avLst/>
          </a:prstGeom>
        </p:spPr>
        <p:txBody>
          <a:bodyPr anchor="t"/>
          <a:lstStyle/>
          <a:p>
            <a:r>
              <a:t>タイトルテキスト</a:t>
            </a:r>
          </a:p>
        </p:txBody>
      </p:sp>
      <p:sp>
        <p:nvSpPr>
          <p:cNvPr id="336" name="本文レベル1…"/>
          <p:cNvSpPr txBox="1">
            <a:spLocks noGrp="1"/>
          </p:cNvSpPr>
          <p:nvPr>
            <p:ph type="body" idx="1"/>
          </p:nvPr>
        </p:nvSpPr>
        <p:spPr>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337" name="スライド番号"/>
          <p:cNvSpPr txBox="1">
            <a:spLocks noGrp="1"/>
          </p:cNvSpPr>
          <p:nvPr>
            <p:ph type="sldNum" sz="quarter" idx="2"/>
          </p:nvPr>
        </p:nvSpPr>
        <p:spPr>
          <a:xfrm>
            <a:off x="8610600" y="6356350"/>
            <a:ext cx="358413" cy="370840"/>
          </a:xfrm>
          <a:prstGeom prst="rect">
            <a:avLst/>
          </a:prstGeom>
        </p:spPr>
        <p:txBody>
          <a:bodyPr anchor="t"/>
          <a:lstStyle>
            <a:lvl1pPr algn="l">
              <a:lnSpc>
                <a:spcPct val="100000"/>
              </a:lnSpc>
              <a:defRPr sz="180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1_セクション見出し">
    <p:spTree>
      <p:nvGrpSpPr>
        <p:cNvPr id="1" name=""/>
        <p:cNvGrpSpPr/>
        <p:nvPr/>
      </p:nvGrpSpPr>
      <p:grpSpPr>
        <a:xfrm>
          <a:off x="0" y="0"/>
          <a:ext cx="0" cy="0"/>
          <a:chOff x="0" y="0"/>
          <a:chExt cx="0" cy="0"/>
        </a:xfrm>
      </p:grpSpPr>
      <p:sp>
        <p:nvSpPr>
          <p:cNvPr id="344"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345"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346"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347" name="タイトルテキスト"/>
          <p:cNvSpPr txBox="1">
            <a:spLocks noGrp="1"/>
          </p:cNvSpPr>
          <p:nvPr>
            <p:ph type="title"/>
          </p:nvPr>
        </p:nvSpPr>
        <p:spPr>
          <a:xfrm>
            <a:off x="831850" y="1709738"/>
            <a:ext cx="10515600" cy="2852737"/>
          </a:xfrm>
          <a:prstGeom prst="rect">
            <a:avLst/>
          </a:prstGeom>
        </p:spPr>
        <p:txBody>
          <a:bodyPr anchor="b"/>
          <a:lstStyle>
            <a:lvl1pPr>
              <a:defRPr sz="6000"/>
            </a:lvl1pPr>
          </a:lstStyle>
          <a:p>
            <a:r>
              <a:t>タイトルテキスト</a:t>
            </a:r>
          </a:p>
        </p:txBody>
      </p:sp>
      <p:sp>
        <p:nvSpPr>
          <p:cNvPr id="348" name="本文レベル1…"/>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本文レベル1</a:t>
            </a:r>
          </a:p>
          <a:p>
            <a:pPr lvl="1"/>
            <a:r>
              <a:t>本文レベル2</a:t>
            </a:r>
          </a:p>
          <a:p>
            <a:pPr lvl="2"/>
            <a:r>
              <a:t>本文レベル3</a:t>
            </a:r>
          </a:p>
          <a:p>
            <a:pPr lvl="3"/>
            <a:r>
              <a:t>本文レベル4</a:t>
            </a:r>
          </a:p>
          <a:p>
            <a:pPr lvl="4"/>
            <a:r>
              <a:t>本文レベル5</a:t>
            </a:r>
          </a:p>
        </p:txBody>
      </p:sp>
      <p:sp>
        <p:nvSpPr>
          <p:cNvPr id="349" name="スライド番号"/>
          <p:cNvSpPr txBox="1">
            <a:spLocks noGrp="1"/>
          </p:cNvSpPr>
          <p:nvPr>
            <p:ph type="sldNum" sz="quarter" idx="2"/>
          </p:nvPr>
        </p:nvSpPr>
        <p:spPr>
          <a:xfrm>
            <a:off x="8610600" y="6356350"/>
            <a:ext cx="358413" cy="370840"/>
          </a:xfrm>
          <a:prstGeom prst="rect">
            <a:avLst/>
          </a:prstGeom>
        </p:spPr>
        <p:txBody>
          <a:bodyPr anchor="t"/>
          <a:lstStyle>
            <a:lvl1pPr algn="l">
              <a:lnSpc>
                <a:spcPct val="100000"/>
              </a:lnSpc>
              <a:defRPr sz="180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1_2 つのコンテンツ">
    <p:spTree>
      <p:nvGrpSpPr>
        <p:cNvPr id="1" name=""/>
        <p:cNvGrpSpPr/>
        <p:nvPr/>
      </p:nvGrpSpPr>
      <p:grpSpPr>
        <a:xfrm>
          <a:off x="0" y="0"/>
          <a:ext cx="0" cy="0"/>
          <a:chOff x="0" y="0"/>
          <a:chExt cx="0" cy="0"/>
        </a:xfrm>
      </p:grpSpPr>
      <p:sp>
        <p:nvSpPr>
          <p:cNvPr id="356"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357"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358"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359" name="タイトルテキスト"/>
          <p:cNvSpPr txBox="1">
            <a:spLocks noGrp="1"/>
          </p:cNvSpPr>
          <p:nvPr>
            <p:ph type="title"/>
          </p:nvPr>
        </p:nvSpPr>
        <p:spPr>
          <a:prstGeom prst="rect">
            <a:avLst/>
          </a:prstGeom>
        </p:spPr>
        <p:txBody>
          <a:bodyPr anchor="t"/>
          <a:lstStyle/>
          <a:p>
            <a:r>
              <a:t>タイトルテキスト</a:t>
            </a:r>
          </a:p>
        </p:txBody>
      </p:sp>
      <p:sp>
        <p:nvSpPr>
          <p:cNvPr id="360" name="本文レベル1…"/>
          <p:cNvSpPr txBox="1">
            <a:spLocks noGrp="1"/>
          </p:cNvSpPr>
          <p:nvPr>
            <p:ph type="body" sz="half" idx="1"/>
          </p:nvPr>
        </p:nvSpPr>
        <p:spPr>
          <a:xfrm>
            <a:off x="838200" y="1825625"/>
            <a:ext cx="5181600" cy="4351338"/>
          </a:xfrm>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361" name="スライド番号"/>
          <p:cNvSpPr txBox="1">
            <a:spLocks noGrp="1"/>
          </p:cNvSpPr>
          <p:nvPr>
            <p:ph type="sldNum" sz="quarter" idx="2"/>
          </p:nvPr>
        </p:nvSpPr>
        <p:spPr>
          <a:xfrm>
            <a:off x="8610600" y="6356350"/>
            <a:ext cx="358413" cy="370840"/>
          </a:xfrm>
          <a:prstGeom prst="rect">
            <a:avLst/>
          </a:prstGeom>
        </p:spPr>
        <p:txBody>
          <a:bodyPr anchor="t"/>
          <a:lstStyle>
            <a:lvl1pPr algn="l">
              <a:lnSpc>
                <a:spcPct val="100000"/>
              </a:lnSpc>
              <a:defRPr sz="180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1_比較">
    <p:spTree>
      <p:nvGrpSpPr>
        <p:cNvPr id="1" name=""/>
        <p:cNvGrpSpPr/>
        <p:nvPr/>
      </p:nvGrpSpPr>
      <p:grpSpPr>
        <a:xfrm>
          <a:off x="0" y="0"/>
          <a:ext cx="0" cy="0"/>
          <a:chOff x="0" y="0"/>
          <a:chExt cx="0" cy="0"/>
        </a:xfrm>
      </p:grpSpPr>
      <p:sp>
        <p:nvSpPr>
          <p:cNvPr id="368"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369"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370"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371" name="タイトルテキスト"/>
          <p:cNvSpPr txBox="1">
            <a:spLocks noGrp="1"/>
          </p:cNvSpPr>
          <p:nvPr>
            <p:ph type="title"/>
          </p:nvPr>
        </p:nvSpPr>
        <p:spPr>
          <a:xfrm>
            <a:off x="839787" y="365125"/>
            <a:ext cx="10515601" cy="1325563"/>
          </a:xfrm>
          <a:prstGeom prst="rect">
            <a:avLst/>
          </a:prstGeom>
        </p:spPr>
        <p:txBody>
          <a:bodyPr anchor="t"/>
          <a:lstStyle/>
          <a:p>
            <a:r>
              <a:t>タイトルテキスト</a:t>
            </a:r>
          </a:p>
        </p:txBody>
      </p:sp>
      <p:sp>
        <p:nvSpPr>
          <p:cNvPr id="372" name="本文レベル1…"/>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本文レベル1</a:t>
            </a:r>
          </a:p>
          <a:p>
            <a:pPr lvl="1"/>
            <a:r>
              <a:t>本文レベル2</a:t>
            </a:r>
          </a:p>
          <a:p>
            <a:pPr lvl="2"/>
            <a:r>
              <a:t>本文レベル3</a:t>
            </a:r>
          </a:p>
          <a:p>
            <a:pPr lvl="3"/>
            <a:r>
              <a:t>本文レベル4</a:t>
            </a:r>
          </a:p>
          <a:p>
            <a:pPr lvl="4"/>
            <a:r>
              <a:t>本文レベル5</a:t>
            </a:r>
          </a:p>
        </p:txBody>
      </p:sp>
      <p:sp>
        <p:nvSpPr>
          <p:cNvPr id="373" name="テキスト プレースホルダー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374" name="スライド番号"/>
          <p:cNvSpPr txBox="1">
            <a:spLocks noGrp="1"/>
          </p:cNvSpPr>
          <p:nvPr>
            <p:ph type="sldNum" sz="quarter" idx="2"/>
          </p:nvPr>
        </p:nvSpPr>
        <p:spPr>
          <a:xfrm>
            <a:off x="8610600" y="6356350"/>
            <a:ext cx="358413" cy="370840"/>
          </a:xfrm>
          <a:prstGeom prst="rect">
            <a:avLst/>
          </a:prstGeom>
        </p:spPr>
        <p:txBody>
          <a:bodyPr anchor="t"/>
          <a:lstStyle>
            <a:lvl1pPr algn="l">
              <a:lnSpc>
                <a:spcPct val="100000"/>
              </a:lnSpc>
              <a:defRPr sz="180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タイトル スライドのコピー 1">
    <p:spTree>
      <p:nvGrpSpPr>
        <p:cNvPr id="1" name=""/>
        <p:cNvGrpSpPr/>
        <p:nvPr/>
      </p:nvGrpSpPr>
      <p:grpSpPr>
        <a:xfrm>
          <a:off x="0" y="0"/>
          <a:ext cx="0" cy="0"/>
          <a:chOff x="0" y="0"/>
          <a:chExt cx="0" cy="0"/>
        </a:xfrm>
      </p:grpSpPr>
      <p:sp>
        <p:nvSpPr>
          <p:cNvPr id="91" name="タイトルテキスト"/>
          <p:cNvSpPr txBox="1">
            <a:spLocks noGrp="1"/>
          </p:cNvSpPr>
          <p:nvPr>
            <p:ph type="title"/>
          </p:nvPr>
        </p:nvSpPr>
        <p:spPr>
          <a:xfrm>
            <a:off x="1524000" y="1122362"/>
            <a:ext cx="9144000" cy="2387601"/>
          </a:xfrm>
          <a:prstGeom prst="rect">
            <a:avLst/>
          </a:prstGeom>
        </p:spPr>
        <p:txBody>
          <a:bodyPr anchor="b"/>
          <a:lstStyle>
            <a:lvl1pPr algn="ctr">
              <a:defRPr sz="6000"/>
            </a:lvl1pPr>
          </a:lstStyle>
          <a:p>
            <a:r>
              <a:t>タイトルテキスト</a:t>
            </a:r>
          </a:p>
        </p:txBody>
      </p:sp>
      <p:sp>
        <p:nvSpPr>
          <p:cNvPr id="92" name="本文レベル1…"/>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本文レベル1</a:t>
            </a:r>
          </a:p>
          <a:p>
            <a:pPr lvl="1"/>
            <a:r>
              <a:t>本文レベル2</a:t>
            </a:r>
          </a:p>
          <a:p>
            <a:pPr lvl="2"/>
            <a:r>
              <a:t>本文レベル3</a:t>
            </a:r>
          </a:p>
          <a:p>
            <a:pPr lvl="3"/>
            <a:r>
              <a:t>本文レベル4</a:t>
            </a:r>
          </a:p>
          <a:p>
            <a:pPr lvl="4"/>
            <a:r>
              <a:t>本文レベル5</a:t>
            </a:r>
          </a:p>
        </p:txBody>
      </p:sp>
      <p:sp>
        <p:nvSpPr>
          <p:cNvPr id="93"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1_タイトルのみ">
    <p:spTree>
      <p:nvGrpSpPr>
        <p:cNvPr id="1" name=""/>
        <p:cNvGrpSpPr/>
        <p:nvPr/>
      </p:nvGrpSpPr>
      <p:grpSpPr>
        <a:xfrm>
          <a:off x="0" y="0"/>
          <a:ext cx="0" cy="0"/>
          <a:chOff x="0" y="0"/>
          <a:chExt cx="0" cy="0"/>
        </a:xfrm>
      </p:grpSpPr>
      <p:sp>
        <p:nvSpPr>
          <p:cNvPr id="381"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382"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383"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384" name="タイトルテキスト"/>
          <p:cNvSpPr txBox="1">
            <a:spLocks noGrp="1"/>
          </p:cNvSpPr>
          <p:nvPr>
            <p:ph type="title"/>
          </p:nvPr>
        </p:nvSpPr>
        <p:spPr>
          <a:prstGeom prst="rect">
            <a:avLst/>
          </a:prstGeom>
        </p:spPr>
        <p:txBody>
          <a:bodyPr anchor="t"/>
          <a:lstStyle/>
          <a:p>
            <a:r>
              <a:t>タイトルテキスト</a:t>
            </a:r>
          </a:p>
        </p:txBody>
      </p:sp>
      <p:sp>
        <p:nvSpPr>
          <p:cNvPr id="385" name="スライド番号"/>
          <p:cNvSpPr txBox="1">
            <a:spLocks noGrp="1"/>
          </p:cNvSpPr>
          <p:nvPr>
            <p:ph type="sldNum" sz="quarter" idx="2"/>
          </p:nvPr>
        </p:nvSpPr>
        <p:spPr>
          <a:xfrm>
            <a:off x="8610600" y="6356350"/>
            <a:ext cx="358413" cy="370840"/>
          </a:xfrm>
          <a:prstGeom prst="rect">
            <a:avLst/>
          </a:prstGeom>
        </p:spPr>
        <p:txBody>
          <a:bodyPr anchor="t"/>
          <a:lstStyle>
            <a:lvl1pPr algn="l">
              <a:lnSpc>
                <a:spcPct val="100000"/>
              </a:lnSpc>
              <a:defRPr sz="180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1_白紙">
    <p:spTree>
      <p:nvGrpSpPr>
        <p:cNvPr id="1" name=""/>
        <p:cNvGrpSpPr/>
        <p:nvPr/>
      </p:nvGrpSpPr>
      <p:grpSpPr>
        <a:xfrm>
          <a:off x="0" y="0"/>
          <a:ext cx="0" cy="0"/>
          <a:chOff x="0" y="0"/>
          <a:chExt cx="0" cy="0"/>
        </a:xfrm>
      </p:grpSpPr>
      <p:sp>
        <p:nvSpPr>
          <p:cNvPr id="392"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393"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394"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395" name="スライド番号"/>
          <p:cNvSpPr txBox="1">
            <a:spLocks noGrp="1"/>
          </p:cNvSpPr>
          <p:nvPr>
            <p:ph type="sldNum" sz="quarter" idx="2"/>
          </p:nvPr>
        </p:nvSpPr>
        <p:spPr>
          <a:xfrm>
            <a:off x="8610600" y="6356350"/>
            <a:ext cx="358413" cy="370840"/>
          </a:xfrm>
          <a:prstGeom prst="rect">
            <a:avLst/>
          </a:prstGeom>
        </p:spPr>
        <p:txBody>
          <a:bodyPr anchor="t"/>
          <a:lstStyle>
            <a:lvl1pPr algn="l">
              <a:lnSpc>
                <a:spcPct val="100000"/>
              </a:lnSpc>
              <a:defRPr sz="180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1_タイトル付きのコンテンツ">
    <p:spTree>
      <p:nvGrpSpPr>
        <p:cNvPr id="1" name=""/>
        <p:cNvGrpSpPr/>
        <p:nvPr/>
      </p:nvGrpSpPr>
      <p:grpSpPr>
        <a:xfrm>
          <a:off x="0" y="0"/>
          <a:ext cx="0" cy="0"/>
          <a:chOff x="0" y="0"/>
          <a:chExt cx="0" cy="0"/>
        </a:xfrm>
      </p:grpSpPr>
      <p:sp>
        <p:nvSpPr>
          <p:cNvPr id="402"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403"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404"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405" name="タイトルテキスト"/>
          <p:cNvSpPr txBox="1">
            <a:spLocks noGrp="1"/>
          </p:cNvSpPr>
          <p:nvPr>
            <p:ph type="title"/>
          </p:nvPr>
        </p:nvSpPr>
        <p:spPr>
          <a:xfrm>
            <a:off x="839787" y="457200"/>
            <a:ext cx="3932239" cy="1600200"/>
          </a:xfrm>
          <a:prstGeom prst="rect">
            <a:avLst/>
          </a:prstGeom>
        </p:spPr>
        <p:txBody>
          <a:bodyPr anchor="b"/>
          <a:lstStyle>
            <a:lvl1pPr>
              <a:defRPr sz="3200"/>
            </a:lvl1pPr>
          </a:lstStyle>
          <a:p>
            <a:r>
              <a:t>タイトルテキスト</a:t>
            </a:r>
          </a:p>
        </p:txBody>
      </p:sp>
      <p:sp>
        <p:nvSpPr>
          <p:cNvPr id="406" name="本文レベル1…"/>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本文レベル1</a:t>
            </a:r>
          </a:p>
          <a:p>
            <a:pPr lvl="1"/>
            <a:r>
              <a:t>本文レベル2</a:t>
            </a:r>
          </a:p>
          <a:p>
            <a:pPr lvl="2"/>
            <a:r>
              <a:t>本文レベル3</a:t>
            </a:r>
          </a:p>
          <a:p>
            <a:pPr lvl="3"/>
            <a:r>
              <a:t>本文レベル4</a:t>
            </a:r>
          </a:p>
          <a:p>
            <a:pPr lvl="4"/>
            <a:r>
              <a:t>本文レベル5</a:t>
            </a:r>
          </a:p>
        </p:txBody>
      </p:sp>
      <p:sp>
        <p:nvSpPr>
          <p:cNvPr id="407" name="テキスト プレースホルダー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pPr>
            <a:endParaRPr/>
          </a:p>
        </p:txBody>
      </p:sp>
      <p:sp>
        <p:nvSpPr>
          <p:cNvPr id="408" name="スライド番号"/>
          <p:cNvSpPr txBox="1">
            <a:spLocks noGrp="1"/>
          </p:cNvSpPr>
          <p:nvPr>
            <p:ph type="sldNum" sz="quarter" idx="2"/>
          </p:nvPr>
        </p:nvSpPr>
        <p:spPr>
          <a:xfrm>
            <a:off x="8610600" y="6356350"/>
            <a:ext cx="358413" cy="370840"/>
          </a:xfrm>
          <a:prstGeom prst="rect">
            <a:avLst/>
          </a:prstGeom>
        </p:spPr>
        <p:txBody>
          <a:bodyPr anchor="t"/>
          <a:lstStyle>
            <a:lvl1pPr algn="l">
              <a:lnSpc>
                <a:spcPct val="100000"/>
              </a:lnSpc>
              <a:defRPr sz="180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1_タイトル付きの図">
    <p:spTree>
      <p:nvGrpSpPr>
        <p:cNvPr id="1" name=""/>
        <p:cNvGrpSpPr/>
        <p:nvPr/>
      </p:nvGrpSpPr>
      <p:grpSpPr>
        <a:xfrm>
          <a:off x="0" y="0"/>
          <a:ext cx="0" cy="0"/>
          <a:chOff x="0" y="0"/>
          <a:chExt cx="0" cy="0"/>
        </a:xfrm>
      </p:grpSpPr>
      <p:sp>
        <p:nvSpPr>
          <p:cNvPr id="415"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416"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417"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418" name="タイトルテキスト"/>
          <p:cNvSpPr txBox="1">
            <a:spLocks noGrp="1"/>
          </p:cNvSpPr>
          <p:nvPr>
            <p:ph type="title"/>
          </p:nvPr>
        </p:nvSpPr>
        <p:spPr>
          <a:xfrm>
            <a:off x="839787" y="457200"/>
            <a:ext cx="3932239" cy="1600200"/>
          </a:xfrm>
          <a:prstGeom prst="rect">
            <a:avLst/>
          </a:prstGeom>
        </p:spPr>
        <p:txBody>
          <a:bodyPr anchor="b"/>
          <a:lstStyle>
            <a:lvl1pPr>
              <a:defRPr sz="3200"/>
            </a:lvl1pPr>
          </a:lstStyle>
          <a:p>
            <a:r>
              <a:t>タイトルテキスト</a:t>
            </a:r>
          </a:p>
        </p:txBody>
      </p:sp>
      <p:sp>
        <p:nvSpPr>
          <p:cNvPr id="419" name="図プレースホルダー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420" name="本文レベル1…"/>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本文レベル1</a:t>
            </a:r>
          </a:p>
          <a:p>
            <a:pPr lvl="1"/>
            <a:r>
              <a:t>本文レベル2</a:t>
            </a:r>
          </a:p>
          <a:p>
            <a:pPr lvl="2"/>
            <a:r>
              <a:t>本文レベル3</a:t>
            </a:r>
          </a:p>
          <a:p>
            <a:pPr lvl="3"/>
            <a:r>
              <a:t>本文レベル4</a:t>
            </a:r>
          </a:p>
          <a:p>
            <a:pPr lvl="4"/>
            <a:r>
              <a:t>本文レベル5</a:t>
            </a:r>
          </a:p>
        </p:txBody>
      </p:sp>
      <p:sp>
        <p:nvSpPr>
          <p:cNvPr id="421" name="スライド番号"/>
          <p:cNvSpPr txBox="1">
            <a:spLocks noGrp="1"/>
          </p:cNvSpPr>
          <p:nvPr>
            <p:ph type="sldNum" sz="quarter" idx="2"/>
          </p:nvPr>
        </p:nvSpPr>
        <p:spPr>
          <a:xfrm>
            <a:off x="8610600" y="6356350"/>
            <a:ext cx="358413" cy="370840"/>
          </a:xfrm>
          <a:prstGeom prst="rect">
            <a:avLst/>
          </a:prstGeom>
        </p:spPr>
        <p:txBody>
          <a:bodyPr anchor="t"/>
          <a:lstStyle>
            <a:lvl1pPr algn="l">
              <a:lnSpc>
                <a:spcPct val="100000"/>
              </a:lnSpc>
              <a:defRPr sz="180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cSld name="1_タイトルと縦書きテキスト">
    <p:spTree>
      <p:nvGrpSpPr>
        <p:cNvPr id="1" name=""/>
        <p:cNvGrpSpPr/>
        <p:nvPr/>
      </p:nvGrpSpPr>
      <p:grpSpPr>
        <a:xfrm>
          <a:off x="0" y="0"/>
          <a:ext cx="0" cy="0"/>
          <a:chOff x="0" y="0"/>
          <a:chExt cx="0" cy="0"/>
        </a:xfrm>
      </p:grpSpPr>
      <p:sp>
        <p:nvSpPr>
          <p:cNvPr id="428"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429"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430"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431" name="タイトルテキスト"/>
          <p:cNvSpPr txBox="1">
            <a:spLocks noGrp="1"/>
          </p:cNvSpPr>
          <p:nvPr>
            <p:ph type="title"/>
          </p:nvPr>
        </p:nvSpPr>
        <p:spPr>
          <a:prstGeom prst="rect">
            <a:avLst/>
          </a:prstGeom>
        </p:spPr>
        <p:txBody>
          <a:bodyPr anchor="t"/>
          <a:lstStyle/>
          <a:p>
            <a:r>
              <a:t>タイトルテキスト</a:t>
            </a:r>
          </a:p>
        </p:txBody>
      </p:sp>
      <p:sp>
        <p:nvSpPr>
          <p:cNvPr id="432" name="本文レベル1…"/>
          <p:cNvSpPr txBox="1">
            <a:spLocks noGrp="1"/>
          </p:cNvSpPr>
          <p:nvPr>
            <p:ph type="body" idx="1"/>
          </p:nvPr>
        </p:nvSpPr>
        <p:spPr>
          <a:prstGeom prst="rect">
            <a:avLst/>
          </a:prstGeom>
        </p:spPr>
        <p:txBody>
          <a:bodyPr vert="eaVert"/>
          <a:lstStyle/>
          <a:p>
            <a:r>
              <a:t>本文レベル1</a:t>
            </a:r>
          </a:p>
          <a:p>
            <a:pPr lvl="1"/>
            <a:r>
              <a:t>本文レベル2</a:t>
            </a:r>
          </a:p>
          <a:p>
            <a:pPr lvl="2"/>
            <a:r>
              <a:t>本文レベル3</a:t>
            </a:r>
          </a:p>
          <a:p>
            <a:pPr lvl="3"/>
            <a:r>
              <a:t>本文レベル4</a:t>
            </a:r>
          </a:p>
          <a:p>
            <a:pPr lvl="4"/>
            <a:r>
              <a:t>本文レベル5</a:t>
            </a:r>
          </a:p>
        </p:txBody>
      </p:sp>
      <p:sp>
        <p:nvSpPr>
          <p:cNvPr id="433" name="スライド番号"/>
          <p:cNvSpPr txBox="1">
            <a:spLocks noGrp="1"/>
          </p:cNvSpPr>
          <p:nvPr>
            <p:ph type="sldNum" sz="quarter" idx="2"/>
          </p:nvPr>
        </p:nvSpPr>
        <p:spPr>
          <a:xfrm>
            <a:off x="8610600" y="6356350"/>
            <a:ext cx="358413" cy="370840"/>
          </a:xfrm>
          <a:prstGeom prst="rect">
            <a:avLst/>
          </a:prstGeom>
        </p:spPr>
        <p:txBody>
          <a:bodyPr anchor="t"/>
          <a:lstStyle>
            <a:lvl1pPr algn="l">
              <a:lnSpc>
                <a:spcPct val="100000"/>
              </a:lnSpc>
              <a:defRPr sz="180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
  <p:cSld name="1_縦書きタイトルと&#10;縦書きテキスト">
    <p:spTree>
      <p:nvGrpSpPr>
        <p:cNvPr id="1" name=""/>
        <p:cNvGrpSpPr/>
        <p:nvPr/>
      </p:nvGrpSpPr>
      <p:grpSpPr>
        <a:xfrm>
          <a:off x="0" y="0"/>
          <a:ext cx="0" cy="0"/>
          <a:chOff x="0" y="0"/>
          <a:chExt cx="0" cy="0"/>
        </a:xfrm>
      </p:grpSpPr>
      <p:sp>
        <p:nvSpPr>
          <p:cNvPr id="440"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441"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442"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443" name="タイトルテキスト"/>
          <p:cNvSpPr txBox="1">
            <a:spLocks noGrp="1"/>
          </p:cNvSpPr>
          <p:nvPr>
            <p:ph type="title"/>
          </p:nvPr>
        </p:nvSpPr>
        <p:spPr>
          <a:xfrm>
            <a:off x="8724900" y="365125"/>
            <a:ext cx="2628900" cy="5811838"/>
          </a:xfrm>
          <a:prstGeom prst="rect">
            <a:avLst/>
          </a:prstGeom>
        </p:spPr>
        <p:txBody>
          <a:bodyPr vert="eaVert" anchor="t"/>
          <a:lstStyle/>
          <a:p>
            <a:r>
              <a:t>タイトルテキスト</a:t>
            </a:r>
          </a:p>
        </p:txBody>
      </p:sp>
      <p:sp>
        <p:nvSpPr>
          <p:cNvPr id="444" name="本文レベル1…"/>
          <p:cNvSpPr txBox="1">
            <a:spLocks noGrp="1"/>
          </p:cNvSpPr>
          <p:nvPr>
            <p:ph type="body" idx="1"/>
          </p:nvPr>
        </p:nvSpPr>
        <p:spPr>
          <a:xfrm>
            <a:off x="838200" y="365125"/>
            <a:ext cx="7734300" cy="5811838"/>
          </a:xfrm>
          <a:prstGeom prst="rect">
            <a:avLst/>
          </a:prstGeom>
        </p:spPr>
        <p:txBody>
          <a:bodyPr vert="eaVert"/>
          <a:lstStyle/>
          <a:p>
            <a:r>
              <a:t>本文レベル1</a:t>
            </a:r>
          </a:p>
          <a:p>
            <a:pPr lvl="1"/>
            <a:r>
              <a:t>本文レベル2</a:t>
            </a:r>
          </a:p>
          <a:p>
            <a:pPr lvl="2"/>
            <a:r>
              <a:t>本文レベル3</a:t>
            </a:r>
          </a:p>
          <a:p>
            <a:pPr lvl="3"/>
            <a:r>
              <a:t>本文レベル4</a:t>
            </a:r>
          </a:p>
          <a:p>
            <a:pPr lvl="4"/>
            <a:r>
              <a:t>本文レベル5</a:t>
            </a:r>
          </a:p>
        </p:txBody>
      </p:sp>
      <p:sp>
        <p:nvSpPr>
          <p:cNvPr id="445" name="スライド番号"/>
          <p:cNvSpPr txBox="1">
            <a:spLocks noGrp="1"/>
          </p:cNvSpPr>
          <p:nvPr>
            <p:ph type="sldNum" sz="quarter" idx="2"/>
          </p:nvPr>
        </p:nvSpPr>
        <p:spPr>
          <a:xfrm>
            <a:off x="8610600" y="6356350"/>
            <a:ext cx="358413" cy="370840"/>
          </a:xfrm>
          <a:prstGeom prst="rect">
            <a:avLst/>
          </a:prstGeom>
        </p:spPr>
        <p:txBody>
          <a:bodyPr anchor="t"/>
          <a:lstStyle>
            <a:lvl1pPr algn="l">
              <a:lnSpc>
                <a:spcPct val="100000"/>
              </a:lnSpc>
              <a:defRPr sz="180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x">
  <p:cSld name="2_リード文あり">
    <p:spTree>
      <p:nvGrpSpPr>
        <p:cNvPr id="1" name=""/>
        <p:cNvGrpSpPr/>
        <p:nvPr/>
      </p:nvGrpSpPr>
      <p:grpSpPr>
        <a:xfrm>
          <a:off x="0" y="0"/>
          <a:ext cx="0" cy="0"/>
          <a:chOff x="0" y="0"/>
          <a:chExt cx="0" cy="0"/>
        </a:xfrm>
      </p:grpSpPr>
      <p:sp>
        <p:nvSpPr>
          <p:cNvPr id="452"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453"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454"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455" name="本文レベル1…"/>
          <p:cNvSpPr txBox="1">
            <a:spLocks noGrp="1"/>
          </p:cNvSpPr>
          <p:nvPr>
            <p:ph type="body" sz="quarter" idx="1"/>
          </p:nvPr>
        </p:nvSpPr>
        <p:spPr>
          <a:xfrm>
            <a:off x="518635" y="914496"/>
            <a:ext cx="11165935" cy="1486758"/>
          </a:xfrm>
          <a:prstGeom prst="rect">
            <a:avLst/>
          </a:prstGeom>
          <a:solidFill>
            <a:srgbClr val="EFEFEF"/>
          </a:solidFill>
        </p:spPr>
        <p:txBody>
          <a:bodyPr lIns="144000" tIns="144000" rIns="144000" bIns="144000"/>
          <a:lstStyle>
            <a:lvl1pPr>
              <a:defRPr sz="1400" b="1"/>
            </a:lvl1pPr>
            <a:lvl2pPr marL="590550" indent="-133350">
              <a:defRPr sz="1400" b="1"/>
            </a:lvl2pPr>
            <a:lvl3pPr marL="1074419" indent="-160019">
              <a:defRPr sz="1400" b="1"/>
            </a:lvl3pPr>
            <a:lvl4pPr marL="1549400" indent="-177800">
              <a:defRPr sz="1400" b="1"/>
            </a:lvl4pPr>
            <a:lvl5pPr marL="2006600" indent="-177800">
              <a:defRPr sz="1400" b="1"/>
            </a:lvl5pPr>
          </a:lstStyle>
          <a:p>
            <a:r>
              <a:t>本文レベル1</a:t>
            </a:r>
          </a:p>
          <a:p>
            <a:pPr lvl="1"/>
            <a:r>
              <a:t>本文レベル2</a:t>
            </a:r>
          </a:p>
          <a:p>
            <a:pPr lvl="2"/>
            <a:r>
              <a:t>本文レベル3</a:t>
            </a:r>
          </a:p>
          <a:p>
            <a:pPr lvl="3"/>
            <a:r>
              <a:t>本文レベル4</a:t>
            </a:r>
          </a:p>
          <a:p>
            <a:pPr lvl="4"/>
            <a:r>
              <a:t>本文レベル5</a:t>
            </a:r>
          </a:p>
        </p:txBody>
      </p:sp>
      <p:sp>
        <p:nvSpPr>
          <p:cNvPr id="456" name="タイトルテキスト"/>
          <p:cNvSpPr txBox="1">
            <a:spLocks noGrp="1"/>
          </p:cNvSpPr>
          <p:nvPr>
            <p:ph type="title"/>
          </p:nvPr>
        </p:nvSpPr>
        <p:spPr>
          <a:xfrm>
            <a:off x="0" y="0"/>
            <a:ext cx="1271" cy="1271"/>
          </a:xfrm>
          <a:prstGeom prst="rect">
            <a:avLst/>
          </a:prstGeom>
        </p:spPr>
        <p:txBody>
          <a:bodyPr anchor="t"/>
          <a:lstStyle/>
          <a:p>
            <a:r>
              <a:t>タイトルテキスト</a:t>
            </a:r>
          </a:p>
        </p:txBody>
      </p:sp>
      <p:sp>
        <p:nvSpPr>
          <p:cNvPr id="457" name="スライド番号"/>
          <p:cNvSpPr txBox="1">
            <a:spLocks noGrp="1"/>
          </p:cNvSpPr>
          <p:nvPr>
            <p:ph type="sldNum" sz="quarter" idx="2"/>
          </p:nvPr>
        </p:nvSpPr>
        <p:spPr>
          <a:xfrm>
            <a:off x="11558472" y="6692584"/>
            <a:ext cx="127001" cy="127001"/>
          </a:xfrm>
          <a:prstGeom prst="rect">
            <a:avLst/>
          </a:prstGeom>
        </p:spPr>
        <p:txBody>
          <a:bodyPr lIns="0" tIns="0" rIns="0" bIns="0"/>
          <a:lstStyle>
            <a:lvl1pPr>
              <a:lnSpc>
                <a:spcPct val="100000"/>
              </a:lnSpc>
              <a:defRPr sz="800">
                <a:solidFill>
                  <a:srgbClr val="262626"/>
                </a:solidFill>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x">
  <p:cSld name="5_白紙">
    <p:spTree>
      <p:nvGrpSpPr>
        <p:cNvPr id="1" name=""/>
        <p:cNvGrpSpPr/>
        <p:nvPr/>
      </p:nvGrpSpPr>
      <p:grpSpPr>
        <a:xfrm>
          <a:off x="0" y="0"/>
          <a:ext cx="0" cy="0"/>
          <a:chOff x="0" y="0"/>
          <a:chExt cx="0" cy="0"/>
        </a:xfrm>
      </p:grpSpPr>
      <p:sp>
        <p:nvSpPr>
          <p:cNvPr id="464"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465"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466"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467" name="タイトルテキスト"/>
          <p:cNvSpPr txBox="1">
            <a:spLocks noGrp="1"/>
          </p:cNvSpPr>
          <p:nvPr>
            <p:ph type="title"/>
          </p:nvPr>
        </p:nvSpPr>
        <p:spPr>
          <a:xfrm>
            <a:off x="0" y="0"/>
            <a:ext cx="1271" cy="1271"/>
          </a:xfrm>
          <a:prstGeom prst="rect">
            <a:avLst/>
          </a:prstGeom>
        </p:spPr>
        <p:txBody>
          <a:bodyPr anchor="t"/>
          <a:lstStyle/>
          <a:p>
            <a:r>
              <a:t>タイトルテキスト</a:t>
            </a:r>
          </a:p>
        </p:txBody>
      </p:sp>
      <p:sp>
        <p:nvSpPr>
          <p:cNvPr id="468" name="スライド番号"/>
          <p:cNvSpPr txBox="1">
            <a:spLocks noGrp="1"/>
          </p:cNvSpPr>
          <p:nvPr>
            <p:ph type="sldNum" sz="quarter" idx="2"/>
          </p:nvPr>
        </p:nvSpPr>
        <p:spPr>
          <a:xfrm>
            <a:off x="11558473" y="6692584"/>
            <a:ext cx="127001" cy="127001"/>
          </a:xfrm>
          <a:prstGeom prst="rect">
            <a:avLst/>
          </a:prstGeom>
        </p:spPr>
        <p:txBody>
          <a:bodyPr lIns="0" tIns="0" rIns="0" bIns="0"/>
          <a:lstStyle>
            <a:lvl1pPr>
              <a:lnSpc>
                <a:spcPct val="100000"/>
              </a:lnSpc>
              <a:defRPr sz="800">
                <a:solidFill>
                  <a:srgbClr val="262626"/>
                </a:solidFill>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x">
  <p:cSld name="1_ユーザー設定レイアウト">
    <p:spTree>
      <p:nvGrpSpPr>
        <p:cNvPr id="1" name=""/>
        <p:cNvGrpSpPr/>
        <p:nvPr/>
      </p:nvGrpSpPr>
      <p:grpSpPr>
        <a:xfrm>
          <a:off x="0" y="0"/>
          <a:ext cx="0" cy="0"/>
          <a:chOff x="0" y="0"/>
          <a:chExt cx="0" cy="0"/>
        </a:xfrm>
      </p:grpSpPr>
      <p:sp>
        <p:nvSpPr>
          <p:cNvPr id="475"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476"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477"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478" name="本文レベル1…"/>
          <p:cNvSpPr txBox="1">
            <a:spLocks noGrp="1"/>
          </p:cNvSpPr>
          <p:nvPr>
            <p:ph type="body" idx="1"/>
          </p:nvPr>
        </p:nvSpPr>
        <p:spPr>
          <a:xfrm>
            <a:off x="838200" y="1825625"/>
            <a:ext cx="10515601" cy="4351338"/>
          </a:xfrm>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479" name="スライド番号"/>
          <p:cNvSpPr txBox="1">
            <a:spLocks noGrp="1"/>
          </p:cNvSpPr>
          <p:nvPr>
            <p:ph type="sldNum" sz="quarter" idx="2"/>
          </p:nvPr>
        </p:nvSpPr>
        <p:spPr>
          <a:xfrm>
            <a:off x="11639709" y="6537859"/>
            <a:ext cx="217151" cy="218441"/>
          </a:xfrm>
          <a:prstGeom prst="rect">
            <a:avLst/>
          </a:prstGeom>
        </p:spPr>
        <p:txBody>
          <a:bodyPr anchor="t"/>
          <a:lstStyle>
            <a:lvl1pPr algn="l">
              <a:lnSpc>
                <a:spcPct val="100000"/>
              </a:lnSpc>
              <a:defRPr sz="80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x">
  <p:cSld name="標準スライド">
    <p:spTree>
      <p:nvGrpSpPr>
        <p:cNvPr id="1" name=""/>
        <p:cNvGrpSpPr/>
        <p:nvPr/>
      </p:nvGrpSpPr>
      <p:grpSpPr>
        <a:xfrm>
          <a:off x="0" y="0"/>
          <a:ext cx="0" cy="0"/>
          <a:chOff x="0" y="0"/>
          <a:chExt cx="0" cy="0"/>
        </a:xfrm>
      </p:grpSpPr>
      <p:sp>
        <p:nvSpPr>
          <p:cNvPr id="486"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487"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488"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489" name="タイトルテキスト"/>
          <p:cNvSpPr txBox="1">
            <a:spLocks noGrp="1"/>
          </p:cNvSpPr>
          <p:nvPr>
            <p:ph type="title"/>
          </p:nvPr>
        </p:nvSpPr>
        <p:spPr>
          <a:xfrm>
            <a:off x="246736" y="235781"/>
            <a:ext cx="11699083" cy="559000"/>
          </a:xfrm>
          <a:prstGeom prst="rect">
            <a:avLst/>
          </a:prstGeom>
        </p:spPr>
        <p:txBody>
          <a:bodyPr anchor="t"/>
          <a:lstStyle>
            <a:lvl1pPr>
              <a:defRPr sz="2300" b="1">
                <a:latin typeface="Meiryo UI"/>
                <a:ea typeface="Meiryo UI"/>
                <a:cs typeface="Meiryo UI"/>
                <a:sym typeface="Meiryo UI"/>
              </a:defRPr>
            </a:lvl1pPr>
          </a:lstStyle>
          <a:p>
            <a:r>
              <a:t>タイトルテキスト</a:t>
            </a:r>
          </a:p>
        </p:txBody>
      </p:sp>
      <p:sp>
        <p:nvSpPr>
          <p:cNvPr id="490" name="本文レベル1…"/>
          <p:cNvSpPr txBox="1">
            <a:spLocks noGrp="1"/>
          </p:cNvSpPr>
          <p:nvPr>
            <p:ph type="body" sz="quarter" idx="1" hasCustomPrompt="1"/>
          </p:nvPr>
        </p:nvSpPr>
        <p:spPr>
          <a:xfrm>
            <a:off x="247130" y="6309321"/>
            <a:ext cx="11565197" cy="204159"/>
          </a:xfrm>
          <a:prstGeom prst="rect">
            <a:avLst/>
          </a:prstGeom>
        </p:spPr>
        <p:txBody>
          <a:bodyPr lIns="0" tIns="0" rIns="0" bIns="0"/>
          <a:lstStyle>
            <a:lvl1pPr marL="0" indent="0">
              <a:spcBef>
                <a:spcPts val="0"/>
              </a:spcBef>
              <a:buSzTx/>
              <a:buFontTx/>
              <a:buNone/>
              <a:defRPr sz="1000">
                <a:latin typeface="Meiryo UI"/>
                <a:ea typeface="Meiryo UI"/>
                <a:cs typeface="Meiryo UI"/>
                <a:sym typeface="Meiryo UI"/>
              </a:defRPr>
            </a:lvl1pPr>
            <a:lvl2pPr marL="552450" indent="-95250">
              <a:spcBef>
                <a:spcPts val="0"/>
              </a:spcBef>
              <a:buFontTx/>
              <a:defRPr sz="1000">
                <a:latin typeface="Meiryo UI"/>
                <a:ea typeface="Meiryo UI"/>
                <a:cs typeface="Meiryo UI"/>
                <a:sym typeface="Meiryo UI"/>
              </a:defRPr>
            </a:lvl2pPr>
            <a:lvl3pPr marL="1028700" indent="-114300">
              <a:spcBef>
                <a:spcPts val="0"/>
              </a:spcBef>
              <a:buFontTx/>
              <a:defRPr sz="1000">
                <a:latin typeface="Meiryo UI"/>
                <a:ea typeface="Meiryo UI"/>
                <a:cs typeface="Meiryo UI"/>
                <a:sym typeface="Meiryo UI"/>
              </a:defRPr>
            </a:lvl3pPr>
            <a:lvl4pPr marL="1498600" indent="-127000">
              <a:spcBef>
                <a:spcPts val="0"/>
              </a:spcBef>
              <a:buFontTx/>
              <a:defRPr sz="1000">
                <a:latin typeface="Meiryo UI"/>
                <a:ea typeface="Meiryo UI"/>
                <a:cs typeface="Meiryo UI"/>
                <a:sym typeface="Meiryo UI"/>
              </a:defRPr>
            </a:lvl4pPr>
            <a:lvl5pPr marL="1955800" indent="-127000">
              <a:spcBef>
                <a:spcPts val="0"/>
              </a:spcBef>
              <a:buFontTx/>
              <a:defRPr sz="1000">
                <a:latin typeface="Meiryo UI"/>
                <a:ea typeface="Meiryo UI"/>
                <a:cs typeface="Meiryo UI"/>
                <a:sym typeface="Meiryo UI"/>
              </a:defRPr>
            </a:lvl5pPr>
          </a:lstStyle>
          <a:p>
            <a:r>
              <a:t>（資料）●●</a:t>
            </a:r>
          </a:p>
          <a:p>
            <a:pPr lvl="1"/>
            <a:endParaRPr/>
          </a:p>
          <a:p>
            <a:pPr lvl="2"/>
            <a:endParaRPr/>
          </a:p>
          <a:p>
            <a:pPr lvl="3"/>
            <a:endParaRPr/>
          </a:p>
          <a:p>
            <a:pPr lvl="4"/>
            <a:endParaRPr/>
          </a:p>
        </p:txBody>
      </p:sp>
      <p:sp>
        <p:nvSpPr>
          <p:cNvPr id="491" name="テキスト プレースホルダー 9"/>
          <p:cNvSpPr>
            <a:spLocks noGrp="1"/>
          </p:cNvSpPr>
          <p:nvPr>
            <p:ph type="body" sz="quarter" idx="21" hasCustomPrompt="1"/>
          </p:nvPr>
        </p:nvSpPr>
        <p:spPr>
          <a:xfrm>
            <a:off x="247134" y="3104969"/>
            <a:ext cx="1816205" cy="389082"/>
          </a:xfrm>
          <a:prstGeom prst="rect">
            <a:avLst/>
          </a:prstGeom>
        </p:spPr>
        <p:txBody>
          <a:bodyPr lIns="0" tIns="0" rIns="0" bIns="0"/>
          <a:lstStyle>
            <a:lvl1pPr marL="0" indent="0">
              <a:spcBef>
                <a:spcPts val="0"/>
              </a:spcBef>
              <a:buSzTx/>
              <a:buFontTx/>
              <a:buNone/>
              <a:defRPr sz="1900">
                <a:latin typeface="Meiryo UI"/>
                <a:ea typeface="Meiryo UI"/>
                <a:cs typeface="Meiryo UI"/>
                <a:sym typeface="Meiryo UI"/>
              </a:defRPr>
            </a:lvl1pPr>
          </a:lstStyle>
          <a:p>
            <a:r>
              <a:t>説明文（20pt）</a:t>
            </a:r>
          </a:p>
        </p:txBody>
      </p:sp>
      <p:sp>
        <p:nvSpPr>
          <p:cNvPr id="492" name="テキスト プレースホルダー 9"/>
          <p:cNvSpPr>
            <a:spLocks noGrp="1"/>
          </p:cNvSpPr>
          <p:nvPr>
            <p:ph type="body" sz="quarter" idx="22" hasCustomPrompt="1"/>
          </p:nvPr>
        </p:nvSpPr>
        <p:spPr>
          <a:xfrm>
            <a:off x="246736" y="3769295"/>
            <a:ext cx="1274390" cy="272255"/>
          </a:xfrm>
          <a:prstGeom prst="rect">
            <a:avLst/>
          </a:prstGeom>
        </p:spPr>
        <p:txBody>
          <a:bodyPr lIns="0" tIns="0" rIns="0" bIns="0"/>
          <a:lstStyle>
            <a:lvl1pPr marL="0" indent="0">
              <a:spcBef>
                <a:spcPts val="0"/>
              </a:spcBef>
              <a:buSzTx/>
              <a:buFontTx/>
              <a:buNone/>
              <a:defRPr sz="1300">
                <a:latin typeface="Meiryo UI"/>
                <a:ea typeface="Meiryo UI"/>
                <a:cs typeface="Meiryo UI"/>
                <a:sym typeface="Meiryo UI"/>
              </a:defRPr>
            </a:lvl1pPr>
          </a:lstStyle>
          <a:p>
            <a:r>
              <a:t>説明文（14pt）</a:t>
            </a:r>
          </a:p>
        </p:txBody>
      </p:sp>
      <p:sp>
        <p:nvSpPr>
          <p:cNvPr id="493" name="テキスト プレースホルダー 9"/>
          <p:cNvSpPr>
            <a:spLocks noGrp="1"/>
          </p:cNvSpPr>
          <p:nvPr>
            <p:ph type="body" sz="quarter" idx="23" hasCustomPrompt="1"/>
          </p:nvPr>
        </p:nvSpPr>
        <p:spPr>
          <a:xfrm>
            <a:off x="246735" y="4365104"/>
            <a:ext cx="1078821" cy="204159"/>
          </a:xfrm>
          <a:prstGeom prst="rect">
            <a:avLst/>
          </a:prstGeom>
        </p:spPr>
        <p:txBody>
          <a:bodyPr lIns="0" tIns="0" rIns="0" bIns="0"/>
          <a:lstStyle>
            <a:lvl1pPr marL="0" indent="0">
              <a:spcBef>
                <a:spcPts val="0"/>
              </a:spcBef>
              <a:buSzTx/>
              <a:buFontTx/>
              <a:buNone/>
              <a:defRPr sz="1000">
                <a:latin typeface="Meiryo UI"/>
                <a:ea typeface="Meiryo UI"/>
                <a:cs typeface="Meiryo UI"/>
                <a:sym typeface="Meiryo UI"/>
              </a:defRPr>
            </a:lvl1pPr>
          </a:lstStyle>
          <a:p>
            <a:r>
              <a:t>説明文（10.5pt）</a:t>
            </a:r>
          </a:p>
        </p:txBody>
      </p:sp>
      <p:sp>
        <p:nvSpPr>
          <p:cNvPr id="494" name="テキスト プレースホルダー 11"/>
          <p:cNvSpPr>
            <a:spLocks noGrp="1"/>
          </p:cNvSpPr>
          <p:nvPr>
            <p:ph type="body" sz="quarter" idx="24"/>
          </p:nvPr>
        </p:nvSpPr>
        <p:spPr>
          <a:xfrm>
            <a:off x="246187" y="764705"/>
            <a:ext cx="11699631" cy="607191"/>
          </a:xfrm>
          <a:prstGeom prst="rect">
            <a:avLst/>
          </a:prstGeom>
          <a:solidFill>
            <a:srgbClr val="99D6EC"/>
          </a:solidFill>
        </p:spPr>
        <p:txBody>
          <a:bodyPr lIns="107999" tIns="107999" rIns="107999" bIns="107999"/>
          <a:lstStyle/>
          <a:p>
            <a:pPr marL="251786" indent="-251786">
              <a:spcBef>
                <a:spcPts val="500"/>
              </a:spcBef>
              <a:buClr>
                <a:srgbClr val="002060"/>
              </a:buClr>
              <a:buFontTx/>
              <a:buChar char="●"/>
              <a:defRPr sz="1900">
                <a:latin typeface="Meiryo UI"/>
                <a:ea typeface="Meiryo UI"/>
                <a:cs typeface="Meiryo UI"/>
                <a:sym typeface="Meiryo UI"/>
              </a:defRPr>
            </a:pPr>
            <a:endParaRPr/>
          </a:p>
        </p:txBody>
      </p:sp>
      <p:sp>
        <p:nvSpPr>
          <p:cNvPr id="495" name="スライド番号"/>
          <p:cNvSpPr txBox="1">
            <a:spLocks noGrp="1"/>
          </p:cNvSpPr>
          <p:nvPr>
            <p:ph type="sldNum" sz="quarter" idx="2"/>
          </p:nvPr>
        </p:nvSpPr>
        <p:spPr>
          <a:xfrm>
            <a:off x="0" y="0"/>
            <a:ext cx="358413" cy="370840"/>
          </a:xfrm>
          <a:prstGeom prst="rect">
            <a:avLst/>
          </a:prstGeom>
        </p:spPr>
        <p:txBody>
          <a:bodyPr anchor="t"/>
          <a:lstStyle>
            <a:lvl1pPr algn="l">
              <a:lnSpc>
                <a:spcPct val="100000"/>
              </a:lnSpc>
              <a:defRPr sz="180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4_タイトルとコンテンツ">
    <p:spTree>
      <p:nvGrpSpPr>
        <p:cNvPr id="1" name=""/>
        <p:cNvGrpSpPr/>
        <p:nvPr/>
      </p:nvGrpSpPr>
      <p:grpSpPr>
        <a:xfrm>
          <a:off x="0" y="0"/>
          <a:ext cx="0" cy="0"/>
          <a:chOff x="0" y="0"/>
          <a:chExt cx="0" cy="0"/>
        </a:xfrm>
      </p:grpSpPr>
      <p:sp>
        <p:nvSpPr>
          <p:cNvPr id="100" name="タイトルテキスト"/>
          <p:cNvSpPr txBox="1">
            <a:spLocks noGrp="1"/>
          </p:cNvSpPr>
          <p:nvPr>
            <p:ph type="title"/>
          </p:nvPr>
        </p:nvSpPr>
        <p:spPr>
          <a:prstGeom prst="rect">
            <a:avLst/>
          </a:prstGeom>
        </p:spPr>
        <p:txBody>
          <a:bodyPr/>
          <a:lstStyle/>
          <a:p>
            <a:r>
              <a:t>タイトルテキスト</a:t>
            </a:r>
          </a:p>
        </p:txBody>
      </p:sp>
      <p:sp>
        <p:nvSpPr>
          <p:cNvPr id="101" name="本文レベル1…"/>
          <p:cNvSpPr txBox="1">
            <a:spLocks noGrp="1"/>
          </p:cNvSpPr>
          <p:nvPr>
            <p:ph type="body" idx="1"/>
          </p:nvPr>
        </p:nvSpPr>
        <p:spPr>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102"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x">
  <p:cSld name="1_タイトルとコンテンツ">
    <p:spTree>
      <p:nvGrpSpPr>
        <p:cNvPr id="1" name=""/>
        <p:cNvGrpSpPr/>
        <p:nvPr/>
      </p:nvGrpSpPr>
      <p:grpSpPr>
        <a:xfrm>
          <a:off x="0" y="0"/>
          <a:ext cx="0" cy="0"/>
          <a:chOff x="0" y="0"/>
          <a:chExt cx="0" cy="0"/>
        </a:xfrm>
      </p:grpSpPr>
      <p:sp>
        <p:nvSpPr>
          <p:cNvPr id="502"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503"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504"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505" name="タイトルテキスト"/>
          <p:cNvSpPr txBox="1">
            <a:spLocks noGrp="1"/>
          </p:cNvSpPr>
          <p:nvPr>
            <p:ph type="title"/>
          </p:nvPr>
        </p:nvSpPr>
        <p:spPr>
          <a:xfrm>
            <a:off x="382129" y="75863"/>
            <a:ext cx="10237047" cy="481753"/>
          </a:xfrm>
          <a:prstGeom prst="rect">
            <a:avLst/>
          </a:prstGeom>
        </p:spPr>
        <p:txBody>
          <a:bodyPr lIns="0" tIns="0" rIns="0" bIns="0"/>
          <a:lstStyle>
            <a:lvl1pPr>
              <a:defRPr sz="2400">
                <a:latin typeface="Meiryo UI"/>
                <a:ea typeface="Meiryo UI"/>
                <a:cs typeface="Meiryo UI"/>
                <a:sym typeface="Meiryo UI"/>
              </a:defRPr>
            </a:lvl1pPr>
          </a:lstStyle>
          <a:p>
            <a:r>
              <a:t>タイトルテキスト</a:t>
            </a:r>
          </a:p>
        </p:txBody>
      </p:sp>
      <p:sp>
        <p:nvSpPr>
          <p:cNvPr id="506" name="フッター プレースホルダー 1"/>
          <p:cNvSpPr txBox="1"/>
          <p:nvPr/>
        </p:nvSpPr>
        <p:spPr>
          <a:xfrm>
            <a:off x="2799319" y="6635232"/>
            <a:ext cx="7093619" cy="2438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p>
            <a:pPr algn="ctr" defTabSz="914406">
              <a:defRPr sz="1000">
                <a:solidFill>
                  <a:srgbClr val="FFFFFF"/>
                </a:solidFill>
                <a:latin typeface="Meiryo UI"/>
                <a:ea typeface="Meiryo UI"/>
                <a:cs typeface="Meiryo UI"/>
                <a:sym typeface="Meiryo UI"/>
              </a:defRPr>
            </a:pPr>
            <a:r>
              <a:t>©Copyright Japan Association for the 2025 World Exposition, All rights reserved.</a:t>
            </a:r>
          </a:p>
        </p:txBody>
      </p:sp>
      <p:sp>
        <p:nvSpPr>
          <p:cNvPr id="507" name="スライド番号"/>
          <p:cNvSpPr txBox="1">
            <a:spLocks noGrp="1"/>
          </p:cNvSpPr>
          <p:nvPr>
            <p:ph type="sldNum" sz="quarter" idx="2"/>
          </p:nvPr>
        </p:nvSpPr>
        <p:spPr>
          <a:xfrm>
            <a:off x="11678182" y="6609160"/>
            <a:ext cx="273657" cy="269241"/>
          </a:xfrm>
          <a:prstGeom prst="rect">
            <a:avLst/>
          </a:prstGeom>
        </p:spPr>
        <p:txBody>
          <a:bodyPr anchor="t"/>
          <a:lstStyle>
            <a:lvl1pPr algn="ctr" defTabSz="914406">
              <a:lnSpc>
                <a:spcPct val="100000"/>
              </a:lnSpc>
              <a:defRPr>
                <a:solidFill>
                  <a:srgbClr val="FFFFFF"/>
                </a:solidFill>
                <a:latin typeface="Meiryo UI"/>
                <a:ea typeface="Meiryo UI"/>
                <a:cs typeface="Meiryo UI"/>
                <a:sym typeface="Meiryo UI"/>
              </a:defRPr>
            </a:lvl1pPr>
          </a:lstStyle>
          <a:p>
            <a:fld id="{86CB4B4D-7CA3-9044-876B-883B54F8677D}" type="slidenum">
              <a:t>‹#›</a:t>
            </a:fld>
            <a:endParaRPr/>
          </a:p>
        </p:txBody>
      </p:sp>
      <p:pic>
        <p:nvPicPr>
          <p:cNvPr id="508" name="図 4" descr="図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59859" y="0"/>
            <a:ext cx="1562117" cy="640081"/>
          </a:xfrm>
          <a:prstGeom prst="rect">
            <a:avLst/>
          </a:prstGeom>
          <a:ln w="12700">
            <a:miter lim="400000"/>
          </a:ln>
        </p:spPr>
      </p:pic>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x">
  <p:cSld name="4_白紙">
    <p:spTree>
      <p:nvGrpSpPr>
        <p:cNvPr id="1" name=""/>
        <p:cNvGrpSpPr/>
        <p:nvPr/>
      </p:nvGrpSpPr>
      <p:grpSpPr>
        <a:xfrm>
          <a:off x="0" y="0"/>
          <a:ext cx="0" cy="0"/>
          <a:chOff x="0" y="0"/>
          <a:chExt cx="0" cy="0"/>
        </a:xfrm>
      </p:grpSpPr>
      <p:sp>
        <p:nvSpPr>
          <p:cNvPr id="515"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516"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517"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518" name="タイトルテキスト"/>
          <p:cNvSpPr txBox="1">
            <a:spLocks noGrp="1"/>
          </p:cNvSpPr>
          <p:nvPr>
            <p:ph type="title"/>
          </p:nvPr>
        </p:nvSpPr>
        <p:spPr>
          <a:xfrm>
            <a:off x="0" y="0"/>
            <a:ext cx="1271" cy="1271"/>
          </a:xfrm>
          <a:prstGeom prst="rect">
            <a:avLst/>
          </a:prstGeom>
        </p:spPr>
        <p:txBody>
          <a:bodyPr anchor="t"/>
          <a:lstStyle/>
          <a:p>
            <a:r>
              <a:t>タイトルテキスト</a:t>
            </a:r>
          </a:p>
        </p:txBody>
      </p:sp>
      <p:sp>
        <p:nvSpPr>
          <p:cNvPr id="519" name="スライド番号"/>
          <p:cNvSpPr txBox="1">
            <a:spLocks noGrp="1"/>
          </p:cNvSpPr>
          <p:nvPr>
            <p:ph type="sldNum" sz="quarter" idx="2"/>
          </p:nvPr>
        </p:nvSpPr>
        <p:spPr>
          <a:xfrm>
            <a:off x="11558473" y="6692584"/>
            <a:ext cx="127001" cy="127001"/>
          </a:xfrm>
          <a:prstGeom prst="rect">
            <a:avLst/>
          </a:prstGeom>
        </p:spPr>
        <p:txBody>
          <a:bodyPr lIns="0" tIns="0" rIns="0" bIns="0"/>
          <a:lstStyle>
            <a:lvl1pPr>
              <a:lnSpc>
                <a:spcPct val="100000"/>
              </a:lnSpc>
              <a:defRPr sz="800">
                <a:solidFill>
                  <a:srgbClr val="262626"/>
                </a:solidFill>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x">
  <p:cSld name="標準デザイン">
    <p:spTree>
      <p:nvGrpSpPr>
        <p:cNvPr id="1" name=""/>
        <p:cNvGrpSpPr/>
        <p:nvPr/>
      </p:nvGrpSpPr>
      <p:grpSpPr>
        <a:xfrm>
          <a:off x="0" y="0"/>
          <a:ext cx="0" cy="0"/>
          <a:chOff x="0" y="0"/>
          <a:chExt cx="0" cy="0"/>
        </a:xfrm>
      </p:grpSpPr>
      <p:sp>
        <p:nvSpPr>
          <p:cNvPr id="526"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527"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528"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529" name="タイトルテキスト"/>
          <p:cNvSpPr txBox="1">
            <a:spLocks noGrp="1"/>
          </p:cNvSpPr>
          <p:nvPr>
            <p:ph type="title"/>
          </p:nvPr>
        </p:nvSpPr>
        <p:spPr>
          <a:xfrm>
            <a:off x="607220" y="91531"/>
            <a:ext cx="10977563" cy="473730"/>
          </a:xfrm>
          <a:prstGeom prst="rect">
            <a:avLst/>
          </a:prstGeom>
        </p:spPr>
        <p:txBody>
          <a:bodyPr anchor="t"/>
          <a:lstStyle>
            <a:lvl1pPr marR="32331" indent="3552" defTabSz="511497"/>
          </a:lstStyle>
          <a:p>
            <a:r>
              <a:t>タイトルテキスト</a:t>
            </a:r>
          </a:p>
        </p:txBody>
      </p:sp>
      <p:sp>
        <p:nvSpPr>
          <p:cNvPr id="530" name="本文レベル1…"/>
          <p:cNvSpPr txBox="1">
            <a:spLocks noGrp="1"/>
          </p:cNvSpPr>
          <p:nvPr>
            <p:ph type="body" sz="quarter" idx="1"/>
          </p:nvPr>
        </p:nvSpPr>
        <p:spPr>
          <a:xfrm>
            <a:off x="495496" y="2856177"/>
            <a:ext cx="11201008" cy="1241891"/>
          </a:xfrm>
          <a:prstGeom prst="rect">
            <a:avLst/>
          </a:prstGeom>
        </p:spPr>
        <p:txBody>
          <a:bodyPr/>
          <a:lstStyle>
            <a:lvl1pPr marL="107004" marR="32331" defTabSz="511497">
              <a:spcBef>
                <a:spcPts val="600"/>
              </a:spcBef>
              <a:buClr>
                <a:srgbClr val="000000"/>
              </a:buClr>
            </a:lvl1pPr>
            <a:lvl2pPr marL="242787" marR="32331" defTabSz="511497">
              <a:spcBef>
                <a:spcPts val="600"/>
              </a:spcBef>
              <a:buClr>
                <a:srgbClr val="000000"/>
              </a:buClr>
            </a:lvl2pPr>
            <a:lvl3pPr marL="408018" marR="32331" indent="-320040" defTabSz="511497">
              <a:spcBef>
                <a:spcPts val="600"/>
              </a:spcBef>
              <a:buClr>
                <a:srgbClr val="000000"/>
              </a:buClr>
            </a:lvl3pPr>
            <a:lvl4pPr marL="571453" marR="32331" defTabSz="511497">
              <a:spcBef>
                <a:spcPts val="600"/>
              </a:spcBef>
              <a:buClr>
                <a:srgbClr val="000000"/>
              </a:buClr>
            </a:lvl4pPr>
            <a:lvl5pPr marL="699329" marR="32331" defTabSz="511497">
              <a:spcBef>
                <a:spcPts val="600"/>
              </a:spcBef>
              <a:buClr>
                <a:srgbClr val="000000"/>
              </a:buClr>
            </a:lvl5pPr>
          </a:lstStyle>
          <a:p>
            <a:r>
              <a:t>本文レベル1</a:t>
            </a:r>
          </a:p>
          <a:p>
            <a:pPr lvl="1"/>
            <a:r>
              <a:t>本文レベル2</a:t>
            </a:r>
          </a:p>
          <a:p>
            <a:pPr lvl="2"/>
            <a:r>
              <a:t>本文レベル3</a:t>
            </a:r>
          </a:p>
          <a:p>
            <a:pPr lvl="3"/>
            <a:r>
              <a:t>本文レベル4</a:t>
            </a:r>
          </a:p>
          <a:p>
            <a:pPr lvl="4"/>
            <a:r>
              <a:t>本文レベル5</a:t>
            </a:r>
          </a:p>
        </p:txBody>
      </p:sp>
      <p:sp>
        <p:nvSpPr>
          <p:cNvPr id="531" name="スライド番号"/>
          <p:cNvSpPr txBox="1">
            <a:spLocks noGrp="1"/>
          </p:cNvSpPr>
          <p:nvPr>
            <p:ph type="sldNum" sz="quarter" idx="2"/>
          </p:nvPr>
        </p:nvSpPr>
        <p:spPr>
          <a:xfrm>
            <a:off x="10013029" y="6245200"/>
            <a:ext cx="358413" cy="370841"/>
          </a:xfrm>
          <a:prstGeom prst="rect">
            <a:avLst/>
          </a:prstGeom>
        </p:spPr>
        <p:txBody>
          <a:bodyPr anchor="t"/>
          <a:lstStyle>
            <a:lvl1pPr algn="l" defTabSz="326791">
              <a:lnSpc>
                <a:spcPct val="100000"/>
              </a:lnSpc>
              <a:defRPr sz="180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x">
  <p:cSld name="セクション見出し">
    <p:spTree>
      <p:nvGrpSpPr>
        <p:cNvPr id="1" name=""/>
        <p:cNvGrpSpPr/>
        <p:nvPr/>
      </p:nvGrpSpPr>
      <p:grpSpPr>
        <a:xfrm>
          <a:off x="0" y="0"/>
          <a:ext cx="0" cy="0"/>
          <a:chOff x="0" y="0"/>
          <a:chExt cx="0" cy="0"/>
        </a:xfrm>
      </p:grpSpPr>
      <p:grpSp>
        <p:nvGrpSpPr>
          <p:cNvPr id="564" name="四角形: 角を丸くする 21"/>
          <p:cNvGrpSpPr/>
          <p:nvPr/>
        </p:nvGrpSpPr>
        <p:grpSpPr>
          <a:xfrm>
            <a:off x="10489456" y="126589"/>
            <a:ext cx="1567588" cy="365126"/>
            <a:chOff x="0" y="0"/>
            <a:chExt cx="1567586" cy="365125"/>
          </a:xfrm>
        </p:grpSpPr>
        <p:sp>
          <p:nvSpPr>
            <p:cNvPr id="562" name="角丸四角形"/>
            <p:cNvSpPr/>
            <p:nvPr/>
          </p:nvSpPr>
          <p:spPr>
            <a:xfrm>
              <a:off x="0" y="0"/>
              <a:ext cx="1567587" cy="365125"/>
            </a:xfrm>
            <a:prstGeom prst="roundRect">
              <a:avLst>
                <a:gd name="adj" fmla="val 50000"/>
              </a:avLst>
            </a:prstGeom>
            <a:solidFill>
              <a:srgbClr val="E60012"/>
            </a:solidFill>
            <a:ln w="12700" cap="flat">
              <a:noFill/>
              <a:miter lim="400000"/>
            </a:ln>
            <a:effectLst/>
          </p:spPr>
          <p:txBody>
            <a:bodyPr wrap="square" lIns="45719" tIns="45719" rIns="45719" bIns="45719" numCol="1" anchor="ctr">
              <a:noAutofit/>
            </a:bodyPr>
            <a:lstStyle/>
            <a:p>
              <a:pPr algn="ctr">
                <a:defRPr>
                  <a:solidFill>
                    <a:srgbClr val="FFFFFF"/>
                  </a:solidFill>
                  <a:latin typeface="+mj-lt"/>
                  <a:ea typeface="+mj-ea"/>
                  <a:cs typeface="+mj-cs"/>
                  <a:sym typeface="游ゴシック"/>
                </a:defRPr>
              </a:pPr>
              <a:endParaRPr/>
            </a:p>
          </p:txBody>
        </p:sp>
        <p:sp>
          <p:nvSpPr>
            <p:cNvPr id="563" name="関係者のみ閲覧可"/>
            <p:cNvSpPr txBox="1"/>
            <p:nvPr/>
          </p:nvSpPr>
          <p:spPr>
            <a:xfrm>
              <a:off x="99190" y="60642"/>
              <a:ext cx="1369207" cy="2438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游ゴシック"/>
                </a:defRPr>
              </a:lvl1pPr>
            </a:lstStyle>
            <a:p>
              <a:r>
                <a:t>関係者のみ閲覧可</a:t>
              </a:r>
            </a:p>
          </p:txBody>
        </p:sp>
      </p:grpSp>
      <p:sp>
        <p:nvSpPr>
          <p:cNvPr id="565" name="タイトルテキスト"/>
          <p:cNvSpPr txBox="1">
            <a:spLocks noGrp="1"/>
          </p:cNvSpPr>
          <p:nvPr>
            <p:ph type="title"/>
          </p:nvPr>
        </p:nvSpPr>
        <p:spPr>
          <a:xfrm>
            <a:off x="831850" y="1709738"/>
            <a:ext cx="10515600" cy="2852737"/>
          </a:xfrm>
          <a:prstGeom prst="rect">
            <a:avLst/>
          </a:prstGeom>
        </p:spPr>
        <p:txBody>
          <a:bodyPr anchor="b"/>
          <a:lstStyle>
            <a:lvl1pPr>
              <a:defRPr sz="6000"/>
            </a:lvl1pPr>
          </a:lstStyle>
          <a:p>
            <a:r>
              <a:t>タイトルテキスト</a:t>
            </a:r>
          </a:p>
        </p:txBody>
      </p:sp>
      <p:sp>
        <p:nvSpPr>
          <p:cNvPr id="566" name="本文レベル1…"/>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本文レベル1</a:t>
            </a:r>
          </a:p>
          <a:p>
            <a:pPr lvl="1"/>
            <a:r>
              <a:t>本文レベル2</a:t>
            </a:r>
          </a:p>
          <a:p>
            <a:pPr lvl="2"/>
            <a:r>
              <a:t>本文レベル3</a:t>
            </a:r>
          </a:p>
          <a:p>
            <a:pPr lvl="3"/>
            <a:r>
              <a:t>本文レベル4</a:t>
            </a:r>
          </a:p>
          <a:p>
            <a:pPr lvl="4"/>
            <a:r>
              <a:t>本文レベル5</a:t>
            </a:r>
          </a:p>
        </p:txBody>
      </p:sp>
      <p:sp>
        <p:nvSpPr>
          <p:cNvPr id="567"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x">
  <p:cSld name="2 つのコンテンツ">
    <p:spTree>
      <p:nvGrpSpPr>
        <p:cNvPr id="1" name=""/>
        <p:cNvGrpSpPr/>
        <p:nvPr/>
      </p:nvGrpSpPr>
      <p:grpSpPr>
        <a:xfrm>
          <a:off x="0" y="0"/>
          <a:ext cx="0" cy="0"/>
          <a:chOff x="0" y="0"/>
          <a:chExt cx="0" cy="0"/>
        </a:xfrm>
      </p:grpSpPr>
      <p:grpSp>
        <p:nvGrpSpPr>
          <p:cNvPr id="576" name="四角形: 角を丸くする 21"/>
          <p:cNvGrpSpPr/>
          <p:nvPr/>
        </p:nvGrpSpPr>
        <p:grpSpPr>
          <a:xfrm>
            <a:off x="10489456" y="126589"/>
            <a:ext cx="1567588" cy="365126"/>
            <a:chOff x="0" y="0"/>
            <a:chExt cx="1567586" cy="365125"/>
          </a:xfrm>
        </p:grpSpPr>
        <p:sp>
          <p:nvSpPr>
            <p:cNvPr id="574" name="角丸四角形"/>
            <p:cNvSpPr/>
            <p:nvPr/>
          </p:nvSpPr>
          <p:spPr>
            <a:xfrm>
              <a:off x="0" y="0"/>
              <a:ext cx="1567587" cy="365125"/>
            </a:xfrm>
            <a:prstGeom prst="roundRect">
              <a:avLst>
                <a:gd name="adj" fmla="val 50000"/>
              </a:avLst>
            </a:prstGeom>
            <a:solidFill>
              <a:srgbClr val="E60012"/>
            </a:solidFill>
            <a:ln w="12700" cap="flat">
              <a:noFill/>
              <a:miter lim="400000"/>
            </a:ln>
            <a:effectLst/>
          </p:spPr>
          <p:txBody>
            <a:bodyPr wrap="square" lIns="45719" tIns="45719" rIns="45719" bIns="45719" numCol="1" anchor="ctr">
              <a:noAutofit/>
            </a:bodyPr>
            <a:lstStyle/>
            <a:p>
              <a:pPr algn="ctr">
                <a:defRPr>
                  <a:solidFill>
                    <a:srgbClr val="FFFFFF"/>
                  </a:solidFill>
                  <a:latin typeface="+mj-lt"/>
                  <a:ea typeface="+mj-ea"/>
                  <a:cs typeface="+mj-cs"/>
                  <a:sym typeface="游ゴシック"/>
                </a:defRPr>
              </a:pPr>
              <a:endParaRPr/>
            </a:p>
          </p:txBody>
        </p:sp>
        <p:sp>
          <p:nvSpPr>
            <p:cNvPr id="575" name="関係者のみ閲覧可"/>
            <p:cNvSpPr txBox="1"/>
            <p:nvPr/>
          </p:nvSpPr>
          <p:spPr>
            <a:xfrm>
              <a:off x="99190" y="60642"/>
              <a:ext cx="1369207" cy="2438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游ゴシック"/>
                </a:defRPr>
              </a:lvl1pPr>
            </a:lstStyle>
            <a:p>
              <a:r>
                <a:t>関係者のみ閲覧可</a:t>
              </a:r>
            </a:p>
          </p:txBody>
        </p:sp>
      </p:grpSp>
      <p:sp>
        <p:nvSpPr>
          <p:cNvPr id="577" name="タイトルテキスト"/>
          <p:cNvSpPr txBox="1">
            <a:spLocks noGrp="1"/>
          </p:cNvSpPr>
          <p:nvPr>
            <p:ph type="title"/>
          </p:nvPr>
        </p:nvSpPr>
        <p:spPr>
          <a:prstGeom prst="rect">
            <a:avLst/>
          </a:prstGeom>
        </p:spPr>
        <p:txBody>
          <a:bodyPr/>
          <a:lstStyle/>
          <a:p>
            <a:r>
              <a:t>タイトルテキスト</a:t>
            </a:r>
          </a:p>
        </p:txBody>
      </p:sp>
      <p:sp>
        <p:nvSpPr>
          <p:cNvPr id="578" name="本文レベル1…"/>
          <p:cNvSpPr txBox="1">
            <a:spLocks noGrp="1"/>
          </p:cNvSpPr>
          <p:nvPr>
            <p:ph type="body" sz="half" idx="1"/>
          </p:nvPr>
        </p:nvSpPr>
        <p:spPr>
          <a:xfrm>
            <a:off x="838200" y="1825625"/>
            <a:ext cx="5181600" cy="4351338"/>
          </a:xfrm>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579"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x">
  <p:cSld name="比較">
    <p:spTree>
      <p:nvGrpSpPr>
        <p:cNvPr id="1" name=""/>
        <p:cNvGrpSpPr/>
        <p:nvPr/>
      </p:nvGrpSpPr>
      <p:grpSpPr>
        <a:xfrm>
          <a:off x="0" y="0"/>
          <a:ext cx="0" cy="0"/>
          <a:chOff x="0" y="0"/>
          <a:chExt cx="0" cy="0"/>
        </a:xfrm>
      </p:grpSpPr>
      <p:grpSp>
        <p:nvGrpSpPr>
          <p:cNvPr id="588" name="四角形: 角を丸くする 21"/>
          <p:cNvGrpSpPr/>
          <p:nvPr/>
        </p:nvGrpSpPr>
        <p:grpSpPr>
          <a:xfrm>
            <a:off x="10489456" y="126589"/>
            <a:ext cx="1567588" cy="365126"/>
            <a:chOff x="0" y="0"/>
            <a:chExt cx="1567586" cy="365125"/>
          </a:xfrm>
        </p:grpSpPr>
        <p:sp>
          <p:nvSpPr>
            <p:cNvPr id="586" name="角丸四角形"/>
            <p:cNvSpPr/>
            <p:nvPr/>
          </p:nvSpPr>
          <p:spPr>
            <a:xfrm>
              <a:off x="0" y="0"/>
              <a:ext cx="1567587" cy="365125"/>
            </a:xfrm>
            <a:prstGeom prst="roundRect">
              <a:avLst>
                <a:gd name="adj" fmla="val 50000"/>
              </a:avLst>
            </a:prstGeom>
            <a:solidFill>
              <a:srgbClr val="E60012"/>
            </a:solidFill>
            <a:ln w="12700" cap="flat">
              <a:noFill/>
              <a:miter lim="400000"/>
            </a:ln>
            <a:effectLst/>
          </p:spPr>
          <p:txBody>
            <a:bodyPr wrap="square" lIns="45719" tIns="45719" rIns="45719" bIns="45719" numCol="1" anchor="ctr">
              <a:noAutofit/>
            </a:bodyPr>
            <a:lstStyle/>
            <a:p>
              <a:pPr algn="ctr">
                <a:defRPr>
                  <a:solidFill>
                    <a:srgbClr val="FFFFFF"/>
                  </a:solidFill>
                  <a:latin typeface="+mj-lt"/>
                  <a:ea typeface="+mj-ea"/>
                  <a:cs typeface="+mj-cs"/>
                  <a:sym typeface="游ゴシック"/>
                </a:defRPr>
              </a:pPr>
              <a:endParaRPr/>
            </a:p>
          </p:txBody>
        </p:sp>
        <p:sp>
          <p:nvSpPr>
            <p:cNvPr id="587" name="関係者のみ閲覧可"/>
            <p:cNvSpPr txBox="1"/>
            <p:nvPr/>
          </p:nvSpPr>
          <p:spPr>
            <a:xfrm>
              <a:off x="99190" y="60642"/>
              <a:ext cx="1369207" cy="2438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游ゴシック"/>
                </a:defRPr>
              </a:lvl1pPr>
            </a:lstStyle>
            <a:p>
              <a:r>
                <a:t>関係者のみ閲覧可</a:t>
              </a:r>
            </a:p>
          </p:txBody>
        </p:sp>
      </p:grpSp>
      <p:sp>
        <p:nvSpPr>
          <p:cNvPr id="589" name="タイトルテキスト"/>
          <p:cNvSpPr txBox="1">
            <a:spLocks noGrp="1"/>
          </p:cNvSpPr>
          <p:nvPr>
            <p:ph type="title"/>
          </p:nvPr>
        </p:nvSpPr>
        <p:spPr>
          <a:xfrm>
            <a:off x="839787" y="365125"/>
            <a:ext cx="10515601" cy="1325563"/>
          </a:xfrm>
          <a:prstGeom prst="rect">
            <a:avLst/>
          </a:prstGeom>
        </p:spPr>
        <p:txBody>
          <a:bodyPr/>
          <a:lstStyle/>
          <a:p>
            <a:r>
              <a:t>タイトルテキスト</a:t>
            </a:r>
          </a:p>
        </p:txBody>
      </p:sp>
      <p:sp>
        <p:nvSpPr>
          <p:cNvPr id="590" name="本文レベル1…"/>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本文レベル1</a:t>
            </a:r>
          </a:p>
          <a:p>
            <a:pPr lvl="1"/>
            <a:r>
              <a:t>本文レベル2</a:t>
            </a:r>
          </a:p>
          <a:p>
            <a:pPr lvl="2"/>
            <a:r>
              <a:t>本文レベル3</a:t>
            </a:r>
          </a:p>
          <a:p>
            <a:pPr lvl="3"/>
            <a:r>
              <a:t>本文レベル4</a:t>
            </a:r>
          </a:p>
          <a:p>
            <a:pPr lvl="4"/>
            <a:r>
              <a:t>本文レベル5</a:t>
            </a:r>
          </a:p>
        </p:txBody>
      </p:sp>
      <p:sp>
        <p:nvSpPr>
          <p:cNvPr id="591" name="テキスト プレースホルダー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592"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x">
  <p:cSld name="タイトルのみ">
    <p:spTree>
      <p:nvGrpSpPr>
        <p:cNvPr id="1" name=""/>
        <p:cNvGrpSpPr/>
        <p:nvPr/>
      </p:nvGrpSpPr>
      <p:grpSpPr>
        <a:xfrm>
          <a:off x="0" y="0"/>
          <a:ext cx="0" cy="0"/>
          <a:chOff x="0" y="0"/>
          <a:chExt cx="0" cy="0"/>
        </a:xfrm>
      </p:grpSpPr>
      <p:grpSp>
        <p:nvGrpSpPr>
          <p:cNvPr id="601" name="四角形: 角を丸くする 21"/>
          <p:cNvGrpSpPr/>
          <p:nvPr/>
        </p:nvGrpSpPr>
        <p:grpSpPr>
          <a:xfrm>
            <a:off x="10489456" y="126589"/>
            <a:ext cx="1567588" cy="365126"/>
            <a:chOff x="0" y="0"/>
            <a:chExt cx="1567586" cy="365125"/>
          </a:xfrm>
        </p:grpSpPr>
        <p:sp>
          <p:nvSpPr>
            <p:cNvPr id="599" name="角丸四角形"/>
            <p:cNvSpPr/>
            <p:nvPr/>
          </p:nvSpPr>
          <p:spPr>
            <a:xfrm>
              <a:off x="0" y="0"/>
              <a:ext cx="1567587" cy="365125"/>
            </a:xfrm>
            <a:prstGeom prst="roundRect">
              <a:avLst>
                <a:gd name="adj" fmla="val 50000"/>
              </a:avLst>
            </a:prstGeom>
            <a:solidFill>
              <a:srgbClr val="E60012"/>
            </a:solidFill>
            <a:ln w="12700" cap="flat">
              <a:noFill/>
              <a:miter lim="400000"/>
            </a:ln>
            <a:effectLst/>
          </p:spPr>
          <p:txBody>
            <a:bodyPr wrap="square" lIns="45719" tIns="45719" rIns="45719" bIns="45719" numCol="1" anchor="ctr">
              <a:noAutofit/>
            </a:bodyPr>
            <a:lstStyle/>
            <a:p>
              <a:pPr algn="ctr">
                <a:defRPr>
                  <a:solidFill>
                    <a:srgbClr val="FFFFFF"/>
                  </a:solidFill>
                  <a:latin typeface="+mj-lt"/>
                  <a:ea typeface="+mj-ea"/>
                  <a:cs typeface="+mj-cs"/>
                  <a:sym typeface="游ゴシック"/>
                </a:defRPr>
              </a:pPr>
              <a:endParaRPr/>
            </a:p>
          </p:txBody>
        </p:sp>
        <p:sp>
          <p:nvSpPr>
            <p:cNvPr id="600" name="関係者のみ閲覧可"/>
            <p:cNvSpPr txBox="1"/>
            <p:nvPr/>
          </p:nvSpPr>
          <p:spPr>
            <a:xfrm>
              <a:off x="99190" y="60642"/>
              <a:ext cx="1369207" cy="2438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游ゴシック"/>
                </a:defRPr>
              </a:lvl1pPr>
            </a:lstStyle>
            <a:p>
              <a:r>
                <a:t>関係者のみ閲覧可</a:t>
              </a:r>
            </a:p>
          </p:txBody>
        </p:sp>
      </p:grpSp>
      <p:sp>
        <p:nvSpPr>
          <p:cNvPr id="602" name="タイトルテキスト"/>
          <p:cNvSpPr txBox="1">
            <a:spLocks noGrp="1"/>
          </p:cNvSpPr>
          <p:nvPr>
            <p:ph type="title"/>
          </p:nvPr>
        </p:nvSpPr>
        <p:spPr>
          <a:prstGeom prst="rect">
            <a:avLst/>
          </a:prstGeom>
        </p:spPr>
        <p:txBody>
          <a:bodyPr/>
          <a:lstStyle/>
          <a:p>
            <a:r>
              <a:t>タイトルテキスト</a:t>
            </a:r>
          </a:p>
        </p:txBody>
      </p:sp>
      <p:sp>
        <p:nvSpPr>
          <p:cNvPr id="603"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x">
  <p:cSld name="タイトル付きのコンテンツ">
    <p:spTree>
      <p:nvGrpSpPr>
        <p:cNvPr id="1" name=""/>
        <p:cNvGrpSpPr/>
        <p:nvPr/>
      </p:nvGrpSpPr>
      <p:grpSpPr>
        <a:xfrm>
          <a:off x="0" y="0"/>
          <a:ext cx="0" cy="0"/>
          <a:chOff x="0" y="0"/>
          <a:chExt cx="0" cy="0"/>
        </a:xfrm>
      </p:grpSpPr>
      <p:grpSp>
        <p:nvGrpSpPr>
          <p:cNvPr id="622" name="四角形: 角を丸くする 21"/>
          <p:cNvGrpSpPr/>
          <p:nvPr/>
        </p:nvGrpSpPr>
        <p:grpSpPr>
          <a:xfrm>
            <a:off x="10489456" y="126589"/>
            <a:ext cx="1567588" cy="365126"/>
            <a:chOff x="0" y="0"/>
            <a:chExt cx="1567586" cy="365125"/>
          </a:xfrm>
        </p:grpSpPr>
        <p:sp>
          <p:nvSpPr>
            <p:cNvPr id="620" name="角丸四角形"/>
            <p:cNvSpPr/>
            <p:nvPr/>
          </p:nvSpPr>
          <p:spPr>
            <a:xfrm>
              <a:off x="0" y="0"/>
              <a:ext cx="1567587" cy="365125"/>
            </a:xfrm>
            <a:prstGeom prst="roundRect">
              <a:avLst>
                <a:gd name="adj" fmla="val 50000"/>
              </a:avLst>
            </a:prstGeom>
            <a:solidFill>
              <a:srgbClr val="E60012"/>
            </a:solidFill>
            <a:ln w="12700" cap="flat">
              <a:noFill/>
              <a:miter lim="400000"/>
            </a:ln>
            <a:effectLst/>
          </p:spPr>
          <p:txBody>
            <a:bodyPr wrap="square" lIns="45719" tIns="45719" rIns="45719" bIns="45719" numCol="1" anchor="ctr">
              <a:noAutofit/>
            </a:bodyPr>
            <a:lstStyle/>
            <a:p>
              <a:pPr algn="ctr">
                <a:defRPr>
                  <a:solidFill>
                    <a:srgbClr val="FFFFFF"/>
                  </a:solidFill>
                  <a:latin typeface="+mj-lt"/>
                  <a:ea typeface="+mj-ea"/>
                  <a:cs typeface="+mj-cs"/>
                  <a:sym typeface="游ゴシック"/>
                </a:defRPr>
              </a:pPr>
              <a:endParaRPr/>
            </a:p>
          </p:txBody>
        </p:sp>
        <p:sp>
          <p:nvSpPr>
            <p:cNvPr id="621" name="関係者のみ閲覧可"/>
            <p:cNvSpPr txBox="1"/>
            <p:nvPr/>
          </p:nvSpPr>
          <p:spPr>
            <a:xfrm>
              <a:off x="99190" y="60642"/>
              <a:ext cx="1369207" cy="2438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游ゴシック"/>
                </a:defRPr>
              </a:lvl1pPr>
            </a:lstStyle>
            <a:p>
              <a:r>
                <a:t>関係者のみ閲覧可</a:t>
              </a:r>
            </a:p>
          </p:txBody>
        </p:sp>
      </p:grpSp>
      <p:sp>
        <p:nvSpPr>
          <p:cNvPr id="623" name="タイトルテキスト"/>
          <p:cNvSpPr txBox="1">
            <a:spLocks noGrp="1"/>
          </p:cNvSpPr>
          <p:nvPr>
            <p:ph type="title"/>
          </p:nvPr>
        </p:nvSpPr>
        <p:spPr>
          <a:xfrm>
            <a:off x="839787" y="457200"/>
            <a:ext cx="3932239" cy="1600200"/>
          </a:xfrm>
          <a:prstGeom prst="rect">
            <a:avLst/>
          </a:prstGeom>
        </p:spPr>
        <p:txBody>
          <a:bodyPr anchor="b"/>
          <a:lstStyle>
            <a:lvl1pPr>
              <a:defRPr sz="3200"/>
            </a:lvl1pPr>
          </a:lstStyle>
          <a:p>
            <a:r>
              <a:t>タイトルテキスト</a:t>
            </a:r>
          </a:p>
        </p:txBody>
      </p:sp>
      <p:sp>
        <p:nvSpPr>
          <p:cNvPr id="624" name="本文レベル1…"/>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本文レベル1</a:t>
            </a:r>
          </a:p>
          <a:p>
            <a:pPr lvl="1"/>
            <a:r>
              <a:t>本文レベル2</a:t>
            </a:r>
          </a:p>
          <a:p>
            <a:pPr lvl="2"/>
            <a:r>
              <a:t>本文レベル3</a:t>
            </a:r>
          </a:p>
          <a:p>
            <a:pPr lvl="3"/>
            <a:r>
              <a:t>本文レベル4</a:t>
            </a:r>
          </a:p>
          <a:p>
            <a:pPr lvl="4"/>
            <a:r>
              <a:t>本文レベル5</a:t>
            </a:r>
          </a:p>
        </p:txBody>
      </p:sp>
      <p:sp>
        <p:nvSpPr>
          <p:cNvPr id="625" name="テキスト プレースホルダー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pPr>
            <a:endParaRPr/>
          </a:p>
        </p:txBody>
      </p:sp>
      <p:sp>
        <p:nvSpPr>
          <p:cNvPr id="626"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x">
  <p:cSld name="タイトル付きの図">
    <p:spTree>
      <p:nvGrpSpPr>
        <p:cNvPr id="1" name=""/>
        <p:cNvGrpSpPr/>
        <p:nvPr/>
      </p:nvGrpSpPr>
      <p:grpSpPr>
        <a:xfrm>
          <a:off x="0" y="0"/>
          <a:ext cx="0" cy="0"/>
          <a:chOff x="0" y="0"/>
          <a:chExt cx="0" cy="0"/>
        </a:xfrm>
      </p:grpSpPr>
      <p:grpSp>
        <p:nvGrpSpPr>
          <p:cNvPr id="635" name="四角形: 角を丸くする 21"/>
          <p:cNvGrpSpPr/>
          <p:nvPr/>
        </p:nvGrpSpPr>
        <p:grpSpPr>
          <a:xfrm>
            <a:off x="10489456" y="126589"/>
            <a:ext cx="1567588" cy="365126"/>
            <a:chOff x="0" y="0"/>
            <a:chExt cx="1567586" cy="365125"/>
          </a:xfrm>
        </p:grpSpPr>
        <p:sp>
          <p:nvSpPr>
            <p:cNvPr id="633" name="角丸四角形"/>
            <p:cNvSpPr/>
            <p:nvPr/>
          </p:nvSpPr>
          <p:spPr>
            <a:xfrm>
              <a:off x="0" y="0"/>
              <a:ext cx="1567587" cy="365125"/>
            </a:xfrm>
            <a:prstGeom prst="roundRect">
              <a:avLst>
                <a:gd name="adj" fmla="val 50000"/>
              </a:avLst>
            </a:prstGeom>
            <a:solidFill>
              <a:srgbClr val="E60012"/>
            </a:solidFill>
            <a:ln w="12700" cap="flat">
              <a:noFill/>
              <a:miter lim="400000"/>
            </a:ln>
            <a:effectLst/>
          </p:spPr>
          <p:txBody>
            <a:bodyPr wrap="square" lIns="45719" tIns="45719" rIns="45719" bIns="45719" numCol="1" anchor="ctr">
              <a:noAutofit/>
            </a:bodyPr>
            <a:lstStyle/>
            <a:p>
              <a:pPr algn="ctr">
                <a:defRPr>
                  <a:solidFill>
                    <a:srgbClr val="FFFFFF"/>
                  </a:solidFill>
                  <a:latin typeface="+mj-lt"/>
                  <a:ea typeface="+mj-ea"/>
                  <a:cs typeface="+mj-cs"/>
                  <a:sym typeface="游ゴシック"/>
                </a:defRPr>
              </a:pPr>
              <a:endParaRPr/>
            </a:p>
          </p:txBody>
        </p:sp>
        <p:sp>
          <p:nvSpPr>
            <p:cNvPr id="634" name="関係者のみ閲覧可"/>
            <p:cNvSpPr txBox="1"/>
            <p:nvPr/>
          </p:nvSpPr>
          <p:spPr>
            <a:xfrm>
              <a:off x="99190" y="60642"/>
              <a:ext cx="1369207" cy="2438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游ゴシック"/>
                </a:defRPr>
              </a:lvl1pPr>
            </a:lstStyle>
            <a:p>
              <a:r>
                <a:t>関係者のみ閲覧可</a:t>
              </a:r>
            </a:p>
          </p:txBody>
        </p:sp>
      </p:grpSp>
      <p:sp>
        <p:nvSpPr>
          <p:cNvPr id="636" name="タイトルテキスト"/>
          <p:cNvSpPr txBox="1">
            <a:spLocks noGrp="1"/>
          </p:cNvSpPr>
          <p:nvPr>
            <p:ph type="title"/>
          </p:nvPr>
        </p:nvSpPr>
        <p:spPr>
          <a:xfrm>
            <a:off x="839787" y="457200"/>
            <a:ext cx="3932239" cy="1600200"/>
          </a:xfrm>
          <a:prstGeom prst="rect">
            <a:avLst/>
          </a:prstGeom>
        </p:spPr>
        <p:txBody>
          <a:bodyPr anchor="b"/>
          <a:lstStyle>
            <a:lvl1pPr>
              <a:defRPr sz="3200"/>
            </a:lvl1pPr>
          </a:lstStyle>
          <a:p>
            <a:r>
              <a:t>タイトルテキスト</a:t>
            </a:r>
          </a:p>
        </p:txBody>
      </p:sp>
      <p:sp>
        <p:nvSpPr>
          <p:cNvPr id="637" name="図プレースホルダー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638" name="本文レベル1…"/>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本文レベル1</a:t>
            </a:r>
          </a:p>
          <a:p>
            <a:pPr lvl="1"/>
            <a:r>
              <a:t>本文レベル2</a:t>
            </a:r>
          </a:p>
          <a:p>
            <a:pPr lvl="2"/>
            <a:r>
              <a:t>本文レベル3</a:t>
            </a:r>
          </a:p>
          <a:p>
            <a:pPr lvl="3"/>
            <a:r>
              <a:t>本文レベル4</a:t>
            </a:r>
          </a:p>
          <a:p>
            <a:pPr lvl="4"/>
            <a:r>
              <a:t>本文レベル5</a:t>
            </a:r>
          </a:p>
        </p:txBody>
      </p:sp>
      <p:sp>
        <p:nvSpPr>
          <p:cNvPr id="639"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x">
  <p:cSld name="タイトルと縦書きテキスト">
    <p:spTree>
      <p:nvGrpSpPr>
        <p:cNvPr id="1" name=""/>
        <p:cNvGrpSpPr/>
        <p:nvPr/>
      </p:nvGrpSpPr>
      <p:grpSpPr>
        <a:xfrm>
          <a:off x="0" y="0"/>
          <a:ext cx="0" cy="0"/>
          <a:chOff x="0" y="0"/>
          <a:chExt cx="0" cy="0"/>
        </a:xfrm>
      </p:grpSpPr>
      <p:grpSp>
        <p:nvGrpSpPr>
          <p:cNvPr id="648" name="四角形: 角を丸くする 21"/>
          <p:cNvGrpSpPr/>
          <p:nvPr/>
        </p:nvGrpSpPr>
        <p:grpSpPr>
          <a:xfrm>
            <a:off x="10489456" y="126589"/>
            <a:ext cx="1567588" cy="365126"/>
            <a:chOff x="0" y="0"/>
            <a:chExt cx="1567586" cy="365125"/>
          </a:xfrm>
        </p:grpSpPr>
        <p:sp>
          <p:nvSpPr>
            <p:cNvPr id="646" name="角丸四角形"/>
            <p:cNvSpPr/>
            <p:nvPr/>
          </p:nvSpPr>
          <p:spPr>
            <a:xfrm>
              <a:off x="0" y="0"/>
              <a:ext cx="1567587" cy="365125"/>
            </a:xfrm>
            <a:prstGeom prst="roundRect">
              <a:avLst>
                <a:gd name="adj" fmla="val 50000"/>
              </a:avLst>
            </a:prstGeom>
            <a:solidFill>
              <a:srgbClr val="E60012"/>
            </a:solidFill>
            <a:ln w="12700" cap="flat">
              <a:noFill/>
              <a:miter lim="400000"/>
            </a:ln>
            <a:effectLst/>
          </p:spPr>
          <p:txBody>
            <a:bodyPr wrap="square" lIns="45719" tIns="45719" rIns="45719" bIns="45719" numCol="1" anchor="ctr">
              <a:noAutofit/>
            </a:bodyPr>
            <a:lstStyle/>
            <a:p>
              <a:pPr algn="ctr">
                <a:defRPr>
                  <a:solidFill>
                    <a:srgbClr val="FFFFFF"/>
                  </a:solidFill>
                  <a:latin typeface="+mj-lt"/>
                  <a:ea typeface="+mj-ea"/>
                  <a:cs typeface="+mj-cs"/>
                  <a:sym typeface="游ゴシック"/>
                </a:defRPr>
              </a:pPr>
              <a:endParaRPr/>
            </a:p>
          </p:txBody>
        </p:sp>
        <p:sp>
          <p:nvSpPr>
            <p:cNvPr id="647" name="関係者のみ閲覧可"/>
            <p:cNvSpPr txBox="1"/>
            <p:nvPr/>
          </p:nvSpPr>
          <p:spPr>
            <a:xfrm>
              <a:off x="99190" y="60642"/>
              <a:ext cx="1369207" cy="2438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游ゴシック"/>
                </a:defRPr>
              </a:lvl1pPr>
            </a:lstStyle>
            <a:p>
              <a:r>
                <a:t>関係者のみ閲覧可</a:t>
              </a:r>
            </a:p>
          </p:txBody>
        </p:sp>
      </p:grpSp>
      <p:sp>
        <p:nvSpPr>
          <p:cNvPr id="649" name="タイトルテキスト"/>
          <p:cNvSpPr txBox="1">
            <a:spLocks noGrp="1"/>
          </p:cNvSpPr>
          <p:nvPr>
            <p:ph type="title"/>
          </p:nvPr>
        </p:nvSpPr>
        <p:spPr>
          <a:prstGeom prst="rect">
            <a:avLst/>
          </a:prstGeom>
        </p:spPr>
        <p:txBody>
          <a:bodyPr/>
          <a:lstStyle/>
          <a:p>
            <a:r>
              <a:t>タイトルテキスト</a:t>
            </a:r>
          </a:p>
        </p:txBody>
      </p:sp>
      <p:sp>
        <p:nvSpPr>
          <p:cNvPr id="650" name="本文レベル1…"/>
          <p:cNvSpPr txBox="1">
            <a:spLocks noGrp="1"/>
          </p:cNvSpPr>
          <p:nvPr>
            <p:ph type="body" idx="1"/>
          </p:nvPr>
        </p:nvSpPr>
        <p:spPr>
          <a:prstGeom prst="rect">
            <a:avLst/>
          </a:prstGeom>
        </p:spPr>
        <p:txBody>
          <a:bodyPr vert="eaVert"/>
          <a:lstStyle/>
          <a:p>
            <a:r>
              <a:t>本文レベル1</a:t>
            </a:r>
          </a:p>
          <a:p>
            <a:pPr lvl="1"/>
            <a:r>
              <a:t>本文レベル2</a:t>
            </a:r>
          </a:p>
          <a:p>
            <a:pPr lvl="2"/>
            <a:r>
              <a:t>本文レベル3</a:t>
            </a:r>
          </a:p>
          <a:p>
            <a:pPr lvl="3"/>
            <a:r>
              <a:t>本文レベル4</a:t>
            </a:r>
          </a:p>
          <a:p>
            <a:pPr lvl="4"/>
            <a:r>
              <a:t>本文レベル5</a:t>
            </a:r>
          </a:p>
        </p:txBody>
      </p:sp>
      <p:sp>
        <p:nvSpPr>
          <p:cNvPr id="651"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3_セクション見出し">
    <p:spTree>
      <p:nvGrpSpPr>
        <p:cNvPr id="1" name=""/>
        <p:cNvGrpSpPr/>
        <p:nvPr/>
      </p:nvGrpSpPr>
      <p:grpSpPr>
        <a:xfrm>
          <a:off x="0" y="0"/>
          <a:ext cx="0" cy="0"/>
          <a:chOff x="0" y="0"/>
          <a:chExt cx="0" cy="0"/>
        </a:xfrm>
      </p:grpSpPr>
      <p:pic>
        <p:nvPicPr>
          <p:cNvPr id="109" name="図 6" descr="図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sp>
        <p:nvSpPr>
          <p:cNvPr id="110" name="タイトルテキスト"/>
          <p:cNvSpPr txBox="1">
            <a:spLocks noGrp="1"/>
          </p:cNvSpPr>
          <p:nvPr>
            <p:ph type="title"/>
          </p:nvPr>
        </p:nvSpPr>
        <p:spPr>
          <a:xfrm>
            <a:off x="831850" y="1709738"/>
            <a:ext cx="10515600" cy="2852737"/>
          </a:xfrm>
          <a:prstGeom prst="rect">
            <a:avLst/>
          </a:prstGeom>
        </p:spPr>
        <p:txBody>
          <a:bodyPr anchor="b"/>
          <a:lstStyle>
            <a:lvl1pPr>
              <a:defRPr sz="6000"/>
            </a:lvl1pPr>
          </a:lstStyle>
          <a:p>
            <a:r>
              <a:t>タイトルテキスト</a:t>
            </a:r>
          </a:p>
        </p:txBody>
      </p:sp>
      <p:sp>
        <p:nvSpPr>
          <p:cNvPr id="111" name="本文レベル1…"/>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本文レベル1</a:t>
            </a:r>
          </a:p>
          <a:p>
            <a:pPr lvl="1"/>
            <a:r>
              <a:t>本文レベル2</a:t>
            </a:r>
          </a:p>
          <a:p>
            <a:pPr lvl="2"/>
            <a:r>
              <a:t>本文レベル3</a:t>
            </a:r>
          </a:p>
          <a:p>
            <a:pPr lvl="3"/>
            <a:r>
              <a:t>本文レベル4</a:t>
            </a:r>
          </a:p>
          <a:p>
            <a:pPr lvl="4"/>
            <a:r>
              <a:t>本文レベル5</a:t>
            </a:r>
          </a:p>
        </p:txBody>
      </p:sp>
      <p:sp>
        <p:nvSpPr>
          <p:cNvPr id="112"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x">
  <p:cSld name="縦書きタイトルと&#10;縦書きテキスト">
    <p:spTree>
      <p:nvGrpSpPr>
        <p:cNvPr id="1" name=""/>
        <p:cNvGrpSpPr/>
        <p:nvPr/>
      </p:nvGrpSpPr>
      <p:grpSpPr>
        <a:xfrm>
          <a:off x="0" y="0"/>
          <a:ext cx="0" cy="0"/>
          <a:chOff x="0" y="0"/>
          <a:chExt cx="0" cy="0"/>
        </a:xfrm>
      </p:grpSpPr>
      <p:grpSp>
        <p:nvGrpSpPr>
          <p:cNvPr id="660" name="四角形: 角を丸くする 21"/>
          <p:cNvGrpSpPr/>
          <p:nvPr/>
        </p:nvGrpSpPr>
        <p:grpSpPr>
          <a:xfrm>
            <a:off x="10489456" y="126589"/>
            <a:ext cx="1567588" cy="365126"/>
            <a:chOff x="0" y="0"/>
            <a:chExt cx="1567586" cy="365125"/>
          </a:xfrm>
        </p:grpSpPr>
        <p:sp>
          <p:nvSpPr>
            <p:cNvPr id="658" name="角丸四角形"/>
            <p:cNvSpPr/>
            <p:nvPr/>
          </p:nvSpPr>
          <p:spPr>
            <a:xfrm>
              <a:off x="0" y="0"/>
              <a:ext cx="1567587" cy="365125"/>
            </a:xfrm>
            <a:prstGeom prst="roundRect">
              <a:avLst>
                <a:gd name="adj" fmla="val 50000"/>
              </a:avLst>
            </a:prstGeom>
            <a:solidFill>
              <a:srgbClr val="E60012"/>
            </a:solidFill>
            <a:ln w="12700" cap="flat">
              <a:noFill/>
              <a:miter lim="400000"/>
            </a:ln>
            <a:effectLst/>
          </p:spPr>
          <p:txBody>
            <a:bodyPr wrap="square" lIns="45719" tIns="45719" rIns="45719" bIns="45719" numCol="1" anchor="ctr">
              <a:noAutofit/>
            </a:bodyPr>
            <a:lstStyle/>
            <a:p>
              <a:pPr algn="ctr">
                <a:defRPr>
                  <a:solidFill>
                    <a:srgbClr val="FFFFFF"/>
                  </a:solidFill>
                  <a:latin typeface="+mj-lt"/>
                  <a:ea typeface="+mj-ea"/>
                  <a:cs typeface="+mj-cs"/>
                  <a:sym typeface="游ゴシック"/>
                </a:defRPr>
              </a:pPr>
              <a:endParaRPr/>
            </a:p>
          </p:txBody>
        </p:sp>
        <p:sp>
          <p:nvSpPr>
            <p:cNvPr id="659" name="関係者のみ閲覧可"/>
            <p:cNvSpPr txBox="1"/>
            <p:nvPr/>
          </p:nvSpPr>
          <p:spPr>
            <a:xfrm>
              <a:off x="99190" y="60642"/>
              <a:ext cx="1369207" cy="2438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游ゴシック"/>
                </a:defRPr>
              </a:lvl1pPr>
            </a:lstStyle>
            <a:p>
              <a:r>
                <a:t>関係者のみ閲覧可</a:t>
              </a:r>
            </a:p>
          </p:txBody>
        </p:sp>
      </p:grpSp>
      <p:sp>
        <p:nvSpPr>
          <p:cNvPr id="661" name="タイトルテキスト"/>
          <p:cNvSpPr txBox="1">
            <a:spLocks noGrp="1"/>
          </p:cNvSpPr>
          <p:nvPr>
            <p:ph type="title"/>
          </p:nvPr>
        </p:nvSpPr>
        <p:spPr>
          <a:xfrm>
            <a:off x="8724900" y="365125"/>
            <a:ext cx="2628900" cy="5811838"/>
          </a:xfrm>
          <a:prstGeom prst="rect">
            <a:avLst/>
          </a:prstGeom>
        </p:spPr>
        <p:txBody>
          <a:bodyPr vert="eaVert"/>
          <a:lstStyle/>
          <a:p>
            <a:r>
              <a:t>タイトルテキスト</a:t>
            </a:r>
          </a:p>
        </p:txBody>
      </p:sp>
      <p:sp>
        <p:nvSpPr>
          <p:cNvPr id="662" name="本文レベル1…"/>
          <p:cNvSpPr txBox="1">
            <a:spLocks noGrp="1"/>
          </p:cNvSpPr>
          <p:nvPr>
            <p:ph type="body" idx="1"/>
          </p:nvPr>
        </p:nvSpPr>
        <p:spPr>
          <a:xfrm>
            <a:off x="838200" y="365125"/>
            <a:ext cx="7734300" cy="5811838"/>
          </a:xfrm>
          <a:prstGeom prst="rect">
            <a:avLst/>
          </a:prstGeom>
        </p:spPr>
        <p:txBody>
          <a:bodyPr vert="eaVert"/>
          <a:lstStyle/>
          <a:p>
            <a:r>
              <a:t>本文レベル1</a:t>
            </a:r>
          </a:p>
          <a:p>
            <a:pPr lvl="1"/>
            <a:r>
              <a:t>本文レベル2</a:t>
            </a:r>
          </a:p>
          <a:p>
            <a:pPr lvl="2"/>
            <a:r>
              <a:t>本文レベル3</a:t>
            </a:r>
          </a:p>
          <a:p>
            <a:pPr lvl="3"/>
            <a:r>
              <a:t>本文レベル4</a:t>
            </a:r>
          </a:p>
          <a:p>
            <a:pPr lvl="4"/>
            <a:r>
              <a:t>本文レベル5</a:t>
            </a:r>
          </a:p>
        </p:txBody>
      </p:sp>
      <p:sp>
        <p:nvSpPr>
          <p:cNvPr id="663"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4662C2C-3CD8-458F-87A9-37791F451018}" type="datetimeFigureOut">
              <a:rPr lang="ja-JP" altLang="en-US" smtClean="0">
                <a:solidFill>
                  <a:prstClr val="black">
                    <a:tint val="75000"/>
                  </a:prstClr>
                </a:solidFill>
              </a:rPr>
              <a:pPr/>
              <a:t>2023/8/9</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a:xfrm>
            <a:off x="10948884" y="6261915"/>
            <a:ext cx="404917" cy="553998"/>
          </a:xfrm>
        </p:spPr>
        <p:txBody>
          <a:bodyPr/>
          <a:lstStyle/>
          <a:p>
            <a:fld id="{75A2F583-1012-4CBB-8843-F2D133ABA39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78153186"/>
      </p:ext>
    </p:extLst>
  </p:cSld>
  <p:clrMapOvr>
    <a:masterClrMapping/>
  </p:clrMapOvr>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8"/>
            <a:ext cx="10363200" cy="1470024"/>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94662C2C-3CD8-458F-87A9-37791F451018}" type="datetimeFigureOut">
              <a:rPr lang="ja-JP" altLang="en-US" smtClean="0">
                <a:solidFill>
                  <a:prstClr val="black">
                    <a:tint val="75000"/>
                  </a:prstClr>
                </a:solidFill>
              </a:rPr>
              <a:pPr/>
              <a:t>2023/8/9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10948884" y="6261915"/>
            <a:ext cx="404917" cy="553998"/>
          </a:xfrm>
        </p:spPr>
        <p:txBody>
          <a:bodyPr/>
          <a:lstStyle/>
          <a:p>
            <a:fld id="{75A2F583-1012-4CBB-8843-F2D133ABA39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7933728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3_2 つのコンテンツ">
    <p:spTree>
      <p:nvGrpSpPr>
        <p:cNvPr id="1" name=""/>
        <p:cNvGrpSpPr/>
        <p:nvPr/>
      </p:nvGrpSpPr>
      <p:grpSpPr>
        <a:xfrm>
          <a:off x="0" y="0"/>
          <a:ext cx="0" cy="0"/>
          <a:chOff x="0" y="0"/>
          <a:chExt cx="0" cy="0"/>
        </a:xfrm>
      </p:grpSpPr>
      <p:pic>
        <p:nvPicPr>
          <p:cNvPr id="119" name="図 6" descr="図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sp>
        <p:nvSpPr>
          <p:cNvPr id="120" name="タイトルテキスト"/>
          <p:cNvSpPr txBox="1">
            <a:spLocks noGrp="1"/>
          </p:cNvSpPr>
          <p:nvPr>
            <p:ph type="title"/>
          </p:nvPr>
        </p:nvSpPr>
        <p:spPr>
          <a:prstGeom prst="rect">
            <a:avLst/>
          </a:prstGeom>
        </p:spPr>
        <p:txBody>
          <a:bodyPr/>
          <a:lstStyle/>
          <a:p>
            <a:r>
              <a:t>タイトルテキスト</a:t>
            </a:r>
          </a:p>
        </p:txBody>
      </p:sp>
      <p:sp>
        <p:nvSpPr>
          <p:cNvPr id="121" name="本文レベル1…"/>
          <p:cNvSpPr txBox="1">
            <a:spLocks noGrp="1"/>
          </p:cNvSpPr>
          <p:nvPr>
            <p:ph type="body" sz="half" idx="1"/>
          </p:nvPr>
        </p:nvSpPr>
        <p:spPr>
          <a:xfrm>
            <a:off x="838200" y="1825625"/>
            <a:ext cx="5181600" cy="4351338"/>
          </a:xfrm>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122"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3_比較">
    <p:spTree>
      <p:nvGrpSpPr>
        <p:cNvPr id="1" name=""/>
        <p:cNvGrpSpPr/>
        <p:nvPr/>
      </p:nvGrpSpPr>
      <p:grpSpPr>
        <a:xfrm>
          <a:off x="0" y="0"/>
          <a:ext cx="0" cy="0"/>
          <a:chOff x="0" y="0"/>
          <a:chExt cx="0" cy="0"/>
        </a:xfrm>
      </p:grpSpPr>
      <p:pic>
        <p:nvPicPr>
          <p:cNvPr id="129" name="図 6" descr="図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sp>
        <p:nvSpPr>
          <p:cNvPr id="130" name="タイトルテキスト"/>
          <p:cNvSpPr txBox="1">
            <a:spLocks noGrp="1"/>
          </p:cNvSpPr>
          <p:nvPr>
            <p:ph type="title"/>
          </p:nvPr>
        </p:nvSpPr>
        <p:spPr>
          <a:xfrm>
            <a:off x="839787" y="365125"/>
            <a:ext cx="10515601" cy="1325563"/>
          </a:xfrm>
          <a:prstGeom prst="rect">
            <a:avLst/>
          </a:prstGeom>
        </p:spPr>
        <p:txBody>
          <a:bodyPr/>
          <a:lstStyle/>
          <a:p>
            <a:r>
              <a:t>タイトルテキスト</a:t>
            </a:r>
          </a:p>
        </p:txBody>
      </p:sp>
      <p:sp>
        <p:nvSpPr>
          <p:cNvPr id="131" name="本文レベル1…"/>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本文レベル1</a:t>
            </a:r>
          </a:p>
          <a:p>
            <a:pPr lvl="1"/>
            <a:r>
              <a:t>本文レベル2</a:t>
            </a:r>
          </a:p>
          <a:p>
            <a:pPr lvl="2"/>
            <a:r>
              <a:t>本文レベル3</a:t>
            </a:r>
          </a:p>
          <a:p>
            <a:pPr lvl="3"/>
            <a:r>
              <a:t>本文レベル4</a:t>
            </a:r>
          </a:p>
          <a:p>
            <a:pPr lvl="4"/>
            <a:r>
              <a:t>本文レベル5</a:t>
            </a:r>
          </a:p>
        </p:txBody>
      </p:sp>
      <p:sp>
        <p:nvSpPr>
          <p:cNvPr id="132" name="テキスト プレースホルダー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133"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3_タイトルのみ">
    <p:spTree>
      <p:nvGrpSpPr>
        <p:cNvPr id="1" name=""/>
        <p:cNvGrpSpPr/>
        <p:nvPr/>
      </p:nvGrpSpPr>
      <p:grpSpPr>
        <a:xfrm>
          <a:off x="0" y="0"/>
          <a:ext cx="0" cy="0"/>
          <a:chOff x="0" y="0"/>
          <a:chExt cx="0" cy="0"/>
        </a:xfrm>
      </p:grpSpPr>
      <p:pic>
        <p:nvPicPr>
          <p:cNvPr id="140" name="図 6" descr="図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sp>
        <p:nvSpPr>
          <p:cNvPr id="141" name="タイトルテキスト"/>
          <p:cNvSpPr txBox="1">
            <a:spLocks noGrp="1"/>
          </p:cNvSpPr>
          <p:nvPr>
            <p:ph type="title"/>
          </p:nvPr>
        </p:nvSpPr>
        <p:spPr>
          <a:prstGeom prst="rect">
            <a:avLst/>
          </a:prstGeom>
        </p:spPr>
        <p:txBody>
          <a:bodyPr/>
          <a:lstStyle/>
          <a:p>
            <a:r>
              <a:t>タイトルテキスト</a:t>
            </a:r>
          </a:p>
        </p:txBody>
      </p:sp>
      <p:sp>
        <p:nvSpPr>
          <p:cNvPr id="142"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3_白紙">
    <p:spTree>
      <p:nvGrpSpPr>
        <p:cNvPr id="1" name=""/>
        <p:cNvGrpSpPr/>
        <p:nvPr/>
      </p:nvGrpSpPr>
      <p:grpSpPr>
        <a:xfrm>
          <a:off x="0" y="0"/>
          <a:ext cx="0" cy="0"/>
          <a:chOff x="0" y="0"/>
          <a:chExt cx="0" cy="0"/>
        </a:xfrm>
      </p:grpSpPr>
      <p:pic>
        <p:nvPicPr>
          <p:cNvPr id="149" name="図 6" descr="図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sp>
        <p:nvSpPr>
          <p:cNvPr id="150"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図 6" descr="図 6"/>
          <p:cNvPicPr>
            <a:picLocks noChangeAspect="1"/>
          </p:cNvPicPr>
          <p:nvPr/>
        </p:nvPicPr>
        <p:blipFill>
          <a:blip r:embed="rId54"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sp>
        <p:nvSpPr>
          <p:cNvPr id="3" name="タイトルテキスト"/>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タイトルテキスト</a:t>
            </a:r>
          </a:p>
        </p:txBody>
      </p:sp>
      <p:sp>
        <p:nvSpPr>
          <p:cNvPr id="4" name="本文レベル1…"/>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本文レベル1</a:t>
            </a:r>
          </a:p>
          <a:p>
            <a:pPr lvl="1"/>
            <a:r>
              <a:t>本文レベル2</a:t>
            </a:r>
          </a:p>
          <a:p>
            <a:pPr lvl="2"/>
            <a:r>
              <a:t>本文レベル3</a:t>
            </a:r>
          </a:p>
          <a:p>
            <a:pPr lvl="3"/>
            <a:r>
              <a:t>本文レベル4</a:t>
            </a:r>
          </a:p>
          <a:p>
            <a:pPr lvl="4"/>
            <a:r>
              <a:t>本文レベル5</a:t>
            </a:r>
          </a:p>
        </p:txBody>
      </p:sp>
      <p:sp>
        <p:nvSpPr>
          <p:cNvPr id="5" name="スライド番号"/>
          <p:cNvSpPr txBox="1">
            <a:spLocks noGrp="1"/>
          </p:cNvSpPr>
          <p:nvPr>
            <p:ph type="sldNum" sz="quarter" idx="2"/>
          </p:nvPr>
        </p:nvSpPr>
        <p:spPr>
          <a:xfrm>
            <a:off x="10551339" y="6291185"/>
            <a:ext cx="802462" cy="495457"/>
          </a:xfrm>
          <a:prstGeom prst="rect">
            <a:avLst/>
          </a:prstGeom>
          <a:ln w="12700">
            <a:miter lim="400000"/>
          </a:ln>
        </p:spPr>
        <p:txBody>
          <a:bodyPr wrap="none" lIns="45719" rIns="45719" anchor="ctr">
            <a:spAutoFit/>
          </a:bodyPr>
          <a:lstStyle>
            <a:lvl1pPr algn="r">
              <a:lnSpc>
                <a:spcPct val="150000"/>
              </a:lnSpc>
              <a:defRPr sz="2000">
                <a:solidFill>
                  <a:srgbClr val="888888"/>
                </a:solidFill>
                <a:latin typeface="+mj-lt"/>
                <a:ea typeface="+mj-ea"/>
                <a:cs typeface="+mj-cs"/>
                <a:sym typeface="游ゴシック"/>
              </a:defRPr>
            </a:lvl1pPr>
          </a:lstStyle>
          <a:p>
            <a:fld id="{86CB4B4D-7CA3-9044-876B-883B54F8677D}" type="slidenum">
              <a:rPr lang="en-US" altLang="ja-JP" smtClean="0"/>
              <a:pPr/>
              <a:t>‹#›</a:t>
            </a:fld>
            <a:r>
              <a:rPr lang="en-US" altLang="ja-JP" dirty="0"/>
              <a:t>/15</a:t>
            </a:r>
          </a:p>
        </p:txBody>
      </p:sp>
    </p:spTree>
  </p:cSld>
  <p:clrMap bg1="lt1" tx1="dk1" bg2="lt2" tx2="dk2" accent1="accent1" accent2="accent2" accent3="accent3" accent4="accent4" accent5="accent5" accent6="accent6" hlink="hlink" folHlink="folHlink"/>
  <p:sldLayoutIdLst>
    <p:sldLayoutId id="2147483653"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 id="2147483679" r:id="rId23"/>
    <p:sldLayoutId id="2147483680" r:id="rId24"/>
    <p:sldLayoutId id="2147483681" r:id="rId25"/>
    <p:sldLayoutId id="2147483682" r:id="rId26"/>
    <p:sldLayoutId id="2147483683" r:id="rId27"/>
    <p:sldLayoutId id="2147483684" r:id="rId28"/>
    <p:sldLayoutId id="2147483685" r:id="rId29"/>
    <p:sldLayoutId id="2147483686" r:id="rId30"/>
    <p:sldLayoutId id="2147483687" r:id="rId31"/>
    <p:sldLayoutId id="2147483688" r:id="rId32"/>
    <p:sldLayoutId id="2147483689" r:id="rId33"/>
    <p:sldLayoutId id="2147483690" r:id="rId34"/>
    <p:sldLayoutId id="2147483691" r:id="rId35"/>
    <p:sldLayoutId id="2147483692" r:id="rId36"/>
    <p:sldLayoutId id="2147483693" r:id="rId37"/>
    <p:sldLayoutId id="2147483694" r:id="rId38"/>
    <p:sldLayoutId id="2147483695" r:id="rId39"/>
    <p:sldLayoutId id="2147483696" r:id="rId40"/>
    <p:sldLayoutId id="2147483697" r:id="rId41"/>
    <p:sldLayoutId id="2147483698" r:id="rId42"/>
    <p:sldLayoutId id="2147483701" r:id="rId43"/>
    <p:sldLayoutId id="2147483702" r:id="rId44"/>
    <p:sldLayoutId id="2147483703" r:id="rId45"/>
    <p:sldLayoutId id="2147483704" r:id="rId46"/>
    <p:sldLayoutId id="2147483706" r:id="rId47"/>
    <p:sldLayoutId id="2147483707" r:id="rId48"/>
    <p:sldLayoutId id="2147483708" r:id="rId49"/>
    <p:sldLayoutId id="2147483709" r:id="rId50"/>
    <p:sldLayoutId id="2147483710" r:id="rId51"/>
    <p:sldLayoutId id="2147483711" r:id="rId52"/>
  </p:sldLayoutIdLst>
  <p:transition spd="med"/>
  <p:hf hdr="0" dt="0"/>
  <p:txStyles>
    <p:titleStyle>
      <a:lvl1pPr marL="0" marR="0" indent="0" algn="l" defTabSz="914400" rtl="0" latinLnBrk="0">
        <a:lnSpc>
          <a:spcPct val="15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游ゴシック"/>
        </a:defRPr>
      </a:lvl1pPr>
      <a:lvl2pPr marL="0" marR="0" indent="0" algn="l" defTabSz="914400" rtl="0" latinLnBrk="0">
        <a:lnSpc>
          <a:spcPct val="15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游ゴシック"/>
        </a:defRPr>
      </a:lvl2pPr>
      <a:lvl3pPr marL="0" marR="0" indent="0" algn="l" defTabSz="914400" rtl="0" latinLnBrk="0">
        <a:lnSpc>
          <a:spcPct val="15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游ゴシック"/>
        </a:defRPr>
      </a:lvl3pPr>
      <a:lvl4pPr marL="0" marR="0" indent="0" algn="l" defTabSz="914400" rtl="0" latinLnBrk="0">
        <a:lnSpc>
          <a:spcPct val="15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游ゴシック"/>
        </a:defRPr>
      </a:lvl4pPr>
      <a:lvl5pPr marL="0" marR="0" indent="0" algn="l" defTabSz="914400" rtl="0" latinLnBrk="0">
        <a:lnSpc>
          <a:spcPct val="15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游ゴシック"/>
        </a:defRPr>
      </a:lvl5pPr>
      <a:lvl6pPr marL="0" marR="0" indent="0" algn="l" defTabSz="914400" rtl="0" latinLnBrk="0">
        <a:lnSpc>
          <a:spcPct val="15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游ゴシック"/>
        </a:defRPr>
      </a:lvl6pPr>
      <a:lvl7pPr marL="0" marR="0" indent="0" algn="l" defTabSz="914400" rtl="0" latinLnBrk="0">
        <a:lnSpc>
          <a:spcPct val="15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游ゴシック"/>
        </a:defRPr>
      </a:lvl7pPr>
      <a:lvl8pPr marL="0" marR="0" indent="0" algn="l" defTabSz="914400" rtl="0" latinLnBrk="0">
        <a:lnSpc>
          <a:spcPct val="15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游ゴシック"/>
        </a:defRPr>
      </a:lvl8pPr>
      <a:lvl9pPr marL="0" marR="0" indent="0" algn="l" defTabSz="914400" rtl="0" latinLnBrk="0">
        <a:lnSpc>
          <a:spcPct val="15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游ゴシック"/>
        </a:defRPr>
      </a:lvl9pPr>
    </p:titleStyle>
    <p:bodyStyle>
      <a:lvl1pPr marL="228600" marR="0" indent="-228600" algn="l" defTabSz="914400" rtl="0" latinLnBrk="0">
        <a:lnSpc>
          <a:spcPct val="15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游ゴシック"/>
        </a:defRPr>
      </a:lvl1pPr>
      <a:lvl2pPr marL="723900" marR="0" indent="-266700" algn="l" defTabSz="914400" rtl="0" latinLnBrk="0">
        <a:lnSpc>
          <a:spcPct val="15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游ゴシック"/>
        </a:defRPr>
      </a:lvl2pPr>
      <a:lvl3pPr marL="1234439" marR="0" indent="-320039" algn="l" defTabSz="914400" rtl="0" latinLnBrk="0">
        <a:lnSpc>
          <a:spcPct val="15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游ゴシック"/>
        </a:defRPr>
      </a:lvl3pPr>
      <a:lvl4pPr marL="1727200" marR="0" indent="-355600" algn="l" defTabSz="914400" rtl="0" latinLnBrk="0">
        <a:lnSpc>
          <a:spcPct val="15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游ゴシック"/>
        </a:defRPr>
      </a:lvl4pPr>
      <a:lvl5pPr marL="2184400" marR="0" indent="-355600" algn="l" defTabSz="914400" rtl="0" latinLnBrk="0">
        <a:lnSpc>
          <a:spcPct val="15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游ゴシック"/>
        </a:defRPr>
      </a:lvl5pPr>
      <a:lvl6pPr marL="2641600" marR="0" indent="-355600" algn="l" defTabSz="914400" rtl="0" latinLnBrk="0">
        <a:lnSpc>
          <a:spcPct val="15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游ゴシック"/>
        </a:defRPr>
      </a:lvl6pPr>
      <a:lvl7pPr marL="3098800" marR="0" indent="-355600" algn="l" defTabSz="914400" rtl="0" latinLnBrk="0">
        <a:lnSpc>
          <a:spcPct val="15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游ゴシック"/>
        </a:defRPr>
      </a:lvl7pPr>
      <a:lvl8pPr marL="3556000" marR="0" indent="-355600" algn="l" defTabSz="914400" rtl="0" latinLnBrk="0">
        <a:lnSpc>
          <a:spcPct val="15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游ゴシック"/>
        </a:defRPr>
      </a:lvl8pPr>
      <a:lvl9pPr marL="4013200" marR="0" indent="-355600" algn="l" defTabSz="914400" rtl="0" latinLnBrk="0">
        <a:lnSpc>
          <a:spcPct val="15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游ゴシック"/>
        </a:defRPr>
      </a:lvl9pPr>
    </p:bodyStyle>
    <p:otherStyle>
      <a:lvl1pPr marL="0" marR="0" indent="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游ゴシック"/>
        </a:defRPr>
      </a:lvl1pPr>
      <a:lvl2pPr marL="0" marR="0" indent="457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游ゴシック"/>
        </a:defRPr>
      </a:lvl2pPr>
      <a:lvl3pPr marL="0" marR="0" indent="914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游ゴシック"/>
        </a:defRPr>
      </a:lvl3pPr>
      <a:lvl4pPr marL="0" marR="0" indent="1371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游ゴシック"/>
        </a:defRPr>
      </a:lvl4pPr>
      <a:lvl5pPr marL="0" marR="0" indent="18288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游ゴシック"/>
        </a:defRPr>
      </a:lvl5pPr>
      <a:lvl6pPr marL="0" marR="0" indent="22860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游ゴシック"/>
        </a:defRPr>
      </a:lvl6pPr>
      <a:lvl7pPr marL="0" marR="0" indent="2743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游ゴシック"/>
        </a:defRPr>
      </a:lvl7pPr>
      <a:lvl8pPr marL="0" marR="0" indent="3200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游ゴシック"/>
        </a:defRPr>
      </a:lvl8pPr>
      <a:lvl9pPr marL="0" marR="0" indent="3657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游ゴシック"/>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16.emf"/><Relationship Id="rId13" Type="http://schemas.openxmlformats.org/officeDocument/2006/relationships/image" Target="../media/image21.emf"/><Relationship Id="rId3" Type="http://schemas.openxmlformats.org/officeDocument/2006/relationships/image" Target="../media/image11.png"/><Relationship Id="rId7" Type="http://schemas.openxmlformats.org/officeDocument/2006/relationships/image" Target="../media/image15.emf"/><Relationship Id="rId12" Type="http://schemas.openxmlformats.org/officeDocument/2006/relationships/image" Target="../media/image20.jpeg"/><Relationship Id="rId2" Type="http://schemas.openxmlformats.org/officeDocument/2006/relationships/image" Target="../media/image10.emf"/><Relationship Id="rId1" Type="http://schemas.openxmlformats.org/officeDocument/2006/relationships/slideLayout" Target="../slideLayouts/slideLayout1.xml"/><Relationship Id="rId6" Type="http://schemas.openxmlformats.org/officeDocument/2006/relationships/image" Target="../media/image14.emf"/><Relationship Id="rId11" Type="http://schemas.openxmlformats.org/officeDocument/2006/relationships/image" Target="../media/image19.emf"/><Relationship Id="rId5" Type="http://schemas.openxmlformats.org/officeDocument/2006/relationships/image" Target="../media/image13.jpeg"/><Relationship Id="rId10" Type="http://schemas.openxmlformats.org/officeDocument/2006/relationships/image" Target="../media/image18.png"/><Relationship Id="rId4" Type="http://schemas.openxmlformats.org/officeDocument/2006/relationships/image" Target="../media/image12.emf"/><Relationship Id="rId9" Type="http://schemas.openxmlformats.org/officeDocument/2006/relationships/image" Target="../media/image17.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emf"/><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476878" y="2671139"/>
            <a:ext cx="9360000" cy="646331"/>
          </a:xfrm>
          <a:prstGeom prst="rect">
            <a:avLst/>
          </a:prstGeom>
          <a:noFill/>
        </p:spPr>
        <p:txBody>
          <a:bodyPr wrap="square" lIns="91440" tIns="45720" rIns="91440" bIns="45720" rtlCol="0" anchor="t">
            <a:spAutoFit/>
          </a:bodyPr>
          <a:lstStyle/>
          <a:p>
            <a:pPr algn="ctr"/>
            <a:r>
              <a:rPr lang="ja-JP" altLang="en-US" sz="3600" b="1" dirty="0" smtClean="0">
                <a:latin typeface="BIZ UDPゴシック" panose="020B0400000000000000" pitchFamily="50" charset="-128"/>
                <a:ea typeface="BIZ UDPゴシック" panose="020B0400000000000000" pitchFamily="50" charset="-128"/>
                <a:cs typeface="Meiryo UI" panose="020B0604030504040204" pitchFamily="50" charset="-128"/>
              </a:rPr>
              <a:t>第３回　</a:t>
            </a:r>
            <a:r>
              <a:rPr lang="en-US" altLang="ja-JP" sz="3600" b="1" dirty="0" smtClean="0">
                <a:latin typeface="BIZ UDPゴシック" panose="020B0400000000000000" pitchFamily="50" charset="-128"/>
                <a:ea typeface="BIZ UDPゴシック" panose="020B0400000000000000" pitchFamily="50" charset="-128"/>
                <a:cs typeface="Meiryo UI" panose="020B0604030504040204" pitchFamily="50" charset="-128"/>
              </a:rPr>
              <a:t>2025</a:t>
            </a:r>
            <a:r>
              <a:rPr lang="ja-JP" altLang="en-US" sz="3600" b="1" dirty="0" smtClean="0">
                <a:latin typeface="BIZ UDPゴシック" panose="020B0400000000000000" pitchFamily="50" charset="-128"/>
                <a:ea typeface="BIZ UDPゴシック" panose="020B0400000000000000" pitchFamily="50" charset="-128"/>
                <a:cs typeface="Meiryo UI" panose="020B0604030504040204" pitchFamily="50" charset="-128"/>
              </a:rPr>
              <a:t>年大阪・関西万博推進本部会議</a:t>
            </a:r>
            <a:endParaRPr lang="en-US" altLang="ja-JP" sz="3600" b="1" dirty="0">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6" name="タイトル 1"/>
          <p:cNvSpPr txBox="1">
            <a:spLocks/>
          </p:cNvSpPr>
          <p:nvPr/>
        </p:nvSpPr>
        <p:spPr bwMode="auto">
          <a:xfrm>
            <a:off x="3005391" y="4558353"/>
            <a:ext cx="6183021" cy="136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7500"/>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fontAlgn="auto">
              <a:spcAft>
                <a:spcPts val="0"/>
              </a:spcAft>
              <a:defRPr/>
            </a:pPr>
            <a:r>
              <a:rPr lang="ja-JP" altLang="en-US" sz="2400" b="1" dirty="0">
                <a:solidFill>
                  <a:prstClr val="black"/>
                </a:solidFill>
                <a:latin typeface="BIZ UDゴシック" panose="020B0400000000000000" pitchFamily="49" charset="-128"/>
                <a:ea typeface="BIZ UDゴシック" panose="020B0400000000000000" pitchFamily="49" charset="-128"/>
                <a:cs typeface="Meiryo UI" panose="020B0604030504040204" pitchFamily="50" charset="-128"/>
              </a:rPr>
              <a:t>大阪府・</a:t>
            </a:r>
            <a:r>
              <a:rPr lang="ja-JP" altLang="en-US" sz="2400" b="1" dirty="0" smtClean="0">
                <a:solidFill>
                  <a:prstClr val="black"/>
                </a:solidFill>
                <a:latin typeface="BIZ UDゴシック" panose="020B0400000000000000" pitchFamily="49" charset="-128"/>
                <a:ea typeface="BIZ UDゴシック" panose="020B0400000000000000" pitchFamily="49" charset="-128"/>
                <a:cs typeface="Meiryo UI" panose="020B0604030504040204" pitchFamily="50" charset="-128"/>
              </a:rPr>
              <a:t>大阪市万博</a:t>
            </a:r>
            <a:r>
              <a:rPr lang="ja-JP" altLang="en-US" sz="2400" b="1" dirty="0">
                <a:solidFill>
                  <a:prstClr val="black"/>
                </a:solidFill>
                <a:latin typeface="BIZ UDゴシック" panose="020B0400000000000000" pitchFamily="49" charset="-128"/>
                <a:ea typeface="BIZ UDゴシック" panose="020B0400000000000000" pitchFamily="49" charset="-128"/>
                <a:cs typeface="Meiryo UI" panose="020B0604030504040204" pitchFamily="50" charset="-128"/>
              </a:rPr>
              <a:t>推進局</a:t>
            </a:r>
            <a:endParaRPr lang="en-US" altLang="ja-JP" sz="2400" b="1" dirty="0">
              <a:solidFill>
                <a:prstClr val="black"/>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7" name="テキスト ボックス 6"/>
          <p:cNvSpPr txBox="1"/>
          <p:nvPr/>
        </p:nvSpPr>
        <p:spPr>
          <a:xfrm>
            <a:off x="4669612" y="4584479"/>
            <a:ext cx="2723823" cy="369332"/>
          </a:xfrm>
          <a:prstGeom prst="rect">
            <a:avLst/>
          </a:prstGeom>
          <a:noFill/>
        </p:spPr>
        <p:txBody>
          <a:bodyPr wrap="none" rtlCol="0">
            <a:spAutoFit/>
          </a:bodyPr>
          <a:lstStyle/>
          <a:p>
            <a:r>
              <a:rPr lang="ja-JP" altLang="en-US" b="1" dirty="0">
                <a:solidFill>
                  <a:prstClr val="black"/>
                </a:solidFill>
                <a:latin typeface="BIZ UDゴシック" panose="020B0400000000000000" pitchFamily="49" charset="-128"/>
                <a:ea typeface="BIZ UDゴシック" panose="020B0400000000000000" pitchFamily="49" charset="-128"/>
                <a:cs typeface="Meiryo UI" panose="020B0604030504040204" pitchFamily="50" charset="-128"/>
              </a:rPr>
              <a:t>令和</a:t>
            </a:r>
            <a:r>
              <a:rPr lang="ja-JP" altLang="en-US" b="1" dirty="0" smtClean="0">
                <a:solidFill>
                  <a:prstClr val="black"/>
                </a:solidFill>
                <a:latin typeface="BIZ UDゴシック" panose="020B0400000000000000" pitchFamily="49" charset="-128"/>
                <a:ea typeface="BIZ UDゴシック" panose="020B0400000000000000" pitchFamily="49" charset="-128"/>
                <a:cs typeface="Meiryo UI" panose="020B0604030504040204" pitchFamily="50" charset="-128"/>
              </a:rPr>
              <a:t>５年８月９日（水）</a:t>
            </a:r>
            <a:endParaRPr lang="ja-JP" altLang="en-US" b="1" dirty="0">
              <a:solidFill>
                <a:prstClr val="black"/>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Tree>
    <p:extLst>
      <p:ext uri="{BB962C8B-B14F-4D97-AF65-F5344CB8AC3E}">
        <p14:creationId xmlns:p14="http://schemas.microsoft.com/office/powerpoint/2010/main" val="3925692706"/>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グループ化 60">
            <a:extLst>
              <a:ext uri="{FF2B5EF4-FFF2-40B4-BE49-F238E27FC236}">
                <a16:creationId xmlns:a16="http://schemas.microsoft.com/office/drawing/2014/main" id="{583CDBDA-FCB2-852D-F34E-6A37C48315B5}"/>
              </a:ext>
            </a:extLst>
          </p:cNvPr>
          <p:cNvGrpSpPr/>
          <p:nvPr/>
        </p:nvGrpSpPr>
        <p:grpSpPr>
          <a:xfrm>
            <a:off x="10127352" y="2219267"/>
            <a:ext cx="303492" cy="618616"/>
            <a:chOff x="10145313" y="2005565"/>
            <a:chExt cx="303492" cy="618616"/>
          </a:xfrm>
        </p:grpSpPr>
        <p:sp>
          <p:nvSpPr>
            <p:cNvPr id="62" name="二等辺三角形 61">
              <a:extLst>
                <a:ext uri="{FF2B5EF4-FFF2-40B4-BE49-F238E27FC236}">
                  <a16:creationId xmlns:a16="http://schemas.microsoft.com/office/drawing/2014/main" id="{105B7844-CC2E-C074-D108-FCD5722EA724}"/>
                </a:ext>
              </a:extLst>
            </p:cNvPr>
            <p:cNvSpPr/>
            <p:nvPr/>
          </p:nvSpPr>
          <p:spPr>
            <a:xfrm flipV="1">
              <a:off x="10145313" y="2005565"/>
              <a:ext cx="303492" cy="252000"/>
            </a:xfrm>
            <a:prstGeom prst="triangle">
              <a:avLst>
                <a:gd name="adj" fmla="val 45389"/>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二等辺三角形 79">
              <a:extLst>
                <a:ext uri="{FF2B5EF4-FFF2-40B4-BE49-F238E27FC236}">
                  <a16:creationId xmlns:a16="http://schemas.microsoft.com/office/drawing/2014/main" id="{007B3D5F-1E38-CAF7-E613-3FC784446834}"/>
                </a:ext>
              </a:extLst>
            </p:cNvPr>
            <p:cNvSpPr/>
            <p:nvPr/>
          </p:nvSpPr>
          <p:spPr>
            <a:xfrm flipV="1">
              <a:off x="10145313" y="2372181"/>
              <a:ext cx="303492" cy="252000"/>
            </a:xfrm>
            <a:prstGeom prst="triangle">
              <a:avLst>
                <a:gd name="adj" fmla="val 45389"/>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 name="テキスト ボックス 12"/>
          <p:cNvSpPr txBox="1"/>
          <p:nvPr/>
        </p:nvSpPr>
        <p:spPr>
          <a:xfrm>
            <a:off x="1563955" y="138056"/>
            <a:ext cx="9145100" cy="523220"/>
          </a:xfrm>
          <a:prstGeom prst="rect">
            <a:avLst/>
          </a:prstGeom>
          <a:solidFill>
            <a:schemeClr val="accent1"/>
          </a:solidFill>
        </p:spPr>
        <p:txBody>
          <a:bodyPr wrap="square" rtlCol="0">
            <a:spAutoFit/>
          </a:bodyPr>
          <a:lstStyle/>
          <a:p>
            <a:pPr algn="ctr"/>
            <a:r>
              <a:rPr lang="ja-JP" altLang="en-US" sz="2800" b="1" dirty="0">
                <a:solidFill>
                  <a:schemeClr val="bg1"/>
                </a:solidFill>
                <a:latin typeface="BIZ UDPゴシック" panose="020B0400000000000000" pitchFamily="50" charset="-128"/>
                <a:ea typeface="BIZ UDPゴシック" panose="020B0400000000000000" pitchFamily="50" charset="-128"/>
                <a:cs typeface="Times New Roman" pitchFamily="18"/>
              </a:rPr>
              <a:t>建築基準法に基づく手続きの期間</a:t>
            </a:r>
            <a:r>
              <a:rPr lang="ja-JP" altLang="en-US" sz="2800" b="1" dirty="0" smtClean="0">
                <a:solidFill>
                  <a:schemeClr val="bg1"/>
                </a:solidFill>
                <a:latin typeface="BIZ UDPゴシック" panose="020B0400000000000000" pitchFamily="50" charset="-128"/>
                <a:ea typeface="BIZ UDPゴシック" panose="020B0400000000000000" pitchFamily="50" charset="-128"/>
                <a:cs typeface="Times New Roman" pitchFamily="18"/>
              </a:rPr>
              <a:t>短縮化等</a:t>
            </a:r>
            <a:endParaRPr lang="ja-JP" altLang="en-US" sz="2800" b="1" dirty="0">
              <a:solidFill>
                <a:schemeClr val="bg1"/>
              </a:solidFill>
              <a:latin typeface="BIZ UDPゴシック" panose="020B0400000000000000" pitchFamily="50" charset="-128"/>
              <a:ea typeface="BIZ UDPゴシック" panose="020B0400000000000000" pitchFamily="50" charset="-128"/>
              <a:cs typeface="Times New Roman" pitchFamily="18"/>
            </a:endParaRPr>
          </a:p>
        </p:txBody>
      </p:sp>
      <p:sp>
        <p:nvSpPr>
          <p:cNvPr id="12" name="正方形/長方形 11"/>
          <p:cNvSpPr/>
          <p:nvPr/>
        </p:nvSpPr>
        <p:spPr>
          <a:xfrm>
            <a:off x="4992934" y="6662057"/>
            <a:ext cx="2287143"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5" name="スライド番号プレースホルダー 3">
            <a:extLst>
              <a:ext uri="{FF2B5EF4-FFF2-40B4-BE49-F238E27FC236}">
                <a16:creationId xmlns:a16="http://schemas.microsoft.com/office/drawing/2014/main" id="{B798FC63-C380-4D78-B770-0A502590229B}"/>
              </a:ext>
            </a:extLst>
          </p:cNvPr>
          <p:cNvSpPr>
            <a:spLocks noGrp="1"/>
          </p:cNvSpPr>
          <p:nvPr>
            <p:ph type="sldNum" sz="quarter" idx="2"/>
          </p:nvPr>
        </p:nvSpPr>
        <p:spPr>
          <a:xfrm>
            <a:off x="11881882" y="6321481"/>
            <a:ext cx="236601" cy="494494"/>
          </a:xfrm>
        </p:spPr>
        <p:txBody>
          <a:bodyPr/>
          <a:lstStyle/>
          <a:p>
            <a:fld id="{86CB4B4D-7CA3-9044-876B-883B54F8677D}" type="slidenum">
              <a:rPr lang="en-US" altLang="ja-JP" b="1" smtClean="0">
                <a:solidFill>
                  <a:schemeClr val="tx1"/>
                </a:solidFill>
              </a:rPr>
              <a:t>9</a:t>
            </a:fld>
            <a:endParaRPr lang="ja-JP" altLang="en-US" b="1" dirty="0">
              <a:solidFill>
                <a:schemeClr val="tx1"/>
              </a:solidFill>
            </a:endParaRPr>
          </a:p>
        </p:txBody>
      </p:sp>
      <p:sp>
        <p:nvSpPr>
          <p:cNvPr id="14" name="四角形: 角を丸くする 97">
            <a:extLst>
              <a:ext uri="{FF2B5EF4-FFF2-40B4-BE49-F238E27FC236}">
                <a16:creationId xmlns:a16="http://schemas.microsoft.com/office/drawing/2014/main" id="{0A8C2894-39C6-424C-8F4E-760059DAE47A}"/>
              </a:ext>
            </a:extLst>
          </p:cNvPr>
          <p:cNvSpPr/>
          <p:nvPr/>
        </p:nvSpPr>
        <p:spPr>
          <a:xfrm>
            <a:off x="9307757" y="4354520"/>
            <a:ext cx="1980000" cy="1116000"/>
          </a:xfrm>
          <a:prstGeom prst="roundRect">
            <a:avLst>
              <a:gd name="adj" fmla="val 5411"/>
            </a:avLst>
          </a:prstGeom>
          <a:solidFill>
            <a:srgbClr val="B4FFE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四角形: 角を丸くする 96">
            <a:extLst>
              <a:ext uri="{FF2B5EF4-FFF2-40B4-BE49-F238E27FC236}">
                <a16:creationId xmlns:a16="http://schemas.microsoft.com/office/drawing/2014/main" id="{E71C1ECB-4F05-4443-9251-0581E0CF40D6}"/>
              </a:ext>
            </a:extLst>
          </p:cNvPr>
          <p:cNvSpPr/>
          <p:nvPr/>
        </p:nvSpPr>
        <p:spPr>
          <a:xfrm>
            <a:off x="7145210" y="2939990"/>
            <a:ext cx="1944000" cy="1872000"/>
          </a:xfrm>
          <a:prstGeom prst="roundRect">
            <a:avLst>
              <a:gd name="adj" fmla="val 5411"/>
            </a:avLst>
          </a:prstGeom>
          <a:solidFill>
            <a:srgbClr val="B4FFE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5A6AE45F-667F-42D1-9DE9-3027096AF020}"/>
              </a:ext>
            </a:extLst>
          </p:cNvPr>
          <p:cNvSpPr txBox="1"/>
          <p:nvPr/>
        </p:nvSpPr>
        <p:spPr>
          <a:xfrm>
            <a:off x="9357612" y="3025404"/>
            <a:ext cx="1872000" cy="288000"/>
          </a:xfrm>
          <a:prstGeom prst="roundRect">
            <a:avLst>
              <a:gd name="adj" fmla="val 16826"/>
            </a:avLst>
          </a:prstGeom>
          <a:solidFill>
            <a:srgbClr val="F2D79C"/>
          </a:solidFill>
          <a:ln>
            <a:solidFill>
              <a:schemeClr val="tx1">
                <a:lumMod val="50000"/>
                <a:lumOff val="50000"/>
              </a:schemeClr>
            </a:solidFill>
          </a:ln>
          <a:effectLst>
            <a:outerShdw blurRad="50800" dist="38100" dir="2700000" algn="tl" rotWithShape="0">
              <a:prstClr val="black">
                <a:alpha val="40000"/>
              </a:prstClr>
            </a:outerShdw>
          </a:effectLst>
        </p:spPr>
        <p:txBody>
          <a:bodyPr wrap="square" rtlCol="0" anchor="ctr">
            <a:spAutoFit/>
          </a:bodyPr>
          <a:lstStyle/>
          <a:p>
            <a:pPr algn="ctr"/>
            <a:r>
              <a:rPr kumimoji="1" lang="ja-JP" altLang="en-US" sz="1100" dirty="0">
                <a:latin typeface="BIZ UDPゴシック" panose="020B0400000000000000" pitchFamily="50" charset="-128"/>
                <a:ea typeface="BIZ UDPゴシック" panose="020B0400000000000000" pitchFamily="50" charset="-128"/>
              </a:rPr>
              <a:t>確認申請の事前審査申し出</a:t>
            </a:r>
          </a:p>
        </p:txBody>
      </p:sp>
      <p:sp>
        <p:nvSpPr>
          <p:cNvPr id="20" name="テキスト ボックス 19">
            <a:extLst>
              <a:ext uri="{FF2B5EF4-FFF2-40B4-BE49-F238E27FC236}">
                <a16:creationId xmlns:a16="http://schemas.microsoft.com/office/drawing/2014/main" id="{28E58672-620B-4DF8-8F55-24C963D855FB}"/>
              </a:ext>
            </a:extLst>
          </p:cNvPr>
          <p:cNvSpPr txBox="1"/>
          <p:nvPr/>
        </p:nvSpPr>
        <p:spPr>
          <a:xfrm>
            <a:off x="7307210" y="1840270"/>
            <a:ext cx="1620000" cy="252000"/>
          </a:xfrm>
          <a:prstGeom prst="rect">
            <a:avLst/>
          </a:prstGeom>
          <a:solidFill>
            <a:srgbClr val="DCEDD3"/>
          </a:solidFill>
          <a:ln>
            <a:solidFill>
              <a:schemeClr val="tx1">
                <a:lumMod val="50000"/>
                <a:lumOff val="50000"/>
              </a:schemeClr>
            </a:solidFill>
          </a:ln>
          <a:effectLst>
            <a:outerShdw blurRad="50800" dist="38100" dir="2700000" algn="tl" rotWithShape="0">
              <a:prstClr val="black">
                <a:alpha val="40000"/>
              </a:prstClr>
            </a:outerShdw>
          </a:effectLst>
        </p:spPr>
        <p:txBody>
          <a:bodyPr wrap="square" rtlCol="0" anchor="ctr">
            <a:spAutoFit/>
          </a:bodyPr>
          <a:lstStyle/>
          <a:p>
            <a:pPr algn="ctr"/>
            <a:r>
              <a:rPr lang="ja-JP" altLang="en-US" sz="1100" dirty="0">
                <a:latin typeface="BIZ UDPゴシック" panose="020B0400000000000000" pitchFamily="50" charset="-128"/>
                <a:ea typeface="BIZ UDPゴシック" panose="020B0400000000000000" pitchFamily="50" charset="-128"/>
              </a:rPr>
              <a:t>必要に応じ事前協議等</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21" name="テキスト ボックス 20">
            <a:extLst>
              <a:ext uri="{FF2B5EF4-FFF2-40B4-BE49-F238E27FC236}">
                <a16:creationId xmlns:a16="http://schemas.microsoft.com/office/drawing/2014/main" id="{A488B5D0-2A95-4539-8363-288785357592}"/>
              </a:ext>
            </a:extLst>
          </p:cNvPr>
          <p:cNvSpPr txBox="1"/>
          <p:nvPr/>
        </p:nvSpPr>
        <p:spPr>
          <a:xfrm>
            <a:off x="9357612" y="4406508"/>
            <a:ext cx="1872000" cy="288000"/>
          </a:xfrm>
          <a:prstGeom prst="roundRect">
            <a:avLst>
              <a:gd name="adj" fmla="val 16826"/>
            </a:avLst>
          </a:prstGeom>
          <a:solidFill>
            <a:srgbClr val="F2D79C"/>
          </a:solidFill>
          <a:ln>
            <a:solidFill>
              <a:schemeClr val="tx1">
                <a:lumMod val="50000"/>
                <a:lumOff val="50000"/>
              </a:schemeClr>
            </a:solidFill>
          </a:ln>
          <a:effectLst>
            <a:outerShdw blurRad="50800" dist="38100" dir="2700000" algn="tl" rotWithShape="0">
              <a:prstClr val="black">
                <a:alpha val="40000"/>
              </a:prstClr>
            </a:outerShdw>
          </a:effectLst>
        </p:spPr>
        <p:txBody>
          <a:bodyPr wrap="square" rtlCol="0" anchor="ctr">
            <a:spAutoFit/>
          </a:bodyPr>
          <a:lstStyle/>
          <a:p>
            <a:pPr algn="ctr"/>
            <a:r>
              <a:rPr kumimoji="1" lang="ja-JP" altLang="en-US" sz="1100" dirty="0">
                <a:latin typeface="BIZ UDPゴシック" panose="020B0400000000000000" pitchFamily="50" charset="-128"/>
                <a:ea typeface="BIZ UDPゴシック" panose="020B0400000000000000" pitchFamily="50" charset="-128"/>
              </a:rPr>
              <a:t>確認申請</a:t>
            </a:r>
          </a:p>
        </p:txBody>
      </p:sp>
      <p:sp>
        <p:nvSpPr>
          <p:cNvPr id="22" name="テキスト ボックス 21">
            <a:extLst>
              <a:ext uri="{FF2B5EF4-FFF2-40B4-BE49-F238E27FC236}">
                <a16:creationId xmlns:a16="http://schemas.microsoft.com/office/drawing/2014/main" id="{3B79BFEC-5AB5-473F-A820-433111BACD82}"/>
              </a:ext>
            </a:extLst>
          </p:cNvPr>
          <p:cNvSpPr txBox="1"/>
          <p:nvPr/>
        </p:nvSpPr>
        <p:spPr>
          <a:xfrm>
            <a:off x="7217210" y="4406508"/>
            <a:ext cx="1800000" cy="288000"/>
          </a:xfrm>
          <a:prstGeom prst="roundRect">
            <a:avLst/>
          </a:prstGeom>
          <a:solidFill>
            <a:srgbClr val="F2D79C"/>
          </a:solidFill>
          <a:ln>
            <a:solidFill>
              <a:schemeClr val="tx1">
                <a:lumMod val="50000"/>
                <a:lumOff val="50000"/>
              </a:schemeClr>
            </a:solidFill>
          </a:ln>
          <a:effectLst>
            <a:outerShdw blurRad="50800" dist="38100" dir="2700000" algn="tl" rotWithShape="0">
              <a:prstClr val="black">
                <a:alpha val="40000"/>
              </a:prstClr>
            </a:outerShdw>
          </a:effectLst>
        </p:spPr>
        <p:txBody>
          <a:bodyPr wrap="square" rtlCol="0" anchor="ctr">
            <a:spAutoFit/>
          </a:bodyPr>
          <a:lstStyle/>
          <a:p>
            <a:pPr algn="ctr"/>
            <a:r>
              <a:rPr kumimoji="1" lang="ja-JP" altLang="en-US" sz="1100" dirty="0">
                <a:latin typeface="BIZ UDPゴシック" panose="020B0400000000000000" pitchFamily="50" charset="-128"/>
                <a:ea typeface="BIZ UDPゴシック" panose="020B0400000000000000" pitchFamily="50" charset="-128"/>
              </a:rPr>
              <a:t>許可通知書交付</a:t>
            </a:r>
          </a:p>
        </p:txBody>
      </p:sp>
      <p:sp>
        <p:nvSpPr>
          <p:cNvPr id="23" name="テキスト ボックス 22">
            <a:extLst>
              <a:ext uri="{FF2B5EF4-FFF2-40B4-BE49-F238E27FC236}">
                <a16:creationId xmlns:a16="http://schemas.microsoft.com/office/drawing/2014/main" id="{AA98AD2C-5F98-4CAF-984E-A56B8CB06FCF}"/>
              </a:ext>
            </a:extLst>
          </p:cNvPr>
          <p:cNvSpPr txBox="1"/>
          <p:nvPr/>
        </p:nvSpPr>
        <p:spPr>
          <a:xfrm>
            <a:off x="9357612" y="5097239"/>
            <a:ext cx="1872000" cy="288000"/>
          </a:xfrm>
          <a:prstGeom prst="roundRect">
            <a:avLst/>
          </a:prstGeom>
          <a:solidFill>
            <a:srgbClr val="F2D79C"/>
          </a:solidFill>
          <a:ln>
            <a:solidFill>
              <a:schemeClr val="tx1">
                <a:lumMod val="50000"/>
                <a:lumOff val="50000"/>
              </a:schemeClr>
            </a:solidFill>
          </a:ln>
          <a:effectLst>
            <a:outerShdw blurRad="50800" dist="38100" dir="2700000" algn="tl" rotWithShape="0">
              <a:prstClr val="black">
                <a:alpha val="40000"/>
              </a:prstClr>
            </a:outerShdw>
          </a:effectLst>
        </p:spPr>
        <p:txBody>
          <a:bodyPr wrap="square" rtlCol="0" anchor="ctr">
            <a:spAutoFit/>
          </a:bodyPr>
          <a:lstStyle/>
          <a:p>
            <a:pPr algn="ctr"/>
            <a:r>
              <a:rPr kumimoji="1" lang="ja-JP" altLang="en-US" sz="1100" dirty="0">
                <a:latin typeface="BIZ UDPゴシック" panose="020B0400000000000000" pitchFamily="50" charset="-128"/>
                <a:ea typeface="BIZ UDPゴシック" panose="020B0400000000000000" pitchFamily="50" charset="-128"/>
              </a:rPr>
              <a:t>確認済証交付</a:t>
            </a:r>
          </a:p>
        </p:txBody>
      </p:sp>
      <p:sp>
        <p:nvSpPr>
          <p:cNvPr id="24" name="テキスト ボックス 23">
            <a:extLst>
              <a:ext uri="{FF2B5EF4-FFF2-40B4-BE49-F238E27FC236}">
                <a16:creationId xmlns:a16="http://schemas.microsoft.com/office/drawing/2014/main" id="{EEE5BBC1-DAF1-4A64-B16D-231DF014FCFB}"/>
              </a:ext>
            </a:extLst>
          </p:cNvPr>
          <p:cNvSpPr txBox="1"/>
          <p:nvPr/>
        </p:nvSpPr>
        <p:spPr>
          <a:xfrm>
            <a:off x="7418838" y="3981500"/>
            <a:ext cx="1396744" cy="253916"/>
          </a:xfrm>
          <a:prstGeom prst="rect">
            <a:avLst/>
          </a:prstGeom>
          <a:noFill/>
          <a:ln>
            <a:noFill/>
          </a:ln>
          <a:effectLst/>
        </p:spPr>
        <p:txBody>
          <a:bodyPr wrap="square" rtlCol="0" anchor="ctr">
            <a:spAutoFit/>
          </a:bodyPr>
          <a:lstStyle/>
          <a:p>
            <a:pPr algn="ctr"/>
            <a:r>
              <a:rPr lang="ja-JP" altLang="en-US" sz="1050" dirty="0">
                <a:latin typeface="BIZ UDPゴシック" panose="020B0400000000000000" pitchFamily="50" charset="-128"/>
                <a:ea typeface="BIZ UDPゴシック" panose="020B0400000000000000" pitchFamily="50" charset="-128"/>
              </a:rPr>
              <a:t>建築審査会の同意</a:t>
            </a:r>
            <a:endParaRPr kumimoji="1" lang="ja-JP" altLang="en-US" sz="1050" dirty="0">
              <a:latin typeface="BIZ UDPゴシック" panose="020B0400000000000000" pitchFamily="50" charset="-128"/>
              <a:ea typeface="BIZ UDPゴシック" panose="020B0400000000000000" pitchFamily="50" charset="-128"/>
            </a:endParaRPr>
          </a:p>
        </p:txBody>
      </p:sp>
      <p:sp>
        <p:nvSpPr>
          <p:cNvPr id="26" name="テキスト ボックス 25">
            <a:extLst>
              <a:ext uri="{FF2B5EF4-FFF2-40B4-BE49-F238E27FC236}">
                <a16:creationId xmlns:a16="http://schemas.microsoft.com/office/drawing/2014/main" id="{1B9BFF54-FD2B-41BE-9470-422026380F33}"/>
              </a:ext>
            </a:extLst>
          </p:cNvPr>
          <p:cNvSpPr txBox="1"/>
          <p:nvPr/>
        </p:nvSpPr>
        <p:spPr>
          <a:xfrm>
            <a:off x="9627612" y="3705966"/>
            <a:ext cx="1332000" cy="261610"/>
          </a:xfrm>
          <a:prstGeom prst="rect">
            <a:avLst/>
          </a:prstGeom>
          <a:noFill/>
          <a:ln>
            <a:noFill/>
          </a:ln>
          <a:effectLst/>
        </p:spPr>
        <p:txBody>
          <a:bodyPr wrap="square" rtlCol="0" anchor="ctr">
            <a:spAutoFit/>
          </a:bodyPr>
          <a:lstStyle/>
          <a:p>
            <a:pPr algn="ctr"/>
            <a:r>
              <a:rPr kumimoji="1" lang="ja-JP" altLang="en-US" sz="1100" dirty="0">
                <a:latin typeface="BIZ UDPゴシック" panose="020B0400000000000000" pitchFamily="50" charset="-128"/>
                <a:ea typeface="BIZ UDPゴシック" panose="020B0400000000000000" pitchFamily="50" charset="-128"/>
              </a:rPr>
              <a:t>事前審査</a:t>
            </a:r>
          </a:p>
        </p:txBody>
      </p:sp>
      <p:sp>
        <p:nvSpPr>
          <p:cNvPr id="27" name="矢印: 右 66">
            <a:extLst>
              <a:ext uri="{FF2B5EF4-FFF2-40B4-BE49-F238E27FC236}">
                <a16:creationId xmlns:a16="http://schemas.microsoft.com/office/drawing/2014/main" id="{AC685655-6E77-4EDE-8912-351BC8639A27}"/>
              </a:ext>
            </a:extLst>
          </p:cNvPr>
          <p:cNvSpPr/>
          <p:nvPr/>
        </p:nvSpPr>
        <p:spPr>
          <a:xfrm rot="5400000">
            <a:off x="3936739" y="3246300"/>
            <a:ext cx="1332000" cy="460892"/>
          </a:xfrm>
          <a:prstGeom prst="triangle">
            <a:avLst/>
          </a:prstGeom>
          <a:solidFill>
            <a:schemeClr val="bg1">
              <a:lumMod val="95000"/>
            </a:schemeClr>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8" name="直線矢印コネクタ 27">
            <a:extLst>
              <a:ext uri="{FF2B5EF4-FFF2-40B4-BE49-F238E27FC236}">
                <a16:creationId xmlns:a16="http://schemas.microsoft.com/office/drawing/2014/main" id="{44BEA578-7C00-4246-BD56-388E6B19C7CE}"/>
              </a:ext>
            </a:extLst>
          </p:cNvPr>
          <p:cNvCxnSpPr>
            <a:cxnSpLocks/>
            <a:endCxn id="21" idx="1"/>
          </p:cNvCxnSpPr>
          <p:nvPr/>
        </p:nvCxnSpPr>
        <p:spPr>
          <a:xfrm>
            <a:off x="9017210" y="4550508"/>
            <a:ext cx="340402" cy="0"/>
          </a:xfrm>
          <a:prstGeom prst="straightConnector1">
            <a:avLst/>
          </a:prstGeom>
          <a:ln w="28575">
            <a:solidFill>
              <a:schemeClr val="tx1">
                <a:lumMod val="65000"/>
                <a:lumOff val="35000"/>
              </a:schemeClr>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9" name="二等辺三角形 28">
            <a:extLst>
              <a:ext uri="{FF2B5EF4-FFF2-40B4-BE49-F238E27FC236}">
                <a16:creationId xmlns:a16="http://schemas.microsoft.com/office/drawing/2014/main" id="{5438380A-BAB9-4D37-863A-DA525BBE852B}"/>
              </a:ext>
            </a:extLst>
          </p:cNvPr>
          <p:cNvSpPr/>
          <p:nvPr/>
        </p:nvSpPr>
        <p:spPr>
          <a:xfrm flipV="1">
            <a:off x="10141866" y="4814648"/>
            <a:ext cx="303492" cy="216000"/>
          </a:xfrm>
          <a:prstGeom prst="triangle">
            <a:avLst>
              <a:gd name="adj" fmla="val 45389"/>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 name="直線コネクタ 29">
            <a:extLst>
              <a:ext uri="{FF2B5EF4-FFF2-40B4-BE49-F238E27FC236}">
                <a16:creationId xmlns:a16="http://schemas.microsoft.com/office/drawing/2014/main" id="{D4C26C3C-6A96-4CE2-8132-BA5F2E1A9EAA}"/>
              </a:ext>
            </a:extLst>
          </p:cNvPr>
          <p:cNvCxnSpPr>
            <a:cxnSpLocks/>
          </p:cNvCxnSpPr>
          <p:nvPr/>
        </p:nvCxnSpPr>
        <p:spPr>
          <a:xfrm>
            <a:off x="5566654" y="4429367"/>
            <a:ext cx="1692000" cy="4340"/>
          </a:xfrm>
          <a:prstGeom prst="line">
            <a:avLst/>
          </a:prstGeom>
          <a:ln w="3175">
            <a:solidFill>
              <a:srgbClr val="5698D3"/>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id="{5C9C1F20-75DF-41CE-84C1-CFA31EFE9B54}"/>
              </a:ext>
            </a:extLst>
          </p:cNvPr>
          <p:cNvSpPr txBox="1"/>
          <p:nvPr/>
        </p:nvSpPr>
        <p:spPr>
          <a:xfrm>
            <a:off x="9483612" y="1840270"/>
            <a:ext cx="1620000" cy="252000"/>
          </a:xfrm>
          <a:prstGeom prst="rect">
            <a:avLst/>
          </a:prstGeom>
          <a:solidFill>
            <a:srgbClr val="DCEDD3"/>
          </a:solidFill>
          <a:ln>
            <a:solidFill>
              <a:schemeClr val="tx1">
                <a:lumMod val="50000"/>
                <a:lumOff val="50000"/>
              </a:schemeClr>
            </a:solidFill>
          </a:ln>
          <a:effectLst>
            <a:outerShdw blurRad="50800" dist="38100" dir="2700000" algn="tl" rotWithShape="0">
              <a:prstClr val="black">
                <a:alpha val="40000"/>
              </a:prstClr>
            </a:outerShdw>
          </a:effectLst>
        </p:spPr>
        <p:txBody>
          <a:bodyPr wrap="square" rtlCol="0" anchor="ctr">
            <a:spAutoFit/>
          </a:bodyPr>
          <a:lstStyle/>
          <a:p>
            <a:pPr algn="ctr"/>
            <a:r>
              <a:rPr lang="ja-JP" altLang="en-US" sz="1100" dirty="0">
                <a:latin typeface="BIZ UDPゴシック" panose="020B0400000000000000" pitchFamily="50" charset="-128"/>
                <a:ea typeface="BIZ UDPゴシック" panose="020B0400000000000000" pitchFamily="50" charset="-128"/>
              </a:rPr>
              <a:t>必要に応じ事前協議等</a:t>
            </a:r>
            <a:endParaRPr kumimoji="1" lang="ja-JP" altLang="en-US" sz="1100" dirty="0">
              <a:latin typeface="BIZ UDPゴシック" panose="020B0400000000000000" pitchFamily="50" charset="-128"/>
              <a:ea typeface="BIZ UDPゴシック" panose="020B0400000000000000" pitchFamily="50" charset="-128"/>
            </a:endParaRPr>
          </a:p>
        </p:txBody>
      </p:sp>
      <p:cxnSp>
        <p:nvCxnSpPr>
          <p:cNvPr id="35" name="直線コネクタ 34">
            <a:extLst>
              <a:ext uri="{FF2B5EF4-FFF2-40B4-BE49-F238E27FC236}">
                <a16:creationId xmlns:a16="http://schemas.microsoft.com/office/drawing/2014/main" id="{B58CD870-79B2-4A07-8AC3-F4554BBF6565}"/>
              </a:ext>
            </a:extLst>
          </p:cNvPr>
          <p:cNvCxnSpPr>
            <a:cxnSpLocks/>
          </p:cNvCxnSpPr>
          <p:nvPr/>
        </p:nvCxnSpPr>
        <p:spPr>
          <a:xfrm>
            <a:off x="6051572" y="4711259"/>
            <a:ext cx="1224000" cy="0"/>
          </a:xfrm>
          <a:prstGeom prst="line">
            <a:avLst/>
          </a:prstGeom>
          <a:ln w="3175">
            <a:solidFill>
              <a:srgbClr val="5698D3"/>
            </a:solidFill>
          </a:ln>
        </p:spPr>
        <p:style>
          <a:lnRef idx="1">
            <a:schemeClr val="accent1"/>
          </a:lnRef>
          <a:fillRef idx="0">
            <a:schemeClr val="accent1"/>
          </a:fillRef>
          <a:effectRef idx="0">
            <a:schemeClr val="accent1"/>
          </a:effectRef>
          <a:fontRef idx="minor">
            <a:schemeClr val="tx1"/>
          </a:fontRef>
        </p:style>
      </p:cxnSp>
      <p:sp>
        <p:nvSpPr>
          <p:cNvPr id="37" name="テキスト ボックス 36">
            <a:extLst>
              <a:ext uri="{FF2B5EF4-FFF2-40B4-BE49-F238E27FC236}">
                <a16:creationId xmlns:a16="http://schemas.microsoft.com/office/drawing/2014/main" id="{787EAEEF-F8F6-4DD8-8777-21B706E9A262}"/>
              </a:ext>
            </a:extLst>
          </p:cNvPr>
          <p:cNvSpPr txBox="1"/>
          <p:nvPr/>
        </p:nvSpPr>
        <p:spPr>
          <a:xfrm>
            <a:off x="7242754" y="902552"/>
            <a:ext cx="1748913" cy="477054"/>
          </a:xfrm>
          <a:prstGeom prst="rect">
            <a:avLst/>
          </a:prstGeom>
          <a:noFill/>
          <a:ln>
            <a:noFill/>
          </a:ln>
          <a:effectLst/>
        </p:spPr>
        <p:txBody>
          <a:bodyPr wrap="square" tIns="36000" rtlCol="0" anchor="ctr">
            <a:spAutoFit/>
          </a:bodyPr>
          <a:lstStyle/>
          <a:p>
            <a:pPr algn="ctr"/>
            <a:r>
              <a:rPr lang="en-US" altLang="ja-JP" sz="1400" b="1" dirty="0">
                <a:latin typeface="BIZ UDPゴシック" panose="020B0400000000000000" pitchFamily="50" charset="-128"/>
                <a:ea typeface="BIZ UDPゴシック" panose="020B0400000000000000" pitchFamily="50" charset="-128"/>
              </a:rPr>
              <a:t>【</a:t>
            </a:r>
            <a:r>
              <a:rPr lang="ja-JP" altLang="en-US" sz="1400" b="1" dirty="0">
                <a:latin typeface="BIZ UDPゴシック" panose="020B0400000000000000" pitchFamily="50" charset="-128"/>
                <a:ea typeface="BIZ UDPゴシック" panose="020B0400000000000000" pitchFamily="50" charset="-128"/>
              </a:rPr>
              <a:t>仮設建築物許可</a:t>
            </a:r>
            <a:r>
              <a:rPr lang="en-US" altLang="ja-JP" sz="1400" b="1" dirty="0">
                <a:latin typeface="BIZ UDPゴシック" panose="020B0400000000000000" pitchFamily="50" charset="-128"/>
                <a:ea typeface="BIZ UDPゴシック" panose="020B0400000000000000" pitchFamily="50" charset="-128"/>
              </a:rPr>
              <a:t>】</a:t>
            </a:r>
          </a:p>
          <a:p>
            <a:pPr algn="ctr"/>
            <a:r>
              <a:rPr kumimoji="1" lang="ja-JP" altLang="en-US" sz="1100" dirty="0">
                <a:latin typeface="BIZ UDPゴシック" panose="020B0400000000000000" pitchFamily="50" charset="-128"/>
                <a:ea typeface="BIZ UDPゴシック" panose="020B0400000000000000" pitchFamily="50" charset="-128"/>
              </a:rPr>
              <a:t>（大阪市に申請）</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38" name="テキスト ボックス 37">
            <a:extLst>
              <a:ext uri="{FF2B5EF4-FFF2-40B4-BE49-F238E27FC236}">
                <a16:creationId xmlns:a16="http://schemas.microsoft.com/office/drawing/2014/main" id="{133FAE40-6A06-49A0-95B5-A37029D3243C}"/>
              </a:ext>
            </a:extLst>
          </p:cNvPr>
          <p:cNvSpPr txBox="1"/>
          <p:nvPr/>
        </p:nvSpPr>
        <p:spPr>
          <a:xfrm>
            <a:off x="9019098" y="902552"/>
            <a:ext cx="2520000" cy="477054"/>
          </a:xfrm>
          <a:prstGeom prst="rect">
            <a:avLst/>
          </a:prstGeom>
          <a:noFill/>
          <a:ln>
            <a:noFill/>
          </a:ln>
          <a:effectLst/>
        </p:spPr>
        <p:txBody>
          <a:bodyPr wrap="square" lIns="91440" tIns="36000" rIns="91440" bIns="45720" rtlCol="0" anchor="ctr">
            <a:spAutoFit/>
          </a:bodyPr>
          <a:lstStyle/>
          <a:p>
            <a:pPr algn="ctr"/>
            <a:r>
              <a:rPr lang="en-US" altLang="ja-JP" sz="1400" b="1" dirty="0">
                <a:latin typeface="BIZ UDPゴシック" panose="020B0400000000000000" pitchFamily="50" charset="-128"/>
                <a:ea typeface="BIZ UDPゴシック" panose="020B0400000000000000" pitchFamily="50" charset="-128"/>
              </a:rPr>
              <a:t>【</a:t>
            </a:r>
            <a:r>
              <a:rPr lang="ja-JP" altLang="en-US" sz="1400" b="1" dirty="0">
                <a:latin typeface="BIZ UDPゴシック" panose="020B0400000000000000" pitchFamily="50" charset="-128"/>
                <a:ea typeface="BIZ UDPゴシック" panose="020B0400000000000000" pitchFamily="50" charset="-128"/>
              </a:rPr>
              <a:t>建築確認申請</a:t>
            </a:r>
            <a:r>
              <a:rPr lang="en-US" altLang="ja-JP" sz="1400" b="1" dirty="0">
                <a:latin typeface="BIZ UDPゴシック" panose="020B0400000000000000" pitchFamily="50" charset="-128"/>
                <a:ea typeface="BIZ UDPゴシック" panose="020B0400000000000000" pitchFamily="50" charset="-128"/>
              </a:rPr>
              <a:t>】</a:t>
            </a:r>
          </a:p>
          <a:p>
            <a:pPr algn="ctr"/>
            <a:r>
              <a:rPr kumimoji="1" lang="ja-JP" altLang="en-US" sz="1100" b="1" dirty="0">
                <a:solidFill>
                  <a:srgbClr val="0070C0"/>
                </a:solidFill>
                <a:latin typeface="BIZ UDPゴシック" panose="020B0400000000000000" pitchFamily="50" charset="-128"/>
                <a:ea typeface="BIZ UDPゴシック"/>
              </a:rPr>
              <a:t>　</a:t>
            </a:r>
            <a:r>
              <a:rPr lang="ja-JP" altLang="en-US" sz="1100" dirty="0">
                <a:latin typeface="BIZ UDPゴシック" panose="020B0400000000000000" pitchFamily="50" charset="-128"/>
                <a:ea typeface="BIZ UDPゴシック" panose="020B0400000000000000" pitchFamily="50" charset="-128"/>
              </a:rPr>
              <a:t>（指定確認検査機関に申請する場合）</a:t>
            </a:r>
            <a:endParaRPr lang="en-US" altLang="ja-JP" sz="1100" dirty="0">
              <a:latin typeface="BIZ UDPゴシック" panose="020B0400000000000000" pitchFamily="50" charset="-128"/>
              <a:ea typeface="BIZ UDPゴシック" panose="020B0400000000000000" pitchFamily="50" charset="-128"/>
            </a:endParaRPr>
          </a:p>
        </p:txBody>
      </p:sp>
      <p:sp>
        <p:nvSpPr>
          <p:cNvPr id="39" name="二等辺三角形 38">
            <a:extLst>
              <a:ext uri="{FF2B5EF4-FFF2-40B4-BE49-F238E27FC236}">
                <a16:creationId xmlns:a16="http://schemas.microsoft.com/office/drawing/2014/main" id="{9BF59DAD-08A9-4492-9D17-F82295469127}"/>
              </a:ext>
            </a:extLst>
          </p:cNvPr>
          <p:cNvSpPr/>
          <p:nvPr/>
        </p:nvSpPr>
        <p:spPr>
          <a:xfrm flipV="1">
            <a:off x="7988840" y="4247074"/>
            <a:ext cx="256741" cy="108000"/>
          </a:xfrm>
          <a:prstGeom prst="triangle">
            <a:avLst>
              <a:gd name="adj" fmla="val 45389"/>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二等辺三角形 39">
            <a:extLst>
              <a:ext uri="{FF2B5EF4-FFF2-40B4-BE49-F238E27FC236}">
                <a16:creationId xmlns:a16="http://schemas.microsoft.com/office/drawing/2014/main" id="{B0910C0C-8DB0-4BF8-84D7-9D82A8C07640}"/>
              </a:ext>
            </a:extLst>
          </p:cNvPr>
          <p:cNvSpPr/>
          <p:nvPr/>
        </p:nvSpPr>
        <p:spPr>
          <a:xfrm flipV="1">
            <a:off x="7988840" y="3896663"/>
            <a:ext cx="256741" cy="108000"/>
          </a:xfrm>
          <a:prstGeom prst="triangle">
            <a:avLst>
              <a:gd name="adj" fmla="val 45389"/>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四角形: 角を丸くする 81">
            <a:extLst>
              <a:ext uri="{FF2B5EF4-FFF2-40B4-BE49-F238E27FC236}">
                <a16:creationId xmlns:a16="http://schemas.microsoft.com/office/drawing/2014/main" id="{DC7A4623-A256-49DC-9FBD-8D9408342777}"/>
              </a:ext>
            </a:extLst>
          </p:cNvPr>
          <p:cNvSpPr/>
          <p:nvPr/>
        </p:nvSpPr>
        <p:spPr>
          <a:xfrm>
            <a:off x="7217210" y="3025404"/>
            <a:ext cx="1800000" cy="288000"/>
          </a:xfrm>
          <a:prstGeom prst="roundRect">
            <a:avLst/>
          </a:prstGeom>
          <a:solidFill>
            <a:srgbClr val="F2D79C"/>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基本計画書の提出</a:t>
            </a:r>
            <a:endParaRPr kumimoji="1" lang="ja-JP" altLang="en-US" dirty="0"/>
          </a:p>
        </p:txBody>
      </p:sp>
      <p:sp>
        <p:nvSpPr>
          <p:cNvPr id="42" name="四角形: 角を丸くする 84">
            <a:extLst>
              <a:ext uri="{FF2B5EF4-FFF2-40B4-BE49-F238E27FC236}">
                <a16:creationId xmlns:a16="http://schemas.microsoft.com/office/drawing/2014/main" id="{1F7BB79E-B6DC-451C-8AE0-B8F8152FAEF5}"/>
              </a:ext>
            </a:extLst>
          </p:cNvPr>
          <p:cNvSpPr/>
          <p:nvPr/>
        </p:nvSpPr>
        <p:spPr>
          <a:xfrm>
            <a:off x="7217210" y="3533944"/>
            <a:ext cx="1800000" cy="288000"/>
          </a:xfrm>
          <a:prstGeom prst="roundRect">
            <a:avLst/>
          </a:prstGeom>
          <a:solidFill>
            <a:srgbClr val="F2D79C"/>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仮設許可申請書の提出</a:t>
            </a:r>
          </a:p>
        </p:txBody>
      </p:sp>
      <p:sp>
        <p:nvSpPr>
          <p:cNvPr id="43" name="二等辺三角形 42">
            <a:extLst>
              <a:ext uri="{FF2B5EF4-FFF2-40B4-BE49-F238E27FC236}">
                <a16:creationId xmlns:a16="http://schemas.microsoft.com/office/drawing/2014/main" id="{FC3DBC72-F62A-406C-A5D9-3028515B4A4A}"/>
              </a:ext>
            </a:extLst>
          </p:cNvPr>
          <p:cNvSpPr/>
          <p:nvPr/>
        </p:nvSpPr>
        <p:spPr>
          <a:xfrm flipV="1">
            <a:off x="7988840" y="3383445"/>
            <a:ext cx="256741" cy="108000"/>
          </a:xfrm>
          <a:prstGeom prst="triangle">
            <a:avLst>
              <a:gd name="adj" fmla="val 45389"/>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4" name="直線コネクタ 43">
            <a:extLst>
              <a:ext uri="{FF2B5EF4-FFF2-40B4-BE49-F238E27FC236}">
                <a16:creationId xmlns:a16="http://schemas.microsoft.com/office/drawing/2014/main" id="{D90E11DB-326D-472C-A500-6FDE11306059}"/>
              </a:ext>
            </a:extLst>
          </p:cNvPr>
          <p:cNvCxnSpPr>
            <a:cxnSpLocks/>
          </p:cNvCxnSpPr>
          <p:nvPr/>
        </p:nvCxnSpPr>
        <p:spPr>
          <a:xfrm>
            <a:off x="5677366" y="3306695"/>
            <a:ext cx="1548000" cy="0"/>
          </a:xfrm>
          <a:prstGeom prst="line">
            <a:avLst/>
          </a:prstGeom>
          <a:ln w="3175">
            <a:solidFill>
              <a:srgbClr val="5698D3"/>
            </a:solidFill>
          </a:ln>
        </p:spPr>
        <p:style>
          <a:lnRef idx="1">
            <a:schemeClr val="accent1"/>
          </a:lnRef>
          <a:fillRef idx="0">
            <a:schemeClr val="accent1"/>
          </a:fillRef>
          <a:effectRef idx="0">
            <a:schemeClr val="accent1"/>
          </a:effectRef>
          <a:fontRef idx="minor">
            <a:schemeClr val="tx1"/>
          </a:fontRef>
        </p:style>
      </p:cxnSp>
      <p:sp>
        <p:nvSpPr>
          <p:cNvPr id="49" name="フローチャート: 準備 48">
            <a:extLst>
              <a:ext uri="{FF2B5EF4-FFF2-40B4-BE49-F238E27FC236}">
                <a16:creationId xmlns:a16="http://schemas.microsoft.com/office/drawing/2014/main" id="{008DE375-F9B2-4E37-A665-9A3FA2FF0456}"/>
              </a:ext>
            </a:extLst>
          </p:cNvPr>
          <p:cNvSpPr/>
          <p:nvPr/>
        </p:nvSpPr>
        <p:spPr>
          <a:xfrm rot="5400000">
            <a:off x="5868693" y="4585260"/>
            <a:ext cx="396000" cy="648000"/>
          </a:xfrm>
          <a:prstGeom prst="flowChartPreparation">
            <a:avLst/>
          </a:prstGeom>
          <a:solidFill>
            <a:srgbClr val="FFF3F3"/>
          </a:solidFill>
          <a:ln w="3175">
            <a:solidFill>
              <a:srgbClr val="5698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4" name="グループ化 103"/>
          <p:cNvGrpSpPr/>
          <p:nvPr/>
        </p:nvGrpSpPr>
        <p:grpSpPr>
          <a:xfrm>
            <a:off x="6102986" y="3303789"/>
            <a:ext cx="756000" cy="1116000"/>
            <a:chOff x="1418660" y="3619484"/>
            <a:chExt cx="756000" cy="1116000"/>
          </a:xfrm>
        </p:grpSpPr>
        <p:sp>
          <p:nvSpPr>
            <p:cNvPr id="48" name="フローチャート: 準備 47">
              <a:extLst>
                <a:ext uri="{FF2B5EF4-FFF2-40B4-BE49-F238E27FC236}">
                  <a16:creationId xmlns:a16="http://schemas.microsoft.com/office/drawing/2014/main" id="{529A4C8D-74AF-4B57-B1CE-27B020E289F0}"/>
                </a:ext>
              </a:extLst>
            </p:cNvPr>
            <p:cNvSpPr/>
            <p:nvPr/>
          </p:nvSpPr>
          <p:spPr>
            <a:xfrm rot="5400000">
              <a:off x="1245478" y="3835484"/>
              <a:ext cx="1116000" cy="684000"/>
            </a:xfrm>
            <a:prstGeom prst="flowChartPreparation">
              <a:avLst/>
            </a:prstGeom>
            <a:solidFill>
              <a:srgbClr val="FFF3F3"/>
            </a:solidFill>
            <a:ln w="3175">
              <a:solidFill>
                <a:srgbClr val="5698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50" name="テキスト ボックス 49">
              <a:extLst>
                <a:ext uri="{FF2B5EF4-FFF2-40B4-BE49-F238E27FC236}">
                  <a16:creationId xmlns:a16="http://schemas.microsoft.com/office/drawing/2014/main" id="{0D6EEFB9-45EF-4F25-9CA2-B22ACE24144C}"/>
                </a:ext>
              </a:extLst>
            </p:cNvPr>
            <p:cNvSpPr txBox="1"/>
            <p:nvPr/>
          </p:nvSpPr>
          <p:spPr>
            <a:xfrm>
              <a:off x="1418660" y="3884273"/>
              <a:ext cx="756000" cy="461665"/>
            </a:xfrm>
            <a:prstGeom prst="rect">
              <a:avLst/>
            </a:prstGeom>
            <a:noFill/>
          </p:spPr>
          <p:txBody>
            <a:bodyPr wrap="square" rtlCol="0">
              <a:spAutoFit/>
            </a:bodyPr>
            <a:lstStyle/>
            <a:p>
              <a:pPr algn="ctr"/>
              <a:r>
                <a:rPr lang="ja-JP" altLang="en-US" sz="1200" b="1" dirty="0">
                  <a:solidFill>
                    <a:srgbClr val="FF0000"/>
                  </a:solidFill>
                  <a:latin typeface="BIZ UDPゴシック" panose="020B0400000000000000" pitchFamily="50" charset="-128"/>
                  <a:ea typeface="BIZ UDPゴシック" panose="020B0400000000000000" pitchFamily="50" charset="-128"/>
                </a:rPr>
                <a:t>約</a:t>
              </a:r>
              <a:endParaRPr lang="en-US" altLang="ja-JP" sz="1200" b="1" dirty="0">
                <a:solidFill>
                  <a:srgbClr val="FF0000"/>
                </a:solidFill>
                <a:latin typeface="BIZ UDPゴシック" panose="020B0400000000000000" pitchFamily="50" charset="-128"/>
                <a:ea typeface="BIZ UDPゴシック" panose="020B0400000000000000" pitchFamily="50" charset="-128"/>
              </a:endParaRPr>
            </a:p>
            <a:p>
              <a:pPr algn="ctr"/>
              <a:r>
                <a:rPr lang="ja-JP" altLang="en-US" sz="1200" b="1" dirty="0">
                  <a:solidFill>
                    <a:srgbClr val="FF0000"/>
                  </a:solidFill>
                  <a:latin typeface="BIZ UDPゴシック" panose="020B0400000000000000" pitchFamily="50" charset="-128"/>
                  <a:ea typeface="BIZ UDPゴシック" panose="020B0400000000000000" pitchFamily="50" charset="-128"/>
                </a:rPr>
                <a:t>２か月</a:t>
              </a:r>
              <a:endParaRPr lang="en-US" altLang="ja-JP" sz="1200" b="1" dirty="0">
                <a:solidFill>
                  <a:srgbClr val="FF0000"/>
                </a:solidFill>
                <a:latin typeface="BIZ UDPゴシック" panose="020B0400000000000000" pitchFamily="50" charset="-128"/>
                <a:ea typeface="BIZ UDPゴシック" panose="020B0400000000000000" pitchFamily="50" charset="-128"/>
              </a:endParaRPr>
            </a:p>
          </p:txBody>
        </p:sp>
      </p:grpSp>
      <p:grpSp>
        <p:nvGrpSpPr>
          <p:cNvPr id="105" name="グループ化 104"/>
          <p:cNvGrpSpPr/>
          <p:nvPr/>
        </p:nvGrpSpPr>
        <p:grpSpPr>
          <a:xfrm>
            <a:off x="5284464" y="3303789"/>
            <a:ext cx="811995" cy="1116000"/>
            <a:chOff x="420023" y="3619484"/>
            <a:chExt cx="811995" cy="1116000"/>
          </a:xfrm>
        </p:grpSpPr>
        <p:sp>
          <p:nvSpPr>
            <p:cNvPr id="18" name="フローチャート: 準備 17">
              <a:extLst>
                <a:ext uri="{FF2B5EF4-FFF2-40B4-BE49-F238E27FC236}">
                  <a16:creationId xmlns:a16="http://schemas.microsoft.com/office/drawing/2014/main" id="{15B227E1-7B65-43E6-9268-B02EF2405811}"/>
                </a:ext>
              </a:extLst>
            </p:cNvPr>
            <p:cNvSpPr/>
            <p:nvPr/>
          </p:nvSpPr>
          <p:spPr>
            <a:xfrm rot="5400000">
              <a:off x="254868" y="3835484"/>
              <a:ext cx="1116000" cy="684000"/>
            </a:xfrm>
            <a:prstGeom prst="flowChartPreparation">
              <a:avLst/>
            </a:prstGeom>
            <a:solidFill>
              <a:srgbClr val="FFF3F3"/>
            </a:solidFill>
            <a:ln w="3175">
              <a:solidFill>
                <a:srgbClr val="5698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51" name="テキスト ボックス 50">
              <a:extLst>
                <a:ext uri="{FF2B5EF4-FFF2-40B4-BE49-F238E27FC236}">
                  <a16:creationId xmlns:a16="http://schemas.microsoft.com/office/drawing/2014/main" id="{9CEFF870-8859-4EAB-8048-AFA22D557687}"/>
                </a:ext>
              </a:extLst>
            </p:cNvPr>
            <p:cNvSpPr txBox="1"/>
            <p:nvPr/>
          </p:nvSpPr>
          <p:spPr>
            <a:xfrm>
              <a:off x="420023" y="3884273"/>
              <a:ext cx="811995" cy="461665"/>
            </a:xfrm>
            <a:prstGeom prst="rect">
              <a:avLst/>
            </a:prstGeom>
            <a:noFill/>
          </p:spPr>
          <p:txBody>
            <a:bodyPr wrap="square" rtlCol="0">
              <a:spAutoFit/>
            </a:bodyPr>
            <a:lstStyle/>
            <a:p>
              <a:pPr algn="ctr"/>
              <a:r>
                <a:rPr kumimoji="1" lang="ja-JP" altLang="en-US" sz="1200" b="1" dirty="0">
                  <a:solidFill>
                    <a:srgbClr val="FF0000"/>
                  </a:solidFill>
                  <a:latin typeface="BIZ UDPゴシック" panose="020B0400000000000000" pitchFamily="50" charset="-128"/>
                  <a:ea typeface="BIZ UDPゴシック" panose="020B0400000000000000" pitchFamily="50" charset="-128"/>
                </a:rPr>
                <a:t>約</a:t>
              </a:r>
              <a:endParaRPr kumimoji="1" lang="en-US" altLang="ja-JP" sz="1200" b="1" dirty="0">
                <a:solidFill>
                  <a:srgbClr val="FF0000"/>
                </a:solidFill>
                <a:latin typeface="BIZ UDPゴシック" panose="020B0400000000000000" pitchFamily="50" charset="-128"/>
                <a:ea typeface="BIZ UDPゴシック" panose="020B0400000000000000" pitchFamily="50" charset="-128"/>
              </a:endParaRPr>
            </a:p>
            <a:p>
              <a:pPr algn="ctr"/>
              <a:r>
                <a:rPr kumimoji="1" lang="en-US" altLang="ja-JP" sz="1200" b="1" dirty="0">
                  <a:solidFill>
                    <a:srgbClr val="FF0000"/>
                  </a:solidFill>
                  <a:latin typeface="BIZ UDPゴシック" panose="020B0400000000000000" pitchFamily="50" charset="-128"/>
                  <a:ea typeface="BIZ UDPゴシック" panose="020B0400000000000000" pitchFamily="50" charset="-128"/>
                </a:rPr>
                <a:t>1.5</a:t>
              </a:r>
              <a:r>
                <a:rPr kumimoji="1" lang="ja-JP" altLang="en-US" sz="1200" b="1" dirty="0">
                  <a:solidFill>
                    <a:srgbClr val="FF0000"/>
                  </a:solidFill>
                  <a:latin typeface="BIZ UDPゴシック" panose="020B0400000000000000" pitchFamily="50" charset="-128"/>
                  <a:ea typeface="BIZ UDPゴシック" panose="020B0400000000000000" pitchFamily="50" charset="-128"/>
                </a:rPr>
                <a:t>か月</a:t>
              </a:r>
              <a:endParaRPr lang="en-US" altLang="ja-JP" sz="1200" b="1" dirty="0">
                <a:solidFill>
                  <a:srgbClr val="FF0000"/>
                </a:solidFill>
                <a:latin typeface="BIZ UDPゴシック" panose="020B0400000000000000" pitchFamily="50" charset="-128"/>
                <a:ea typeface="BIZ UDPゴシック" panose="020B0400000000000000" pitchFamily="50" charset="-128"/>
              </a:endParaRPr>
            </a:p>
          </p:txBody>
        </p:sp>
      </p:grpSp>
      <p:sp>
        <p:nvSpPr>
          <p:cNvPr id="52" name="テキスト ボックス 51">
            <a:extLst>
              <a:ext uri="{FF2B5EF4-FFF2-40B4-BE49-F238E27FC236}">
                <a16:creationId xmlns:a16="http://schemas.microsoft.com/office/drawing/2014/main" id="{47DC1886-2E19-40CE-8195-C319C0881D9E}"/>
              </a:ext>
            </a:extLst>
          </p:cNvPr>
          <p:cNvSpPr txBox="1"/>
          <p:nvPr/>
        </p:nvSpPr>
        <p:spPr>
          <a:xfrm>
            <a:off x="5701746" y="4781962"/>
            <a:ext cx="790813" cy="276999"/>
          </a:xfrm>
          <a:prstGeom prst="rect">
            <a:avLst/>
          </a:prstGeom>
          <a:noFill/>
          <a:ln>
            <a:noFill/>
          </a:ln>
          <a:effectLst/>
        </p:spPr>
        <p:txBody>
          <a:bodyPr wrap="square" rtlCol="0" anchor="ctr">
            <a:spAutoFit/>
          </a:bodyPr>
          <a:lstStyle/>
          <a:p>
            <a:r>
              <a:rPr lang="ja-JP" altLang="en-US" sz="1200" b="1" dirty="0">
                <a:solidFill>
                  <a:srgbClr val="FF0000"/>
                </a:solidFill>
                <a:latin typeface="BIZ UDPゴシック" panose="020B0400000000000000" pitchFamily="50" charset="-128"/>
                <a:ea typeface="BIZ UDPゴシック" panose="020B0400000000000000" pitchFamily="50" charset="-128"/>
              </a:rPr>
              <a:t>約</a:t>
            </a:r>
            <a:r>
              <a:rPr lang="en-US" altLang="ja-JP" sz="1200" b="1" dirty="0">
                <a:solidFill>
                  <a:srgbClr val="FF0000"/>
                </a:solidFill>
                <a:latin typeface="BIZ UDPゴシック" panose="020B0400000000000000" pitchFamily="50" charset="-128"/>
                <a:ea typeface="BIZ UDPゴシック" panose="020B0400000000000000" pitchFamily="50" charset="-128"/>
              </a:rPr>
              <a:t>10</a:t>
            </a:r>
            <a:r>
              <a:rPr lang="ja-JP" altLang="en-US" sz="1200" b="1" dirty="0">
                <a:solidFill>
                  <a:srgbClr val="FF0000"/>
                </a:solidFill>
                <a:latin typeface="BIZ UDPゴシック" panose="020B0400000000000000" pitchFamily="50" charset="-128"/>
                <a:ea typeface="BIZ UDPゴシック" panose="020B0400000000000000" pitchFamily="50" charset="-128"/>
              </a:rPr>
              <a:t>日</a:t>
            </a:r>
            <a:endParaRPr lang="en-US" altLang="ja-JP" sz="1200" b="1" dirty="0">
              <a:solidFill>
                <a:srgbClr val="FF0000"/>
              </a:solidFill>
              <a:latin typeface="BIZ UDPゴシック" panose="020B0400000000000000" pitchFamily="50" charset="-128"/>
              <a:ea typeface="BIZ UDPゴシック" panose="020B0400000000000000" pitchFamily="50" charset="-128"/>
            </a:endParaRPr>
          </a:p>
        </p:txBody>
      </p:sp>
      <p:sp>
        <p:nvSpPr>
          <p:cNvPr id="53" name="テキスト ボックス 52">
            <a:extLst>
              <a:ext uri="{FF2B5EF4-FFF2-40B4-BE49-F238E27FC236}">
                <a16:creationId xmlns:a16="http://schemas.microsoft.com/office/drawing/2014/main" id="{7C5D9F93-22D9-4AE5-9AD8-78231F166DC0}"/>
              </a:ext>
            </a:extLst>
          </p:cNvPr>
          <p:cNvSpPr txBox="1"/>
          <p:nvPr/>
        </p:nvSpPr>
        <p:spPr>
          <a:xfrm>
            <a:off x="5188429" y="1147538"/>
            <a:ext cx="1795611" cy="769441"/>
          </a:xfrm>
          <a:prstGeom prst="borderCallout1">
            <a:avLst>
              <a:gd name="adj1" fmla="val 99734"/>
              <a:gd name="adj2" fmla="val 10490"/>
              <a:gd name="adj3" fmla="val 300045"/>
              <a:gd name="adj4" fmla="val 22136"/>
            </a:avLst>
          </a:prstGeom>
          <a:noFill/>
          <a:ln w="19050">
            <a:solidFill>
              <a:srgbClr val="FF0000"/>
            </a:solidFill>
          </a:ln>
          <a:effectLst/>
        </p:spPr>
        <p:txBody>
          <a:bodyPr wrap="square" rIns="36000" rtlCol="0" anchor="ctr">
            <a:spAutoFit/>
          </a:bodyPr>
          <a:lstStyle/>
          <a:p>
            <a:r>
              <a:rPr kumimoji="1" lang="ja-JP" altLang="en-US" sz="1100" b="1" dirty="0">
                <a:latin typeface="BIZ UDPゴシック" panose="020B0400000000000000" pitchFamily="50" charset="-128"/>
                <a:ea typeface="BIZ UDPゴシック" panose="020B0400000000000000" pitchFamily="50" charset="-128"/>
              </a:rPr>
              <a:t>延べ面積が</a:t>
            </a:r>
            <a:r>
              <a:rPr kumimoji="1" lang="en-US" altLang="ja-JP" sz="1100" b="1" dirty="0">
                <a:latin typeface="BIZ UDPゴシック" panose="020B0400000000000000" pitchFamily="50" charset="-128"/>
                <a:ea typeface="BIZ UDPゴシック" panose="020B0400000000000000" pitchFamily="50" charset="-128"/>
              </a:rPr>
              <a:t>5,000</a:t>
            </a:r>
            <a:r>
              <a:rPr kumimoji="1" lang="ja-JP" altLang="en-US" sz="1100" b="1" dirty="0">
                <a:latin typeface="BIZ UDPゴシック" panose="020B0400000000000000" pitchFamily="50" charset="-128"/>
                <a:ea typeface="BIZ UDPゴシック" panose="020B0400000000000000" pitchFamily="50" charset="-128"/>
              </a:rPr>
              <a:t>㎡以下で、日本の建築基準法に規定されている一般的な材料や構造を用いる</a:t>
            </a:r>
            <a:r>
              <a:rPr lang="ja-JP" altLang="en-US" sz="1100" b="1" dirty="0">
                <a:latin typeface="BIZ UDPゴシック" panose="020B0400000000000000" pitchFamily="50" charset="-128"/>
                <a:ea typeface="BIZ UDPゴシック" panose="020B0400000000000000" pitchFamily="50" charset="-128"/>
              </a:rPr>
              <a:t>場合</a:t>
            </a:r>
            <a:endParaRPr lang="en-US" altLang="ja-JP" sz="1100" b="1" dirty="0">
              <a:latin typeface="BIZ UDPゴシック" panose="020B0400000000000000" pitchFamily="50" charset="-128"/>
              <a:ea typeface="BIZ UDPゴシック" panose="020B0400000000000000" pitchFamily="50" charset="-128"/>
            </a:endParaRPr>
          </a:p>
        </p:txBody>
      </p:sp>
      <p:sp>
        <p:nvSpPr>
          <p:cNvPr id="55" name="テキスト ボックス 54">
            <a:extLst>
              <a:ext uri="{FF2B5EF4-FFF2-40B4-BE49-F238E27FC236}">
                <a16:creationId xmlns:a16="http://schemas.microsoft.com/office/drawing/2014/main" id="{E775D275-E5CA-47D8-A5BE-403C716A2DD3}"/>
              </a:ext>
            </a:extLst>
          </p:cNvPr>
          <p:cNvSpPr txBox="1"/>
          <p:nvPr/>
        </p:nvSpPr>
        <p:spPr>
          <a:xfrm>
            <a:off x="5635550" y="2001665"/>
            <a:ext cx="1440000" cy="723275"/>
          </a:xfrm>
          <a:prstGeom prst="borderCallout1">
            <a:avLst>
              <a:gd name="adj1" fmla="val 99203"/>
              <a:gd name="adj2" fmla="val 41960"/>
              <a:gd name="adj3" fmla="val 200614"/>
              <a:gd name="adj4" fmla="val 51880"/>
            </a:avLst>
          </a:prstGeom>
          <a:solidFill>
            <a:schemeClr val="bg1"/>
          </a:solidFill>
          <a:ln w="19050">
            <a:solidFill>
              <a:srgbClr val="FF0000"/>
            </a:solidFill>
          </a:ln>
          <a:effectLst/>
        </p:spPr>
        <p:txBody>
          <a:bodyPr wrap="square" rIns="36000" rtlCol="0" anchor="ctr">
            <a:spAutoFit/>
          </a:bodyPr>
          <a:lstStyle/>
          <a:p>
            <a:r>
              <a:rPr lang="ja-JP" altLang="en-US" sz="1100" b="1" dirty="0">
                <a:latin typeface="BIZ UDPゴシック" panose="020B0400000000000000" pitchFamily="50" charset="-128"/>
                <a:ea typeface="BIZ UDPゴシック" panose="020B0400000000000000" pitchFamily="50" charset="-128"/>
              </a:rPr>
              <a:t>上記以外の場合</a:t>
            </a:r>
            <a:endParaRPr lang="en-US" altLang="ja-JP" sz="1100" b="1" dirty="0">
              <a:latin typeface="BIZ UDPゴシック" panose="020B0400000000000000" pitchFamily="50" charset="-128"/>
              <a:ea typeface="BIZ UDPゴシック" panose="020B0400000000000000" pitchFamily="50" charset="-128"/>
            </a:endParaRPr>
          </a:p>
          <a:p>
            <a:r>
              <a:rPr lang="en-US" altLang="ja-JP" sz="1000" dirty="0">
                <a:latin typeface="BIZ UDPゴシック" panose="020B0400000000000000" pitchFamily="50" charset="-128"/>
                <a:ea typeface="BIZ UDPゴシック" panose="020B0400000000000000" pitchFamily="50" charset="-128"/>
              </a:rPr>
              <a:t>ex.</a:t>
            </a:r>
            <a:r>
              <a:rPr lang="ja-JP" altLang="en-US" sz="1000" dirty="0">
                <a:latin typeface="BIZ UDPゴシック" panose="020B0400000000000000" pitchFamily="50" charset="-128"/>
                <a:ea typeface="BIZ UDPゴシック" panose="020B0400000000000000" pitchFamily="50" charset="-128"/>
              </a:rPr>
              <a:t>カーボンファイバーや紙等を構造材料として使用</a:t>
            </a:r>
            <a:endParaRPr lang="en-US" altLang="ja-JP" sz="1000" dirty="0">
              <a:latin typeface="BIZ UDPゴシック" panose="020B0400000000000000" pitchFamily="50" charset="-128"/>
              <a:ea typeface="BIZ UDPゴシック" panose="020B0400000000000000" pitchFamily="50" charset="-128"/>
            </a:endParaRPr>
          </a:p>
        </p:txBody>
      </p:sp>
      <p:sp>
        <p:nvSpPr>
          <p:cNvPr id="56" name="二等辺三角形 55">
            <a:extLst>
              <a:ext uri="{FF2B5EF4-FFF2-40B4-BE49-F238E27FC236}">
                <a16:creationId xmlns:a16="http://schemas.microsoft.com/office/drawing/2014/main" id="{B5AF0B11-5642-4326-97F4-F3F0A1AFEA0D}"/>
              </a:ext>
            </a:extLst>
          </p:cNvPr>
          <p:cNvSpPr/>
          <p:nvPr/>
        </p:nvSpPr>
        <p:spPr>
          <a:xfrm flipV="1">
            <a:off x="10141866" y="3476746"/>
            <a:ext cx="303492" cy="216000"/>
          </a:xfrm>
          <a:prstGeom prst="triangle">
            <a:avLst>
              <a:gd name="adj" fmla="val 45389"/>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二等辺三角形 56">
            <a:extLst>
              <a:ext uri="{FF2B5EF4-FFF2-40B4-BE49-F238E27FC236}">
                <a16:creationId xmlns:a16="http://schemas.microsoft.com/office/drawing/2014/main" id="{E4D7DF73-64E6-4FBC-B166-03B4468E268F}"/>
              </a:ext>
            </a:extLst>
          </p:cNvPr>
          <p:cNvSpPr/>
          <p:nvPr/>
        </p:nvSpPr>
        <p:spPr>
          <a:xfrm flipV="1">
            <a:off x="10141866" y="4015776"/>
            <a:ext cx="303492" cy="216000"/>
          </a:xfrm>
          <a:prstGeom prst="triangle">
            <a:avLst>
              <a:gd name="adj" fmla="val 45389"/>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角丸四角形 58">
            <a:extLst>
              <a:ext uri="{FF2B5EF4-FFF2-40B4-BE49-F238E27FC236}">
                <a16:creationId xmlns:a16="http://schemas.microsoft.com/office/drawing/2014/main" id="{141BC873-427F-4E56-8234-79D7ED3968AE}"/>
              </a:ext>
            </a:extLst>
          </p:cNvPr>
          <p:cNvSpPr/>
          <p:nvPr/>
        </p:nvSpPr>
        <p:spPr>
          <a:xfrm>
            <a:off x="5220041" y="3196216"/>
            <a:ext cx="1764000" cy="1332000"/>
          </a:xfrm>
          <a:prstGeom prst="roundRect">
            <a:avLst>
              <a:gd name="adj" fmla="val 23686"/>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角丸四角形 59">
            <a:extLst>
              <a:ext uri="{FF2B5EF4-FFF2-40B4-BE49-F238E27FC236}">
                <a16:creationId xmlns:a16="http://schemas.microsoft.com/office/drawing/2014/main" id="{A321343C-5D4B-48A5-94D2-33E9CD2B0E45}"/>
              </a:ext>
            </a:extLst>
          </p:cNvPr>
          <p:cNvSpPr/>
          <p:nvPr/>
        </p:nvSpPr>
        <p:spPr>
          <a:xfrm>
            <a:off x="5600860" y="4633166"/>
            <a:ext cx="972000" cy="576000"/>
          </a:xfrm>
          <a:prstGeom prst="roundRect">
            <a:avLst>
              <a:gd name="adj" fmla="val 50000"/>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1" name="直線コネクタ 80">
            <a:extLst>
              <a:ext uri="{FF2B5EF4-FFF2-40B4-BE49-F238E27FC236}">
                <a16:creationId xmlns:a16="http://schemas.microsoft.com/office/drawing/2014/main" id="{AD2E3F86-12C3-466F-A3D9-9A1BF84D1880}"/>
              </a:ext>
            </a:extLst>
          </p:cNvPr>
          <p:cNvCxnSpPr>
            <a:cxnSpLocks/>
          </p:cNvCxnSpPr>
          <p:nvPr/>
        </p:nvCxnSpPr>
        <p:spPr>
          <a:xfrm>
            <a:off x="6053499" y="5106372"/>
            <a:ext cx="3312000" cy="0"/>
          </a:xfrm>
          <a:prstGeom prst="line">
            <a:avLst/>
          </a:prstGeom>
          <a:ln w="3175">
            <a:solidFill>
              <a:srgbClr val="5698D3"/>
            </a:solidFill>
          </a:ln>
        </p:spPr>
        <p:style>
          <a:lnRef idx="1">
            <a:schemeClr val="accent1"/>
          </a:lnRef>
          <a:fillRef idx="0">
            <a:schemeClr val="accent1"/>
          </a:fillRef>
          <a:effectRef idx="0">
            <a:schemeClr val="accent1"/>
          </a:effectRef>
          <a:fontRef idx="minor">
            <a:schemeClr val="tx1"/>
          </a:fontRef>
        </p:style>
      </p:cxnSp>
      <p:sp>
        <p:nvSpPr>
          <p:cNvPr id="54" name="テキスト ボックス 53">
            <a:extLst>
              <a:ext uri="{FF2B5EF4-FFF2-40B4-BE49-F238E27FC236}">
                <a16:creationId xmlns:a16="http://schemas.microsoft.com/office/drawing/2014/main" id="{8EC7DB0A-4BFD-4031-85E5-1019319775D8}"/>
              </a:ext>
            </a:extLst>
          </p:cNvPr>
          <p:cNvSpPr txBox="1"/>
          <p:nvPr/>
        </p:nvSpPr>
        <p:spPr>
          <a:xfrm>
            <a:off x="5899351" y="5696459"/>
            <a:ext cx="5204261" cy="430887"/>
          </a:xfrm>
          <a:prstGeom prst="borderCallout1">
            <a:avLst>
              <a:gd name="adj1" fmla="val 2673"/>
              <a:gd name="adj2" fmla="val 3285"/>
              <a:gd name="adj3" fmla="val -141513"/>
              <a:gd name="adj4" fmla="val 587"/>
            </a:avLst>
          </a:prstGeom>
          <a:solidFill>
            <a:srgbClr val="FFFFFF">
              <a:alpha val="69804"/>
            </a:srgbClr>
          </a:solidFill>
          <a:ln w="19050">
            <a:solidFill>
              <a:srgbClr val="FF0000"/>
            </a:solidFill>
          </a:ln>
          <a:effectLst/>
        </p:spPr>
        <p:txBody>
          <a:bodyPr wrap="square" rtlCol="0" anchor="ctr">
            <a:spAutoFit/>
          </a:bodyPr>
          <a:lstStyle/>
          <a:p>
            <a:pPr marL="271463" indent="-271463"/>
            <a:r>
              <a:rPr lang="ja-JP" altLang="en-US" sz="1100" b="1" dirty="0">
                <a:latin typeface="BIZ UDPゴシック" panose="020B0400000000000000" pitchFamily="50" charset="-128"/>
                <a:ea typeface="BIZ UDPゴシック" panose="020B0400000000000000" pitchFamily="50" charset="-128"/>
              </a:rPr>
              <a:t>仮設建築物許可と並行して指定確認検査機関で確認申請の事前審査を受ける場合</a:t>
            </a:r>
            <a:endParaRPr lang="en-US" altLang="ja-JP" sz="1100" b="1" dirty="0">
              <a:latin typeface="BIZ UDPゴシック" panose="020B0400000000000000" pitchFamily="50" charset="-128"/>
              <a:ea typeface="BIZ UDPゴシック" panose="020B0400000000000000" pitchFamily="50" charset="-128"/>
            </a:endParaRPr>
          </a:p>
          <a:p>
            <a:pPr marL="271463" indent="-271463"/>
            <a:r>
              <a:rPr lang="ja-JP" altLang="en-US" sz="1100" dirty="0">
                <a:latin typeface="BIZ UDPゴシック" panose="020B0400000000000000" pitchFamily="50" charset="-128"/>
                <a:ea typeface="BIZ UDPゴシック" panose="020B0400000000000000" pitchFamily="50" charset="-128"/>
              </a:rPr>
              <a:t>（受けない場合は確認申請後</a:t>
            </a:r>
            <a:r>
              <a:rPr lang="en-US" altLang="ja-JP" sz="1100" dirty="0">
                <a:latin typeface="BIZ UDPゴシック" panose="020B0400000000000000" pitchFamily="50" charset="-128"/>
                <a:ea typeface="BIZ UDPゴシック" panose="020B0400000000000000" pitchFamily="50" charset="-128"/>
              </a:rPr>
              <a:t>35</a:t>
            </a:r>
            <a:r>
              <a:rPr lang="ja-JP" altLang="en-US" sz="1100" dirty="0">
                <a:latin typeface="BIZ UDPゴシック" panose="020B0400000000000000" pitchFamily="50" charset="-128"/>
                <a:ea typeface="BIZ UDPゴシック" panose="020B0400000000000000" pitchFamily="50" charset="-128"/>
              </a:rPr>
              <a:t>日以内</a:t>
            </a: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　</a:t>
            </a:r>
            <a:r>
              <a:rPr kumimoji="1" lang="en-US" altLang="ja-JP" sz="900" dirty="0">
                <a:solidFill>
                  <a:schemeClr val="tx1"/>
                </a:solidFill>
                <a:latin typeface="BIZ UDPゴシック" panose="020B0400000000000000" pitchFamily="50" charset="-128"/>
                <a:ea typeface="BIZ UDPゴシック" panose="020B0400000000000000" pitchFamily="50" charset="-128"/>
              </a:rPr>
              <a:t>※</a:t>
            </a:r>
            <a:r>
              <a:rPr kumimoji="1" lang="ja-JP" altLang="en-US" sz="900" dirty="0">
                <a:solidFill>
                  <a:schemeClr val="tx1"/>
                </a:solidFill>
                <a:latin typeface="BIZ UDPゴシック" panose="020B0400000000000000" pitchFamily="50" charset="-128"/>
                <a:ea typeface="BIZ UDPゴシック" panose="020B0400000000000000" pitchFamily="50" charset="-128"/>
              </a:rPr>
              <a:t>補正等に要する日数は含まない</a:t>
            </a:r>
          </a:p>
        </p:txBody>
      </p:sp>
      <p:grpSp>
        <p:nvGrpSpPr>
          <p:cNvPr id="86" name="グループ化 85">
            <a:extLst>
              <a:ext uri="{FF2B5EF4-FFF2-40B4-BE49-F238E27FC236}">
                <a16:creationId xmlns:a16="http://schemas.microsoft.com/office/drawing/2014/main" id="{FF68A633-6929-0831-4EC0-0FE92B07C5E6}"/>
              </a:ext>
            </a:extLst>
          </p:cNvPr>
          <p:cNvGrpSpPr/>
          <p:nvPr/>
        </p:nvGrpSpPr>
        <p:grpSpPr>
          <a:xfrm>
            <a:off x="7962529" y="2250671"/>
            <a:ext cx="303492" cy="618616"/>
            <a:chOff x="10145313" y="2005565"/>
            <a:chExt cx="303492" cy="618616"/>
          </a:xfrm>
        </p:grpSpPr>
        <p:sp>
          <p:nvSpPr>
            <p:cNvPr id="87" name="二等辺三角形 86">
              <a:extLst>
                <a:ext uri="{FF2B5EF4-FFF2-40B4-BE49-F238E27FC236}">
                  <a16:creationId xmlns:a16="http://schemas.microsoft.com/office/drawing/2014/main" id="{1AE84C72-73FF-9A6B-CF44-4E7D7E5418AB}"/>
                </a:ext>
              </a:extLst>
            </p:cNvPr>
            <p:cNvSpPr/>
            <p:nvPr/>
          </p:nvSpPr>
          <p:spPr>
            <a:xfrm flipV="1">
              <a:off x="10145313" y="2005565"/>
              <a:ext cx="303492" cy="252000"/>
            </a:xfrm>
            <a:prstGeom prst="triangle">
              <a:avLst>
                <a:gd name="adj" fmla="val 45389"/>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二等辺三角形 87">
              <a:extLst>
                <a:ext uri="{FF2B5EF4-FFF2-40B4-BE49-F238E27FC236}">
                  <a16:creationId xmlns:a16="http://schemas.microsoft.com/office/drawing/2014/main" id="{0FE17DFE-DE7F-DFAC-6BAB-1371096918FB}"/>
                </a:ext>
              </a:extLst>
            </p:cNvPr>
            <p:cNvSpPr/>
            <p:nvPr/>
          </p:nvSpPr>
          <p:spPr>
            <a:xfrm flipV="1">
              <a:off x="10145313" y="2372181"/>
              <a:ext cx="303492" cy="252000"/>
            </a:xfrm>
            <a:prstGeom prst="triangle">
              <a:avLst>
                <a:gd name="adj" fmla="val 45389"/>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2" name="四角形: 角を丸くする 97">
            <a:extLst>
              <a:ext uri="{FF2B5EF4-FFF2-40B4-BE49-F238E27FC236}">
                <a16:creationId xmlns:a16="http://schemas.microsoft.com/office/drawing/2014/main" id="{0A8C2894-39C6-424C-8F4E-760059DAE47A}"/>
              </a:ext>
            </a:extLst>
          </p:cNvPr>
          <p:cNvSpPr/>
          <p:nvPr/>
        </p:nvSpPr>
        <p:spPr>
          <a:xfrm>
            <a:off x="2087795" y="2499593"/>
            <a:ext cx="1908000" cy="2151925"/>
          </a:xfrm>
          <a:prstGeom prst="roundRect">
            <a:avLst>
              <a:gd name="adj" fmla="val 5411"/>
            </a:avLst>
          </a:prstGeom>
          <a:solidFill>
            <a:srgbClr val="B4FFE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四角形: 角を丸くする 97">
            <a:extLst>
              <a:ext uri="{FF2B5EF4-FFF2-40B4-BE49-F238E27FC236}">
                <a16:creationId xmlns:a16="http://schemas.microsoft.com/office/drawing/2014/main" id="{0A8C2894-39C6-424C-8F4E-760059DAE47A}"/>
              </a:ext>
            </a:extLst>
          </p:cNvPr>
          <p:cNvSpPr/>
          <p:nvPr/>
        </p:nvSpPr>
        <p:spPr>
          <a:xfrm>
            <a:off x="2087795" y="4940457"/>
            <a:ext cx="1908000" cy="1116000"/>
          </a:xfrm>
          <a:prstGeom prst="roundRect">
            <a:avLst>
              <a:gd name="adj" fmla="val 5411"/>
            </a:avLst>
          </a:prstGeom>
          <a:solidFill>
            <a:srgbClr val="B4FFE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四角形: 角を丸くする 25">
            <a:extLst>
              <a:ext uri="{FF2B5EF4-FFF2-40B4-BE49-F238E27FC236}">
                <a16:creationId xmlns:a16="http://schemas.microsoft.com/office/drawing/2014/main" id="{BCDA665D-C48C-4C9C-82D3-CB0E0F8EBA3A}"/>
              </a:ext>
            </a:extLst>
          </p:cNvPr>
          <p:cNvSpPr/>
          <p:nvPr/>
        </p:nvSpPr>
        <p:spPr>
          <a:xfrm>
            <a:off x="1019692" y="827308"/>
            <a:ext cx="3102947" cy="5436000"/>
          </a:xfrm>
          <a:prstGeom prst="rect">
            <a:avLst/>
          </a:prstGeom>
          <a:noFill/>
          <a:ln w="22225">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5" name="グループ化 84"/>
          <p:cNvGrpSpPr/>
          <p:nvPr/>
        </p:nvGrpSpPr>
        <p:grpSpPr>
          <a:xfrm>
            <a:off x="1296352" y="2939990"/>
            <a:ext cx="756000" cy="1351185"/>
            <a:chOff x="9254060" y="3523929"/>
            <a:chExt cx="756000" cy="972101"/>
          </a:xfrm>
        </p:grpSpPr>
        <p:sp>
          <p:nvSpPr>
            <p:cNvPr id="89" name="フローチャート: 準備 88">
              <a:extLst>
                <a:ext uri="{FF2B5EF4-FFF2-40B4-BE49-F238E27FC236}">
                  <a16:creationId xmlns:a16="http://schemas.microsoft.com/office/drawing/2014/main" id="{949A8F54-7D05-D97F-4AF0-CB0C9E796729}"/>
                </a:ext>
              </a:extLst>
            </p:cNvPr>
            <p:cNvSpPr/>
            <p:nvPr/>
          </p:nvSpPr>
          <p:spPr>
            <a:xfrm rot="5400000">
              <a:off x="9164009" y="3667980"/>
              <a:ext cx="972101" cy="684000"/>
            </a:xfrm>
            <a:prstGeom prst="flowChartPreparation">
              <a:avLst/>
            </a:prstGeom>
            <a:solidFill>
              <a:srgbClr val="FFF3F3"/>
            </a:solidFill>
            <a:ln w="3175">
              <a:solidFill>
                <a:srgbClr val="5698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90" name="テキスト ボックス 89">
              <a:extLst>
                <a:ext uri="{FF2B5EF4-FFF2-40B4-BE49-F238E27FC236}">
                  <a16:creationId xmlns:a16="http://schemas.microsoft.com/office/drawing/2014/main" id="{3F50CD30-22EE-43D6-82EE-A048C677F68E}"/>
                </a:ext>
              </a:extLst>
            </p:cNvPr>
            <p:cNvSpPr txBox="1"/>
            <p:nvPr/>
          </p:nvSpPr>
          <p:spPr>
            <a:xfrm>
              <a:off x="9254060" y="3831270"/>
              <a:ext cx="756000" cy="461665"/>
            </a:xfrm>
            <a:prstGeom prst="rect">
              <a:avLst/>
            </a:prstGeom>
            <a:noFill/>
          </p:spPr>
          <p:txBody>
            <a:bodyPr wrap="square" rtlCol="0">
              <a:spAutoFit/>
            </a:bodyPr>
            <a:lstStyle/>
            <a:p>
              <a:pPr algn="ctr"/>
              <a:r>
                <a:rPr lang="ja-JP" altLang="en-US" sz="1200" b="1" dirty="0">
                  <a:solidFill>
                    <a:srgbClr val="FF0000"/>
                  </a:solidFill>
                  <a:latin typeface="BIZ UDPゴシック" panose="020B0400000000000000" pitchFamily="50" charset="-128"/>
                  <a:ea typeface="BIZ UDPゴシック" panose="020B0400000000000000" pitchFamily="50" charset="-128"/>
                </a:rPr>
                <a:t>約</a:t>
              </a:r>
              <a:endParaRPr lang="en-US" altLang="ja-JP" sz="1200" b="1" dirty="0">
                <a:solidFill>
                  <a:srgbClr val="FF0000"/>
                </a:solidFill>
                <a:latin typeface="BIZ UDPゴシック" panose="020B0400000000000000" pitchFamily="50" charset="-128"/>
                <a:ea typeface="BIZ UDPゴシック" panose="020B0400000000000000" pitchFamily="50" charset="-128"/>
              </a:endParaRPr>
            </a:p>
            <a:p>
              <a:pPr algn="ctr"/>
              <a:r>
                <a:rPr lang="ja-JP" altLang="en-US" sz="1200" b="1" dirty="0">
                  <a:solidFill>
                    <a:srgbClr val="FF0000"/>
                  </a:solidFill>
                  <a:latin typeface="BIZ UDPゴシック" panose="020B0400000000000000" pitchFamily="50" charset="-128"/>
                  <a:ea typeface="BIZ UDPゴシック" panose="020B0400000000000000" pitchFamily="50" charset="-128"/>
                </a:rPr>
                <a:t>３か月</a:t>
              </a:r>
              <a:endParaRPr lang="en-US" altLang="ja-JP" sz="1200" b="1" dirty="0">
                <a:solidFill>
                  <a:srgbClr val="FF0000"/>
                </a:solidFill>
                <a:latin typeface="BIZ UDPゴシック" panose="020B0400000000000000" pitchFamily="50" charset="-128"/>
                <a:ea typeface="BIZ UDPゴシック" panose="020B0400000000000000" pitchFamily="50" charset="-128"/>
              </a:endParaRPr>
            </a:p>
          </p:txBody>
        </p:sp>
      </p:grpSp>
      <p:grpSp>
        <p:nvGrpSpPr>
          <p:cNvPr id="91" name="グループ化 90"/>
          <p:cNvGrpSpPr/>
          <p:nvPr/>
        </p:nvGrpSpPr>
        <p:grpSpPr>
          <a:xfrm>
            <a:off x="1330400" y="5211764"/>
            <a:ext cx="687905" cy="633898"/>
            <a:chOff x="9272780" y="5375054"/>
            <a:chExt cx="687905" cy="633898"/>
          </a:xfrm>
        </p:grpSpPr>
        <p:sp>
          <p:nvSpPr>
            <p:cNvPr id="92" name="フローチャート: 準備 91">
              <a:extLst>
                <a:ext uri="{FF2B5EF4-FFF2-40B4-BE49-F238E27FC236}">
                  <a16:creationId xmlns:a16="http://schemas.microsoft.com/office/drawing/2014/main" id="{BBB1FE2D-E6FC-4A00-7A22-A15686FB74AF}"/>
                </a:ext>
              </a:extLst>
            </p:cNvPr>
            <p:cNvSpPr/>
            <p:nvPr/>
          </p:nvSpPr>
          <p:spPr>
            <a:xfrm rot="5400000">
              <a:off x="9301736" y="5350003"/>
              <a:ext cx="633898" cy="684000"/>
            </a:xfrm>
            <a:prstGeom prst="flowChartPreparation">
              <a:avLst/>
            </a:prstGeom>
            <a:solidFill>
              <a:srgbClr val="FFF3F3"/>
            </a:solidFill>
            <a:ln w="3175">
              <a:solidFill>
                <a:srgbClr val="5698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93" name="テキスト ボックス 92">
              <a:extLst>
                <a:ext uri="{FF2B5EF4-FFF2-40B4-BE49-F238E27FC236}">
                  <a16:creationId xmlns:a16="http://schemas.microsoft.com/office/drawing/2014/main" id="{BCA11F0C-3657-4CC5-9227-0A45BEAEC787}"/>
                </a:ext>
              </a:extLst>
            </p:cNvPr>
            <p:cNvSpPr txBox="1"/>
            <p:nvPr/>
          </p:nvSpPr>
          <p:spPr>
            <a:xfrm>
              <a:off x="9272780" y="5469906"/>
              <a:ext cx="648000" cy="461665"/>
            </a:xfrm>
            <a:prstGeom prst="rect">
              <a:avLst/>
            </a:prstGeom>
            <a:noFill/>
          </p:spPr>
          <p:txBody>
            <a:bodyPr wrap="square" rtlCol="0">
              <a:spAutoFit/>
            </a:bodyPr>
            <a:lstStyle/>
            <a:p>
              <a:pPr algn="ctr"/>
              <a:r>
                <a:rPr lang="en-US" altLang="ja-JP" sz="1200" b="1" dirty="0">
                  <a:solidFill>
                    <a:srgbClr val="FF0000"/>
                  </a:solidFill>
                  <a:latin typeface="BIZ UDPゴシック" panose="020B0400000000000000" pitchFamily="50" charset="-128"/>
                  <a:ea typeface="BIZ UDPゴシック" panose="020B0400000000000000" pitchFamily="50" charset="-128"/>
                </a:rPr>
                <a:t>35</a:t>
              </a:r>
              <a:r>
                <a:rPr lang="ja-JP" altLang="en-US" sz="1200" b="1" dirty="0">
                  <a:solidFill>
                    <a:srgbClr val="FF0000"/>
                  </a:solidFill>
                  <a:latin typeface="BIZ UDPゴシック" panose="020B0400000000000000" pitchFamily="50" charset="-128"/>
                  <a:ea typeface="BIZ UDPゴシック" panose="020B0400000000000000" pitchFamily="50" charset="-128"/>
                </a:rPr>
                <a:t>日</a:t>
              </a:r>
              <a:endParaRPr lang="en-US" altLang="ja-JP" sz="1200" b="1" dirty="0">
                <a:solidFill>
                  <a:srgbClr val="FF0000"/>
                </a:solidFill>
                <a:latin typeface="BIZ UDPゴシック" panose="020B0400000000000000" pitchFamily="50" charset="-128"/>
                <a:ea typeface="BIZ UDPゴシック" panose="020B0400000000000000" pitchFamily="50" charset="-128"/>
              </a:endParaRPr>
            </a:p>
            <a:p>
              <a:pPr algn="ctr"/>
              <a:r>
                <a:rPr lang="ja-JP" altLang="en-US" sz="1200" b="1" dirty="0">
                  <a:solidFill>
                    <a:srgbClr val="FF0000"/>
                  </a:solidFill>
                  <a:latin typeface="BIZ UDPゴシック" panose="020B0400000000000000" pitchFamily="50" charset="-128"/>
                  <a:ea typeface="BIZ UDPゴシック" panose="020B0400000000000000" pitchFamily="50" charset="-128"/>
                </a:rPr>
                <a:t>以内</a:t>
              </a:r>
              <a:endParaRPr lang="en-US" altLang="ja-JP" sz="1200" b="1" dirty="0">
                <a:solidFill>
                  <a:srgbClr val="FF0000"/>
                </a:solidFill>
                <a:latin typeface="BIZ UDPゴシック" panose="020B0400000000000000" pitchFamily="50" charset="-128"/>
                <a:ea typeface="BIZ UDPゴシック" panose="020B0400000000000000" pitchFamily="50" charset="-128"/>
              </a:endParaRPr>
            </a:p>
          </p:txBody>
        </p:sp>
      </p:grpSp>
      <p:sp>
        <p:nvSpPr>
          <p:cNvPr id="94" name="角丸四角形 93">
            <a:extLst>
              <a:ext uri="{FF2B5EF4-FFF2-40B4-BE49-F238E27FC236}">
                <a16:creationId xmlns:a16="http://schemas.microsoft.com/office/drawing/2014/main" id="{4C6A12A9-A667-420F-B5C7-EE7E906E19B4}"/>
              </a:ext>
            </a:extLst>
          </p:cNvPr>
          <p:cNvSpPr/>
          <p:nvPr/>
        </p:nvSpPr>
        <p:spPr>
          <a:xfrm>
            <a:off x="1200816" y="2850940"/>
            <a:ext cx="936000" cy="1511498"/>
          </a:xfrm>
          <a:prstGeom prst="roundRect">
            <a:avLst>
              <a:gd name="adj" fmla="val 33042"/>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テキスト ボックス 94">
            <a:extLst>
              <a:ext uri="{FF2B5EF4-FFF2-40B4-BE49-F238E27FC236}">
                <a16:creationId xmlns:a16="http://schemas.microsoft.com/office/drawing/2014/main" id="{A1F2E134-0EBE-BBD2-9E4B-0FDABF868BD9}"/>
              </a:ext>
            </a:extLst>
          </p:cNvPr>
          <p:cNvSpPr txBox="1"/>
          <p:nvPr/>
        </p:nvSpPr>
        <p:spPr>
          <a:xfrm>
            <a:off x="2449257" y="3703991"/>
            <a:ext cx="1185077" cy="277713"/>
          </a:xfrm>
          <a:prstGeom prst="roundRect">
            <a:avLst>
              <a:gd name="adj" fmla="val 30055"/>
            </a:avLst>
          </a:prstGeom>
          <a:noFill/>
          <a:ln>
            <a:noFill/>
          </a:ln>
          <a:effectLst/>
        </p:spPr>
        <p:txBody>
          <a:bodyPr wrap="square" lIns="91440" tIns="45720" rIns="91440" bIns="45720" rtlCol="0" anchor="ctr">
            <a:spAutoFit/>
          </a:bodyPr>
          <a:lstStyle/>
          <a:p>
            <a:pPr algn="ctr"/>
            <a:r>
              <a:rPr lang="ja-JP" altLang="en-US" sz="900" dirty="0">
                <a:latin typeface="BIZ UDPゴシック" panose="020B0400000000000000" pitchFamily="50" charset="-128"/>
                <a:ea typeface="BIZ UDPゴシック"/>
              </a:rPr>
              <a:t>建築審査会の同意</a:t>
            </a:r>
            <a:endParaRPr lang="ja-JP" sz="1200" dirty="0"/>
          </a:p>
        </p:txBody>
      </p:sp>
      <p:sp>
        <p:nvSpPr>
          <p:cNvPr id="96" name="テキスト ボックス 95">
            <a:extLst>
              <a:ext uri="{FF2B5EF4-FFF2-40B4-BE49-F238E27FC236}">
                <a16:creationId xmlns:a16="http://schemas.microsoft.com/office/drawing/2014/main" id="{160CD116-F325-B56A-A368-DBCAA8170178}"/>
              </a:ext>
            </a:extLst>
          </p:cNvPr>
          <p:cNvSpPr txBox="1"/>
          <p:nvPr/>
        </p:nvSpPr>
        <p:spPr>
          <a:xfrm>
            <a:off x="2177795" y="5712169"/>
            <a:ext cx="1728000" cy="252000"/>
          </a:xfrm>
          <a:prstGeom prst="roundRect">
            <a:avLst/>
          </a:prstGeom>
          <a:solidFill>
            <a:srgbClr val="F2D79C"/>
          </a:solidFill>
          <a:ln>
            <a:solidFill>
              <a:schemeClr val="tx1">
                <a:lumMod val="50000"/>
                <a:lumOff val="50000"/>
              </a:schemeClr>
            </a:solidFill>
          </a:ln>
          <a:effectLst>
            <a:outerShdw blurRad="50800" dist="38100" dir="2700000" algn="tl" rotWithShape="0">
              <a:prstClr val="black">
                <a:alpha val="40000"/>
              </a:prstClr>
            </a:outerShdw>
          </a:effectLst>
        </p:spPr>
        <p:txBody>
          <a:bodyPr wrap="square" rtlCol="0" anchor="ctr">
            <a:spAutoFit/>
          </a:bodyPr>
          <a:lstStyle/>
          <a:p>
            <a:pPr algn="ctr"/>
            <a:r>
              <a:rPr kumimoji="1" lang="ja-JP" altLang="en-US" sz="1100" dirty="0">
                <a:latin typeface="BIZ UDPゴシック" panose="020B0400000000000000" pitchFamily="50" charset="-128"/>
                <a:ea typeface="BIZ UDPゴシック" panose="020B0400000000000000" pitchFamily="50" charset="-128"/>
              </a:rPr>
              <a:t>確認済証交付</a:t>
            </a:r>
          </a:p>
        </p:txBody>
      </p:sp>
      <p:sp>
        <p:nvSpPr>
          <p:cNvPr id="97" name="テキスト ボックス 96">
            <a:extLst>
              <a:ext uri="{FF2B5EF4-FFF2-40B4-BE49-F238E27FC236}">
                <a16:creationId xmlns:a16="http://schemas.microsoft.com/office/drawing/2014/main" id="{C1FAA3D6-F715-A628-339A-47DE25941698}"/>
              </a:ext>
            </a:extLst>
          </p:cNvPr>
          <p:cNvSpPr txBox="1"/>
          <p:nvPr/>
        </p:nvSpPr>
        <p:spPr>
          <a:xfrm>
            <a:off x="2177795" y="5001193"/>
            <a:ext cx="1728000" cy="252000"/>
          </a:xfrm>
          <a:prstGeom prst="roundRect">
            <a:avLst>
              <a:gd name="adj" fmla="val 18715"/>
            </a:avLst>
          </a:prstGeom>
          <a:solidFill>
            <a:srgbClr val="F2D79C"/>
          </a:solidFill>
          <a:ln>
            <a:solidFill>
              <a:schemeClr val="tx1">
                <a:lumMod val="50000"/>
                <a:lumOff val="50000"/>
              </a:schemeClr>
            </a:solidFill>
          </a:ln>
          <a:effectLst>
            <a:outerShdw blurRad="50800" dist="38100" dir="2700000" algn="tl" rotWithShape="0">
              <a:prstClr val="black">
                <a:alpha val="40000"/>
              </a:prstClr>
            </a:outerShdw>
          </a:effectLst>
        </p:spPr>
        <p:txBody>
          <a:bodyPr wrap="square" rtlCol="0" anchor="ctr">
            <a:spAutoFit/>
          </a:bodyPr>
          <a:lstStyle/>
          <a:p>
            <a:pPr algn="ctr"/>
            <a:r>
              <a:rPr kumimoji="1" lang="ja-JP" altLang="en-US" sz="1100" dirty="0">
                <a:latin typeface="BIZ UDPゴシック" panose="020B0400000000000000" pitchFamily="50" charset="-128"/>
                <a:ea typeface="BIZ UDPゴシック" panose="020B0400000000000000" pitchFamily="50" charset="-128"/>
              </a:rPr>
              <a:t>確認申請</a:t>
            </a:r>
          </a:p>
        </p:txBody>
      </p:sp>
      <p:sp>
        <p:nvSpPr>
          <p:cNvPr id="98" name="二等辺三角形 97">
            <a:extLst>
              <a:ext uri="{FF2B5EF4-FFF2-40B4-BE49-F238E27FC236}">
                <a16:creationId xmlns:a16="http://schemas.microsoft.com/office/drawing/2014/main" id="{33ACC79C-5A3C-8C41-CCD5-BE243F1D6F99}"/>
              </a:ext>
            </a:extLst>
          </p:cNvPr>
          <p:cNvSpPr/>
          <p:nvPr/>
        </p:nvSpPr>
        <p:spPr>
          <a:xfrm flipV="1">
            <a:off x="2890049" y="5380272"/>
            <a:ext cx="303492" cy="252000"/>
          </a:xfrm>
          <a:prstGeom prst="triangle">
            <a:avLst>
              <a:gd name="adj" fmla="val 45389"/>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テキスト ボックス 98">
            <a:extLst>
              <a:ext uri="{FF2B5EF4-FFF2-40B4-BE49-F238E27FC236}">
                <a16:creationId xmlns:a16="http://schemas.microsoft.com/office/drawing/2014/main" id="{E09C667E-A90B-E478-D9C0-A6A812F6D20C}"/>
              </a:ext>
            </a:extLst>
          </p:cNvPr>
          <p:cNvSpPr txBox="1"/>
          <p:nvPr/>
        </p:nvSpPr>
        <p:spPr>
          <a:xfrm>
            <a:off x="2177795" y="4323542"/>
            <a:ext cx="1728000" cy="252000"/>
          </a:xfrm>
          <a:prstGeom prst="roundRect">
            <a:avLst/>
          </a:prstGeom>
          <a:solidFill>
            <a:srgbClr val="F2D79C"/>
          </a:solidFill>
          <a:ln>
            <a:solidFill>
              <a:schemeClr val="tx1">
                <a:lumMod val="50000"/>
                <a:lumOff val="50000"/>
              </a:schemeClr>
            </a:solidFill>
          </a:ln>
          <a:effectLst>
            <a:outerShdw blurRad="50800" dist="38100" dir="2700000" algn="tl" rotWithShape="0">
              <a:prstClr val="black">
                <a:alpha val="40000"/>
              </a:prstClr>
            </a:outerShdw>
          </a:effectLst>
        </p:spPr>
        <p:txBody>
          <a:bodyPr wrap="square" rtlCol="0" anchor="ctr">
            <a:spAutoFit/>
          </a:bodyPr>
          <a:lstStyle/>
          <a:p>
            <a:pPr algn="ctr"/>
            <a:r>
              <a:rPr kumimoji="1" lang="ja-JP" altLang="en-US" sz="1100" dirty="0">
                <a:latin typeface="BIZ UDPゴシック" panose="020B0400000000000000" pitchFamily="50" charset="-128"/>
                <a:ea typeface="BIZ UDPゴシック" panose="020B0400000000000000" pitchFamily="50" charset="-128"/>
              </a:rPr>
              <a:t>許可通知書交付</a:t>
            </a:r>
          </a:p>
        </p:txBody>
      </p:sp>
      <p:sp>
        <p:nvSpPr>
          <p:cNvPr id="100" name="二等辺三角形 99">
            <a:extLst>
              <a:ext uri="{FF2B5EF4-FFF2-40B4-BE49-F238E27FC236}">
                <a16:creationId xmlns:a16="http://schemas.microsoft.com/office/drawing/2014/main" id="{0F742FC5-0A46-6DEB-D6CD-3A186EA1CA4A}"/>
              </a:ext>
            </a:extLst>
          </p:cNvPr>
          <p:cNvSpPr/>
          <p:nvPr/>
        </p:nvSpPr>
        <p:spPr>
          <a:xfrm flipV="1">
            <a:off x="2890049" y="4676819"/>
            <a:ext cx="303492" cy="252000"/>
          </a:xfrm>
          <a:prstGeom prst="triangle">
            <a:avLst>
              <a:gd name="adj" fmla="val 45389"/>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二等辺三角形 100">
            <a:extLst>
              <a:ext uri="{FF2B5EF4-FFF2-40B4-BE49-F238E27FC236}">
                <a16:creationId xmlns:a16="http://schemas.microsoft.com/office/drawing/2014/main" id="{A7CCCF0B-AA84-005A-F43D-65BE68E94ACE}"/>
              </a:ext>
            </a:extLst>
          </p:cNvPr>
          <p:cNvSpPr/>
          <p:nvPr/>
        </p:nvSpPr>
        <p:spPr>
          <a:xfrm flipV="1">
            <a:off x="2890049" y="3991151"/>
            <a:ext cx="303492" cy="252000"/>
          </a:xfrm>
          <a:prstGeom prst="triangle">
            <a:avLst>
              <a:gd name="adj" fmla="val 45389"/>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二等辺三角形 101">
            <a:extLst>
              <a:ext uri="{FF2B5EF4-FFF2-40B4-BE49-F238E27FC236}">
                <a16:creationId xmlns:a16="http://schemas.microsoft.com/office/drawing/2014/main" id="{1F2659A4-A6A4-5F79-0706-55DCAF61B7B3}"/>
              </a:ext>
            </a:extLst>
          </p:cNvPr>
          <p:cNvSpPr/>
          <p:nvPr/>
        </p:nvSpPr>
        <p:spPr>
          <a:xfrm flipV="1">
            <a:off x="2890049" y="3431056"/>
            <a:ext cx="303492" cy="252000"/>
          </a:xfrm>
          <a:prstGeom prst="triangle">
            <a:avLst>
              <a:gd name="adj" fmla="val 45389"/>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テキスト ボックス 102">
            <a:extLst>
              <a:ext uri="{FF2B5EF4-FFF2-40B4-BE49-F238E27FC236}">
                <a16:creationId xmlns:a16="http://schemas.microsoft.com/office/drawing/2014/main" id="{54DE9C4D-AC49-A080-BFAA-B2F04075EE2E}"/>
              </a:ext>
            </a:extLst>
          </p:cNvPr>
          <p:cNvSpPr txBox="1"/>
          <p:nvPr/>
        </p:nvSpPr>
        <p:spPr>
          <a:xfrm>
            <a:off x="2177795" y="2598940"/>
            <a:ext cx="1728000" cy="252000"/>
          </a:xfrm>
          <a:prstGeom prst="roundRect">
            <a:avLst/>
          </a:prstGeom>
          <a:solidFill>
            <a:srgbClr val="F2D79C"/>
          </a:solidFill>
          <a:ln>
            <a:solidFill>
              <a:schemeClr val="tx1">
                <a:lumMod val="50000"/>
                <a:lumOff val="50000"/>
              </a:schemeClr>
            </a:solidFill>
          </a:ln>
          <a:effectLst>
            <a:outerShdw blurRad="50800" dist="38100" dir="2700000" algn="tl" rotWithShape="0">
              <a:prstClr val="black">
                <a:alpha val="40000"/>
              </a:prstClr>
            </a:outerShdw>
          </a:effectLst>
        </p:spPr>
        <p:txBody>
          <a:bodyPr wrap="square" rtlCol="0" anchor="ctr">
            <a:spAutoFit/>
          </a:bodyPr>
          <a:lstStyle/>
          <a:p>
            <a:pPr algn="ctr"/>
            <a:r>
              <a:rPr lang="ja-JP" altLang="en-US" sz="1100" dirty="0">
                <a:latin typeface="BIZ UDPゴシック" panose="020B0400000000000000" pitchFamily="50" charset="-128"/>
                <a:ea typeface="BIZ UDPゴシック" panose="020B0400000000000000" pitchFamily="50" charset="-128"/>
              </a:rPr>
              <a:t>仮設許可申請</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108" name="角丸四角形 107">
            <a:extLst>
              <a:ext uri="{FF2B5EF4-FFF2-40B4-BE49-F238E27FC236}">
                <a16:creationId xmlns:a16="http://schemas.microsoft.com/office/drawing/2014/main" id="{665547BE-345B-4D5E-9324-17402FDE3984}"/>
              </a:ext>
            </a:extLst>
          </p:cNvPr>
          <p:cNvSpPr/>
          <p:nvPr/>
        </p:nvSpPr>
        <p:spPr>
          <a:xfrm>
            <a:off x="1218816" y="5132099"/>
            <a:ext cx="900000" cy="792000"/>
          </a:xfrm>
          <a:prstGeom prst="roundRect">
            <a:avLst>
              <a:gd name="adj" fmla="val 37237"/>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テキスト ボックス 110">
            <a:extLst>
              <a:ext uri="{FF2B5EF4-FFF2-40B4-BE49-F238E27FC236}">
                <a16:creationId xmlns:a16="http://schemas.microsoft.com/office/drawing/2014/main" id="{F7FCD4B9-3263-D570-2522-F1B76822BD6F}"/>
              </a:ext>
            </a:extLst>
          </p:cNvPr>
          <p:cNvSpPr txBox="1"/>
          <p:nvPr/>
        </p:nvSpPr>
        <p:spPr>
          <a:xfrm>
            <a:off x="1940272" y="902552"/>
            <a:ext cx="2203046" cy="523220"/>
          </a:xfrm>
          <a:prstGeom prst="rect">
            <a:avLst/>
          </a:prstGeom>
          <a:noFill/>
          <a:ln>
            <a:noFill/>
          </a:ln>
          <a:effectLst/>
        </p:spPr>
        <p:txBody>
          <a:bodyPr wrap="square" lIns="91440" tIns="36000" rIns="91440" bIns="45720" rtlCol="0" anchor="ctr">
            <a:spAutoFit/>
          </a:bodyPr>
          <a:lstStyle/>
          <a:p>
            <a:pPr algn="ctr"/>
            <a:r>
              <a:rPr lang="en-US" altLang="ja-JP" sz="1400" b="1" dirty="0">
                <a:latin typeface="BIZ UDPゴシック" panose="020B0400000000000000" pitchFamily="50" charset="-128"/>
                <a:ea typeface="BIZ UDPゴシック" panose="020B0400000000000000" pitchFamily="50" charset="-128"/>
              </a:rPr>
              <a:t>【</a:t>
            </a:r>
            <a:r>
              <a:rPr lang="ja-JP" altLang="en-US" sz="1400" b="1" dirty="0">
                <a:latin typeface="BIZ UDPゴシック" panose="020B0400000000000000" pitchFamily="50" charset="-128"/>
                <a:ea typeface="BIZ UDPゴシック" panose="020B0400000000000000" pitchFamily="50" charset="-128"/>
              </a:rPr>
              <a:t>仮設建築物許可</a:t>
            </a:r>
            <a:r>
              <a:rPr lang="en-US" altLang="ja-JP" sz="1400" b="1" dirty="0">
                <a:latin typeface="BIZ UDPゴシック" panose="020B0400000000000000" pitchFamily="50" charset="-128"/>
                <a:ea typeface="BIZ UDPゴシック" panose="020B0400000000000000" pitchFamily="50" charset="-128"/>
              </a:rPr>
              <a:t>】</a:t>
            </a:r>
          </a:p>
          <a:p>
            <a:pPr algn="ctr"/>
            <a:r>
              <a:rPr lang="en-US" altLang="ja-JP" sz="1400" b="1" dirty="0">
                <a:latin typeface="BIZ UDPゴシック" panose="020B0400000000000000" pitchFamily="50" charset="-128"/>
                <a:ea typeface="BIZ UDPゴシック" panose="020B0400000000000000" pitchFamily="50" charset="-128"/>
              </a:rPr>
              <a:t>【</a:t>
            </a:r>
            <a:r>
              <a:rPr lang="ja-JP" altLang="en-US" sz="1400" b="1" dirty="0">
                <a:latin typeface="BIZ UDPゴシック" panose="020B0400000000000000" pitchFamily="50" charset="-128"/>
                <a:ea typeface="BIZ UDPゴシック" panose="020B0400000000000000" pitchFamily="50" charset="-128"/>
              </a:rPr>
              <a:t>建築確認申請</a:t>
            </a:r>
            <a:r>
              <a:rPr lang="en-US" altLang="ja-JP" sz="1400" b="1" dirty="0">
                <a:latin typeface="BIZ UDPゴシック" panose="020B0400000000000000" pitchFamily="50" charset="-128"/>
                <a:ea typeface="BIZ UDPゴシック" panose="020B0400000000000000" pitchFamily="50" charset="-128"/>
              </a:rPr>
              <a:t>】</a:t>
            </a:r>
          </a:p>
        </p:txBody>
      </p:sp>
      <p:sp>
        <p:nvSpPr>
          <p:cNvPr id="113" name="二等辺三角形 112">
            <a:extLst>
              <a:ext uri="{FF2B5EF4-FFF2-40B4-BE49-F238E27FC236}">
                <a16:creationId xmlns:a16="http://schemas.microsoft.com/office/drawing/2014/main" id="{0D06E295-F687-86F8-45DD-059DF31977CA}"/>
              </a:ext>
            </a:extLst>
          </p:cNvPr>
          <p:cNvSpPr/>
          <p:nvPr/>
        </p:nvSpPr>
        <p:spPr>
          <a:xfrm flipV="1">
            <a:off x="2904186" y="3022175"/>
            <a:ext cx="303492" cy="252000"/>
          </a:xfrm>
          <a:prstGeom prst="triangle">
            <a:avLst>
              <a:gd name="adj" fmla="val 45389"/>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4" name="グループ化 113">
            <a:extLst>
              <a:ext uri="{FF2B5EF4-FFF2-40B4-BE49-F238E27FC236}">
                <a16:creationId xmlns:a16="http://schemas.microsoft.com/office/drawing/2014/main" id="{0DB1EF80-4EAE-90B6-6478-06A784727096}"/>
              </a:ext>
            </a:extLst>
          </p:cNvPr>
          <p:cNvGrpSpPr/>
          <p:nvPr/>
        </p:nvGrpSpPr>
        <p:grpSpPr>
          <a:xfrm>
            <a:off x="2885539" y="1842275"/>
            <a:ext cx="303492" cy="618616"/>
            <a:chOff x="10145313" y="2005565"/>
            <a:chExt cx="303492" cy="618616"/>
          </a:xfrm>
        </p:grpSpPr>
        <p:sp>
          <p:nvSpPr>
            <p:cNvPr id="115" name="二等辺三角形 114">
              <a:extLst>
                <a:ext uri="{FF2B5EF4-FFF2-40B4-BE49-F238E27FC236}">
                  <a16:creationId xmlns:a16="http://schemas.microsoft.com/office/drawing/2014/main" id="{F5B50E56-2836-D713-067B-FC4D1F6F8AA5}"/>
                </a:ext>
              </a:extLst>
            </p:cNvPr>
            <p:cNvSpPr/>
            <p:nvPr/>
          </p:nvSpPr>
          <p:spPr>
            <a:xfrm flipV="1">
              <a:off x="10145313" y="2005565"/>
              <a:ext cx="303492" cy="252000"/>
            </a:xfrm>
            <a:prstGeom prst="triangle">
              <a:avLst>
                <a:gd name="adj" fmla="val 45389"/>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二等辺三角形 115">
              <a:extLst>
                <a:ext uri="{FF2B5EF4-FFF2-40B4-BE49-F238E27FC236}">
                  <a16:creationId xmlns:a16="http://schemas.microsoft.com/office/drawing/2014/main" id="{F0F2E1DA-69CC-B8FE-730F-5559EECD2DB2}"/>
                </a:ext>
              </a:extLst>
            </p:cNvPr>
            <p:cNvSpPr/>
            <p:nvPr/>
          </p:nvSpPr>
          <p:spPr>
            <a:xfrm flipV="1">
              <a:off x="10145313" y="2372181"/>
              <a:ext cx="303492" cy="252000"/>
            </a:xfrm>
            <a:prstGeom prst="triangle">
              <a:avLst>
                <a:gd name="adj" fmla="val 45389"/>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7" name="テキスト ボックス 116">
            <a:extLst>
              <a:ext uri="{FF2B5EF4-FFF2-40B4-BE49-F238E27FC236}">
                <a16:creationId xmlns:a16="http://schemas.microsoft.com/office/drawing/2014/main" id="{88DC14A6-0B2B-3455-C181-A26DC09F9201}"/>
              </a:ext>
            </a:extLst>
          </p:cNvPr>
          <p:cNvSpPr txBox="1"/>
          <p:nvPr/>
        </p:nvSpPr>
        <p:spPr>
          <a:xfrm>
            <a:off x="2203299" y="1497708"/>
            <a:ext cx="1620000" cy="252000"/>
          </a:xfrm>
          <a:prstGeom prst="rect">
            <a:avLst/>
          </a:prstGeom>
          <a:solidFill>
            <a:srgbClr val="DCEDD3"/>
          </a:solidFill>
          <a:ln>
            <a:solidFill>
              <a:schemeClr val="tx1">
                <a:lumMod val="50000"/>
                <a:lumOff val="50000"/>
              </a:schemeClr>
            </a:solidFill>
          </a:ln>
          <a:effectLst>
            <a:outerShdw blurRad="50800" dist="38100" dir="2700000" algn="tl" rotWithShape="0">
              <a:prstClr val="black">
                <a:alpha val="40000"/>
              </a:prstClr>
            </a:outerShdw>
          </a:effectLst>
        </p:spPr>
        <p:txBody>
          <a:bodyPr wrap="square" rtlCol="0" anchor="ctr">
            <a:spAutoFit/>
          </a:bodyPr>
          <a:lstStyle/>
          <a:p>
            <a:pPr algn="ctr"/>
            <a:r>
              <a:rPr lang="ja-JP" altLang="en-US" sz="1100" dirty="0">
                <a:latin typeface="BIZ UDPゴシック" panose="020B0400000000000000" pitchFamily="50" charset="-128"/>
                <a:ea typeface="BIZ UDPゴシック" panose="020B0400000000000000" pitchFamily="50" charset="-128"/>
              </a:rPr>
              <a:t>必要に応じ事前協議等</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118" name="四角形: 角を丸くする 25">
            <a:extLst>
              <a:ext uri="{FF2B5EF4-FFF2-40B4-BE49-F238E27FC236}">
                <a16:creationId xmlns:a16="http://schemas.microsoft.com/office/drawing/2014/main" id="{BCDA665D-C48C-4C9C-82D3-CB0E0F8EBA3A}"/>
              </a:ext>
            </a:extLst>
          </p:cNvPr>
          <p:cNvSpPr/>
          <p:nvPr/>
        </p:nvSpPr>
        <p:spPr>
          <a:xfrm>
            <a:off x="5082839" y="827308"/>
            <a:ext cx="6554979" cy="5436000"/>
          </a:xfrm>
          <a:prstGeom prst="rect">
            <a:avLst/>
          </a:prstGeom>
          <a:noFill/>
          <a:ln w="22225">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下カーブ矢印 1"/>
          <p:cNvSpPr/>
          <p:nvPr/>
        </p:nvSpPr>
        <p:spPr>
          <a:xfrm>
            <a:off x="1723818" y="1929514"/>
            <a:ext cx="3755604" cy="1253342"/>
          </a:xfrm>
          <a:custGeom>
            <a:avLst/>
            <a:gdLst>
              <a:gd name="connsiteX0" fmla="*/ 3439191 w 3656086"/>
              <a:gd name="connsiteY0" fmla="*/ 867579 h 867579"/>
              <a:gd name="connsiteX1" fmla="*/ 3169414 w 3656086"/>
              <a:gd name="connsiteY1" fmla="*/ 650684 h 867579"/>
              <a:gd name="connsiteX2" fmla="*/ 3277861 w 3656086"/>
              <a:gd name="connsiteY2" fmla="*/ 650684 h 867579"/>
              <a:gd name="connsiteX3" fmla="*/ 1665372 w 3656086"/>
              <a:gd name="connsiteY3" fmla="*/ 0 h 867579"/>
              <a:gd name="connsiteX4" fmla="*/ 1882267 w 3656086"/>
              <a:gd name="connsiteY4" fmla="*/ 0 h 867579"/>
              <a:gd name="connsiteX5" fmla="*/ 3494756 w 3656086"/>
              <a:gd name="connsiteY5" fmla="*/ 650684 h 867579"/>
              <a:gd name="connsiteX6" fmla="*/ 3603204 w 3656086"/>
              <a:gd name="connsiteY6" fmla="*/ 650684 h 867579"/>
              <a:gd name="connsiteX7" fmla="*/ 3439191 w 3656086"/>
              <a:gd name="connsiteY7" fmla="*/ 867579 h 867579"/>
              <a:gd name="connsiteX0" fmla="*/ 1773819 w 3656086"/>
              <a:gd name="connsiteY0" fmla="*/ 1841 h 867579"/>
              <a:gd name="connsiteX1" fmla="*/ 216894 w 3656086"/>
              <a:gd name="connsiteY1" fmla="*/ 867579 h 867579"/>
              <a:gd name="connsiteX2" fmla="*/ 0 w 3656086"/>
              <a:gd name="connsiteY2" fmla="*/ 867579 h 867579"/>
              <a:gd name="connsiteX3" fmla="*/ 969696 w 3656086"/>
              <a:gd name="connsiteY3" fmla="*/ 79322 h 867579"/>
              <a:gd name="connsiteX4" fmla="*/ 1773819 w 3656086"/>
              <a:gd name="connsiteY4" fmla="*/ 1842 h 867579"/>
              <a:gd name="connsiteX5" fmla="*/ 1773819 w 3656086"/>
              <a:gd name="connsiteY5" fmla="*/ 1841 h 867579"/>
              <a:gd name="connsiteX0" fmla="*/ 1773819 w 3656086"/>
              <a:gd name="connsiteY0" fmla="*/ 1841 h 867579"/>
              <a:gd name="connsiteX1" fmla="*/ 216894 w 3656086"/>
              <a:gd name="connsiteY1" fmla="*/ 867579 h 867579"/>
              <a:gd name="connsiteX2" fmla="*/ 0 w 3656086"/>
              <a:gd name="connsiteY2" fmla="*/ 867579 h 867579"/>
              <a:gd name="connsiteX3" fmla="*/ 1665372 w 3656086"/>
              <a:gd name="connsiteY3" fmla="*/ 0 h 867579"/>
              <a:gd name="connsiteX4" fmla="*/ 1882267 w 3656086"/>
              <a:gd name="connsiteY4" fmla="*/ 0 h 867579"/>
              <a:gd name="connsiteX5" fmla="*/ 3494756 w 3656086"/>
              <a:gd name="connsiteY5" fmla="*/ 650684 h 867579"/>
              <a:gd name="connsiteX6" fmla="*/ 3603204 w 3656086"/>
              <a:gd name="connsiteY6" fmla="*/ 650684 h 867579"/>
              <a:gd name="connsiteX7" fmla="*/ 3439191 w 3656086"/>
              <a:gd name="connsiteY7" fmla="*/ 867579 h 867579"/>
              <a:gd name="connsiteX8" fmla="*/ 3169414 w 3656086"/>
              <a:gd name="connsiteY8" fmla="*/ 650684 h 867579"/>
              <a:gd name="connsiteX9" fmla="*/ 3277861 w 3656086"/>
              <a:gd name="connsiteY9" fmla="*/ 650684 h 867579"/>
              <a:gd name="connsiteX10" fmla="*/ 1665372 w 3656086"/>
              <a:gd name="connsiteY10" fmla="*/ 0 h 867579"/>
              <a:gd name="connsiteX0" fmla="*/ 3439191 w 3603204"/>
              <a:gd name="connsiteY0" fmla="*/ 867579 h 1200954"/>
              <a:gd name="connsiteX1" fmla="*/ 3169414 w 3603204"/>
              <a:gd name="connsiteY1" fmla="*/ 650684 h 1200954"/>
              <a:gd name="connsiteX2" fmla="*/ 3277861 w 3603204"/>
              <a:gd name="connsiteY2" fmla="*/ 650684 h 1200954"/>
              <a:gd name="connsiteX3" fmla="*/ 1665372 w 3603204"/>
              <a:gd name="connsiteY3" fmla="*/ 0 h 1200954"/>
              <a:gd name="connsiteX4" fmla="*/ 1882267 w 3603204"/>
              <a:gd name="connsiteY4" fmla="*/ 0 h 1200954"/>
              <a:gd name="connsiteX5" fmla="*/ 3494756 w 3603204"/>
              <a:gd name="connsiteY5" fmla="*/ 650684 h 1200954"/>
              <a:gd name="connsiteX6" fmla="*/ 3603204 w 3603204"/>
              <a:gd name="connsiteY6" fmla="*/ 650684 h 1200954"/>
              <a:gd name="connsiteX7" fmla="*/ 3439191 w 3603204"/>
              <a:gd name="connsiteY7" fmla="*/ 867579 h 1200954"/>
              <a:gd name="connsiteX0" fmla="*/ 1773819 w 3603204"/>
              <a:gd name="connsiteY0" fmla="*/ 1841 h 1200954"/>
              <a:gd name="connsiteX1" fmla="*/ 216894 w 3603204"/>
              <a:gd name="connsiteY1" fmla="*/ 867579 h 1200954"/>
              <a:gd name="connsiteX2" fmla="*/ 0 w 3603204"/>
              <a:gd name="connsiteY2" fmla="*/ 867579 h 1200954"/>
              <a:gd name="connsiteX3" fmla="*/ 969696 w 3603204"/>
              <a:gd name="connsiteY3" fmla="*/ 79322 h 1200954"/>
              <a:gd name="connsiteX4" fmla="*/ 1773819 w 3603204"/>
              <a:gd name="connsiteY4" fmla="*/ 1842 h 1200954"/>
              <a:gd name="connsiteX5" fmla="*/ 1773819 w 3603204"/>
              <a:gd name="connsiteY5" fmla="*/ 1841 h 1200954"/>
              <a:gd name="connsiteX0" fmla="*/ 1773819 w 3603204"/>
              <a:gd name="connsiteY0" fmla="*/ 1841 h 1200954"/>
              <a:gd name="connsiteX1" fmla="*/ 216894 w 3603204"/>
              <a:gd name="connsiteY1" fmla="*/ 867579 h 1200954"/>
              <a:gd name="connsiteX2" fmla="*/ 0 w 3603204"/>
              <a:gd name="connsiteY2" fmla="*/ 867579 h 1200954"/>
              <a:gd name="connsiteX3" fmla="*/ 1665372 w 3603204"/>
              <a:gd name="connsiteY3" fmla="*/ 0 h 1200954"/>
              <a:gd name="connsiteX4" fmla="*/ 1882267 w 3603204"/>
              <a:gd name="connsiteY4" fmla="*/ 0 h 1200954"/>
              <a:gd name="connsiteX5" fmla="*/ 3494756 w 3603204"/>
              <a:gd name="connsiteY5" fmla="*/ 650684 h 1200954"/>
              <a:gd name="connsiteX6" fmla="*/ 3603204 w 3603204"/>
              <a:gd name="connsiteY6" fmla="*/ 650684 h 1200954"/>
              <a:gd name="connsiteX7" fmla="*/ 3591591 w 3603204"/>
              <a:gd name="connsiteY7" fmla="*/ 1200954 h 1200954"/>
              <a:gd name="connsiteX8" fmla="*/ 3169414 w 3603204"/>
              <a:gd name="connsiteY8" fmla="*/ 650684 h 1200954"/>
              <a:gd name="connsiteX9" fmla="*/ 3277861 w 3603204"/>
              <a:gd name="connsiteY9" fmla="*/ 650684 h 1200954"/>
              <a:gd name="connsiteX10" fmla="*/ 1665372 w 3603204"/>
              <a:gd name="connsiteY10" fmla="*/ 0 h 1200954"/>
              <a:gd name="connsiteX0" fmla="*/ 3591591 w 3603204"/>
              <a:gd name="connsiteY0" fmla="*/ 1205716 h 1205716"/>
              <a:gd name="connsiteX1" fmla="*/ 3169414 w 3603204"/>
              <a:gd name="connsiteY1" fmla="*/ 650684 h 1205716"/>
              <a:gd name="connsiteX2" fmla="*/ 3277861 w 3603204"/>
              <a:gd name="connsiteY2" fmla="*/ 650684 h 1205716"/>
              <a:gd name="connsiteX3" fmla="*/ 1665372 w 3603204"/>
              <a:gd name="connsiteY3" fmla="*/ 0 h 1205716"/>
              <a:gd name="connsiteX4" fmla="*/ 1882267 w 3603204"/>
              <a:gd name="connsiteY4" fmla="*/ 0 h 1205716"/>
              <a:gd name="connsiteX5" fmla="*/ 3494756 w 3603204"/>
              <a:gd name="connsiteY5" fmla="*/ 650684 h 1205716"/>
              <a:gd name="connsiteX6" fmla="*/ 3603204 w 3603204"/>
              <a:gd name="connsiteY6" fmla="*/ 650684 h 1205716"/>
              <a:gd name="connsiteX7" fmla="*/ 3591591 w 3603204"/>
              <a:gd name="connsiteY7" fmla="*/ 1205716 h 1205716"/>
              <a:gd name="connsiteX0" fmla="*/ 1773819 w 3603204"/>
              <a:gd name="connsiteY0" fmla="*/ 1841 h 1205716"/>
              <a:gd name="connsiteX1" fmla="*/ 216894 w 3603204"/>
              <a:gd name="connsiteY1" fmla="*/ 867579 h 1205716"/>
              <a:gd name="connsiteX2" fmla="*/ 0 w 3603204"/>
              <a:gd name="connsiteY2" fmla="*/ 867579 h 1205716"/>
              <a:gd name="connsiteX3" fmla="*/ 969696 w 3603204"/>
              <a:gd name="connsiteY3" fmla="*/ 79322 h 1205716"/>
              <a:gd name="connsiteX4" fmla="*/ 1773819 w 3603204"/>
              <a:gd name="connsiteY4" fmla="*/ 1842 h 1205716"/>
              <a:gd name="connsiteX5" fmla="*/ 1773819 w 3603204"/>
              <a:gd name="connsiteY5" fmla="*/ 1841 h 1205716"/>
              <a:gd name="connsiteX0" fmla="*/ 1773819 w 3603204"/>
              <a:gd name="connsiteY0" fmla="*/ 1841 h 1205716"/>
              <a:gd name="connsiteX1" fmla="*/ 216894 w 3603204"/>
              <a:gd name="connsiteY1" fmla="*/ 867579 h 1205716"/>
              <a:gd name="connsiteX2" fmla="*/ 0 w 3603204"/>
              <a:gd name="connsiteY2" fmla="*/ 867579 h 1205716"/>
              <a:gd name="connsiteX3" fmla="*/ 1665372 w 3603204"/>
              <a:gd name="connsiteY3" fmla="*/ 0 h 1205716"/>
              <a:gd name="connsiteX4" fmla="*/ 1882267 w 3603204"/>
              <a:gd name="connsiteY4" fmla="*/ 0 h 1205716"/>
              <a:gd name="connsiteX5" fmla="*/ 3494756 w 3603204"/>
              <a:gd name="connsiteY5" fmla="*/ 650684 h 1205716"/>
              <a:gd name="connsiteX6" fmla="*/ 3603204 w 3603204"/>
              <a:gd name="connsiteY6" fmla="*/ 650684 h 1205716"/>
              <a:gd name="connsiteX7" fmla="*/ 3591591 w 3603204"/>
              <a:gd name="connsiteY7" fmla="*/ 1200954 h 1205716"/>
              <a:gd name="connsiteX8" fmla="*/ 3169414 w 3603204"/>
              <a:gd name="connsiteY8" fmla="*/ 650684 h 1205716"/>
              <a:gd name="connsiteX9" fmla="*/ 3277861 w 3603204"/>
              <a:gd name="connsiteY9" fmla="*/ 650684 h 1205716"/>
              <a:gd name="connsiteX10" fmla="*/ 1665372 w 3603204"/>
              <a:gd name="connsiteY10" fmla="*/ 0 h 1205716"/>
              <a:gd name="connsiteX0" fmla="*/ 3591591 w 3603204"/>
              <a:gd name="connsiteY0" fmla="*/ 1205716 h 1205716"/>
              <a:gd name="connsiteX1" fmla="*/ 3169414 w 3603204"/>
              <a:gd name="connsiteY1" fmla="*/ 650684 h 1205716"/>
              <a:gd name="connsiteX2" fmla="*/ 3277861 w 3603204"/>
              <a:gd name="connsiteY2" fmla="*/ 650684 h 1205716"/>
              <a:gd name="connsiteX3" fmla="*/ 1665372 w 3603204"/>
              <a:gd name="connsiteY3" fmla="*/ 0 h 1205716"/>
              <a:gd name="connsiteX4" fmla="*/ 1882267 w 3603204"/>
              <a:gd name="connsiteY4" fmla="*/ 0 h 1205716"/>
              <a:gd name="connsiteX5" fmla="*/ 3494756 w 3603204"/>
              <a:gd name="connsiteY5" fmla="*/ 650684 h 1205716"/>
              <a:gd name="connsiteX6" fmla="*/ 3603204 w 3603204"/>
              <a:gd name="connsiteY6" fmla="*/ 650684 h 1205716"/>
              <a:gd name="connsiteX7" fmla="*/ 3591591 w 3603204"/>
              <a:gd name="connsiteY7" fmla="*/ 1205716 h 1205716"/>
              <a:gd name="connsiteX0" fmla="*/ 1773819 w 3603204"/>
              <a:gd name="connsiteY0" fmla="*/ 1841 h 1205716"/>
              <a:gd name="connsiteX1" fmla="*/ 216894 w 3603204"/>
              <a:gd name="connsiteY1" fmla="*/ 867579 h 1205716"/>
              <a:gd name="connsiteX2" fmla="*/ 0 w 3603204"/>
              <a:gd name="connsiteY2" fmla="*/ 867579 h 1205716"/>
              <a:gd name="connsiteX3" fmla="*/ 969696 w 3603204"/>
              <a:gd name="connsiteY3" fmla="*/ 79322 h 1205716"/>
              <a:gd name="connsiteX4" fmla="*/ 1773819 w 3603204"/>
              <a:gd name="connsiteY4" fmla="*/ 1842 h 1205716"/>
              <a:gd name="connsiteX5" fmla="*/ 1773819 w 3603204"/>
              <a:gd name="connsiteY5" fmla="*/ 1841 h 1205716"/>
              <a:gd name="connsiteX0" fmla="*/ 1773819 w 3603204"/>
              <a:gd name="connsiteY0" fmla="*/ 1841 h 1205716"/>
              <a:gd name="connsiteX1" fmla="*/ 216894 w 3603204"/>
              <a:gd name="connsiteY1" fmla="*/ 867579 h 1205716"/>
              <a:gd name="connsiteX2" fmla="*/ 0 w 3603204"/>
              <a:gd name="connsiteY2" fmla="*/ 867579 h 1205716"/>
              <a:gd name="connsiteX3" fmla="*/ 1665372 w 3603204"/>
              <a:gd name="connsiteY3" fmla="*/ 0 h 1205716"/>
              <a:gd name="connsiteX4" fmla="*/ 1882267 w 3603204"/>
              <a:gd name="connsiteY4" fmla="*/ 0 h 1205716"/>
              <a:gd name="connsiteX5" fmla="*/ 3494756 w 3603204"/>
              <a:gd name="connsiteY5" fmla="*/ 650684 h 1205716"/>
              <a:gd name="connsiteX6" fmla="*/ 3603204 w 3603204"/>
              <a:gd name="connsiteY6" fmla="*/ 650684 h 1205716"/>
              <a:gd name="connsiteX7" fmla="*/ 3591591 w 3603204"/>
              <a:gd name="connsiteY7" fmla="*/ 1200954 h 1205716"/>
              <a:gd name="connsiteX8" fmla="*/ 3350389 w 3603204"/>
              <a:gd name="connsiteY8" fmla="*/ 1031684 h 1205716"/>
              <a:gd name="connsiteX9" fmla="*/ 3277861 w 3603204"/>
              <a:gd name="connsiteY9" fmla="*/ 650684 h 1205716"/>
              <a:gd name="connsiteX10" fmla="*/ 1665372 w 3603204"/>
              <a:gd name="connsiteY10" fmla="*/ 0 h 1205716"/>
              <a:gd name="connsiteX0" fmla="*/ 3591591 w 3639216"/>
              <a:gd name="connsiteY0" fmla="*/ 1205716 h 1253342"/>
              <a:gd name="connsiteX1" fmla="*/ 3169414 w 3639216"/>
              <a:gd name="connsiteY1" fmla="*/ 650684 h 1253342"/>
              <a:gd name="connsiteX2" fmla="*/ 3277861 w 3639216"/>
              <a:gd name="connsiteY2" fmla="*/ 650684 h 1253342"/>
              <a:gd name="connsiteX3" fmla="*/ 1665372 w 3639216"/>
              <a:gd name="connsiteY3" fmla="*/ 0 h 1253342"/>
              <a:gd name="connsiteX4" fmla="*/ 1882267 w 3639216"/>
              <a:gd name="connsiteY4" fmla="*/ 0 h 1253342"/>
              <a:gd name="connsiteX5" fmla="*/ 3494756 w 3639216"/>
              <a:gd name="connsiteY5" fmla="*/ 650684 h 1253342"/>
              <a:gd name="connsiteX6" fmla="*/ 3603204 w 3639216"/>
              <a:gd name="connsiteY6" fmla="*/ 650684 h 1253342"/>
              <a:gd name="connsiteX7" fmla="*/ 3591591 w 3639216"/>
              <a:gd name="connsiteY7" fmla="*/ 1205716 h 1253342"/>
              <a:gd name="connsiteX0" fmla="*/ 1773819 w 3639216"/>
              <a:gd name="connsiteY0" fmla="*/ 1841 h 1253342"/>
              <a:gd name="connsiteX1" fmla="*/ 216894 w 3639216"/>
              <a:gd name="connsiteY1" fmla="*/ 867579 h 1253342"/>
              <a:gd name="connsiteX2" fmla="*/ 0 w 3639216"/>
              <a:gd name="connsiteY2" fmla="*/ 867579 h 1253342"/>
              <a:gd name="connsiteX3" fmla="*/ 969696 w 3639216"/>
              <a:gd name="connsiteY3" fmla="*/ 79322 h 1253342"/>
              <a:gd name="connsiteX4" fmla="*/ 1773819 w 3639216"/>
              <a:gd name="connsiteY4" fmla="*/ 1842 h 1253342"/>
              <a:gd name="connsiteX5" fmla="*/ 1773819 w 3639216"/>
              <a:gd name="connsiteY5" fmla="*/ 1841 h 1253342"/>
              <a:gd name="connsiteX0" fmla="*/ 1773819 w 3639216"/>
              <a:gd name="connsiteY0" fmla="*/ 1841 h 1253342"/>
              <a:gd name="connsiteX1" fmla="*/ 216894 w 3639216"/>
              <a:gd name="connsiteY1" fmla="*/ 867579 h 1253342"/>
              <a:gd name="connsiteX2" fmla="*/ 0 w 3639216"/>
              <a:gd name="connsiteY2" fmla="*/ 867579 h 1253342"/>
              <a:gd name="connsiteX3" fmla="*/ 1665372 w 3639216"/>
              <a:gd name="connsiteY3" fmla="*/ 0 h 1253342"/>
              <a:gd name="connsiteX4" fmla="*/ 1882267 w 3639216"/>
              <a:gd name="connsiteY4" fmla="*/ 0 h 1253342"/>
              <a:gd name="connsiteX5" fmla="*/ 3494756 w 3639216"/>
              <a:gd name="connsiteY5" fmla="*/ 650684 h 1253342"/>
              <a:gd name="connsiteX6" fmla="*/ 3603204 w 3639216"/>
              <a:gd name="connsiteY6" fmla="*/ 650684 h 1253342"/>
              <a:gd name="connsiteX7" fmla="*/ 3639216 w 3639216"/>
              <a:gd name="connsiteY7" fmla="*/ 1253342 h 1253342"/>
              <a:gd name="connsiteX8" fmla="*/ 3350389 w 3639216"/>
              <a:gd name="connsiteY8" fmla="*/ 1031684 h 1253342"/>
              <a:gd name="connsiteX9" fmla="*/ 3277861 w 3639216"/>
              <a:gd name="connsiteY9" fmla="*/ 650684 h 1253342"/>
              <a:gd name="connsiteX10" fmla="*/ 1665372 w 3639216"/>
              <a:gd name="connsiteY10" fmla="*/ 0 h 1253342"/>
              <a:gd name="connsiteX0" fmla="*/ 3648741 w 3648741"/>
              <a:gd name="connsiteY0" fmla="*/ 1253341 h 1253342"/>
              <a:gd name="connsiteX1" fmla="*/ 3169414 w 3648741"/>
              <a:gd name="connsiteY1" fmla="*/ 650684 h 1253342"/>
              <a:gd name="connsiteX2" fmla="*/ 3277861 w 3648741"/>
              <a:gd name="connsiteY2" fmla="*/ 650684 h 1253342"/>
              <a:gd name="connsiteX3" fmla="*/ 1665372 w 3648741"/>
              <a:gd name="connsiteY3" fmla="*/ 0 h 1253342"/>
              <a:gd name="connsiteX4" fmla="*/ 1882267 w 3648741"/>
              <a:gd name="connsiteY4" fmla="*/ 0 h 1253342"/>
              <a:gd name="connsiteX5" fmla="*/ 3494756 w 3648741"/>
              <a:gd name="connsiteY5" fmla="*/ 650684 h 1253342"/>
              <a:gd name="connsiteX6" fmla="*/ 3603204 w 3648741"/>
              <a:gd name="connsiteY6" fmla="*/ 650684 h 1253342"/>
              <a:gd name="connsiteX7" fmla="*/ 3648741 w 3648741"/>
              <a:gd name="connsiteY7" fmla="*/ 1253341 h 1253342"/>
              <a:gd name="connsiteX0" fmla="*/ 1773819 w 3648741"/>
              <a:gd name="connsiteY0" fmla="*/ 1841 h 1253342"/>
              <a:gd name="connsiteX1" fmla="*/ 216894 w 3648741"/>
              <a:gd name="connsiteY1" fmla="*/ 867579 h 1253342"/>
              <a:gd name="connsiteX2" fmla="*/ 0 w 3648741"/>
              <a:gd name="connsiteY2" fmla="*/ 867579 h 1253342"/>
              <a:gd name="connsiteX3" fmla="*/ 969696 w 3648741"/>
              <a:gd name="connsiteY3" fmla="*/ 79322 h 1253342"/>
              <a:gd name="connsiteX4" fmla="*/ 1773819 w 3648741"/>
              <a:gd name="connsiteY4" fmla="*/ 1842 h 1253342"/>
              <a:gd name="connsiteX5" fmla="*/ 1773819 w 3648741"/>
              <a:gd name="connsiteY5" fmla="*/ 1841 h 1253342"/>
              <a:gd name="connsiteX0" fmla="*/ 1773819 w 3648741"/>
              <a:gd name="connsiteY0" fmla="*/ 1841 h 1253342"/>
              <a:gd name="connsiteX1" fmla="*/ 216894 w 3648741"/>
              <a:gd name="connsiteY1" fmla="*/ 867579 h 1253342"/>
              <a:gd name="connsiteX2" fmla="*/ 0 w 3648741"/>
              <a:gd name="connsiteY2" fmla="*/ 867579 h 1253342"/>
              <a:gd name="connsiteX3" fmla="*/ 1665372 w 3648741"/>
              <a:gd name="connsiteY3" fmla="*/ 0 h 1253342"/>
              <a:gd name="connsiteX4" fmla="*/ 1882267 w 3648741"/>
              <a:gd name="connsiteY4" fmla="*/ 0 h 1253342"/>
              <a:gd name="connsiteX5" fmla="*/ 3494756 w 3648741"/>
              <a:gd name="connsiteY5" fmla="*/ 650684 h 1253342"/>
              <a:gd name="connsiteX6" fmla="*/ 3603204 w 3648741"/>
              <a:gd name="connsiteY6" fmla="*/ 650684 h 1253342"/>
              <a:gd name="connsiteX7" fmla="*/ 3639216 w 3648741"/>
              <a:gd name="connsiteY7" fmla="*/ 1253342 h 1253342"/>
              <a:gd name="connsiteX8" fmla="*/ 3350389 w 3648741"/>
              <a:gd name="connsiteY8" fmla="*/ 1031684 h 1253342"/>
              <a:gd name="connsiteX9" fmla="*/ 3277861 w 3648741"/>
              <a:gd name="connsiteY9" fmla="*/ 650684 h 1253342"/>
              <a:gd name="connsiteX10" fmla="*/ 1665372 w 3648741"/>
              <a:gd name="connsiteY10" fmla="*/ 0 h 1253342"/>
              <a:gd name="connsiteX0" fmla="*/ 3648741 w 3648741"/>
              <a:gd name="connsiteY0" fmla="*/ 1253341 h 1253342"/>
              <a:gd name="connsiteX1" fmla="*/ 3169414 w 3648741"/>
              <a:gd name="connsiteY1" fmla="*/ 650684 h 1253342"/>
              <a:gd name="connsiteX2" fmla="*/ 3277861 w 3648741"/>
              <a:gd name="connsiteY2" fmla="*/ 650684 h 1253342"/>
              <a:gd name="connsiteX3" fmla="*/ 1665372 w 3648741"/>
              <a:gd name="connsiteY3" fmla="*/ 0 h 1253342"/>
              <a:gd name="connsiteX4" fmla="*/ 1882267 w 3648741"/>
              <a:gd name="connsiteY4" fmla="*/ 0 h 1253342"/>
              <a:gd name="connsiteX5" fmla="*/ 3494756 w 3648741"/>
              <a:gd name="connsiteY5" fmla="*/ 650684 h 1253342"/>
              <a:gd name="connsiteX6" fmla="*/ 3603204 w 3648741"/>
              <a:gd name="connsiteY6" fmla="*/ 650684 h 1253342"/>
              <a:gd name="connsiteX7" fmla="*/ 3648741 w 3648741"/>
              <a:gd name="connsiteY7" fmla="*/ 1253341 h 1253342"/>
              <a:gd name="connsiteX0" fmla="*/ 1773819 w 3648741"/>
              <a:gd name="connsiteY0" fmla="*/ 1841 h 1253342"/>
              <a:gd name="connsiteX1" fmla="*/ 216894 w 3648741"/>
              <a:gd name="connsiteY1" fmla="*/ 867579 h 1253342"/>
              <a:gd name="connsiteX2" fmla="*/ 0 w 3648741"/>
              <a:gd name="connsiteY2" fmla="*/ 867579 h 1253342"/>
              <a:gd name="connsiteX3" fmla="*/ 969696 w 3648741"/>
              <a:gd name="connsiteY3" fmla="*/ 79322 h 1253342"/>
              <a:gd name="connsiteX4" fmla="*/ 1773819 w 3648741"/>
              <a:gd name="connsiteY4" fmla="*/ 1842 h 1253342"/>
              <a:gd name="connsiteX5" fmla="*/ 1773819 w 3648741"/>
              <a:gd name="connsiteY5" fmla="*/ 1841 h 1253342"/>
              <a:gd name="connsiteX0" fmla="*/ 1773819 w 3648741"/>
              <a:gd name="connsiteY0" fmla="*/ 1841 h 1253342"/>
              <a:gd name="connsiteX1" fmla="*/ 216894 w 3648741"/>
              <a:gd name="connsiteY1" fmla="*/ 867579 h 1253342"/>
              <a:gd name="connsiteX2" fmla="*/ 0 w 3648741"/>
              <a:gd name="connsiteY2" fmla="*/ 867579 h 1253342"/>
              <a:gd name="connsiteX3" fmla="*/ 1665372 w 3648741"/>
              <a:gd name="connsiteY3" fmla="*/ 0 h 1253342"/>
              <a:gd name="connsiteX4" fmla="*/ 1882267 w 3648741"/>
              <a:gd name="connsiteY4" fmla="*/ 0 h 1253342"/>
              <a:gd name="connsiteX5" fmla="*/ 3494756 w 3648741"/>
              <a:gd name="connsiteY5" fmla="*/ 650684 h 1253342"/>
              <a:gd name="connsiteX6" fmla="*/ 3603204 w 3648741"/>
              <a:gd name="connsiteY6" fmla="*/ 650684 h 1253342"/>
              <a:gd name="connsiteX7" fmla="*/ 3639216 w 3648741"/>
              <a:gd name="connsiteY7" fmla="*/ 1253342 h 1253342"/>
              <a:gd name="connsiteX8" fmla="*/ 3345627 w 3648741"/>
              <a:gd name="connsiteY8" fmla="*/ 1088834 h 1253342"/>
              <a:gd name="connsiteX9" fmla="*/ 3277861 w 3648741"/>
              <a:gd name="connsiteY9" fmla="*/ 650684 h 1253342"/>
              <a:gd name="connsiteX10" fmla="*/ 1665372 w 3648741"/>
              <a:gd name="connsiteY10" fmla="*/ 0 h 1253342"/>
              <a:gd name="connsiteX0" fmla="*/ 3648741 w 3648741"/>
              <a:gd name="connsiteY0" fmla="*/ 1253341 h 1253342"/>
              <a:gd name="connsiteX1" fmla="*/ 3336102 w 3648741"/>
              <a:gd name="connsiteY1" fmla="*/ 1084072 h 1253342"/>
              <a:gd name="connsiteX2" fmla="*/ 3277861 w 3648741"/>
              <a:gd name="connsiteY2" fmla="*/ 650684 h 1253342"/>
              <a:gd name="connsiteX3" fmla="*/ 1665372 w 3648741"/>
              <a:gd name="connsiteY3" fmla="*/ 0 h 1253342"/>
              <a:gd name="connsiteX4" fmla="*/ 1882267 w 3648741"/>
              <a:gd name="connsiteY4" fmla="*/ 0 h 1253342"/>
              <a:gd name="connsiteX5" fmla="*/ 3494756 w 3648741"/>
              <a:gd name="connsiteY5" fmla="*/ 650684 h 1253342"/>
              <a:gd name="connsiteX6" fmla="*/ 3603204 w 3648741"/>
              <a:gd name="connsiteY6" fmla="*/ 650684 h 1253342"/>
              <a:gd name="connsiteX7" fmla="*/ 3648741 w 3648741"/>
              <a:gd name="connsiteY7" fmla="*/ 1253341 h 1253342"/>
              <a:gd name="connsiteX0" fmla="*/ 1773819 w 3648741"/>
              <a:gd name="connsiteY0" fmla="*/ 1841 h 1253342"/>
              <a:gd name="connsiteX1" fmla="*/ 216894 w 3648741"/>
              <a:gd name="connsiteY1" fmla="*/ 867579 h 1253342"/>
              <a:gd name="connsiteX2" fmla="*/ 0 w 3648741"/>
              <a:gd name="connsiteY2" fmla="*/ 867579 h 1253342"/>
              <a:gd name="connsiteX3" fmla="*/ 969696 w 3648741"/>
              <a:gd name="connsiteY3" fmla="*/ 79322 h 1253342"/>
              <a:gd name="connsiteX4" fmla="*/ 1773819 w 3648741"/>
              <a:gd name="connsiteY4" fmla="*/ 1842 h 1253342"/>
              <a:gd name="connsiteX5" fmla="*/ 1773819 w 3648741"/>
              <a:gd name="connsiteY5" fmla="*/ 1841 h 1253342"/>
              <a:gd name="connsiteX0" fmla="*/ 1773819 w 3648741"/>
              <a:gd name="connsiteY0" fmla="*/ 1841 h 1253342"/>
              <a:gd name="connsiteX1" fmla="*/ 216894 w 3648741"/>
              <a:gd name="connsiteY1" fmla="*/ 867579 h 1253342"/>
              <a:gd name="connsiteX2" fmla="*/ 0 w 3648741"/>
              <a:gd name="connsiteY2" fmla="*/ 867579 h 1253342"/>
              <a:gd name="connsiteX3" fmla="*/ 1665372 w 3648741"/>
              <a:gd name="connsiteY3" fmla="*/ 0 h 1253342"/>
              <a:gd name="connsiteX4" fmla="*/ 1882267 w 3648741"/>
              <a:gd name="connsiteY4" fmla="*/ 0 h 1253342"/>
              <a:gd name="connsiteX5" fmla="*/ 3494756 w 3648741"/>
              <a:gd name="connsiteY5" fmla="*/ 650684 h 1253342"/>
              <a:gd name="connsiteX6" fmla="*/ 3603204 w 3648741"/>
              <a:gd name="connsiteY6" fmla="*/ 650684 h 1253342"/>
              <a:gd name="connsiteX7" fmla="*/ 3639216 w 3648741"/>
              <a:gd name="connsiteY7" fmla="*/ 1253342 h 1253342"/>
              <a:gd name="connsiteX8" fmla="*/ 3345627 w 3648741"/>
              <a:gd name="connsiteY8" fmla="*/ 1088834 h 1253342"/>
              <a:gd name="connsiteX9" fmla="*/ 3277861 w 3648741"/>
              <a:gd name="connsiteY9" fmla="*/ 650684 h 1253342"/>
              <a:gd name="connsiteX10" fmla="*/ 1665372 w 3648741"/>
              <a:gd name="connsiteY10" fmla="*/ 0 h 1253342"/>
              <a:gd name="connsiteX0" fmla="*/ 3648741 w 3703216"/>
              <a:gd name="connsiteY0" fmla="*/ 1253341 h 1253342"/>
              <a:gd name="connsiteX1" fmla="*/ 3336102 w 3703216"/>
              <a:gd name="connsiteY1" fmla="*/ 1084072 h 1253342"/>
              <a:gd name="connsiteX2" fmla="*/ 3277861 w 3703216"/>
              <a:gd name="connsiteY2" fmla="*/ 650684 h 1253342"/>
              <a:gd name="connsiteX3" fmla="*/ 1665372 w 3703216"/>
              <a:gd name="connsiteY3" fmla="*/ 0 h 1253342"/>
              <a:gd name="connsiteX4" fmla="*/ 1882267 w 3703216"/>
              <a:gd name="connsiteY4" fmla="*/ 0 h 1253342"/>
              <a:gd name="connsiteX5" fmla="*/ 3494756 w 3703216"/>
              <a:gd name="connsiteY5" fmla="*/ 650684 h 1253342"/>
              <a:gd name="connsiteX6" fmla="*/ 3603204 w 3703216"/>
              <a:gd name="connsiteY6" fmla="*/ 650684 h 1253342"/>
              <a:gd name="connsiteX7" fmla="*/ 3648741 w 3703216"/>
              <a:gd name="connsiteY7" fmla="*/ 1253341 h 1253342"/>
              <a:gd name="connsiteX0" fmla="*/ 1773819 w 3703216"/>
              <a:gd name="connsiteY0" fmla="*/ 1841 h 1253342"/>
              <a:gd name="connsiteX1" fmla="*/ 216894 w 3703216"/>
              <a:gd name="connsiteY1" fmla="*/ 867579 h 1253342"/>
              <a:gd name="connsiteX2" fmla="*/ 0 w 3703216"/>
              <a:gd name="connsiteY2" fmla="*/ 867579 h 1253342"/>
              <a:gd name="connsiteX3" fmla="*/ 969696 w 3703216"/>
              <a:gd name="connsiteY3" fmla="*/ 79322 h 1253342"/>
              <a:gd name="connsiteX4" fmla="*/ 1773819 w 3703216"/>
              <a:gd name="connsiteY4" fmla="*/ 1842 h 1253342"/>
              <a:gd name="connsiteX5" fmla="*/ 1773819 w 3703216"/>
              <a:gd name="connsiteY5" fmla="*/ 1841 h 1253342"/>
              <a:gd name="connsiteX0" fmla="*/ 1773819 w 3703216"/>
              <a:gd name="connsiteY0" fmla="*/ 1841 h 1253342"/>
              <a:gd name="connsiteX1" fmla="*/ 216894 w 3703216"/>
              <a:gd name="connsiteY1" fmla="*/ 867579 h 1253342"/>
              <a:gd name="connsiteX2" fmla="*/ 0 w 3703216"/>
              <a:gd name="connsiteY2" fmla="*/ 867579 h 1253342"/>
              <a:gd name="connsiteX3" fmla="*/ 1665372 w 3703216"/>
              <a:gd name="connsiteY3" fmla="*/ 0 h 1253342"/>
              <a:gd name="connsiteX4" fmla="*/ 1882267 w 3703216"/>
              <a:gd name="connsiteY4" fmla="*/ 0 h 1253342"/>
              <a:gd name="connsiteX5" fmla="*/ 3494756 w 3703216"/>
              <a:gd name="connsiteY5" fmla="*/ 650684 h 1253342"/>
              <a:gd name="connsiteX6" fmla="*/ 3703216 w 3703216"/>
              <a:gd name="connsiteY6" fmla="*/ 1045971 h 1253342"/>
              <a:gd name="connsiteX7" fmla="*/ 3639216 w 3703216"/>
              <a:gd name="connsiteY7" fmla="*/ 1253342 h 1253342"/>
              <a:gd name="connsiteX8" fmla="*/ 3345627 w 3703216"/>
              <a:gd name="connsiteY8" fmla="*/ 1088834 h 1253342"/>
              <a:gd name="connsiteX9" fmla="*/ 3277861 w 3703216"/>
              <a:gd name="connsiteY9" fmla="*/ 650684 h 1253342"/>
              <a:gd name="connsiteX10" fmla="*/ 1665372 w 3703216"/>
              <a:gd name="connsiteY10" fmla="*/ 0 h 1253342"/>
              <a:gd name="connsiteX0" fmla="*/ 3648741 w 3703216"/>
              <a:gd name="connsiteY0" fmla="*/ 1253341 h 1253342"/>
              <a:gd name="connsiteX1" fmla="*/ 3336102 w 3703216"/>
              <a:gd name="connsiteY1" fmla="*/ 1084072 h 1253342"/>
              <a:gd name="connsiteX2" fmla="*/ 3277861 w 3703216"/>
              <a:gd name="connsiteY2" fmla="*/ 650684 h 1253342"/>
              <a:gd name="connsiteX3" fmla="*/ 1665372 w 3703216"/>
              <a:gd name="connsiteY3" fmla="*/ 0 h 1253342"/>
              <a:gd name="connsiteX4" fmla="*/ 1882267 w 3703216"/>
              <a:gd name="connsiteY4" fmla="*/ 0 h 1253342"/>
              <a:gd name="connsiteX5" fmla="*/ 3494756 w 3703216"/>
              <a:gd name="connsiteY5" fmla="*/ 650684 h 1253342"/>
              <a:gd name="connsiteX6" fmla="*/ 3698454 w 3703216"/>
              <a:gd name="connsiteY6" fmla="*/ 1041209 h 1253342"/>
              <a:gd name="connsiteX7" fmla="*/ 3648741 w 3703216"/>
              <a:gd name="connsiteY7" fmla="*/ 1253341 h 1253342"/>
              <a:gd name="connsiteX0" fmla="*/ 1773819 w 3703216"/>
              <a:gd name="connsiteY0" fmla="*/ 1841 h 1253342"/>
              <a:gd name="connsiteX1" fmla="*/ 216894 w 3703216"/>
              <a:gd name="connsiteY1" fmla="*/ 867579 h 1253342"/>
              <a:gd name="connsiteX2" fmla="*/ 0 w 3703216"/>
              <a:gd name="connsiteY2" fmla="*/ 867579 h 1253342"/>
              <a:gd name="connsiteX3" fmla="*/ 969696 w 3703216"/>
              <a:gd name="connsiteY3" fmla="*/ 79322 h 1253342"/>
              <a:gd name="connsiteX4" fmla="*/ 1773819 w 3703216"/>
              <a:gd name="connsiteY4" fmla="*/ 1842 h 1253342"/>
              <a:gd name="connsiteX5" fmla="*/ 1773819 w 3703216"/>
              <a:gd name="connsiteY5" fmla="*/ 1841 h 1253342"/>
              <a:gd name="connsiteX0" fmla="*/ 1773819 w 3703216"/>
              <a:gd name="connsiteY0" fmla="*/ 1841 h 1253342"/>
              <a:gd name="connsiteX1" fmla="*/ 216894 w 3703216"/>
              <a:gd name="connsiteY1" fmla="*/ 867579 h 1253342"/>
              <a:gd name="connsiteX2" fmla="*/ 0 w 3703216"/>
              <a:gd name="connsiteY2" fmla="*/ 867579 h 1253342"/>
              <a:gd name="connsiteX3" fmla="*/ 1665372 w 3703216"/>
              <a:gd name="connsiteY3" fmla="*/ 0 h 1253342"/>
              <a:gd name="connsiteX4" fmla="*/ 1882267 w 3703216"/>
              <a:gd name="connsiteY4" fmla="*/ 0 h 1253342"/>
              <a:gd name="connsiteX5" fmla="*/ 3494756 w 3703216"/>
              <a:gd name="connsiteY5" fmla="*/ 650684 h 1253342"/>
              <a:gd name="connsiteX6" fmla="*/ 3703216 w 3703216"/>
              <a:gd name="connsiteY6" fmla="*/ 1045971 h 1253342"/>
              <a:gd name="connsiteX7" fmla="*/ 3639216 w 3703216"/>
              <a:gd name="connsiteY7" fmla="*/ 1253342 h 1253342"/>
              <a:gd name="connsiteX8" fmla="*/ 3345627 w 3703216"/>
              <a:gd name="connsiteY8" fmla="*/ 1088834 h 1253342"/>
              <a:gd name="connsiteX9" fmla="*/ 3277861 w 3703216"/>
              <a:gd name="connsiteY9" fmla="*/ 650684 h 1253342"/>
              <a:gd name="connsiteX10" fmla="*/ 1665372 w 3703216"/>
              <a:gd name="connsiteY10" fmla="*/ 0 h 1253342"/>
              <a:gd name="connsiteX0" fmla="*/ 3648741 w 3703216"/>
              <a:gd name="connsiteY0" fmla="*/ 1253341 h 1253342"/>
              <a:gd name="connsiteX1" fmla="*/ 3336102 w 3703216"/>
              <a:gd name="connsiteY1" fmla="*/ 1084072 h 1253342"/>
              <a:gd name="connsiteX2" fmla="*/ 3277861 w 3703216"/>
              <a:gd name="connsiteY2" fmla="*/ 650684 h 1253342"/>
              <a:gd name="connsiteX3" fmla="*/ 1665372 w 3703216"/>
              <a:gd name="connsiteY3" fmla="*/ 0 h 1253342"/>
              <a:gd name="connsiteX4" fmla="*/ 1882267 w 3703216"/>
              <a:gd name="connsiteY4" fmla="*/ 0 h 1253342"/>
              <a:gd name="connsiteX5" fmla="*/ 3494756 w 3703216"/>
              <a:gd name="connsiteY5" fmla="*/ 650684 h 1253342"/>
              <a:gd name="connsiteX6" fmla="*/ 3698454 w 3703216"/>
              <a:gd name="connsiteY6" fmla="*/ 1041209 h 1253342"/>
              <a:gd name="connsiteX7" fmla="*/ 3648741 w 3703216"/>
              <a:gd name="connsiteY7" fmla="*/ 1253341 h 1253342"/>
              <a:gd name="connsiteX0" fmla="*/ 1773819 w 3703216"/>
              <a:gd name="connsiteY0" fmla="*/ 1841 h 1253342"/>
              <a:gd name="connsiteX1" fmla="*/ 216894 w 3703216"/>
              <a:gd name="connsiteY1" fmla="*/ 867579 h 1253342"/>
              <a:gd name="connsiteX2" fmla="*/ 0 w 3703216"/>
              <a:gd name="connsiteY2" fmla="*/ 867579 h 1253342"/>
              <a:gd name="connsiteX3" fmla="*/ 969696 w 3703216"/>
              <a:gd name="connsiteY3" fmla="*/ 79322 h 1253342"/>
              <a:gd name="connsiteX4" fmla="*/ 1773819 w 3703216"/>
              <a:gd name="connsiteY4" fmla="*/ 1842 h 1253342"/>
              <a:gd name="connsiteX5" fmla="*/ 1773819 w 3703216"/>
              <a:gd name="connsiteY5" fmla="*/ 1841 h 1253342"/>
              <a:gd name="connsiteX0" fmla="*/ 1773819 w 3703216"/>
              <a:gd name="connsiteY0" fmla="*/ 1841 h 1253342"/>
              <a:gd name="connsiteX1" fmla="*/ 216894 w 3703216"/>
              <a:gd name="connsiteY1" fmla="*/ 867579 h 1253342"/>
              <a:gd name="connsiteX2" fmla="*/ 0 w 3703216"/>
              <a:gd name="connsiteY2" fmla="*/ 867579 h 1253342"/>
              <a:gd name="connsiteX3" fmla="*/ 1665372 w 3703216"/>
              <a:gd name="connsiteY3" fmla="*/ 0 h 1253342"/>
              <a:gd name="connsiteX4" fmla="*/ 1882267 w 3703216"/>
              <a:gd name="connsiteY4" fmla="*/ 0 h 1253342"/>
              <a:gd name="connsiteX5" fmla="*/ 3494756 w 3703216"/>
              <a:gd name="connsiteY5" fmla="*/ 650684 h 1253342"/>
              <a:gd name="connsiteX6" fmla="*/ 3703216 w 3703216"/>
              <a:gd name="connsiteY6" fmla="*/ 1045971 h 1253342"/>
              <a:gd name="connsiteX7" fmla="*/ 3639216 w 3703216"/>
              <a:gd name="connsiteY7" fmla="*/ 1253342 h 1253342"/>
              <a:gd name="connsiteX8" fmla="*/ 3345627 w 3703216"/>
              <a:gd name="connsiteY8" fmla="*/ 1088834 h 1253342"/>
              <a:gd name="connsiteX9" fmla="*/ 3473123 w 3703216"/>
              <a:gd name="connsiteY9" fmla="*/ 1036447 h 1253342"/>
              <a:gd name="connsiteX10" fmla="*/ 1665372 w 3703216"/>
              <a:gd name="connsiteY10" fmla="*/ 0 h 1253342"/>
              <a:gd name="connsiteX0" fmla="*/ 3648741 w 3703216"/>
              <a:gd name="connsiteY0" fmla="*/ 1253341 h 1253342"/>
              <a:gd name="connsiteX1" fmla="*/ 3336102 w 3703216"/>
              <a:gd name="connsiteY1" fmla="*/ 1084072 h 1253342"/>
              <a:gd name="connsiteX2" fmla="*/ 3277861 w 3703216"/>
              <a:gd name="connsiteY2" fmla="*/ 650684 h 1253342"/>
              <a:gd name="connsiteX3" fmla="*/ 1665372 w 3703216"/>
              <a:gd name="connsiteY3" fmla="*/ 0 h 1253342"/>
              <a:gd name="connsiteX4" fmla="*/ 1882267 w 3703216"/>
              <a:gd name="connsiteY4" fmla="*/ 0 h 1253342"/>
              <a:gd name="connsiteX5" fmla="*/ 3494756 w 3703216"/>
              <a:gd name="connsiteY5" fmla="*/ 650684 h 1253342"/>
              <a:gd name="connsiteX6" fmla="*/ 3698454 w 3703216"/>
              <a:gd name="connsiteY6" fmla="*/ 1041209 h 1253342"/>
              <a:gd name="connsiteX7" fmla="*/ 3648741 w 3703216"/>
              <a:gd name="connsiteY7" fmla="*/ 1253341 h 1253342"/>
              <a:gd name="connsiteX0" fmla="*/ 1773819 w 3703216"/>
              <a:gd name="connsiteY0" fmla="*/ 1841 h 1253342"/>
              <a:gd name="connsiteX1" fmla="*/ 216894 w 3703216"/>
              <a:gd name="connsiteY1" fmla="*/ 867579 h 1253342"/>
              <a:gd name="connsiteX2" fmla="*/ 0 w 3703216"/>
              <a:gd name="connsiteY2" fmla="*/ 867579 h 1253342"/>
              <a:gd name="connsiteX3" fmla="*/ 969696 w 3703216"/>
              <a:gd name="connsiteY3" fmla="*/ 79322 h 1253342"/>
              <a:gd name="connsiteX4" fmla="*/ 1773819 w 3703216"/>
              <a:gd name="connsiteY4" fmla="*/ 1842 h 1253342"/>
              <a:gd name="connsiteX5" fmla="*/ 1773819 w 3703216"/>
              <a:gd name="connsiteY5" fmla="*/ 1841 h 1253342"/>
              <a:gd name="connsiteX0" fmla="*/ 1773819 w 3703216"/>
              <a:gd name="connsiteY0" fmla="*/ 1841 h 1253342"/>
              <a:gd name="connsiteX1" fmla="*/ 216894 w 3703216"/>
              <a:gd name="connsiteY1" fmla="*/ 867579 h 1253342"/>
              <a:gd name="connsiteX2" fmla="*/ 0 w 3703216"/>
              <a:gd name="connsiteY2" fmla="*/ 867579 h 1253342"/>
              <a:gd name="connsiteX3" fmla="*/ 1665372 w 3703216"/>
              <a:gd name="connsiteY3" fmla="*/ 0 h 1253342"/>
              <a:gd name="connsiteX4" fmla="*/ 1882267 w 3703216"/>
              <a:gd name="connsiteY4" fmla="*/ 0 h 1253342"/>
              <a:gd name="connsiteX5" fmla="*/ 3585243 w 3703216"/>
              <a:gd name="connsiteY5" fmla="*/ 1003109 h 1253342"/>
              <a:gd name="connsiteX6" fmla="*/ 3703216 w 3703216"/>
              <a:gd name="connsiteY6" fmla="*/ 1045971 h 1253342"/>
              <a:gd name="connsiteX7" fmla="*/ 3639216 w 3703216"/>
              <a:gd name="connsiteY7" fmla="*/ 1253342 h 1253342"/>
              <a:gd name="connsiteX8" fmla="*/ 3345627 w 3703216"/>
              <a:gd name="connsiteY8" fmla="*/ 1088834 h 1253342"/>
              <a:gd name="connsiteX9" fmla="*/ 3473123 w 3703216"/>
              <a:gd name="connsiteY9" fmla="*/ 1036447 h 1253342"/>
              <a:gd name="connsiteX10" fmla="*/ 1665372 w 3703216"/>
              <a:gd name="connsiteY10" fmla="*/ 0 h 1253342"/>
              <a:gd name="connsiteX0" fmla="*/ 3648741 w 3741316"/>
              <a:gd name="connsiteY0" fmla="*/ 1253341 h 1253342"/>
              <a:gd name="connsiteX1" fmla="*/ 3336102 w 3741316"/>
              <a:gd name="connsiteY1" fmla="*/ 1084072 h 1253342"/>
              <a:gd name="connsiteX2" fmla="*/ 3277861 w 3741316"/>
              <a:gd name="connsiteY2" fmla="*/ 650684 h 1253342"/>
              <a:gd name="connsiteX3" fmla="*/ 1665372 w 3741316"/>
              <a:gd name="connsiteY3" fmla="*/ 0 h 1253342"/>
              <a:gd name="connsiteX4" fmla="*/ 1882267 w 3741316"/>
              <a:gd name="connsiteY4" fmla="*/ 0 h 1253342"/>
              <a:gd name="connsiteX5" fmla="*/ 3494756 w 3741316"/>
              <a:gd name="connsiteY5" fmla="*/ 650684 h 1253342"/>
              <a:gd name="connsiteX6" fmla="*/ 3698454 w 3741316"/>
              <a:gd name="connsiteY6" fmla="*/ 1041209 h 1253342"/>
              <a:gd name="connsiteX7" fmla="*/ 3648741 w 3741316"/>
              <a:gd name="connsiteY7" fmla="*/ 1253341 h 1253342"/>
              <a:gd name="connsiteX0" fmla="*/ 1773819 w 3741316"/>
              <a:gd name="connsiteY0" fmla="*/ 1841 h 1253342"/>
              <a:gd name="connsiteX1" fmla="*/ 216894 w 3741316"/>
              <a:gd name="connsiteY1" fmla="*/ 867579 h 1253342"/>
              <a:gd name="connsiteX2" fmla="*/ 0 w 3741316"/>
              <a:gd name="connsiteY2" fmla="*/ 867579 h 1253342"/>
              <a:gd name="connsiteX3" fmla="*/ 969696 w 3741316"/>
              <a:gd name="connsiteY3" fmla="*/ 79322 h 1253342"/>
              <a:gd name="connsiteX4" fmla="*/ 1773819 w 3741316"/>
              <a:gd name="connsiteY4" fmla="*/ 1842 h 1253342"/>
              <a:gd name="connsiteX5" fmla="*/ 1773819 w 3741316"/>
              <a:gd name="connsiteY5" fmla="*/ 1841 h 1253342"/>
              <a:gd name="connsiteX0" fmla="*/ 1773819 w 3741316"/>
              <a:gd name="connsiteY0" fmla="*/ 1841 h 1253342"/>
              <a:gd name="connsiteX1" fmla="*/ 216894 w 3741316"/>
              <a:gd name="connsiteY1" fmla="*/ 867579 h 1253342"/>
              <a:gd name="connsiteX2" fmla="*/ 0 w 3741316"/>
              <a:gd name="connsiteY2" fmla="*/ 867579 h 1253342"/>
              <a:gd name="connsiteX3" fmla="*/ 1665372 w 3741316"/>
              <a:gd name="connsiteY3" fmla="*/ 0 h 1253342"/>
              <a:gd name="connsiteX4" fmla="*/ 1882267 w 3741316"/>
              <a:gd name="connsiteY4" fmla="*/ 0 h 1253342"/>
              <a:gd name="connsiteX5" fmla="*/ 3585243 w 3741316"/>
              <a:gd name="connsiteY5" fmla="*/ 1003109 h 1253342"/>
              <a:gd name="connsiteX6" fmla="*/ 3741316 w 3741316"/>
              <a:gd name="connsiteY6" fmla="*/ 955484 h 1253342"/>
              <a:gd name="connsiteX7" fmla="*/ 3639216 w 3741316"/>
              <a:gd name="connsiteY7" fmla="*/ 1253342 h 1253342"/>
              <a:gd name="connsiteX8" fmla="*/ 3345627 w 3741316"/>
              <a:gd name="connsiteY8" fmla="*/ 1088834 h 1253342"/>
              <a:gd name="connsiteX9" fmla="*/ 3473123 w 3741316"/>
              <a:gd name="connsiteY9" fmla="*/ 1036447 h 1253342"/>
              <a:gd name="connsiteX10" fmla="*/ 1665372 w 3741316"/>
              <a:gd name="connsiteY10" fmla="*/ 0 h 1253342"/>
              <a:gd name="connsiteX0" fmla="*/ 3648741 w 3741316"/>
              <a:gd name="connsiteY0" fmla="*/ 1253341 h 1253342"/>
              <a:gd name="connsiteX1" fmla="*/ 3336102 w 3741316"/>
              <a:gd name="connsiteY1" fmla="*/ 1084072 h 1253342"/>
              <a:gd name="connsiteX2" fmla="*/ 3468361 w 3741316"/>
              <a:gd name="connsiteY2" fmla="*/ 1031684 h 1253342"/>
              <a:gd name="connsiteX3" fmla="*/ 1665372 w 3741316"/>
              <a:gd name="connsiteY3" fmla="*/ 0 h 1253342"/>
              <a:gd name="connsiteX4" fmla="*/ 1882267 w 3741316"/>
              <a:gd name="connsiteY4" fmla="*/ 0 h 1253342"/>
              <a:gd name="connsiteX5" fmla="*/ 3494756 w 3741316"/>
              <a:gd name="connsiteY5" fmla="*/ 650684 h 1253342"/>
              <a:gd name="connsiteX6" fmla="*/ 3698454 w 3741316"/>
              <a:gd name="connsiteY6" fmla="*/ 1041209 h 1253342"/>
              <a:gd name="connsiteX7" fmla="*/ 3648741 w 3741316"/>
              <a:gd name="connsiteY7" fmla="*/ 1253341 h 1253342"/>
              <a:gd name="connsiteX0" fmla="*/ 1773819 w 3741316"/>
              <a:gd name="connsiteY0" fmla="*/ 1841 h 1253342"/>
              <a:gd name="connsiteX1" fmla="*/ 216894 w 3741316"/>
              <a:gd name="connsiteY1" fmla="*/ 867579 h 1253342"/>
              <a:gd name="connsiteX2" fmla="*/ 0 w 3741316"/>
              <a:gd name="connsiteY2" fmla="*/ 867579 h 1253342"/>
              <a:gd name="connsiteX3" fmla="*/ 969696 w 3741316"/>
              <a:gd name="connsiteY3" fmla="*/ 79322 h 1253342"/>
              <a:gd name="connsiteX4" fmla="*/ 1773819 w 3741316"/>
              <a:gd name="connsiteY4" fmla="*/ 1842 h 1253342"/>
              <a:gd name="connsiteX5" fmla="*/ 1773819 w 3741316"/>
              <a:gd name="connsiteY5" fmla="*/ 1841 h 1253342"/>
              <a:gd name="connsiteX0" fmla="*/ 1773819 w 3741316"/>
              <a:gd name="connsiteY0" fmla="*/ 1841 h 1253342"/>
              <a:gd name="connsiteX1" fmla="*/ 216894 w 3741316"/>
              <a:gd name="connsiteY1" fmla="*/ 867579 h 1253342"/>
              <a:gd name="connsiteX2" fmla="*/ 0 w 3741316"/>
              <a:gd name="connsiteY2" fmla="*/ 867579 h 1253342"/>
              <a:gd name="connsiteX3" fmla="*/ 1665372 w 3741316"/>
              <a:gd name="connsiteY3" fmla="*/ 0 h 1253342"/>
              <a:gd name="connsiteX4" fmla="*/ 1882267 w 3741316"/>
              <a:gd name="connsiteY4" fmla="*/ 0 h 1253342"/>
              <a:gd name="connsiteX5" fmla="*/ 3585243 w 3741316"/>
              <a:gd name="connsiteY5" fmla="*/ 1003109 h 1253342"/>
              <a:gd name="connsiteX6" fmla="*/ 3741316 w 3741316"/>
              <a:gd name="connsiteY6" fmla="*/ 955484 h 1253342"/>
              <a:gd name="connsiteX7" fmla="*/ 3639216 w 3741316"/>
              <a:gd name="connsiteY7" fmla="*/ 1253342 h 1253342"/>
              <a:gd name="connsiteX8" fmla="*/ 3345627 w 3741316"/>
              <a:gd name="connsiteY8" fmla="*/ 1088834 h 1253342"/>
              <a:gd name="connsiteX9" fmla="*/ 3473123 w 3741316"/>
              <a:gd name="connsiteY9" fmla="*/ 1036447 h 1253342"/>
              <a:gd name="connsiteX10" fmla="*/ 1665372 w 3741316"/>
              <a:gd name="connsiteY10" fmla="*/ 0 h 1253342"/>
              <a:gd name="connsiteX0" fmla="*/ 3648741 w 3741316"/>
              <a:gd name="connsiteY0" fmla="*/ 1253341 h 1253342"/>
              <a:gd name="connsiteX1" fmla="*/ 3336102 w 3741316"/>
              <a:gd name="connsiteY1" fmla="*/ 1084072 h 1253342"/>
              <a:gd name="connsiteX2" fmla="*/ 3468361 w 3741316"/>
              <a:gd name="connsiteY2" fmla="*/ 1031684 h 1253342"/>
              <a:gd name="connsiteX3" fmla="*/ 1665372 w 3741316"/>
              <a:gd name="connsiteY3" fmla="*/ 0 h 1253342"/>
              <a:gd name="connsiteX4" fmla="*/ 1882267 w 3741316"/>
              <a:gd name="connsiteY4" fmla="*/ 0 h 1253342"/>
              <a:gd name="connsiteX5" fmla="*/ 3575718 w 3741316"/>
              <a:gd name="connsiteY5" fmla="*/ 998346 h 1253342"/>
              <a:gd name="connsiteX6" fmla="*/ 3698454 w 3741316"/>
              <a:gd name="connsiteY6" fmla="*/ 1041209 h 1253342"/>
              <a:gd name="connsiteX7" fmla="*/ 3648741 w 3741316"/>
              <a:gd name="connsiteY7" fmla="*/ 1253341 h 1253342"/>
              <a:gd name="connsiteX0" fmla="*/ 1773819 w 3741316"/>
              <a:gd name="connsiteY0" fmla="*/ 1841 h 1253342"/>
              <a:gd name="connsiteX1" fmla="*/ 216894 w 3741316"/>
              <a:gd name="connsiteY1" fmla="*/ 867579 h 1253342"/>
              <a:gd name="connsiteX2" fmla="*/ 0 w 3741316"/>
              <a:gd name="connsiteY2" fmla="*/ 867579 h 1253342"/>
              <a:gd name="connsiteX3" fmla="*/ 969696 w 3741316"/>
              <a:gd name="connsiteY3" fmla="*/ 79322 h 1253342"/>
              <a:gd name="connsiteX4" fmla="*/ 1773819 w 3741316"/>
              <a:gd name="connsiteY4" fmla="*/ 1842 h 1253342"/>
              <a:gd name="connsiteX5" fmla="*/ 1773819 w 3741316"/>
              <a:gd name="connsiteY5" fmla="*/ 1841 h 1253342"/>
              <a:gd name="connsiteX0" fmla="*/ 1773819 w 3741316"/>
              <a:gd name="connsiteY0" fmla="*/ 1841 h 1253342"/>
              <a:gd name="connsiteX1" fmla="*/ 216894 w 3741316"/>
              <a:gd name="connsiteY1" fmla="*/ 867579 h 1253342"/>
              <a:gd name="connsiteX2" fmla="*/ 0 w 3741316"/>
              <a:gd name="connsiteY2" fmla="*/ 867579 h 1253342"/>
              <a:gd name="connsiteX3" fmla="*/ 1665372 w 3741316"/>
              <a:gd name="connsiteY3" fmla="*/ 0 h 1253342"/>
              <a:gd name="connsiteX4" fmla="*/ 1882267 w 3741316"/>
              <a:gd name="connsiteY4" fmla="*/ 0 h 1253342"/>
              <a:gd name="connsiteX5" fmla="*/ 3585243 w 3741316"/>
              <a:gd name="connsiteY5" fmla="*/ 1003109 h 1253342"/>
              <a:gd name="connsiteX6" fmla="*/ 3741316 w 3741316"/>
              <a:gd name="connsiteY6" fmla="*/ 955484 h 1253342"/>
              <a:gd name="connsiteX7" fmla="*/ 3639216 w 3741316"/>
              <a:gd name="connsiteY7" fmla="*/ 1253342 h 1253342"/>
              <a:gd name="connsiteX8" fmla="*/ 3345627 w 3741316"/>
              <a:gd name="connsiteY8" fmla="*/ 1088834 h 1253342"/>
              <a:gd name="connsiteX9" fmla="*/ 3473123 w 3741316"/>
              <a:gd name="connsiteY9" fmla="*/ 1036447 h 1253342"/>
              <a:gd name="connsiteX10" fmla="*/ 1665372 w 3741316"/>
              <a:gd name="connsiteY10" fmla="*/ 0 h 1253342"/>
              <a:gd name="connsiteX0" fmla="*/ 3648741 w 3755604"/>
              <a:gd name="connsiteY0" fmla="*/ 1253341 h 1253342"/>
              <a:gd name="connsiteX1" fmla="*/ 3336102 w 3755604"/>
              <a:gd name="connsiteY1" fmla="*/ 1084072 h 1253342"/>
              <a:gd name="connsiteX2" fmla="*/ 3468361 w 3755604"/>
              <a:gd name="connsiteY2" fmla="*/ 1031684 h 1253342"/>
              <a:gd name="connsiteX3" fmla="*/ 1665372 w 3755604"/>
              <a:gd name="connsiteY3" fmla="*/ 0 h 1253342"/>
              <a:gd name="connsiteX4" fmla="*/ 1882267 w 3755604"/>
              <a:gd name="connsiteY4" fmla="*/ 0 h 1253342"/>
              <a:gd name="connsiteX5" fmla="*/ 3575718 w 3755604"/>
              <a:gd name="connsiteY5" fmla="*/ 998346 h 1253342"/>
              <a:gd name="connsiteX6" fmla="*/ 3755604 w 3755604"/>
              <a:gd name="connsiteY6" fmla="*/ 941196 h 1253342"/>
              <a:gd name="connsiteX7" fmla="*/ 3648741 w 3755604"/>
              <a:gd name="connsiteY7" fmla="*/ 1253341 h 1253342"/>
              <a:gd name="connsiteX0" fmla="*/ 1773819 w 3755604"/>
              <a:gd name="connsiteY0" fmla="*/ 1841 h 1253342"/>
              <a:gd name="connsiteX1" fmla="*/ 216894 w 3755604"/>
              <a:gd name="connsiteY1" fmla="*/ 867579 h 1253342"/>
              <a:gd name="connsiteX2" fmla="*/ 0 w 3755604"/>
              <a:gd name="connsiteY2" fmla="*/ 867579 h 1253342"/>
              <a:gd name="connsiteX3" fmla="*/ 969696 w 3755604"/>
              <a:gd name="connsiteY3" fmla="*/ 79322 h 1253342"/>
              <a:gd name="connsiteX4" fmla="*/ 1773819 w 3755604"/>
              <a:gd name="connsiteY4" fmla="*/ 1842 h 1253342"/>
              <a:gd name="connsiteX5" fmla="*/ 1773819 w 3755604"/>
              <a:gd name="connsiteY5" fmla="*/ 1841 h 1253342"/>
              <a:gd name="connsiteX0" fmla="*/ 1773819 w 3755604"/>
              <a:gd name="connsiteY0" fmla="*/ 1841 h 1253342"/>
              <a:gd name="connsiteX1" fmla="*/ 216894 w 3755604"/>
              <a:gd name="connsiteY1" fmla="*/ 867579 h 1253342"/>
              <a:gd name="connsiteX2" fmla="*/ 0 w 3755604"/>
              <a:gd name="connsiteY2" fmla="*/ 867579 h 1253342"/>
              <a:gd name="connsiteX3" fmla="*/ 1665372 w 3755604"/>
              <a:gd name="connsiteY3" fmla="*/ 0 h 1253342"/>
              <a:gd name="connsiteX4" fmla="*/ 1882267 w 3755604"/>
              <a:gd name="connsiteY4" fmla="*/ 0 h 1253342"/>
              <a:gd name="connsiteX5" fmla="*/ 3585243 w 3755604"/>
              <a:gd name="connsiteY5" fmla="*/ 1003109 h 1253342"/>
              <a:gd name="connsiteX6" fmla="*/ 3741316 w 3755604"/>
              <a:gd name="connsiteY6" fmla="*/ 955484 h 1253342"/>
              <a:gd name="connsiteX7" fmla="*/ 3639216 w 3755604"/>
              <a:gd name="connsiteY7" fmla="*/ 1253342 h 1253342"/>
              <a:gd name="connsiteX8" fmla="*/ 3345627 w 3755604"/>
              <a:gd name="connsiteY8" fmla="*/ 1088834 h 1253342"/>
              <a:gd name="connsiteX9" fmla="*/ 3473123 w 3755604"/>
              <a:gd name="connsiteY9" fmla="*/ 1036447 h 1253342"/>
              <a:gd name="connsiteX10" fmla="*/ 1665372 w 3755604"/>
              <a:gd name="connsiteY10" fmla="*/ 0 h 1253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55604" h="1253342" stroke="0" extrusionOk="0">
                <a:moveTo>
                  <a:pt x="3648741" y="1253341"/>
                </a:moveTo>
                <a:lnTo>
                  <a:pt x="3336102" y="1084072"/>
                </a:lnTo>
                <a:lnTo>
                  <a:pt x="3468361" y="1031684"/>
                </a:lnTo>
                <a:cubicBezTo>
                  <a:pt x="3278509" y="648632"/>
                  <a:pt x="2424778" y="0"/>
                  <a:pt x="1665372" y="0"/>
                </a:cubicBezTo>
                <a:lnTo>
                  <a:pt x="1882267" y="0"/>
                </a:lnTo>
                <a:cubicBezTo>
                  <a:pt x="2641674" y="0"/>
                  <a:pt x="3385867" y="615294"/>
                  <a:pt x="3575718" y="998346"/>
                </a:cubicBezTo>
                <a:lnTo>
                  <a:pt x="3755604" y="941196"/>
                </a:lnTo>
                <a:lnTo>
                  <a:pt x="3648741" y="1253341"/>
                </a:lnTo>
                <a:close/>
              </a:path>
              <a:path w="3755604" h="1253342" fill="darkenLess" stroke="0" extrusionOk="0">
                <a:moveTo>
                  <a:pt x="1773819" y="1841"/>
                </a:moveTo>
                <a:cubicBezTo>
                  <a:pt x="898023" y="31615"/>
                  <a:pt x="216894" y="410360"/>
                  <a:pt x="216894" y="867579"/>
                </a:cubicBezTo>
                <a:lnTo>
                  <a:pt x="0" y="867579"/>
                </a:lnTo>
                <a:cubicBezTo>
                  <a:pt x="0" y="528720"/>
                  <a:pt x="378706" y="220873"/>
                  <a:pt x="969696" y="79322"/>
                </a:cubicBezTo>
                <a:cubicBezTo>
                  <a:pt x="1221210" y="19080"/>
                  <a:pt x="1497583" y="-7549"/>
                  <a:pt x="1773819" y="1842"/>
                </a:cubicBezTo>
                <a:lnTo>
                  <a:pt x="1773819" y="1841"/>
                </a:lnTo>
                <a:close/>
              </a:path>
              <a:path w="3755604" h="1253342" fill="none" extrusionOk="0">
                <a:moveTo>
                  <a:pt x="1773819" y="1841"/>
                </a:moveTo>
                <a:cubicBezTo>
                  <a:pt x="898023" y="31615"/>
                  <a:pt x="216894" y="410360"/>
                  <a:pt x="216894" y="867579"/>
                </a:cubicBezTo>
                <a:lnTo>
                  <a:pt x="0" y="867579"/>
                </a:lnTo>
                <a:cubicBezTo>
                  <a:pt x="0" y="388428"/>
                  <a:pt x="745612" y="0"/>
                  <a:pt x="1665372" y="0"/>
                </a:cubicBezTo>
                <a:lnTo>
                  <a:pt x="1882267" y="0"/>
                </a:lnTo>
                <a:cubicBezTo>
                  <a:pt x="2641674" y="0"/>
                  <a:pt x="3395392" y="620057"/>
                  <a:pt x="3585243" y="1003109"/>
                </a:cubicBezTo>
                <a:lnTo>
                  <a:pt x="3741316" y="955484"/>
                </a:lnTo>
                <a:lnTo>
                  <a:pt x="3639216" y="1253342"/>
                </a:lnTo>
                <a:lnTo>
                  <a:pt x="3345627" y="1088834"/>
                </a:lnTo>
                <a:lnTo>
                  <a:pt x="3473123" y="1036447"/>
                </a:lnTo>
                <a:cubicBezTo>
                  <a:pt x="3283271" y="653395"/>
                  <a:pt x="2424778" y="0"/>
                  <a:pt x="1665372" y="0"/>
                </a:cubicBezTo>
              </a:path>
            </a:pathLst>
          </a:custGeom>
          <a:solidFill>
            <a:srgbClr val="FFEAD5"/>
          </a:solidFill>
          <a:ln w="1270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3" name="上カーブ矢印 2"/>
          <p:cNvSpPr/>
          <p:nvPr/>
        </p:nvSpPr>
        <p:spPr>
          <a:xfrm rot="21282165">
            <a:off x="1695851" y="5394400"/>
            <a:ext cx="4330554" cy="1182273"/>
          </a:xfrm>
          <a:custGeom>
            <a:avLst/>
            <a:gdLst>
              <a:gd name="connsiteX0" fmla="*/ 4075395 w 4278287"/>
              <a:gd name="connsiteY0" fmla="*/ 0 h 811568"/>
              <a:gd name="connsiteX1" fmla="*/ 4215192 w 4278287"/>
              <a:gd name="connsiteY1" fmla="*/ 202892 h 811568"/>
              <a:gd name="connsiteX2" fmla="*/ 4113746 w 4278287"/>
              <a:gd name="connsiteY2" fmla="*/ 202892 h 811568"/>
              <a:gd name="connsiteX3" fmla="*/ 2802291 w 4278287"/>
              <a:gd name="connsiteY3" fmla="*/ 772057 h 811568"/>
              <a:gd name="connsiteX4" fmla="*/ 2088419 w 4278287"/>
              <a:gd name="connsiteY4" fmla="*/ 810510 h 811568"/>
              <a:gd name="connsiteX5" fmla="*/ 3910853 w 4278287"/>
              <a:gd name="connsiteY5" fmla="*/ 202892 h 811568"/>
              <a:gd name="connsiteX6" fmla="*/ 3809408 w 4278287"/>
              <a:gd name="connsiteY6" fmla="*/ 202892 h 811568"/>
              <a:gd name="connsiteX7" fmla="*/ 4075395 w 4278287"/>
              <a:gd name="connsiteY7" fmla="*/ 0 h 811568"/>
              <a:gd name="connsiteX0" fmla="*/ 1986975 w 4278287"/>
              <a:gd name="connsiteY0" fmla="*/ 811568 h 811568"/>
              <a:gd name="connsiteX1" fmla="*/ 0 w 4278287"/>
              <a:gd name="connsiteY1" fmla="*/ 0 h 811568"/>
              <a:gd name="connsiteX2" fmla="*/ 202892 w 4278287"/>
              <a:gd name="connsiteY2" fmla="*/ 0 h 811568"/>
              <a:gd name="connsiteX3" fmla="*/ 2189867 w 4278287"/>
              <a:gd name="connsiteY3" fmla="*/ 811568 h 811568"/>
              <a:gd name="connsiteX4" fmla="*/ 1986975 w 4278287"/>
              <a:gd name="connsiteY4" fmla="*/ 811568 h 811568"/>
              <a:gd name="connsiteX0" fmla="*/ 2088421 w 4278287"/>
              <a:gd name="connsiteY0" fmla="*/ 810510 h 811568"/>
              <a:gd name="connsiteX1" fmla="*/ 3910855 w 4278287"/>
              <a:gd name="connsiteY1" fmla="*/ 202892 h 811568"/>
              <a:gd name="connsiteX2" fmla="*/ 3809408 w 4278287"/>
              <a:gd name="connsiteY2" fmla="*/ 202892 h 811568"/>
              <a:gd name="connsiteX3" fmla="*/ 4075395 w 4278287"/>
              <a:gd name="connsiteY3" fmla="*/ 0 h 811568"/>
              <a:gd name="connsiteX4" fmla="*/ 4215192 w 4278287"/>
              <a:gd name="connsiteY4" fmla="*/ 202892 h 811568"/>
              <a:gd name="connsiteX5" fmla="*/ 4113746 w 4278287"/>
              <a:gd name="connsiteY5" fmla="*/ 202892 h 811568"/>
              <a:gd name="connsiteX6" fmla="*/ 2189866 w 4278287"/>
              <a:gd name="connsiteY6" fmla="*/ 811568 h 811568"/>
              <a:gd name="connsiteX7" fmla="*/ 1986975 w 4278287"/>
              <a:gd name="connsiteY7" fmla="*/ 811568 h 811568"/>
              <a:gd name="connsiteX8" fmla="*/ 0 w 4278287"/>
              <a:gd name="connsiteY8" fmla="*/ 0 h 811568"/>
              <a:gd name="connsiteX9" fmla="*/ 202892 w 4278287"/>
              <a:gd name="connsiteY9" fmla="*/ 0 h 811568"/>
              <a:gd name="connsiteX10" fmla="*/ 2189867 w 4278287"/>
              <a:gd name="connsiteY10" fmla="*/ 811568 h 811568"/>
              <a:gd name="connsiteX0" fmla="*/ 4075395 w 4215192"/>
              <a:gd name="connsiteY0" fmla="*/ 358646 h 1170214"/>
              <a:gd name="connsiteX1" fmla="*/ 4215192 w 4215192"/>
              <a:gd name="connsiteY1" fmla="*/ 561538 h 1170214"/>
              <a:gd name="connsiteX2" fmla="*/ 4113746 w 4215192"/>
              <a:gd name="connsiteY2" fmla="*/ 561538 h 1170214"/>
              <a:gd name="connsiteX3" fmla="*/ 2802291 w 4215192"/>
              <a:gd name="connsiteY3" fmla="*/ 1130703 h 1170214"/>
              <a:gd name="connsiteX4" fmla="*/ 2088419 w 4215192"/>
              <a:gd name="connsiteY4" fmla="*/ 1169156 h 1170214"/>
              <a:gd name="connsiteX5" fmla="*/ 3910853 w 4215192"/>
              <a:gd name="connsiteY5" fmla="*/ 561538 h 1170214"/>
              <a:gd name="connsiteX6" fmla="*/ 3809408 w 4215192"/>
              <a:gd name="connsiteY6" fmla="*/ 561538 h 1170214"/>
              <a:gd name="connsiteX7" fmla="*/ 4075395 w 4215192"/>
              <a:gd name="connsiteY7" fmla="*/ 358646 h 1170214"/>
              <a:gd name="connsiteX0" fmla="*/ 1986975 w 4215192"/>
              <a:gd name="connsiteY0" fmla="*/ 1170214 h 1170214"/>
              <a:gd name="connsiteX1" fmla="*/ 0 w 4215192"/>
              <a:gd name="connsiteY1" fmla="*/ 358646 h 1170214"/>
              <a:gd name="connsiteX2" fmla="*/ 202892 w 4215192"/>
              <a:gd name="connsiteY2" fmla="*/ 358646 h 1170214"/>
              <a:gd name="connsiteX3" fmla="*/ 2189867 w 4215192"/>
              <a:gd name="connsiteY3" fmla="*/ 1170214 h 1170214"/>
              <a:gd name="connsiteX4" fmla="*/ 1986975 w 4215192"/>
              <a:gd name="connsiteY4" fmla="*/ 1170214 h 1170214"/>
              <a:gd name="connsiteX0" fmla="*/ 2088421 w 4215192"/>
              <a:gd name="connsiteY0" fmla="*/ 1169156 h 1170214"/>
              <a:gd name="connsiteX1" fmla="*/ 3910855 w 4215192"/>
              <a:gd name="connsiteY1" fmla="*/ 561538 h 1170214"/>
              <a:gd name="connsiteX2" fmla="*/ 3809408 w 4215192"/>
              <a:gd name="connsiteY2" fmla="*/ 561538 h 1170214"/>
              <a:gd name="connsiteX3" fmla="*/ 4127780 w 4215192"/>
              <a:gd name="connsiteY3" fmla="*/ 0 h 1170214"/>
              <a:gd name="connsiteX4" fmla="*/ 4215192 w 4215192"/>
              <a:gd name="connsiteY4" fmla="*/ 561538 h 1170214"/>
              <a:gd name="connsiteX5" fmla="*/ 4113746 w 4215192"/>
              <a:gd name="connsiteY5" fmla="*/ 561538 h 1170214"/>
              <a:gd name="connsiteX6" fmla="*/ 2189866 w 4215192"/>
              <a:gd name="connsiteY6" fmla="*/ 1170214 h 1170214"/>
              <a:gd name="connsiteX7" fmla="*/ 1986975 w 4215192"/>
              <a:gd name="connsiteY7" fmla="*/ 1170214 h 1170214"/>
              <a:gd name="connsiteX8" fmla="*/ 0 w 4215192"/>
              <a:gd name="connsiteY8" fmla="*/ 358646 h 1170214"/>
              <a:gd name="connsiteX9" fmla="*/ 202892 w 4215192"/>
              <a:gd name="connsiteY9" fmla="*/ 358646 h 1170214"/>
              <a:gd name="connsiteX10" fmla="*/ 2189867 w 4215192"/>
              <a:gd name="connsiteY10" fmla="*/ 1170214 h 1170214"/>
              <a:gd name="connsiteX0" fmla="*/ 4075395 w 4215192"/>
              <a:gd name="connsiteY0" fmla="*/ 358646 h 1170214"/>
              <a:gd name="connsiteX1" fmla="*/ 4215192 w 4215192"/>
              <a:gd name="connsiteY1" fmla="*/ 561538 h 1170214"/>
              <a:gd name="connsiteX2" fmla="*/ 4113746 w 4215192"/>
              <a:gd name="connsiteY2" fmla="*/ 561538 h 1170214"/>
              <a:gd name="connsiteX3" fmla="*/ 2802291 w 4215192"/>
              <a:gd name="connsiteY3" fmla="*/ 1130703 h 1170214"/>
              <a:gd name="connsiteX4" fmla="*/ 2088419 w 4215192"/>
              <a:gd name="connsiteY4" fmla="*/ 1169156 h 1170214"/>
              <a:gd name="connsiteX5" fmla="*/ 3910853 w 4215192"/>
              <a:gd name="connsiteY5" fmla="*/ 561538 h 1170214"/>
              <a:gd name="connsiteX6" fmla="*/ 3809408 w 4215192"/>
              <a:gd name="connsiteY6" fmla="*/ 561538 h 1170214"/>
              <a:gd name="connsiteX7" fmla="*/ 4075395 w 4215192"/>
              <a:gd name="connsiteY7" fmla="*/ 358646 h 1170214"/>
              <a:gd name="connsiteX0" fmla="*/ 1986975 w 4215192"/>
              <a:gd name="connsiteY0" fmla="*/ 1170214 h 1170214"/>
              <a:gd name="connsiteX1" fmla="*/ 0 w 4215192"/>
              <a:gd name="connsiteY1" fmla="*/ 358646 h 1170214"/>
              <a:gd name="connsiteX2" fmla="*/ 202892 w 4215192"/>
              <a:gd name="connsiteY2" fmla="*/ 358646 h 1170214"/>
              <a:gd name="connsiteX3" fmla="*/ 2189867 w 4215192"/>
              <a:gd name="connsiteY3" fmla="*/ 1170214 h 1170214"/>
              <a:gd name="connsiteX4" fmla="*/ 1986975 w 4215192"/>
              <a:gd name="connsiteY4" fmla="*/ 1170214 h 1170214"/>
              <a:gd name="connsiteX0" fmla="*/ 2088421 w 4215192"/>
              <a:gd name="connsiteY0" fmla="*/ 1169156 h 1170214"/>
              <a:gd name="connsiteX1" fmla="*/ 3910855 w 4215192"/>
              <a:gd name="connsiteY1" fmla="*/ 561538 h 1170214"/>
              <a:gd name="connsiteX2" fmla="*/ 3807692 w 4215192"/>
              <a:gd name="connsiteY2" fmla="*/ 236140 h 1170214"/>
              <a:gd name="connsiteX3" fmla="*/ 4127780 w 4215192"/>
              <a:gd name="connsiteY3" fmla="*/ 0 h 1170214"/>
              <a:gd name="connsiteX4" fmla="*/ 4215192 w 4215192"/>
              <a:gd name="connsiteY4" fmla="*/ 561538 h 1170214"/>
              <a:gd name="connsiteX5" fmla="*/ 4113746 w 4215192"/>
              <a:gd name="connsiteY5" fmla="*/ 561538 h 1170214"/>
              <a:gd name="connsiteX6" fmla="*/ 2189866 w 4215192"/>
              <a:gd name="connsiteY6" fmla="*/ 1170214 h 1170214"/>
              <a:gd name="connsiteX7" fmla="*/ 1986975 w 4215192"/>
              <a:gd name="connsiteY7" fmla="*/ 1170214 h 1170214"/>
              <a:gd name="connsiteX8" fmla="*/ 0 w 4215192"/>
              <a:gd name="connsiteY8" fmla="*/ 358646 h 1170214"/>
              <a:gd name="connsiteX9" fmla="*/ 202892 w 4215192"/>
              <a:gd name="connsiteY9" fmla="*/ 358646 h 1170214"/>
              <a:gd name="connsiteX10" fmla="*/ 2189867 w 4215192"/>
              <a:gd name="connsiteY10" fmla="*/ 1170214 h 1170214"/>
              <a:gd name="connsiteX0" fmla="*/ 4135275 w 4215192"/>
              <a:gd name="connsiteY0" fmla="*/ 0 h 1182273"/>
              <a:gd name="connsiteX1" fmla="*/ 4215192 w 4215192"/>
              <a:gd name="connsiteY1" fmla="*/ 573597 h 1182273"/>
              <a:gd name="connsiteX2" fmla="*/ 4113746 w 4215192"/>
              <a:gd name="connsiteY2" fmla="*/ 573597 h 1182273"/>
              <a:gd name="connsiteX3" fmla="*/ 2802291 w 4215192"/>
              <a:gd name="connsiteY3" fmla="*/ 1142762 h 1182273"/>
              <a:gd name="connsiteX4" fmla="*/ 2088419 w 4215192"/>
              <a:gd name="connsiteY4" fmla="*/ 1181215 h 1182273"/>
              <a:gd name="connsiteX5" fmla="*/ 3910853 w 4215192"/>
              <a:gd name="connsiteY5" fmla="*/ 573597 h 1182273"/>
              <a:gd name="connsiteX6" fmla="*/ 3809408 w 4215192"/>
              <a:gd name="connsiteY6" fmla="*/ 573597 h 1182273"/>
              <a:gd name="connsiteX7" fmla="*/ 4135275 w 4215192"/>
              <a:gd name="connsiteY7" fmla="*/ 0 h 1182273"/>
              <a:gd name="connsiteX0" fmla="*/ 1986975 w 4215192"/>
              <a:gd name="connsiteY0" fmla="*/ 1182273 h 1182273"/>
              <a:gd name="connsiteX1" fmla="*/ 0 w 4215192"/>
              <a:gd name="connsiteY1" fmla="*/ 370705 h 1182273"/>
              <a:gd name="connsiteX2" fmla="*/ 202892 w 4215192"/>
              <a:gd name="connsiteY2" fmla="*/ 370705 h 1182273"/>
              <a:gd name="connsiteX3" fmla="*/ 2189867 w 4215192"/>
              <a:gd name="connsiteY3" fmla="*/ 1182273 h 1182273"/>
              <a:gd name="connsiteX4" fmla="*/ 1986975 w 4215192"/>
              <a:gd name="connsiteY4" fmla="*/ 1182273 h 1182273"/>
              <a:gd name="connsiteX0" fmla="*/ 2088421 w 4215192"/>
              <a:gd name="connsiteY0" fmla="*/ 1181215 h 1182273"/>
              <a:gd name="connsiteX1" fmla="*/ 3910855 w 4215192"/>
              <a:gd name="connsiteY1" fmla="*/ 573597 h 1182273"/>
              <a:gd name="connsiteX2" fmla="*/ 3807692 w 4215192"/>
              <a:gd name="connsiteY2" fmla="*/ 248199 h 1182273"/>
              <a:gd name="connsiteX3" fmla="*/ 4127780 w 4215192"/>
              <a:gd name="connsiteY3" fmla="*/ 12059 h 1182273"/>
              <a:gd name="connsiteX4" fmla="*/ 4215192 w 4215192"/>
              <a:gd name="connsiteY4" fmla="*/ 573597 h 1182273"/>
              <a:gd name="connsiteX5" fmla="*/ 4113746 w 4215192"/>
              <a:gd name="connsiteY5" fmla="*/ 573597 h 1182273"/>
              <a:gd name="connsiteX6" fmla="*/ 2189866 w 4215192"/>
              <a:gd name="connsiteY6" fmla="*/ 1182273 h 1182273"/>
              <a:gd name="connsiteX7" fmla="*/ 1986975 w 4215192"/>
              <a:gd name="connsiteY7" fmla="*/ 1182273 h 1182273"/>
              <a:gd name="connsiteX8" fmla="*/ 0 w 4215192"/>
              <a:gd name="connsiteY8" fmla="*/ 370705 h 1182273"/>
              <a:gd name="connsiteX9" fmla="*/ 202892 w 4215192"/>
              <a:gd name="connsiteY9" fmla="*/ 370705 h 1182273"/>
              <a:gd name="connsiteX10" fmla="*/ 2189867 w 4215192"/>
              <a:gd name="connsiteY10" fmla="*/ 1182273 h 1182273"/>
              <a:gd name="connsiteX0" fmla="*/ 4135275 w 4215192"/>
              <a:gd name="connsiteY0" fmla="*/ 0 h 1182273"/>
              <a:gd name="connsiteX1" fmla="*/ 4215192 w 4215192"/>
              <a:gd name="connsiteY1" fmla="*/ 573597 h 1182273"/>
              <a:gd name="connsiteX2" fmla="*/ 4113746 w 4215192"/>
              <a:gd name="connsiteY2" fmla="*/ 573597 h 1182273"/>
              <a:gd name="connsiteX3" fmla="*/ 2802291 w 4215192"/>
              <a:gd name="connsiteY3" fmla="*/ 1142762 h 1182273"/>
              <a:gd name="connsiteX4" fmla="*/ 2088419 w 4215192"/>
              <a:gd name="connsiteY4" fmla="*/ 1181215 h 1182273"/>
              <a:gd name="connsiteX5" fmla="*/ 3910853 w 4215192"/>
              <a:gd name="connsiteY5" fmla="*/ 573597 h 1182273"/>
              <a:gd name="connsiteX6" fmla="*/ 3820924 w 4215192"/>
              <a:gd name="connsiteY6" fmla="*/ 243049 h 1182273"/>
              <a:gd name="connsiteX7" fmla="*/ 4135275 w 4215192"/>
              <a:gd name="connsiteY7" fmla="*/ 0 h 1182273"/>
              <a:gd name="connsiteX0" fmla="*/ 1986975 w 4215192"/>
              <a:gd name="connsiteY0" fmla="*/ 1182273 h 1182273"/>
              <a:gd name="connsiteX1" fmla="*/ 0 w 4215192"/>
              <a:gd name="connsiteY1" fmla="*/ 370705 h 1182273"/>
              <a:gd name="connsiteX2" fmla="*/ 202892 w 4215192"/>
              <a:gd name="connsiteY2" fmla="*/ 370705 h 1182273"/>
              <a:gd name="connsiteX3" fmla="*/ 2189867 w 4215192"/>
              <a:gd name="connsiteY3" fmla="*/ 1182273 h 1182273"/>
              <a:gd name="connsiteX4" fmla="*/ 1986975 w 4215192"/>
              <a:gd name="connsiteY4" fmla="*/ 1182273 h 1182273"/>
              <a:gd name="connsiteX0" fmla="*/ 2088421 w 4215192"/>
              <a:gd name="connsiteY0" fmla="*/ 1181215 h 1182273"/>
              <a:gd name="connsiteX1" fmla="*/ 3910855 w 4215192"/>
              <a:gd name="connsiteY1" fmla="*/ 573597 h 1182273"/>
              <a:gd name="connsiteX2" fmla="*/ 3807692 w 4215192"/>
              <a:gd name="connsiteY2" fmla="*/ 248199 h 1182273"/>
              <a:gd name="connsiteX3" fmla="*/ 4127780 w 4215192"/>
              <a:gd name="connsiteY3" fmla="*/ 12059 h 1182273"/>
              <a:gd name="connsiteX4" fmla="*/ 4215192 w 4215192"/>
              <a:gd name="connsiteY4" fmla="*/ 573597 h 1182273"/>
              <a:gd name="connsiteX5" fmla="*/ 4113746 w 4215192"/>
              <a:gd name="connsiteY5" fmla="*/ 573597 h 1182273"/>
              <a:gd name="connsiteX6" fmla="*/ 2189866 w 4215192"/>
              <a:gd name="connsiteY6" fmla="*/ 1182273 h 1182273"/>
              <a:gd name="connsiteX7" fmla="*/ 1986975 w 4215192"/>
              <a:gd name="connsiteY7" fmla="*/ 1182273 h 1182273"/>
              <a:gd name="connsiteX8" fmla="*/ 0 w 4215192"/>
              <a:gd name="connsiteY8" fmla="*/ 370705 h 1182273"/>
              <a:gd name="connsiteX9" fmla="*/ 202892 w 4215192"/>
              <a:gd name="connsiteY9" fmla="*/ 370705 h 1182273"/>
              <a:gd name="connsiteX10" fmla="*/ 2189867 w 4215192"/>
              <a:gd name="connsiteY10" fmla="*/ 1182273 h 1182273"/>
              <a:gd name="connsiteX0" fmla="*/ 4135275 w 4333486"/>
              <a:gd name="connsiteY0" fmla="*/ 0 h 1182273"/>
              <a:gd name="connsiteX1" fmla="*/ 4215192 w 4333486"/>
              <a:gd name="connsiteY1" fmla="*/ 573597 h 1182273"/>
              <a:gd name="connsiteX2" fmla="*/ 4113746 w 4333486"/>
              <a:gd name="connsiteY2" fmla="*/ 573597 h 1182273"/>
              <a:gd name="connsiteX3" fmla="*/ 2802291 w 4333486"/>
              <a:gd name="connsiteY3" fmla="*/ 1142762 h 1182273"/>
              <a:gd name="connsiteX4" fmla="*/ 2088419 w 4333486"/>
              <a:gd name="connsiteY4" fmla="*/ 1181215 h 1182273"/>
              <a:gd name="connsiteX5" fmla="*/ 3910853 w 4333486"/>
              <a:gd name="connsiteY5" fmla="*/ 573597 h 1182273"/>
              <a:gd name="connsiteX6" fmla="*/ 3820924 w 4333486"/>
              <a:gd name="connsiteY6" fmla="*/ 243049 h 1182273"/>
              <a:gd name="connsiteX7" fmla="*/ 4135275 w 4333486"/>
              <a:gd name="connsiteY7" fmla="*/ 0 h 1182273"/>
              <a:gd name="connsiteX0" fmla="*/ 1986975 w 4333486"/>
              <a:gd name="connsiteY0" fmla="*/ 1182273 h 1182273"/>
              <a:gd name="connsiteX1" fmla="*/ 0 w 4333486"/>
              <a:gd name="connsiteY1" fmla="*/ 370705 h 1182273"/>
              <a:gd name="connsiteX2" fmla="*/ 202892 w 4333486"/>
              <a:gd name="connsiteY2" fmla="*/ 370705 h 1182273"/>
              <a:gd name="connsiteX3" fmla="*/ 2189867 w 4333486"/>
              <a:gd name="connsiteY3" fmla="*/ 1182273 h 1182273"/>
              <a:gd name="connsiteX4" fmla="*/ 1986975 w 4333486"/>
              <a:gd name="connsiteY4" fmla="*/ 1182273 h 1182273"/>
              <a:gd name="connsiteX0" fmla="*/ 2088421 w 4333486"/>
              <a:gd name="connsiteY0" fmla="*/ 1181215 h 1182273"/>
              <a:gd name="connsiteX1" fmla="*/ 3910855 w 4333486"/>
              <a:gd name="connsiteY1" fmla="*/ 573597 h 1182273"/>
              <a:gd name="connsiteX2" fmla="*/ 3807692 w 4333486"/>
              <a:gd name="connsiteY2" fmla="*/ 248199 h 1182273"/>
              <a:gd name="connsiteX3" fmla="*/ 4127780 w 4333486"/>
              <a:gd name="connsiteY3" fmla="*/ 12059 h 1182273"/>
              <a:gd name="connsiteX4" fmla="*/ 4333486 w 4333486"/>
              <a:gd name="connsiteY4" fmla="*/ 329476 h 1182273"/>
              <a:gd name="connsiteX5" fmla="*/ 4113746 w 4333486"/>
              <a:gd name="connsiteY5" fmla="*/ 573597 h 1182273"/>
              <a:gd name="connsiteX6" fmla="*/ 2189866 w 4333486"/>
              <a:gd name="connsiteY6" fmla="*/ 1182273 h 1182273"/>
              <a:gd name="connsiteX7" fmla="*/ 1986975 w 4333486"/>
              <a:gd name="connsiteY7" fmla="*/ 1182273 h 1182273"/>
              <a:gd name="connsiteX8" fmla="*/ 0 w 4333486"/>
              <a:gd name="connsiteY8" fmla="*/ 370705 h 1182273"/>
              <a:gd name="connsiteX9" fmla="*/ 202892 w 4333486"/>
              <a:gd name="connsiteY9" fmla="*/ 370705 h 1182273"/>
              <a:gd name="connsiteX10" fmla="*/ 2189867 w 4333486"/>
              <a:gd name="connsiteY10" fmla="*/ 1182273 h 1182273"/>
              <a:gd name="connsiteX0" fmla="*/ 4135275 w 4333486"/>
              <a:gd name="connsiteY0" fmla="*/ 0 h 1182273"/>
              <a:gd name="connsiteX1" fmla="*/ 4321425 w 4333486"/>
              <a:gd name="connsiteY1" fmla="*/ 321981 h 1182273"/>
              <a:gd name="connsiteX2" fmla="*/ 4113746 w 4333486"/>
              <a:gd name="connsiteY2" fmla="*/ 573597 h 1182273"/>
              <a:gd name="connsiteX3" fmla="*/ 2802291 w 4333486"/>
              <a:gd name="connsiteY3" fmla="*/ 1142762 h 1182273"/>
              <a:gd name="connsiteX4" fmla="*/ 2088419 w 4333486"/>
              <a:gd name="connsiteY4" fmla="*/ 1181215 h 1182273"/>
              <a:gd name="connsiteX5" fmla="*/ 3910853 w 4333486"/>
              <a:gd name="connsiteY5" fmla="*/ 573597 h 1182273"/>
              <a:gd name="connsiteX6" fmla="*/ 3820924 w 4333486"/>
              <a:gd name="connsiteY6" fmla="*/ 243049 h 1182273"/>
              <a:gd name="connsiteX7" fmla="*/ 4135275 w 4333486"/>
              <a:gd name="connsiteY7" fmla="*/ 0 h 1182273"/>
              <a:gd name="connsiteX0" fmla="*/ 1986975 w 4333486"/>
              <a:gd name="connsiteY0" fmla="*/ 1182273 h 1182273"/>
              <a:gd name="connsiteX1" fmla="*/ 0 w 4333486"/>
              <a:gd name="connsiteY1" fmla="*/ 370705 h 1182273"/>
              <a:gd name="connsiteX2" fmla="*/ 202892 w 4333486"/>
              <a:gd name="connsiteY2" fmla="*/ 370705 h 1182273"/>
              <a:gd name="connsiteX3" fmla="*/ 2189867 w 4333486"/>
              <a:gd name="connsiteY3" fmla="*/ 1182273 h 1182273"/>
              <a:gd name="connsiteX4" fmla="*/ 1986975 w 4333486"/>
              <a:gd name="connsiteY4" fmla="*/ 1182273 h 1182273"/>
              <a:gd name="connsiteX0" fmla="*/ 2088421 w 4333486"/>
              <a:gd name="connsiteY0" fmla="*/ 1181215 h 1182273"/>
              <a:gd name="connsiteX1" fmla="*/ 3910855 w 4333486"/>
              <a:gd name="connsiteY1" fmla="*/ 573597 h 1182273"/>
              <a:gd name="connsiteX2" fmla="*/ 3807692 w 4333486"/>
              <a:gd name="connsiteY2" fmla="*/ 248199 h 1182273"/>
              <a:gd name="connsiteX3" fmla="*/ 4127780 w 4333486"/>
              <a:gd name="connsiteY3" fmla="*/ 12059 h 1182273"/>
              <a:gd name="connsiteX4" fmla="*/ 4333486 w 4333486"/>
              <a:gd name="connsiteY4" fmla="*/ 329476 h 1182273"/>
              <a:gd name="connsiteX5" fmla="*/ 4113746 w 4333486"/>
              <a:gd name="connsiteY5" fmla="*/ 573597 h 1182273"/>
              <a:gd name="connsiteX6" fmla="*/ 2189866 w 4333486"/>
              <a:gd name="connsiteY6" fmla="*/ 1182273 h 1182273"/>
              <a:gd name="connsiteX7" fmla="*/ 1986975 w 4333486"/>
              <a:gd name="connsiteY7" fmla="*/ 1182273 h 1182273"/>
              <a:gd name="connsiteX8" fmla="*/ 0 w 4333486"/>
              <a:gd name="connsiteY8" fmla="*/ 370705 h 1182273"/>
              <a:gd name="connsiteX9" fmla="*/ 202892 w 4333486"/>
              <a:gd name="connsiteY9" fmla="*/ 370705 h 1182273"/>
              <a:gd name="connsiteX10" fmla="*/ 2189867 w 4333486"/>
              <a:gd name="connsiteY10" fmla="*/ 1182273 h 1182273"/>
              <a:gd name="connsiteX0" fmla="*/ 4135275 w 4333486"/>
              <a:gd name="connsiteY0" fmla="*/ 0 h 1182273"/>
              <a:gd name="connsiteX1" fmla="*/ 4321425 w 4333486"/>
              <a:gd name="connsiteY1" fmla="*/ 321981 h 1182273"/>
              <a:gd name="connsiteX2" fmla="*/ 4113746 w 4333486"/>
              <a:gd name="connsiteY2" fmla="*/ 573597 h 1182273"/>
              <a:gd name="connsiteX3" fmla="*/ 2802291 w 4333486"/>
              <a:gd name="connsiteY3" fmla="*/ 1142762 h 1182273"/>
              <a:gd name="connsiteX4" fmla="*/ 2088419 w 4333486"/>
              <a:gd name="connsiteY4" fmla="*/ 1181215 h 1182273"/>
              <a:gd name="connsiteX5" fmla="*/ 3910853 w 4333486"/>
              <a:gd name="connsiteY5" fmla="*/ 573597 h 1182273"/>
              <a:gd name="connsiteX6" fmla="*/ 3820924 w 4333486"/>
              <a:gd name="connsiteY6" fmla="*/ 243049 h 1182273"/>
              <a:gd name="connsiteX7" fmla="*/ 4135275 w 4333486"/>
              <a:gd name="connsiteY7" fmla="*/ 0 h 1182273"/>
              <a:gd name="connsiteX0" fmla="*/ 1986975 w 4333486"/>
              <a:gd name="connsiteY0" fmla="*/ 1182273 h 1182273"/>
              <a:gd name="connsiteX1" fmla="*/ 0 w 4333486"/>
              <a:gd name="connsiteY1" fmla="*/ 370705 h 1182273"/>
              <a:gd name="connsiteX2" fmla="*/ 202892 w 4333486"/>
              <a:gd name="connsiteY2" fmla="*/ 370705 h 1182273"/>
              <a:gd name="connsiteX3" fmla="*/ 2189867 w 4333486"/>
              <a:gd name="connsiteY3" fmla="*/ 1182273 h 1182273"/>
              <a:gd name="connsiteX4" fmla="*/ 1986975 w 4333486"/>
              <a:gd name="connsiteY4" fmla="*/ 1182273 h 1182273"/>
              <a:gd name="connsiteX0" fmla="*/ 2088421 w 4333486"/>
              <a:gd name="connsiteY0" fmla="*/ 1181215 h 1182273"/>
              <a:gd name="connsiteX1" fmla="*/ 3910855 w 4333486"/>
              <a:gd name="connsiteY1" fmla="*/ 573597 h 1182273"/>
              <a:gd name="connsiteX2" fmla="*/ 3807692 w 4333486"/>
              <a:gd name="connsiteY2" fmla="*/ 248199 h 1182273"/>
              <a:gd name="connsiteX3" fmla="*/ 4127780 w 4333486"/>
              <a:gd name="connsiteY3" fmla="*/ 12059 h 1182273"/>
              <a:gd name="connsiteX4" fmla="*/ 4333486 w 4333486"/>
              <a:gd name="connsiteY4" fmla="*/ 329476 h 1182273"/>
              <a:gd name="connsiteX5" fmla="*/ 4145738 w 4333486"/>
              <a:gd name="connsiteY5" fmla="*/ 366114 h 1182273"/>
              <a:gd name="connsiteX6" fmla="*/ 2189866 w 4333486"/>
              <a:gd name="connsiteY6" fmla="*/ 1182273 h 1182273"/>
              <a:gd name="connsiteX7" fmla="*/ 1986975 w 4333486"/>
              <a:gd name="connsiteY7" fmla="*/ 1182273 h 1182273"/>
              <a:gd name="connsiteX8" fmla="*/ 0 w 4333486"/>
              <a:gd name="connsiteY8" fmla="*/ 370705 h 1182273"/>
              <a:gd name="connsiteX9" fmla="*/ 202892 w 4333486"/>
              <a:gd name="connsiteY9" fmla="*/ 370705 h 1182273"/>
              <a:gd name="connsiteX10" fmla="*/ 2189867 w 4333486"/>
              <a:gd name="connsiteY10" fmla="*/ 1182273 h 1182273"/>
              <a:gd name="connsiteX0" fmla="*/ 4135275 w 4333486"/>
              <a:gd name="connsiteY0" fmla="*/ 0 h 1182273"/>
              <a:gd name="connsiteX1" fmla="*/ 4321425 w 4333486"/>
              <a:gd name="connsiteY1" fmla="*/ 321981 h 1182273"/>
              <a:gd name="connsiteX2" fmla="*/ 4113746 w 4333486"/>
              <a:gd name="connsiteY2" fmla="*/ 573597 h 1182273"/>
              <a:gd name="connsiteX3" fmla="*/ 2802291 w 4333486"/>
              <a:gd name="connsiteY3" fmla="*/ 1142762 h 1182273"/>
              <a:gd name="connsiteX4" fmla="*/ 2088419 w 4333486"/>
              <a:gd name="connsiteY4" fmla="*/ 1181215 h 1182273"/>
              <a:gd name="connsiteX5" fmla="*/ 3910853 w 4333486"/>
              <a:gd name="connsiteY5" fmla="*/ 573597 h 1182273"/>
              <a:gd name="connsiteX6" fmla="*/ 3820924 w 4333486"/>
              <a:gd name="connsiteY6" fmla="*/ 243049 h 1182273"/>
              <a:gd name="connsiteX7" fmla="*/ 4135275 w 4333486"/>
              <a:gd name="connsiteY7" fmla="*/ 0 h 1182273"/>
              <a:gd name="connsiteX0" fmla="*/ 1986975 w 4333486"/>
              <a:gd name="connsiteY0" fmla="*/ 1182273 h 1182273"/>
              <a:gd name="connsiteX1" fmla="*/ 0 w 4333486"/>
              <a:gd name="connsiteY1" fmla="*/ 370705 h 1182273"/>
              <a:gd name="connsiteX2" fmla="*/ 202892 w 4333486"/>
              <a:gd name="connsiteY2" fmla="*/ 370705 h 1182273"/>
              <a:gd name="connsiteX3" fmla="*/ 2189867 w 4333486"/>
              <a:gd name="connsiteY3" fmla="*/ 1182273 h 1182273"/>
              <a:gd name="connsiteX4" fmla="*/ 1986975 w 4333486"/>
              <a:gd name="connsiteY4" fmla="*/ 1182273 h 1182273"/>
              <a:gd name="connsiteX0" fmla="*/ 2088421 w 4333486"/>
              <a:gd name="connsiteY0" fmla="*/ 1181215 h 1182273"/>
              <a:gd name="connsiteX1" fmla="*/ 4045312 w 4333486"/>
              <a:gd name="connsiteY1" fmla="*/ 292711 h 1182273"/>
              <a:gd name="connsiteX2" fmla="*/ 3807692 w 4333486"/>
              <a:gd name="connsiteY2" fmla="*/ 248199 h 1182273"/>
              <a:gd name="connsiteX3" fmla="*/ 4127780 w 4333486"/>
              <a:gd name="connsiteY3" fmla="*/ 12059 h 1182273"/>
              <a:gd name="connsiteX4" fmla="*/ 4333486 w 4333486"/>
              <a:gd name="connsiteY4" fmla="*/ 329476 h 1182273"/>
              <a:gd name="connsiteX5" fmla="*/ 4145738 w 4333486"/>
              <a:gd name="connsiteY5" fmla="*/ 366114 h 1182273"/>
              <a:gd name="connsiteX6" fmla="*/ 2189866 w 4333486"/>
              <a:gd name="connsiteY6" fmla="*/ 1182273 h 1182273"/>
              <a:gd name="connsiteX7" fmla="*/ 1986975 w 4333486"/>
              <a:gd name="connsiteY7" fmla="*/ 1182273 h 1182273"/>
              <a:gd name="connsiteX8" fmla="*/ 0 w 4333486"/>
              <a:gd name="connsiteY8" fmla="*/ 370705 h 1182273"/>
              <a:gd name="connsiteX9" fmla="*/ 202892 w 4333486"/>
              <a:gd name="connsiteY9" fmla="*/ 370705 h 1182273"/>
              <a:gd name="connsiteX10" fmla="*/ 2189867 w 4333486"/>
              <a:gd name="connsiteY10" fmla="*/ 1182273 h 1182273"/>
              <a:gd name="connsiteX0" fmla="*/ 4135275 w 4333486"/>
              <a:gd name="connsiteY0" fmla="*/ 0 h 1182273"/>
              <a:gd name="connsiteX1" fmla="*/ 4321425 w 4333486"/>
              <a:gd name="connsiteY1" fmla="*/ 321981 h 1182273"/>
              <a:gd name="connsiteX2" fmla="*/ 4113746 w 4333486"/>
              <a:gd name="connsiteY2" fmla="*/ 573597 h 1182273"/>
              <a:gd name="connsiteX3" fmla="*/ 2802291 w 4333486"/>
              <a:gd name="connsiteY3" fmla="*/ 1142762 h 1182273"/>
              <a:gd name="connsiteX4" fmla="*/ 2088419 w 4333486"/>
              <a:gd name="connsiteY4" fmla="*/ 1181215 h 1182273"/>
              <a:gd name="connsiteX5" fmla="*/ 3910853 w 4333486"/>
              <a:gd name="connsiteY5" fmla="*/ 573597 h 1182273"/>
              <a:gd name="connsiteX6" fmla="*/ 3820924 w 4333486"/>
              <a:gd name="connsiteY6" fmla="*/ 243049 h 1182273"/>
              <a:gd name="connsiteX7" fmla="*/ 4135275 w 4333486"/>
              <a:gd name="connsiteY7" fmla="*/ 0 h 1182273"/>
              <a:gd name="connsiteX0" fmla="*/ 1986975 w 4333486"/>
              <a:gd name="connsiteY0" fmla="*/ 1182273 h 1182273"/>
              <a:gd name="connsiteX1" fmla="*/ 0 w 4333486"/>
              <a:gd name="connsiteY1" fmla="*/ 370705 h 1182273"/>
              <a:gd name="connsiteX2" fmla="*/ 202892 w 4333486"/>
              <a:gd name="connsiteY2" fmla="*/ 370705 h 1182273"/>
              <a:gd name="connsiteX3" fmla="*/ 2189867 w 4333486"/>
              <a:gd name="connsiteY3" fmla="*/ 1182273 h 1182273"/>
              <a:gd name="connsiteX4" fmla="*/ 1986975 w 4333486"/>
              <a:gd name="connsiteY4" fmla="*/ 1182273 h 1182273"/>
              <a:gd name="connsiteX0" fmla="*/ 2088421 w 4333486"/>
              <a:gd name="connsiteY0" fmla="*/ 1181215 h 1182273"/>
              <a:gd name="connsiteX1" fmla="*/ 4045312 w 4333486"/>
              <a:gd name="connsiteY1" fmla="*/ 292711 h 1182273"/>
              <a:gd name="connsiteX2" fmla="*/ 3807692 w 4333486"/>
              <a:gd name="connsiteY2" fmla="*/ 248199 h 1182273"/>
              <a:gd name="connsiteX3" fmla="*/ 4127780 w 4333486"/>
              <a:gd name="connsiteY3" fmla="*/ 12059 h 1182273"/>
              <a:gd name="connsiteX4" fmla="*/ 4333486 w 4333486"/>
              <a:gd name="connsiteY4" fmla="*/ 329476 h 1182273"/>
              <a:gd name="connsiteX5" fmla="*/ 4194688 w 4333486"/>
              <a:gd name="connsiteY5" fmla="*/ 319635 h 1182273"/>
              <a:gd name="connsiteX6" fmla="*/ 2189866 w 4333486"/>
              <a:gd name="connsiteY6" fmla="*/ 1182273 h 1182273"/>
              <a:gd name="connsiteX7" fmla="*/ 1986975 w 4333486"/>
              <a:gd name="connsiteY7" fmla="*/ 1182273 h 1182273"/>
              <a:gd name="connsiteX8" fmla="*/ 0 w 4333486"/>
              <a:gd name="connsiteY8" fmla="*/ 370705 h 1182273"/>
              <a:gd name="connsiteX9" fmla="*/ 202892 w 4333486"/>
              <a:gd name="connsiteY9" fmla="*/ 370705 h 1182273"/>
              <a:gd name="connsiteX10" fmla="*/ 2189867 w 4333486"/>
              <a:gd name="connsiteY10" fmla="*/ 1182273 h 1182273"/>
              <a:gd name="connsiteX0" fmla="*/ 4135275 w 4333486"/>
              <a:gd name="connsiteY0" fmla="*/ 0 h 1182273"/>
              <a:gd name="connsiteX1" fmla="*/ 4321425 w 4333486"/>
              <a:gd name="connsiteY1" fmla="*/ 321981 h 1182273"/>
              <a:gd name="connsiteX2" fmla="*/ 4113746 w 4333486"/>
              <a:gd name="connsiteY2" fmla="*/ 573597 h 1182273"/>
              <a:gd name="connsiteX3" fmla="*/ 2802291 w 4333486"/>
              <a:gd name="connsiteY3" fmla="*/ 1142762 h 1182273"/>
              <a:gd name="connsiteX4" fmla="*/ 2088419 w 4333486"/>
              <a:gd name="connsiteY4" fmla="*/ 1181215 h 1182273"/>
              <a:gd name="connsiteX5" fmla="*/ 4051046 w 4333486"/>
              <a:gd name="connsiteY5" fmla="*/ 299620 h 1182273"/>
              <a:gd name="connsiteX6" fmla="*/ 3820924 w 4333486"/>
              <a:gd name="connsiteY6" fmla="*/ 243049 h 1182273"/>
              <a:gd name="connsiteX7" fmla="*/ 4135275 w 4333486"/>
              <a:gd name="connsiteY7" fmla="*/ 0 h 1182273"/>
              <a:gd name="connsiteX0" fmla="*/ 1986975 w 4333486"/>
              <a:gd name="connsiteY0" fmla="*/ 1182273 h 1182273"/>
              <a:gd name="connsiteX1" fmla="*/ 0 w 4333486"/>
              <a:gd name="connsiteY1" fmla="*/ 370705 h 1182273"/>
              <a:gd name="connsiteX2" fmla="*/ 202892 w 4333486"/>
              <a:gd name="connsiteY2" fmla="*/ 370705 h 1182273"/>
              <a:gd name="connsiteX3" fmla="*/ 2189867 w 4333486"/>
              <a:gd name="connsiteY3" fmla="*/ 1182273 h 1182273"/>
              <a:gd name="connsiteX4" fmla="*/ 1986975 w 4333486"/>
              <a:gd name="connsiteY4" fmla="*/ 1182273 h 1182273"/>
              <a:gd name="connsiteX0" fmla="*/ 2088421 w 4333486"/>
              <a:gd name="connsiteY0" fmla="*/ 1181215 h 1182273"/>
              <a:gd name="connsiteX1" fmla="*/ 4045312 w 4333486"/>
              <a:gd name="connsiteY1" fmla="*/ 292711 h 1182273"/>
              <a:gd name="connsiteX2" fmla="*/ 3807692 w 4333486"/>
              <a:gd name="connsiteY2" fmla="*/ 248199 h 1182273"/>
              <a:gd name="connsiteX3" fmla="*/ 4127780 w 4333486"/>
              <a:gd name="connsiteY3" fmla="*/ 12059 h 1182273"/>
              <a:gd name="connsiteX4" fmla="*/ 4333486 w 4333486"/>
              <a:gd name="connsiteY4" fmla="*/ 329476 h 1182273"/>
              <a:gd name="connsiteX5" fmla="*/ 4194688 w 4333486"/>
              <a:gd name="connsiteY5" fmla="*/ 319635 h 1182273"/>
              <a:gd name="connsiteX6" fmla="*/ 2189866 w 4333486"/>
              <a:gd name="connsiteY6" fmla="*/ 1182273 h 1182273"/>
              <a:gd name="connsiteX7" fmla="*/ 1986975 w 4333486"/>
              <a:gd name="connsiteY7" fmla="*/ 1182273 h 1182273"/>
              <a:gd name="connsiteX8" fmla="*/ 0 w 4333486"/>
              <a:gd name="connsiteY8" fmla="*/ 370705 h 1182273"/>
              <a:gd name="connsiteX9" fmla="*/ 202892 w 4333486"/>
              <a:gd name="connsiteY9" fmla="*/ 370705 h 1182273"/>
              <a:gd name="connsiteX10" fmla="*/ 2189867 w 4333486"/>
              <a:gd name="connsiteY10" fmla="*/ 1182273 h 1182273"/>
              <a:gd name="connsiteX0" fmla="*/ 4135275 w 4333486"/>
              <a:gd name="connsiteY0" fmla="*/ 0 h 1219883"/>
              <a:gd name="connsiteX1" fmla="*/ 4321425 w 4333486"/>
              <a:gd name="connsiteY1" fmla="*/ 321981 h 1219883"/>
              <a:gd name="connsiteX2" fmla="*/ 4188365 w 4333486"/>
              <a:gd name="connsiteY2" fmla="*/ 319049 h 1219883"/>
              <a:gd name="connsiteX3" fmla="*/ 2802291 w 4333486"/>
              <a:gd name="connsiteY3" fmla="*/ 1142762 h 1219883"/>
              <a:gd name="connsiteX4" fmla="*/ 2088419 w 4333486"/>
              <a:gd name="connsiteY4" fmla="*/ 1181215 h 1219883"/>
              <a:gd name="connsiteX5" fmla="*/ 4051046 w 4333486"/>
              <a:gd name="connsiteY5" fmla="*/ 299620 h 1219883"/>
              <a:gd name="connsiteX6" fmla="*/ 3820924 w 4333486"/>
              <a:gd name="connsiteY6" fmla="*/ 243049 h 1219883"/>
              <a:gd name="connsiteX7" fmla="*/ 4135275 w 4333486"/>
              <a:gd name="connsiteY7" fmla="*/ 0 h 1219883"/>
              <a:gd name="connsiteX0" fmla="*/ 1986975 w 4333486"/>
              <a:gd name="connsiteY0" fmla="*/ 1182273 h 1219883"/>
              <a:gd name="connsiteX1" fmla="*/ 0 w 4333486"/>
              <a:gd name="connsiteY1" fmla="*/ 370705 h 1219883"/>
              <a:gd name="connsiteX2" fmla="*/ 202892 w 4333486"/>
              <a:gd name="connsiteY2" fmla="*/ 370705 h 1219883"/>
              <a:gd name="connsiteX3" fmla="*/ 2189867 w 4333486"/>
              <a:gd name="connsiteY3" fmla="*/ 1182273 h 1219883"/>
              <a:gd name="connsiteX4" fmla="*/ 1986975 w 4333486"/>
              <a:gd name="connsiteY4" fmla="*/ 1182273 h 1219883"/>
              <a:gd name="connsiteX0" fmla="*/ 2088421 w 4333486"/>
              <a:gd name="connsiteY0" fmla="*/ 1181215 h 1219883"/>
              <a:gd name="connsiteX1" fmla="*/ 4045312 w 4333486"/>
              <a:gd name="connsiteY1" fmla="*/ 292711 h 1219883"/>
              <a:gd name="connsiteX2" fmla="*/ 3807692 w 4333486"/>
              <a:gd name="connsiteY2" fmla="*/ 248199 h 1219883"/>
              <a:gd name="connsiteX3" fmla="*/ 4127780 w 4333486"/>
              <a:gd name="connsiteY3" fmla="*/ 12059 h 1219883"/>
              <a:gd name="connsiteX4" fmla="*/ 4333486 w 4333486"/>
              <a:gd name="connsiteY4" fmla="*/ 329476 h 1219883"/>
              <a:gd name="connsiteX5" fmla="*/ 4194688 w 4333486"/>
              <a:gd name="connsiteY5" fmla="*/ 319635 h 1219883"/>
              <a:gd name="connsiteX6" fmla="*/ 2189866 w 4333486"/>
              <a:gd name="connsiteY6" fmla="*/ 1182273 h 1219883"/>
              <a:gd name="connsiteX7" fmla="*/ 1986975 w 4333486"/>
              <a:gd name="connsiteY7" fmla="*/ 1182273 h 1219883"/>
              <a:gd name="connsiteX8" fmla="*/ 0 w 4333486"/>
              <a:gd name="connsiteY8" fmla="*/ 370705 h 1219883"/>
              <a:gd name="connsiteX9" fmla="*/ 202892 w 4333486"/>
              <a:gd name="connsiteY9" fmla="*/ 370705 h 1219883"/>
              <a:gd name="connsiteX10" fmla="*/ 2189867 w 4333486"/>
              <a:gd name="connsiteY10" fmla="*/ 1182273 h 1219883"/>
              <a:gd name="connsiteX0" fmla="*/ 4135275 w 4333486"/>
              <a:gd name="connsiteY0" fmla="*/ 0 h 1182273"/>
              <a:gd name="connsiteX1" fmla="*/ 4321425 w 4333486"/>
              <a:gd name="connsiteY1" fmla="*/ 321981 h 1182273"/>
              <a:gd name="connsiteX2" fmla="*/ 4188365 w 4333486"/>
              <a:gd name="connsiteY2" fmla="*/ 319049 h 1182273"/>
              <a:gd name="connsiteX3" fmla="*/ 3417287 w 4333486"/>
              <a:gd name="connsiteY3" fmla="*/ 906431 h 1182273"/>
              <a:gd name="connsiteX4" fmla="*/ 2088419 w 4333486"/>
              <a:gd name="connsiteY4" fmla="*/ 1181215 h 1182273"/>
              <a:gd name="connsiteX5" fmla="*/ 4051046 w 4333486"/>
              <a:gd name="connsiteY5" fmla="*/ 299620 h 1182273"/>
              <a:gd name="connsiteX6" fmla="*/ 3820924 w 4333486"/>
              <a:gd name="connsiteY6" fmla="*/ 243049 h 1182273"/>
              <a:gd name="connsiteX7" fmla="*/ 4135275 w 4333486"/>
              <a:gd name="connsiteY7" fmla="*/ 0 h 1182273"/>
              <a:gd name="connsiteX0" fmla="*/ 1986975 w 4333486"/>
              <a:gd name="connsiteY0" fmla="*/ 1182273 h 1182273"/>
              <a:gd name="connsiteX1" fmla="*/ 0 w 4333486"/>
              <a:gd name="connsiteY1" fmla="*/ 370705 h 1182273"/>
              <a:gd name="connsiteX2" fmla="*/ 202892 w 4333486"/>
              <a:gd name="connsiteY2" fmla="*/ 370705 h 1182273"/>
              <a:gd name="connsiteX3" fmla="*/ 2189867 w 4333486"/>
              <a:gd name="connsiteY3" fmla="*/ 1182273 h 1182273"/>
              <a:gd name="connsiteX4" fmla="*/ 1986975 w 4333486"/>
              <a:gd name="connsiteY4" fmla="*/ 1182273 h 1182273"/>
              <a:gd name="connsiteX0" fmla="*/ 2088421 w 4333486"/>
              <a:gd name="connsiteY0" fmla="*/ 1181215 h 1182273"/>
              <a:gd name="connsiteX1" fmla="*/ 4045312 w 4333486"/>
              <a:gd name="connsiteY1" fmla="*/ 292711 h 1182273"/>
              <a:gd name="connsiteX2" fmla="*/ 3807692 w 4333486"/>
              <a:gd name="connsiteY2" fmla="*/ 248199 h 1182273"/>
              <a:gd name="connsiteX3" fmla="*/ 4127780 w 4333486"/>
              <a:gd name="connsiteY3" fmla="*/ 12059 h 1182273"/>
              <a:gd name="connsiteX4" fmla="*/ 4333486 w 4333486"/>
              <a:gd name="connsiteY4" fmla="*/ 329476 h 1182273"/>
              <a:gd name="connsiteX5" fmla="*/ 4194688 w 4333486"/>
              <a:gd name="connsiteY5" fmla="*/ 319635 h 1182273"/>
              <a:gd name="connsiteX6" fmla="*/ 2189866 w 4333486"/>
              <a:gd name="connsiteY6" fmla="*/ 1182273 h 1182273"/>
              <a:gd name="connsiteX7" fmla="*/ 1986975 w 4333486"/>
              <a:gd name="connsiteY7" fmla="*/ 1182273 h 1182273"/>
              <a:gd name="connsiteX8" fmla="*/ 0 w 4333486"/>
              <a:gd name="connsiteY8" fmla="*/ 370705 h 1182273"/>
              <a:gd name="connsiteX9" fmla="*/ 202892 w 4333486"/>
              <a:gd name="connsiteY9" fmla="*/ 370705 h 1182273"/>
              <a:gd name="connsiteX10" fmla="*/ 2189867 w 4333486"/>
              <a:gd name="connsiteY10" fmla="*/ 1182273 h 1182273"/>
              <a:gd name="connsiteX0" fmla="*/ 4135275 w 4333486"/>
              <a:gd name="connsiteY0" fmla="*/ 0 h 1182273"/>
              <a:gd name="connsiteX1" fmla="*/ 4321425 w 4333486"/>
              <a:gd name="connsiteY1" fmla="*/ 321981 h 1182273"/>
              <a:gd name="connsiteX2" fmla="*/ 4188365 w 4333486"/>
              <a:gd name="connsiteY2" fmla="*/ 319049 h 1182273"/>
              <a:gd name="connsiteX3" fmla="*/ 3140587 w 4333486"/>
              <a:gd name="connsiteY3" fmla="*/ 1001944 h 1182273"/>
              <a:gd name="connsiteX4" fmla="*/ 2088419 w 4333486"/>
              <a:gd name="connsiteY4" fmla="*/ 1181215 h 1182273"/>
              <a:gd name="connsiteX5" fmla="*/ 4051046 w 4333486"/>
              <a:gd name="connsiteY5" fmla="*/ 299620 h 1182273"/>
              <a:gd name="connsiteX6" fmla="*/ 3820924 w 4333486"/>
              <a:gd name="connsiteY6" fmla="*/ 243049 h 1182273"/>
              <a:gd name="connsiteX7" fmla="*/ 4135275 w 4333486"/>
              <a:gd name="connsiteY7" fmla="*/ 0 h 1182273"/>
              <a:gd name="connsiteX0" fmla="*/ 1986975 w 4333486"/>
              <a:gd name="connsiteY0" fmla="*/ 1182273 h 1182273"/>
              <a:gd name="connsiteX1" fmla="*/ 0 w 4333486"/>
              <a:gd name="connsiteY1" fmla="*/ 370705 h 1182273"/>
              <a:gd name="connsiteX2" fmla="*/ 202892 w 4333486"/>
              <a:gd name="connsiteY2" fmla="*/ 370705 h 1182273"/>
              <a:gd name="connsiteX3" fmla="*/ 2189867 w 4333486"/>
              <a:gd name="connsiteY3" fmla="*/ 1182273 h 1182273"/>
              <a:gd name="connsiteX4" fmla="*/ 1986975 w 4333486"/>
              <a:gd name="connsiteY4" fmla="*/ 1182273 h 1182273"/>
              <a:gd name="connsiteX0" fmla="*/ 2088421 w 4333486"/>
              <a:gd name="connsiteY0" fmla="*/ 1181215 h 1182273"/>
              <a:gd name="connsiteX1" fmla="*/ 4045312 w 4333486"/>
              <a:gd name="connsiteY1" fmla="*/ 292711 h 1182273"/>
              <a:gd name="connsiteX2" fmla="*/ 3807692 w 4333486"/>
              <a:gd name="connsiteY2" fmla="*/ 248199 h 1182273"/>
              <a:gd name="connsiteX3" fmla="*/ 4127780 w 4333486"/>
              <a:gd name="connsiteY3" fmla="*/ 12059 h 1182273"/>
              <a:gd name="connsiteX4" fmla="*/ 4333486 w 4333486"/>
              <a:gd name="connsiteY4" fmla="*/ 329476 h 1182273"/>
              <a:gd name="connsiteX5" fmla="*/ 4194688 w 4333486"/>
              <a:gd name="connsiteY5" fmla="*/ 319635 h 1182273"/>
              <a:gd name="connsiteX6" fmla="*/ 2189866 w 4333486"/>
              <a:gd name="connsiteY6" fmla="*/ 1182273 h 1182273"/>
              <a:gd name="connsiteX7" fmla="*/ 1986975 w 4333486"/>
              <a:gd name="connsiteY7" fmla="*/ 1182273 h 1182273"/>
              <a:gd name="connsiteX8" fmla="*/ 0 w 4333486"/>
              <a:gd name="connsiteY8" fmla="*/ 370705 h 1182273"/>
              <a:gd name="connsiteX9" fmla="*/ 202892 w 4333486"/>
              <a:gd name="connsiteY9" fmla="*/ 370705 h 1182273"/>
              <a:gd name="connsiteX10" fmla="*/ 2189867 w 4333486"/>
              <a:gd name="connsiteY10" fmla="*/ 1182273 h 1182273"/>
              <a:gd name="connsiteX0" fmla="*/ 4135275 w 4333486"/>
              <a:gd name="connsiteY0" fmla="*/ 0 h 1182273"/>
              <a:gd name="connsiteX1" fmla="*/ 4321425 w 4333486"/>
              <a:gd name="connsiteY1" fmla="*/ 321981 h 1182273"/>
              <a:gd name="connsiteX2" fmla="*/ 4188365 w 4333486"/>
              <a:gd name="connsiteY2" fmla="*/ 319049 h 1182273"/>
              <a:gd name="connsiteX3" fmla="*/ 3186019 w 4333486"/>
              <a:gd name="connsiteY3" fmla="*/ 993402 h 1182273"/>
              <a:gd name="connsiteX4" fmla="*/ 2088419 w 4333486"/>
              <a:gd name="connsiteY4" fmla="*/ 1181215 h 1182273"/>
              <a:gd name="connsiteX5" fmla="*/ 4051046 w 4333486"/>
              <a:gd name="connsiteY5" fmla="*/ 299620 h 1182273"/>
              <a:gd name="connsiteX6" fmla="*/ 3820924 w 4333486"/>
              <a:gd name="connsiteY6" fmla="*/ 243049 h 1182273"/>
              <a:gd name="connsiteX7" fmla="*/ 4135275 w 4333486"/>
              <a:gd name="connsiteY7" fmla="*/ 0 h 1182273"/>
              <a:gd name="connsiteX0" fmla="*/ 1986975 w 4333486"/>
              <a:gd name="connsiteY0" fmla="*/ 1182273 h 1182273"/>
              <a:gd name="connsiteX1" fmla="*/ 0 w 4333486"/>
              <a:gd name="connsiteY1" fmla="*/ 370705 h 1182273"/>
              <a:gd name="connsiteX2" fmla="*/ 202892 w 4333486"/>
              <a:gd name="connsiteY2" fmla="*/ 370705 h 1182273"/>
              <a:gd name="connsiteX3" fmla="*/ 2189867 w 4333486"/>
              <a:gd name="connsiteY3" fmla="*/ 1182273 h 1182273"/>
              <a:gd name="connsiteX4" fmla="*/ 1986975 w 4333486"/>
              <a:gd name="connsiteY4" fmla="*/ 1182273 h 1182273"/>
              <a:gd name="connsiteX0" fmla="*/ 2088421 w 4333486"/>
              <a:gd name="connsiteY0" fmla="*/ 1181215 h 1182273"/>
              <a:gd name="connsiteX1" fmla="*/ 4045312 w 4333486"/>
              <a:gd name="connsiteY1" fmla="*/ 292711 h 1182273"/>
              <a:gd name="connsiteX2" fmla="*/ 3807692 w 4333486"/>
              <a:gd name="connsiteY2" fmla="*/ 248199 h 1182273"/>
              <a:gd name="connsiteX3" fmla="*/ 4127780 w 4333486"/>
              <a:gd name="connsiteY3" fmla="*/ 12059 h 1182273"/>
              <a:gd name="connsiteX4" fmla="*/ 4333486 w 4333486"/>
              <a:gd name="connsiteY4" fmla="*/ 329476 h 1182273"/>
              <a:gd name="connsiteX5" fmla="*/ 4194688 w 4333486"/>
              <a:gd name="connsiteY5" fmla="*/ 319635 h 1182273"/>
              <a:gd name="connsiteX6" fmla="*/ 2189866 w 4333486"/>
              <a:gd name="connsiteY6" fmla="*/ 1182273 h 1182273"/>
              <a:gd name="connsiteX7" fmla="*/ 1986975 w 4333486"/>
              <a:gd name="connsiteY7" fmla="*/ 1182273 h 1182273"/>
              <a:gd name="connsiteX8" fmla="*/ 0 w 4333486"/>
              <a:gd name="connsiteY8" fmla="*/ 370705 h 1182273"/>
              <a:gd name="connsiteX9" fmla="*/ 202892 w 4333486"/>
              <a:gd name="connsiteY9" fmla="*/ 370705 h 1182273"/>
              <a:gd name="connsiteX10" fmla="*/ 2189867 w 4333486"/>
              <a:gd name="connsiteY10" fmla="*/ 1182273 h 1182273"/>
              <a:gd name="connsiteX0" fmla="*/ 4135275 w 4333486"/>
              <a:gd name="connsiteY0" fmla="*/ 0 h 1182273"/>
              <a:gd name="connsiteX1" fmla="*/ 4321425 w 4333486"/>
              <a:gd name="connsiteY1" fmla="*/ 321981 h 1182273"/>
              <a:gd name="connsiteX2" fmla="*/ 4188365 w 4333486"/>
              <a:gd name="connsiteY2" fmla="*/ 319049 h 1182273"/>
              <a:gd name="connsiteX3" fmla="*/ 3186019 w 4333486"/>
              <a:gd name="connsiteY3" fmla="*/ 993402 h 1182273"/>
              <a:gd name="connsiteX4" fmla="*/ 2088419 w 4333486"/>
              <a:gd name="connsiteY4" fmla="*/ 1181215 h 1182273"/>
              <a:gd name="connsiteX5" fmla="*/ 4051046 w 4333486"/>
              <a:gd name="connsiteY5" fmla="*/ 299620 h 1182273"/>
              <a:gd name="connsiteX6" fmla="*/ 3820924 w 4333486"/>
              <a:gd name="connsiteY6" fmla="*/ 243049 h 1182273"/>
              <a:gd name="connsiteX7" fmla="*/ 4135275 w 4333486"/>
              <a:gd name="connsiteY7" fmla="*/ 0 h 1182273"/>
              <a:gd name="connsiteX0" fmla="*/ 1986975 w 4333486"/>
              <a:gd name="connsiteY0" fmla="*/ 1182273 h 1182273"/>
              <a:gd name="connsiteX1" fmla="*/ 0 w 4333486"/>
              <a:gd name="connsiteY1" fmla="*/ 370705 h 1182273"/>
              <a:gd name="connsiteX2" fmla="*/ 202892 w 4333486"/>
              <a:gd name="connsiteY2" fmla="*/ 370705 h 1182273"/>
              <a:gd name="connsiteX3" fmla="*/ 2189867 w 4333486"/>
              <a:gd name="connsiteY3" fmla="*/ 1182273 h 1182273"/>
              <a:gd name="connsiteX4" fmla="*/ 1986975 w 4333486"/>
              <a:gd name="connsiteY4" fmla="*/ 1182273 h 1182273"/>
              <a:gd name="connsiteX0" fmla="*/ 2088421 w 4333486"/>
              <a:gd name="connsiteY0" fmla="*/ 1181215 h 1182273"/>
              <a:gd name="connsiteX1" fmla="*/ 4013698 w 4333486"/>
              <a:gd name="connsiteY1" fmla="*/ 289780 h 1182273"/>
              <a:gd name="connsiteX2" fmla="*/ 3807692 w 4333486"/>
              <a:gd name="connsiteY2" fmla="*/ 248199 h 1182273"/>
              <a:gd name="connsiteX3" fmla="*/ 4127780 w 4333486"/>
              <a:gd name="connsiteY3" fmla="*/ 12059 h 1182273"/>
              <a:gd name="connsiteX4" fmla="*/ 4333486 w 4333486"/>
              <a:gd name="connsiteY4" fmla="*/ 329476 h 1182273"/>
              <a:gd name="connsiteX5" fmla="*/ 4194688 w 4333486"/>
              <a:gd name="connsiteY5" fmla="*/ 319635 h 1182273"/>
              <a:gd name="connsiteX6" fmla="*/ 2189866 w 4333486"/>
              <a:gd name="connsiteY6" fmla="*/ 1182273 h 1182273"/>
              <a:gd name="connsiteX7" fmla="*/ 1986975 w 4333486"/>
              <a:gd name="connsiteY7" fmla="*/ 1182273 h 1182273"/>
              <a:gd name="connsiteX8" fmla="*/ 0 w 4333486"/>
              <a:gd name="connsiteY8" fmla="*/ 370705 h 1182273"/>
              <a:gd name="connsiteX9" fmla="*/ 202892 w 4333486"/>
              <a:gd name="connsiteY9" fmla="*/ 370705 h 1182273"/>
              <a:gd name="connsiteX10" fmla="*/ 2189867 w 4333486"/>
              <a:gd name="connsiteY10" fmla="*/ 1182273 h 1182273"/>
              <a:gd name="connsiteX0" fmla="*/ 4135275 w 4333486"/>
              <a:gd name="connsiteY0" fmla="*/ 0 h 1182273"/>
              <a:gd name="connsiteX1" fmla="*/ 4321425 w 4333486"/>
              <a:gd name="connsiteY1" fmla="*/ 321981 h 1182273"/>
              <a:gd name="connsiteX2" fmla="*/ 4188365 w 4333486"/>
              <a:gd name="connsiteY2" fmla="*/ 319049 h 1182273"/>
              <a:gd name="connsiteX3" fmla="*/ 3186019 w 4333486"/>
              <a:gd name="connsiteY3" fmla="*/ 993402 h 1182273"/>
              <a:gd name="connsiteX4" fmla="*/ 2088419 w 4333486"/>
              <a:gd name="connsiteY4" fmla="*/ 1181215 h 1182273"/>
              <a:gd name="connsiteX5" fmla="*/ 4013695 w 4333486"/>
              <a:gd name="connsiteY5" fmla="*/ 289780 h 1182273"/>
              <a:gd name="connsiteX6" fmla="*/ 3820924 w 4333486"/>
              <a:gd name="connsiteY6" fmla="*/ 243049 h 1182273"/>
              <a:gd name="connsiteX7" fmla="*/ 4135275 w 4333486"/>
              <a:gd name="connsiteY7" fmla="*/ 0 h 1182273"/>
              <a:gd name="connsiteX0" fmla="*/ 1986975 w 4333486"/>
              <a:gd name="connsiteY0" fmla="*/ 1182273 h 1182273"/>
              <a:gd name="connsiteX1" fmla="*/ 0 w 4333486"/>
              <a:gd name="connsiteY1" fmla="*/ 370705 h 1182273"/>
              <a:gd name="connsiteX2" fmla="*/ 202892 w 4333486"/>
              <a:gd name="connsiteY2" fmla="*/ 370705 h 1182273"/>
              <a:gd name="connsiteX3" fmla="*/ 2189867 w 4333486"/>
              <a:gd name="connsiteY3" fmla="*/ 1182273 h 1182273"/>
              <a:gd name="connsiteX4" fmla="*/ 1986975 w 4333486"/>
              <a:gd name="connsiteY4" fmla="*/ 1182273 h 1182273"/>
              <a:gd name="connsiteX0" fmla="*/ 2088421 w 4333486"/>
              <a:gd name="connsiteY0" fmla="*/ 1181215 h 1182273"/>
              <a:gd name="connsiteX1" fmla="*/ 4013698 w 4333486"/>
              <a:gd name="connsiteY1" fmla="*/ 289780 h 1182273"/>
              <a:gd name="connsiteX2" fmla="*/ 3807692 w 4333486"/>
              <a:gd name="connsiteY2" fmla="*/ 248199 h 1182273"/>
              <a:gd name="connsiteX3" fmla="*/ 4127780 w 4333486"/>
              <a:gd name="connsiteY3" fmla="*/ 12059 h 1182273"/>
              <a:gd name="connsiteX4" fmla="*/ 4333486 w 4333486"/>
              <a:gd name="connsiteY4" fmla="*/ 329476 h 1182273"/>
              <a:gd name="connsiteX5" fmla="*/ 4194688 w 4333486"/>
              <a:gd name="connsiteY5" fmla="*/ 319635 h 1182273"/>
              <a:gd name="connsiteX6" fmla="*/ 2189866 w 4333486"/>
              <a:gd name="connsiteY6" fmla="*/ 1182273 h 1182273"/>
              <a:gd name="connsiteX7" fmla="*/ 1986975 w 4333486"/>
              <a:gd name="connsiteY7" fmla="*/ 1182273 h 1182273"/>
              <a:gd name="connsiteX8" fmla="*/ 0 w 4333486"/>
              <a:gd name="connsiteY8" fmla="*/ 370705 h 1182273"/>
              <a:gd name="connsiteX9" fmla="*/ 202892 w 4333486"/>
              <a:gd name="connsiteY9" fmla="*/ 370705 h 1182273"/>
              <a:gd name="connsiteX10" fmla="*/ 2189867 w 4333486"/>
              <a:gd name="connsiteY10" fmla="*/ 1182273 h 1182273"/>
              <a:gd name="connsiteX0" fmla="*/ 4135275 w 4330554"/>
              <a:gd name="connsiteY0" fmla="*/ 0 h 1182273"/>
              <a:gd name="connsiteX1" fmla="*/ 4321425 w 4330554"/>
              <a:gd name="connsiteY1" fmla="*/ 321981 h 1182273"/>
              <a:gd name="connsiteX2" fmla="*/ 4188365 w 4330554"/>
              <a:gd name="connsiteY2" fmla="*/ 319049 h 1182273"/>
              <a:gd name="connsiteX3" fmla="*/ 3186019 w 4330554"/>
              <a:gd name="connsiteY3" fmla="*/ 993402 h 1182273"/>
              <a:gd name="connsiteX4" fmla="*/ 2088419 w 4330554"/>
              <a:gd name="connsiteY4" fmla="*/ 1181215 h 1182273"/>
              <a:gd name="connsiteX5" fmla="*/ 4013695 w 4330554"/>
              <a:gd name="connsiteY5" fmla="*/ 289780 h 1182273"/>
              <a:gd name="connsiteX6" fmla="*/ 3820924 w 4330554"/>
              <a:gd name="connsiteY6" fmla="*/ 243049 h 1182273"/>
              <a:gd name="connsiteX7" fmla="*/ 4135275 w 4330554"/>
              <a:gd name="connsiteY7" fmla="*/ 0 h 1182273"/>
              <a:gd name="connsiteX0" fmla="*/ 1986975 w 4330554"/>
              <a:gd name="connsiteY0" fmla="*/ 1182273 h 1182273"/>
              <a:gd name="connsiteX1" fmla="*/ 0 w 4330554"/>
              <a:gd name="connsiteY1" fmla="*/ 370705 h 1182273"/>
              <a:gd name="connsiteX2" fmla="*/ 202892 w 4330554"/>
              <a:gd name="connsiteY2" fmla="*/ 370705 h 1182273"/>
              <a:gd name="connsiteX3" fmla="*/ 2189867 w 4330554"/>
              <a:gd name="connsiteY3" fmla="*/ 1182273 h 1182273"/>
              <a:gd name="connsiteX4" fmla="*/ 1986975 w 4330554"/>
              <a:gd name="connsiteY4" fmla="*/ 1182273 h 1182273"/>
              <a:gd name="connsiteX0" fmla="*/ 2088421 w 4330554"/>
              <a:gd name="connsiteY0" fmla="*/ 1181215 h 1182273"/>
              <a:gd name="connsiteX1" fmla="*/ 4013698 w 4330554"/>
              <a:gd name="connsiteY1" fmla="*/ 289780 h 1182273"/>
              <a:gd name="connsiteX2" fmla="*/ 3807692 w 4330554"/>
              <a:gd name="connsiteY2" fmla="*/ 248199 h 1182273"/>
              <a:gd name="connsiteX3" fmla="*/ 4127780 w 4330554"/>
              <a:gd name="connsiteY3" fmla="*/ 12059 h 1182273"/>
              <a:gd name="connsiteX4" fmla="*/ 4330554 w 4330554"/>
              <a:gd name="connsiteY4" fmla="*/ 361090 h 1182273"/>
              <a:gd name="connsiteX5" fmla="*/ 4194688 w 4330554"/>
              <a:gd name="connsiteY5" fmla="*/ 319635 h 1182273"/>
              <a:gd name="connsiteX6" fmla="*/ 2189866 w 4330554"/>
              <a:gd name="connsiteY6" fmla="*/ 1182273 h 1182273"/>
              <a:gd name="connsiteX7" fmla="*/ 1986975 w 4330554"/>
              <a:gd name="connsiteY7" fmla="*/ 1182273 h 1182273"/>
              <a:gd name="connsiteX8" fmla="*/ 0 w 4330554"/>
              <a:gd name="connsiteY8" fmla="*/ 370705 h 1182273"/>
              <a:gd name="connsiteX9" fmla="*/ 202892 w 4330554"/>
              <a:gd name="connsiteY9" fmla="*/ 370705 h 1182273"/>
              <a:gd name="connsiteX10" fmla="*/ 2189867 w 4330554"/>
              <a:gd name="connsiteY10" fmla="*/ 1182273 h 1182273"/>
              <a:gd name="connsiteX0" fmla="*/ 4135275 w 4330554"/>
              <a:gd name="connsiteY0" fmla="*/ 0 h 1182273"/>
              <a:gd name="connsiteX1" fmla="*/ 4324817 w 4330554"/>
              <a:gd name="connsiteY1" fmla="*/ 354182 h 1182273"/>
              <a:gd name="connsiteX2" fmla="*/ 4188365 w 4330554"/>
              <a:gd name="connsiteY2" fmla="*/ 319049 h 1182273"/>
              <a:gd name="connsiteX3" fmla="*/ 3186019 w 4330554"/>
              <a:gd name="connsiteY3" fmla="*/ 993402 h 1182273"/>
              <a:gd name="connsiteX4" fmla="*/ 2088419 w 4330554"/>
              <a:gd name="connsiteY4" fmla="*/ 1181215 h 1182273"/>
              <a:gd name="connsiteX5" fmla="*/ 4013695 w 4330554"/>
              <a:gd name="connsiteY5" fmla="*/ 289780 h 1182273"/>
              <a:gd name="connsiteX6" fmla="*/ 3820924 w 4330554"/>
              <a:gd name="connsiteY6" fmla="*/ 243049 h 1182273"/>
              <a:gd name="connsiteX7" fmla="*/ 4135275 w 4330554"/>
              <a:gd name="connsiteY7" fmla="*/ 0 h 1182273"/>
              <a:gd name="connsiteX0" fmla="*/ 1986975 w 4330554"/>
              <a:gd name="connsiteY0" fmla="*/ 1182273 h 1182273"/>
              <a:gd name="connsiteX1" fmla="*/ 0 w 4330554"/>
              <a:gd name="connsiteY1" fmla="*/ 370705 h 1182273"/>
              <a:gd name="connsiteX2" fmla="*/ 202892 w 4330554"/>
              <a:gd name="connsiteY2" fmla="*/ 370705 h 1182273"/>
              <a:gd name="connsiteX3" fmla="*/ 2189867 w 4330554"/>
              <a:gd name="connsiteY3" fmla="*/ 1182273 h 1182273"/>
              <a:gd name="connsiteX4" fmla="*/ 1986975 w 4330554"/>
              <a:gd name="connsiteY4" fmla="*/ 1182273 h 1182273"/>
              <a:gd name="connsiteX0" fmla="*/ 2088421 w 4330554"/>
              <a:gd name="connsiteY0" fmla="*/ 1181215 h 1182273"/>
              <a:gd name="connsiteX1" fmla="*/ 4013698 w 4330554"/>
              <a:gd name="connsiteY1" fmla="*/ 289780 h 1182273"/>
              <a:gd name="connsiteX2" fmla="*/ 3807692 w 4330554"/>
              <a:gd name="connsiteY2" fmla="*/ 248199 h 1182273"/>
              <a:gd name="connsiteX3" fmla="*/ 4127780 w 4330554"/>
              <a:gd name="connsiteY3" fmla="*/ 12059 h 1182273"/>
              <a:gd name="connsiteX4" fmla="*/ 4330554 w 4330554"/>
              <a:gd name="connsiteY4" fmla="*/ 361090 h 1182273"/>
              <a:gd name="connsiteX5" fmla="*/ 4194688 w 4330554"/>
              <a:gd name="connsiteY5" fmla="*/ 319635 h 1182273"/>
              <a:gd name="connsiteX6" fmla="*/ 2189866 w 4330554"/>
              <a:gd name="connsiteY6" fmla="*/ 1182273 h 1182273"/>
              <a:gd name="connsiteX7" fmla="*/ 1986975 w 4330554"/>
              <a:gd name="connsiteY7" fmla="*/ 1182273 h 1182273"/>
              <a:gd name="connsiteX8" fmla="*/ 0 w 4330554"/>
              <a:gd name="connsiteY8" fmla="*/ 370705 h 1182273"/>
              <a:gd name="connsiteX9" fmla="*/ 202892 w 4330554"/>
              <a:gd name="connsiteY9" fmla="*/ 370705 h 1182273"/>
              <a:gd name="connsiteX10" fmla="*/ 2189867 w 4330554"/>
              <a:gd name="connsiteY10" fmla="*/ 1182273 h 1182273"/>
              <a:gd name="connsiteX0" fmla="*/ 4135275 w 4330554"/>
              <a:gd name="connsiteY0" fmla="*/ 0 h 1182273"/>
              <a:gd name="connsiteX1" fmla="*/ 4324817 w 4330554"/>
              <a:gd name="connsiteY1" fmla="*/ 354182 h 1182273"/>
              <a:gd name="connsiteX2" fmla="*/ 4188365 w 4330554"/>
              <a:gd name="connsiteY2" fmla="*/ 319049 h 1182273"/>
              <a:gd name="connsiteX3" fmla="*/ 3186019 w 4330554"/>
              <a:gd name="connsiteY3" fmla="*/ 993402 h 1182273"/>
              <a:gd name="connsiteX4" fmla="*/ 2088419 w 4330554"/>
              <a:gd name="connsiteY4" fmla="*/ 1181215 h 1182273"/>
              <a:gd name="connsiteX5" fmla="*/ 4013695 w 4330554"/>
              <a:gd name="connsiteY5" fmla="*/ 289780 h 1182273"/>
              <a:gd name="connsiteX6" fmla="*/ 3820924 w 4330554"/>
              <a:gd name="connsiteY6" fmla="*/ 243049 h 1182273"/>
              <a:gd name="connsiteX7" fmla="*/ 4135275 w 4330554"/>
              <a:gd name="connsiteY7" fmla="*/ 0 h 1182273"/>
              <a:gd name="connsiteX0" fmla="*/ 1986975 w 4330554"/>
              <a:gd name="connsiteY0" fmla="*/ 1182273 h 1182273"/>
              <a:gd name="connsiteX1" fmla="*/ 0 w 4330554"/>
              <a:gd name="connsiteY1" fmla="*/ 370705 h 1182273"/>
              <a:gd name="connsiteX2" fmla="*/ 202892 w 4330554"/>
              <a:gd name="connsiteY2" fmla="*/ 370705 h 1182273"/>
              <a:gd name="connsiteX3" fmla="*/ 2189867 w 4330554"/>
              <a:gd name="connsiteY3" fmla="*/ 1182273 h 1182273"/>
              <a:gd name="connsiteX4" fmla="*/ 1986975 w 4330554"/>
              <a:gd name="connsiteY4" fmla="*/ 1182273 h 1182273"/>
              <a:gd name="connsiteX0" fmla="*/ 2088421 w 4330554"/>
              <a:gd name="connsiteY0" fmla="*/ 1181215 h 1182273"/>
              <a:gd name="connsiteX1" fmla="*/ 3988992 w 4330554"/>
              <a:gd name="connsiteY1" fmla="*/ 281112 h 1182273"/>
              <a:gd name="connsiteX2" fmla="*/ 3807692 w 4330554"/>
              <a:gd name="connsiteY2" fmla="*/ 248199 h 1182273"/>
              <a:gd name="connsiteX3" fmla="*/ 4127780 w 4330554"/>
              <a:gd name="connsiteY3" fmla="*/ 12059 h 1182273"/>
              <a:gd name="connsiteX4" fmla="*/ 4330554 w 4330554"/>
              <a:gd name="connsiteY4" fmla="*/ 361090 h 1182273"/>
              <a:gd name="connsiteX5" fmla="*/ 4194688 w 4330554"/>
              <a:gd name="connsiteY5" fmla="*/ 319635 h 1182273"/>
              <a:gd name="connsiteX6" fmla="*/ 2189866 w 4330554"/>
              <a:gd name="connsiteY6" fmla="*/ 1182273 h 1182273"/>
              <a:gd name="connsiteX7" fmla="*/ 1986975 w 4330554"/>
              <a:gd name="connsiteY7" fmla="*/ 1182273 h 1182273"/>
              <a:gd name="connsiteX8" fmla="*/ 0 w 4330554"/>
              <a:gd name="connsiteY8" fmla="*/ 370705 h 1182273"/>
              <a:gd name="connsiteX9" fmla="*/ 202892 w 4330554"/>
              <a:gd name="connsiteY9" fmla="*/ 370705 h 1182273"/>
              <a:gd name="connsiteX10" fmla="*/ 2189867 w 4330554"/>
              <a:gd name="connsiteY10" fmla="*/ 1182273 h 1182273"/>
              <a:gd name="connsiteX0" fmla="*/ 4135275 w 4330554"/>
              <a:gd name="connsiteY0" fmla="*/ 0 h 1182273"/>
              <a:gd name="connsiteX1" fmla="*/ 4324817 w 4330554"/>
              <a:gd name="connsiteY1" fmla="*/ 354182 h 1182273"/>
              <a:gd name="connsiteX2" fmla="*/ 4188365 w 4330554"/>
              <a:gd name="connsiteY2" fmla="*/ 319049 h 1182273"/>
              <a:gd name="connsiteX3" fmla="*/ 3186019 w 4330554"/>
              <a:gd name="connsiteY3" fmla="*/ 993402 h 1182273"/>
              <a:gd name="connsiteX4" fmla="*/ 2088419 w 4330554"/>
              <a:gd name="connsiteY4" fmla="*/ 1181215 h 1182273"/>
              <a:gd name="connsiteX5" fmla="*/ 4013695 w 4330554"/>
              <a:gd name="connsiteY5" fmla="*/ 289780 h 1182273"/>
              <a:gd name="connsiteX6" fmla="*/ 3820924 w 4330554"/>
              <a:gd name="connsiteY6" fmla="*/ 243049 h 1182273"/>
              <a:gd name="connsiteX7" fmla="*/ 4135275 w 4330554"/>
              <a:gd name="connsiteY7" fmla="*/ 0 h 1182273"/>
              <a:gd name="connsiteX0" fmla="*/ 1986975 w 4330554"/>
              <a:gd name="connsiteY0" fmla="*/ 1182273 h 1182273"/>
              <a:gd name="connsiteX1" fmla="*/ 0 w 4330554"/>
              <a:gd name="connsiteY1" fmla="*/ 370705 h 1182273"/>
              <a:gd name="connsiteX2" fmla="*/ 202892 w 4330554"/>
              <a:gd name="connsiteY2" fmla="*/ 370705 h 1182273"/>
              <a:gd name="connsiteX3" fmla="*/ 2189867 w 4330554"/>
              <a:gd name="connsiteY3" fmla="*/ 1182273 h 1182273"/>
              <a:gd name="connsiteX4" fmla="*/ 1986975 w 4330554"/>
              <a:gd name="connsiteY4" fmla="*/ 1182273 h 1182273"/>
              <a:gd name="connsiteX0" fmla="*/ 2088421 w 4330554"/>
              <a:gd name="connsiteY0" fmla="*/ 1181215 h 1182273"/>
              <a:gd name="connsiteX1" fmla="*/ 3988992 w 4330554"/>
              <a:gd name="connsiteY1" fmla="*/ 281112 h 1182273"/>
              <a:gd name="connsiteX2" fmla="*/ 3807692 w 4330554"/>
              <a:gd name="connsiteY2" fmla="*/ 248199 h 1182273"/>
              <a:gd name="connsiteX3" fmla="*/ 4127780 w 4330554"/>
              <a:gd name="connsiteY3" fmla="*/ 12059 h 1182273"/>
              <a:gd name="connsiteX4" fmla="*/ 4330554 w 4330554"/>
              <a:gd name="connsiteY4" fmla="*/ 361090 h 1182273"/>
              <a:gd name="connsiteX5" fmla="*/ 4141174 w 4330554"/>
              <a:gd name="connsiteY5" fmla="*/ 346560 h 1182273"/>
              <a:gd name="connsiteX6" fmla="*/ 2189866 w 4330554"/>
              <a:gd name="connsiteY6" fmla="*/ 1182273 h 1182273"/>
              <a:gd name="connsiteX7" fmla="*/ 1986975 w 4330554"/>
              <a:gd name="connsiteY7" fmla="*/ 1182273 h 1182273"/>
              <a:gd name="connsiteX8" fmla="*/ 0 w 4330554"/>
              <a:gd name="connsiteY8" fmla="*/ 370705 h 1182273"/>
              <a:gd name="connsiteX9" fmla="*/ 202892 w 4330554"/>
              <a:gd name="connsiteY9" fmla="*/ 370705 h 1182273"/>
              <a:gd name="connsiteX10" fmla="*/ 2189867 w 4330554"/>
              <a:gd name="connsiteY10" fmla="*/ 1182273 h 1182273"/>
              <a:gd name="connsiteX0" fmla="*/ 4135275 w 4330554"/>
              <a:gd name="connsiteY0" fmla="*/ 0 h 1182273"/>
              <a:gd name="connsiteX1" fmla="*/ 4324817 w 4330554"/>
              <a:gd name="connsiteY1" fmla="*/ 354182 h 1182273"/>
              <a:gd name="connsiteX2" fmla="*/ 4188365 w 4330554"/>
              <a:gd name="connsiteY2" fmla="*/ 319049 h 1182273"/>
              <a:gd name="connsiteX3" fmla="*/ 3186019 w 4330554"/>
              <a:gd name="connsiteY3" fmla="*/ 993402 h 1182273"/>
              <a:gd name="connsiteX4" fmla="*/ 2088419 w 4330554"/>
              <a:gd name="connsiteY4" fmla="*/ 1181215 h 1182273"/>
              <a:gd name="connsiteX5" fmla="*/ 4013695 w 4330554"/>
              <a:gd name="connsiteY5" fmla="*/ 289780 h 1182273"/>
              <a:gd name="connsiteX6" fmla="*/ 3820924 w 4330554"/>
              <a:gd name="connsiteY6" fmla="*/ 243049 h 1182273"/>
              <a:gd name="connsiteX7" fmla="*/ 4135275 w 4330554"/>
              <a:gd name="connsiteY7" fmla="*/ 0 h 1182273"/>
              <a:gd name="connsiteX0" fmla="*/ 1986975 w 4330554"/>
              <a:gd name="connsiteY0" fmla="*/ 1182273 h 1182273"/>
              <a:gd name="connsiteX1" fmla="*/ 0 w 4330554"/>
              <a:gd name="connsiteY1" fmla="*/ 370705 h 1182273"/>
              <a:gd name="connsiteX2" fmla="*/ 202892 w 4330554"/>
              <a:gd name="connsiteY2" fmla="*/ 370705 h 1182273"/>
              <a:gd name="connsiteX3" fmla="*/ 2189867 w 4330554"/>
              <a:gd name="connsiteY3" fmla="*/ 1182273 h 1182273"/>
              <a:gd name="connsiteX4" fmla="*/ 1986975 w 4330554"/>
              <a:gd name="connsiteY4" fmla="*/ 1182273 h 1182273"/>
              <a:gd name="connsiteX0" fmla="*/ 2088421 w 4330554"/>
              <a:gd name="connsiteY0" fmla="*/ 1181215 h 1182273"/>
              <a:gd name="connsiteX1" fmla="*/ 3987819 w 4330554"/>
              <a:gd name="connsiteY1" fmla="*/ 293758 h 1182273"/>
              <a:gd name="connsiteX2" fmla="*/ 3807692 w 4330554"/>
              <a:gd name="connsiteY2" fmla="*/ 248199 h 1182273"/>
              <a:gd name="connsiteX3" fmla="*/ 4127780 w 4330554"/>
              <a:gd name="connsiteY3" fmla="*/ 12059 h 1182273"/>
              <a:gd name="connsiteX4" fmla="*/ 4330554 w 4330554"/>
              <a:gd name="connsiteY4" fmla="*/ 361090 h 1182273"/>
              <a:gd name="connsiteX5" fmla="*/ 4141174 w 4330554"/>
              <a:gd name="connsiteY5" fmla="*/ 346560 h 1182273"/>
              <a:gd name="connsiteX6" fmla="*/ 2189866 w 4330554"/>
              <a:gd name="connsiteY6" fmla="*/ 1182273 h 1182273"/>
              <a:gd name="connsiteX7" fmla="*/ 1986975 w 4330554"/>
              <a:gd name="connsiteY7" fmla="*/ 1182273 h 1182273"/>
              <a:gd name="connsiteX8" fmla="*/ 0 w 4330554"/>
              <a:gd name="connsiteY8" fmla="*/ 370705 h 1182273"/>
              <a:gd name="connsiteX9" fmla="*/ 202892 w 4330554"/>
              <a:gd name="connsiteY9" fmla="*/ 370705 h 1182273"/>
              <a:gd name="connsiteX10" fmla="*/ 2189867 w 4330554"/>
              <a:gd name="connsiteY10" fmla="*/ 1182273 h 1182273"/>
              <a:gd name="connsiteX0" fmla="*/ 4135275 w 4330554"/>
              <a:gd name="connsiteY0" fmla="*/ 0 h 1182273"/>
              <a:gd name="connsiteX1" fmla="*/ 4324817 w 4330554"/>
              <a:gd name="connsiteY1" fmla="*/ 354182 h 1182273"/>
              <a:gd name="connsiteX2" fmla="*/ 4188365 w 4330554"/>
              <a:gd name="connsiteY2" fmla="*/ 319049 h 1182273"/>
              <a:gd name="connsiteX3" fmla="*/ 3186019 w 4330554"/>
              <a:gd name="connsiteY3" fmla="*/ 993402 h 1182273"/>
              <a:gd name="connsiteX4" fmla="*/ 2088419 w 4330554"/>
              <a:gd name="connsiteY4" fmla="*/ 1181215 h 1182273"/>
              <a:gd name="connsiteX5" fmla="*/ 4013695 w 4330554"/>
              <a:gd name="connsiteY5" fmla="*/ 289780 h 1182273"/>
              <a:gd name="connsiteX6" fmla="*/ 3820924 w 4330554"/>
              <a:gd name="connsiteY6" fmla="*/ 243049 h 1182273"/>
              <a:gd name="connsiteX7" fmla="*/ 4135275 w 4330554"/>
              <a:gd name="connsiteY7" fmla="*/ 0 h 1182273"/>
              <a:gd name="connsiteX0" fmla="*/ 1986975 w 4330554"/>
              <a:gd name="connsiteY0" fmla="*/ 1182273 h 1182273"/>
              <a:gd name="connsiteX1" fmla="*/ 0 w 4330554"/>
              <a:gd name="connsiteY1" fmla="*/ 370705 h 1182273"/>
              <a:gd name="connsiteX2" fmla="*/ 202892 w 4330554"/>
              <a:gd name="connsiteY2" fmla="*/ 370705 h 1182273"/>
              <a:gd name="connsiteX3" fmla="*/ 2189867 w 4330554"/>
              <a:gd name="connsiteY3" fmla="*/ 1182273 h 1182273"/>
              <a:gd name="connsiteX4" fmla="*/ 1986975 w 4330554"/>
              <a:gd name="connsiteY4" fmla="*/ 1182273 h 1182273"/>
              <a:gd name="connsiteX0" fmla="*/ 2088421 w 4330554"/>
              <a:gd name="connsiteY0" fmla="*/ 1181215 h 1182273"/>
              <a:gd name="connsiteX1" fmla="*/ 3981496 w 4330554"/>
              <a:gd name="connsiteY1" fmla="*/ 293172 h 1182273"/>
              <a:gd name="connsiteX2" fmla="*/ 3807692 w 4330554"/>
              <a:gd name="connsiteY2" fmla="*/ 248199 h 1182273"/>
              <a:gd name="connsiteX3" fmla="*/ 4127780 w 4330554"/>
              <a:gd name="connsiteY3" fmla="*/ 12059 h 1182273"/>
              <a:gd name="connsiteX4" fmla="*/ 4330554 w 4330554"/>
              <a:gd name="connsiteY4" fmla="*/ 361090 h 1182273"/>
              <a:gd name="connsiteX5" fmla="*/ 4141174 w 4330554"/>
              <a:gd name="connsiteY5" fmla="*/ 346560 h 1182273"/>
              <a:gd name="connsiteX6" fmla="*/ 2189866 w 4330554"/>
              <a:gd name="connsiteY6" fmla="*/ 1182273 h 1182273"/>
              <a:gd name="connsiteX7" fmla="*/ 1986975 w 4330554"/>
              <a:gd name="connsiteY7" fmla="*/ 1182273 h 1182273"/>
              <a:gd name="connsiteX8" fmla="*/ 0 w 4330554"/>
              <a:gd name="connsiteY8" fmla="*/ 370705 h 1182273"/>
              <a:gd name="connsiteX9" fmla="*/ 202892 w 4330554"/>
              <a:gd name="connsiteY9" fmla="*/ 370705 h 1182273"/>
              <a:gd name="connsiteX10" fmla="*/ 2189867 w 4330554"/>
              <a:gd name="connsiteY10" fmla="*/ 1182273 h 1182273"/>
              <a:gd name="connsiteX0" fmla="*/ 4135275 w 4330554"/>
              <a:gd name="connsiteY0" fmla="*/ 0 h 1182273"/>
              <a:gd name="connsiteX1" fmla="*/ 4324817 w 4330554"/>
              <a:gd name="connsiteY1" fmla="*/ 354182 h 1182273"/>
              <a:gd name="connsiteX2" fmla="*/ 4188365 w 4330554"/>
              <a:gd name="connsiteY2" fmla="*/ 319049 h 1182273"/>
              <a:gd name="connsiteX3" fmla="*/ 3186019 w 4330554"/>
              <a:gd name="connsiteY3" fmla="*/ 993402 h 1182273"/>
              <a:gd name="connsiteX4" fmla="*/ 2088419 w 4330554"/>
              <a:gd name="connsiteY4" fmla="*/ 1181215 h 1182273"/>
              <a:gd name="connsiteX5" fmla="*/ 4013695 w 4330554"/>
              <a:gd name="connsiteY5" fmla="*/ 289780 h 1182273"/>
              <a:gd name="connsiteX6" fmla="*/ 3820924 w 4330554"/>
              <a:gd name="connsiteY6" fmla="*/ 243049 h 1182273"/>
              <a:gd name="connsiteX7" fmla="*/ 4135275 w 4330554"/>
              <a:gd name="connsiteY7" fmla="*/ 0 h 1182273"/>
              <a:gd name="connsiteX0" fmla="*/ 1986975 w 4330554"/>
              <a:gd name="connsiteY0" fmla="*/ 1182273 h 1182273"/>
              <a:gd name="connsiteX1" fmla="*/ 0 w 4330554"/>
              <a:gd name="connsiteY1" fmla="*/ 370705 h 1182273"/>
              <a:gd name="connsiteX2" fmla="*/ 202892 w 4330554"/>
              <a:gd name="connsiteY2" fmla="*/ 370705 h 1182273"/>
              <a:gd name="connsiteX3" fmla="*/ 2189867 w 4330554"/>
              <a:gd name="connsiteY3" fmla="*/ 1182273 h 1182273"/>
              <a:gd name="connsiteX4" fmla="*/ 1986975 w 4330554"/>
              <a:gd name="connsiteY4" fmla="*/ 1182273 h 1182273"/>
              <a:gd name="connsiteX0" fmla="*/ 2088421 w 4330554"/>
              <a:gd name="connsiteY0" fmla="*/ 1181215 h 1182273"/>
              <a:gd name="connsiteX1" fmla="*/ 3982668 w 4330554"/>
              <a:gd name="connsiteY1" fmla="*/ 280526 h 1182273"/>
              <a:gd name="connsiteX2" fmla="*/ 3807692 w 4330554"/>
              <a:gd name="connsiteY2" fmla="*/ 248199 h 1182273"/>
              <a:gd name="connsiteX3" fmla="*/ 4127780 w 4330554"/>
              <a:gd name="connsiteY3" fmla="*/ 12059 h 1182273"/>
              <a:gd name="connsiteX4" fmla="*/ 4330554 w 4330554"/>
              <a:gd name="connsiteY4" fmla="*/ 361090 h 1182273"/>
              <a:gd name="connsiteX5" fmla="*/ 4141174 w 4330554"/>
              <a:gd name="connsiteY5" fmla="*/ 346560 h 1182273"/>
              <a:gd name="connsiteX6" fmla="*/ 2189866 w 4330554"/>
              <a:gd name="connsiteY6" fmla="*/ 1182273 h 1182273"/>
              <a:gd name="connsiteX7" fmla="*/ 1986975 w 4330554"/>
              <a:gd name="connsiteY7" fmla="*/ 1182273 h 1182273"/>
              <a:gd name="connsiteX8" fmla="*/ 0 w 4330554"/>
              <a:gd name="connsiteY8" fmla="*/ 370705 h 1182273"/>
              <a:gd name="connsiteX9" fmla="*/ 202892 w 4330554"/>
              <a:gd name="connsiteY9" fmla="*/ 370705 h 1182273"/>
              <a:gd name="connsiteX10" fmla="*/ 2189867 w 4330554"/>
              <a:gd name="connsiteY10" fmla="*/ 1182273 h 1182273"/>
              <a:gd name="connsiteX0" fmla="*/ 4135275 w 4330554"/>
              <a:gd name="connsiteY0" fmla="*/ 0 h 1182273"/>
              <a:gd name="connsiteX1" fmla="*/ 4324817 w 4330554"/>
              <a:gd name="connsiteY1" fmla="*/ 354182 h 1182273"/>
              <a:gd name="connsiteX2" fmla="*/ 4188365 w 4330554"/>
              <a:gd name="connsiteY2" fmla="*/ 319049 h 1182273"/>
              <a:gd name="connsiteX3" fmla="*/ 3186019 w 4330554"/>
              <a:gd name="connsiteY3" fmla="*/ 993402 h 1182273"/>
              <a:gd name="connsiteX4" fmla="*/ 2088419 w 4330554"/>
              <a:gd name="connsiteY4" fmla="*/ 1181215 h 1182273"/>
              <a:gd name="connsiteX5" fmla="*/ 3982666 w 4330554"/>
              <a:gd name="connsiteY5" fmla="*/ 280526 h 1182273"/>
              <a:gd name="connsiteX6" fmla="*/ 3820924 w 4330554"/>
              <a:gd name="connsiteY6" fmla="*/ 243049 h 1182273"/>
              <a:gd name="connsiteX7" fmla="*/ 4135275 w 4330554"/>
              <a:gd name="connsiteY7" fmla="*/ 0 h 1182273"/>
              <a:gd name="connsiteX0" fmla="*/ 1986975 w 4330554"/>
              <a:gd name="connsiteY0" fmla="*/ 1182273 h 1182273"/>
              <a:gd name="connsiteX1" fmla="*/ 0 w 4330554"/>
              <a:gd name="connsiteY1" fmla="*/ 370705 h 1182273"/>
              <a:gd name="connsiteX2" fmla="*/ 202892 w 4330554"/>
              <a:gd name="connsiteY2" fmla="*/ 370705 h 1182273"/>
              <a:gd name="connsiteX3" fmla="*/ 2189867 w 4330554"/>
              <a:gd name="connsiteY3" fmla="*/ 1182273 h 1182273"/>
              <a:gd name="connsiteX4" fmla="*/ 1986975 w 4330554"/>
              <a:gd name="connsiteY4" fmla="*/ 1182273 h 1182273"/>
              <a:gd name="connsiteX0" fmla="*/ 2088421 w 4330554"/>
              <a:gd name="connsiteY0" fmla="*/ 1181215 h 1182273"/>
              <a:gd name="connsiteX1" fmla="*/ 3982668 w 4330554"/>
              <a:gd name="connsiteY1" fmla="*/ 280526 h 1182273"/>
              <a:gd name="connsiteX2" fmla="*/ 3807692 w 4330554"/>
              <a:gd name="connsiteY2" fmla="*/ 248199 h 1182273"/>
              <a:gd name="connsiteX3" fmla="*/ 4127780 w 4330554"/>
              <a:gd name="connsiteY3" fmla="*/ 12059 h 1182273"/>
              <a:gd name="connsiteX4" fmla="*/ 4330554 w 4330554"/>
              <a:gd name="connsiteY4" fmla="*/ 361090 h 1182273"/>
              <a:gd name="connsiteX5" fmla="*/ 4141174 w 4330554"/>
              <a:gd name="connsiteY5" fmla="*/ 346560 h 1182273"/>
              <a:gd name="connsiteX6" fmla="*/ 2189866 w 4330554"/>
              <a:gd name="connsiteY6" fmla="*/ 1182273 h 1182273"/>
              <a:gd name="connsiteX7" fmla="*/ 1986975 w 4330554"/>
              <a:gd name="connsiteY7" fmla="*/ 1182273 h 1182273"/>
              <a:gd name="connsiteX8" fmla="*/ 0 w 4330554"/>
              <a:gd name="connsiteY8" fmla="*/ 370705 h 1182273"/>
              <a:gd name="connsiteX9" fmla="*/ 202892 w 4330554"/>
              <a:gd name="connsiteY9" fmla="*/ 370705 h 1182273"/>
              <a:gd name="connsiteX10" fmla="*/ 2189867 w 4330554"/>
              <a:gd name="connsiteY10" fmla="*/ 1182273 h 1182273"/>
              <a:gd name="connsiteX0" fmla="*/ 4135275 w 4330554"/>
              <a:gd name="connsiteY0" fmla="*/ 0 h 1182273"/>
              <a:gd name="connsiteX1" fmla="*/ 4324817 w 4330554"/>
              <a:gd name="connsiteY1" fmla="*/ 354182 h 1182273"/>
              <a:gd name="connsiteX2" fmla="*/ 4152647 w 4330554"/>
              <a:gd name="connsiteY2" fmla="*/ 360378 h 1182273"/>
              <a:gd name="connsiteX3" fmla="*/ 3186019 w 4330554"/>
              <a:gd name="connsiteY3" fmla="*/ 993402 h 1182273"/>
              <a:gd name="connsiteX4" fmla="*/ 2088419 w 4330554"/>
              <a:gd name="connsiteY4" fmla="*/ 1181215 h 1182273"/>
              <a:gd name="connsiteX5" fmla="*/ 3982666 w 4330554"/>
              <a:gd name="connsiteY5" fmla="*/ 280526 h 1182273"/>
              <a:gd name="connsiteX6" fmla="*/ 3820924 w 4330554"/>
              <a:gd name="connsiteY6" fmla="*/ 243049 h 1182273"/>
              <a:gd name="connsiteX7" fmla="*/ 4135275 w 4330554"/>
              <a:gd name="connsiteY7" fmla="*/ 0 h 1182273"/>
              <a:gd name="connsiteX0" fmla="*/ 1986975 w 4330554"/>
              <a:gd name="connsiteY0" fmla="*/ 1182273 h 1182273"/>
              <a:gd name="connsiteX1" fmla="*/ 0 w 4330554"/>
              <a:gd name="connsiteY1" fmla="*/ 370705 h 1182273"/>
              <a:gd name="connsiteX2" fmla="*/ 202892 w 4330554"/>
              <a:gd name="connsiteY2" fmla="*/ 370705 h 1182273"/>
              <a:gd name="connsiteX3" fmla="*/ 2189867 w 4330554"/>
              <a:gd name="connsiteY3" fmla="*/ 1182273 h 1182273"/>
              <a:gd name="connsiteX4" fmla="*/ 1986975 w 4330554"/>
              <a:gd name="connsiteY4" fmla="*/ 1182273 h 1182273"/>
              <a:gd name="connsiteX0" fmla="*/ 2088421 w 4330554"/>
              <a:gd name="connsiteY0" fmla="*/ 1181215 h 1182273"/>
              <a:gd name="connsiteX1" fmla="*/ 3982668 w 4330554"/>
              <a:gd name="connsiteY1" fmla="*/ 280526 h 1182273"/>
              <a:gd name="connsiteX2" fmla="*/ 3807692 w 4330554"/>
              <a:gd name="connsiteY2" fmla="*/ 248199 h 1182273"/>
              <a:gd name="connsiteX3" fmla="*/ 4127780 w 4330554"/>
              <a:gd name="connsiteY3" fmla="*/ 12059 h 1182273"/>
              <a:gd name="connsiteX4" fmla="*/ 4330554 w 4330554"/>
              <a:gd name="connsiteY4" fmla="*/ 361090 h 1182273"/>
              <a:gd name="connsiteX5" fmla="*/ 4141174 w 4330554"/>
              <a:gd name="connsiteY5" fmla="*/ 346560 h 1182273"/>
              <a:gd name="connsiteX6" fmla="*/ 2189866 w 4330554"/>
              <a:gd name="connsiteY6" fmla="*/ 1182273 h 1182273"/>
              <a:gd name="connsiteX7" fmla="*/ 1986975 w 4330554"/>
              <a:gd name="connsiteY7" fmla="*/ 1182273 h 1182273"/>
              <a:gd name="connsiteX8" fmla="*/ 0 w 4330554"/>
              <a:gd name="connsiteY8" fmla="*/ 370705 h 1182273"/>
              <a:gd name="connsiteX9" fmla="*/ 202892 w 4330554"/>
              <a:gd name="connsiteY9" fmla="*/ 370705 h 1182273"/>
              <a:gd name="connsiteX10" fmla="*/ 2189867 w 4330554"/>
              <a:gd name="connsiteY10" fmla="*/ 1182273 h 1182273"/>
              <a:gd name="connsiteX0" fmla="*/ 4135275 w 4330554"/>
              <a:gd name="connsiteY0" fmla="*/ 0 h 1182273"/>
              <a:gd name="connsiteX1" fmla="*/ 4324817 w 4330554"/>
              <a:gd name="connsiteY1" fmla="*/ 354182 h 1182273"/>
              <a:gd name="connsiteX2" fmla="*/ 4152647 w 4330554"/>
              <a:gd name="connsiteY2" fmla="*/ 360378 h 1182273"/>
              <a:gd name="connsiteX3" fmla="*/ 3186019 w 4330554"/>
              <a:gd name="connsiteY3" fmla="*/ 993402 h 1182273"/>
              <a:gd name="connsiteX4" fmla="*/ 2088419 w 4330554"/>
              <a:gd name="connsiteY4" fmla="*/ 1181215 h 1182273"/>
              <a:gd name="connsiteX5" fmla="*/ 3982666 w 4330554"/>
              <a:gd name="connsiteY5" fmla="*/ 280526 h 1182273"/>
              <a:gd name="connsiteX6" fmla="*/ 3820924 w 4330554"/>
              <a:gd name="connsiteY6" fmla="*/ 243049 h 1182273"/>
              <a:gd name="connsiteX7" fmla="*/ 4135275 w 4330554"/>
              <a:gd name="connsiteY7" fmla="*/ 0 h 1182273"/>
              <a:gd name="connsiteX0" fmla="*/ 1986975 w 4330554"/>
              <a:gd name="connsiteY0" fmla="*/ 1182273 h 1182273"/>
              <a:gd name="connsiteX1" fmla="*/ 0 w 4330554"/>
              <a:gd name="connsiteY1" fmla="*/ 370705 h 1182273"/>
              <a:gd name="connsiteX2" fmla="*/ 202892 w 4330554"/>
              <a:gd name="connsiteY2" fmla="*/ 370705 h 1182273"/>
              <a:gd name="connsiteX3" fmla="*/ 2189867 w 4330554"/>
              <a:gd name="connsiteY3" fmla="*/ 1182273 h 1182273"/>
              <a:gd name="connsiteX4" fmla="*/ 1986975 w 4330554"/>
              <a:gd name="connsiteY4" fmla="*/ 1182273 h 1182273"/>
              <a:gd name="connsiteX0" fmla="*/ 2088421 w 4330554"/>
              <a:gd name="connsiteY0" fmla="*/ 1181215 h 1182273"/>
              <a:gd name="connsiteX1" fmla="*/ 3982668 w 4330554"/>
              <a:gd name="connsiteY1" fmla="*/ 280526 h 1182273"/>
              <a:gd name="connsiteX2" fmla="*/ 3807692 w 4330554"/>
              <a:gd name="connsiteY2" fmla="*/ 248199 h 1182273"/>
              <a:gd name="connsiteX3" fmla="*/ 4127780 w 4330554"/>
              <a:gd name="connsiteY3" fmla="*/ 12059 h 1182273"/>
              <a:gd name="connsiteX4" fmla="*/ 4330554 w 4330554"/>
              <a:gd name="connsiteY4" fmla="*/ 361090 h 1182273"/>
              <a:gd name="connsiteX5" fmla="*/ 4141760 w 4330554"/>
              <a:gd name="connsiteY5" fmla="*/ 340238 h 1182273"/>
              <a:gd name="connsiteX6" fmla="*/ 2189866 w 4330554"/>
              <a:gd name="connsiteY6" fmla="*/ 1182273 h 1182273"/>
              <a:gd name="connsiteX7" fmla="*/ 1986975 w 4330554"/>
              <a:gd name="connsiteY7" fmla="*/ 1182273 h 1182273"/>
              <a:gd name="connsiteX8" fmla="*/ 0 w 4330554"/>
              <a:gd name="connsiteY8" fmla="*/ 370705 h 1182273"/>
              <a:gd name="connsiteX9" fmla="*/ 202892 w 4330554"/>
              <a:gd name="connsiteY9" fmla="*/ 370705 h 1182273"/>
              <a:gd name="connsiteX10" fmla="*/ 2189867 w 4330554"/>
              <a:gd name="connsiteY10" fmla="*/ 1182273 h 1182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30554" h="1182273" stroke="0" extrusionOk="0">
                <a:moveTo>
                  <a:pt x="4135275" y="0"/>
                </a:moveTo>
                <a:lnTo>
                  <a:pt x="4324817" y="354182"/>
                </a:lnTo>
                <a:lnTo>
                  <a:pt x="4152647" y="360378"/>
                </a:lnTo>
                <a:cubicBezTo>
                  <a:pt x="3982682" y="629246"/>
                  <a:pt x="3530057" y="856596"/>
                  <a:pt x="3186019" y="993402"/>
                </a:cubicBezTo>
                <a:cubicBezTo>
                  <a:pt x="2841981" y="1130208"/>
                  <a:pt x="2330124" y="1186262"/>
                  <a:pt x="2088419" y="1181215"/>
                </a:cubicBezTo>
                <a:cubicBezTo>
                  <a:pt x="2955719" y="1163105"/>
                  <a:pt x="3765558" y="623969"/>
                  <a:pt x="3982666" y="280526"/>
                </a:cubicBezTo>
                <a:lnTo>
                  <a:pt x="3820924" y="243049"/>
                </a:lnTo>
                <a:lnTo>
                  <a:pt x="4135275" y="0"/>
                </a:lnTo>
                <a:close/>
              </a:path>
              <a:path w="4330554" h="1182273" fill="darkenLess" stroke="0" extrusionOk="0">
                <a:moveTo>
                  <a:pt x="1986975" y="1182273"/>
                </a:moveTo>
                <a:cubicBezTo>
                  <a:pt x="889599" y="1182273"/>
                  <a:pt x="0" y="818922"/>
                  <a:pt x="0" y="370705"/>
                </a:cubicBezTo>
                <a:lnTo>
                  <a:pt x="202892" y="370705"/>
                </a:lnTo>
                <a:cubicBezTo>
                  <a:pt x="202892" y="818922"/>
                  <a:pt x="1092491" y="1182273"/>
                  <a:pt x="2189867" y="1182273"/>
                </a:cubicBezTo>
                <a:lnTo>
                  <a:pt x="1986975" y="1182273"/>
                </a:lnTo>
                <a:close/>
              </a:path>
              <a:path w="4330554" h="1182273" fill="none" extrusionOk="0">
                <a:moveTo>
                  <a:pt x="2088421" y="1181215"/>
                </a:moveTo>
                <a:cubicBezTo>
                  <a:pt x="2955721" y="1163105"/>
                  <a:pt x="3765560" y="623969"/>
                  <a:pt x="3982668" y="280526"/>
                </a:cubicBezTo>
                <a:lnTo>
                  <a:pt x="3807692" y="248199"/>
                </a:lnTo>
                <a:lnTo>
                  <a:pt x="4127780" y="12059"/>
                </a:lnTo>
                <a:lnTo>
                  <a:pt x="4330554" y="361090"/>
                </a:lnTo>
                <a:lnTo>
                  <a:pt x="4141760" y="340238"/>
                </a:lnTo>
                <a:cubicBezTo>
                  <a:pt x="3915246" y="698560"/>
                  <a:pt x="3095923" y="1182273"/>
                  <a:pt x="2189866" y="1182273"/>
                </a:cubicBezTo>
                <a:lnTo>
                  <a:pt x="1986975" y="1182273"/>
                </a:lnTo>
                <a:cubicBezTo>
                  <a:pt x="889599" y="1182273"/>
                  <a:pt x="0" y="818922"/>
                  <a:pt x="0" y="370705"/>
                </a:cubicBezTo>
                <a:lnTo>
                  <a:pt x="202892" y="370705"/>
                </a:lnTo>
                <a:cubicBezTo>
                  <a:pt x="202892" y="818922"/>
                  <a:pt x="1092491" y="1182273"/>
                  <a:pt x="2189867" y="1182273"/>
                </a:cubicBezTo>
              </a:path>
            </a:pathLst>
          </a:custGeom>
          <a:solidFill>
            <a:schemeClr val="accent5">
              <a:lumMod val="20000"/>
              <a:lumOff val="80000"/>
            </a:schemeClr>
          </a:solidFill>
          <a:ln w="12700" cap="flat">
            <a:solidFill>
              <a:srgbClr val="00206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latin typeface="Calibri"/>
              <a:ea typeface="Calibri"/>
              <a:cs typeface="Calibri"/>
              <a:sym typeface="Calibri"/>
            </a:endParaRPr>
          </a:p>
        </p:txBody>
      </p:sp>
    </p:spTree>
    <p:extLst>
      <p:ext uri="{BB962C8B-B14F-4D97-AF65-F5344CB8AC3E}">
        <p14:creationId xmlns:p14="http://schemas.microsoft.com/office/powerpoint/2010/main" val="44288764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6D119391-9B3B-4262-BE6A-25EAD0B7A368}"/>
              </a:ext>
            </a:extLst>
          </p:cNvPr>
          <p:cNvSpPr txBox="1"/>
          <p:nvPr/>
        </p:nvSpPr>
        <p:spPr>
          <a:xfrm>
            <a:off x="5556000" y="1314074"/>
            <a:ext cx="540000" cy="4627063"/>
          </a:xfrm>
          <a:prstGeom prst="roundRect">
            <a:avLst/>
          </a:prstGeom>
          <a:solidFill>
            <a:schemeClr val="accent4">
              <a:lumMod val="40000"/>
              <a:lumOff val="60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eaVert" wrap="square" lIns="0" tIns="36000" rIns="0" bIns="0" numCol="1" spcCol="38100" rtlCol="0" anchor="ctr" anchorCtr="0">
            <a:noAutofit/>
          </a:bodyPr>
          <a:lstStyle/>
          <a:p>
            <a:pPr algn="ctr"/>
            <a:r>
              <a:rPr lang="ja-JP" altLang="en-US" sz="1600" dirty="0">
                <a:solidFill>
                  <a:schemeClr val="tx1"/>
                </a:solidFill>
                <a:latin typeface="BIZ UDPゴシック" panose="020B0400000000000000" pitchFamily="50" charset="-128"/>
                <a:ea typeface="BIZ UDPゴシック" panose="020B0400000000000000" pitchFamily="50" charset="-128"/>
              </a:rPr>
              <a:t>使用可能 </a:t>
            </a:r>
            <a:r>
              <a:rPr lang="en-US" altLang="ja-JP" sz="1600" baseline="30000" dirty="0">
                <a:solidFill>
                  <a:schemeClr val="tx1"/>
                </a:solidFill>
                <a:latin typeface="BIZ UDPゴシック" panose="020B0400000000000000" pitchFamily="50" charset="-128"/>
                <a:ea typeface="BIZ UDPゴシック" panose="020B0400000000000000" pitchFamily="50" charset="-128"/>
              </a:rPr>
              <a:t>※</a:t>
            </a:r>
            <a:endParaRPr kumimoji="0" lang="en-US" altLang="ja-JP" sz="1600" b="0" i="0" u="none" strike="noStrike" cap="none" spc="0" normalizeH="0" baseline="30000" dirty="0">
              <a:ln>
                <a:noFill/>
              </a:ln>
              <a:solidFill>
                <a:schemeClr val="tx1"/>
              </a:solidFill>
              <a:effectLst/>
              <a:uFillTx/>
              <a:latin typeface="BIZ UDPゴシック" panose="020B0400000000000000" pitchFamily="50" charset="-128"/>
              <a:ea typeface="BIZ UDPゴシック" panose="020B0400000000000000" pitchFamily="50" charset="-128"/>
              <a:sym typeface="Calibri"/>
            </a:endParaRPr>
          </a:p>
        </p:txBody>
      </p:sp>
      <p:sp>
        <p:nvSpPr>
          <p:cNvPr id="4" name="タイトル 4">
            <a:extLst>
              <a:ext uri="{FF2B5EF4-FFF2-40B4-BE49-F238E27FC236}">
                <a16:creationId xmlns:a16="http://schemas.microsoft.com/office/drawing/2014/main" id="{27C95E9B-13E6-4E7F-A5B2-DB529C781D31}"/>
              </a:ext>
            </a:extLst>
          </p:cNvPr>
          <p:cNvSpPr txBox="1">
            <a:spLocks/>
          </p:cNvSpPr>
          <p:nvPr/>
        </p:nvSpPr>
        <p:spPr>
          <a:xfrm>
            <a:off x="444186" y="585117"/>
            <a:ext cx="5984323" cy="660015"/>
          </a:xfrm>
          <a:prstGeom prst="rect">
            <a:avLst/>
          </a:prstGeom>
        </p:spPr>
        <p:txBody>
          <a:bodyPr/>
          <a:lstStyle>
            <a:lvl1pPr marL="0" marR="0" indent="0" algn="l" defTabSz="914400" rtl="0" latinLnBrk="0">
              <a:lnSpc>
                <a:spcPct val="15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游ゴシック"/>
              </a:defRPr>
            </a:lvl1pPr>
            <a:lvl2pPr marL="0" marR="0" indent="0" algn="l" defTabSz="914400" rtl="0" latinLnBrk="0">
              <a:lnSpc>
                <a:spcPct val="15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游ゴシック"/>
              </a:defRPr>
            </a:lvl2pPr>
            <a:lvl3pPr marL="0" marR="0" indent="0" algn="l" defTabSz="914400" rtl="0" latinLnBrk="0">
              <a:lnSpc>
                <a:spcPct val="15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游ゴシック"/>
              </a:defRPr>
            </a:lvl3pPr>
            <a:lvl4pPr marL="0" marR="0" indent="0" algn="l" defTabSz="914400" rtl="0" latinLnBrk="0">
              <a:lnSpc>
                <a:spcPct val="15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游ゴシック"/>
              </a:defRPr>
            </a:lvl4pPr>
            <a:lvl5pPr marL="0" marR="0" indent="0" algn="l" defTabSz="914400" rtl="0" latinLnBrk="0">
              <a:lnSpc>
                <a:spcPct val="15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游ゴシック"/>
              </a:defRPr>
            </a:lvl5pPr>
            <a:lvl6pPr marL="0" marR="0" indent="0" algn="l" defTabSz="914400" rtl="0" latinLnBrk="0">
              <a:lnSpc>
                <a:spcPct val="15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游ゴシック"/>
              </a:defRPr>
            </a:lvl6pPr>
            <a:lvl7pPr marL="0" marR="0" indent="0" algn="l" defTabSz="914400" rtl="0" latinLnBrk="0">
              <a:lnSpc>
                <a:spcPct val="15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游ゴシック"/>
              </a:defRPr>
            </a:lvl7pPr>
            <a:lvl8pPr marL="0" marR="0" indent="0" algn="l" defTabSz="914400" rtl="0" latinLnBrk="0">
              <a:lnSpc>
                <a:spcPct val="15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游ゴシック"/>
              </a:defRPr>
            </a:lvl8pPr>
            <a:lvl9pPr marL="0" marR="0" indent="0" algn="l" defTabSz="914400" rtl="0" latinLnBrk="0">
              <a:lnSpc>
                <a:spcPct val="15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游ゴシック"/>
              </a:defRPr>
            </a:lvl9pPr>
          </a:lstStyle>
          <a:p>
            <a:pPr hangingPunct="1"/>
            <a:r>
              <a:rPr lang="ja-JP" altLang="en-US" sz="2400" b="1" dirty="0">
                <a:latin typeface="BIZ UDPゴシック" panose="020B0400000000000000" pitchFamily="50" charset="-128"/>
                <a:ea typeface="BIZ UDPゴシック" panose="020B0400000000000000" pitchFamily="50" charset="-128"/>
              </a:rPr>
              <a:t>海外材料等</a:t>
            </a:r>
            <a:r>
              <a:rPr lang="ja-JP" altLang="en-US" sz="2400" b="1" dirty="0" smtClean="0">
                <a:latin typeface="BIZ UDPゴシック" panose="020B0400000000000000" pitchFamily="50" charset="-128"/>
                <a:ea typeface="BIZ UDPゴシック" panose="020B0400000000000000" pitchFamily="50" charset="-128"/>
              </a:rPr>
              <a:t>の</a:t>
            </a:r>
            <a:r>
              <a:rPr lang="ja-JP" altLang="en-US" sz="2400" b="1" dirty="0">
                <a:latin typeface="BIZ UDPゴシック" panose="020B0400000000000000" pitchFamily="50" charset="-128"/>
                <a:ea typeface="BIZ UDPゴシック" panose="020B0400000000000000" pitchFamily="50" charset="-128"/>
              </a:rPr>
              <a:t>構造部材への</a:t>
            </a:r>
            <a:r>
              <a:rPr lang="ja-JP" altLang="en-US" sz="2400" b="1" dirty="0" smtClean="0">
                <a:latin typeface="BIZ UDPゴシック" panose="020B0400000000000000" pitchFamily="50" charset="-128"/>
                <a:ea typeface="BIZ UDPゴシック" panose="020B0400000000000000" pitchFamily="50" charset="-128"/>
              </a:rPr>
              <a:t>使用</a:t>
            </a:r>
            <a:r>
              <a:rPr lang="ja-JP" altLang="en-US" sz="2400" b="1" dirty="0">
                <a:latin typeface="BIZ UDPゴシック" panose="020B0400000000000000" pitchFamily="50" charset="-128"/>
                <a:ea typeface="BIZ UDPゴシック" panose="020B0400000000000000" pitchFamily="50" charset="-128"/>
              </a:rPr>
              <a:t>について</a:t>
            </a:r>
          </a:p>
        </p:txBody>
      </p:sp>
      <p:cxnSp>
        <p:nvCxnSpPr>
          <p:cNvPr id="6" name="直線矢印コネクタ 5">
            <a:extLst>
              <a:ext uri="{FF2B5EF4-FFF2-40B4-BE49-F238E27FC236}">
                <a16:creationId xmlns:a16="http://schemas.microsoft.com/office/drawing/2014/main" id="{C6821B32-13BB-441A-933D-8171749BDAA5}"/>
              </a:ext>
            </a:extLst>
          </p:cNvPr>
          <p:cNvCxnSpPr>
            <a:cxnSpLocks/>
            <a:stCxn id="5" idx="2"/>
            <a:endCxn id="7" idx="0"/>
          </p:cNvCxnSpPr>
          <p:nvPr/>
        </p:nvCxnSpPr>
        <p:spPr>
          <a:xfrm>
            <a:off x="3189241" y="2194441"/>
            <a:ext cx="0" cy="257672"/>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sp>
        <p:nvSpPr>
          <p:cNvPr id="9" name="テキスト ボックス 8">
            <a:extLst>
              <a:ext uri="{FF2B5EF4-FFF2-40B4-BE49-F238E27FC236}">
                <a16:creationId xmlns:a16="http://schemas.microsoft.com/office/drawing/2014/main" id="{AF90EA52-0602-47DB-972E-5B89BAC8325B}"/>
              </a:ext>
            </a:extLst>
          </p:cNvPr>
          <p:cNvSpPr txBox="1"/>
          <p:nvPr/>
        </p:nvSpPr>
        <p:spPr>
          <a:xfrm>
            <a:off x="1381030" y="6047138"/>
            <a:ext cx="5544000" cy="3462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8000" indent="-288000">
              <a:spcAft>
                <a:spcPts val="300"/>
              </a:spcAft>
            </a:pPr>
            <a:r>
              <a:rPr lang="en-US" altLang="ja-JP" sz="1400" dirty="0">
                <a:solidFill>
                  <a:schemeClr val="tx1"/>
                </a:solidFill>
                <a:latin typeface="BIZ UDPゴシック" panose="020B0400000000000000" pitchFamily="50" charset="-128"/>
                <a:ea typeface="BIZ UDPゴシック" panose="020B0400000000000000" pitchFamily="50" charset="-128"/>
                <a:cs typeface="ＭＳ Ｐゴシック" panose="020B0600070205080204" pitchFamily="50" charset="-128"/>
              </a:rPr>
              <a:t>※</a:t>
            </a:r>
            <a:r>
              <a:rPr lang="ja-JP" altLang="en-US" sz="1400" dirty="0">
                <a:solidFill>
                  <a:schemeClr val="tx1"/>
                </a:solidFill>
                <a:latin typeface="BIZ UDPゴシック" panose="020B0400000000000000" pitchFamily="50" charset="-128"/>
                <a:ea typeface="BIZ UDPゴシック" panose="020B0400000000000000" pitchFamily="50" charset="-128"/>
                <a:cs typeface="ＭＳ Ｐゴシック" panose="020B0600070205080204" pitchFamily="50" charset="-128"/>
              </a:rPr>
              <a:t> 別途、材料の性能（防火性能など）に係る制限を受けることがある</a:t>
            </a:r>
            <a:endParaRPr lang="en-US" altLang="ja-JP" sz="1400" dirty="0">
              <a:solidFill>
                <a:schemeClr val="tx1"/>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10" name="テキスト ボックス 9">
            <a:extLst>
              <a:ext uri="{FF2B5EF4-FFF2-40B4-BE49-F238E27FC236}">
                <a16:creationId xmlns:a16="http://schemas.microsoft.com/office/drawing/2014/main" id="{93A91083-12B3-4321-A7BB-A99F06367932}"/>
              </a:ext>
            </a:extLst>
          </p:cNvPr>
          <p:cNvSpPr txBox="1"/>
          <p:nvPr/>
        </p:nvSpPr>
        <p:spPr>
          <a:xfrm>
            <a:off x="4952678" y="1519965"/>
            <a:ext cx="638935"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altLang="ja-JP" sz="1200" b="0" i="0" u="none" strike="noStrike" cap="none" spc="0" normalizeH="0" baseline="0" dirty="0">
                <a:ln>
                  <a:noFill/>
                </a:ln>
                <a:solidFill>
                  <a:srgbClr val="000000"/>
                </a:solidFill>
                <a:effectLst/>
                <a:uFillTx/>
                <a:latin typeface="BIZ UDPゴシック" panose="020B0400000000000000" pitchFamily="50" charset="-128"/>
                <a:ea typeface="BIZ UDPゴシック" panose="020B0400000000000000" pitchFamily="50" charset="-128"/>
                <a:sym typeface="Calibri"/>
              </a:rPr>
              <a:t>YES</a:t>
            </a:r>
            <a:endParaRPr kumimoji="0" lang="ja-JP" altLang="en-US" sz="1200" b="0" i="0" u="none" strike="noStrike" cap="none" spc="0" normalizeH="0" baseline="0" dirty="0">
              <a:ln>
                <a:noFill/>
              </a:ln>
              <a:solidFill>
                <a:srgbClr val="000000"/>
              </a:solidFill>
              <a:effectLst/>
              <a:uFillTx/>
              <a:latin typeface="BIZ UDPゴシック" panose="020B0400000000000000" pitchFamily="50" charset="-128"/>
              <a:ea typeface="BIZ UDPゴシック" panose="020B0400000000000000" pitchFamily="50" charset="-128"/>
              <a:sym typeface="Calibri"/>
            </a:endParaRPr>
          </a:p>
        </p:txBody>
      </p:sp>
      <p:sp>
        <p:nvSpPr>
          <p:cNvPr id="11" name="テキスト ボックス 10">
            <a:extLst>
              <a:ext uri="{FF2B5EF4-FFF2-40B4-BE49-F238E27FC236}">
                <a16:creationId xmlns:a16="http://schemas.microsoft.com/office/drawing/2014/main" id="{7FE47B11-01F9-4534-9E3F-253A07B3196E}"/>
              </a:ext>
            </a:extLst>
          </p:cNvPr>
          <p:cNvSpPr txBox="1"/>
          <p:nvPr/>
        </p:nvSpPr>
        <p:spPr>
          <a:xfrm>
            <a:off x="2722232" y="2188079"/>
            <a:ext cx="408992"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altLang="ja-JP" sz="1200" dirty="0">
                <a:latin typeface="BIZ UDPゴシック" panose="020B0400000000000000" pitchFamily="50" charset="-128"/>
                <a:ea typeface="BIZ UDPゴシック" panose="020B0400000000000000" pitchFamily="50" charset="-128"/>
              </a:rPr>
              <a:t>NO</a:t>
            </a:r>
            <a:endParaRPr kumimoji="0" lang="ja-JP" altLang="en-US" sz="1200" b="0" i="0" u="none" strike="noStrike" cap="none" spc="0" normalizeH="0" baseline="0" dirty="0">
              <a:ln>
                <a:noFill/>
              </a:ln>
              <a:solidFill>
                <a:srgbClr val="000000"/>
              </a:solidFill>
              <a:effectLst/>
              <a:uFillTx/>
              <a:latin typeface="BIZ UDPゴシック" panose="020B0400000000000000" pitchFamily="50" charset="-128"/>
              <a:ea typeface="BIZ UDPゴシック" panose="020B0400000000000000" pitchFamily="50" charset="-128"/>
              <a:sym typeface="Calibri"/>
            </a:endParaRPr>
          </a:p>
        </p:txBody>
      </p:sp>
      <p:sp>
        <p:nvSpPr>
          <p:cNvPr id="15" name="テキスト ボックス 14">
            <a:extLst>
              <a:ext uri="{FF2B5EF4-FFF2-40B4-BE49-F238E27FC236}">
                <a16:creationId xmlns:a16="http://schemas.microsoft.com/office/drawing/2014/main" id="{AE4F3F83-ECEA-40ED-9229-4D7B825E3639}"/>
              </a:ext>
            </a:extLst>
          </p:cNvPr>
          <p:cNvSpPr txBox="1"/>
          <p:nvPr/>
        </p:nvSpPr>
        <p:spPr>
          <a:xfrm>
            <a:off x="4952678" y="2623165"/>
            <a:ext cx="638935"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altLang="ja-JP" sz="1200" b="0" i="0" u="none" strike="noStrike" cap="none" spc="0" normalizeH="0" baseline="0" dirty="0">
                <a:ln>
                  <a:noFill/>
                </a:ln>
                <a:solidFill>
                  <a:srgbClr val="000000"/>
                </a:solidFill>
                <a:effectLst/>
                <a:uFillTx/>
                <a:latin typeface="BIZ UDPゴシック" panose="020B0400000000000000" pitchFamily="50" charset="-128"/>
                <a:ea typeface="BIZ UDPゴシック" panose="020B0400000000000000" pitchFamily="50" charset="-128"/>
                <a:sym typeface="Calibri"/>
              </a:rPr>
              <a:t>NO</a:t>
            </a:r>
            <a:endParaRPr kumimoji="0" lang="ja-JP" altLang="en-US" sz="1200" b="0" i="0" u="none" strike="noStrike" cap="none" spc="0" normalizeH="0" baseline="0" dirty="0">
              <a:ln>
                <a:noFill/>
              </a:ln>
              <a:solidFill>
                <a:srgbClr val="000000"/>
              </a:solidFill>
              <a:effectLst/>
              <a:uFillTx/>
              <a:latin typeface="BIZ UDPゴシック" panose="020B0400000000000000" pitchFamily="50" charset="-128"/>
              <a:ea typeface="BIZ UDPゴシック" panose="020B0400000000000000" pitchFamily="50" charset="-128"/>
              <a:sym typeface="Calibri"/>
            </a:endParaRPr>
          </a:p>
        </p:txBody>
      </p:sp>
      <p:sp>
        <p:nvSpPr>
          <p:cNvPr id="17" name="テキスト ボックス 16">
            <a:extLst>
              <a:ext uri="{FF2B5EF4-FFF2-40B4-BE49-F238E27FC236}">
                <a16:creationId xmlns:a16="http://schemas.microsoft.com/office/drawing/2014/main" id="{61FBE115-E799-4D8E-8033-2D7A1FCB9AF8}"/>
              </a:ext>
            </a:extLst>
          </p:cNvPr>
          <p:cNvSpPr txBox="1"/>
          <p:nvPr/>
        </p:nvSpPr>
        <p:spPr>
          <a:xfrm>
            <a:off x="2772129" y="3303151"/>
            <a:ext cx="638935"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ja-JP" sz="1200" b="0" i="0" u="none" strike="noStrike" cap="none" spc="0" normalizeH="0" baseline="0" dirty="0">
                <a:ln>
                  <a:noFill/>
                </a:ln>
                <a:solidFill>
                  <a:srgbClr val="000000"/>
                </a:solidFill>
                <a:effectLst/>
                <a:uFillTx/>
                <a:latin typeface="BIZ UDPゴシック" panose="020B0400000000000000" pitchFamily="50" charset="-128"/>
                <a:ea typeface="BIZ UDPゴシック" panose="020B0400000000000000" pitchFamily="50" charset="-128"/>
                <a:sym typeface="Calibri"/>
              </a:rPr>
              <a:t>YES</a:t>
            </a:r>
            <a:endParaRPr kumimoji="0" lang="ja-JP" altLang="en-US" sz="1200" b="0" i="0" u="none" strike="noStrike" cap="none" spc="0" normalizeH="0" baseline="0" dirty="0">
              <a:ln>
                <a:noFill/>
              </a:ln>
              <a:solidFill>
                <a:srgbClr val="000000"/>
              </a:solidFill>
              <a:effectLst/>
              <a:uFillTx/>
              <a:latin typeface="BIZ UDPゴシック" panose="020B0400000000000000" pitchFamily="50" charset="-128"/>
              <a:ea typeface="BIZ UDPゴシック" panose="020B0400000000000000" pitchFamily="50" charset="-128"/>
              <a:sym typeface="Calibri"/>
            </a:endParaRPr>
          </a:p>
        </p:txBody>
      </p:sp>
      <p:cxnSp>
        <p:nvCxnSpPr>
          <p:cNvPr id="18" name="直線矢印コネクタ 17">
            <a:extLst>
              <a:ext uri="{FF2B5EF4-FFF2-40B4-BE49-F238E27FC236}">
                <a16:creationId xmlns:a16="http://schemas.microsoft.com/office/drawing/2014/main" id="{8FC02894-FD31-4F8D-983C-4E06B7242BA9}"/>
              </a:ext>
            </a:extLst>
          </p:cNvPr>
          <p:cNvCxnSpPr>
            <a:cxnSpLocks/>
            <a:stCxn id="13" idx="2"/>
            <a:endCxn id="14" idx="0"/>
          </p:cNvCxnSpPr>
          <p:nvPr/>
        </p:nvCxnSpPr>
        <p:spPr>
          <a:xfrm>
            <a:off x="3189241" y="4678018"/>
            <a:ext cx="0" cy="278036"/>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sp>
        <p:nvSpPr>
          <p:cNvPr id="19" name="テキスト ボックス 18">
            <a:extLst>
              <a:ext uri="{FF2B5EF4-FFF2-40B4-BE49-F238E27FC236}">
                <a16:creationId xmlns:a16="http://schemas.microsoft.com/office/drawing/2014/main" id="{AC0DBEF5-1C59-473D-B230-E7C2164D1DFA}"/>
              </a:ext>
            </a:extLst>
          </p:cNvPr>
          <p:cNvSpPr txBox="1"/>
          <p:nvPr/>
        </p:nvSpPr>
        <p:spPr>
          <a:xfrm>
            <a:off x="2729747" y="4685256"/>
            <a:ext cx="440173"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altLang="ja-JP" sz="1200" dirty="0">
                <a:latin typeface="BIZ UDPゴシック" panose="020B0400000000000000" pitchFamily="50" charset="-128"/>
                <a:ea typeface="BIZ UDPゴシック" panose="020B0400000000000000" pitchFamily="50" charset="-128"/>
              </a:rPr>
              <a:t>NO</a:t>
            </a:r>
            <a:endParaRPr kumimoji="0" lang="ja-JP" altLang="en-US" sz="1200" b="0" i="0" u="none" strike="noStrike" cap="none" spc="0" normalizeH="0" baseline="0" dirty="0">
              <a:ln>
                <a:noFill/>
              </a:ln>
              <a:solidFill>
                <a:srgbClr val="000000"/>
              </a:solidFill>
              <a:effectLst/>
              <a:uFillTx/>
              <a:latin typeface="BIZ UDPゴシック" panose="020B0400000000000000" pitchFamily="50" charset="-128"/>
              <a:ea typeface="BIZ UDPゴシック" panose="020B0400000000000000" pitchFamily="50" charset="-128"/>
              <a:sym typeface="Calibri"/>
            </a:endParaRPr>
          </a:p>
        </p:txBody>
      </p:sp>
      <p:sp>
        <p:nvSpPr>
          <p:cNvPr id="20" name="テキスト ボックス 19">
            <a:extLst>
              <a:ext uri="{FF2B5EF4-FFF2-40B4-BE49-F238E27FC236}">
                <a16:creationId xmlns:a16="http://schemas.microsoft.com/office/drawing/2014/main" id="{F2F81B57-7769-4BA1-B0B7-581DA16090A1}"/>
              </a:ext>
            </a:extLst>
          </p:cNvPr>
          <p:cNvSpPr txBox="1"/>
          <p:nvPr/>
        </p:nvSpPr>
        <p:spPr>
          <a:xfrm>
            <a:off x="4952678" y="3543305"/>
            <a:ext cx="638935"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altLang="ja-JP" sz="1200" b="0" i="0" u="none" strike="noStrike" cap="none" spc="0" normalizeH="0" baseline="0" dirty="0">
                <a:ln>
                  <a:noFill/>
                </a:ln>
                <a:solidFill>
                  <a:srgbClr val="000000"/>
                </a:solidFill>
                <a:effectLst/>
                <a:uFillTx/>
                <a:latin typeface="BIZ UDPゴシック" panose="020B0400000000000000" pitchFamily="50" charset="-128"/>
                <a:ea typeface="BIZ UDPゴシック" panose="020B0400000000000000" pitchFamily="50" charset="-128"/>
                <a:sym typeface="Calibri"/>
              </a:rPr>
              <a:t>YES</a:t>
            </a:r>
            <a:endParaRPr kumimoji="0" lang="ja-JP" altLang="en-US" sz="1200" b="0" i="0" u="none" strike="noStrike" cap="none" spc="0" normalizeH="0" baseline="0" dirty="0">
              <a:ln>
                <a:noFill/>
              </a:ln>
              <a:solidFill>
                <a:srgbClr val="000000"/>
              </a:solidFill>
              <a:effectLst/>
              <a:uFillTx/>
              <a:latin typeface="BIZ UDPゴシック" panose="020B0400000000000000" pitchFamily="50" charset="-128"/>
              <a:ea typeface="BIZ UDPゴシック" panose="020B0400000000000000" pitchFamily="50" charset="-128"/>
              <a:sym typeface="Calibri"/>
            </a:endParaRPr>
          </a:p>
        </p:txBody>
      </p:sp>
      <p:sp>
        <p:nvSpPr>
          <p:cNvPr id="22" name="テキスト ボックス 21">
            <a:extLst>
              <a:ext uri="{FF2B5EF4-FFF2-40B4-BE49-F238E27FC236}">
                <a16:creationId xmlns:a16="http://schemas.microsoft.com/office/drawing/2014/main" id="{F96123DD-C1DB-4269-B9B6-AC712455B67B}"/>
              </a:ext>
            </a:extLst>
          </p:cNvPr>
          <p:cNvSpPr txBox="1"/>
          <p:nvPr/>
        </p:nvSpPr>
        <p:spPr>
          <a:xfrm>
            <a:off x="4952678" y="5168032"/>
            <a:ext cx="638935"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altLang="ja-JP" sz="1200" b="0" i="0" u="none" strike="noStrike" cap="none" spc="0" normalizeH="0" baseline="0" dirty="0">
                <a:ln>
                  <a:noFill/>
                </a:ln>
                <a:solidFill>
                  <a:srgbClr val="000000"/>
                </a:solidFill>
                <a:effectLst/>
                <a:uFillTx/>
                <a:latin typeface="BIZ UDPゴシック" panose="020B0400000000000000" pitchFamily="50" charset="-128"/>
                <a:ea typeface="BIZ UDPゴシック" panose="020B0400000000000000" pitchFamily="50" charset="-128"/>
                <a:sym typeface="Calibri"/>
              </a:rPr>
              <a:t>YES</a:t>
            </a:r>
            <a:endParaRPr kumimoji="0" lang="ja-JP" altLang="en-US" sz="1200" b="0" i="0" u="none" strike="noStrike" cap="none" spc="0" normalizeH="0" baseline="0" dirty="0">
              <a:ln>
                <a:noFill/>
              </a:ln>
              <a:solidFill>
                <a:srgbClr val="000000"/>
              </a:solidFill>
              <a:effectLst/>
              <a:uFillTx/>
              <a:latin typeface="BIZ UDPゴシック" panose="020B0400000000000000" pitchFamily="50" charset="-128"/>
              <a:ea typeface="BIZ UDPゴシック" panose="020B0400000000000000" pitchFamily="50" charset="-128"/>
              <a:sym typeface="Calibri"/>
            </a:endParaRPr>
          </a:p>
        </p:txBody>
      </p:sp>
      <p:sp>
        <p:nvSpPr>
          <p:cNvPr id="24" name="テキスト ボックス 23">
            <a:extLst>
              <a:ext uri="{FF2B5EF4-FFF2-40B4-BE49-F238E27FC236}">
                <a16:creationId xmlns:a16="http://schemas.microsoft.com/office/drawing/2014/main" id="{CCCE72D9-6076-465C-9240-5DD9CD5C2632}"/>
              </a:ext>
            </a:extLst>
          </p:cNvPr>
          <p:cNvSpPr txBox="1"/>
          <p:nvPr/>
        </p:nvSpPr>
        <p:spPr>
          <a:xfrm>
            <a:off x="4949402" y="4273305"/>
            <a:ext cx="638935"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ja-JP" altLang="en-US" sz="2400" b="1" i="0" u="none" strike="noStrike" cap="none" spc="0" normalizeH="0" baseline="0" dirty="0">
                <a:ln>
                  <a:noFill/>
                </a:ln>
                <a:solidFill>
                  <a:srgbClr val="FF0000"/>
                </a:solidFill>
                <a:effectLst/>
                <a:uFillTx/>
                <a:latin typeface="BIZ UDPゴシック" panose="020B0400000000000000" pitchFamily="50" charset="-128"/>
                <a:ea typeface="BIZ UDPゴシック" panose="020B0400000000000000" pitchFamily="50" charset="-128"/>
                <a:sym typeface="Calibri"/>
              </a:rPr>
              <a:t>Ⓐ</a:t>
            </a:r>
          </a:p>
        </p:txBody>
      </p:sp>
      <p:sp>
        <p:nvSpPr>
          <p:cNvPr id="25" name="テキスト ボックス 24">
            <a:extLst>
              <a:ext uri="{FF2B5EF4-FFF2-40B4-BE49-F238E27FC236}">
                <a16:creationId xmlns:a16="http://schemas.microsoft.com/office/drawing/2014/main" id="{3F7A8C8A-1E90-415D-9081-7577676AFDBF}"/>
              </a:ext>
            </a:extLst>
          </p:cNvPr>
          <p:cNvSpPr txBox="1"/>
          <p:nvPr/>
        </p:nvSpPr>
        <p:spPr>
          <a:xfrm>
            <a:off x="4949402" y="5446695"/>
            <a:ext cx="638935"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ja-JP" altLang="en-US" sz="2400" b="1" dirty="0">
                <a:solidFill>
                  <a:srgbClr val="FF0000"/>
                </a:solidFill>
                <a:latin typeface="BIZ UDPゴシック" panose="020B0400000000000000" pitchFamily="50" charset="-128"/>
                <a:ea typeface="BIZ UDPゴシック" panose="020B0400000000000000" pitchFamily="50" charset="-128"/>
              </a:rPr>
              <a:t>Ⓑ</a:t>
            </a:r>
            <a:endParaRPr kumimoji="0" lang="ja-JP" altLang="en-US" sz="2400" b="1" i="0" u="none" strike="noStrike" cap="none" spc="0" normalizeH="0" baseline="0" dirty="0">
              <a:ln>
                <a:noFill/>
              </a:ln>
              <a:solidFill>
                <a:srgbClr val="FF0000"/>
              </a:solidFill>
              <a:effectLst/>
              <a:uFillTx/>
              <a:latin typeface="BIZ UDPゴシック" panose="020B0400000000000000" pitchFamily="50" charset="-128"/>
              <a:ea typeface="BIZ UDPゴシック" panose="020B0400000000000000" pitchFamily="50" charset="-128"/>
              <a:sym typeface="Calibri"/>
            </a:endParaRPr>
          </a:p>
        </p:txBody>
      </p:sp>
      <p:sp>
        <p:nvSpPr>
          <p:cNvPr id="26" name="テキスト ボックス 25">
            <a:extLst>
              <a:ext uri="{FF2B5EF4-FFF2-40B4-BE49-F238E27FC236}">
                <a16:creationId xmlns:a16="http://schemas.microsoft.com/office/drawing/2014/main" id="{7BE119BC-3541-470A-B613-8E5EA484DB12}"/>
              </a:ext>
            </a:extLst>
          </p:cNvPr>
          <p:cNvSpPr txBox="1"/>
          <p:nvPr/>
        </p:nvSpPr>
        <p:spPr>
          <a:xfrm>
            <a:off x="6661097" y="1165721"/>
            <a:ext cx="2508304" cy="5040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chorCtr="0">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a:defRPr>
                <a:latin typeface="BIZ UDPゴシック" panose="020B0400000000000000" pitchFamily="50" charset="-128"/>
                <a:ea typeface="BIZ UDPゴシック" panose="020B0400000000000000" pitchFamily="50" charset="-128"/>
              </a:defRPr>
            </a:lvl1pPr>
          </a:lstStyle>
          <a:p>
            <a:r>
              <a:rPr lang="ja-JP" altLang="en-US" sz="2000" dirty="0"/>
              <a:t>これまでの相談事例</a:t>
            </a:r>
            <a:endParaRPr lang="ja-JP" altLang="ja-JP" sz="2000" dirty="0"/>
          </a:p>
        </p:txBody>
      </p:sp>
      <p:sp>
        <p:nvSpPr>
          <p:cNvPr id="27" name="テキスト ボックス 26">
            <a:extLst>
              <a:ext uri="{FF2B5EF4-FFF2-40B4-BE49-F238E27FC236}">
                <a16:creationId xmlns:a16="http://schemas.microsoft.com/office/drawing/2014/main" id="{771CFF8D-D173-4B13-9E14-373FD0249DC8}"/>
              </a:ext>
            </a:extLst>
          </p:cNvPr>
          <p:cNvSpPr txBox="1"/>
          <p:nvPr/>
        </p:nvSpPr>
        <p:spPr>
          <a:xfrm>
            <a:off x="6888271" y="1772268"/>
            <a:ext cx="4860000" cy="40680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spcAft>
                <a:spcPts val="600"/>
              </a:spcAft>
            </a:pPr>
            <a:r>
              <a:rPr lang="ja-JP" altLang="en-US" sz="2000" dirty="0">
                <a:solidFill>
                  <a:schemeClr val="tx1"/>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a:t>
            </a:r>
            <a:r>
              <a:rPr lang="ja-JP" altLang="ja-JP" sz="2000" dirty="0">
                <a:solidFill>
                  <a:schemeClr val="tx1"/>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海外鋼材（</a:t>
            </a:r>
            <a:r>
              <a:rPr lang="en-US" altLang="ja-JP" sz="2000" dirty="0">
                <a:solidFill>
                  <a:schemeClr val="tx1"/>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EN</a:t>
            </a:r>
            <a:r>
              <a:rPr lang="ja-JP" altLang="ja-JP" sz="2000" dirty="0">
                <a:solidFill>
                  <a:schemeClr val="tx1"/>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規格の鋼材）</a:t>
            </a:r>
            <a:r>
              <a:rPr lang="en-US" altLang="ja-JP" sz="2000" dirty="0">
                <a:solidFill>
                  <a:schemeClr val="tx1"/>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 </a:t>
            </a:r>
            <a:r>
              <a:rPr lang="en-US" altLang="ja-JP" sz="2000" dirty="0">
                <a:solidFill>
                  <a:schemeClr val="tx1"/>
                </a:solidFill>
                <a:latin typeface="BIZ UDPゴシック" panose="020B0400000000000000" pitchFamily="50" charset="-128"/>
                <a:ea typeface="BIZ UDPゴシック" panose="020B0400000000000000" pitchFamily="50" charset="-128"/>
                <a:cs typeface="ＭＳ Ｐゴシック" panose="020B0600070205080204" pitchFamily="50" charset="-128"/>
              </a:rPr>
              <a:t>… </a:t>
            </a:r>
            <a:r>
              <a:rPr lang="ja-JP" altLang="en-US" sz="2000" b="1" dirty="0">
                <a:solidFill>
                  <a:srgbClr val="FF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a:t>
            </a:r>
            <a:endParaRPr lang="ja-JP" altLang="ja-JP" sz="2000" b="1" dirty="0">
              <a:solidFill>
                <a:srgbClr val="FF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marL="432000" indent="-432000"/>
            <a:r>
              <a:rPr lang="ja-JP" altLang="en-US" sz="2000" dirty="0">
                <a:solidFill>
                  <a:schemeClr val="tx1"/>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　⇒ 品質は</a:t>
            </a:r>
            <a:r>
              <a:rPr lang="ja-JP" altLang="en-US" sz="2000" dirty="0">
                <a:solidFill>
                  <a:schemeClr val="tx1"/>
                </a:solidFill>
                <a:latin typeface="BIZ UDPゴシック" panose="020B0400000000000000" pitchFamily="50" charset="-128"/>
                <a:ea typeface="BIZ UDPゴシック" panose="020B0400000000000000" pitchFamily="50" charset="-128"/>
                <a:cs typeface="ＭＳ Ｐゴシック" panose="020B0600070205080204" pitchFamily="50" charset="-128"/>
              </a:rPr>
              <a:t>、</a:t>
            </a:r>
            <a:r>
              <a:rPr lang="en-US" altLang="ja-JP" sz="2000" dirty="0">
                <a:solidFill>
                  <a:schemeClr val="tx1"/>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EN</a:t>
            </a:r>
            <a:r>
              <a:rPr lang="ja-JP" altLang="ja-JP" sz="2000" dirty="0">
                <a:solidFill>
                  <a:schemeClr val="tx1"/>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規格で</a:t>
            </a:r>
            <a:r>
              <a:rPr lang="ja-JP" altLang="en-US" sz="2000" dirty="0">
                <a:solidFill>
                  <a:schemeClr val="tx1"/>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明示</a:t>
            </a:r>
            <a:endParaRPr lang="en-US" altLang="ja-JP" sz="2000" dirty="0">
              <a:solidFill>
                <a:schemeClr val="tx1"/>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marL="432000" indent="-432000">
              <a:spcAft>
                <a:spcPts val="1200"/>
              </a:spcAft>
            </a:pPr>
            <a:r>
              <a:rPr lang="ja-JP" altLang="en-US" sz="2000" dirty="0">
                <a:solidFill>
                  <a:schemeClr val="tx1"/>
                </a:solidFill>
                <a:latin typeface="BIZ UDPゴシック" panose="020B0400000000000000" pitchFamily="50" charset="-128"/>
                <a:ea typeface="BIZ UDPゴシック" panose="020B0400000000000000" pitchFamily="50" charset="-128"/>
                <a:cs typeface="ＭＳ Ｐゴシック" panose="020B0600070205080204" pitchFamily="50" charset="-128"/>
              </a:rPr>
              <a:t>　　  </a:t>
            </a:r>
            <a:r>
              <a:rPr lang="ja-JP" altLang="ja-JP" sz="2000" dirty="0">
                <a:solidFill>
                  <a:schemeClr val="tx1"/>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強度は</a:t>
            </a:r>
            <a:r>
              <a:rPr lang="ja-JP" altLang="en-US" sz="2000" dirty="0">
                <a:solidFill>
                  <a:schemeClr val="tx1"/>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a:t>
            </a:r>
            <a:r>
              <a:rPr lang="en-US" altLang="ja-JP" sz="2000" dirty="0">
                <a:solidFill>
                  <a:schemeClr val="tx1"/>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EN</a:t>
            </a:r>
            <a:r>
              <a:rPr lang="ja-JP" altLang="ja-JP" sz="2000" dirty="0">
                <a:solidFill>
                  <a:schemeClr val="tx1"/>
                </a:solidFill>
                <a:latin typeface="BIZ UDPゴシック" panose="020B0400000000000000" pitchFamily="50" charset="-128"/>
                <a:ea typeface="BIZ UDPゴシック" panose="020B0400000000000000" pitchFamily="50" charset="-128"/>
              </a:rPr>
              <a:t>規格</a:t>
            </a:r>
            <a:r>
              <a:rPr lang="ja-JP" altLang="ja-JP" sz="2000" dirty="0">
                <a:solidFill>
                  <a:schemeClr val="tx1"/>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で</a:t>
            </a:r>
            <a:r>
              <a:rPr lang="ja-JP" altLang="en-US" sz="2000" dirty="0">
                <a:solidFill>
                  <a:schemeClr val="tx1"/>
                </a:solidFill>
                <a:latin typeface="BIZ UDPゴシック" panose="020B0400000000000000" pitchFamily="50" charset="-128"/>
                <a:ea typeface="BIZ UDPゴシック" panose="020B0400000000000000" pitchFamily="50" charset="-128"/>
                <a:cs typeface="ＭＳ Ｐゴシック" panose="020B0600070205080204" pitchFamily="50" charset="-128"/>
              </a:rPr>
              <a:t>規定された値</a:t>
            </a:r>
            <a:r>
              <a:rPr lang="ja-JP" altLang="ja-JP" sz="2000" dirty="0">
                <a:solidFill>
                  <a:schemeClr val="tx1"/>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を</a:t>
            </a:r>
            <a:r>
              <a:rPr lang="ja-JP" altLang="en-US" sz="2000" dirty="0">
                <a:solidFill>
                  <a:schemeClr val="tx1"/>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用いて構造</a:t>
            </a:r>
            <a:r>
              <a:rPr lang="ja-JP" altLang="ja-JP" sz="2000" dirty="0">
                <a:solidFill>
                  <a:schemeClr val="tx1"/>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計算</a:t>
            </a:r>
            <a:r>
              <a:rPr lang="ja-JP" altLang="en-US" sz="2000" dirty="0">
                <a:solidFill>
                  <a:schemeClr val="tx1"/>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を実施</a:t>
            </a:r>
            <a:endParaRPr lang="ja-JP" altLang="ja-JP" sz="2000" dirty="0">
              <a:solidFill>
                <a:schemeClr val="tx1"/>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a:spcAft>
                <a:spcPts val="600"/>
              </a:spcAft>
            </a:pPr>
            <a:r>
              <a:rPr lang="ja-JP" altLang="en-US" sz="2000" dirty="0">
                <a:solidFill>
                  <a:schemeClr val="tx1"/>
                </a:solidFill>
                <a:latin typeface="BIZ UDPゴシック" panose="020B0400000000000000" pitchFamily="50" charset="-128"/>
                <a:ea typeface="BIZ UDPゴシック" panose="020B0400000000000000" pitchFamily="50" charset="-128"/>
                <a:cs typeface="ＭＳ Ｐゴシック" panose="020B0600070205080204" pitchFamily="50" charset="-128"/>
              </a:rPr>
              <a:t>・</a:t>
            </a:r>
            <a:r>
              <a:rPr lang="en-US" altLang="ja-JP" sz="2000" dirty="0">
                <a:solidFill>
                  <a:schemeClr val="tx1"/>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JIS</a:t>
            </a:r>
            <a:r>
              <a:rPr lang="ja-JP" altLang="ja-JP" sz="2000" dirty="0">
                <a:solidFill>
                  <a:schemeClr val="tx1"/>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規格</a:t>
            </a:r>
            <a:r>
              <a:rPr lang="ja-JP" altLang="en-US" sz="2000" dirty="0">
                <a:solidFill>
                  <a:schemeClr val="tx1"/>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で</a:t>
            </a:r>
            <a:r>
              <a:rPr lang="ja-JP" altLang="ja-JP" sz="2000" dirty="0">
                <a:solidFill>
                  <a:schemeClr val="tx1"/>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ない鋼材</a:t>
            </a:r>
            <a:r>
              <a:rPr lang="ja-JP" altLang="en-US" sz="2000" dirty="0">
                <a:solidFill>
                  <a:schemeClr val="tx1"/>
                </a:solidFill>
                <a:latin typeface="BIZ UDPゴシック" panose="020B0400000000000000" pitchFamily="50" charset="-128"/>
                <a:ea typeface="BIZ UDPゴシック" panose="020B0400000000000000" pitchFamily="50" charset="-128"/>
                <a:cs typeface="ＭＳ Ｐゴシック" panose="020B0600070205080204" pitchFamily="50" charset="-128"/>
              </a:rPr>
              <a:t>、コンクリート </a:t>
            </a:r>
            <a:r>
              <a:rPr lang="en-US" altLang="ja-JP" sz="2000" dirty="0">
                <a:solidFill>
                  <a:schemeClr val="tx1"/>
                </a:solidFill>
                <a:latin typeface="BIZ UDPゴシック" panose="020B0400000000000000" pitchFamily="50" charset="-128"/>
                <a:ea typeface="BIZ UDPゴシック" panose="020B0400000000000000" pitchFamily="50" charset="-128"/>
                <a:cs typeface="ＭＳ Ｐゴシック" panose="020B0600070205080204" pitchFamily="50" charset="-128"/>
              </a:rPr>
              <a:t>… </a:t>
            </a:r>
            <a:r>
              <a:rPr lang="ja-JP" altLang="en-US" sz="2000" b="1" dirty="0">
                <a:solidFill>
                  <a:srgbClr val="FF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a:t>
            </a:r>
            <a:endParaRPr lang="ja-JP" altLang="ja-JP" sz="2000" b="1" dirty="0">
              <a:solidFill>
                <a:srgbClr val="FF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p>
            <a:r>
              <a:rPr lang="ja-JP" altLang="en-US" sz="2000" dirty="0">
                <a:solidFill>
                  <a:schemeClr val="tx1"/>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　⇒ </a:t>
            </a:r>
            <a:r>
              <a:rPr lang="ja-JP" altLang="ja-JP" sz="2000" dirty="0">
                <a:solidFill>
                  <a:schemeClr val="tx1"/>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実験</a:t>
            </a:r>
            <a:r>
              <a:rPr lang="ja-JP" altLang="en-US" sz="2000" dirty="0">
                <a:solidFill>
                  <a:schemeClr val="tx1"/>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等により確認された</a:t>
            </a:r>
            <a:r>
              <a:rPr lang="ja-JP" altLang="ja-JP" sz="2000" dirty="0">
                <a:solidFill>
                  <a:schemeClr val="tx1"/>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強度と</a:t>
            </a:r>
            <a:r>
              <a:rPr lang="ja-JP" altLang="en-US" sz="2000" dirty="0">
                <a:solidFill>
                  <a:schemeClr val="tx1"/>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品質</a:t>
            </a:r>
            <a:r>
              <a:rPr lang="ja-JP" altLang="ja-JP" sz="2000" dirty="0">
                <a:solidFill>
                  <a:schemeClr val="tx1"/>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を</a:t>
            </a:r>
            <a:endParaRPr lang="en-US" altLang="ja-JP" sz="2000" dirty="0">
              <a:solidFill>
                <a:schemeClr val="tx1"/>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a:spcAft>
                <a:spcPts val="1200"/>
              </a:spcAft>
            </a:pPr>
            <a:r>
              <a:rPr lang="ja-JP" altLang="en-US" sz="2000" dirty="0">
                <a:solidFill>
                  <a:schemeClr val="tx1"/>
                </a:solidFill>
                <a:latin typeface="BIZ UDPゴシック" panose="020B0400000000000000" pitchFamily="50" charset="-128"/>
                <a:ea typeface="BIZ UDPゴシック" panose="020B0400000000000000" pitchFamily="50" charset="-128"/>
                <a:cs typeface="ＭＳ Ｐゴシック" panose="020B0600070205080204" pitchFamily="50" charset="-128"/>
              </a:rPr>
              <a:t>　　 </a:t>
            </a:r>
            <a:r>
              <a:rPr lang="ja-JP" altLang="en-US" sz="2000" dirty="0">
                <a:solidFill>
                  <a:schemeClr val="tx1"/>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用いて構造計算を実施</a:t>
            </a:r>
            <a:endParaRPr lang="en-US" altLang="ja-JP" sz="2000" dirty="0">
              <a:solidFill>
                <a:schemeClr val="tx1"/>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p>
            <a:r>
              <a:rPr lang="ja-JP" altLang="en-US" sz="2000" dirty="0">
                <a:solidFill>
                  <a:schemeClr val="tx1"/>
                </a:solidFill>
                <a:latin typeface="BIZ UDPゴシック" panose="020B0400000000000000" pitchFamily="50" charset="-128"/>
                <a:ea typeface="BIZ UDPゴシック" panose="020B0400000000000000" pitchFamily="50" charset="-128"/>
                <a:cs typeface="ＭＳ Ｐゴシック" panose="020B0600070205080204" pitchFamily="50" charset="-128"/>
              </a:rPr>
              <a:t>・建築基準法で想定していない材料 </a:t>
            </a:r>
            <a:r>
              <a:rPr lang="en-US" altLang="ja-JP" sz="2000" dirty="0">
                <a:solidFill>
                  <a:schemeClr val="tx1"/>
                </a:solidFill>
                <a:latin typeface="BIZ UDPゴシック" panose="020B0400000000000000" pitchFamily="50" charset="-128"/>
                <a:ea typeface="BIZ UDPゴシック" panose="020B0400000000000000" pitchFamily="50" charset="-128"/>
                <a:cs typeface="ＭＳ Ｐゴシック" panose="020B0600070205080204" pitchFamily="50" charset="-128"/>
              </a:rPr>
              <a:t>… </a:t>
            </a:r>
            <a:r>
              <a:rPr lang="ja-JP" altLang="en-US" sz="2000" b="1" dirty="0">
                <a:solidFill>
                  <a:srgbClr val="FF0000"/>
                </a:solidFill>
                <a:latin typeface="BIZ UDPゴシック" panose="020B0400000000000000" pitchFamily="50" charset="-128"/>
                <a:ea typeface="BIZ UDPゴシック" panose="020B0400000000000000" pitchFamily="50" charset="-128"/>
                <a:cs typeface="ＭＳ Ｐゴシック" panose="020B0600070205080204" pitchFamily="50" charset="-128"/>
              </a:rPr>
              <a:t>Ⓑ</a:t>
            </a:r>
            <a:endParaRPr lang="en-US" altLang="ja-JP" sz="2000" b="1" dirty="0">
              <a:solidFill>
                <a:srgbClr val="FF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a:spcAft>
                <a:spcPts val="600"/>
              </a:spcAft>
            </a:pPr>
            <a:r>
              <a:rPr lang="ja-JP" altLang="en-US" sz="2000" dirty="0">
                <a:solidFill>
                  <a:schemeClr val="tx1"/>
                </a:solidFill>
                <a:latin typeface="BIZ UDPゴシック" panose="020B0400000000000000" pitchFamily="50" charset="-128"/>
                <a:ea typeface="BIZ UDPゴシック" panose="020B0400000000000000" pitchFamily="50" charset="-128"/>
                <a:cs typeface="ＭＳ Ｐゴシック" panose="020B0600070205080204" pitchFamily="50" charset="-128"/>
              </a:rPr>
              <a:t>　</a:t>
            </a:r>
            <a:r>
              <a:rPr lang="ja-JP" altLang="en-US" sz="2000" dirty="0">
                <a:solidFill>
                  <a:schemeClr val="tx1"/>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（竹、カーボンファイバー、紙など）</a:t>
            </a:r>
            <a:endParaRPr lang="ja-JP" altLang="ja-JP" sz="2000" dirty="0">
              <a:solidFill>
                <a:schemeClr val="tx1"/>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marL="432000" indent="-432000">
              <a:spcAft>
                <a:spcPts val="1800"/>
              </a:spcAft>
            </a:pPr>
            <a:r>
              <a:rPr lang="ja-JP" altLang="en-US" sz="2000" dirty="0">
                <a:solidFill>
                  <a:schemeClr val="tx1"/>
                </a:solidFill>
                <a:latin typeface="BIZ UDPゴシック" panose="020B0400000000000000" pitchFamily="50" charset="-128"/>
                <a:ea typeface="BIZ UDPゴシック" panose="020B0400000000000000" pitchFamily="50" charset="-128"/>
                <a:cs typeface="ＭＳ Ｐゴシック" panose="020B0600070205080204" pitchFamily="50" charset="-128"/>
              </a:rPr>
              <a:t>　⇒ 強度・品質・建物全体の安全性について専門機関による評定を取得</a:t>
            </a:r>
            <a:endParaRPr lang="en-US" altLang="ja-JP" sz="2000" dirty="0">
              <a:solidFill>
                <a:schemeClr val="tx1"/>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marL="0" marR="0" indent="0" algn="l" defTabSz="914400" rtl="0" fontAlgn="auto" latinLnBrk="0" hangingPunct="0">
              <a:lnSpc>
                <a:spcPct val="100000"/>
              </a:lnSpc>
              <a:spcBef>
                <a:spcPts val="0"/>
              </a:spcBef>
              <a:spcAft>
                <a:spcPts val="0"/>
              </a:spcAft>
              <a:buClrTx/>
              <a:buSzTx/>
              <a:buFontTx/>
              <a:buNone/>
              <a:tabLst/>
            </a:pPr>
            <a:endParaRPr kumimoji="0" lang="ja-JP" altLang="en-US" sz="2000" b="0" i="0" u="none" strike="noStrike" cap="none" spc="0" normalizeH="0" baseline="0" dirty="0">
              <a:ln>
                <a:noFill/>
              </a:ln>
              <a:solidFill>
                <a:srgbClr val="000000"/>
              </a:solidFill>
              <a:effectLst/>
              <a:uFillTx/>
              <a:latin typeface="Calibri"/>
              <a:ea typeface="Calibri"/>
              <a:cs typeface="Calibri"/>
              <a:sym typeface="Calibri"/>
            </a:endParaRPr>
          </a:p>
        </p:txBody>
      </p:sp>
      <p:cxnSp>
        <p:nvCxnSpPr>
          <p:cNvPr id="28" name="直線コネクタ 27">
            <a:extLst>
              <a:ext uri="{FF2B5EF4-FFF2-40B4-BE49-F238E27FC236}">
                <a16:creationId xmlns:a16="http://schemas.microsoft.com/office/drawing/2014/main" id="{A679BE3C-FD87-454E-B0E4-342DA59C0FEC}"/>
              </a:ext>
            </a:extLst>
          </p:cNvPr>
          <p:cNvCxnSpPr>
            <a:cxnSpLocks/>
          </p:cNvCxnSpPr>
          <p:nvPr/>
        </p:nvCxnSpPr>
        <p:spPr>
          <a:xfrm>
            <a:off x="6661097" y="1684604"/>
            <a:ext cx="3204000" cy="0"/>
          </a:xfrm>
          <a:prstGeom prst="line">
            <a:avLst/>
          </a:prstGeom>
          <a:ln w="19050"/>
        </p:spPr>
        <p:style>
          <a:lnRef idx="1">
            <a:schemeClr val="dk1"/>
          </a:lnRef>
          <a:fillRef idx="0">
            <a:schemeClr val="dk1"/>
          </a:fillRef>
          <a:effectRef idx="0">
            <a:schemeClr val="dk1"/>
          </a:effectRef>
          <a:fontRef idx="minor">
            <a:schemeClr val="tx1"/>
          </a:fontRef>
        </p:style>
      </p:cxnSp>
      <p:grpSp>
        <p:nvGrpSpPr>
          <p:cNvPr id="52" name="グループ化 51"/>
          <p:cNvGrpSpPr/>
          <p:nvPr/>
        </p:nvGrpSpPr>
        <p:grpSpPr>
          <a:xfrm>
            <a:off x="1407241" y="3562018"/>
            <a:ext cx="3564000" cy="1116000"/>
            <a:chOff x="1407241" y="3562018"/>
            <a:chExt cx="3564000" cy="1116000"/>
          </a:xfrm>
        </p:grpSpPr>
        <p:sp>
          <p:nvSpPr>
            <p:cNvPr id="13" name="テキスト ボックス 12">
              <a:extLst>
                <a:ext uri="{FF2B5EF4-FFF2-40B4-BE49-F238E27FC236}">
                  <a16:creationId xmlns:a16="http://schemas.microsoft.com/office/drawing/2014/main" id="{61D26CEA-3746-4765-BDD1-E00BCDA9F08F}"/>
                </a:ext>
              </a:extLst>
            </p:cNvPr>
            <p:cNvSpPr txBox="1"/>
            <p:nvPr/>
          </p:nvSpPr>
          <p:spPr>
            <a:xfrm>
              <a:off x="1407241" y="3562018"/>
              <a:ext cx="3564000" cy="1116000"/>
            </a:xfrm>
            <a:prstGeom prst="diamond">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36000" rIns="0" bIns="0" numCol="1" spcCol="38100" rtlCol="0" anchor="ctr" anchorCtr="0">
              <a:noAutofit/>
            </a:bodyPr>
            <a:lstStyle/>
            <a:p>
              <a:pPr algn="ctr"/>
              <a:endParaRPr kumimoji="0" lang="en-US" altLang="ja-JP" sz="1400" b="0" i="0" u="none" strike="noStrike" cap="none" spc="0" normalizeH="0" baseline="30000" dirty="0">
                <a:ln>
                  <a:noFill/>
                </a:ln>
                <a:solidFill>
                  <a:srgbClr val="FF0000"/>
                </a:solidFill>
                <a:effectLst/>
                <a:uFillTx/>
                <a:latin typeface="BIZ UDPゴシック" panose="020B0400000000000000" pitchFamily="50" charset="-128"/>
                <a:ea typeface="BIZ UDPゴシック" panose="020B0400000000000000" pitchFamily="50" charset="-128"/>
                <a:sym typeface="Calibri"/>
              </a:endParaRPr>
            </a:p>
          </p:txBody>
        </p:sp>
        <p:sp>
          <p:nvSpPr>
            <p:cNvPr id="30" name="テキスト ボックス 29"/>
            <p:cNvSpPr txBox="1"/>
            <p:nvPr/>
          </p:nvSpPr>
          <p:spPr>
            <a:xfrm>
              <a:off x="1901550" y="3681615"/>
              <a:ext cx="2575383" cy="738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ctr"/>
              <a:r>
                <a:rPr lang="ja-JP" altLang="en-US" sz="1400" dirty="0">
                  <a:solidFill>
                    <a:schemeClr val="tx1"/>
                  </a:solidFill>
                  <a:latin typeface="BIZ UDPゴシック" panose="020B0400000000000000" pitchFamily="50" charset="-128"/>
                  <a:ea typeface="BIZ UDPゴシック" panose="020B0400000000000000" pitchFamily="50" charset="-128"/>
                  <a:cs typeface="ＭＳ Ｐゴシック" panose="020B0600070205080204" pitchFamily="50" charset="-128"/>
                </a:rPr>
                <a:t>③各国の規格に</a:t>
              </a:r>
              <a:endParaRPr lang="en-US" altLang="ja-JP" sz="1400" dirty="0">
                <a:solidFill>
                  <a:schemeClr val="tx1"/>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algn="ctr"/>
              <a:r>
                <a:rPr lang="ja-JP" altLang="en-US" sz="1400" dirty="0">
                  <a:solidFill>
                    <a:schemeClr val="tx1"/>
                  </a:solidFill>
                  <a:latin typeface="BIZ UDPゴシック" panose="020B0400000000000000" pitchFamily="50" charset="-128"/>
                  <a:ea typeface="BIZ UDPゴシック" panose="020B0400000000000000" pitchFamily="50" charset="-128"/>
                  <a:cs typeface="ＭＳ Ｐゴシック" panose="020B0600070205080204" pitchFamily="50" charset="-128"/>
                </a:rPr>
                <a:t>適合するなど構造計算に必要な</a:t>
              </a:r>
              <a:endParaRPr lang="en-US" altLang="ja-JP" sz="1400" dirty="0">
                <a:solidFill>
                  <a:schemeClr val="tx1"/>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algn="ctr"/>
              <a:r>
                <a:rPr lang="ja-JP" altLang="en-US" sz="1400" dirty="0">
                  <a:solidFill>
                    <a:schemeClr val="tx1"/>
                  </a:solidFill>
                  <a:latin typeface="BIZ UDPゴシック" panose="020B0400000000000000" pitchFamily="50" charset="-128"/>
                  <a:ea typeface="BIZ UDPゴシック" panose="020B0400000000000000" pitchFamily="50" charset="-128"/>
                  <a:cs typeface="ＭＳ Ｐゴシック" panose="020B0600070205080204" pitchFamily="50" charset="-128"/>
                </a:rPr>
                <a:t>強度や品質が</a:t>
              </a:r>
              <a:r>
                <a:rPr lang="ja-JP" altLang="en-US" sz="1400" dirty="0" smtClean="0">
                  <a:solidFill>
                    <a:schemeClr val="tx1"/>
                  </a:solidFill>
                  <a:latin typeface="BIZ UDPゴシック" panose="020B0400000000000000" pitchFamily="50" charset="-128"/>
                  <a:ea typeface="BIZ UDPゴシック" panose="020B0400000000000000" pitchFamily="50" charset="-128"/>
                  <a:cs typeface="ＭＳ Ｐゴシック" panose="020B0600070205080204" pitchFamily="50" charset="-128"/>
                </a:rPr>
                <a:t>明らかなもの</a:t>
              </a:r>
              <a:endParaRPr lang="en-US" altLang="ja-JP" sz="1400" baseline="30000" dirty="0">
                <a:solidFill>
                  <a:srgbClr val="FF0000"/>
                </a:solidFill>
                <a:latin typeface="BIZ UDPゴシック" panose="020B0400000000000000" pitchFamily="50" charset="-128"/>
                <a:ea typeface="BIZ UDPゴシック" panose="020B0400000000000000" pitchFamily="50" charset="-128"/>
              </a:endParaRPr>
            </a:p>
          </p:txBody>
        </p:sp>
      </p:grpSp>
      <p:grpSp>
        <p:nvGrpSpPr>
          <p:cNvPr id="53" name="グループ化 52"/>
          <p:cNvGrpSpPr/>
          <p:nvPr/>
        </p:nvGrpSpPr>
        <p:grpSpPr>
          <a:xfrm>
            <a:off x="1407241" y="2452113"/>
            <a:ext cx="3564000" cy="828000"/>
            <a:chOff x="1407241" y="2502913"/>
            <a:chExt cx="3564000" cy="828000"/>
          </a:xfrm>
        </p:grpSpPr>
        <p:sp>
          <p:nvSpPr>
            <p:cNvPr id="7" name="テキスト ボックス 6">
              <a:extLst>
                <a:ext uri="{FF2B5EF4-FFF2-40B4-BE49-F238E27FC236}">
                  <a16:creationId xmlns:a16="http://schemas.microsoft.com/office/drawing/2014/main" id="{E001E3F6-A2D4-4E8C-B288-E469FF615DA9}"/>
                </a:ext>
              </a:extLst>
            </p:cNvPr>
            <p:cNvSpPr txBox="1"/>
            <p:nvPr/>
          </p:nvSpPr>
          <p:spPr>
            <a:xfrm>
              <a:off x="1407241" y="2502913"/>
              <a:ext cx="3564000" cy="828000"/>
            </a:xfrm>
            <a:prstGeom prst="diamond">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36000" rIns="0" bIns="0" numCol="1" spcCol="38100" rtlCol="0" anchor="ctr" anchorCtr="0">
              <a:noAutofit/>
            </a:bodyPr>
            <a:lstStyle/>
            <a:p>
              <a:pPr algn="ctr"/>
              <a:endParaRPr kumimoji="0" lang="en-US" altLang="ja-JP" sz="1400" b="0" i="0" u="none" strike="noStrike" cap="none" spc="0" normalizeH="0" baseline="30000" dirty="0">
                <a:ln>
                  <a:noFill/>
                </a:ln>
                <a:solidFill>
                  <a:srgbClr val="FF0000"/>
                </a:solidFill>
                <a:effectLst/>
                <a:uFillTx/>
                <a:latin typeface="BIZ UDPゴシック" panose="020B0400000000000000" pitchFamily="50" charset="-128"/>
                <a:ea typeface="BIZ UDPゴシック" panose="020B0400000000000000" pitchFamily="50" charset="-128"/>
                <a:sym typeface="Calibri"/>
              </a:endParaRPr>
            </a:p>
          </p:txBody>
        </p:sp>
        <p:sp>
          <p:nvSpPr>
            <p:cNvPr id="31" name="テキスト ボックス 30"/>
            <p:cNvSpPr txBox="1"/>
            <p:nvPr/>
          </p:nvSpPr>
          <p:spPr>
            <a:xfrm>
              <a:off x="1876131" y="2645279"/>
              <a:ext cx="2626221"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lang="ja-JP" altLang="en-US" sz="1400" dirty="0">
                  <a:solidFill>
                    <a:schemeClr val="tx1"/>
                  </a:solidFill>
                  <a:latin typeface="BIZ UDPゴシック" panose="020B0400000000000000" pitchFamily="50" charset="-128"/>
                  <a:ea typeface="BIZ UDPゴシック" panose="020B0400000000000000" pitchFamily="50" charset="-128"/>
                  <a:cs typeface="ＭＳ Ｐゴシック" panose="020B0600070205080204" pitchFamily="50" charset="-128"/>
                </a:rPr>
                <a:t>②使用する部分が</a:t>
              </a:r>
              <a:endParaRPr lang="en-US" altLang="ja-JP" sz="1400" dirty="0">
                <a:solidFill>
                  <a:schemeClr val="tx1"/>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algn="ctr"/>
              <a:r>
                <a:rPr lang="ja-JP" altLang="en-US" sz="1400" dirty="0">
                  <a:solidFill>
                    <a:schemeClr val="tx1"/>
                  </a:solidFill>
                  <a:latin typeface="BIZ UDPゴシック" panose="020B0400000000000000" pitchFamily="50" charset="-128"/>
                  <a:ea typeface="BIZ UDPゴシック" panose="020B0400000000000000" pitchFamily="50" charset="-128"/>
                  <a:cs typeface="ＭＳ Ｐゴシック" panose="020B0600070205080204" pitchFamily="50" charset="-128"/>
                </a:rPr>
                <a:t>構造耐力上主要な部分</a:t>
              </a:r>
              <a:endParaRPr lang="en-US" altLang="ja-JP" sz="1400" baseline="30000" dirty="0">
                <a:solidFill>
                  <a:srgbClr val="FF0000"/>
                </a:solidFill>
                <a:latin typeface="BIZ UDPゴシック" panose="020B0400000000000000" pitchFamily="50" charset="-128"/>
                <a:ea typeface="BIZ UDPゴシック" panose="020B0400000000000000" pitchFamily="50" charset="-128"/>
              </a:endParaRPr>
            </a:p>
          </p:txBody>
        </p:sp>
      </p:grpSp>
      <p:grpSp>
        <p:nvGrpSpPr>
          <p:cNvPr id="54" name="グループ化 53"/>
          <p:cNvGrpSpPr/>
          <p:nvPr/>
        </p:nvGrpSpPr>
        <p:grpSpPr>
          <a:xfrm>
            <a:off x="1407241" y="1366441"/>
            <a:ext cx="3564000" cy="828000"/>
            <a:chOff x="1407241" y="1366441"/>
            <a:chExt cx="3564000" cy="828000"/>
          </a:xfrm>
        </p:grpSpPr>
        <p:sp>
          <p:nvSpPr>
            <p:cNvPr id="5" name="テキスト ボックス 4">
              <a:extLst>
                <a:ext uri="{FF2B5EF4-FFF2-40B4-BE49-F238E27FC236}">
                  <a16:creationId xmlns:a16="http://schemas.microsoft.com/office/drawing/2014/main" id="{15654778-5082-4B20-89AB-1B6AD0DE0F89}"/>
                </a:ext>
              </a:extLst>
            </p:cNvPr>
            <p:cNvSpPr txBox="1"/>
            <p:nvPr/>
          </p:nvSpPr>
          <p:spPr>
            <a:xfrm>
              <a:off x="1407241" y="1366441"/>
              <a:ext cx="3564000" cy="828000"/>
            </a:xfrm>
            <a:prstGeom prst="diamond">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algn="ctr"/>
              <a:endParaRPr kumimoji="0" lang="ja-JP" altLang="en-US" sz="1400" b="0" i="0" u="none" strike="noStrike" cap="none" spc="0" normalizeH="0" baseline="0" dirty="0">
                <a:ln>
                  <a:noFill/>
                </a:ln>
                <a:solidFill>
                  <a:schemeClr val="tx1"/>
                </a:solidFill>
                <a:effectLst/>
                <a:uFillTx/>
                <a:latin typeface="BIZ UDPゴシック" panose="020B0400000000000000" pitchFamily="50" charset="-128"/>
                <a:ea typeface="BIZ UDPゴシック" panose="020B0400000000000000" pitchFamily="50" charset="-128"/>
                <a:sym typeface="Calibri"/>
              </a:endParaRPr>
            </a:p>
          </p:txBody>
        </p:sp>
        <p:sp>
          <p:nvSpPr>
            <p:cNvPr id="32" name="テキスト ボックス 31"/>
            <p:cNvSpPr txBox="1"/>
            <p:nvPr/>
          </p:nvSpPr>
          <p:spPr>
            <a:xfrm>
              <a:off x="2427335" y="1504426"/>
              <a:ext cx="1523813"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ctr"/>
              <a:r>
                <a:rPr lang="ja-JP" altLang="en-US" sz="1400" dirty="0">
                  <a:solidFill>
                    <a:schemeClr val="tx1"/>
                  </a:solidFill>
                  <a:latin typeface="BIZ UDPゴシック" panose="020B0400000000000000" pitchFamily="50" charset="-128"/>
                  <a:ea typeface="BIZ UDPゴシック" panose="020B0400000000000000" pitchFamily="50" charset="-128"/>
                  <a:cs typeface="ＭＳ Ｐゴシック" panose="020B0600070205080204" pitchFamily="50" charset="-128"/>
                </a:rPr>
                <a:t>①建築基準法で</a:t>
              </a:r>
              <a:endParaRPr lang="en-US" altLang="ja-JP" sz="1400" dirty="0">
                <a:solidFill>
                  <a:schemeClr val="tx1"/>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algn="ctr"/>
              <a:r>
                <a:rPr lang="ja-JP" altLang="en-US" sz="1400" dirty="0">
                  <a:solidFill>
                    <a:schemeClr val="tx1"/>
                  </a:solidFill>
                  <a:latin typeface="BIZ UDPゴシック" panose="020B0400000000000000" pitchFamily="50" charset="-128"/>
                  <a:ea typeface="BIZ UDPゴシック" panose="020B0400000000000000" pitchFamily="50" charset="-128"/>
                  <a:cs typeface="ＭＳ Ｐゴシック" panose="020B0600070205080204" pitchFamily="50" charset="-128"/>
                </a:rPr>
                <a:t>強度や品質が規定</a:t>
              </a:r>
              <a:endParaRPr lang="ja-JP" altLang="en-US" sz="1400" dirty="0">
                <a:solidFill>
                  <a:schemeClr val="tx1"/>
                </a:solidFill>
                <a:latin typeface="BIZ UDPゴシック" panose="020B0400000000000000" pitchFamily="50" charset="-128"/>
                <a:ea typeface="BIZ UDPゴシック" panose="020B0400000000000000" pitchFamily="50" charset="-128"/>
              </a:endParaRPr>
            </a:p>
          </p:txBody>
        </p:sp>
      </p:grpSp>
      <p:grpSp>
        <p:nvGrpSpPr>
          <p:cNvPr id="55" name="グループ化 54"/>
          <p:cNvGrpSpPr/>
          <p:nvPr/>
        </p:nvGrpSpPr>
        <p:grpSpPr>
          <a:xfrm>
            <a:off x="1407241" y="4956054"/>
            <a:ext cx="3564000" cy="972000"/>
            <a:chOff x="1407241" y="4956054"/>
            <a:chExt cx="3564000" cy="972000"/>
          </a:xfrm>
        </p:grpSpPr>
        <p:sp>
          <p:nvSpPr>
            <p:cNvPr id="14" name="テキスト ボックス 13">
              <a:extLst>
                <a:ext uri="{FF2B5EF4-FFF2-40B4-BE49-F238E27FC236}">
                  <a16:creationId xmlns:a16="http://schemas.microsoft.com/office/drawing/2014/main" id="{A2371CDD-D525-48D8-9CFD-07FBE41D54F5}"/>
                </a:ext>
              </a:extLst>
            </p:cNvPr>
            <p:cNvSpPr txBox="1"/>
            <p:nvPr/>
          </p:nvSpPr>
          <p:spPr>
            <a:xfrm>
              <a:off x="1407241" y="4956054"/>
              <a:ext cx="3564000" cy="972000"/>
            </a:xfrm>
            <a:prstGeom prst="diamond">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36000" rIns="0" bIns="0" numCol="1" spcCol="38100" rtlCol="0" anchor="ctr" anchorCtr="0">
              <a:noAutofit/>
            </a:bodyPr>
            <a:lstStyle/>
            <a:p>
              <a:pPr algn="ctr"/>
              <a:endParaRPr kumimoji="0" lang="en-US" altLang="ja-JP" sz="1400" b="0" i="0" u="none" strike="noStrike" cap="none" spc="0" normalizeH="0" baseline="30000" dirty="0">
                <a:ln>
                  <a:noFill/>
                </a:ln>
                <a:solidFill>
                  <a:srgbClr val="FF0000"/>
                </a:solidFill>
                <a:effectLst/>
                <a:uFillTx/>
                <a:latin typeface="BIZ UDPゴシック" panose="020B0400000000000000" pitchFamily="50" charset="-128"/>
                <a:ea typeface="BIZ UDPゴシック" panose="020B0400000000000000" pitchFamily="50" charset="-128"/>
                <a:sym typeface="Calibri"/>
              </a:endParaRPr>
            </a:p>
          </p:txBody>
        </p:sp>
        <p:sp>
          <p:nvSpPr>
            <p:cNvPr id="36" name="テキスト ボックス 35"/>
            <p:cNvSpPr txBox="1"/>
            <p:nvPr/>
          </p:nvSpPr>
          <p:spPr>
            <a:xfrm>
              <a:off x="1800561" y="5077363"/>
              <a:ext cx="2777361" cy="738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ctr"/>
              <a:r>
                <a:rPr lang="ja-JP" altLang="en-US" sz="1400" dirty="0">
                  <a:solidFill>
                    <a:schemeClr val="tx1"/>
                  </a:solidFill>
                  <a:latin typeface="BIZ UDPゴシック" panose="020B0400000000000000" pitchFamily="50" charset="-128"/>
                  <a:ea typeface="BIZ UDPゴシック" panose="020B0400000000000000" pitchFamily="50" charset="-128"/>
                  <a:cs typeface="ＭＳ Ｐゴシック" panose="020B0600070205080204" pitchFamily="50" charset="-128"/>
                </a:rPr>
                <a:t>④専門機関での</a:t>
              </a:r>
              <a:endParaRPr lang="en-US" altLang="ja-JP" sz="1400" dirty="0">
                <a:solidFill>
                  <a:schemeClr val="tx1"/>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algn="ctr"/>
              <a:r>
                <a:rPr lang="ja-JP" altLang="en-US" sz="1400" dirty="0">
                  <a:solidFill>
                    <a:schemeClr val="tx1"/>
                  </a:solidFill>
                  <a:latin typeface="BIZ UDPゴシック" panose="020B0400000000000000" pitchFamily="50" charset="-128"/>
                  <a:ea typeface="BIZ UDPゴシック" panose="020B0400000000000000" pitchFamily="50" charset="-128"/>
                  <a:cs typeface="ＭＳ Ｐゴシック" panose="020B0600070205080204" pitchFamily="50" charset="-128"/>
                </a:rPr>
                <a:t>材料や構造方法の技術的な評定等</a:t>
              </a:r>
              <a:endParaRPr lang="en-US" altLang="ja-JP" sz="1400" dirty="0">
                <a:solidFill>
                  <a:schemeClr val="tx1"/>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algn="ctr"/>
              <a:r>
                <a:rPr lang="ja-JP" altLang="en-US" sz="1400" dirty="0">
                  <a:solidFill>
                    <a:schemeClr val="tx1"/>
                  </a:solidFill>
                  <a:latin typeface="BIZ UDPゴシック" panose="020B0400000000000000" pitchFamily="50" charset="-128"/>
                  <a:ea typeface="BIZ UDPゴシック" panose="020B0400000000000000" pitchFamily="50" charset="-128"/>
                  <a:cs typeface="ＭＳ Ｐゴシック" panose="020B0600070205080204" pitchFamily="50" charset="-128"/>
                </a:rPr>
                <a:t>の取得</a:t>
              </a:r>
              <a:endParaRPr lang="en-US" altLang="ja-JP" sz="1400" baseline="30000" dirty="0">
                <a:solidFill>
                  <a:srgbClr val="FF0000"/>
                </a:solidFill>
                <a:latin typeface="BIZ UDPゴシック" panose="020B0400000000000000" pitchFamily="50" charset="-128"/>
                <a:ea typeface="BIZ UDPゴシック" panose="020B0400000000000000" pitchFamily="50" charset="-128"/>
              </a:endParaRPr>
            </a:p>
          </p:txBody>
        </p:sp>
      </p:grpSp>
      <p:sp>
        <p:nvSpPr>
          <p:cNvPr id="38" name="テキスト ボックス 37"/>
          <p:cNvSpPr txBox="1"/>
          <p:nvPr/>
        </p:nvSpPr>
        <p:spPr>
          <a:xfrm>
            <a:off x="1563955" y="138056"/>
            <a:ext cx="9145100" cy="523220"/>
          </a:xfrm>
          <a:prstGeom prst="rect">
            <a:avLst/>
          </a:prstGeom>
          <a:solidFill>
            <a:schemeClr val="accent1"/>
          </a:solidFill>
        </p:spPr>
        <p:txBody>
          <a:bodyPr wrap="square" rtlCol="0">
            <a:spAutoFit/>
          </a:bodyPr>
          <a:lstStyle/>
          <a:p>
            <a:pPr algn="ctr"/>
            <a:r>
              <a:rPr lang="ja-JP" altLang="en-US" sz="2800" b="1" dirty="0">
                <a:solidFill>
                  <a:schemeClr val="bg1"/>
                </a:solidFill>
                <a:latin typeface="BIZ UDPゴシック" panose="020B0400000000000000" pitchFamily="50" charset="-128"/>
                <a:ea typeface="BIZ UDPゴシック" panose="020B0400000000000000" pitchFamily="50" charset="-128"/>
                <a:cs typeface="Times New Roman" pitchFamily="18"/>
              </a:rPr>
              <a:t>建築基準法に基づく手続きの期間</a:t>
            </a:r>
            <a:r>
              <a:rPr lang="ja-JP" altLang="en-US" sz="2800" b="1" dirty="0" smtClean="0">
                <a:solidFill>
                  <a:schemeClr val="bg1"/>
                </a:solidFill>
                <a:latin typeface="BIZ UDPゴシック" panose="020B0400000000000000" pitchFamily="50" charset="-128"/>
                <a:ea typeface="BIZ UDPゴシック" panose="020B0400000000000000" pitchFamily="50" charset="-128"/>
                <a:cs typeface="Times New Roman" pitchFamily="18"/>
              </a:rPr>
              <a:t>短縮化等</a:t>
            </a:r>
            <a:endParaRPr lang="ja-JP" altLang="en-US" sz="2800" b="1" dirty="0">
              <a:solidFill>
                <a:schemeClr val="bg1"/>
              </a:solidFill>
              <a:latin typeface="BIZ UDPゴシック" panose="020B0400000000000000" pitchFamily="50" charset="-128"/>
              <a:ea typeface="BIZ UDPゴシック" panose="020B0400000000000000" pitchFamily="50" charset="-128"/>
              <a:cs typeface="Times New Roman" pitchFamily="18"/>
            </a:endParaRPr>
          </a:p>
        </p:txBody>
      </p:sp>
      <p:cxnSp>
        <p:nvCxnSpPr>
          <p:cNvPr id="40" name="直線矢印コネクタ 39"/>
          <p:cNvCxnSpPr>
            <a:stCxn id="5" idx="3"/>
          </p:cNvCxnSpPr>
          <p:nvPr/>
        </p:nvCxnSpPr>
        <p:spPr>
          <a:xfrm>
            <a:off x="4971241" y="1780441"/>
            <a:ext cx="576000" cy="0"/>
          </a:xfrm>
          <a:prstGeom prst="straightConnector1">
            <a:avLst/>
          </a:prstGeom>
          <a:noFill/>
          <a:ln w="9525" cap="flat">
            <a:solidFill>
              <a:schemeClr val="tx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1" name="直線矢印コネクタ 40"/>
          <p:cNvCxnSpPr>
            <a:stCxn id="13" idx="3"/>
          </p:cNvCxnSpPr>
          <p:nvPr/>
        </p:nvCxnSpPr>
        <p:spPr>
          <a:xfrm>
            <a:off x="4971241" y="4120018"/>
            <a:ext cx="576000" cy="0"/>
          </a:xfrm>
          <a:prstGeom prst="straightConnector1">
            <a:avLst/>
          </a:prstGeom>
          <a:noFill/>
          <a:ln w="9525" cap="flat">
            <a:solidFill>
              <a:schemeClr val="tx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4" name="直線矢印コネクタ 43"/>
          <p:cNvCxnSpPr>
            <a:stCxn id="7" idx="3"/>
          </p:cNvCxnSpPr>
          <p:nvPr/>
        </p:nvCxnSpPr>
        <p:spPr>
          <a:xfrm>
            <a:off x="4971241" y="2866113"/>
            <a:ext cx="576000" cy="0"/>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cxnSp>
        <p:nvCxnSpPr>
          <p:cNvPr id="49" name="直線矢印コネクタ 48"/>
          <p:cNvCxnSpPr>
            <a:stCxn id="7" idx="2"/>
            <a:endCxn id="13" idx="0"/>
          </p:cNvCxnSpPr>
          <p:nvPr/>
        </p:nvCxnSpPr>
        <p:spPr>
          <a:xfrm>
            <a:off x="3189241" y="3280113"/>
            <a:ext cx="0" cy="281905"/>
          </a:xfrm>
          <a:prstGeom prst="straightConnector1">
            <a:avLst/>
          </a:prstGeom>
          <a:noFill/>
          <a:ln w="9525" cap="flat">
            <a:solidFill>
              <a:schemeClr val="tx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50" name="直線矢印コネクタ 49"/>
          <p:cNvCxnSpPr>
            <a:stCxn id="14" idx="3"/>
          </p:cNvCxnSpPr>
          <p:nvPr/>
        </p:nvCxnSpPr>
        <p:spPr>
          <a:xfrm>
            <a:off x="4971240" y="5442054"/>
            <a:ext cx="576000" cy="0"/>
          </a:xfrm>
          <a:prstGeom prst="straightConnector1">
            <a:avLst/>
          </a:prstGeom>
          <a:noFill/>
          <a:ln w="9525" cap="flat">
            <a:solidFill>
              <a:schemeClr val="tx1"/>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39" name="正方形/長方形 38"/>
          <p:cNvSpPr/>
          <p:nvPr/>
        </p:nvSpPr>
        <p:spPr>
          <a:xfrm>
            <a:off x="4992934" y="6662057"/>
            <a:ext cx="2287143"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42" name="スライド番号プレースホルダー 3">
            <a:extLst>
              <a:ext uri="{FF2B5EF4-FFF2-40B4-BE49-F238E27FC236}">
                <a16:creationId xmlns:a16="http://schemas.microsoft.com/office/drawing/2014/main" id="{B798FC63-C380-4D78-B770-0A502590229B}"/>
              </a:ext>
            </a:extLst>
          </p:cNvPr>
          <p:cNvSpPr>
            <a:spLocks noGrp="1"/>
          </p:cNvSpPr>
          <p:nvPr>
            <p:ph type="sldNum" sz="quarter" idx="2"/>
          </p:nvPr>
        </p:nvSpPr>
        <p:spPr>
          <a:xfrm>
            <a:off x="11881882" y="6321481"/>
            <a:ext cx="236601" cy="494494"/>
          </a:xfrm>
        </p:spPr>
        <p:txBody>
          <a:bodyPr/>
          <a:lstStyle/>
          <a:p>
            <a:fld id="{86CB4B4D-7CA3-9044-876B-883B54F8677D}" type="slidenum">
              <a:rPr lang="en-US" altLang="ja-JP" b="1" smtClean="0">
                <a:solidFill>
                  <a:schemeClr val="tx1"/>
                </a:solidFill>
              </a:rPr>
              <a:t>10</a:t>
            </a:fld>
            <a:endParaRPr lang="ja-JP" altLang="en-US" b="1" dirty="0">
              <a:solidFill>
                <a:schemeClr val="tx1"/>
              </a:solidFill>
            </a:endParaRPr>
          </a:p>
        </p:txBody>
      </p:sp>
    </p:spTree>
    <p:extLst>
      <p:ext uri="{BB962C8B-B14F-4D97-AF65-F5344CB8AC3E}">
        <p14:creationId xmlns:p14="http://schemas.microsoft.com/office/powerpoint/2010/main" val="35011750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992934" y="6662057"/>
            <a:ext cx="2287143"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7" name="正方形/長方形 13"/>
          <p:cNvSpPr/>
          <p:nvPr/>
        </p:nvSpPr>
        <p:spPr>
          <a:xfrm>
            <a:off x="2078560" y="2274878"/>
            <a:ext cx="8115890" cy="1561088"/>
          </a:xfrm>
          <a:prstGeom prst="rect">
            <a:avLst/>
          </a:prstGeom>
          <a:solidFill>
            <a:schemeClr val="bg1"/>
          </a:solidFill>
          <a:ln cap="flat">
            <a:noFill/>
            <a:prstDash val="solid"/>
          </a:ln>
        </p:spPr>
        <p:txBody>
          <a:bodyPr vert="horz" wrap="square" lIns="82951" tIns="41475" rIns="82951" bIns="41475" anchor="t" anchorCtr="1" compatLnSpc="1">
            <a:spAutoFit/>
          </a:bodyPr>
          <a:lstStyle/>
          <a:p>
            <a:pPr defTabSz="329918">
              <a:defRPr sz="1800" b="0" i="0" u="none" strike="noStrike" kern="0" cap="none" spc="0" baseline="0">
                <a:solidFill>
                  <a:srgbClr val="000000"/>
                </a:solidFill>
                <a:uFillTx/>
              </a:defRPr>
            </a:pPr>
            <a:r>
              <a:rPr lang="ja-JP" altLang="en-US" sz="3200" b="1" dirty="0" smtClean="0">
                <a:latin typeface="Meiryo UI" pitchFamily="50"/>
                <a:ea typeface="Meiryo UI" pitchFamily="50"/>
                <a:cs typeface="Times New Roman" pitchFamily="18"/>
              </a:rPr>
              <a:t>大阪府</a:t>
            </a:r>
            <a:r>
              <a:rPr lang="ja-JP" altLang="en-US" sz="3200" b="1" dirty="0">
                <a:latin typeface="Meiryo UI" pitchFamily="50"/>
                <a:ea typeface="Meiryo UI" pitchFamily="50"/>
                <a:cs typeface="Times New Roman" pitchFamily="18"/>
              </a:rPr>
              <a:t>市の取組</a:t>
            </a:r>
            <a:r>
              <a:rPr lang="ja-JP" altLang="en-US" sz="3200" b="1" dirty="0" smtClean="0">
                <a:latin typeface="Meiryo UI" pitchFamily="50"/>
                <a:ea typeface="Meiryo UI" pitchFamily="50"/>
                <a:cs typeface="Times New Roman" pitchFamily="18"/>
              </a:rPr>
              <a:t>状況</a:t>
            </a:r>
            <a:endParaRPr lang="en-US" altLang="ja-JP" sz="3200" b="1" dirty="0" smtClean="0">
              <a:latin typeface="Meiryo UI" pitchFamily="50"/>
              <a:ea typeface="Meiryo UI" pitchFamily="50"/>
              <a:cs typeface="Times New Roman" pitchFamily="18"/>
            </a:endParaRPr>
          </a:p>
          <a:p>
            <a:pPr defTabSz="329918">
              <a:defRPr sz="1800" b="0" i="0" u="none" strike="noStrike" kern="0" cap="none" spc="0" baseline="0">
                <a:solidFill>
                  <a:srgbClr val="000000"/>
                </a:solidFill>
                <a:uFillTx/>
              </a:defRPr>
            </a:pPr>
            <a:r>
              <a:rPr lang="ja-JP" altLang="en-US" sz="3200" b="1" dirty="0">
                <a:latin typeface="Meiryo UI" pitchFamily="50"/>
                <a:ea typeface="Meiryo UI" pitchFamily="50"/>
                <a:cs typeface="Times New Roman" pitchFamily="18"/>
              </a:rPr>
              <a:t>（３</a:t>
            </a:r>
            <a:r>
              <a:rPr lang="ja-JP" altLang="en-US" sz="3200" b="1" dirty="0" smtClean="0">
                <a:latin typeface="Meiryo UI" pitchFamily="50"/>
                <a:ea typeface="Meiryo UI" pitchFamily="50"/>
                <a:cs typeface="Times New Roman" pitchFamily="18"/>
              </a:rPr>
              <a:t>）円滑</a:t>
            </a:r>
            <a:r>
              <a:rPr lang="ja-JP" altLang="en-US" sz="3200" b="1" dirty="0">
                <a:latin typeface="Meiryo UI" pitchFamily="50"/>
                <a:ea typeface="Meiryo UI" pitchFamily="50"/>
                <a:cs typeface="Times New Roman" pitchFamily="18"/>
              </a:rPr>
              <a:t>な交通の</a:t>
            </a:r>
            <a:r>
              <a:rPr lang="ja-JP" altLang="en-US" sz="3200" b="1" dirty="0" smtClean="0">
                <a:latin typeface="Meiryo UI" pitchFamily="50"/>
                <a:ea typeface="Meiryo UI" pitchFamily="50"/>
                <a:cs typeface="Times New Roman" pitchFamily="18"/>
              </a:rPr>
              <a:t>確保</a:t>
            </a:r>
            <a:endParaRPr lang="en-US" altLang="ja-JP" sz="3200" b="1" dirty="0" smtClean="0">
              <a:latin typeface="Meiryo UI" pitchFamily="50"/>
              <a:ea typeface="Meiryo UI" pitchFamily="50"/>
              <a:cs typeface="Times New Roman" pitchFamily="18"/>
            </a:endParaRPr>
          </a:p>
          <a:p>
            <a:pPr defTabSz="329918">
              <a:defRPr sz="1800" b="0" i="0" u="none" strike="noStrike" kern="0" cap="none" spc="0" baseline="0">
                <a:solidFill>
                  <a:srgbClr val="000000"/>
                </a:solidFill>
                <a:uFillTx/>
              </a:defRPr>
            </a:pPr>
            <a:r>
              <a:rPr lang="ja-JP" altLang="en-US" sz="3200" b="1" dirty="0" smtClean="0">
                <a:latin typeface="Meiryo UI" pitchFamily="50"/>
                <a:ea typeface="Meiryo UI" pitchFamily="50"/>
                <a:cs typeface="Times New Roman" pitchFamily="18"/>
              </a:rPr>
              <a:t>　　（</a:t>
            </a:r>
            <a:r>
              <a:rPr lang="en-US" altLang="ja-JP" sz="3200" b="1" dirty="0">
                <a:latin typeface="Meiryo UI" pitchFamily="50"/>
                <a:ea typeface="Meiryo UI" pitchFamily="50"/>
                <a:cs typeface="Times New Roman" pitchFamily="18"/>
              </a:rPr>
              <a:t>ⅰ</a:t>
            </a:r>
            <a:r>
              <a:rPr lang="ja-JP" altLang="en-US" sz="3200" b="1" dirty="0">
                <a:latin typeface="Meiryo UI" pitchFamily="50"/>
                <a:ea typeface="Meiryo UI" pitchFamily="50"/>
                <a:cs typeface="Times New Roman" pitchFamily="18"/>
              </a:rPr>
              <a:t>）工事車両</a:t>
            </a:r>
            <a:r>
              <a:rPr lang="ja-JP" altLang="en-US" sz="3200" b="1" dirty="0" smtClean="0">
                <a:latin typeface="Meiryo UI" pitchFamily="50"/>
                <a:ea typeface="Meiryo UI" pitchFamily="50"/>
                <a:cs typeface="Times New Roman" pitchFamily="18"/>
              </a:rPr>
              <a:t>の通行円滑化</a:t>
            </a:r>
            <a:endParaRPr lang="en-US" altLang="ja-JP" sz="3200" b="1" dirty="0">
              <a:latin typeface="Meiryo UI" pitchFamily="50"/>
              <a:ea typeface="Meiryo UI" pitchFamily="50"/>
              <a:cs typeface="Times New Roman" pitchFamily="18"/>
            </a:endParaRPr>
          </a:p>
        </p:txBody>
      </p:sp>
      <p:sp>
        <p:nvSpPr>
          <p:cNvPr id="8" name="スライド番号プレースホルダー 3">
            <a:extLst>
              <a:ext uri="{FF2B5EF4-FFF2-40B4-BE49-F238E27FC236}">
                <a16:creationId xmlns:a16="http://schemas.microsoft.com/office/drawing/2014/main" id="{B798FC63-C380-4D78-B770-0A502590229B}"/>
              </a:ext>
            </a:extLst>
          </p:cNvPr>
          <p:cNvSpPr>
            <a:spLocks noGrp="1"/>
          </p:cNvSpPr>
          <p:nvPr>
            <p:ph type="sldNum" sz="quarter" idx="2"/>
          </p:nvPr>
        </p:nvSpPr>
        <p:spPr>
          <a:xfrm>
            <a:off x="11940163" y="6330856"/>
            <a:ext cx="236601" cy="494494"/>
          </a:xfrm>
        </p:spPr>
        <p:txBody>
          <a:bodyPr/>
          <a:lstStyle/>
          <a:p>
            <a:fld id="{86CB4B4D-7CA3-9044-876B-883B54F8677D}" type="slidenum">
              <a:rPr lang="en-US" altLang="ja-JP" b="1" smtClean="0">
                <a:solidFill>
                  <a:schemeClr val="tx1"/>
                </a:solidFill>
              </a:rPr>
              <a:t>11</a:t>
            </a:fld>
            <a:endParaRPr lang="ja-JP" altLang="en-US" b="1" dirty="0">
              <a:solidFill>
                <a:schemeClr val="tx1"/>
              </a:solidFill>
            </a:endParaRPr>
          </a:p>
        </p:txBody>
      </p:sp>
    </p:spTree>
    <p:extLst>
      <p:ext uri="{BB962C8B-B14F-4D97-AF65-F5344CB8AC3E}">
        <p14:creationId xmlns:p14="http://schemas.microsoft.com/office/powerpoint/2010/main" val="3388390528"/>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図 165">
            <a:extLst>
              <a:ext uri="{FF2B5EF4-FFF2-40B4-BE49-F238E27FC236}">
                <a16:creationId xmlns:a16="http://schemas.microsoft.com/office/drawing/2014/main" id="{12C8C276-8AD8-6DEF-9E52-8B4CD7D50EBC}"/>
              </a:ext>
            </a:extLst>
          </p:cNvPr>
          <p:cNvPicPr>
            <a:picLocks noChangeAspect="1"/>
          </p:cNvPicPr>
          <p:nvPr/>
        </p:nvPicPr>
        <p:blipFill rotWithShape="1">
          <a:blip r:embed="rId2"/>
          <a:srcRect b="8920"/>
          <a:stretch/>
        </p:blipFill>
        <p:spPr>
          <a:xfrm>
            <a:off x="7208298" y="4427461"/>
            <a:ext cx="4198271" cy="2139210"/>
          </a:xfrm>
          <a:prstGeom prst="rect">
            <a:avLst/>
          </a:prstGeom>
          <a:ln>
            <a:noFill/>
          </a:ln>
        </p:spPr>
      </p:pic>
      <p:sp>
        <p:nvSpPr>
          <p:cNvPr id="12" name="正方形/長方形 11"/>
          <p:cNvSpPr/>
          <p:nvPr/>
        </p:nvSpPr>
        <p:spPr>
          <a:xfrm>
            <a:off x="4992934" y="6662057"/>
            <a:ext cx="2287143"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5" name="スライド番号プレースホルダー 3">
            <a:extLst>
              <a:ext uri="{FF2B5EF4-FFF2-40B4-BE49-F238E27FC236}">
                <a16:creationId xmlns:a16="http://schemas.microsoft.com/office/drawing/2014/main" id="{B798FC63-C380-4D78-B770-0A502590229B}"/>
              </a:ext>
            </a:extLst>
          </p:cNvPr>
          <p:cNvSpPr>
            <a:spLocks noGrp="1"/>
          </p:cNvSpPr>
          <p:nvPr>
            <p:ph type="sldNum" sz="quarter" idx="2"/>
          </p:nvPr>
        </p:nvSpPr>
        <p:spPr>
          <a:xfrm>
            <a:off x="11881882" y="6321481"/>
            <a:ext cx="236601" cy="494494"/>
          </a:xfrm>
        </p:spPr>
        <p:txBody>
          <a:bodyPr/>
          <a:lstStyle/>
          <a:p>
            <a:fld id="{86CB4B4D-7CA3-9044-876B-883B54F8677D}" type="slidenum">
              <a:rPr lang="en-US" altLang="ja-JP" b="1" smtClean="0">
                <a:solidFill>
                  <a:schemeClr val="tx1"/>
                </a:solidFill>
              </a:rPr>
              <a:t>12</a:t>
            </a:fld>
            <a:endParaRPr lang="ja-JP" altLang="en-US" b="1" dirty="0">
              <a:solidFill>
                <a:schemeClr val="tx1"/>
              </a:solidFill>
            </a:endParaRPr>
          </a:p>
        </p:txBody>
      </p:sp>
      <p:sp>
        <p:nvSpPr>
          <p:cNvPr id="5" name="角丸四角形 4"/>
          <p:cNvSpPr/>
          <p:nvPr/>
        </p:nvSpPr>
        <p:spPr>
          <a:xfrm>
            <a:off x="241540" y="565740"/>
            <a:ext cx="11730085" cy="1566112"/>
          </a:xfrm>
          <a:prstGeom prst="roundRect">
            <a:avLst/>
          </a:prstGeom>
          <a:solidFill>
            <a:schemeClr val="accent1">
              <a:lumMod val="20000"/>
              <a:lumOff val="80000"/>
            </a:schemeClr>
          </a:solidFill>
          <a:ln w="12700" cap="flat">
            <a:solidFill>
              <a:schemeClr val="accent1">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r>
              <a:rPr lang="ja-JP" altLang="en-US" sz="1600" dirty="0">
                <a:latin typeface="BIZ UDPゴシック" panose="020B0400000000000000" pitchFamily="50" charset="-128"/>
                <a:ea typeface="BIZ UDPゴシック" panose="020B0400000000000000" pitchFamily="50" charset="-128"/>
              </a:rPr>
              <a:t>〇 今年度より工事車両運行管理システムを稼働させ、時間帯・ルートごとの工事車両の管理を実施中</a:t>
            </a:r>
            <a:endParaRPr lang="en-US" altLang="ja-JP"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 交通容量を拡大するため、此花大橋・夢舞大橋の</a:t>
            </a:r>
            <a:r>
              <a:rPr lang="en-US" altLang="ja-JP" sz="1600" dirty="0">
                <a:latin typeface="BIZ UDPゴシック" panose="020B0400000000000000" pitchFamily="50" charset="-128"/>
                <a:ea typeface="BIZ UDPゴシック" panose="020B0400000000000000" pitchFamily="50" charset="-128"/>
              </a:rPr>
              <a:t>6</a:t>
            </a:r>
            <a:r>
              <a:rPr lang="ja-JP" altLang="en-US" sz="1600" dirty="0">
                <a:latin typeface="BIZ UDPゴシック" panose="020B0400000000000000" pitchFamily="50" charset="-128"/>
                <a:ea typeface="BIZ UDPゴシック" panose="020B0400000000000000" pitchFamily="50" charset="-128"/>
              </a:rPr>
              <a:t>車線化、舞洲交差点の右左折</a:t>
            </a:r>
            <a:r>
              <a:rPr lang="en-US" altLang="ja-JP" sz="1600" dirty="0">
                <a:latin typeface="BIZ UDPゴシック" panose="020B0400000000000000" pitchFamily="50" charset="-128"/>
                <a:ea typeface="BIZ UDPゴシック" panose="020B0400000000000000" pitchFamily="50" charset="-128"/>
              </a:rPr>
              <a:t>2</a:t>
            </a:r>
            <a:r>
              <a:rPr lang="ja-JP" altLang="en-US" sz="1600" dirty="0">
                <a:latin typeface="BIZ UDPゴシック" panose="020B0400000000000000" pitchFamily="50" charset="-128"/>
                <a:ea typeface="BIZ UDPゴシック" panose="020B0400000000000000" pitchFamily="50" charset="-128"/>
              </a:rPr>
              <a:t>車線化を実施済</a:t>
            </a:r>
            <a:endParaRPr lang="en-US" altLang="ja-JP"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〇 更なる対策として、舞洲東交差点の信号改良、（仮称）夢洲北高架橋の工事車両の通行への活用、阪神高速にて湾岸舞洲出</a:t>
            </a:r>
            <a:endParaRPr lang="en-US" altLang="ja-JP"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　　口の改良を予定</a:t>
            </a:r>
            <a:endParaRPr lang="en-US" altLang="ja-JP" sz="1600" dirty="0">
              <a:latin typeface="BIZ UDPゴシック" panose="020B0400000000000000" pitchFamily="50" charset="-128"/>
              <a:ea typeface="BIZ UDPゴシック" panose="020B0400000000000000" pitchFamily="50" charset="-128"/>
            </a:endParaRPr>
          </a:p>
          <a:p>
            <a:r>
              <a:rPr lang="ja-JP" altLang="en-US" sz="1600" dirty="0">
                <a:solidFill>
                  <a:schemeClr val="tx1"/>
                </a:solidFill>
                <a:latin typeface="BIZ UDPゴシック" panose="020B0400000000000000" pitchFamily="50" charset="-128"/>
                <a:ea typeface="BIZ UDPゴシック" panose="020B0400000000000000" pitchFamily="50" charset="-128"/>
              </a:rPr>
              <a:t>〇 コンテナ車両の路上待機を解消するため、車両待機場（</a:t>
            </a:r>
            <a:r>
              <a:rPr lang="en-US" altLang="ja-JP" sz="1600" dirty="0">
                <a:solidFill>
                  <a:schemeClr val="tx1"/>
                </a:solidFill>
                <a:latin typeface="BIZ UDPゴシック" panose="020B0400000000000000" pitchFamily="50" charset="-128"/>
                <a:ea typeface="BIZ UDPゴシック" panose="020B0400000000000000" pitchFamily="50" charset="-128"/>
              </a:rPr>
              <a:t>240</a:t>
            </a:r>
            <a:r>
              <a:rPr lang="ja-JP" altLang="en-US" sz="1600" dirty="0">
                <a:solidFill>
                  <a:schemeClr val="tx1"/>
                </a:solidFill>
                <a:latin typeface="BIZ UDPゴシック" panose="020B0400000000000000" pitchFamily="50" charset="-128"/>
                <a:ea typeface="BIZ UDPゴシック" panose="020B0400000000000000" pitchFamily="50" charset="-128"/>
              </a:rPr>
              <a:t>台分）の追加整備を実施済。更に、</a:t>
            </a:r>
            <a:r>
              <a:rPr lang="en-US" altLang="ja-JP" sz="1600" dirty="0">
                <a:solidFill>
                  <a:schemeClr val="tx1"/>
                </a:solidFill>
                <a:latin typeface="BIZ UDPゴシック" panose="020B0400000000000000" pitchFamily="50" charset="-128"/>
                <a:ea typeface="BIZ UDPゴシック" panose="020B0400000000000000" pitchFamily="50" charset="-128"/>
              </a:rPr>
              <a:t>260</a:t>
            </a:r>
            <a:r>
              <a:rPr lang="ja-JP" altLang="en-US" sz="1600" dirty="0">
                <a:solidFill>
                  <a:schemeClr val="tx1"/>
                </a:solidFill>
                <a:latin typeface="BIZ UDPゴシック" panose="020B0400000000000000" pitchFamily="50" charset="-128"/>
                <a:ea typeface="BIZ UDPゴシック" panose="020B0400000000000000" pitchFamily="50" charset="-128"/>
              </a:rPr>
              <a:t>台分の追加整備を予定</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〇 今後、</a:t>
            </a:r>
            <a:r>
              <a:rPr lang="ja-JP" altLang="ja-JP" sz="1600" dirty="0">
                <a:effectLst/>
                <a:latin typeface="BIZ UDゴシック" panose="020B0400000000000000" pitchFamily="49" charset="-128"/>
                <a:ea typeface="BIZ UDゴシック" panose="020B0400000000000000" pitchFamily="49" charset="-128"/>
                <a:cs typeface="Times New Roman" panose="02020603050405020304" pitchFamily="18" charset="0"/>
              </a:rPr>
              <a:t>万博パビリオン・タイプ</a:t>
            </a:r>
            <a:r>
              <a:rPr lang="en-US" altLang="ja-JP" sz="1600" dirty="0">
                <a:effectLst/>
                <a:latin typeface="BIZ UDゴシック" panose="020B0400000000000000" pitchFamily="49" charset="-128"/>
                <a:ea typeface="BIZ UDゴシック" panose="020B0400000000000000" pitchFamily="49" charset="-128"/>
                <a:cs typeface="Times New Roman" panose="02020603050405020304" pitchFamily="18" charset="0"/>
              </a:rPr>
              <a:t>A</a:t>
            </a:r>
            <a:r>
              <a:rPr lang="ja-JP" altLang="ja-JP" sz="1600" dirty="0">
                <a:effectLst/>
                <a:latin typeface="BIZ UDゴシック" panose="020B0400000000000000" pitchFamily="49" charset="-128"/>
                <a:ea typeface="BIZ UDゴシック" panose="020B0400000000000000" pitchFamily="49" charset="-128"/>
                <a:cs typeface="Times New Roman" panose="02020603050405020304" pitchFamily="18" charset="0"/>
              </a:rPr>
              <a:t>などの工事工程等を再確認し、工事車両台数の想定を見直し、渋滞緩和に必要な対策を</a:t>
            </a:r>
            <a:r>
              <a:rPr lang="ja-JP" altLang="en-US" sz="1600" dirty="0">
                <a:effectLst/>
                <a:latin typeface="BIZ UDゴシック" panose="020B0400000000000000" pitchFamily="49" charset="-128"/>
                <a:ea typeface="BIZ UDゴシック" panose="020B0400000000000000" pitchFamily="49" charset="-128"/>
                <a:cs typeface="Times New Roman" panose="02020603050405020304" pitchFamily="18" charset="0"/>
              </a:rPr>
              <a:t>検討</a:t>
            </a:r>
            <a:endParaRPr lang="en-US" altLang="ja-JP" sz="1600" dirty="0">
              <a:latin typeface="BIZ UDPゴシック" panose="020B0400000000000000" pitchFamily="50" charset="-128"/>
              <a:ea typeface="BIZ UDPゴシック" panose="020B0400000000000000" pitchFamily="50" charset="-128"/>
            </a:endParaRPr>
          </a:p>
        </p:txBody>
      </p:sp>
      <p:grpSp>
        <p:nvGrpSpPr>
          <p:cNvPr id="2" name="グループ化 1">
            <a:extLst>
              <a:ext uri="{FF2B5EF4-FFF2-40B4-BE49-F238E27FC236}">
                <a16:creationId xmlns:a16="http://schemas.microsoft.com/office/drawing/2014/main" id="{9D2030C5-A018-033B-0C5C-297CDC9218FC}"/>
              </a:ext>
            </a:extLst>
          </p:cNvPr>
          <p:cNvGrpSpPr/>
          <p:nvPr/>
        </p:nvGrpSpPr>
        <p:grpSpPr>
          <a:xfrm>
            <a:off x="12438484" y="197350"/>
            <a:ext cx="3601642" cy="2697022"/>
            <a:chOff x="7028674" y="532808"/>
            <a:chExt cx="3601642" cy="2697022"/>
          </a:xfrm>
        </p:grpSpPr>
        <p:sp>
          <p:nvSpPr>
            <p:cNvPr id="3" name="正方形/長方形 2">
              <a:extLst>
                <a:ext uri="{FF2B5EF4-FFF2-40B4-BE49-F238E27FC236}">
                  <a16:creationId xmlns:a16="http://schemas.microsoft.com/office/drawing/2014/main" id="{C3937157-8875-AE0E-1907-E3E06A8D73BF}"/>
                </a:ext>
              </a:extLst>
            </p:cNvPr>
            <p:cNvSpPr/>
            <p:nvPr/>
          </p:nvSpPr>
          <p:spPr>
            <a:xfrm>
              <a:off x="7028674" y="2841461"/>
              <a:ext cx="2721356" cy="388369"/>
            </a:xfrm>
            <a:prstGeom prst="rect">
              <a:avLst/>
            </a:prstGeom>
            <a:solidFill>
              <a:schemeClr val="bg1"/>
            </a:solidFill>
            <a:ln w="3175">
              <a:noFill/>
              <a:prstDash val="solid"/>
            </a:ln>
          </p:spPr>
          <p:txBody>
            <a:bodyPr wrap="square" lIns="38919" tIns="38919" rIns="38919" bIns="38919" rtlCol="0" anchor="ctr" anchorCtr="0">
              <a:noAutofit/>
            </a:bodyPr>
            <a:lstStyle/>
            <a:p>
              <a:pPr algn="just"/>
              <a:endParaRPr kumimoji="1" lang="ja-JP" altLang="en-US" sz="173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 name="グループ化 3">
              <a:extLst>
                <a:ext uri="{FF2B5EF4-FFF2-40B4-BE49-F238E27FC236}">
                  <a16:creationId xmlns:a16="http://schemas.microsoft.com/office/drawing/2014/main" id="{4C9D710A-1E7D-BA92-F8B5-05BF8CCD7285}"/>
                </a:ext>
              </a:extLst>
            </p:cNvPr>
            <p:cNvGrpSpPr/>
            <p:nvPr/>
          </p:nvGrpSpPr>
          <p:grpSpPr>
            <a:xfrm>
              <a:off x="7107331" y="532808"/>
              <a:ext cx="3522985" cy="2697022"/>
              <a:chOff x="6892119" y="887104"/>
              <a:chExt cx="2852382" cy="2183642"/>
            </a:xfrm>
          </p:grpSpPr>
          <p:grpSp>
            <p:nvGrpSpPr>
              <p:cNvPr id="19" name="グループ化 18">
                <a:extLst>
                  <a:ext uri="{FF2B5EF4-FFF2-40B4-BE49-F238E27FC236}">
                    <a16:creationId xmlns:a16="http://schemas.microsoft.com/office/drawing/2014/main" id="{480A1D14-AE60-67ED-8041-0133708888DC}"/>
                  </a:ext>
                </a:extLst>
              </p:cNvPr>
              <p:cNvGrpSpPr/>
              <p:nvPr/>
            </p:nvGrpSpPr>
            <p:grpSpPr>
              <a:xfrm>
                <a:off x="6951325" y="951826"/>
                <a:ext cx="2743200" cy="2062155"/>
                <a:chOff x="6961952" y="848307"/>
                <a:chExt cx="2743200" cy="2062155"/>
              </a:xfrm>
            </p:grpSpPr>
            <p:pic>
              <p:nvPicPr>
                <p:cNvPr id="21" name="図 20">
                  <a:extLst>
                    <a:ext uri="{FF2B5EF4-FFF2-40B4-BE49-F238E27FC236}">
                      <a16:creationId xmlns:a16="http://schemas.microsoft.com/office/drawing/2014/main" id="{0C36D6C3-663E-2263-C888-AEA5215124F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961952" y="848307"/>
                  <a:ext cx="2743200" cy="2062155"/>
                </a:xfrm>
                <a:prstGeom prst="rect">
                  <a:avLst/>
                </a:prstGeom>
              </p:spPr>
            </p:pic>
            <p:sp>
              <p:nvSpPr>
                <p:cNvPr id="22" name="テキスト ボックス 21">
                  <a:extLst>
                    <a:ext uri="{FF2B5EF4-FFF2-40B4-BE49-F238E27FC236}">
                      <a16:creationId xmlns:a16="http://schemas.microsoft.com/office/drawing/2014/main" id="{F3083DF1-CB25-C6A8-8A56-D7D41A93CF61}"/>
                    </a:ext>
                  </a:extLst>
                </p:cNvPr>
                <p:cNvSpPr txBox="1"/>
                <p:nvPr/>
              </p:nvSpPr>
              <p:spPr>
                <a:xfrm>
                  <a:off x="7134202" y="1646005"/>
                  <a:ext cx="300962" cy="183459"/>
                </a:xfrm>
                <a:prstGeom prst="rect">
                  <a:avLst/>
                </a:prstGeom>
                <a:solidFill>
                  <a:schemeClr val="bg1"/>
                </a:solidFill>
                <a:ln>
                  <a:solidFill>
                    <a:schemeClr val="tx1"/>
                  </a:solidFill>
                </a:ln>
              </p:spPr>
              <p:txBody>
                <a:bodyPr wrap="square" lIns="36000" tIns="36000" rIns="36000" bIns="36000" rtlCol="0">
                  <a:spAutoFit/>
                </a:bodyPr>
                <a:lstStyle/>
                <a:p>
                  <a:pPr algn="ctr"/>
                  <a:r>
                    <a:rPr kumimoji="1" lang="ja-JP" altLang="en-US" sz="1000" dirty="0"/>
                    <a:t>夢洲</a:t>
                  </a:r>
                </a:p>
              </p:txBody>
            </p:sp>
            <p:sp>
              <p:nvSpPr>
                <p:cNvPr id="23" name="テキスト ボックス 22">
                  <a:extLst>
                    <a:ext uri="{FF2B5EF4-FFF2-40B4-BE49-F238E27FC236}">
                      <a16:creationId xmlns:a16="http://schemas.microsoft.com/office/drawing/2014/main" id="{6BC034BD-AA53-3929-D5B7-76E2733C3831}"/>
                    </a:ext>
                  </a:extLst>
                </p:cNvPr>
                <p:cNvSpPr txBox="1"/>
                <p:nvPr/>
              </p:nvSpPr>
              <p:spPr>
                <a:xfrm>
                  <a:off x="7709875" y="1126116"/>
                  <a:ext cx="276664" cy="183459"/>
                </a:xfrm>
                <a:prstGeom prst="rect">
                  <a:avLst/>
                </a:prstGeom>
                <a:solidFill>
                  <a:schemeClr val="bg1"/>
                </a:solidFill>
                <a:ln>
                  <a:solidFill>
                    <a:schemeClr val="tx1"/>
                  </a:solidFill>
                </a:ln>
              </p:spPr>
              <p:txBody>
                <a:bodyPr wrap="square" lIns="36000" tIns="36000" rIns="36000" bIns="36000" rtlCol="0">
                  <a:spAutoFit/>
                </a:bodyPr>
                <a:lstStyle/>
                <a:p>
                  <a:pPr algn="ctr"/>
                  <a:r>
                    <a:rPr kumimoji="1" lang="ja-JP" altLang="en-US" sz="1000" dirty="0"/>
                    <a:t>舞洲</a:t>
                  </a:r>
                </a:p>
              </p:txBody>
            </p:sp>
            <p:sp>
              <p:nvSpPr>
                <p:cNvPr id="24" name="テキスト ボックス 23">
                  <a:extLst>
                    <a:ext uri="{FF2B5EF4-FFF2-40B4-BE49-F238E27FC236}">
                      <a16:creationId xmlns:a16="http://schemas.microsoft.com/office/drawing/2014/main" id="{93AAD2AB-6B18-E81A-D33F-A168B76A64B0}"/>
                    </a:ext>
                  </a:extLst>
                </p:cNvPr>
                <p:cNvSpPr txBox="1"/>
                <p:nvPr/>
              </p:nvSpPr>
              <p:spPr>
                <a:xfrm>
                  <a:off x="8313797" y="868668"/>
                  <a:ext cx="1044898" cy="320515"/>
                </a:xfrm>
                <a:prstGeom prst="rect">
                  <a:avLst/>
                </a:prstGeom>
                <a:solidFill>
                  <a:schemeClr val="bg1"/>
                </a:solidFill>
                <a:ln>
                  <a:solidFill>
                    <a:srgbClr val="FF0000"/>
                  </a:solidFill>
                </a:ln>
              </p:spPr>
              <p:txBody>
                <a:bodyPr wrap="square" lIns="36000" tIns="36000" rIns="36000" bIns="36000" rtlCol="0">
                  <a:spAutoFit/>
                </a:bodyPr>
                <a:lstStyle/>
                <a:p>
                  <a:r>
                    <a:rPr kumimoji="1" lang="ja-JP" altLang="en-US" sz="1050" dirty="0">
                      <a:solidFill>
                        <a:srgbClr val="FF0000"/>
                      </a:solidFill>
                    </a:rPr>
                    <a:t> 舞洲東交差点</a:t>
                  </a:r>
                  <a:endParaRPr kumimoji="1" lang="en-US" altLang="ja-JP" sz="1050" dirty="0">
                    <a:solidFill>
                      <a:srgbClr val="FF0000"/>
                    </a:solidFill>
                  </a:endParaRPr>
                </a:p>
                <a:p>
                  <a:r>
                    <a:rPr kumimoji="1" lang="en-US" altLang="ja-JP" sz="1050" dirty="0">
                      <a:solidFill>
                        <a:srgbClr val="FF0000"/>
                      </a:solidFill>
                    </a:rPr>
                    <a:t>(</a:t>
                  </a:r>
                  <a:r>
                    <a:rPr kumimoji="1" lang="ja-JP" altLang="en-US" sz="1050" dirty="0">
                      <a:solidFill>
                        <a:srgbClr val="FF0000"/>
                      </a:solidFill>
                    </a:rPr>
                    <a:t>右左折２車線化済</a:t>
                  </a:r>
                  <a:r>
                    <a:rPr kumimoji="1" lang="en-US" altLang="ja-JP" sz="1050" dirty="0">
                      <a:solidFill>
                        <a:srgbClr val="FF0000"/>
                      </a:solidFill>
                    </a:rPr>
                    <a:t>)</a:t>
                  </a:r>
                </a:p>
              </p:txBody>
            </p:sp>
          </p:grpSp>
          <p:sp>
            <p:nvSpPr>
              <p:cNvPr id="20" name="正方形/長方形 19">
                <a:extLst>
                  <a:ext uri="{FF2B5EF4-FFF2-40B4-BE49-F238E27FC236}">
                    <a16:creationId xmlns:a16="http://schemas.microsoft.com/office/drawing/2014/main" id="{6B602051-5E95-D3AB-E09A-3FB59F19D0FC}"/>
                  </a:ext>
                </a:extLst>
              </p:cNvPr>
              <p:cNvSpPr/>
              <p:nvPr/>
            </p:nvSpPr>
            <p:spPr>
              <a:xfrm>
                <a:off x="6892119" y="887104"/>
                <a:ext cx="2852382" cy="2183642"/>
              </a:xfrm>
              <a:prstGeom prst="rect">
                <a:avLst/>
              </a:prstGeom>
              <a:noFill/>
              <a:ln w="3175">
                <a:solidFill>
                  <a:schemeClr val="tx1"/>
                </a:solidFill>
                <a:prstDash val="solid"/>
              </a:ln>
            </p:spPr>
            <p:txBody>
              <a:bodyPr wrap="square" lIns="36000" tIns="36000" rIns="36000" bIns="36000" rtlCol="0" anchor="ctr" anchorCtr="0">
                <a:noAutofit/>
              </a:bodyPr>
              <a:lstStyle/>
              <a:p>
                <a:pPr algn="just"/>
                <a:endParaRPr kumimoji="1" lang="ja-JP" altLang="en-US" sz="16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6" name="フリーフォーム 14">
              <a:extLst>
                <a:ext uri="{FF2B5EF4-FFF2-40B4-BE49-F238E27FC236}">
                  <a16:creationId xmlns:a16="http://schemas.microsoft.com/office/drawing/2014/main" id="{AE36059F-3DC0-3F27-4CEE-710C5E856C7E}"/>
                </a:ext>
              </a:extLst>
            </p:cNvPr>
            <p:cNvSpPr/>
            <p:nvPr/>
          </p:nvSpPr>
          <p:spPr>
            <a:xfrm>
              <a:off x="8283582" y="1132488"/>
              <a:ext cx="1944356" cy="1030604"/>
            </a:xfrm>
            <a:custGeom>
              <a:avLst/>
              <a:gdLst>
                <a:gd name="connsiteX0" fmla="*/ 1300163 w 1300163"/>
                <a:gd name="connsiteY0" fmla="*/ 0 h 766762"/>
                <a:gd name="connsiteX1" fmla="*/ 1019175 w 1300163"/>
                <a:gd name="connsiteY1" fmla="*/ 109537 h 766762"/>
                <a:gd name="connsiteX2" fmla="*/ 457200 w 1300163"/>
                <a:gd name="connsiteY2" fmla="*/ 76200 h 766762"/>
                <a:gd name="connsiteX3" fmla="*/ 314325 w 1300163"/>
                <a:gd name="connsiteY3" fmla="*/ 71437 h 766762"/>
                <a:gd name="connsiteX4" fmla="*/ 285750 w 1300163"/>
                <a:gd name="connsiteY4" fmla="*/ 180975 h 766762"/>
                <a:gd name="connsiteX5" fmla="*/ 271463 w 1300163"/>
                <a:gd name="connsiteY5" fmla="*/ 328612 h 766762"/>
                <a:gd name="connsiteX6" fmla="*/ 185738 w 1300163"/>
                <a:gd name="connsiteY6" fmla="*/ 476250 h 766762"/>
                <a:gd name="connsiteX7" fmla="*/ 0 w 1300163"/>
                <a:gd name="connsiteY7" fmla="*/ 766762 h 766762"/>
                <a:gd name="connsiteX0" fmla="*/ 1305764 w 1305764"/>
                <a:gd name="connsiteY0" fmla="*/ 0 h 789407"/>
                <a:gd name="connsiteX1" fmla="*/ 1024776 w 1305764"/>
                <a:gd name="connsiteY1" fmla="*/ 109537 h 789407"/>
                <a:gd name="connsiteX2" fmla="*/ 462801 w 1305764"/>
                <a:gd name="connsiteY2" fmla="*/ 76200 h 789407"/>
                <a:gd name="connsiteX3" fmla="*/ 319926 w 1305764"/>
                <a:gd name="connsiteY3" fmla="*/ 71437 h 789407"/>
                <a:gd name="connsiteX4" fmla="*/ 291351 w 1305764"/>
                <a:gd name="connsiteY4" fmla="*/ 180975 h 789407"/>
                <a:gd name="connsiteX5" fmla="*/ 277064 w 1305764"/>
                <a:gd name="connsiteY5" fmla="*/ 328612 h 789407"/>
                <a:gd name="connsiteX6" fmla="*/ 191339 w 1305764"/>
                <a:gd name="connsiteY6" fmla="*/ 476250 h 789407"/>
                <a:gd name="connsiteX7" fmla="*/ 5601 w 1305764"/>
                <a:gd name="connsiteY7" fmla="*/ 766762 h 789407"/>
                <a:gd name="connsiteX8" fmla="*/ 49416 w 1305764"/>
                <a:gd name="connsiteY8" fmla="*/ 770572 h 789407"/>
                <a:gd name="connsiteX0" fmla="*/ 1553782 w 1553782"/>
                <a:gd name="connsiteY0" fmla="*/ 0 h 778974"/>
                <a:gd name="connsiteX1" fmla="*/ 1272794 w 1553782"/>
                <a:gd name="connsiteY1" fmla="*/ 109537 h 778974"/>
                <a:gd name="connsiteX2" fmla="*/ 710819 w 1553782"/>
                <a:gd name="connsiteY2" fmla="*/ 76200 h 778974"/>
                <a:gd name="connsiteX3" fmla="*/ 567944 w 1553782"/>
                <a:gd name="connsiteY3" fmla="*/ 71437 h 778974"/>
                <a:gd name="connsiteX4" fmla="*/ 539369 w 1553782"/>
                <a:gd name="connsiteY4" fmla="*/ 180975 h 778974"/>
                <a:gd name="connsiteX5" fmla="*/ 525082 w 1553782"/>
                <a:gd name="connsiteY5" fmla="*/ 328612 h 778974"/>
                <a:gd name="connsiteX6" fmla="*/ 439357 w 1553782"/>
                <a:gd name="connsiteY6" fmla="*/ 476250 h 778974"/>
                <a:gd name="connsiteX7" fmla="*/ 253619 w 1553782"/>
                <a:gd name="connsiteY7" fmla="*/ 766762 h 778974"/>
                <a:gd name="connsiteX8" fmla="*/ 254 w 1553782"/>
                <a:gd name="connsiteY8" fmla="*/ 701992 h 778974"/>
                <a:gd name="connsiteX0" fmla="*/ 1553819 w 1553819"/>
                <a:gd name="connsiteY0" fmla="*/ 0 h 807371"/>
                <a:gd name="connsiteX1" fmla="*/ 1272831 w 1553819"/>
                <a:gd name="connsiteY1" fmla="*/ 109537 h 807371"/>
                <a:gd name="connsiteX2" fmla="*/ 710856 w 1553819"/>
                <a:gd name="connsiteY2" fmla="*/ 76200 h 807371"/>
                <a:gd name="connsiteX3" fmla="*/ 567981 w 1553819"/>
                <a:gd name="connsiteY3" fmla="*/ 71437 h 807371"/>
                <a:gd name="connsiteX4" fmla="*/ 539406 w 1553819"/>
                <a:gd name="connsiteY4" fmla="*/ 180975 h 807371"/>
                <a:gd name="connsiteX5" fmla="*/ 525119 w 1553819"/>
                <a:gd name="connsiteY5" fmla="*/ 328612 h 807371"/>
                <a:gd name="connsiteX6" fmla="*/ 439394 w 1553819"/>
                <a:gd name="connsiteY6" fmla="*/ 476250 h 807371"/>
                <a:gd name="connsiteX7" fmla="*/ 223176 w 1553819"/>
                <a:gd name="connsiteY7" fmla="*/ 797242 h 807371"/>
                <a:gd name="connsiteX8" fmla="*/ 291 w 1553819"/>
                <a:gd name="connsiteY8" fmla="*/ 701992 h 807371"/>
                <a:gd name="connsiteX0" fmla="*/ 1554030 w 1554030"/>
                <a:gd name="connsiteY0" fmla="*/ 0 h 797242"/>
                <a:gd name="connsiteX1" fmla="*/ 1273042 w 1554030"/>
                <a:gd name="connsiteY1" fmla="*/ 109537 h 797242"/>
                <a:gd name="connsiteX2" fmla="*/ 711067 w 1554030"/>
                <a:gd name="connsiteY2" fmla="*/ 76200 h 797242"/>
                <a:gd name="connsiteX3" fmla="*/ 568192 w 1554030"/>
                <a:gd name="connsiteY3" fmla="*/ 71437 h 797242"/>
                <a:gd name="connsiteX4" fmla="*/ 539617 w 1554030"/>
                <a:gd name="connsiteY4" fmla="*/ 180975 h 797242"/>
                <a:gd name="connsiteX5" fmla="*/ 525330 w 1554030"/>
                <a:gd name="connsiteY5" fmla="*/ 328612 h 797242"/>
                <a:gd name="connsiteX6" fmla="*/ 439605 w 1554030"/>
                <a:gd name="connsiteY6" fmla="*/ 476250 h 797242"/>
                <a:gd name="connsiteX7" fmla="*/ 223387 w 1554030"/>
                <a:gd name="connsiteY7" fmla="*/ 797242 h 797242"/>
                <a:gd name="connsiteX8" fmla="*/ 502 w 1554030"/>
                <a:gd name="connsiteY8" fmla="*/ 701992 h 797242"/>
                <a:gd name="connsiteX0" fmla="*/ 1554030 w 1554030"/>
                <a:gd name="connsiteY0" fmla="*/ 0 h 797242"/>
                <a:gd name="connsiteX1" fmla="*/ 1273042 w 1554030"/>
                <a:gd name="connsiteY1" fmla="*/ 109537 h 797242"/>
                <a:gd name="connsiteX2" fmla="*/ 711067 w 1554030"/>
                <a:gd name="connsiteY2" fmla="*/ 76200 h 797242"/>
                <a:gd name="connsiteX3" fmla="*/ 568192 w 1554030"/>
                <a:gd name="connsiteY3" fmla="*/ 71437 h 797242"/>
                <a:gd name="connsiteX4" fmla="*/ 539617 w 1554030"/>
                <a:gd name="connsiteY4" fmla="*/ 180975 h 797242"/>
                <a:gd name="connsiteX5" fmla="*/ 525330 w 1554030"/>
                <a:gd name="connsiteY5" fmla="*/ 328612 h 797242"/>
                <a:gd name="connsiteX6" fmla="*/ 439605 w 1554030"/>
                <a:gd name="connsiteY6" fmla="*/ 476250 h 797242"/>
                <a:gd name="connsiteX7" fmla="*/ 223387 w 1554030"/>
                <a:gd name="connsiteY7" fmla="*/ 797242 h 797242"/>
                <a:gd name="connsiteX8" fmla="*/ 502 w 1554030"/>
                <a:gd name="connsiteY8" fmla="*/ 701992 h 797242"/>
                <a:gd name="connsiteX0" fmla="*/ 1554245 w 1554245"/>
                <a:gd name="connsiteY0" fmla="*/ 0 h 835342"/>
                <a:gd name="connsiteX1" fmla="*/ 1273257 w 1554245"/>
                <a:gd name="connsiteY1" fmla="*/ 109537 h 835342"/>
                <a:gd name="connsiteX2" fmla="*/ 711282 w 1554245"/>
                <a:gd name="connsiteY2" fmla="*/ 76200 h 835342"/>
                <a:gd name="connsiteX3" fmla="*/ 568407 w 1554245"/>
                <a:gd name="connsiteY3" fmla="*/ 71437 h 835342"/>
                <a:gd name="connsiteX4" fmla="*/ 539832 w 1554245"/>
                <a:gd name="connsiteY4" fmla="*/ 180975 h 835342"/>
                <a:gd name="connsiteX5" fmla="*/ 525545 w 1554245"/>
                <a:gd name="connsiteY5" fmla="*/ 328612 h 835342"/>
                <a:gd name="connsiteX6" fmla="*/ 439820 w 1554245"/>
                <a:gd name="connsiteY6" fmla="*/ 476250 h 835342"/>
                <a:gd name="connsiteX7" fmla="*/ 185502 w 1554245"/>
                <a:gd name="connsiteY7" fmla="*/ 835342 h 835342"/>
                <a:gd name="connsiteX8" fmla="*/ 717 w 1554245"/>
                <a:gd name="connsiteY8" fmla="*/ 701992 h 835342"/>
                <a:gd name="connsiteX0" fmla="*/ 1554143 w 1554143"/>
                <a:gd name="connsiteY0" fmla="*/ 0 h 835342"/>
                <a:gd name="connsiteX1" fmla="*/ 1273155 w 1554143"/>
                <a:gd name="connsiteY1" fmla="*/ 109537 h 835342"/>
                <a:gd name="connsiteX2" fmla="*/ 711180 w 1554143"/>
                <a:gd name="connsiteY2" fmla="*/ 76200 h 835342"/>
                <a:gd name="connsiteX3" fmla="*/ 568305 w 1554143"/>
                <a:gd name="connsiteY3" fmla="*/ 71437 h 835342"/>
                <a:gd name="connsiteX4" fmla="*/ 539730 w 1554143"/>
                <a:gd name="connsiteY4" fmla="*/ 180975 h 835342"/>
                <a:gd name="connsiteX5" fmla="*/ 525443 w 1554143"/>
                <a:gd name="connsiteY5" fmla="*/ 328612 h 835342"/>
                <a:gd name="connsiteX6" fmla="*/ 439718 w 1554143"/>
                <a:gd name="connsiteY6" fmla="*/ 476250 h 835342"/>
                <a:gd name="connsiteX7" fmla="*/ 185400 w 1554143"/>
                <a:gd name="connsiteY7" fmla="*/ 835342 h 835342"/>
                <a:gd name="connsiteX8" fmla="*/ 615 w 1554143"/>
                <a:gd name="connsiteY8" fmla="*/ 701992 h 835342"/>
                <a:gd name="connsiteX0" fmla="*/ 1592076 w 1592076"/>
                <a:gd name="connsiteY0" fmla="*/ 0 h 835342"/>
                <a:gd name="connsiteX1" fmla="*/ 1311088 w 1592076"/>
                <a:gd name="connsiteY1" fmla="*/ 109537 h 835342"/>
                <a:gd name="connsiteX2" fmla="*/ 749113 w 1592076"/>
                <a:gd name="connsiteY2" fmla="*/ 76200 h 835342"/>
                <a:gd name="connsiteX3" fmla="*/ 606238 w 1592076"/>
                <a:gd name="connsiteY3" fmla="*/ 71437 h 835342"/>
                <a:gd name="connsiteX4" fmla="*/ 577663 w 1592076"/>
                <a:gd name="connsiteY4" fmla="*/ 180975 h 835342"/>
                <a:gd name="connsiteX5" fmla="*/ 563376 w 1592076"/>
                <a:gd name="connsiteY5" fmla="*/ 328612 h 835342"/>
                <a:gd name="connsiteX6" fmla="*/ 477651 w 1592076"/>
                <a:gd name="connsiteY6" fmla="*/ 476250 h 835342"/>
                <a:gd name="connsiteX7" fmla="*/ 223333 w 1592076"/>
                <a:gd name="connsiteY7" fmla="*/ 835342 h 835342"/>
                <a:gd name="connsiteX8" fmla="*/ 448 w 1592076"/>
                <a:gd name="connsiteY8" fmla="*/ 709612 h 835342"/>
                <a:gd name="connsiteX0" fmla="*/ 1592092 w 1592092"/>
                <a:gd name="connsiteY0" fmla="*/ 0 h 849629"/>
                <a:gd name="connsiteX1" fmla="*/ 1311104 w 1592092"/>
                <a:gd name="connsiteY1" fmla="*/ 109537 h 849629"/>
                <a:gd name="connsiteX2" fmla="*/ 749129 w 1592092"/>
                <a:gd name="connsiteY2" fmla="*/ 76200 h 849629"/>
                <a:gd name="connsiteX3" fmla="*/ 606254 w 1592092"/>
                <a:gd name="connsiteY3" fmla="*/ 71437 h 849629"/>
                <a:gd name="connsiteX4" fmla="*/ 577679 w 1592092"/>
                <a:gd name="connsiteY4" fmla="*/ 180975 h 849629"/>
                <a:gd name="connsiteX5" fmla="*/ 563392 w 1592092"/>
                <a:gd name="connsiteY5" fmla="*/ 328612 h 849629"/>
                <a:gd name="connsiteX6" fmla="*/ 477667 w 1592092"/>
                <a:gd name="connsiteY6" fmla="*/ 476250 h 849629"/>
                <a:gd name="connsiteX7" fmla="*/ 218586 w 1592092"/>
                <a:gd name="connsiteY7" fmla="*/ 849629 h 849629"/>
                <a:gd name="connsiteX8" fmla="*/ 464 w 1592092"/>
                <a:gd name="connsiteY8" fmla="*/ 709612 h 849629"/>
                <a:gd name="connsiteX0" fmla="*/ 1677637 w 1677637"/>
                <a:gd name="connsiteY0" fmla="*/ 0 h 849629"/>
                <a:gd name="connsiteX1" fmla="*/ 1396649 w 1677637"/>
                <a:gd name="connsiteY1" fmla="*/ 109537 h 849629"/>
                <a:gd name="connsiteX2" fmla="*/ 834674 w 1677637"/>
                <a:gd name="connsiteY2" fmla="*/ 76200 h 849629"/>
                <a:gd name="connsiteX3" fmla="*/ 691799 w 1677637"/>
                <a:gd name="connsiteY3" fmla="*/ 71437 h 849629"/>
                <a:gd name="connsiteX4" fmla="*/ 663224 w 1677637"/>
                <a:gd name="connsiteY4" fmla="*/ 180975 h 849629"/>
                <a:gd name="connsiteX5" fmla="*/ 648937 w 1677637"/>
                <a:gd name="connsiteY5" fmla="*/ 328612 h 849629"/>
                <a:gd name="connsiteX6" fmla="*/ 563212 w 1677637"/>
                <a:gd name="connsiteY6" fmla="*/ 476250 h 849629"/>
                <a:gd name="connsiteX7" fmla="*/ 304131 w 1677637"/>
                <a:gd name="connsiteY7" fmla="*/ 849629 h 849629"/>
                <a:gd name="connsiteX8" fmla="*/ 284 w 1677637"/>
                <a:gd name="connsiteY8" fmla="*/ 676274 h 849629"/>
                <a:gd name="connsiteX0" fmla="*/ 1708341 w 1708341"/>
                <a:gd name="connsiteY0" fmla="*/ 0 h 1030604"/>
                <a:gd name="connsiteX1" fmla="*/ 1427353 w 1708341"/>
                <a:gd name="connsiteY1" fmla="*/ 109537 h 1030604"/>
                <a:gd name="connsiteX2" fmla="*/ 865378 w 1708341"/>
                <a:gd name="connsiteY2" fmla="*/ 76200 h 1030604"/>
                <a:gd name="connsiteX3" fmla="*/ 722503 w 1708341"/>
                <a:gd name="connsiteY3" fmla="*/ 71437 h 1030604"/>
                <a:gd name="connsiteX4" fmla="*/ 693928 w 1708341"/>
                <a:gd name="connsiteY4" fmla="*/ 180975 h 1030604"/>
                <a:gd name="connsiteX5" fmla="*/ 679641 w 1708341"/>
                <a:gd name="connsiteY5" fmla="*/ 328612 h 1030604"/>
                <a:gd name="connsiteX6" fmla="*/ 593916 w 1708341"/>
                <a:gd name="connsiteY6" fmla="*/ 476250 h 1030604"/>
                <a:gd name="connsiteX7" fmla="*/ 53848 w 1708341"/>
                <a:gd name="connsiteY7" fmla="*/ 1030604 h 1030604"/>
                <a:gd name="connsiteX8" fmla="*/ 30988 w 1708341"/>
                <a:gd name="connsiteY8" fmla="*/ 676274 h 1030604"/>
                <a:gd name="connsiteX0" fmla="*/ 1944356 w 1944356"/>
                <a:gd name="connsiteY0" fmla="*/ 0 h 1030604"/>
                <a:gd name="connsiteX1" fmla="*/ 1663368 w 1944356"/>
                <a:gd name="connsiteY1" fmla="*/ 109537 h 1030604"/>
                <a:gd name="connsiteX2" fmla="*/ 1101393 w 1944356"/>
                <a:gd name="connsiteY2" fmla="*/ 76200 h 1030604"/>
                <a:gd name="connsiteX3" fmla="*/ 958518 w 1944356"/>
                <a:gd name="connsiteY3" fmla="*/ 71437 h 1030604"/>
                <a:gd name="connsiteX4" fmla="*/ 929943 w 1944356"/>
                <a:gd name="connsiteY4" fmla="*/ 180975 h 1030604"/>
                <a:gd name="connsiteX5" fmla="*/ 915656 w 1944356"/>
                <a:gd name="connsiteY5" fmla="*/ 328612 h 1030604"/>
                <a:gd name="connsiteX6" fmla="*/ 829931 w 1944356"/>
                <a:gd name="connsiteY6" fmla="*/ 476250 h 1030604"/>
                <a:gd name="connsiteX7" fmla="*/ 289863 w 1944356"/>
                <a:gd name="connsiteY7" fmla="*/ 1030604 h 1030604"/>
                <a:gd name="connsiteX8" fmla="*/ 303 w 1944356"/>
                <a:gd name="connsiteY8" fmla="*/ 866774 h 1030604"/>
                <a:gd name="connsiteX0" fmla="*/ 1944356 w 1944356"/>
                <a:gd name="connsiteY0" fmla="*/ 0 h 1030604"/>
                <a:gd name="connsiteX1" fmla="*/ 1663368 w 1944356"/>
                <a:gd name="connsiteY1" fmla="*/ 109537 h 1030604"/>
                <a:gd name="connsiteX2" fmla="*/ 1101393 w 1944356"/>
                <a:gd name="connsiteY2" fmla="*/ 76200 h 1030604"/>
                <a:gd name="connsiteX3" fmla="*/ 958518 w 1944356"/>
                <a:gd name="connsiteY3" fmla="*/ 71437 h 1030604"/>
                <a:gd name="connsiteX4" fmla="*/ 929943 w 1944356"/>
                <a:gd name="connsiteY4" fmla="*/ 180975 h 1030604"/>
                <a:gd name="connsiteX5" fmla="*/ 915656 w 1944356"/>
                <a:gd name="connsiteY5" fmla="*/ 328612 h 1030604"/>
                <a:gd name="connsiteX6" fmla="*/ 696581 w 1944356"/>
                <a:gd name="connsiteY6" fmla="*/ 390525 h 1030604"/>
                <a:gd name="connsiteX7" fmla="*/ 289863 w 1944356"/>
                <a:gd name="connsiteY7" fmla="*/ 1030604 h 1030604"/>
                <a:gd name="connsiteX8" fmla="*/ 303 w 1944356"/>
                <a:gd name="connsiteY8" fmla="*/ 866774 h 1030604"/>
                <a:gd name="connsiteX0" fmla="*/ 1944356 w 1944356"/>
                <a:gd name="connsiteY0" fmla="*/ 0 h 1030604"/>
                <a:gd name="connsiteX1" fmla="*/ 1663368 w 1944356"/>
                <a:gd name="connsiteY1" fmla="*/ 109537 h 1030604"/>
                <a:gd name="connsiteX2" fmla="*/ 1101393 w 1944356"/>
                <a:gd name="connsiteY2" fmla="*/ 76200 h 1030604"/>
                <a:gd name="connsiteX3" fmla="*/ 958518 w 1944356"/>
                <a:gd name="connsiteY3" fmla="*/ 71437 h 1030604"/>
                <a:gd name="connsiteX4" fmla="*/ 929943 w 1944356"/>
                <a:gd name="connsiteY4" fmla="*/ 180975 h 1030604"/>
                <a:gd name="connsiteX5" fmla="*/ 725156 w 1944356"/>
                <a:gd name="connsiteY5" fmla="*/ 200025 h 1030604"/>
                <a:gd name="connsiteX6" fmla="*/ 696581 w 1944356"/>
                <a:gd name="connsiteY6" fmla="*/ 390525 h 1030604"/>
                <a:gd name="connsiteX7" fmla="*/ 289863 w 1944356"/>
                <a:gd name="connsiteY7" fmla="*/ 1030604 h 1030604"/>
                <a:gd name="connsiteX8" fmla="*/ 303 w 1944356"/>
                <a:gd name="connsiteY8" fmla="*/ 866774 h 1030604"/>
                <a:gd name="connsiteX0" fmla="*/ 1944356 w 1944356"/>
                <a:gd name="connsiteY0" fmla="*/ 0 h 1030604"/>
                <a:gd name="connsiteX1" fmla="*/ 1663368 w 1944356"/>
                <a:gd name="connsiteY1" fmla="*/ 109537 h 1030604"/>
                <a:gd name="connsiteX2" fmla="*/ 1101393 w 1944356"/>
                <a:gd name="connsiteY2" fmla="*/ 76200 h 1030604"/>
                <a:gd name="connsiteX3" fmla="*/ 958518 w 1944356"/>
                <a:gd name="connsiteY3" fmla="*/ 71437 h 1030604"/>
                <a:gd name="connsiteX4" fmla="*/ 763256 w 1944356"/>
                <a:gd name="connsiteY4" fmla="*/ 61913 h 1030604"/>
                <a:gd name="connsiteX5" fmla="*/ 725156 w 1944356"/>
                <a:gd name="connsiteY5" fmla="*/ 200025 h 1030604"/>
                <a:gd name="connsiteX6" fmla="*/ 696581 w 1944356"/>
                <a:gd name="connsiteY6" fmla="*/ 390525 h 1030604"/>
                <a:gd name="connsiteX7" fmla="*/ 289863 w 1944356"/>
                <a:gd name="connsiteY7" fmla="*/ 1030604 h 1030604"/>
                <a:gd name="connsiteX8" fmla="*/ 303 w 1944356"/>
                <a:gd name="connsiteY8" fmla="*/ 866774 h 103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4356" h="1030604">
                  <a:moveTo>
                    <a:pt x="1944356" y="0"/>
                  </a:moveTo>
                  <a:lnTo>
                    <a:pt x="1663368" y="109537"/>
                  </a:lnTo>
                  <a:lnTo>
                    <a:pt x="1101393" y="76200"/>
                  </a:lnTo>
                  <a:lnTo>
                    <a:pt x="958518" y="71437"/>
                  </a:lnTo>
                  <a:lnTo>
                    <a:pt x="763256" y="61913"/>
                  </a:lnTo>
                  <a:lnTo>
                    <a:pt x="725156" y="200025"/>
                  </a:lnTo>
                  <a:lnTo>
                    <a:pt x="696581" y="390525"/>
                  </a:lnTo>
                  <a:cubicBezTo>
                    <a:pt x="624508" y="497522"/>
                    <a:pt x="400036" y="893127"/>
                    <a:pt x="289863" y="1030604"/>
                  </a:cubicBezTo>
                  <a:cubicBezTo>
                    <a:pt x="190009" y="965358"/>
                    <a:pt x="-8825" y="865980"/>
                    <a:pt x="303" y="866774"/>
                  </a:cubicBezTo>
                </a:path>
              </a:pathLst>
            </a:custGeom>
            <a:noFill/>
            <a:ln w="57150">
              <a:solidFill>
                <a:srgbClr val="FFFF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a:extLst>
                <a:ext uri="{FF2B5EF4-FFF2-40B4-BE49-F238E27FC236}">
                  <a16:creationId xmlns:a16="http://schemas.microsoft.com/office/drawing/2014/main" id="{16AEAD39-F8E1-ADA2-A260-307C6A9D2B60}"/>
                </a:ext>
              </a:extLst>
            </p:cNvPr>
            <p:cNvSpPr/>
            <p:nvPr/>
          </p:nvSpPr>
          <p:spPr>
            <a:xfrm>
              <a:off x="8940374" y="1083167"/>
              <a:ext cx="262060" cy="234286"/>
            </a:xfrm>
            <a:prstGeom prst="ellipse">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DAD506F8-35B4-98A6-B662-302D72B6DA9D}"/>
                </a:ext>
              </a:extLst>
            </p:cNvPr>
            <p:cNvSpPr txBox="1"/>
            <p:nvPr/>
          </p:nvSpPr>
          <p:spPr>
            <a:xfrm>
              <a:off x="9199976" y="1245211"/>
              <a:ext cx="611312" cy="234286"/>
            </a:xfrm>
            <a:prstGeom prst="rect">
              <a:avLst/>
            </a:prstGeom>
            <a:noFill/>
            <a:ln>
              <a:noFill/>
            </a:ln>
          </p:spPr>
          <p:txBody>
            <a:bodyPr wrap="none" lIns="36000" tIns="36000" rIns="36000" bIns="36000" rtlCol="0">
              <a:spAutoFit/>
            </a:bodyPr>
            <a:lstStyle/>
            <a:p>
              <a:r>
                <a:rPr kumimoji="1" lang="ja-JP" altLang="en-US" sz="1050" b="1" dirty="0">
                  <a:solidFill>
                    <a:schemeClr val="bg1"/>
                  </a:solidFill>
                </a:rPr>
                <a:t>此花大橋</a:t>
              </a:r>
            </a:p>
          </p:txBody>
        </p:sp>
        <p:sp>
          <p:nvSpPr>
            <p:cNvPr id="10" name="テキスト ボックス 9">
              <a:extLst>
                <a:ext uri="{FF2B5EF4-FFF2-40B4-BE49-F238E27FC236}">
                  <a16:creationId xmlns:a16="http://schemas.microsoft.com/office/drawing/2014/main" id="{CB94668F-F358-3FFE-3F7C-5D22C1432914}"/>
                </a:ext>
              </a:extLst>
            </p:cNvPr>
            <p:cNvSpPr txBox="1"/>
            <p:nvPr/>
          </p:nvSpPr>
          <p:spPr>
            <a:xfrm>
              <a:off x="7474566" y="2163092"/>
              <a:ext cx="611312" cy="234286"/>
            </a:xfrm>
            <a:prstGeom prst="rect">
              <a:avLst/>
            </a:prstGeom>
            <a:solidFill>
              <a:schemeClr val="bg1"/>
            </a:solidFill>
            <a:ln>
              <a:solidFill>
                <a:schemeClr val="tx1"/>
              </a:solidFill>
            </a:ln>
          </p:spPr>
          <p:txBody>
            <a:bodyPr wrap="none" lIns="36000" tIns="36000" rIns="36000" bIns="36000" rtlCol="0">
              <a:spAutoFit/>
            </a:bodyPr>
            <a:lstStyle/>
            <a:p>
              <a:r>
                <a:rPr kumimoji="1" lang="ja-JP" altLang="en-US" sz="1050" dirty="0">
                  <a:solidFill>
                    <a:schemeClr val="tx1"/>
                  </a:solidFill>
                </a:rPr>
                <a:t>万博会場</a:t>
              </a:r>
            </a:p>
          </p:txBody>
        </p:sp>
        <p:sp>
          <p:nvSpPr>
            <p:cNvPr id="11" name="テキスト ボックス 10">
              <a:extLst>
                <a:ext uri="{FF2B5EF4-FFF2-40B4-BE49-F238E27FC236}">
                  <a16:creationId xmlns:a16="http://schemas.microsoft.com/office/drawing/2014/main" id="{97C18225-1A6B-6A00-AFF9-C31D65E12B7E}"/>
                </a:ext>
              </a:extLst>
            </p:cNvPr>
            <p:cNvSpPr txBox="1"/>
            <p:nvPr/>
          </p:nvSpPr>
          <p:spPr>
            <a:xfrm>
              <a:off x="8874523" y="1665329"/>
              <a:ext cx="611312" cy="234286"/>
            </a:xfrm>
            <a:prstGeom prst="rect">
              <a:avLst/>
            </a:prstGeom>
            <a:noFill/>
            <a:ln>
              <a:noFill/>
            </a:ln>
          </p:spPr>
          <p:txBody>
            <a:bodyPr wrap="none" lIns="36000" tIns="36000" rIns="36000" bIns="36000" rtlCol="0">
              <a:spAutoFit/>
            </a:bodyPr>
            <a:lstStyle/>
            <a:p>
              <a:r>
                <a:rPr kumimoji="1" lang="ja-JP" altLang="en-US" sz="1050" b="1" dirty="0">
                  <a:solidFill>
                    <a:schemeClr val="bg1"/>
                  </a:solidFill>
                </a:rPr>
                <a:t>夢舞大橋</a:t>
              </a:r>
            </a:p>
          </p:txBody>
        </p:sp>
        <p:sp>
          <p:nvSpPr>
            <p:cNvPr id="14" name="テキスト ボックス 13">
              <a:extLst>
                <a:ext uri="{FF2B5EF4-FFF2-40B4-BE49-F238E27FC236}">
                  <a16:creationId xmlns:a16="http://schemas.microsoft.com/office/drawing/2014/main" id="{806BBF8E-02AD-40A7-071C-CCD7A2F06B51}"/>
                </a:ext>
              </a:extLst>
            </p:cNvPr>
            <p:cNvSpPr txBox="1"/>
            <p:nvPr/>
          </p:nvSpPr>
          <p:spPr>
            <a:xfrm>
              <a:off x="8112881" y="1303139"/>
              <a:ext cx="880617" cy="234286"/>
            </a:xfrm>
            <a:prstGeom prst="rect">
              <a:avLst/>
            </a:prstGeom>
            <a:noFill/>
            <a:ln>
              <a:noFill/>
            </a:ln>
          </p:spPr>
          <p:txBody>
            <a:bodyPr wrap="none" lIns="36000" tIns="36000" rIns="36000" bIns="36000" rtlCol="0">
              <a:spAutoFit/>
            </a:bodyPr>
            <a:lstStyle/>
            <a:p>
              <a:r>
                <a:rPr kumimoji="1" lang="ja-JP" altLang="en-US" sz="1050" b="1" dirty="0">
                  <a:solidFill>
                    <a:schemeClr val="bg1"/>
                  </a:solidFill>
                </a:rPr>
                <a:t>舞洲幹線道路</a:t>
              </a:r>
            </a:p>
          </p:txBody>
        </p:sp>
        <p:sp>
          <p:nvSpPr>
            <p:cNvPr id="16" name="フリーフォーム 113">
              <a:extLst>
                <a:ext uri="{FF2B5EF4-FFF2-40B4-BE49-F238E27FC236}">
                  <a16:creationId xmlns:a16="http://schemas.microsoft.com/office/drawing/2014/main" id="{B1086145-51CA-0682-CBEA-7E025D7759D7}"/>
                </a:ext>
              </a:extLst>
            </p:cNvPr>
            <p:cNvSpPr/>
            <p:nvPr/>
          </p:nvSpPr>
          <p:spPr>
            <a:xfrm>
              <a:off x="8674813" y="1196950"/>
              <a:ext cx="1159191" cy="825815"/>
            </a:xfrm>
            <a:custGeom>
              <a:avLst/>
              <a:gdLst>
                <a:gd name="connsiteX0" fmla="*/ 1300163 w 1300163"/>
                <a:gd name="connsiteY0" fmla="*/ 0 h 766762"/>
                <a:gd name="connsiteX1" fmla="*/ 1019175 w 1300163"/>
                <a:gd name="connsiteY1" fmla="*/ 109537 h 766762"/>
                <a:gd name="connsiteX2" fmla="*/ 457200 w 1300163"/>
                <a:gd name="connsiteY2" fmla="*/ 76200 h 766762"/>
                <a:gd name="connsiteX3" fmla="*/ 314325 w 1300163"/>
                <a:gd name="connsiteY3" fmla="*/ 71437 h 766762"/>
                <a:gd name="connsiteX4" fmla="*/ 285750 w 1300163"/>
                <a:gd name="connsiteY4" fmla="*/ 180975 h 766762"/>
                <a:gd name="connsiteX5" fmla="*/ 271463 w 1300163"/>
                <a:gd name="connsiteY5" fmla="*/ 328612 h 766762"/>
                <a:gd name="connsiteX6" fmla="*/ 185738 w 1300163"/>
                <a:gd name="connsiteY6" fmla="*/ 476250 h 766762"/>
                <a:gd name="connsiteX7" fmla="*/ 0 w 1300163"/>
                <a:gd name="connsiteY7" fmla="*/ 766762 h 766762"/>
                <a:gd name="connsiteX0" fmla="*/ 1305764 w 1305764"/>
                <a:gd name="connsiteY0" fmla="*/ 0 h 789407"/>
                <a:gd name="connsiteX1" fmla="*/ 1024776 w 1305764"/>
                <a:gd name="connsiteY1" fmla="*/ 109537 h 789407"/>
                <a:gd name="connsiteX2" fmla="*/ 462801 w 1305764"/>
                <a:gd name="connsiteY2" fmla="*/ 76200 h 789407"/>
                <a:gd name="connsiteX3" fmla="*/ 319926 w 1305764"/>
                <a:gd name="connsiteY3" fmla="*/ 71437 h 789407"/>
                <a:gd name="connsiteX4" fmla="*/ 291351 w 1305764"/>
                <a:gd name="connsiteY4" fmla="*/ 180975 h 789407"/>
                <a:gd name="connsiteX5" fmla="*/ 277064 w 1305764"/>
                <a:gd name="connsiteY5" fmla="*/ 328612 h 789407"/>
                <a:gd name="connsiteX6" fmla="*/ 191339 w 1305764"/>
                <a:gd name="connsiteY6" fmla="*/ 476250 h 789407"/>
                <a:gd name="connsiteX7" fmla="*/ 5601 w 1305764"/>
                <a:gd name="connsiteY7" fmla="*/ 766762 h 789407"/>
                <a:gd name="connsiteX8" fmla="*/ 49416 w 1305764"/>
                <a:gd name="connsiteY8" fmla="*/ 770572 h 789407"/>
                <a:gd name="connsiteX0" fmla="*/ 1553782 w 1553782"/>
                <a:gd name="connsiteY0" fmla="*/ 0 h 778974"/>
                <a:gd name="connsiteX1" fmla="*/ 1272794 w 1553782"/>
                <a:gd name="connsiteY1" fmla="*/ 109537 h 778974"/>
                <a:gd name="connsiteX2" fmla="*/ 710819 w 1553782"/>
                <a:gd name="connsiteY2" fmla="*/ 76200 h 778974"/>
                <a:gd name="connsiteX3" fmla="*/ 567944 w 1553782"/>
                <a:gd name="connsiteY3" fmla="*/ 71437 h 778974"/>
                <a:gd name="connsiteX4" fmla="*/ 539369 w 1553782"/>
                <a:gd name="connsiteY4" fmla="*/ 180975 h 778974"/>
                <a:gd name="connsiteX5" fmla="*/ 525082 w 1553782"/>
                <a:gd name="connsiteY5" fmla="*/ 328612 h 778974"/>
                <a:gd name="connsiteX6" fmla="*/ 439357 w 1553782"/>
                <a:gd name="connsiteY6" fmla="*/ 476250 h 778974"/>
                <a:gd name="connsiteX7" fmla="*/ 253619 w 1553782"/>
                <a:gd name="connsiteY7" fmla="*/ 766762 h 778974"/>
                <a:gd name="connsiteX8" fmla="*/ 254 w 1553782"/>
                <a:gd name="connsiteY8" fmla="*/ 701992 h 778974"/>
                <a:gd name="connsiteX0" fmla="*/ 1553819 w 1553819"/>
                <a:gd name="connsiteY0" fmla="*/ 0 h 807371"/>
                <a:gd name="connsiteX1" fmla="*/ 1272831 w 1553819"/>
                <a:gd name="connsiteY1" fmla="*/ 109537 h 807371"/>
                <a:gd name="connsiteX2" fmla="*/ 710856 w 1553819"/>
                <a:gd name="connsiteY2" fmla="*/ 76200 h 807371"/>
                <a:gd name="connsiteX3" fmla="*/ 567981 w 1553819"/>
                <a:gd name="connsiteY3" fmla="*/ 71437 h 807371"/>
                <a:gd name="connsiteX4" fmla="*/ 539406 w 1553819"/>
                <a:gd name="connsiteY4" fmla="*/ 180975 h 807371"/>
                <a:gd name="connsiteX5" fmla="*/ 525119 w 1553819"/>
                <a:gd name="connsiteY5" fmla="*/ 328612 h 807371"/>
                <a:gd name="connsiteX6" fmla="*/ 439394 w 1553819"/>
                <a:gd name="connsiteY6" fmla="*/ 476250 h 807371"/>
                <a:gd name="connsiteX7" fmla="*/ 223176 w 1553819"/>
                <a:gd name="connsiteY7" fmla="*/ 797242 h 807371"/>
                <a:gd name="connsiteX8" fmla="*/ 291 w 1553819"/>
                <a:gd name="connsiteY8" fmla="*/ 701992 h 807371"/>
                <a:gd name="connsiteX0" fmla="*/ 1554030 w 1554030"/>
                <a:gd name="connsiteY0" fmla="*/ 0 h 797242"/>
                <a:gd name="connsiteX1" fmla="*/ 1273042 w 1554030"/>
                <a:gd name="connsiteY1" fmla="*/ 109537 h 797242"/>
                <a:gd name="connsiteX2" fmla="*/ 711067 w 1554030"/>
                <a:gd name="connsiteY2" fmla="*/ 76200 h 797242"/>
                <a:gd name="connsiteX3" fmla="*/ 568192 w 1554030"/>
                <a:gd name="connsiteY3" fmla="*/ 71437 h 797242"/>
                <a:gd name="connsiteX4" fmla="*/ 539617 w 1554030"/>
                <a:gd name="connsiteY4" fmla="*/ 180975 h 797242"/>
                <a:gd name="connsiteX5" fmla="*/ 525330 w 1554030"/>
                <a:gd name="connsiteY5" fmla="*/ 328612 h 797242"/>
                <a:gd name="connsiteX6" fmla="*/ 439605 w 1554030"/>
                <a:gd name="connsiteY6" fmla="*/ 476250 h 797242"/>
                <a:gd name="connsiteX7" fmla="*/ 223387 w 1554030"/>
                <a:gd name="connsiteY7" fmla="*/ 797242 h 797242"/>
                <a:gd name="connsiteX8" fmla="*/ 502 w 1554030"/>
                <a:gd name="connsiteY8" fmla="*/ 701992 h 797242"/>
                <a:gd name="connsiteX0" fmla="*/ 1554030 w 1554030"/>
                <a:gd name="connsiteY0" fmla="*/ 0 h 797242"/>
                <a:gd name="connsiteX1" fmla="*/ 1273042 w 1554030"/>
                <a:gd name="connsiteY1" fmla="*/ 109537 h 797242"/>
                <a:gd name="connsiteX2" fmla="*/ 711067 w 1554030"/>
                <a:gd name="connsiteY2" fmla="*/ 76200 h 797242"/>
                <a:gd name="connsiteX3" fmla="*/ 568192 w 1554030"/>
                <a:gd name="connsiteY3" fmla="*/ 71437 h 797242"/>
                <a:gd name="connsiteX4" fmla="*/ 539617 w 1554030"/>
                <a:gd name="connsiteY4" fmla="*/ 180975 h 797242"/>
                <a:gd name="connsiteX5" fmla="*/ 525330 w 1554030"/>
                <a:gd name="connsiteY5" fmla="*/ 328612 h 797242"/>
                <a:gd name="connsiteX6" fmla="*/ 439605 w 1554030"/>
                <a:gd name="connsiteY6" fmla="*/ 476250 h 797242"/>
                <a:gd name="connsiteX7" fmla="*/ 223387 w 1554030"/>
                <a:gd name="connsiteY7" fmla="*/ 797242 h 797242"/>
                <a:gd name="connsiteX8" fmla="*/ 502 w 1554030"/>
                <a:gd name="connsiteY8" fmla="*/ 701992 h 797242"/>
                <a:gd name="connsiteX0" fmla="*/ 1554245 w 1554245"/>
                <a:gd name="connsiteY0" fmla="*/ 0 h 835342"/>
                <a:gd name="connsiteX1" fmla="*/ 1273257 w 1554245"/>
                <a:gd name="connsiteY1" fmla="*/ 109537 h 835342"/>
                <a:gd name="connsiteX2" fmla="*/ 711282 w 1554245"/>
                <a:gd name="connsiteY2" fmla="*/ 76200 h 835342"/>
                <a:gd name="connsiteX3" fmla="*/ 568407 w 1554245"/>
                <a:gd name="connsiteY3" fmla="*/ 71437 h 835342"/>
                <a:gd name="connsiteX4" fmla="*/ 539832 w 1554245"/>
                <a:gd name="connsiteY4" fmla="*/ 180975 h 835342"/>
                <a:gd name="connsiteX5" fmla="*/ 525545 w 1554245"/>
                <a:gd name="connsiteY5" fmla="*/ 328612 h 835342"/>
                <a:gd name="connsiteX6" fmla="*/ 439820 w 1554245"/>
                <a:gd name="connsiteY6" fmla="*/ 476250 h 835342"/>
                <a:gd name="connsiteX7" fmla="*/ 185502 w 1554245"/>
                <a:gd name="connsiteY7" fmla="*/ 835342 h 835342"/>
                <a:gd name="connsiteX8" fmla="*/ 717 w 1554245"/>
                <a:gd name="connsiteY8" fmla="*/ 701992 h 835342"/>
                <a:gd name="connsiteX0" fmla="*/ 1554143 w 1554143"/>
                <a:gd name="connsiteY0" fmla="*/ 0 h 835342"/>
                <a:gd name="connsiteX1" fmla="*/ 1273155 w 1554143"/>
                <a:gd name="connsiteY1" fmla="*/ 109537 h 835342"/>
                <a:gd name="connsiteX2" fmla="*/ 711180 w 1554143"/>
                <a:gd name="connsiteY2" fmla="*/ 76200 h 835342"/>
                <a:gd name="connsiteX3" fmla="*/ 568305 w 1554143"/>
                <a:gd name="connsiteY3" fmla="*/ 71437 h 835342"/>
                <a:gd name="connsiteX4" fmla="*/ 539730 w 1554143"/>
                <a:gd name="connsiteY4" fmla="*/ 180975 h 835342"/>
                <a:gd name="connsiteX5" fmla="*/ 525443 w 1554143"/>
                <a:gd name="connsiteY5" fmla="*/ 328612 h 835342"/>
                <a:gd name="connsiteX6" fmla="*/ 439718 w 1554143"/>
                <a:gd name="connsiteY6" fmla="*/ 476250 h 835342"/>
                <a:gd name="connsiteX7" fmla="*/ 185400 w 1554143"/>
                <a:gd name="connsiteY7" fmla="*/ 835342 h 835342"/>
                <a:gd name="connsiteX8" fmla="*/ 615 w 1554143"/>
                <a:gd name="connsiteY8" fmla="*/ 701992 h 835342"/>
                <a:gd name="connsiteX0" fmla="*/ 1592076 w 1592076"/>
                <a:gd name="connsiteY0" fmla="*/ 0 h 835342"/>
                <a:gd name="connsiteX1" fmla="*/ 1311088 w 1592076"/>
                <a:gd name="connsiteY1" fmla="*/ 109537 h 835342"/>
                <a:gd name="connsiteX2" fmla="*/ 749113 w 1592076"/>
                <a:gd name="connsiteY2" fmla="*/ 76200 h 835342"/>
                <a:gd name="connsiteX3" fmla="*/ 606238 w 1592076"/>
                <a:gd name="connsiteY3" fmla="*/ 71437 h 835342"/>
                <a:gd name="connsiteX4" fmla="*/ 577663 w 1592076"/>
                <a:gd name="connsiteY4" fmla="*/ 180975 h 835342"/>
                <a:gd name="connsiteX5" fmla="*/ 563376 w 1592076"/>
                <a:gd name="connsiteY5" fmla="*/ 328612 h 835342"/>
                <a:gd name="connsiteX6" fmla="*/ 477651 w 1592076"/>
                <a:gd name="connsiteY6" fmla="*/ 476250 h 835342"/>
                <a:gd name="connsiteX7" fmla="*/ 223333 w 1592076"/>
                <a:gd name="connsiteY7" fmla="*/ 835342 h 835342"/>
                <a:gd name="connsiteX8" fmla="*/ 448 w 1592076"/>
                <a:gd name="connsiteY8" fmla="*/ 709612 h 835342"/>
                <a:gd name="connsiteX0" fmla="*/ 1592092 w 1592092"/>
                <a:gd name="connsiteY0" fmla="*/ 0 h 849629"/>
                <a:gd name="connsiteX1" fmla="*/ 1311104 w 1592092"/>
                <a:gd name="connsiteY1" fmla="*/ 109537 h 849629"/>
                <a:gd name="connsiteX2" fmla="*/ 749129 w 1592092"/>
                <a:gd name="connsiteY2" fmla="*/ 76200 h 849629"/>
                <a:gd name="connsiteX3" fmla="*/ 606254 w 1592092"/>
                <a:gd name="connsiteY3" fmla="*/ 71437 h 849629"/>
                <a:gd name="connsiteX4" fmla="*/ 577679 w 1592092"/>
                <a:gd name="connsiteY4" fmla="*/ 180975 h 849629"/>
                <a:gd name="connsiteX5" fmla="*/ 563392 w 1592092"/>
                <a:gd name="connsiteY5" fmla="*/ 328612 h 849629"/>
                <a:gd name="connsiteX6" fmla="*/ 477667 w 1592092"/>
                <a:gd name="connsiteY6" fmla="*/ 476250 h 849629"/>
                <a:gd name="connsiteX7" fmla="*/ 218586 w 1592092"/>
                <a:gd name="connsiteY7" fmla="*/ 849629 h 849629"/>
                <a:gd name="connsiteX8" fmla="*/ 464 w 1592092"/>
                <a:gd name="connsiteY8" fmla="*/ 709612 h 849629"/>
                <a:gd name="connsiteX0" fmla="*/ 1677637 w 1677637"/>
                <a:gd name="connsiteY0" fmla="*/ 0 h 849629"/>
                <a:gd name="connsiteX1" fmla="*/ 1396649 w 1677637"/>
                <a:gd name="connsiteY1" fmla="*/ 109537 h 849629"/>
                <a:gd name="connsiteX2" fmla="*/ 834674 w 1677637"/>
                <a:gd name="connsiteY2" fmla="*/ 76200 h 849629"/>
                <a:gd name="connsiteX3" fmla="*/ 691799 w 1677637"/>
                <a:gd name="connsiteY3" fmla="*/ 71437 h 849629"/>
                <a:gd name="connsiteX4" fmla="*/ 663224 w 1677637"/>
                <a:gd name="connsiteY4" fmla="*/ 180975 h 849629"/>
                <a:gd name="connsiteX5" fmla="*/ 648937 w 1677637"/>
                <a:gd name="connsiteY5" fmla="*/ 328612 h 849629"/>
                <a:gd name="connsiteX6" fmla="*/ 563212 w 1677637"/>
                <a:gd name="connsiteY6" fmla="*/ 476250 h 849629"/>
                <a:gd name="connsiteX7" fmla="*/ 304131 w 1677637"/>
                <a:gd name="connsiteY7" fmla="*/ 849629 h 849629"/>
                <a:gd name="connsiteX8" fmla="*/ 284 w 1677637"/>
                <a:gd name="connsiteY8" fmla="*/ 676274 h 849629"/>
                <a:gd name="connsiteX0" fmla="*/ 1708341 w 1708341"/>
                <a:gd name="connsiteY0" fmla="*/ 0 h 1030604"/>
                <a:gd name="connsiteX1" fmla="*/ 1427353 w 1708341"/>
                <a:gd name="connsiteY1" fmla="*/ 109537 h 1030604"/>
                <a:gd name="connsiteX2" fmla="*/ 865378 w 1708341"/>
                <a:gd name="connsiteY2" fmla="*/ 76200 h 1030604"/>
                <a:gd name="connsiteX3" fmla="*/ 722503 w 1708341"/>
                <a:gd name="connsiteY3" fmla="*/ 71437 h 1030604"/>
                <a:gd name="connsiteX4" fmla="*/ 693928 w 1708341"/>
                <a:gd name="connsiteY4" fmla="*/ 180975 h 1030604"/>
                <a:gd name="connsiteX5" fmla="*/ 679641 w 1708341"/>
                <a:gd name="connsiteY5" fmla="*/ 328612 h 1030604"/>
                <a:gd name="connsiteX6" fmla="*/ 593916 w 1708341"/>
                <a:gd name="connsiteY6" fmla="*/ 476250 h 1030604"/>
                <a:gd name="connsiteX7" fmla="*/ 53848 w 1708341"/>
                <a:gd name="connsiteY7" fmla="*/ 1030604 h 1030604"/>
                <a:gd name="connsiteX8" fmla="*/ 30988 w 1708341"/>
                <a:gd name="connsiteY8" fmla="*/ 676274 h 1030604"/>
                <a:gd name="connsiteX0" fmla="*/ 1944356 w 1944356"/>
                <a:gd name="connsiteY0" fmla="*/ 0 h 1030604"/>
                <a:gd name="connsiteX1" fmla="*/ 1663368 w 1944356"/>
                <a:gd name="connsiteY1" fmla="*/ 109537 h 1030604"/>
                <a:gd name="connsiteX2" fmla="*/ 1101393 w 1944356"/>
                <a:gd name="connsiteY2" fmla="*/ 76200 h 1030604"/>
                <a:gd name="connsiteX3" fmla="*/ 958518 w 1944356"/>
                <a:gd name="connsiteY3" fmla="*/ 71437 h 1030604"/>
                <a:gd name="connsiteX4" fmla="*/ 929943 w 1944356"/>
                <a:gd name="connsiteY4" fmla="*/ 180975 h 1030604"/>
                <a:gd name="connsiteX5" fmla="*/ 915656 w 1944356"/>
                <a:gd name="connsiteY5" fmla="*/ 328612 h 1030604"/>
                <a:gd name="connsiteX6" fmla="*/ 829931 w 1944356"/>
                <a:gd name="connsiteY6" fmla="*/ 476250 h 1030604"/>
                <a:gd name="connsiteX7" fmla="*/ 289863 w 1944356"/>
                <a:gd name="connsiteY7" fmla="*/ 1030604 h 1030604"/>
                <a:gd name="connsiteX8" fmla="*/ 303 w 1944356"/>
                <a:gd name="connsiteY8" fmla="*/ 866774 h 1030604"/>
                <a:gd name="connsiteX0" fmla="*/ 1944356 w 1944356"/>
                <a:gd name="connsiteY0" fmla="*/ 0 h 1030604"/>
                <a:gd name="connsiteX1" fmla="*/ 1663368 w 1944356"/>
                <a:gd name="connsiteY1" fmla="*/ 109537 h 1030604"/>
                <a:gd name="connsiteX2" fmla="*/ 1101393 w 1944356"/>
                <a:gd name="connsiteY2" fmla="*/ 76200 h 1030604"/>
                <a:gd name="connsiteX3" fmla="*/ 958518 w 1944356"/>
                <a:gd name="connsiteY3" fmla="*/ 71437 h 1030604"/>
                <a:gd name="connsiteX4" fmla="*/ 929943 w 1944356"/>
                <a:gd name="connsiteY4" fmla="*/ 180975 h 1030604"/>
                <a:gd name="connsiteX5" fmla="*/ 915656 w 1944356"/>
                <a:gd name="connsiteY5" fmla="*/ 328612 h 1030604"/>
                <a:gd name="connsiteX6" fmla="*/ 696581 w 1944356"/>
                <a:gd name="connsiteY6" fmla="*/ 390525 h 1030604"/>
                <a:gd name="connsiteX7" fmla="*/ 289863 w 1944356"/>
                <a:gd name="connsiteY7" fmla="*/ 1030604 h 1030604"/>
                <a:gd name="connsiteX8" fmla="*/ 303 w 1944356"/>
                <a:gd name="connsiteY8" fmla="*/ 866774 h 1030604"/>
                <a:gd name="connsiteX0" fmla="*/ 1944356 w 1944356"/>
                <a:gd name="connsiteY0" fmla="*/ 0 h 1030604"/>
                <a:gd name="connsiteX1" fmla="*/ 1663368 w 1944356"/>
                <a:gd name="connsiteY1" fmla="*/ 109537 h 1030604"/>
                <a:gd name="connsiteX2" fmla="*/ 1101393 w 1944356"/>
                <a:gd name="connsiteY2" fmla="*/ 76200 h 1030604"/>
                <a:gd name="connsiteX3" fmla="*/ 958518 w 1944356"/>
                <a:gd name="connsiteY3" fmla="*/ 71437 h 1030604"/>
                <a:gd name="connsiteX4" fmla="*/ 929943 w 1944356"/>
                <a:gd name="connsiteY4" fmla="*/ 180975 h 1030604"/>
                <a:gd name="connsiteX5" fmla="*/ 725156 w 1944356"/>
                <a:gd name="connsiteY5" fmla="*/ 200025 h 1030604"/>
                <a:gd name="connsiteX6" fmla="*/ 696581 w 1944356"/>
                <a:gd name="connsiteY6" fmla="*/ 390525 h 1030604"/>
                <a:gd name="connsiteX7" fmla="*/ 289863 w 1944356"/>
                <a:gd name="connsiteY7" fmla="*/ 1030604 h 1030604"/>
                <a:gd name="connsiteX8" fmla="*/ 303 w 1944356"/>
                <a:gd name="connsiteY8" fmla="*/ 866774 h 1030604"/>
                <a:gd name="connsiteX0" fmla="*/ 1944356 w 1944356"/>
                <a:gd name="connsiteY0" fmla="*/ 0 h 1030604"/>
                <a:gd name="connsiteX1" fmla="*/ 1663368 w 1944356"/>
                <a:gd name="connsiteY1" fmla="*/ 109537 h 1030604"/>
                <a:gd name="connsiteX2" fmla="*/ 1101393 w 1944356"/>
                <a:gd name="connsiteY2" fmla="*/ 76200 h 1030604"/>
                <a:gd name="connsiteX3" fmla="*/ 958518 w 1944356"/>
                <a:gd name="connsiteY3" fmla="*/ 71437 h 1030604"/>
                <a:gd name="connsiteX4" fmla="*/ 763256 w 1944356"/>
                <a:gd name="connsiteY4" fmla="*/ 61913 h 1030604"/>
                <a:gd name="connsiteX5" fmla="*/ 725156 w 1944356"/>
                <a:gd name="connsiteY5" fmla="*/ 200025 h 1030604"/>
                <a:gd name="connsiteX6" fmla="*/ 696581 w 1944356"/>
                <a:gd name="connsiteY6" fmla="*/ 390525 h 1030604"/>
                <a:gd name="connsiteX7" fmla="*/ 289863 w 1944356"/>
                <a:gd name="connsiteY7" fmla="*/ 1030604 h 1030604"/>
                <a:gd name="connsiteX8" fmla="*/ 303 w 1944356"/>
                <a:gd name="connsiteY8" fmla="*/ 866774 h 1030604"/>
                <a:gd name="connsiteX0" fmla="*/ 1663368 w 1663368"/>
                <a:gd name="connsiteY0" fmla="*/ 47624 h 968691"/>
                <a:gd name="connsiteX1" fmla="*/ 1101393 w 1663368"/>
                <a:gd name="connsiteY1" fmla="*/ 14287 h 968691"/>
                <a:gd name="connsiteX2" fmla="*/ 958518 w 1663368"/>
                <a:gd name="connsiteY2" fmla="*/ 9524 h 968691"/>
                <a:gd name="connsiteX3" fmla="*/ 763256 w 1663368"/>
                <a:gd name="connsiteY3" fmla="*/ 0 h 968691"/>
                <a:gd name="connsiteX4" fmla="*/ 725156 w 1663368"/>
                <a:gd name="connsiteY4" fmla="*/ 138112 h 968691"/>
                <a:gd name="connsiteX5" fmla="*/ 696581 w 1663368"/>
                <a:gd name="connsiteY5" fmla="*/ 328612 h 968691"/>
                <a:gd name="connsiteX6" fmla="*/ 289863 w 1663368"/>
                <a:gd name="connsiteY6" fmla="*/ 968691 h 968691"/>
                <a:gd name="connsiteX7" fmla="*/ 303 w 1663368"/>
                <a:gd name="connsiteY7" fmla="*/ 804861 h 968691"/>
                <a:gd name="connsiteX0" fmla="*/ 1373505 w 1373505"/>
                <a:gd name="connsiteY0" fmla="*/ 47624 h 968691"/>
                <a:gd name="connsiteX1" fmla="*/ 811530 w 1373505"/>
                <a:gd name="connsiteY1" fmla="*/ 14287 h 968691"/>
                <a:gd name="connsiteX2" fmla="*/ 668655 w 1373505"/>
                <a:gd name="connsiteY2" fmla="*/ 9524 h 968691"/>
                <a:gd name="connsiteX3" fmla="*/ 473393 w 1373505"/>
                <a:gd name="connsiteY3" fmla="*/ 0 h 968691"/>
                <a:gd name="connsiteX4" fmla="*/ 435293 w 1373505"/>
                <a:gd name="connsiteY4" fmla="*/ 138112 h 968691"/>
                <a:gd name="connsiteX5" fmla="*/ 406718 w 1373505"/>
                <a:gd name="connsiteY5" fmla="*/ 328612 h 968691"/>
                <a:gd name="connsiteX6" fmla="*/ 0 w 1373505"/>
                <a:gd name="connsiteY6" fmla="*/ 968691 h 968691"/>
                <a:gd name="connsiteX0" fmla="*/ 1256823 w 1256823"/>
                <a:gd name="connsiteY0" fmla="*/ 35718 h 968691"/>
                <a:gd name="connsiteX1" fmla="*/ 811530 w 1256823"/>
                <a:gd name="connsiteY1" fmla="*/ 14287 h 968691"/>
                <a:gd name="connsiteX2" fmla="*/ 668655 w 1256823"/>
                <a:gd name="connsiteY2" fmla="*/ 9524 h 968691"/>
                <a:gd name="connsiteX3" fmla="*/ 473393 w 1256823"/>
                <a:gd name="connsiteY3" fmla="*/ 0 h 968691"/>
                <a:gd name="connsiteX4" fmla="*/ 435293 w 1256823"/>
                <a:gd name="connsiteY4" fmla="*/ 138112 h 968691"/>
                <a:gd name="connsiteX5" fmla="*/ 406718 w 1256823"/>
                <a:gd name="connsiteY5" fmla="*/ 328612 h 968691"/>
                <a:gd name="connsiteX6" fmla="*/ 0 w 1256823"/>
                <a:gd name="connsiteY6" fmla="*/ 968691 h 968691"/>
                <a:gd name="connsiteX0" fmla="*/ 1090135 w 1090135"/>
                <a:gd name="connsiteY0" fmla="*/ 35718 h 709134"/>
                <a:gd name="connsiteX1" fmla="*/ 644842 w 1090135"/>
                <a:gd name="connsiteY1" fmla="*/ 14287 h 709134"/>
                <a:gd name="connsiteX2" fmla="*/ 501967 w 1090135"/>
                <a:gd name="connsiteY2" fmla="*/ 9524 h 709134"/>
                <a:gd name="connsiteX3" fmla="*/ 306705 w 1090135"/>
                <a:gd name="connsiteY3" fmla="*/ 0 h 709134"/>
                <a:gd name="connsiteX4" fmla="*/ 268605 w 1090135"/>
                <a:gd name="connsiteY4" fmla="*/ 138112 h 709134"/>
                <a:gd name="connsiteX5" fmla="*/ 240030 w 1090135"/>
                <a:gd name="connsiteY5" fmla="*/ 328612 h 709134"/>
                <a:gd name="connsiteX6" fmla="*/ 0 w 1090135"/>
                <a:gd name="connsiteY6" fmla="*/ 709134 h 709134"/>
                <a:gd name="connsiteX0" fmla="*/ 1090135 w 1090135"/>
                <a:gd name="connsiteY0" fmla="*/ 35718 h 709134"/>
                <a:gd name="connsiteX1" fmla="*/ 644842 w 1090135"/>
                <a:gd name="connsiteY1" fmla="*/ 14287 h 709134"/>
                <a:gd name="connsiteX2" fmla="*/ 501967 w 1090135"/>
                <a:gd name="connsiteY2" fmla="*/ 9524 h 709134"/>
                <a:gd name="connsiteX3" fmla="*/ 306705 w 1090135"/>
                <a:gd name="connsiteY3" fmla="*/ 0 h 709134"/>
                <a:gd name="connsiteX4" fmla="*/ 268605 w 1090135"/>
                <a:gd name="connsiteY4" fmla="*/ 138112 h 709134"/>
                <a:gd name="connsiteX5" fmla="*/ 240030 w 1090135"/>
                <a:gd name="connsiteY5" fmla="*/ 328612 h 709134"/>
                <a:gd name="connsiteX6" fmla="*/ 0 w 1090135"/>
                <a:gd name="connsiteY6" fmla="*/ 709134 h 709134"/>
                <a:gd name="connsiteX0" fmla="*/ 1090135 w 1090135"/>
                <a:gd name="connsiteY0" fmla="*/ 35718 h 709134"/>
                <a:gd name="connsiteX1" fmla="*/ 644842 w 1090135"/>
                <a:gd name="connsiteY1" fmla="*/ 14287 h 709134"/>
                <a:gd name="connsiteX2" fmla="*/ 501967 w 1090135"/>
                <a:gd name="connsiteY2" fmla="*/ 9524 h 709134"/>
                <a:gd name="connsiteX3" fmla="*/ 306705 w 1090135"/>
                <a:gd name="connsiteY3" fmla="*/ 0 h 709134"/>
                <a:gd name="connsiteX4" fmla="*/ 268605 w 1090135"/>
                <a:gd name="connsiteY4" fmla="*/ 138112 h 709134"/>
                <a:gd name="connsiteX5" fmla="*/ 240030 w 1090135"/>
                <a:gd name="connsiteY5" fmla="*/ 328612 h 709134"/>
                <a:gd name="connsiteX6" fmla="*/ 40952 w 1090135"/>
                <a:gd name="connsiteY6" fmla="*/ 643458 h 709134"/>
                <a:gd name="connsiteX7" fmla="*/ 0 w 1090135"/>
                <a:gd name="connsiteY7" fmla="*/ 709134 h 709134"/>
                <a:gd name="connsiteX0" fmla="*/ 1140141 w 1140141"/>
                <a:gd name="connsiteY0" fmla="*/ 35718 h 799622"/>
                <a:gd name="connsiteX1" fmla="*/ 694848 w 1140141"/>
                <a:gd name="connsiteY1" fmla="*/ 14287 h 799622"/>
                <a:gd name="connsiteX2" fmla="*/ 551973 w 1140141"/>
                <a:gd name="connsiteY2" fmla="*/ 9524 h 799622"/>
                <a:gd name="connsiteX3" fmla="*/ 356711 w 1140141"/>
                <a:gd name="connsiteY3" fmla="*/ 0 h 799622"/>
                <a:gd name="connsiteX4" fmla="*/ 318611 w 1140141"/>
                <a:gd name="connsiteY4" fmla="*/ 138112 h 799622"/>
                <a:gd name="connsiteX5" fmla="*/ 290036 w 1140141"/>
                <a:gd name="connsiteY5" fmla="*/ 328612 h 799622"/>
                <a:gd name="connsiteX6" fmla="*/ 90958 w 1140141"/>
                <a:gd name="connsiteY6" fmla="*/ 643458 h 799622"/>
                <a:gd name="connsiteX7" fmla="*/ 0 w 1140141"/>
                <a:gd name="connsiteY7" fmla="*/ 799622 h 799622"/>
                <a:gd name="connsiteX0" fmla="*/ 1159191 w 1159191"/>
                <a:gd name="connsiteY0" fmla="*/ 35718 h 825815"/>
                <a:gd name="connsiteX1" fmla="*/ 713898 w 1159191"/>
                <a:gd name="connsiteY1" fmla="*/ 14287 h 825815"/>
                <a:gd name="connsiteX2" fmla="*/ 571023 w 1159191"/>
                <a:gd name="connsiteY2" fmla="*/ 9524 h 825815"/>
                <a:gd name="connsiteX3" fmla="*/ 375761 w 1159191"/>
                <a:gd name="connsiteY3" fmla="*/ 0 h 825815"/>
                <a:gd name="connsiteX4" fmla="*/ 337661 w 1159191"/>
                <a:gd name="connsiteY4" fmla="*/ 138112 h 825815"/>
                <a:gd name="connsiteX5" fmla="*/ 309086 w 1159191"/>
                <a:gd name="connsiteY5" fmla="*/ 328612 h 825815"/>
                <a:gd name="connsiteX6" fmla="*/ 110008 w 1159191"/>
                <a:gd name="connsiteY6" fmla="*/ 643458 h 825815"/>
                <a:gd name="connsiteX7" fmla="*/ 0 w 1159191"/>
                <a:gd name="connsiteY7" fmla="*/ 825815 h 82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9191" h="825815">
                  <a:moveTo>
                    <a:pt x="1159191" y="35718"/>
                  </a:moveTo>
                  <a:lnTo>
                    <a:pt x="713898" y="14287"/>
                  </a:lnTo>
                  <a:lnTo>
                    <a:pt x="571023" y="9524"/>
                  </a:lnTo>
                  <a:lnTo>
                    <a:pt x="375761" y="0"/>
                  </a:lnTo>
                  <a:lnTo>
                    <a:pt x="337661" y="138112"/>
                  </a:lnTo>
                  <a:lnTo>
                    <a:pt x="309086" y="328612"/>
                  </a:lnTo>
                  <a:cubicBezTo>
                    <a:pt x="271144" y="412836"/>
                    <a:pt x="150013" y="580038"/>
                    <a:pt x="110008" y="643458"/>
                  </a:cubicBezTo>
                  <a:cubicBezTo>
                    <a:pt x="70003" y="706878"/>
                    <a:pt x="6825" y="814869"/>
                    <a:pt x="0" y="825815"/>
                  </a:cubicBezTo>
                </a:path>
              </a:pathLst>
            </a:custGeom>
            <a:noFill/>
            <a:ln w="28575">
              <a:solidFill>
                <a:srgbClr val="00B05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6EC0A3B8-339A-FE8A-D3C7-26C08EFECC9D}"/>
                </a:ext>
              </a:extLst>
            </p:cNvPr>
            <p:cNvSpPr txBox="1"/>
            <p:nvPr/>
          </p:nvSpPr>
          <p:spPr>
            <a:xfrm>
              <a:off x="7621748" y="677509"/>
              <a:ext cx="1015269" cy="234286"/>
            </a:xfrm>
            <a:prstGeom prst="rect">
              <a:avLst/>
            </a:prstGeom>
            <a:noFill/>
            <a:ln>
              <a:noFill/>
            </a:ln>
          </p:spPr>
          <p:txBody>
            <a:bodyPr wrap="none" lIns="36000" tIns="36000" rIns="36000" bIns="36000" rtlCol="0">
              <a:spAutoFit/>
            </a:bodyPr>
            <a:lstStyle/>
            <a:p>
              <a:r>
                <a:rPr kumimoji="1" lang="ja-JP" altLang="en-US" sz="1050" b="1" dirty="0">
                  <a:solidFill>
                    <a:schemeClr val="bg1"/>
                  </a:solidFill>
                </a:rPr>
                <a:t>６車線化整備済</a:t>
              </a:r>
            </a:p>
          </p:txBody>
        </p:sp>
        <p:cxnSp>
          <p:nvCxnSpPr>
            <p:cNvPr id="18" name="直線コネクタ 17">
              <a:extLst>
                <a:ext uri="{FF2B5EF4-FFF2-40B4-BE49-F238E27FC236}">
                  <a16:creationId xmlns:a16="http://schemas.microsoft.com/office/drawing/2014/main" id="{2ED1B741-A71D-6F9A-6C70-8E04CAAF9F3E}"/>
                </a:ext>
              </a:extLst>
            </p:cNvPr>
            <p:cNvCxnSpPr/>
            <p:nvPr/>
          </p:nvCxnSpPr>
          <p:spPr>
            <a:xfrm>
              <a:off x="7327073" y="794652"/>
              <a:ext cx="264195"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pic>
        <p:nvPicPr>
          <p:cNvPr id="45" name="図 44">
            <a:extLst>
              <a:ext uri="{FF2B5EF4-FFF2-40B4-BE49-F238E27FC236}">
                <a16:creationId xmlns:a16="http://schemas.microsoft.com/office/drawing/2014/main" id="{8E866C27-6D40-976F-1548-76B8A482D59E}"/>
              </a:ext>
            </a:extLst>
          </p:cNvPr>
          <p:cNvPicPr>
            <a:picLocks noChangeAspect="1"/>
          </p:cNvPicPr>
          <p:nvPr/>
        </p:nvPicPr>
        <p:blipFill>
          <a:blip r:embed="rId4"/>
          <a:stretch>
            <a:fillRect/>
          </a:stretch>
        </p:blipFill>
        <p:spPr>
          <a:xfrm>
            <a:off x="4751413" y="2457765"/>
            <a:ext cx="3237709" cy="1601932"/>
          </a:xfrm>
          <a:prstGeom prst="rect">
            <a:avLst/>
          </a:prstGeom>
        </p:spPr>
      </p:pic>
      <p:grpSp>
        <p:nvGrpSpPr>
          <p:cNvPr id="48" name="グループ化 47">
            <a:extLst>
              <a:ext uri="{FF2B5EF4-FFF2-40B4-BE49-F238E27FC236}">
                <a16:creationId xmlns:a16="http://schemas.microsoft.com/office/drawing/2014/main" id="{C76C9F54-1F01-31B4-B994-3C7575CC7F8E}"/>
              </a:ext>
            </a:extLst>
          </p:cNvPr>
          <p:cNvGrpSpPr/>
          <p:nvPr/>
        </p:nvGrpSpPr>
        <p:grpSpPr>
          <a:xfrm>
            <a:off x="12660962" y="3284224"/>
            <a:ext cx="3702706" cy="2208667"/>
            <a:chOff x="6968708" y="3264185"/>
            <a:chExt cx="2868568" cy="1711103"/>
          </a:xfrm>
        </p:grpSpPr>
        <p:pic>
          <p:nvPicPr>
            <p:cNvPr id="49" name="図 48">
              <a:extLst>
                <a:ext uri="{FF2B5EF4-FFF2-40B4-BE49-F238E27FC236}">
                  <a16:creationId xmlns:a16="http://schemas.microsoft.com/office/drawing/2014/main" id="{B854B434-7979-A088-EC4A-14A893DF8EE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292" t="14391" r="32501" b="21837"/>
            <a:stretch/>
          </p:blipFill>
          <p:spPr>
            <a:xfrm>
              <a:off x="6968708" y="3264185"/>
              <a:ext cx="2856085" cy="1711103"/>
            </a:xfrm>
            <a:prstGeom prst="rect">
              <a:avLst/>
            </a:prstGeom>
          </p:spPr>
        </p:pic>
        <p:sp>
          <p:nvSpPr>
            <p:cNvPr id="50" name="テキスト ボックス 49">
              <a:extLst>
                <a:ext uri="{FF2B5EF4-FFF2-40B4-BE49-F238E27FC236}">
                  <a16:creationId xmlns:a16="http://schemas.microsoft.com/office/drawing/2014/main" id="{E567A085-4AED-20B8-4461-3A66FD2FBD40}"/>
                </a:ext>
              </a:extLst>
            </p:cNvPr>
            <p:cNvSpPr txBox="1"/>
            <p:nvPr/>
          </p:nvSpPr>
          <p:spPr>
            <a:xfrm>
              <a:off x="8202044" y="4532649"/>
              <a:ext cx="861064" cy="270922"/>
            </a:xfrm>
            <a:prstGeom prst="rect">
              <a:avLst/>
            </a:prstGeom>
            <a:solidFill>
              <a:schemeClr val="bg1"/>
            </a:solidFill>
            <a:ln>
              <a:solidFill>
                <a:srgbClr val="FF0000"/>
              </a:solidFill>
            </a:ln>
          </p:spPr>
          <p:txBody>
            <a:bodyPr wrap="none" lIns="36000" tIns="36000" rIns="36000" bIns="36000" rtlCol="0">
              <a:spAutoFit/>
            </a:bodyPr>
            <a:lstStyle/>
            <a:p>
              <a:r>
                <a:rPr kumimoji="1" lang="ja-JP" altLang="en-US" sz="900" dirty="0">
                  <a:solidFill>
                    <a:srgbClr val="FF0000"/>
                  </a:solidFill>
                </a:rPr>
                <a:t>夢洲北高架橋完成後</a:t>
              </a:r>
              <a:endParaRPr kumimoji="1" lang="en-US" altLang="ja-JP" sz="900" dirty="0">
                <a:solidFill>
                  <a:srgbClr val="FF0000"/>
                </a:solidFill>
              </a:endParaRPr>
            </a:p>
            <a:p>
              <a:r>
                <a:rPr kumimoji="1" lang="ja-JP" altLang="en-US" sz="900" dirty="0">
                  <a:solidFill>
                    <a:srgbClr val="FF0000"/>
                  </a:solidFill>
                </a:rPr>
                <a:t>の工事車両の動線</a:t>
              </a:r>
              <a:endParaRPr kumimoji="1" lang="en-US" altLang="ja-JP" sz="900" dirty="0">
                <a:solidFill>
                  <a:srgbClr val="FF0000"/>
                </a:solidFill>
              </a:endParaRPr>
            </a:p>
          </p:txBody>
        </p:sp>
        <p:sp>
          <p:nvSpPr>
            <p:cNvPr id="52" name="フリーフォーム 9">
              <a:extLst>
                <a:ext uri="{FF2B5EF4-FFF2-40B4-BE49-F238E27FC236}">
                  <a16:creationId xmlns:a16="http://schemas.microsoft.com/office/drawing/2014/main" id="{C2C4D231-FC1A-B7D5-F567-EAB657C16DD3}"/>
                </a:ext>
              </a:extLst>
            </p:cNvPr>
            <p:cNvSpPr/>
            <p:nvPr/>
          </p:nvSpPr>
          <p:spPr>
            <a:xfrm>
              <a:off x="8710611" y="4042462"/>
              <a:ext cx="1126665" cy="684228"/>
            </a:xfrm>
            <a:custGeom>
              <a:avLst/>
              <a:gdLst>
                <a:gd name="connsiteX0" fmla="*/ 280987 w 280987"/>
                <a:gd name="connsiteY0" fmla="*/ 142875 h 142875"/>
                <a:gd name="connsiteX1" fmla="*/ 242887 w 280987"/>
                <a:gd name="connsiteY1" fmla="*/ 133350 h 142875"/>
                <a:gd name="connsiteX2" fmla="*/ 209550 w 280987"/>
                <a:gd name="connsiteY2" fmla="*/ 114300 h 142875"/>
                <a:gd name="connsiteX3" fmla="*/ 157162 w 280987"/>
                <a:gd name="connsiteY3" fmla="*/ 80963 h 142875"/>
                <a:gd name="connsiteX4" fmla="*/ 100012 w 280987"/>
                <a:gd name="connsiteY4" fmla="*/ 57150 h 142875"/>
                <a:gd name="connsiteX5" fmla="*/ 76200 w 280987"/>
                <a:gd name="connsiteY5" fmla="*/ 42863 h 142875"/>
                <a:gd name="connsiteX6" fmla="*/ 57150 w 280987"/>
                <a:gd name="connsiteY6" fmla="*/ 33338 h 142875"/>
                <a:gd name="connsiteX7" fmla="*/ 23812 w 280987"/>
                <a:gd name="connsiteY7" fmla="*/ 9525 h 142875"/>
                <a:gd name="connsiteX8" fmla="*/ 9525 w 280987"/>
                <a:gd name="connsiteY8" fmla="*/ 4763 h 142875"/>
                <a:gd name="connsiteX9" fmla="*/ 0 w 280987"/>
                <a:gd name="connsiteY9" fmla="*/ 0 h 142875"/>
                <a:gd name="connsiteX0" fmla="*/ 281269 w 281269"/>
                <a:gd name="connsiteY0" fmla="*/ 590550 h 590550"/>
                <a:gd name="connsiteX1" fmla="*/ 243169 w 281269"/>
                <a:gd name="connsiteY1" fmla="*/ 581025 h 590550"/>
                <a:gd name="connsiteX2" fmla="*/ 209832 w 281269"/>
                <a:gd name="connsiteY2" fmla="*/ 561975 h 590550"/>
                <a:gd name="connsiteX3" fmla="*/ 157444 w 281269"/>
                <a:gd name="connsiteY3" fmla="*/ 528638 h 590550"/>
                <a:gd name="connsiteX4" fmla="*/ 100294 w 281269"/>
                <a:gd name="connsiteY4" fmla="*/ 504825 h 590550"/>
                <a:gd name="connsiteX5" fmla="*/ 76482 w 281269"/>
                <a:gd name="connsiteY5" fmla="*/ 490538 h 590550"/>
                <a:gd name="connsiteX6" fmla="*/ 57432 w 281269"/>
                <a:gd name="connsiteY6" fmla="*/ 481013 h 590550"/>
                <a:gd name="connsiteX7" fmla="*/ 24094 w 281269"/>
                <a:gd name="connsiteY7" fmla="*/ 457200 h 590550"/>
                <a:gd name="connsiteX8" fmla="*/ 9807 w 281269"/>
                <a:gd name="connsiteY8" fmla="*/ 452438 h 590550"/>
                <a:gd name="connsiteX9" fmla="*/ 186019 w 281269"/>
                <a:gd name="connsiteY9" fmla="*/ 0 h 590550"/>
                <a:gd name="connsiteX0" fmla="*/ 578045 w 578045"/>
                <a:gd name="connsiteY0" fmla="*/ 590550 h 590550"/>
                <a:gd name="connsiteX1" fmla="*/ 539945 w 578045"/>
                <a:gd name="connsiteY1" fmla="*/ 581025 h 590550"/>
                <a:gd name="connsiteX2" fmla="*/ 506608 w 578045"/>
                <a:gd name="connsiteY2" fmla="*/ 561975 h 590550"/>
                <a:gd name="connsiteX3" fmla="*/ 454220 w 578045"/>
                <a:gd name="connsiteY3" fmla="*/ 528638 h 590550"/>
                <a:gd name="connsiteX4" fmla="*/ 397070 w 578045"/>
                <a:gd name="connsiteY4" fmla="*/ 504825 h 590550"/>
                <a:gd name="connsiteX5" fmla="*/ 373258 w 578045"/>
                <a:gd name="connsiteY5" fmla="*/ 490538 h 590550"/>
                <a:gd name="connsiteX6" fmla="*/ 354208 w 578045"/>
                <a:gd name="connsiteY6" fmla="*/ 481013 h 590550"/>
                <a:gd name="connsiteX7" fmla="*/ 320870 w 578045"/>
                <a:gd name="connsiteY7" fmla="*/ 457200 h 590550"/>
                <a:gd name="connsiteX8" fmla="*/ 1783 w 578045"/>
                <a:gd name="connsiteY8" fmla="*/ 109538 h 590550"/>
                <a:gd name="connsiteX9" fmla="*/ 482795 w 578045"/>
                <a:gd name="connsiteY9" fmla="*/ 0 h 590550"/>
                <a:gd name="connsiteX0" fmla="*/ 588167 w 588167"/>
                <a:gd name="connsiteY0" fmla="*/ 590550 h 590550"/>
                <a:gd name="connsiteX1" fmla="*/ 550067 w 588167"/>
                <a:gd name="connsiteY1" fmla="*/ 581025 h 590550"/>
                <a:gd name="connsiteX2" fmla="*/ 516730 w 588167"/>
                <a:gd name="connsiteY2" fmla="*/ 561975 h 590550"/>
                <a:gd name="connsiteX3" fmla="*/ 464342 w 588167"/>
                <a:gd name="connsiteY3" fmla="*/ 528638 h 590550"/>
                <a:gd name="connsiteX4" fmla="*/ 407192 w 588167"/>
                <a:gd name="connsiteY4" fmla="*/ 504825 h 590550"/>
                <a:gd name="connsiteX5" fmla="*/ 383380 w 588167"/>
                <a:gd name="connsiteY5" fmla="*/ 490538 h 590550"/>
                <a:gd name="connsiteX6" fmla="*/ 364330 w 588167"/>
                <a:gd name="connsiteY6" fmla="*/ 481013 h 590550"/>
                <a:gd name="connsiteX7" fmla="*/ 330992 w 588167"/>
                <a:gd name="connsiteY7" fmla="*/ 457200 h 590550"/>
                <a:gd name="connsiteX8" fmla="*/ 11905 w 588167"/>
                <a:gd name="connsiteY8" fmla="*/ 109538 h 590550"/>
                <a:gd name="connsiteX9" fmla="*/ 492917 w 588167"/>
                <a:gd name="connsiteY9" fmla="*/ 0 h 590550"/>
                <a:gd name="connsiteX0" fmla="*/ 578558 w 578558"/>
                <a:gd name="connsiteY0" fmla="*/ 581025 h 581025"/>
                <a:gd name="connsiteX1" fmla="*/ 540458 w 578558"/>
                <a:gd name="connsiteY1" fmla="*/ 571500 h 581025"/>
                <a:gd name="connsiteX2" fmla="*/ 507121 w 578558"/>
                <a:gd name="connsiteY2" fmla="*/ 552450 h 581025"/>
                <a:gd name="connsiteX3" fmla="*/ 454733 w 578558"/>
                <a:gd name="connsiteY3" fmla="*/ 519113 h 581025"/>
                <a:gd name="connsiteX4" fmla="*/ 397583 w 578558"/>
                <a:gd name="connsiteY4" fmla="*/ 495300 h 581025"/>
                <a:gd name="connsiteX5" fmla="*/ 373771 w 578558"/>
                <a:gd name="connsiteY5" fmla="*/ 481013 h 581025"/>
                <a:gd name="connsiteX6" fmla="*/ 354721 w 578558"/>
                <a:gd name="connsiteY6" fmla="*/ 471488 h 581025"/>
                <a:gd name="connsiteX7" fmla="*/ 321383 w 578558"/>
                <a:gd name="connsiteY7" fmla="*/ 447675 h 581025"/>
                <a:gd name="connsiteX8" fmla="*/ 2296 w 578558"/>
                <a:gd name="connsiteY8" fmla="*/ 100013 h 581025"/>
                <a:gd name="connsiteX9" fmla="*/ 507121 w 578558"/>
                <a:gd name="connsiteY9" fmla="*/ 0 h 581025"/>
                <a:gd name="connsiteX0" fmla="*/ 588064 w 588064"/>
                <a:gd name="connsiteY0" fmla="*/ 581025 h 581025"/>
                <a:gd name="connsiteX1" fmla="*/ 549964 w 588064"/>
                <a:gd name="connsiteY1" fmla="*/ 571500 h 581025"/>
                <a:gd name="connsiteX2" fmla="*/ 516627 w 588064"/>
                <a:gd name="connsiteY2" fmla="*/ 552450 h 581025"/>
                <a:gd name="connsiteX3" fmla="*/ 464239 w 588064"/>
                <a:gd name="connsiteY3" fmla="*/ 519113 h 581025"/>
                <a:gd name="connsiteX4" fmla="*/ 407089 w 588064"/>
                <a:gd name="connsiteY4" fmla="*/ 495300 h 581025"/>
                <a:gd name="connsiteX5" fmla="*/ 383277 w 588064"/>
                <a:gd name="connsiteY5" fmla="*/ 481013 h 581025"/>
                <a:gd name="connsiteX6" fmla="*/ 364227 w 588064"/>
                <a:gd name="connsiteY6" fmla="*/ 471488 h 581025"/>
                <a:gd name="connsiteX7" fmla="*/ 330889 w 588064"/>
                <a:gd name="connsiteY7" fmla="*/ 447675 h 581025"/>
                <a:gd name="connsiteX8" fmla="*/ 11802 w 588064"/>
                <a:gd name="connsiteY8" fmla="*/ 100013 h 581025"/>
                <a:gd name="connsiteX9" fmla="*/ 516627 w 588064"/>
                <a:gd name="connsiteY9" fmla="*/ 0 h 581025"/>
                <a:gd name="connsiteX0" fmla="*/ 776642 w 776642"/>
                <a:gd name="connsiteY0" fmla="*/ 581025 h 581025"/>
                <a:gd name="connsiteX1" fmla="*/ 738542 w 776642"/>
                <a:gd name="connsiteY1" fmla="*/ 571500 h 581025"/>
                <a:gd name="connsiteX2" fmla="*/ 705205 w 776642"/>
                <a:gd name="connsiteY2" fmla="*/ 552450 h 581025"/>
                <a:gd name="connsiteX3" fmla="*/ 652817 w 776642"/>
                <a:gd name="connsiteY3" fmla="*/ 519113 h 581025"/>
                <a:gd name="connsiteX4" fmla="*/ 595667 w 776642"/>
                <a:gd name="connsiteY4" fmla="*/ 495300 h 581025"/>
                <a:gd name="connsiteX5" fmla="*/ 571855 w 776642"/>
                <a:gd name="connsiteY5" fmla="*/ 481013 h 581025"/>
                <a:gd name="connsiteX6" fmla="*/ 552805 w 776642"/>
                <a:gd name="connsiteY6" fmla="*/ 471488 h 581025"/>
                <a:gd name="connsiteX7" fmla="*/ 14642 w 776642"/>
                <a:gd name="connsiteY7" fmla="*/ 152400 h 581025"/>
                <a:gd name="connsiteX8" fmla="*/ 200380 w 776642"/>
                <a:gd name="connsiteY8" fmla="*/ 100013 h 581025"/>
                <a:gd name="connsiteX9" fmla="*/ 705205 w 776642"/>
                <a:gd name="connsiteY9" fmla="*/ 0 h 581025"/>
                <a:gd name="connsiteX0" fmla="*/ 778737 w 778737"/>
                <a:gd name="connsiteY0" fmla="*/ 581025 h 581025"/>
                <a:gd name="connsiteX1" fmla="*/ 740637 w 778737"/>
                <a:gd name="connsiteY1" fmla="*/ 571500 h 581025"/>
                <a:gd name="connsiteX2" fmla="*/ 707300 w 778737"/>
                <a:gd name="connsiteY2" fmla="*/ 552450 h 581025"/>
                <a:gd name="connsiteX3" fmla="*/ 654912 w 778737"/>
                <a:gd name="connsiteY3" fmla="*/ 519113 h 581025"/>
                <a:gd name="connsiteX4" fmla="*/ 597762 w 778737"/>
                <a:gd name="connsiteY4" fmla="*/ 495300 h 581025"/>
                <a:gd name="connsiteX5" fmla="*/ 573950 w 778737"/>
                <a:gd name="connsiteY5" fmla="*/ 481013 h 581025"/>
                <a:gd name="connsiteX6" fmla="*/ 554900 w 778737"/>
                <a:gd name="connsiteY6" fmla="*/ 471488 h 581025"/>
                <a:gd name="connsiteX7" fmla="*/ 16737 w 778737"/>
                <a:gd name="connsiteY7" fmla="*/ 152400 h 581025"/>
                <a:gd name="connsiteX8" fmla="*/ 188188 w 778737"/>
                <a:gd name="connsiteY8" fmla="*/ 109538 h 581025"/>
                <a:gd name="connsiteX9" fmla="*/ 707300 w 778737"/>
                <a:gd name="connsiteY9" fmla="*/ 0 h 581025"/>
                <a:gd name="connsiteX0" fmla="*/ 778737 w 778737"/>
                <a:gd name="connsiteY0" fmla="*/ 581025 h 581025"/>
                <a:gd name="connsiteX1" fmla="*/ 740637 w 778737"/>
                <a:gd name="connsiteY1" fmla="*/ 571500 h 581025"/>
                <a:gd name="connsiteX2" fmla="*/ 707300 w 778737"/>
                <a:gd name="connsiteY2" fmla="*/ 552450 h 581025"/>
                <a:gd name="connsiteX3" fmla="*/ 654912 w 778737"/>
                <a:gd name="connsiteY3" fmla="*/ 519113 h 581025"/>
                <a:gd name="connsiteX4" fmla="*/ 597762 w 778737"/>
                <a:gd name="connsiteY4" fmla="*/ 495300 h 581025"/>
                <a:gd name="connsiteX5" fmla="*/ 573950 w 778737"/>
                <a:gd name="connsiteY5" fmla="*/ 481013 h 581025"/>
                <a:gd name="connsiteX6" fmla="*/ 554900 w 778737"/>
                <a:gd name="connsiteY6" fmla="*/ 471488 h 581025"/>
                <a:gd name="connsiteX7" fmla="*/ 16737 w 778737"/>
                <a:gd name="connsiteY7" fmla="*/ 157163 h 581025"/>
                <a:gd name="connsiteX8" fmla="*/ 188188 w 778737"/>
                <a:gd name="connsiteY8" fmla="*/ 109538 h 581025"/>
                <a:gd name="connsiteX9" fmla="*/ 707300 w 778737"/>
                <a:gd name="connsiteY9" fmla="*/ 0 h 581025"/>
                <a:gd name="connsiteX0" fmla="*/ 770008 w 770008"/>
                <a:gd name="connsiteY0" fmla="*/ 581025 h 581025"/>
                <a:gd name="connsiteX1" fmla="*/ 731908 w 770008"/>
                <a:gd name="connsiteY1" fmla="*/ 571500 h 581025"/>
                <a:gd name="connsiteX2" fmla="*/ 698571 w 770008"/>
                <a:gd name="connsiteY2" fmla="*/ 552450 h 581025"/>
                <a:gd name="connsiteX3" fmla="*/ 646183 w 770008"/>
                <a:gd name="connsiteY3" fmla="*/ 519113 h 581025"/>
                <a:gd name="connsiteX4" fmla="*/ 589033 w 770008"/>
                <a:gd name="connsiteY4" fmla="*/ 495300 h 581025"/>
                <a:gd name="connsiteX5" fmla="*/ 565221 w 770008"/>
                <a:gd name="connsiteY5" fmla="*/ 481013 h 581025"/>
                <a:gd name="connsiteX6" fmla="*/ 546171 w 770008"/>
                <a:gd name="connsiteY6" fmla="*/ 471488 h 581025"/>
                <a:gd name="connsiteX7" fmla="*/ 8008 w 770008"/>
                <a:gd name="connsiteY7" fmla="*/ 157163 h 581025"/>
                <a:gd name="connsiteX8" fmla="*/ 179459 w 770008"/>
                <a:gd name="connsiteY8" fmla="*/ 109538 h 581025"/>
                <a:gd name="connsiteX9" fmla="*/ 698571 w 770008"/>
                <a:gd name="connsiteY9" fmla="*/ 0 h 581025"/>
                <a:gd name="connsiteX0" fmla="*/ 770008 w 770008"/>
                <a:gd name="connsiteY0" fmla="*/ 581025 h 581025"/>
                <a:gd name="connsiteX1" fmla="*/ 731908 w 770008"/>
                <a:gd name="connsiteY1" fmla="*/ 571500 h 581025"/>
                <a:gd name="connsiteX2" fmla="*/ 698571 w 770008"/>
                <a:gd name="connsiteY2" fmla="*/ 552450 h 581025"/>
                <a:gd name="connsiteX3" fmla="*/ 646183 w 770008"/>
                <a:gd name="connsiteY3" fmla="*/ 519113 h 581025"/>
                <a:gd name="connsiteX4" fmla="*/ 589033 w 770008"/>
                <a:gd name="connsiteY4" fmla="*/ 495300 h 581025"/>
                <a:gd name="connsiteX5" fmla="*/ 565221 w 770008"/>
                <a:gd name="connsiteY5" fmla="*/ 481013 h 581025"/>
                <a:gd name="connsiteX6" fmla="*/ 546171 w 770008"/>
                <a:gd name="connsiteY6" fmla="*/ 471488 h 581025"/>
                <a:gd name="connsiteX7" fmla="*/ 8008 w 770008"/>
                <a:gd name="connsiteY7" fmla="*/ 157163 h 581025"/>
                <a:gd name="connsiteX8" fmla="*/ 179459 w 770008"/>
                <a:gd name="connsiteY8" fmla="*/ 109538 h 581025"/>
                <a:gd name="connsiteX9" fmla="*/ 698571 w 770008"/>
                <a:gd name="connsiteY9" fmla="*/ 0 h 581025"/>
                <a:gd name="connsiteX0" fmla="*/ 770008 w 770008"/>
                <a:gd name="connsiteY0" fmla="*/ 581025 h 581025"/>
                <a:gd name="connsiteX1" fmla="*/ 731908 w 770008"/>
                <a:gd name="connsiteY1" fmla="*/ 571500 h 581025"/>
                <a:gd name="connsiteX2" fmla="*/ 698571 w 770008"/>
                <a:gd name="connsiteY2" fmla="*/ 552450 h 581025"/>
                <a:gd name="connsiteX3" fmla="*/ 646183 w 770008"/>
                <a:gd name="connsiteY3" fmla="*/ 519113 h 581025"/>
                <a:gd name="connsiteX4" fmla="*/ 589033 w 770008"/>
                <a:gd name="connsiteY4" fmla="*/ 495300 h 581025"/>
                <a:gd name="connsiteX5" fmla="*/ 565221 w 770008"/>
                <a:gd name="connsiteY5" fmla="*/ 481013 h 581025"/>
                <a:gd name="connsiteX6" fmla="*/ 546171 w 770008"/>
                <a:gd name="connsiteY6" fmla="*/ 471488 h 581025"/>
                <a:gd name="connsiteX7" fmla="*/ 8008 w 770008"/>
                <a:gd name="connsiteY7" fmla="*/ 157163 h 581025"/>
                <a:gd name="connsiteX8" fmla="*/ 179459 w 770008"/>
                <a:gd name="connsiteY8" fmla="*/ 109538 h 581025"/>
                <a:gd name="connsiteX9" fmla="*/ 698571 w 770008"/>
                <a:gd name="connsiteY9" fmla="*/ 0 h 581025"/>
                <a:gd name="connsiteX0" fmla="*/ 798265 w 798265"/>
                <a:gd name="connsiteY0" fmla="*/ 581025 h 581025"/>
                <a:gd name="connsiteX1" fmla="*/ 760165 w 798265"/>
                <a:gd name="connsiteY1" fmla="*/ 571500 h 581025"/>
                <a:gd name="connsiteX2" fmla="*/ 726828 w 798265"/>
                <a:gd name="connsiteY2" fmla="*/ 552450 h 581025"/>
                <a:gd name="connsiteX3" fmla="*/ 674440 w 798265"/>
                <a:gd name="connsiteY3" fmla="*/ 519113 h 581025"/>
                <a:gd name="connsiteX4" fmla="*/ 617290 w 798265"/>
                <a:gd name="connsiteY4" fmla="*/ 495300 h 581025"/>
                <a:gd name="connsiteX5" fmla="*/ 593478 w 798265"/>
                <a:gd name="connsiteY5" fmla="*/ 481013 h 581025"/>
                <a:gd name="connsiteX6" fmla="*/ 574428 w 798265"/>
                <a:gd name="connsiteY6" fmla="*/ 471488 h 581025"/>
                <a:gd name="connsiteX7" fmla="*/ 7690 w 798265"/>
                <a:gd name="connsiteY7" fmla="*/ 161925 h 581025"/>
                <a:gd name="connsiteX8" fmla="*/ 207716 w 798265"/>
                <a:gd name="connsiteY8" fmla="*/ 109538 h 581025"/>
                <a:gd name="connsiteX9" fmla="*/ 726828 w 798265"/>
                <a:gd name="connsiteY9" fmla="*/ 0 h 581025"/>
                <a:gd name="connsiteX0" fmla="*/ 806926 w 806926"/>
                <a:gd name="connsiteY0" fmla="*/ 581025 h 581025"/>
                <a:gd name="connsiteX1" fmla="*/ 768826 w 806926"/>
                <a:gd name="connsiteY1" fmla="*/ 571500 h 581025"/>
                <a:gd name="connsiteX2" fmla="*/ 735489 w 806926"/>
                <a:gd name="connsiteY2" fmla="*/ 552450 h 581025"/>
                <a:gd name="connsiteX3" fmla="*/ 683101 w 806926"/>
                <a:gd name="connsiteY3" fmla="*/ 519113 h 581025"/>
                <a:gd name="connsiteX4" fmla="*/ 625951 w 806926"/>
                <a:gd name="connsiteY4" fmla="*/ 495300 h 581025"/>
                <a:gd name="connsiteX5" fmla="*/ 602139 w 806926"/>
                <a:gd name="connsiteY5" fmla="*/ 481013 h 581025"/>
                <a:gd name="connsiteX6" fmla="*/ 583089 w 806926"/>
                <a:gd name="connsiteY6" fmla="*/ 471488 h 581025"/>
                <a:gd name="connsiteX7" fmla="*/ 16351 w 806926"/>
                <a:gd name="connsiteY7" fmla="*/ 161925 h 581025"/>
                <a:gd name="connsiteX8" fmla="*/ 216377 w 806926"/>
                <a:gd name="connsiteY8" fmla="*/ 109538 h 581025"/>
                <a:gd name="connsiteX9" fmla="*/ 735489 w 806926"/>
                <a:gd name="connsiteY9" fmla="*/ 0 h 581025"/>
                <a:gd name="connsiteX0" fmla="*/ 796220 w 796220"/>
                <a:gd name="connsiteY0" fmla="*/ 581025 h 581025"/>
                <a:gd name="connsiteX1" fmla="*/ 758120 w 796220"/>
                <a:gd name="connsiteY1" fmla="*/ 571500 h 581025"/>
                <a:gd name="connsiteX2" fmla="*/ 724783 w 796220"/>
                <a:gd name="connsiteY2" fmla="*/ 552450 h 581025"/>
                <a:gd name="connsiteX3" fmla="*/ 672395 w 796220"/>
                <a:gd name="connsiteY3" fmla="*/ 519113 h 581025"/>
                <a:gd name="connsiteX4" fmla="*/ 615245 w 796220"/>
                <a:gd name="connsiteY4" fmla="*/ 495300 h 581025"/>
                <a:gd name="connsiteX5" fmla="*/ 591433 w 796220"/>
                <a:gd name="connsiteY5" fmla="*/ 481013 h 581025"/>
                <a:gd name="connsiteX6" fmla="*/ 572383 w 796220"/>
                <a:gd name="connsiteY6" fmla="*/ 471488 h 581025"/>
                <a:gd name="connsiteX7" fmla="*/ 5645 w 796220"/>
                <a:gd name="connsiteY7" fmla="*/ 161925 h 581025"/>
                <a:gd name="connsiteX8" fmla="*/ 205671 w 796220"/>
                <a:gd name="connsiteY8" fmla="*/ 109538 h 581025"/>
                <a:gd name="connsiteX9" fmla="*/ 724783 w 796220"/>
                <a:gd name="connsiteY9" fmla="*/ 0 h 581025"/>
                <a:gd name="connsiteX0" fmla="*/ 796220 w 796220"/>
                <a:gd name="connsiteY0" fmla="*/ 581025 h 581025"/>
                <a:gd name="connsiteX1" fmla="*/ 758120 w 796220"/>
                <a:gd name="connsiteY1" fmla="*/ 571500 h 581025"/>
                <a:gd name="connsiteX2" fmla="*/ 724783 w 796220"/>
                <a:gd name="connsiteY2" fmla="*/ 552450 h 581025"/>
                <a:gd name="connsiteX3" fmla="*/ 672395 w 796220"/>
                <a:gd name="connsiteY3" fmla="*/ 519113 h 581025"/>
                <a:gd name="connsiteX4" fmla="*/ 615245 w 796220"/>
                <a:gd name="connsiteY4" fmla="*/ 495300 h 581025"/>
                <a:gd name="connsiteX5" fmla="*/ 591433 w 796220"/>
                <a:gd name="connsiteY5" fmla="*/ 481013 h 581025"/>
                <a:gd name="connsiteX6" fmla="*/ 572383 w 796220"/>
                <a:gd name="connsiteY6" fmla="*/ 471488 h 581025"/>
                <a:gd name="connsiteX7" fmla="*/ 5645 w 796220"/>
                <a:gd name="connsiteY7" fmla="*/ 161925 h 581025"/>
                <a:gd name="connsiteX8" fmla="*/ 205671 w 796220"/>
                <a:gd name="connsiteY8" fmla="*/ 109538 h 581025"/>
                <a:gd name="connsiteX9" fmla="*/ 724783 w 796220"/>
                <a:gd name="connsiteY9" fmla="*/ 0 h 581025"/>
                <a:gd name="connsiteX0" fmla="*/ 802972 w 802972"/>
                <a:gd name="connsiteY0" fmla="*/ 581025 h 581025"/>
                <a:gd name="connsiteX1" fmla="*/ 764872 w 802972"/>
                <a:gd name="connsiteY1" fmla="*/ 571500 h 581025"/>
                <a:gd name="connsiteX2" fmla="*/ 731535 w 802972"/>
                <a:gd name="connsiteY2" fmla="*/ 552450 h 581025"/>
                <a:gd name="connsiteX3" fmla="*/ 679147 w 802972"/>
                <a:gd name="connsiteY3" fmla="*/ 519113 h 581025"/>
                <a:gd name="connsiteX4" fmla="*/ 621997 w 802972"/>
                <a:gd name="connsiteY4" fmla="*/ 495300 h 581025"/>
                <a:gd name="connsiteX5" fmla="*/ 598185 w 802972"/>
                <a:gd name="connsiteY5" fmla="*/ 481013 h 581025"/>
                <a:gd name="connsiteX6" fmla="*/ 579135 w 802972"/>
                <a:gd name="connsiteY6" fmla="*/ 471488 h 581025"/>
                <a:gd name="connsiteX7" fmla="*/ 12397 w 802972"/>
                <a:gd name="connsiteY7" fmla="*/ 161925 h 581025"/>
                <a:gd name="connsiteX8" fmla="*/ 212423 w 802972"/>
                <a:gd name="connsiteY8" fmla="*/ 109538 h 581025"/>
                <a:gd name="connsiteX9" fmla="*/ 731535 w 802972"/>
                <a:gd name="connsiteY9" fmla="*/ 0 h 581025"/>
                <a:gd name="connsiteX0" fmla="*/ 802972 w 802972"/>
                <a:gd name="connsiteY0" fmla="*/ 581025 h 581025"/>
                <a:gd name="connsiteX1" fmla="*/ 764872 w 802972"/>
                <a:gd name="connsiteY1" fmla="*/ 571500 h 581025"/>
                <a:gd name="connsiteX2" fmla="*/ 731535 w 802972"/>
                <a:gd name="connsiteY2" fmla="*/ 552450 h 581025"/>
                <a:gd name="connsiteX3" fmla="*/ 679147 w 802972"/>
                <a:gd name="connsiteY3" fmla="*/ 519113 h 581025"/>
                <a:gd name="connsiteX4" fmla="*/ 621997 w 802972"/>
                <a:gd name="connsiteY4" fmla="*/ 495300 h 581025"/>
                <a:gd name="connsiteX5" fmla="*/ 598185 w 802972"/>
                <a:gd name="connsiteY5" fmla="*/ 481013 h 581025"/>
                <a:gd name="connsiteX6" fmla="*/ 579135 w 802972"/>
                <a:gd name="connsiteY6" fmla="*/ 471488 h 581025"/>
                <a:gd name="connsiteX7" fmla="*/ 12397 w 802972"/>
                <a:gd name="connsiteY7" fmla="*/ 161925 h 581025"/>
                <a:gd name="connsiteX8" fmla="*/ 212423 w 802972"/>
                <a:gd name="connsiteY8" fmla="*/ 109538 h 581025"/>
                <a:gd name="connsiteX9" fmla="*/ 731535 w 802972"/>
                <a:gd name="connsiteY9" fmla="*/ 0 h 581025"/>
                <a:gd name="connsiteX0" fmla="*/ 802972 w 802972"/>
                <a:gd name="connsiteY0" fmla="*/ 581025 h 581025"/>
                <a:gd name="connsiteX1" fmla="*/ 764872 w 802972"/>
                <a:gd name="connsiteY1" fmla="*/ 571500 h 581025"/>
                <a:gd name="connsiteX2" fmla="*/ 731535 w 802972"/>
                <a:gd name="connsiteY2" fmla="*/ 552450 h 581025"/>
                <a:gd name="connsiteX3" fmla="*/ 679147 w 802972"/>
                <a:gd name="connsiteY3" fmla="*/ 519113 h 581025"/>
                <a:gd name="connsiteX4" fmla="*/ 621997 w 802972"/>
                <a:gd name="connsiteY4" fmla="*/ 495300 h 581025"/>
                <a:gd name="connsiteX5" fmla="*/ 598185 w 802972"/>
                <a:gd name="connsiteY5" fmla="*/ 481013 h 581025"/>
                <a:gd name="connsiteX6" fmla="*/ 579135 w 802972"/>
                <a:gd name="connsiteY6" fmla="*/ 471488 h 581025"/>
                <a:gd name="connsiteX7" fmla="*/ 12397 w 802972"/>
                <a:gd name="connsiteY7" fmla="*/ 161925 h 581025"/>
                <a:gd name="connsiteX8" fmla="*/ 212423 w 802972"/>
                <a:gd name="connsiteY8" fmla="*/ 109538 h 581025"/>
                <a:gd name="connsiteX9" fmla="*/ 731535 w 802972"/>
                <a:gd name="connsiteY9" fmla="*/ 0 h 581025"/>
                <a:gd name="connsiteX0" fmla="*/ 802972 w 802972"/>
                <a:gd name="connsiteY0" fmla="*/ 581025 h 581025"/>
                <a:gd name="connsiteX1" fmla="*/ 764872 w 802972"/>
                <a:gd name="connsiteY1" fmla="*/ 571500 h 581025"/>
                <a:gd name="connsiteX2" fmla="*/ 731535 w 802972"/>
                <a:gd name="connsiteY2" fmla="*/ 552450 h 581025"/>
                <a:gd name="connsiteX3" fmla="*/ 679147 w 802972"/>
                <a:gd name="connsiteY3" fmla="*/ 519113 h 581025"/>
                <a:gd name="connsiteX4" fmla="*/ 621997 w 802972"/>
                <a:gd name="connsiteY4" fmla="*/ 495300 h 581025"/>
                <a:gd name="connsiteX5" fmla="*/ 598185 w 802972"/>
                <a:gd name="connsiteY5" fmla="*/ 481013 h 581025"/>
                <a:gd name="connsiteX6" fmla="*/ 579135 w 802972"/>
                <a:gd name="connsiteY6" fmla="*/ 471488 h 581025"/>
                <a:gd name="connsiteX7" fmla="*/ 12397 w 802972"/>
                <a:gd name="connsiteY7" fmla="*/ 161925 h 581025"/>
                <a:gd name="connsiteX8" fmla="*/ 217186 w 802972"/>
                <a:gd name="connsiteY8" fmla="*/ 100013 h 581025"/>
                <a:gd name="connsiteX9" fmla="*/ 731535 w 802972"/>
                <a:gd name="connsiteY9" fmla="*/ 0 h 581025"/>
                <a:gd name="connsiteX0" fmla="*/ 802972 w 802972"/>
                <a:gd name="connsiteY0" fmla="*/ 581025 h 581025"/>
                <a:gd name="connsiteX1" fmla="*/ 764872 w 802972"/>
                <a:gd name="connsiteY1" fmla="*/ 571500 h 581025"/>
                <a:gd name="connsiteX2" fmla="*/ 731535 w 802972"/>
                <a:gd name="connsiteY2" fmla="*/ 552450 h 581025"/>
                <a:gd name="connsiteX3" fmla="*/ 679147 w 802972"/>
                <a:gd name="connsiteY3" fmla="*/ 519113 h 581025"/>
                <a:gd name="connsiteX4" fmla="*/ 621997 w 802972"/>
                <a:gd name="connsiteY4" fmla="*/ 495300 h 581025"/>
                <a:gd name="connsiteX5" fmla="*/ 598185 w 802972"/>
                <a:gd name="connsiteY5" fmla="*/ 481013 h 581025"/>
                <a:gd name="connsiteX6" fmla="*/ 579135 w 802972"/>
                <a:gd name="connsiteY6" fmla="*/ 471488 h 581025"/>
                <a:gd name="connsiteX7" fmla="*/ 12397 w 802972"/>
                <a:gd name="connsiteY7" fmla="*/ 161925 h 581025"/>
                <a:gd name="connsiteX8" fmla="*/ 217186 w 802972"/>
                <a:gd name="connsiteY8" fmla="*/ 100013 h 581025"/>
                <a:gd name="connsiteX9" fmla="*/ 731535 w 802972"/>
                <a:gd name="connsiteY9" fmla="*/ 0 h 581025"/>
                <a:gd name="connsiteX0" fmla="*/ 790575 w 790575"/>
                <a:gd name="connsiteY0" fmla="*/ 581025 h 581025"/>
                <a:gd name="connsiteX1" fmla="*/ 752475 w 790575"/>
                <a:gd name="connsiteY1" fmla="*/ 571500 h 581025"/>
                <a:gd name="connsiteX2" fmla="*/ 719138 w 790575"/>
                <a:gd name="connsiteY2" fmla="*/ 552450 h 581025"/>
                <a:gd name="connsiteX3" fmla="*/ 666750 w 790575"/>
                <a:gd name="connsiteY3" fmla="*/ 519113 h 581025"/>
                <a:gd name="connsiteX4" fmla="*/ 609600 w 790575"/>
                <a:gd name="connsiteY4" fmla="*/ 495300 h 581025"/>
                <a:gd name="connsiteX5" fmla="*/ 585788 w 790575"/>
                <a:gd name="connsiteY5" fmla="*/ 481013 h 581025"/>
                <a:gd name="connsiteX6" fmla="*/ 566738 w 790575"/>
                <a:gd name="connsiteY6" fmla="*/ 471488 h 581025"/>
                <a:gd name="connsiteX7" fmla="*/ 0 w 790575"/>
                <a:gd name="connsiteY7" fmla="*/ 161925 h 581025"/>
                <a:gd name="connsiteX8" fmla="*/ 204789 w 790575"/>
                <a:gd name="connsiteY8" fmla="*/ 100013 h 581025"/>
                <a:gd name="connsiteX9" fmla="*/ 719138 w 790575"/>
                <a:gd name="connsiteY9" fmla="*/ 0 h 581025"/>
                <a:gd name="connsiteX0" fmla="*/ 790575 w 790575"/>
                <a:gd name="connsiteY0" fmla="*/ 581025 h 581025"/>
                <a:gd name="connsiteX1" fmla="*/ 752475 w 790575"/>
                <a:gd name="connsiteY1" fmla="*/ 571500 h 581025"/>
                <a:gd name="connsiteX2" fmla="*/ 719138 w 790575"/>
                <a:gd name="connsiteY2" fmla="*/ 552450 h 581025"/>
                <a:gd name="connsiteX3" fmla="*/ 666750 w 790575"/>
                <a:gd name="connsiteY3" fmla="*/ 519113 h 581025"/>
                <a:gd name="connsiteX4" fmla="*/ 609600 w 790575"/>
                <a:gd name="connsiteY4" fmla="*/ 495300 h 581025"/>
                <a:gd name="connsiteX5" fmla="*/ 585788 w 790575"/>
                <a:gd name="connsiteY5" fmla="*/ 481013 h 581025"/>
                <a:gd name="connsiteX6" fmla="*/ 566738 w 790575"/>
                <a:gd name="connsiteY6" fmla="*/ 471488 h 581025"/>
                <a:gd name="connsiteX7" fmla="*/ 0 w 790575"/>
                <a:gd name="connsiteY7" fmla="*/ 161925 h 581025"/>
                <a:gd name="connsiteX8" fmla="*/ 204789 w 790575"/>
                <a:gd name="connsiteY8" fmla="*/ 100013 h 581025"/>
                <a:gd name="connsiteX9" fmla="*/ 719138 w 790575"/>
                <a:gd name="connsiteY9" fmla="*/ 0 h 581025"/>
                <a:gd name="connsiteX0" fmla="*/ 790575 w 790575"/>
                <a:gd name="connsiteY0" fmla="*/ 581025 h 581025"/>
                <a:gd name="connsiteX1" fmla="*/ 752475 w 790575"/>
                <a:gd name="connsiteY1" fmla="*/ 571500 h 581025"/>
                <a:gd name="connsiteX2" fmla="*/ 719138 w 790575"/>
                <a:gd name="connsiteY2" fmla="*/ 552450 h 581025"/>
                <a:gd name="connsiteX3" fmla="*/ 666750 w 790575"/>
                <a:gd name="connsiteY3" fmla="*/ 519113 h 581025"/>
                <a:gd name="connsiteX4" fmla="*/ 609600 w 790575"/>
                <a:gd name="connsiteY4" fmla="*/ 495300 h 581025"/>
                <a:gd name="connsiteX5" fmla="*/ 585788 w 790575"/>
                <a:gd name="connsiteY5" fmla="*/ 481013 h 581025"/>
                <a:gd name="connsiteX6" fmla="*/ 376238 w 790575"/>
                <a:gd name="connsiteY6" fmla="*/ 414338 h 581025"/>
                <a:gd name="connsiteX7" fmla="*/ 0 w 790575"/>
                <a:gd name="connsiteY7" fmla="*/ 161925 h 581025"/>
                <a:gd name="connsiteX8" fmla="*/ 204789 w 790575"/>
                <a:gd name="connsiteY8" fmla="*/ 100013 h 581025"/>
                <a:gd name="connsiteX9" fmla="*/ 719138 w 790575"/>
                <a:gd name="connsiteY9" fmla="*/ 0 h 581025"/>
                <a:gd name="connsiteX0" fmla="*/ 790575 w 790575"/>
                <a:gd name="connsiteY0" fmla="*/ 581025 h 581025"/>
                <a:gd name="connsiteX1" fmla="*/ 752475 w 790575"/>
                <a:gd name="connsiteY1" fmla="*/ 571500 h 581025"/>
                <a:gd name="connsiteX2" fmla="*/ 719138 w 790575"/>
                <a:gd name="connsiteY2" fmla="*/ 552450 h 581025"/>
                <a:gd name="connsiteX3" fmla="*/ 666750 w 790575"/>
                <a:gd name="connsiteY3" fmla="*/ 519113 h 581025"/>
                <a:gd name="connsiteX4" fmla="*/ 609600 w 790575"/>
                <a:gd name="connsiteY4" fmla="*/ 495300 h 581025"/>
                <a:gd name="connsiteX5" fmla="*/ 585788 w 790575"/>
                <a:gd name="connsiteY5" fmla="*/ 481013 h 581025"/>
                <a:gd name="connsiteX6" fmla="*/ 376238 w 790575"/>
                <a:gd name="connsiteY6" fmla="*/ 414338 h 581025"/>
                <a:gd name="connsiteX7" fmla="*/ 0 w 790575"/>
                <a:gd name="connsiteY7" fmla="*/ 161925 h 581025"/>
                <a:gd name="connsiteX8" fmla="*/ 204789 w 790575"/>
                <a:gd name="connsiteY8" fmla="*/ 100013 h 581025"/>
                <a:gd name="connsiteX9" fmla="*/ 719138 w 790575"/>
                <a:gd name="connsiteY9" fmla="*/ 0 h 581025"/>
                <a:gd name="connsiteX0" fmla="*/ 790575 w 790575"/>
                <a:gd name="connsiteY0" fmla="*/ 581025 h 581025"/>
                <a:gd name="connsiteX1" fmla="*/ 752475 w 790575"/>
                <a:gd name="connsiteY1" fmla="*/ 571500 h 581025"/>
                <a:gd name="connsiteX2" fmla="*/ 719138 w 790575"/>
                <a:gd name="connsiteY2" fmla="*/ 552450 h 581025"/>
                <a:gd name="connsiteX3" fmla="*/ 666750 w 790575"/>
                <a:gd name="connsiteY3" fmla="*/ 519113 h 581025"/>
                <a:gd name="connsiteX4" fmla="*/ 609600 w 790575"/>
                <a:gd name="connsiteY4" fmla="*/ 495300 h 581025"/>
                <a:gd name="connsiteX5" fmla="*/ 585788 w 790575"/>
                <a:gd name="connsiteY5" fmla="*/ 481013 h 581025"/>
                <a:gd name="connsiteX6" fmla="*/ 376238 w 790575"/>
                <a:gd name="connsiteY6" fmla="*/ 414338 h 581025"/>
                <a:gd name="connsiteX7" fmla="*/ 0 w 790575"/>
                <a:gd name="connsiteY7" fmla="*/ 161925 h 581025"/>
                <a:gd name="connsiteX8" fmla="*/ 204789 w 790575"/>
                <a:gd name="connsiteY8" fmla="*/ 104776 h 581025"/>
                <a:gd name="connsiteX9" fmla="*/ 719138 w 790575"/>
                <a:gd name="connsiteY9" fmla="*/ 0 h 581025"/>
                <a:gd name="connsiteX0" fmla="*/ 790575 w 790575"/>
                <a:gd name="connsiteY0" fmla="*/ 581025 h 581025"/>
                <a:gd name="connsiteX1" fmla="*/ 752475 w 790575"/>
                <a:gd name="connsiteY1" fmla="*/ 571500 h 581025"/>
                <a:gd name="connsiteX2" fmla="*/ 719138 w 790575"/>
                <a:gd name="connsiteY2" fmla="*/ 552450 h 581025"/>
                <a:gd name="connsiteX3" fmla="*/ 666750 w 790575"/>
                <a:gd name="connsiteY3" fmla="*/ 519113 h 581025"/>
                <a:gd name="connsiteX4" fmla="*/ 609600 w 790575"/>
                <a:gd name="connsiteY4" fmla="*/ 495300 h 581025"/>
                <a:gd name="connsiteX5" fmla="*/ 376238 w 790575"/>
                <a:gd name="connsiteY5" fmla="*/ 414338 h 581025"/>
                <a:gd name="connsiteX6" fmla="*/ 0 w 790575"/>
                <a:gd name="connsiteY6" fmla="*/ 161925 h 581025"/>
                <a:gd name="connsiteX7" fmla="*/ 204789 w 790575"/>
                <a:gd name="connsiteY7" fmla="*/ 104776 h 581025"/>
                <a:gd name="connsiteX8" fmla="*/ 719138 w 790575"/>
                <a:gd name="connsiteY8" fmla="*/ 0 h 581025"/>
                <a:gd name="connsiteX0" fmla="*/ 790575 w 790575"/>
                <a:gd name="connsiteY0" fmla="*/ 581025 h 581025"/>
                <a:gd name="connsiteX1" fmla="*/ 752475 w 790575"/>
                <a:gd name="connsiteY1" fmla="*/ 571500 h 581025"/>
                <a:gd name="connsiteX2" fmla="*/ 719138 w 790575"/>
                <a:gd name="connsiteY2" fmla="*/ 552450 h 581025"/>
                <a:gd name="connsiteX3" fmla="*/ 666750 w 790575"/>
                <a:gd name="connsiteY3" fmla="*/ 519113 h 581025"/>
                <a:gd name="connsiteX4" fmla="*/ 376238 w 790575"/>
                <a:gd name="connsiteY4" fmla="*/ 414338 h 581025"/>
                <a:gd name="connsiteX5" fmla="*/ 0 w 790575"/>
                <a:gd name="connsiteY5" fmla="*/ 161925 h 581025"/>
                <a:gd name="connsiteX6" fmla="*/ 204789 w 790575"/>
                <a:gd name="connsiteY6" fmla="*/ 104776 h 581025"/>
                <a:gd name="connsiteX7" fmla="*/ 719138 w 790575"/>
                <a:gd name="connsiteY7" fmla="*/ 0 h 581025"/>
                <a:gd name="connsiteX0" fmla="*/ 790575 w 790575"/>
                <a:gd name="connsiteY0" fmla="*/ 581025 h 581025"/>
                <a:gd name="connsiteX1" fmla="*/ 752475 w 790575"/>
                <a:gd name="connsiteY1" fmla="*/ 571500 h 581025"/>
                <a:gd name="connsiteX2" fmla="*/ 719138 w 790575"/>
                <a:gd name="connsiteY2" fmla="*/ 552450 h 581025"/>
                <a:gd name="connsiteX3" fmla="*/ 376238 w 790575"/>
                <a:gd name="connsiteY3" fmla="*/ 414338 h 581025"/>
                <a:gd name="connsiteX4" fmla="*/ 0 w 790575"/>
                <a:gd name="connsiteY4" fmla="*/ 161925 h 581025"/>
                <a:gd name="connsiteX5" fmla="*/ 204789 w 790575"/>
                <a:gd name="connsiteY5" fmla="*/ 104776 h 581025"/>
                <a:gd name="connsiteX6" fmla="*/ 719138 w 790575"/>
                <a:gd name="connsiteY6" fmla="*/ 0 h 581025"/>
                <a:gd name="connsiteX0" fmla="*/ 790575 w 796151"/>
                <a:gd name="connsiteY0" fmla="*/ 581025 h 586695"/>
                <a:gd name="connsiteX1" fmla="*/ 752475 w 796151"/>
                <a:gd name="connsiteY1" fmla="*/ 571500 h 586695"/>
                <a:gd name="connsiteX2" fmla="*/ 376238 w 796151"/>
                <a:gd name="connsiteY2" fmla="*/ 414338 h 586695"/>
                <a:gd name="connsiteX3" fmla="*/ 0 w 796151"/>
                <a:gd name="connsiteY3" fmla="*/ 161925 h 586695"/>
                <a:gd name="connsiteX4" fmla="*/ 204789 w 796151"/>
                <a:gd name="connsiteY4" fmla="*/ 104776 h 586695"/>
                <a:gd name="connsiteX5" fmla="*/ 719138 w 796151"/>
                <a:gd name="connsiteY5" fmla="*/ 0 h 586695"/>
                <a:gd name="connsiteX0" fmla="*/ 790575 w 790575"/>
                <a:gd name="connsiteY0" fmla="*/ 581025 h 581025"/>
                <a:gd name="connsiteX1" fmla="*/ 376238 w 790575"/>
                <a:gd name="connsiteY1" fmla="*/ 414338 h 581025"/>
                <a:gd name="connsiteX2" fmla="*/ 0 w 790575"/>
                <a:gd name="connsiteY2" fmla="*/ 161925 h 581025"/>
                <a:gd name="connsiteX3" fmla="*/ 204789 w 790575"/>
                <a:gd name="connsiteY3" fmla="*/ 104776 h 581025"/>
                <a:gd name="connsiteX4" fmla="*/ 719138 w 790575"/>
                <a:gd name="connsiteY4" fmla="*/ 0 h 581025"/>
                <a:gd name="connsiteX0" fmla="*/ 790575 w 790575"/>
                <a:gd name="connsiteY0" fmla="*/ 581025 h 581025"/>
                <a:gd name="connsiteX1" fmla="*/ 376238 w 790575"/>
                <a:gd name="connsiteY1" fmla="*/ 414338 h 581025"/>
                <a:gd name="connsiteX2" fmla="*/ 0 w 790575"/>
                <a:gd name="connsiteY2" fmla="*/ 161925 h 581025"/>
                <a:gd name="connsiteX3" fmla="*/ 209552 w 790575"/>
                <a:gd name="connsiteY3" fmla="*/ 95251 h 581025"/>
                <a:gd name="connsiteX4" fmla="*/ 719138 w 790575"/>
                <a:gd name="connsiteY4" fmla="*/ 0 h 581025"/>
                <a:gd name="connsiteX0" fmla="*/ 766762 w 766762"/>
                <a:gd name="connsiteY0" fmla="*/ 581025 h 581025"/>
                <a:gd name="connsiteX1" fmla="*/ 352425 w 766762"/>
                <a:gd name="connsiteY1" fmla="*/ 414338 h 581025"/>
                <a:gd name="connsiteX2" fmla="*/ 0 w 766762"/>
                <a:gd name="connsiteY2" fmla="*/ 119062 h 581025"/>
                <a:gd name="connsiteX3" fmla="*/ 185739 w 766762"/>
                <a:gd name="connsiteY3" fmla="*/ 95251 h 581025"/>
                <a:gd name="connsiteX4" fmla="*/ 695325 w 766762"/>
                <a:gd name="connsiteY4" fmla="*/ 0 h 581025"/>
                <a:gd name="connsiteX0" fmla="*/ 829599 w 829599"/>
                <a:gd name="connsiteY0" fmla="*/ 581025 h 581025"/>
                <a:gd name="connsiteX1" fmla="*/ 39024 w 829599"/>
                <a:gd name="connsiteY1" fmla="*/ 185738 h 581025"/>
                <a:gd name="connsiteX2" fmla="*/ 62837 w 829599"/>
                <a:gd name="connsiteY2" fmla="*/ 119062 h 581025"/>
                <a:gd name="connsiteX3" fmla="*/ 248576 w 829599"/>
                <a:gd name="connsiteY3" fmla="*/ 95251 h 581025"/>
                <a:gd name="connsiteX4" fmla="*/ 758162 w 829599"/>
                <a:gd name="connsiteY4" fmla="*/ 0 h 581025"/>
                <a:gd name="connsiteX0" fmla="*/ 792430 w 792430"/>
                <a:gd name="connsiteY0" fmla="*/ 581025 h 581025"/>
                <a:gd name="connsiteX1" fmla="*/ 1855 w 792430"/>
                <a:gd name="connsiteY1" fmla="*/ 185738 h 581025"/>
                <a:gd name="connsiteX2" fmla="*/ 25668 w 792430"/>
                <a:gd name="connsiteY2" fmla="*/ 119062 h 581025"/>
                <a:gd name="connsiteX3" fmla="*/ 211407 w 792430"/>
                <a:gd name="connsiteY3" fmla="*/ 95251 h 581025"/>
                <a:gd name="connsiteX4" fmla="*/ 720993 w 792430"/>
                <a:gd name="connsiteY4" fmla="*/ 0 h 581025"/>
                <a:gd name="connsiteX0" fmla="*/ 766762 w 766762"/>
                <a:gd name="connsiteY0" fmla="*/ 581025 h 581025"/>
                <a:gd name="connsiteX1" fmla="*/ 4762 w 766762"/>
                <a:gd name="connsiteY1" fmla="*/ 219075 h 581025"/>
                <a:gd name="connsiteX2" fmla="*/ 0 w 766762"/>
                <a:gd name="connsiteY2" fmla="*/ 119062 h 581025"/>
                <a:gd name="connsiteX3" fmla="*/ 185739 w 766762"/>
                <a:gd name="connsiteY3" fmla="*/ 95251 h 581025"/>
                <a:gd name="connsiteX4" fmla="*/ 695325 w 766762"/>
                <a:gd name="connsiteY4" fmla="*/ 0 h 581025"/>
                <a:gd name="connsiteX0" fmla="*/ 794844 w 794844"/>
                <a:gd name="connsiteY0" fmla="*/ 581025 h 581025"/>
                <a:gd name="connsiteX1" fmla="*/ 32844 w 794844"/>
                <a:gd name="connsiteY1" fmla="*/ 219075 h 581025"/>
                <a:gd name="connsiteX2" fmla="*/ 80470 w 794844"/>
                <a:gd name="connsiteY2" fmla="*/ 109537 h 581025"/>
                <a:gd name="connsiteX3" fmla="*/ 213821 w 794844"/>
                <a:gd name="connsiteY3" fmla="*/ 95251 h 581025"/>
                <a:gd name="connsiteX4" fmla="*/ 723407 w 794844"/>
                <a:gd name="connsiteY4" fmla="*/ 0 h 581025"/>
                <a:gd name="connsiteX0" fmla="*/ 822735 w 822735"/>
                <a:gd name="connsiteY0" fmla="*/ 581025 h 581025"/>
                <a:gd name="connsiteX1" fmla="*/ 60735 w 822735"/>
                <a:gd name="connsiteY1" fmla="*/ 219075 h 581025"/>
                <a:gd name="connsiteX2" fmla="*/ 108361 w 822735"/>
                <a:gd name="connsiteY2" fmla="*/ 109537 h 581025"/>
                <a:gd name="connsiteX3" fmla="*/ 241712 w 822735"/>
                <a:gd name="connsiteY3" fmla="*/ 95251 h 581025"/>
                <a:gd name="connsiteX4" fmla="*/ 751298 w 822735"/>
                <a:gd name="connsiteY4" fmla="*/ 0 h 581025"/>
                <a:gd name="connsiteX0" fmla="*/ 822735 w 822735"/>
                <a:gd name="connsiteY0" fmla="*/ 581025 h 581025"/>
                <a:gd name="connsiteX1" fmla="*/ 60735 w 822735"/>
                <a:gd name="connsiteY1" fmla="*/ 219075 h 581025"/>
                <a:gd name="connsiteX2" fmla="*/ 108361 w 822735"/>
                <a:gd name="connsiteY2" fmla="*/ 109537 h 581025"/>
                <a:gd name="connsiteX3" fmla="*/ 241712 w 822735"/>
                <a:gd name="connsiteY3" fmla="*/ 95251 h 581025"/>
                <a:gd name="connsiteX4" fmla="*/ 751298 w 822735"/>
                <a:gd name="connsiteY4" fmla="*/ 0 h 581025"/>
                <a:gd name="connsiteX0" fmla="*/ 822735 w 822735"/>
                <a:gd name="connsiteY0" fmla="*/ 581025 h 581025"/>
                <a:gd name="connsiteX1" fmla="*/ 60735 w 822735"/>
                <a:gd name="connsiteY1" fmla="*/ 219075 h 581025"/>
                <a:gd name="connsiteX2" fmla="*/ 108361 w 822735"/>
                <a:gd name="connsiteY2" fmla="*/ 114299 h 581025"/>
                <a:gd name="connsiteX3" fmla="*/ 241712 w 822735"/>
                <a:gd name="connsiteY3" fmla="*/ 95251 h 581025"/>
                <a:gd name="connsiteX4" fmla="*/ 751298 w 822735"/>
                <a:gd name="connsiteY4" fmla="*/ 0 h 581025"/>
                <a:gd name="connsiteX0" fmla="*/ 822735 w 822735"/>
                <a:gd name="connsiteY0" fmla="*/ 581025 h 581025"/>
                <a:gd name="connsiteX1" fmla="*/ 60735 w 822735"/>
                <a:gd name="connsiteY1" fmla="*/ 219075 h 581025"/>
                <a:gd name="connsiteX2" fmla="*/ 108361 w 822735"/>
                <a:gd name="connsiteY2" fmla="*/ 114299 h 581025"/>
                <a:gd name="connsiteX3" fmla="*/ 346487 w 822735"/>
                <a:gd name="connsiteY3" fmla="*/ 61914 h 581025"/>
                <a:gd name="connsiteX4" fmla="*/ 751298 w 822735"/>
                <a:gd name="connsiteY4" fmla="*/ 0 h 581025"/>
                <a:gd name="connsiteX0" fmla="*/ 822735 w 822735"/>
                <a:gd name="connsiteY0" fmla="*/ 581025 h 581025"/>
                <a:gd name="connsiteX1" fmla="*/ 60735 w 822735"/>
                <a:gd name="connsiteY1" fmla="*/ 219075 h 581025"/>
                <a:gd name="connsiteX2" fmla="*/ 108361 w 822735"/>
                <a:gd name="connsiteY2" fmla="*/ 114299 h 581025"/>
                <a:gd name="connsiteX3" fmla="*/ 346487 w 822735"/>
                <a:gd name="connsiteY3" fmla="*/ 61914 h 581025"/>
                <a:gd name="connsiteX4" fmla="*/ 751298 w 822735"/>
                <a:gd name="connsiteY4" fmla="*/ 0 h 581025"/>
                <a:gd name="connsiteX0" fmla="*/ 822735 w 822735"/>
                <a:gd name="connsiteY0" fmla="*/ 581025 h 581025"/>
                <a:gd name="connsiteX1" fmla="*/ 60735 w 822735"/>
                <a:gd name="connsiteY1" fmla="*/ 219075 h 581025"/>
                <a:gd name="connsiteX2" fmla="*/ 108361 w 822735"/>
                <a:gd name="connsiteY2" fmla="*/ 114299 h 581025"/>
                <a:gd name="connsiteX3" fmla="*/ 346487 w 822735"/>
                <a:gd name="connsiteY3" fmla="*/ 61914 h 581025"/>
                <a:gd name="connsiteX4" fmla="*/ 751298 w 822735"/>
                <a:gd name="connsiteY4" fmla="*/ 0 h 581025"/>
                <a:gd name="connsiteX0" fmla="*/ 822735 w 822735"/>
                <a:gd name="connsiteY0" fmla="*/ 581025 h 581025"/>
                <a:gd name="connsiteX1" fmla="*/ 60735 w 822735"/>
                <a:gd name="connsiteY1" fmla="*/ 219075 h 581025"/>
                <a:gd name="connsiteX2" fmla="*/ 108361 w 822735"/>
                <a:gd name="connsiteY2" fmla="*/ 114299 h 581025"/>
                <a:gd name="connsiteX3" fmla="*/ 346487 w 822735"/>
                <a:gd name="connsiteY3" fmla="*/ 61914 h 581025"/>
                <a:gd name="connsiteX4" fmla="*/ 751298 w 822735"/>
                <a:gd name="connsiteY4" fmla="*/ 0 h 581025"/>
                <a:gd name="connsiteX0" fmla="*/ 822735 w 822735"/>
                <a:gd name="connsiteY0" fmla="*/ 581025 h 581025"/>
                <a:gd name="connsiteX1" fmla="*/ 60735 w 822735"/>
                <a:gd name="connsiteY1" fmla="*/ 219075 h 581025"/>
                <a:gd name="connsiteX2" fmla="*/ 108361 w 822735"/>
                <a:gd name="connsiteY2" fmla="*/ 114299 h 581025"/>
                <a:gd name="connsiteX3" fmla="*/ 346487 w 822735"/>
                <a:gd name="connsiteY3" fmla="*/ 61914 h 581025"/>
                <a:gd name="connsiteX4" fmla="*/ 751298 w 822735"/>
                <a:gd name="connsiteY4" fmla="*/ 0 h 581025"/>
                <a:gd name="connsiteX0" fmla="*/ 822735 w 822735"/>
                <a:gd name="connsiteY0" fmla="*/ 585788 h 585788"/>
                <a:gd name="connsiteX1" fmla="*/ 60735 w 822735"/>
                <a:gd name="connsiteY1" fmla="*/ 223838 h 585788"/>
                <a:gd name="connsiteX2" fmla="*/ 108361 w 822735"/>
                <a:gd name="connsiteY2" fmla="*/ 119062 h 585788"/>
                <a:gd name="connsiteX3" fmla="*/ 346487 w 822735"/>
                <a:gd name="connsiteY3" fmla="*/ 66677 h 585788"/>
                <a:gd name="connsiteX4" fmla="*/ 737011 w 822735"/>
                <a:gd name="connsiteY4" fmla="*/ 0 h 585788"/>
                <a:gd name="connsiteX0" fmla="*/ 822735 w 822735"/>
                <a:gd name="connsiteY0" fmla="*/ 585788 h 585788"/>
                <a:gd name="connsiteX1" fmla="*/ 60735 w 822735"/>
                <a:gd name="connsiteY1" fmla="*/ 223838 h 585788"/>
                <a:gd name="connsiteX2" fmla="*/ 108361 w 822735"/>
                <a:gd name="connsiteY2" fmla="*/ 119062 h 585788"/>
                <a:gd name="connsiteX3" fmla="*/ 346487 w 822735"/>
                <a:gd name="connsiteY3" fmla="*/ 71440 h 585788"/>
                <a:gd name="connsiteX4" fmla="*/ 737011 w 822735"/>
                <a:gd name="connsiteY4" fmla="*/ 0 h 585788"/>
                <a:gd name="connsiteX0" fmla="*/ 822735 w 822735"/>
                <a:gd name="connsiteY0" fmla="*/ 585788 h 585788"/>
                <a:gd name="connsiteX1" fmla="*/ 60735 w 822735"/>
                <a:gd name="connsiteY1" fmla="*/ 223838 h 585788"/>
                <a:gd name="connsiteX2" fmla="*/ 108361 w 822735"/>
                <a:gd name="connsiteY2" fmla="*/ 119062 h 585788"/>
                <a:gd name="connsiteX3" fmla="*/ 346487 w 822735"/>
                <a:gd name="connsiteY3" fmla="*/ 71440 h 585788"/>
                <a:gd name="connsiteX4" fmla="*/ 737011 w 822735"/>
                <a:gd name="connsiteY4" fmla="*/ 0 h 585788"/>
                <a:gd name="connsiteX0" fmla="*/ 822735 w 822735"/>
                <a:gd name="connsiteY0" fmla="*/ 585788 h 585788"/>
                <a:gd name="connsiteX1" fmla="*/ 60735 w 822735"/>
                <a:gd name="connsiteY1" fmla="*/ 223838 h 585788"/>
                <a:gd name="connsiteX2" fmla="*/ 108361 w 822735"/>
                <a:gd name="connsiteY2" fmla="*/ 119062 h 585788"/>
                <a:gd name="connsiteX3" fmla="*/ 346487 w 822735"/>
                <a:gd name="connsiteY3" fmla="*/ 71440 h 585788"/>
                <a:gd name="connsiteX4" fmla="*/ 737011 w 822735"/>
                <a:gd name="connsiteY4" fmla="*/ 0 h 585788"/>
                <a:gd name="connsiteX0" fmla="*/ 819233 w 819233"/>
                <a:gd name="connsiteY0" fmla="*/ 585788 h 585788"/>
                <a:gd name="connsiteX1" fmla="*/ 57233 w 819233"/>
                <a:gd name="connsiteY1" fmla="*/ 223838 h 585788"/>
                <a:gd name="connsiteX2" fmla="*/ 104859 w 819233"/>
                <a:gd name="connsiteY2" fmla="*/ 119062 h 585788"/>
                <a:gd name="connsiteX3" fmla="*/ 342985 w 819233"/>
                <a:gd name="connsiteY3" fmla="*/ 71440 h 585788"/>
                <a:gd name="connsiteX4" fmla="*/ 733509 w 819233"/>
                <a:gd name="connsiteY4" fmla="*/ 0 h 585788"/>
                <a:gd name="connsiteX0" fmla="*/ 793649 w 793649"/>
                <a:gd name="connsiteY0" fmla="*/ 585788 h 585788"/>
                <a:gd name="connsiteX1" fmla="*/ 69749 w 793649"/>
                <a:gd name="connsiteY1" fmla="*/ 247651 h 585788"/>
                <a:gd name="connsiteX2" fmla="*/ 79275 w 793649"/>
                <a:gd name="connsiteY2" fmla="*/ 119062 h 585788"/>
                <a:gd name="connsiteX3" fmla="*/ 317401 w 793649"/>
                <a:gd name="connsiteY3" fmla="*/ 71440 h 585788"/>
                <a:gd name="connsiteX4" fmla="*/ 707925 w 793649"/>
                <a:gd name="connsiteY4" fmla="*/ 0 h 585788"/>
                <a:gd name="connsiteX0" fmla="*/ 785668 w 785668"/>
                <a:gd name="connsiteY0" fmla="*/ 585788 h 585788"/>
                <a:gd name="connsiteX1" fmla="*/ 61768 w 785668"/>
                <a:gd name="connsiteY1" fmla="*/ 247651 h 585788"/>
                <a:gd name="connsiteX2" fmla="*/ 71294 w 785668"/>
                <a:gd name="connsiteY2" fmla="*/ 119062 h 585788"/>
                <a:gd name="connsiteX3" fmla="*/ 309420 w 785668"/>
                <a:gd name="connsiteY3" fmla="*/ 71440 h 585788"/>
                <a:gd name="connsiteX4" fmla="*/ 699944 w 785668"/>
                <a:gd name="connsiteY4" fmla="*/ 0 h 585788"/>
                <a:gd name="connsiteX0" fmla="*/ 785668 w 785668"/>
                <a:gd name="connsiteY0" fmla="*/ 585788 h 585788"/>
                <a:gd name="connsiteX1" fmla="*/ 61768 w 785668"/>
                <a:gd name="connsiteY1" fmla="*/ 247651 h 585788"/>
                <a:gd name="connsiteX2" fmla="*/ 71294 w 785668"/>
                <a:gd name="connsiteY2" fmla="*/ 119062 h 585788"/>
                <a:gd name="connsiteX3" fmla="*/ 309420 w 785668"/>
                <a:gd name="connsiteY3" fmla="*/ 71440 h 585788"/>
                <a:gd name="connsiteX4" fmla="*/ 699944 w 785668"/>
                <a:gd name="connsiteY4" fmla="*/ 0 h 585788"/>
                <a:gd name="connsiteX0" fmla="*/ 785668 w 785668"/>
                <a:gd name="connsiteY0" fmla="*/ 585788 h 585788"/>
                <a:gd name="connsiteX1" fmla="*/ 61768 w 785668"/>
                <a:gd name="connsiteY1" fmla="*/ 247651 h 585788"/>
                <a:gd name="connsiteX2" fmla="*/ 71294 w 785668"/>
                <a:gd name="connsiteY2" fmla="*/ 119062 h 585788"/>
                <a:gd name="connsiteX3" fmla="*/ 309420 w 785668"/>
                <a:gd name="connsiteY3" fmla="*/ 71440 h 585788"/>
                <a:gd name="connsiteX4" fmla="*/ 699944 w 785668"/>
                <a:gd name="connsiteY4" fmla="*/ 0 h 585788"/>
                <a:gd name="connsiteX0" fmla="*/ 676130 w 699944"/>
                <a:gd name="connsiteY0" fmla="*/ 557213 h 557213"/>
                <a:gd name="connsiteX1" fmla="*/ 61768 w 699944"/>
                <a:gd name="connsiteY1" fmla="*/ 247651 h 557213"/>
                <a:gd name="connsiteX2" fmla="*/ 71294 w 699944"/>
                <a:gd name="connsiteY2" fmla="*/ 119062 h 557213"/>
                <a:gd name="connsiteX3" fmla="*/ 309420 w 699944"/>
                <a:gd name="connsiteY3" fmla="*/ 71440 h 557213"/>
                <a:gd name="connsiteX4" fmla="*/ 699944 w 699944"/>
                <a:gd name="connsiteY4" fmla="*/ 0 h 557213"/>
                <a:gd name="connsiteX0" fmla="*/ 676130 w 699944"/>
                <a:gd name="connsiteY0" fmla="*/ 557213 h 557213"/>
                <a:gd name="connsiteX1" fmla="*/ 61768 w 699944"/>
                <a:gd name="connsiteY1" fmla="*/ 247651 h 557213"/>
                <a:gd name="connsiteX2" fmla="*/ 71294 w 699944"/>
                <a:gd name="connsiteY2" fmla="*/ 119062 h 557213"/>
                <a:gd name="connsiteX3" fmla="*/ 314182 w 699944"/>
                <a:gd name="connsiteY3" fmla="*/ 78583 h 557213"/>
                <a:gd name="connsiteX4" fmla="*/ 699944 w 699944"/>
                <a:gd name="connsiteY4" fmla="*/ 0 h 557213"/>
                <a:gd name="connsiteX0" fmla="*/ 676130 w 699944"/>
                <a:gd name="connsiteY0" fmla="*/ 557213 h 557213"/>
                <a:gd name="connsiteX1" fmla="*/ 61768 w 699944"/>
                <a:gd name="connsiteY1" fmla="*/ 247651 h 557213"/>
                <a:gd name="connsiteX2" fmla="*/ 71294 w 699944"/>
                <a:gd name="connsiteY2" fmla="*/ 119062 h 557213"/>
                <a:gd name="connsiteX3" fmla="*/ 314182 w 699944"/>
                <a:gd name="connsiteY3" fmla="*/ 78583 h 557213"/>
                <a:gd name="connsiteX4" fmla="*/ 699944 w 699944"/>
                <a:gd name="connsiteY4" fmla="*/ 0 h 557213"/>
                <a:gd name="connsiteX0" fmla="*/ 676130 w 699944"/>
                <a:gd name="connsiteY0" fmla="*/ 557213 h 557213"/>
                <a:gd name="connsiteX1" fmla="*/ 61768 w 699944"/>
                <a:gd name="connsiteY1" fmla="*/ 247651 h 557213"/>
                <a:gd name="connsiteX2" fmla="*/ 71294 w 699944"/>
                <a:gd name="connsiteY2" fmla="*/ 119062 h 557213"/>
                <a:gd name="connsiteX3" fmla="*/ 314182 w 699944"/>
                <a:gd name="connsiteY3" fmla="*/ 78583 h 557213"/>
                <a:gd name="connsiteX4" fmla="*/ 699944 w 699944"/>
                <a:gd name="connsiteY4" fmla="*/ 0 h 557213"/>
                <a:gd name="connsiteX0" fmla="*/ 676130 w 707087"/>
                <a:gd name="connsiteY0" fmla="*/ 569120 h 569120"/>
                <a:gd name="connsiteX1" fmla="*/ 61768 w 707087"/>
                <a:gd name="connsiteY1" fmla="*/ 259558 h 569120"/>
                <a:gd name="connsiteX2" fmla="*/ 71294 w 707087"/>
                <a:gd name="connsiteY2" fmla="*/ 130969 h 569120"/>
                <a:gd name="connsiteX3" fmla="*/ 314182 w 707087"/>
                <a:gd name="connsiteY3" fmla="*/ 90490 h 569120"/>
                <a:gd name="connsiteX4" fmla="*/ 707087 w 707087"/>
                <a:gd name="connsiteY4" fmla="*/ 0 h 569120"/>
                <a:gd name="connsiteX0" fmla="*/ 676130 w 707087"/>
                <a:gd name="connsiteY0" fmla="*/ 569120 h 569120"/>
                <a:gd name="connsiteX1" fmla="*/ 61768 w 707087"/>
                <a:gd name="connsiteY1" fmla="*/ 259558 h 569120"/>
                <a:gd name="connsiteX2" fmla="*/ 71294 w 707087"/>
                <a:gd name="connsiteY2" fmla="*/ 130969 h 569120"/>
                <a:gd name="connsiteX3" fmla="*/ 314182 w 707087"/>
                <a:gd name="connsiteY3" fmla="*/ 90490 h 569120"/>
                <a:gd name="connsiteX4" fmla="*/ 707087 w 707087"/>
                <a:gd name="connsiteY4" fmla="*/ 0 h 569120"/>
                <a:gd name="connsiteX0" fmla="*/ 676130 w 707087"/>
                <a:gd name="connsiteY0" fmla="*/ 569120 h 569120"/>
                <a:gd name="connsiteX1" fmla="*/ 61768 w 707087"/>
                <a:gd name="connsiteY1" fmla="*/ 259558 h 569120"/>
                <a:gd name="connsiteX2" fmla="*/ 71294 w 707087"/>
                <a:gd name="connsiteY2" fmla="*/ 130969 h 569120"/>
                <a:gd name="connsiteX3" fmla="*/ 314182 w 707087"/>
                <a:gd name="connsiteY3" fmla="*/ 90490 h 569120"/>
                <a:gd name="connsiteX4" fmla="*/ 707087 w 707087"/>
                <a:gd name="connsiteY4" fmla="*/ 0 h 569120"/>
                <a:gd name="connsiteX0" fmla="*/ 675169 w 706126"/>
                <a:gd name="connsiteY0" fmla="*/ 569120 h 569120"/>
                <a:gd name="connsiteX1" fmla="*/ 60807 w 706126"/>
                <a:gd name="connsiteY1" fmla="*/ 259558 h 569120"/>
                <a:gd name="connsiteX2" fmla="*/ 72714 w 706126"/>
                <a:gd name="connsiteY2" fmla="*/ 121444 h 569120"/>
                <a:gd name="connsiteX3" fmla="*/ 313221 w 706126"/>
                <a:gd name="connsiteY3" fmla="*/ 90490 h 569120"/>
                <a:gd name="connsiteX4" fmla="*/ 706126 w 706126"/>
                <a:gd name="connsiteY4" fmla="*/ 0 h 569120"/>
                <a:gd name="connsiteX0" fmla="*/ 675169 w 706126"/>
                <a:gd name="connsiteY0" fmla="*/ 569120 h 569120"/>
                <a:gd name="connsiteX1" fmla="*/ 60807 w 706126"/>
                <a:gd name="connsiteY1" fmla="*/ 259558 h 569120"/>
                <a:gd name="connsiteX2" fmla="*/ 72714 w 706126"/>
                <a:gd name="connsiteY2" fmla="*/ 121444 h 569120"/>
                <a:gd name="connsiteX3" fmla="*/ 313221 w 706126"/>
                <a:gd name="connsiteY3" fmla="*/ 90490 h 569120"/>
                <a:gd name="connsiteX4" fmla="*/ 706126 w 706126"/>
                <a:gd name="connsiteY4" fmla="*/ 0 h 569120"/>
                <a:gd name="connsiteX0" fmla="*/ 675169 w 706126"/>
                <a:gd name="connsiteY0" fmla="*/ 569120 h 569120"/>
                <a:gd name="connsiteX1" fmla="*/ 60807 w 706126"/>
                <a:gd name="connsiteY1" fmla="*/ 259558 h 569120"/>
                <a:gd name="connsiteX2" fmla="*/ 72714 w 706126"/>
                <a:gd name="connsiteY2" fmla="*/ 121444 h 569120"/>
                <a:gd name="connsiteX3" fmla="*/ 313221 w 706126"/>
                <a:gd name="connsiteY3" fmla="*/ 90490 h 569120"/>
                <a:gd name="connsiteX4" fmla="*/ 706126 w 706126"/>
                <a:gd name="connsiteY4" fmla="*/ 0 h 569120"/>
                <a:gd name="connsiteX0" fmla="*/ 675169 w 706126"/>
                <a:gd name="connsiteY0" fmla="*/ 569120 h 569120"/>
                <a:gd name="connsiteX1" fmla="*/ 60807 w 706126"/>
                <a:gd name="connsiteY1" fmla="*/ 259558 h 569120"/>
                <a:gd name="connsiteX2" fmla="*/ 72714 w 706126"/>
                <a:gd name="connsiteY2" fmla="*/ 121444 h 569120"/>
                <a:gd name="connsiteX3" fmla="*/ 303696 w 706126"/>
                <a:gd name="connsiteY3" fmla="*/ 76203 h 569120"/>
                <a:gd name="connsiteX4" fmla="*/ 706126 w 706126"/>
                <a:gd name="connsiteY4" fmla="*/ 0 h 569120"/>
                <a:gd name="connsiteX0" fmla="*/ 675169 w 706126"/>
                <a:gd name="connsiteY0" fmla="*/ 569120 h 569120"/>
                <a:gd name="connsiteX1" fmla="*/ 60807 w 706126"/>
                <a:gd name="connsiteY1" fmla="*/ 259558 h 569120"/>
                <a:gd name="connsiteX2" fmla="*/ 72714 w 706126"/>
                <a:gd name="connsiteY2" fmla="*/ 121444 h 569120"/>
                <a:gd name="connsiteX3" fmla="*/ 303696 w 706126"/>
                <a:gd name="connsiteY3" fmla="*/ 76203 h 569120"/>
                <a:gd name="connsiteX4" fmla="*/ 706126 w 706126"/>
                <a:gd name="connsiteY4" fmla="*/ 0 h 569120"/>
                <a:gd name="connsiteX0" fmla="*/ 675169 w 706126"/>
                <a:gd name="connsiteY0" fmla="*/ 569120 h 569120"/>
                <a:gd name="connsiteX1" fmla="*/ 60807 w 706126"/>
                <a:gd name="connsiteY1" fmla="*/ 259558 h 569120"/>
                <a:gd name="connsiteX2" fmla="*/ 72714 w 706126"/>
                <a:gd name="connsiteY2" fmla="*/ 121444 h 569120"/>
                <a:gd name="connsiteX3" fmla="*/ 303696 w 706126"/>
                <a:gd name="connsiteY3" fmla="*/ 76203 h 569120"/>
                <a:gd name="connsiteX4" fmla="*/ 706126 w 706126"/>
                <a:gd name="connsiteY4" fmla="*/ 0 h 569120"/>
                <a:gd name="connsiteX0" fmla="*/ 675169 w 706126"/>
                <a:gd name="connsiteY0" fmla="*/ 569120 h 569120"/>
                <a:gd name="connsiteX1" fmla="*/ 60807 w 706126"/>
                <a:gd name="connsiteY1" fmla="*/ 259558 h 569120"/>
                <a:gd name="connsiteX2" fmla="*/ 72714 w 706126"/>
                <a:gd name="connsiteY2" fmla="*/ 121444 h 569120"/>
                <a:gd name="connsiteX3" fmla="*/ 303696 w 706126"/>
                <a:gd name="connsiteY3" fmla="*/ 76203 h 569120"/>
                <a:gd name="connsiteX4" fmla="*/ 706126 w 706126"/>
                <a:gd name="connsiteY4" fmla="*/ 0 h 569120"/>
                <a:gd name="connsiteX0" fmla="*/ 672415 w 703372"/>
                <a:gd name="connsiteY0" fmla="*/ 569120 h 569120"/>
                <a:gd name="connsiteX1" fmla="*/ 58053 w 703372"/>
                <a:gd name="connsiteY1" fmla="*/ 259558 h 569120"/>
                <a:gd name="connsiteX2" fmla="*/ 77104 w 703372"/>
                <a:gd name="connsiteY2" fmla="*/ 126207 h 569120"/>
                <a:gd name="connsiteX3" fmla="*/ 300942 w 703372"/>
                <a:gd name="connsiteY3" fmla="*/ 76203 h 569120"/>
                <a:gd name="connsiteX4" fmla="*/ 703372 w 703372"/>
                <a:gd name="connsiteY4" fmla="*/ 0 h 569120"/>
                <a:gd name="connsiteX0" fmla="*/ 672415 w 703372"/>
                <a:gd name="connsiteY0" fmla="*/ 569120 h 569120"/>
                <a:gd name="connsiteX1" fmla="*/ 58053 w 703372"/>
                <a:gd name="connsiteY1" fmla="*/ 259558 h 569120"/>
                <a:gd name="connsiteX2" fmla="*/ 77104 w 703372"/>
                <a:gd name="connsiteY2" fmla="*/ 126207 h 569120"/>
                <a:gd name="connsiteX3" fmla="*/ 300942 w 703372"/>
                <a:gd name="connsiteY3" fmla="*/ 76203 h 569120"/>
                <a:gd name="connsiteX4" fmla="*/ 703372 w 703372"/>
                <a:gd name="connsiteY4" fmla="*/ 0 h 569120"/>
                <a:gd name="connsiteX0" fmla="*/ 672415 w 703372"/>
                <a:gd name="connsiteY0" fmla="*/ 569120 h 569120"/>
                <a:gd name="connsiteX1" fmla="*/ 58053 w 703372"/>
                <a:gd name="connsiteY1" fmla="*/ 259558 h 569120"/>
                <a:gd name="connsiteX2" fmla="*/ 77104 w 703372"/>
                <a:gd name="connsiteY2" fmla="*/ 126207 h 569120"/>
                <a:gd name="connsiteX3" fmla="*/ 308086 w 703372"/>
                <a:gd name="connsiteY3" fmla="*/ 83347 h 569120"/>
                <a:gd name="connsiteX4" fmla="*/ 703372 w 703372"/>
                <a:gd name="connsiteY4" fmla="*/ 0 h 569120"/>
                <a:gd name="connsiteX0" fmla="*/ 673311 w 704268"/>
                <a:gd name="connsiteY0" fmla="*/ 569120 h 569120"/>
                <a:gd name="connsiteX1" fmla="*/ 58949 w 704268"/>
                <a:gd name="connsiteY1" fmla="*/ 259558 h 569120"/>
                <a:gd name="connsiteX2" fmla="*/ 75618 w 704268"/>
                <a:gd name="connsiteY2" fmla="*/ 123826 h 569120"/>
                <a:gd name="connsiteX3" fmla="*/ 308982 w 704268"/>
                <a:gd name="connsiteY3" fmla="*/ 83347 h 569120"/>
                <a:gd name="connsiteX4" fmla="*/ 704268 w 704268"/>
                <a:gd name="connsiteY4" fmla="*/ 0 h 569120"/>
                <a:gd name="connsiteX0" fmla="*/ 673311 w 704268"/>
                <a:gd name="connsiteY0" fmla="*/ 569120 h 569120"/>
                <a:gd name="connsiteX1" fmla="*/ 58949 w 704268"/>
                <a:gd name="connsiteY1" fmla="*/ 259558 h 569120"/>
                <a:gd name="connsiteX2" fmla="*/ 75618 w 704268"/>
                <a:gd name="connsiteY2" fmla="*/ 123826 h 569120"/>
                <a:gd name="connsiteX3" fmla="*/ 308982 w 704268"/>
                <a:gd name="connsiteY3" fmla="*/ 83347 h 569120"/>
                <a:gd name="connsiteX4" fmla="*/ 704268 w 704268"/>
                <a:gd name="connsiteY4" fmla="*/ 0 h 569120"/>
                <a:gd name="connsiteX0" fmla="*/ 678628 w 709585"/>
                <a:gd name="connsiteY0" fmla="*/ 569120 h 569120"/>
                <a:gd name="connsiteX1" fmla="*/ 64266 w 709585"/>
                <a:gd name="connsiteY1" fmla="*/ 259558 h 569120"/>
                <a:gd name="connsiteX2" fmla="*/ 80935 w 709585"/>
                <a:gd name="connsiteY2" fmla="*/ 123826 h 569120"/>
                <a:gd name="connsiteX3" fmla="*/ 314299 w 709585"/>
                <a:gd name="connsiteY3" fmla="*/ 83347 h 569120"/>
                <a:gd name="connsiteX4" fmla="*/ 709585 w 709585"/>
                <a:gd name="connsiteY4" fmla="*/ 0 h 569120"/>
                <a:gd name="connsiteX0" fmla="*/ 682562 w 713519"/>
                <a:gd name="connsiteY0" fmla="*/ 569120 h 569120"/>
                <a:gd name="connsiteX1" fmla="*/ 68200 w 713519"/>
                <a:gd name="connsiteY1" fmla="*/ 259558 h 569120"/>
                <a:gd name="connsiteX2" fmla="*/ 84869 w 713519"/>
                <a:gd name="connsiteY2" fmla="*/ 123826 h 569120"/>
                <a:gd name="connsiteX3" fmla="*/ 318233 w 713519"/>
                <a:gd name="connsiteY3" fmla="*/ 83347 h 569120"/>
                <a:gd name="connsiteX4" fmla="*/ 713519 w 713519"/>
                <a:gd name="connsiteY4" fmla="*/ 0 h 569120"/>
                <a:gd name="connsiteX0" fmla="*/ 678629 w 709586"/>
                <a:gd name="connsiteY0" fmla="*/ 569120 h 569120"/>
                <a:gd name="connsiteX1" fmla="*/ 64267 w 709586"/>
                <a:gd name="connsiteY1" fmla="*/ 259558 h 569120"/>
                <a:gd name="connsiteX2" fmla="*/ 80936 w 709586"/>
                <a:gd name="connsiteY2" fmla="*/ 123826 h 569120"/>
                <a:gd name="connsiteX3" fmla="*/ 314300 w 709586"/>
                <a:gd name="connsiteY3" fmla="*/ 83347 h 569120"/>
                <a:gd name="connsiteX4" fmla="*/ 709586 w 709586"/>
                <a:gd name="connsiteY4" fmla="*/ 0 h 569120"/>
                <a:gd name="connsiteX0" fmla="*/ 696653 w 727610"/>
                <a:gd name="connsiteY0" fmla="*/ 569120 h 569120"/>
                <a:gd name="connsiteX1" fmla="*/ 53716 w 727610"/>
                <a:gd name="connsiteY1" fmla="*/ 233364 h 569120"/>
                <a:gd name="connsiteX2" fmla="*/ 98960 w 727610"/>
                <a:gd name="connsiteY2" fmla="*/ 123826 h 569120"/>
                <a:gd name="connsiteX3" fmla="*/ 332324 w 727610"/>
                <a:gd name="connsiteY3" fmla="*/ 83347 h 569120"/>
                <a:gd name="connsiteX4" fmla="*/ 727610 w 727610"/>
                <a:gd name="connsiteY4" fmla="*/ 0 h 569120"/>
                <a:gd name="connsiteX0" fmla="*/ 679027 w 709984"/>
                <a:gd name="connsiteY0" fmla="*/ 569120 h 569120"/>
                <a:gd name="connsiteX1" fmla="*/ 36090 w 709984"/>
                <a:gd name="connsiteY1" fmla="*/ 233364 h 569120"/>
                <a:gd name="connsiteX2" fmla="*/ 81334 w 709984"/>
                <a:gd name="connsiteY2" fmla="*/ 123826 h 569120"/>
                <a:gd name="connsiteX3" fmla="*/ 314698 w 709984"/>
                <a:gd name="connsiteY3" fmla="*/ 83347 h 569120"/>
                <a:gd name="connsiteX4" fmla="*/ 709984 w 709984"/>
                <a:gd name="connsiteY4" fmla="*/ 0 h 569120"/>
                <a:gd name="connsiteX0" fmla="*/ 677668 w 708625"/>
                <a:gd name="connsiteY0" fmla="*/ 569120 h 569120"/>
                <a:gd name="connsiteX1" fmla="*/ 34731 w 708625"/>
                <a:gd name="connsiteY1" fmla="*/ 233364 h 569120"/>
                <a:gd name="connsiteX2" fmla="*/ 79975 w 708625"/>
                <a:gd name="connsiteY2" fmla="*/ 123826 h 569120"/>
                <a:gd name="connsiteX3" fmla="*/ 313339 w 708625"/>
                <a:gd name="connsiteY3" fmla="*/ 83347 h 569120"/>
                <a:gd name="connsiteX4" fmla="*/ 708625 w 708625"/>
                <a:gd name="connsiteY4" fmla="*/ 0 h 569120"/>
                <a:gd name="connsiteX0" fmla="*/ 676633 w 707590"/>
                <a:gd name="connsiteY0" fmla="*/ 569120 h 569120"/>
                <a:gd name="connsiteX1" fmla="*/ 33696 w 707590"/>
                <a:gd name="connsiteY1" fmla="*/ 233364 h 569120"/>
                <a:gd name="connsiteX2" fmla="*/ 78940 w 707590"/>
                <a:gd name="connsiteY2" fmla="*/ 123826 h 569120"/>
                <a:gd name="connsiteX3" fmla="*/ 312304 w 707590"/>
                <a:gd name="connsiteY3" fmla="*/ 83347 h 569120"/>
                <a:gd name="connsiteX4" fmla="*/ 707590 w 707590"/>
                <a:gd name="connsiteY4" fmla="*/ 0 h 569120"/>
                <a:gd name="connsiteX0" fmla="*/ 696441 w 727398"/>
                <a:gd name="connsiteY0" fmla="*/ 569120 h 569120"/>
                <a:gd name="connsiteX1" fmla="*/ 53504 w 727398"/>
                <a:gd name="connsiteY1" fmla="*/ 233364 h 569120"/>
                <a:gd name="connsiteX2" fmla="*/ 98748 w 727398"/>
                <a:gd name="connsiteY2" fmla="*/ 123826 h 569120"/>
                <a:gd name="connsiteX3" fmla="*/ 332112 w 727398"/>
                <a:gd name="connsiteY3" fmla="*/ 83347 h 569120"/>
                <a:gd name="connsiteX4" fmla="*/ 727398 w 727398"/>
                <a:gd name="connsiteY4" fmla="*/ 0 h 569120"/>
                <a:gd name="connsiteX0" fmla="*/ 708866 w 739823"/>
                <a:gd name="connsiteY0" fmla="*/ 569120 h 569120"/>
                <a:gd name="connsiteX1" fmla="*/ 65929 w 739823"/>
                <a:gd name="connsiteY1" fmla="*/ 233364 h 569120"/>
                <a:gd name="connsiteX2" fmla="*/ 111173 w 739823"/>
                <a:gd name="connsiteY2" fmla="*/ 123826 h 569120"/>
                <a:gd name="connsiteX3" fmla="*/ 344537 w 739823"/>
                <a:gd name="connsiteY3" fmla="*/ 83347 h 569120"/>
                <a:gd name="connsiteX4" fmla="*/ 739823 w 739823"/>
                <a:gd name="connsiteY4" fmla="*/ 0 h 569120"/>
                <a:gd name="connsiteX0" fmla="*/ 700305 w 731262"/>
                <a:gd name="connsiteY0" fmla="*/ 569120 h 569120"/>
                <a:gd name="connsiteX1" fmla="*/ 57368 w 731262"/>
                <a:gd name="connsiteY1" fmla="*/ 233364 h 569120"/>
                <a:gd name="connsiteX2" fmla="*/ 102612 w 731262"/>
                <a:gd name="connsiteY2" fmla="*/ 123826 h 569120"/>
                <a:gd name="connsiteX3" fmla="*/ 335976 w 731262"/>
                <a:gd name="connsiteY3" fmla="*/ 83347 h 569120"/>
                <a:gd name="connsiteX4" fmla="*/ 731262 w 731262"/>
                <a:gd name="connsiteY4" fmla="*/ 0 h 569120"/>
                <a:gd name="connsiteX0" fmla="*/ 685929 w 716886"/>
                <a:gd name="connsiteY0" fmla="*/ 569120 h 569120"/>
                <a:gd name="connsiteX1" fmla="*/ 42992 w 716886"/>
                <a:gd name="connsiteY1" fmla="*/ 233364 h 569120"/>
                <a:gd name="connsiteX2" fmla="*/ 88236 w 716886"/>
                <a:gd name="connsiteY2" fmla="*/ 123826 h 569120"/>
                <a:gd name="connsiteX3" fmla="*/ 321600 w 716886"/>
                <a:gd name="connsiteY3" fmla="*/ 83347 h 569120"/>
                <a:gd name="connsiteX4" fmla="*/ 716886 w 716886"/>
                <a:gd name="connsiteY4" fmla="*/ 0 h 569120"/>
                <a:gd name="connsiteX0" fmla="*/ 713637 w 744594"/>
                <a:gd name="connsiteY0" fmla="*/ 569120 h 569120"/>
                <a:gd name="connsiteX1" fmla="*/ 70700 w 744594"/>
                <a:gd name="connsiteY1" fmla="*/ 233364 h 569120"/>
                <a:gd name="connsiteX2" fmla="*/ 115944 w 744594"/>
                <a:gd name="connsiteY2" fmla="*/ 123826 h 569120"/>
                <a:gd name="connsiteX3" fmla="*/ 349308 w 744594"/>
                <a:gd name="connsiteY3" fmla="*/ 83347 h 569120"/>
                <a:gd name="connsiteX4" fmla="*/ 744594 w 744594"/>
                <a:gd name="connsiteY4" fmla="*/ 0 h 569120"/>
                <a:gd name="connsiteX0" fmla="*/ 733467 w 764424"/>
                <a:gd name="connsiteY0" fmla="*/ 569120 h 569120"/>
                <a:gd name="connsiteX1" fmla="*/ 90530 w 764424"/>
                <a:gd name="connsiteY1" fmla="*/ 233364 h 569120"/>
                <a:gd name="connsiteX2" fmla="*/ 135774 w 764424"/>
                <a:gd name="connsiteY2" fmla="*/ 123826 h 569120"/>
                <a:gd name="connsiteX3" fmla="*/ 369138 w 764424"/>
                <a:gd name="connsiteY3" fmla="*/ 83347 h 569120"/>
                <a:gd name="connsiteX4" fmla="*/ 764424 w 764424"/>
                <a:gd name="connsiteY4" fmla="*/ 0 h 569120"/>
                <a:gd name="connsiteX0" fmla="*/ 713638 w 744595"/>
                <a:gd name="connsiteY0" fmla="*/ 569120 h 569120"/>
                <a:gd name="connsiteX1" fmla="*/ 70701 w 744595"/>
                <a:gd name="connsiteY1" fmla="*/ 233364 h 569120"/>
                <a:gd name="connsiteX2" fmla="*/ 115945 w 744595"/>
                <a:gd name="connsiteY2" fmla="*/ 123826 h 569120"/>
                <a:gd name="connsiteX3" fmla="*/ 349309 w 744595"/>
                <a:gd name="connsiteY3" fmla="*/ 83347 h 569120"/>
                <a:gd name="connsiteX4" fmla="*/ 744595 w 744595"/>
                <a:gd name="connsiteY4" fmla="*/ 0 h 569120"/>
                <a:gd name="connsiteX0" fmla="*/ 685929 w 716886"/>
                <a:gd name="connsiteY0" fmla="*/ 569120 h 569120"/>
                <a:gd name="connsiteX1" fmla="*/ 42992 w 716886"/>
                <a:gd name="connsiteY1" fmla="*/ 233364 h 569120"/>
                <a:gd name="connsiteX2" fmla="*/ 88236 w 716886"/>
                <a:gd name="connsiteY2" fmla="*/ 123826 h 569120"/>
                <a:gd name="connsiteX3" fmla="*/ 321600 w 716886"/>
                <a:gd name="connsiteY3" fmla="*/ 83347 h 569120"/>
                <a:gd name="connsiteX4" fmla="*/ 716886 w 716886"/>
                <a:gd name="connsiteY4" fmla="*/ 0 h 569120"/>
                <a:gd name="connsiteX0" fmla="*/ 685929 w 716886"/>
                <a:gd name="connsiteY0" fmla="*/ 569120 h 569120"/>
                <a:gd name="connsiteX1" fmla="*/ 42992 w 716886"/>
                <a:gd name="connsiteY1" fmla="*/ 233364 h 569120"/>
                <a:gd name="connsiteX2" fmla="*/ 88236 w 716886"/>
                <a:gd name="connsiteY2" fmla="*/ 123826 h 569120"/>
                <a:gd name="connsiteX3" fmla="*/ 321600 w 716886"/>
                <a:gd name="connsiteY3" fmla="*/ 83347 h 569120"/>
                <a:gd name="connsiteX4" fmla="*/ 716886 w 716886"/>
                <a:gd name="connsiteY4" fmla="*/ 0 h 569120"/>
                <a:gd name="connsiteX0" fmla="*/ 690652 w 721609"/>
                <a:gd name="connsiteY0" fmla="*/ 569120 h 569120"/>
                <a:gd name="connsiteX1" fmla="*/ 47715 w 721609"/>
                <a:gd name="connsiteY1" fmla="*/ 233364 h 569120"/>
                <a:gd name="connsiteX2" fmla="*/ 52474 w 721609"/>
                <a:gd name="connsiteY2" fmla="*/ 228602 h 569120"/>
                <a:gd name="connsiteX3" fmla="*/ 92959 w 721609"/>
                <a:gd name="connsiteY3" fmla="*/ 123826 h 569120"/>
                <a:gd name="connsiteX4" fmla="*/ 326323 w 721609"/>
                <a:gd name="connsiteY4" fmla="*/ 83347 h 569120"/>
                <a:gd name="connsiteX5" fmla="*/ 721609 w 721609"/>
                <a:gd name="connsiteY5" fmla="*/ 0 h 569120"/>
                <a:gd name="connsiteX0" fmla="*/ 706144 w 737101"/>
                <a:gd name="connsiteY0" fmla="*/ 569120 h 569120"/>
                <a:gd name="connsiteX1" fmla="*/ 63207 w 737101"/>
                <a:gd name="connsiteY1" fmla="*/ 233364 h 569120"/>
                <a:gd name="connsiteX2" fmla="*/ 22722 w 737101"/>
                <a:gd name="connsiteY2" fmla="*/ 171452 h 569120"/>
                <a:gd name="connsiteX3" fmla="*/ 108451 w 737101"/>
                <a:gd name="connsiteY3" fmla="*/ 123826 h 569120"/>
                <a:gd name="connsiteX4" fmla="*/ 341815 w 737101"/>
                <a:gd name="connsiteY4" fmla="*/ 83347 h 569120"/>
                <a:gd name="connsiteX5" fmla="*/ 737101 w 737101"/>
                <a:gd name="connsiteY5" fmla="*/ 0 h 569120"/>
                <a:gd name="connsiteX0" fmla="*/ 695726 w 726683"/>
                <a:gd name="connsiteY0" fmla="*/ 569120 h 569120"/>
                <a:gd name="connsiteX1" fmla="*/ 74220 w 726683"/>
                <a:gd name="connsiteY1" fmla="*/ 245270 h 569120"/>
                <a:gd name="connsiteX2" fmla="*/ 12304 w 726683"/>
                <a:gd name="connsiteY2" fmla="*/ 171452 h 569120"/>
                <a:gd name="connsiteX3" fmla="*/ 98033 w 726683"/>
                <a:gd name="connsiteY3" fmla="*/ 123826 h 569120"/>
                <a:gd name="connsiteX4" fmla="*/ 331397 w 726683"/>
                <a:gd name="connsiteY4" fmla="*/ 83347 h 569120"/>
                <a:gd name="connsiteX5" fmla="*/ 726683 w 726683"/>
                <a:gd name="connsiteY5" fmla="*/ 0 h 569120"/>
                <a:gd name="connsiteX0" fmla="*/ 700147 w 731104"/>
                <a:gd name="connsiteY0" fmla="*/ 569120 h 569120"/>
                <a:gd name="connsiteX1" fmla="*/ 78641 w 731104"/>
                <a:gd name="connsiteY1" fmla="*/ 245270 h 569120"/>
                <a:gd name="connsiteX2" fmla="*/ 9581 w 731104"/>
                <a:gd name="connsiteY2" fmla="*/ 161927 h 569120"/>
                <a:gd name="connsiteX3" fmla="*/ 102454 w 731104"/>
                <a:gd name="connsiteY3" fmla="*/ 123826 h 569120"/>
                <a:gd name="connsiteX4" fmla="*/ 335818 w 731104"/>
                <a:gd name="connsiteY4" fmla="*/ 83347 h 569120"/>
                <a:gd name="connsiteX5" fmla="*/ 731104 w 731104"/>
                <a:gd name="connsiteY5" fmla="*/ 0 h 569120"/>
                <a:gd name="connsiteX0" fmla="*/ 700147 w 731104"/>
                <a:gd name="connsiteY0" fmla="*/ 569120 h 569120"/>
                <a:gd name="connsiteX1" fmla="*/ 78641 w 731104"/>
                <a:gd name="connsiteY1" fmla="*/ 245270 h 569120"/>
                <a:gd name="connsiteX2" fmla="*/ 9581 w 731104"/>
                <a:gd name="connsiteY2" fmla="*/ 161927 h 569120"/>
                <a:gd name="connsiteX3" fmla="*/ 102454 w 731104"/>
                <a:gd name="connsiteY3" fmla="*/ 123826 h 569120"/>
                <a:gd name="connsiteX4" fmla="*/ 335818 w 731104"/>
                <a:gd name="connsiteY4" fmla="*/ 83347 h 569120"/>
                <a:gd name="connsiteX5" fmla="*/ 731104 w 731104"/>
                <a:gd name="connsiteY5" fmla="*/ 0 h 569120"/>
                <a:gd name="connsiteX0" fmla="*/ 700147 w 731104"/>
                <a:gd name="connsiteY0" fmla="*/ 569120 h 569120"/>
                <a:gd name="connsiteX1" fmla="*/ 78641 w 731104"/>
                <a:gd name="connsiteY1" fmla="*/ 245270 h 569120"/>
                <a:gd name="connsiteX2" fmla="*/ 9581 w 731104"/>
                <a:gd name="connsiteY2" fmla="*/ 161927 h 569120"/>
                <a:gd name="connsiteX3" fmla="*/ 102454 w 731104"/>
                <a:gd name="connsiteY3" fmla="*/ 123826 h 569120"/>
                <a:gd name="connsiteX4" fmla="*/ 335818 w 731104"/>
                <a:gd name="connsiteY4" fmla="*/ 83347 h 569120"/>
                <a:gd name="connsiteX5" fmla="*/ 731104 w 731104"/>
                <a:gd name="connsiteY5" fmla="*/ 0 h 569120"/>
                <a:gd name="connsiteX0" fmla="*/ 690566 w 721523"/>
                <a:gd name="connsiteY0" fmla="*/ 569120 h 569120"/>
                <a:gd name="connsiteX1" fmla="*/ 69060 w 721523"/>
                <a:gd name="connsiteY1" fmla="*/ 245270 h 569120"/>
                <a:gd name="connsiteX2" fmla="*/ 0 w 721523"/>
                <a:gd name="connsiteY2" fmla="*/ 161927 h 569120"/>
                <a:gd name="connsiteX3" fmla="*/ 92873 w 721523"/>
                <a:gd name="connsiteY3" fmla="*/ 123826 h 569120"/>
                <a:gd name="connsiteX4" fmla="*/ 326237 w 721523"/>
                <a:gd name="connsiteY4" fmla="*/ 83347 h 569120"/>
                <a:gd name="connsiteX5" fmla="*/ 721523 w 721523"/>
                <a:gd name="connsiteY5" fmla="*/ 0 h 569120"/>
                <a:gd name="connsiteX0" fmla="*/ 690566 w 721523"/>
                <a:gd name="connsiteY0" fmla="*/ 569120 h 569120"/>
                <a:gd name="connsiteX1" fmla="*/ 69060 w 721523"/>
                <a:gd name="connsiteY1" fmla="*/ 245270 h 569120"/>
                <a:gd name="connsiteX2" fmla="*/ 0 w 721523"/>
                <a:gd name="connsiteY2" fmla="*/ 161927 h 569120"/>
                <a:gd name="connsiteX3" fmla="*/ 92873 w 721523"/>
                <a:gd name="connsiteY3" fmla="*/ 123826 h 569120"/>
                <a:gd name="connsiteX4" fmla="*/ 326237 w 721523"/>
                <a:gd name="connsiteY4" fmla="*/ 83347 h 569120"/>
                <a:gd name="connsiteX5" fmla="*/ 721523 w 721523"/>
                <a:gd name="connsiteY5" fmla="*/ 0 h 569120"/>
                <a:gd name="connsiteX0" fmla="*/ 690566 w 721523"/>
                <a:gd name="connsiteY0" fmla="*/ 569120 h 569120"/>
                <a:gd name="connsiteX1" fmla="*/ 69060 w 721523"/>
                <a:gd name="connsiteY1" fmla="*/ 245270 h 569120"/>
                <a:gd name="connsiteX2" fmla="*/ 0 w 721523"/>
                <a:gd name="connsiteY2" fmla="*/ 161927 h 569120"/>
                <a:gd name="connsiteX3" fmla="*/ 92873 w 721523"/>
                <a:gd name="connsiteY3" fmla="*/ 123826 h 569120"/>
                <a:gd name="connsiteX4" fmla="*/ 326237 w 721523"/>
                <a:gd name="connsiteY4" fmla="*/ 83347 h 569120"/>
                <a:gd name="connsiteX5" fmla="*/ 721523 w 721523"/>
                <a:gd name="connsiteY5" fmla="*/ 0 h 569120"/>
                <a:gd name="connsiteX0" fmla="*/ 690566 w 721523"/>
                <a:gd name="connsiteY0" fmla="*/ 569120 h 569120"/>
                <a:gd name="connsiteX1" fmla="*/ 69060 w 721523"/>
                <a:gd name="connsiteY1" fmla="*/ 245270 h 569120"/>
                <a:gd name="connsiteX2" fmla="*/ 0 w 721523"/>
                <a:gd name="connsiteY2" fmla="*/ 161927 h 569120"/>
                <a:gd name="connsiteX3" fmla="*/ 92873 w 721523"/>
                <a:gd name="connsiteY3" fmla="*/ 123826 h 569120"/>
                <a:gd name="connsiteX4" fmla="*/ 326237 w 721523"/>
                <a:gd name="connsiteY4" fmla="*/ 83347 h 569120"/>
                <a:gd name="connsiteX5" fmla="*/ 721523 w 721523"/>
                <a:gd name="connsiteY5" fmla="*/ 0 h 569120"/>
                <a:gd name="connsiteX0" fmla="*/ 690566 w 721523"/>
                <a:gd name="connsiteY0" fmla="*/ 569120 h 569120"/>
                <a:gd name="connsiteX1" fmla="*/ 69060 w 721523"/>
                <a:gd name="connsiteY1" fmla="*/ 245270 h 569120"/>
                <a:gd name="connsiteX2" fmla="*/ 0 w 721523"/>
                <a:gd name="connsiteY2" fmla="*/ 161927 h 569120"/>
                <a:gd name="connsiteX3" fmla="*/ 92873 w 721523"/>
                <a:gd name="connsiteY3" fmla="*/ 123826 h 569120"/>
                <a:gd name="connsiteX4" fmla="*/ 326237 w 721523"/>
                <a:gd name="connsiteY4" fmla="*/ 83347 h 569120"/>
                <a:gd name="connsiteX5" fmla="*/ 721523 w 721523"/>
                <a:gd name="connsiteY5" fmla="*/ 0 h 569120"/>
                <a:gd name="connsiteX0" fmla="*/ 690566 w 721523"/>
                <a:gd name="connsiteY0" fmla="*/ 569120 h 569120"/>
                <a:gd name="connsiteX1" fmla="*/ 69060 w 721523"/>
                <a:gd name="connsiteY1" fmla="*/ 245270 h 569120"/>
                <a:gd name="connsiteX2" fmla="*/ 0 w 721523"/>
                <a:gd name="connsiteY2" fmla="*/ 161927 h 569120"/>
                <a:gd name="connsiteX3" fmla="*/ 92873 w 721523"/>
                <a:gd name="connsiteY3" fmla="*/ 123826 h 569120"/>
                <a:gd name="connsiteX4" fmla="*/ 326237 w 721523"/>
                <a:gd name="connsiteY4" fmla="*/ 83347 h 569120"/>
                <a:gd name="connsiteX5" fmla="*/ 721523 w 721523"/>
                <a:gd name="connsiteY5" fmla="*/ 0 h 569120"/>
                <a:gd name="connsiteX0" fmla="*/ 690566 w 721523"/>
                <a:gd name="connsiteY0" fmla="*/ 569120 h 569120"/>
                <a:gd name="connsiteX1" fmla="*/ 69060 w 721523"/>
                <a:gd name="connsiteY1" fmla="*/ 245270 h 569120"/>
                <a:gd name="connsiteX2" fmla="*/ 0 w 721523"/>
                <a:gd name="connsiteY2" fmla="*/ 161927 h 569120"/>
                <a:gd name="connsiteX3" fmla="*/ 92873 w 721523"/>
                <a:gd name="connsiteY3" fmla="*/ 123826 h 569120"/>
                <a:gd name="connsiteX4" fmla="*/ 326237 w 721523"/>
                <a:gd name="connsiteY4" fmla="*/ 83347 h 569120"/>
                <a:gd name="connsiteX5" fmla="*/ 721523 w 721523"/>
                <a:gd name="connsiteY5" fmla="*/ 0 h 569120"/>
                <a:gd name="connsiteX0" fmla="*/ 695328 w 726285"/>
                <a:gd name="connsiteY0" fmla="*/ 569120 h 569120"/>
                <a:gd name="connsiteX1" fmla="*/ 73822 w 726285"/>
                <a:gd name="connsiteY1" fmla="*/ 245270 h 569120"/>
                <a:gd name="connsiteX2" fmla="*/ 0 w 726285"/>
                <a:gd name="connsiteY2" fmla="*/ 166690 h 569120"/>
                <a:gd name="connsiteX3" fmla="*/ 97635 w 726285"/>
                <a:gd name="connsiteY3" fmla="*/ 123826 h 569120"/>
                <a:gd name="connsiteX4" fmla="*/ 330999 w 726285"/>
                <a:gd name="connsiteY4" fmla="*/ 83347 h 569120"/>
                <a:gd name="connsiteX5" fmla="*/ 726285 w 726285"/>
                <a:gd name="connsiteY5" fmla="*/ 0 h 569120"/>
                <a:gd name="connsiteX0" fmla="*/ 695328 w 726285"/>
                <a:gd name="connsiteY0" fmla="*/ 569120 h 569120"/>
                <a:gd name="connsiteX1" fmla="*/ 102397 w 726285"/>
                <a:gd name="connsiteY1" fmla="*/ 264320 h 569120"/>
                <a:gd name="connsiteX2" fmla="*/ 0 w 726285"/>
                <a:gd name="connsiteY2" fmla="*/ 166690 h 569120"/>
                <a:gd name="connsiteX3" fmla="*/ 97635 w 726285"/>
                <a:gd name="connsiteY3" fmla="*/ 123826 h 569120"/>
                <a:gd name="connsiteX4" fmla="*/ 330999 w 726285"/>
                <a:gd name="connsiteY4" fmla="*/ 83347 h 569120"/>
                <a:gd name="connsiteX5" fmla="*/ 726285 w 726285"/>
                <a:gd name="connsiteY5" fmla="*/ 0 h 569120"/>
                <a:gd name="connsiteX0" fmla="*/ 695328 w 726285"/>
                <a:gd name="connsiteY0" fmla="*/ 569120 h 569120"/>
                <a:gd name="connsiteX1" fmla="*/ 102397 w 726285"/>
                <a:gd name="connsiteY1" fmla="*/ 264320 h 569120"/>
                <a:gd name="connsiteX2" fmla="*/ 0 w 726285"/>
                <a:gd name="connsiteY2" fmla="*/ 166690 h 569120"/>
                <a:gd name="connsiteX3" fmla="*/ 97635 w 726285"/>
                <a:gd name="connsiteY3" fmla="*/ 123826 h 569120"/>
                <a:gd name="connsiteX4" fmla="*/ 330999 w 726285"/>
                <a:gd name="connsiteY4" fmla="*/ 83347 h 569120"/>
                <a:gd name="connsiteX5" fmla="*/ 726285 w 726285"/>
                <a:gd name="connsiteY5" fmla="*/ 0 h 569120"/>
                <a:gd name="connsiteX0" fmla="*/ 678659 w 726285"/>
                <a:gd name="connsiteY0" fmla="*/ 552451 h 552451"/>
                <a:gd name="connsiteX1" fmla="*/ 102397 w 726285"/>
                <a:gd name="connsiteY1" fmla="*/ 264320 h 552451"/>
                <a:gd name="connsiteX2" fmla="*/ 0 w 726285"/>
                <a:gd name="connsiteY2" fmla="*/ 166690 h 552451"/>
                <a:gd name="connsiteX3" fmla="*/ 97635 w 726285"/>
                <a:gd name="connsiteY3" fmla="*/ 123826 h 552451"/>
                <a:gd name="connsiteX4" fmla="*/ 330999 w 726285"/>
                <a:gd name="connsiteY4" fmla="*/ 83347 h 552451"/>
                <a:gd name="connsiteX5" fmla="*/ 726285 w 726285"/>
                <a:gd name="connsiteY5" fmla="*/ 0 h 552451"/>
                <a:gd name="connsiteX0" fmla="*/ 678659 w 726958"/>
                <a:gd name="connsiteY0" fmla="*/ 552451 h 564921"/>
                <a:gd name="connsiteX1" fmla="*/ 685801 w 726958"/>
                <a:gd name="connsiteY1" fmla="*/ 540547 h 564921"/>
                <a:gd name="connsiteX2" fmla="*/ 102397 w 726958"/>
                <a:gd name="connsiteY2" fmla="*/ 264320 h 564921"/>
                <a:gd name="connsiteX3" fmla="*/ 0 w 726958"/>
                <a:gd name="connsiteY3" fmla="*/ 166690 h 564921"/>
                <a:gd name="connsiteX4" fmla="*/ 97635 w 726958"/>
                <a:gd name="connsiteY4" fmla="*/ 123826 h 564921"/>
                <a:gd name="connsiteX5" fmla="*/ 330999 w 726958"/>
                <a:gd name="connsiteY5" fmla="*/ 83347 h 564921"/>
                <a:gd name="connsiteX6" fmla="*/ 726285 w 726958"/>
                <a:gd name="connsiteY6" fmla="*/ 0 h 564921"/>
                <a:gd name="connsiteX0" fmla="*/ 678659 w 726285"/>
                <a:gd name="connsiteY0" fmla="*/ 552451 h 561881"/>
                <a:gd name="connsiteX1" fmla="*/ 638176 w 726285"/>
                <a:gd name="connsiteY1" fmla="*/ 535784 h 561881"/>
                <a:gd name="connsiteX2" fmla="*/ 102397 w 726285"/>
                <a:gd name="connsiteY2" fmla="*/ 264320 h 561881"/>
                <a:gd name="connsiteX3" fmla="*/ 0 w 726285"/>
                <a:gd name="connsiteY3" fmla="*/ 166690 h 561881"/>
                <a:gd name="connsiteX4" fmla="*/ 97635 w 726285"/>
                <a:gd name="connsiteY4" fmla="*/ 123826 h 561881"/>
                <a:gd name="connsiteX5" fmla="*/ 330999 w 726285"/>
                <a:gd name="connsiteY5" fmla="*/ 83347 h 561881"/>
                <a:gd name="connsiteX6" fmla="*/ 726285 w 726285"/>
                <a:gd name="connsiteY6" fmla="*/ 0 h 561881"/>
                <a:gd name="connsiteX0" fmla="*/ 1426372 w 1426373"/>
                <a:gd name="connsiteY0" fmla="*/ 752476 h 752476"/>
                <a:gd name="connsiteX1" fmla="*/ 638176 w 1426373"/>
                <a:gd name="connsiteY1" fmla="*/ 535784 h 752476"/>
                <a:gd name="connsiteX2" fmla="*/ 102397 w 1426373"/>
                <a:gd name="connsiteY2" fmla="*/ 264320 h 752476"/>
                <a:gd name="connsiteX3" fmla="*/ 0 w 1426373"/>
                <a:gd name="connsiteY3" fmla="*/ 166690 h 752476"/>
                <a:gd name="connsiteX4" fmla="*/ 97635 w 1426373"/>
                <a:gd name="connsiteY4" fmla="*/ 123826 h 752476"/>
                <a:gd name="connsiteX5" fmla="*/ 330999 w 1426373"/>
                <a:gd name="connsiteY5" fmla="*/ 83347 h 752476"/>
                <a:gd name="connsiteX6" fmla="*/ 726285 w 1426373"/>
                <a:gd name="connsiteY6" fmla="*/ 0 h 752476"/>
                <a:gd name="connsiteX0" fmla="*/ 1426372 w 1426373"/>
                <a:gd name="connsiteY0" fmla="*/ 752476 h 752476"/>
                <a:gd name="connsiteX1" fmla="*/ 690563 w 1426373"/>
                <a:gd name="connsiteY1" fmla="*/ 550071 h 752476"/>
                <a:gd name="connsiteX2" fmla="*/ 102397 w 1426373"/>
                <a:gd name="connsiteY2" fmla="*/ 264320 h 752476"/>
                <a:gd name="connsiteX3" fmla="*/ 0 w 1426373"/>
                <a:gd name="connsiteY3" fmla="*/ 166690 h 752476"/>
                <a:gd name="connsiteX4" fmla="*/ 97635 w 1426373"/>
                <a:gd name="connsiteY4" fmla="*/ 123826 h 752476"/>
                <a:gd name="connsiteX5" fmla="*/ 330999 w 1426373"/>
                <a:gd name="connsiteY5" fmla="*/ 83347 h 752476"/>
                <a:gd name="connsiteX6" fmla="*/ 726285 w 1426373"/>
                <a:gd name="connsiteY6" fmla="*/ 0 h 752476"/>
                <a:gd name="connsiteX0" fmla="*/ 1426372 w 1426373"/>
                <a:gd name="connsiteY0" fmla="*/ 760518 h 760518"/>
                <a:gd name="connsiteX1" fmla="*/ 690563 w 1426373"/>
                <a:gd name="connsiteY1" fmla="*/ 558113 h 760518"/>
                <a:gd name="connsiteX2" fmla="*/ 102397 w 1426373"/>
                <a:gd name="connsiteY2" fmla="*/ 272362 h 760518"/>
                <a:gd name="connsiteX3" fmla="*/ 0 w 1426373"/>
                <a:gd name="connsiteY3" fmla="*/ 174732 h 760518"/>
                <a:gd name="connsiteX4" fmla="*/ 97635 w 1426373"/>
                <a:gd name="connsiteY4" fmla="*/ 131868 h 760518"/>
                <a:gd name="connsiteX5" fmla="*/ 330999 w 1426373"/>
                <a:gd name="connsiteY5" fmla="*/ 91389 h 760518"/>
                <a:gd name="connsiteX6" fmla="*/ 726285 w 1426373"/>
                <a:gd name="connsiteY6" fmla="*/ 8042 h 760518"/>
                <a:gd name="connsiteX7" fmla="*/ 719138 w 1426373"/>
                <a:gd name="connsiteY7" fmla="*/ 2488 h 760518"/>
                <a:gd name="connsiteX0" fmla="*/ 1126662 w 1126665"/>
                <a:gd name="connsiteY0" fmla="*/ 684228 h 684228"/>
                <a:gd name="connsiteX1" fmla="*/ 690563 w 1126665"/>
                <a:gd name="connsiteY1" fmla="*/ 558113 h 684228"/>
                <a:gd name="connsiteX2" fmla="*/ 102397 w 1126665"/>
                <a:gd name="connsiteY2" fmla="*/ 272362 h 684228"/>
                <a:gd name="connsiteX3" fmla="*/ 0 w 1126665"/>
                <a:gd name="connsiteY3" fmla="*/ 174732 h 684228"/>
                <a:gd name="connsiteX4" fmla="*/ 97635 w 1126665"/>
                <a:gd name="connsiteY4" fmla="*/ 131868 h 684228"/>
                <a:gd name="connsiteX5" fmla="*/ 330999 w 1126665"/>
                <a:gd name="connsiteY5" fmla="*/ 91389 h 684228"/>
                <a:gd name="connsiteX6" fmla="*/ 726285 w 1126665"/>
                <a:gd name="connsiteY6" fmla="*/ 8042 h 684228"/>
                <a:gd name="connsiteX7" fmla="*/ 719138 w 1126665"/>
                <a:gd name="connsiteY7" fmla="*/ 2488 h 684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6665" h="684228">
                  <a:moveTo>
                    <a:pt x="1126662" y="684228"/>
                  </a:moveTo>
                  <a:cubicBezTo>
                    <a:pt x="1127852" y="682244"/>
                    <a:pt x="861274" y="626757"/>
                    <a:pt x="690563" y="558113"/>
                  </a:cubicBezTo>
                  <a:cubicBezTo>
                    <a:pt x="519852" y="489469"/>
                    <a:pt x="216697" y="334671"/>
                    <a:pt x="102397" y="272362"/>
                  </a:cubicBezTo>
                  <a:cubicBezTo>
                    <a:pt x="50803" y="237040"/>
                    <a:pt x="16270" y="223944"/>
                    <a:pt x="0" y="174732"/>
                  </a:cubicBezTo>
                  <a:cubicBezTo>
                    <a:pt x="33734" y="149333"/>
                    <a:pt x="44850" y="144170"/>
                    <a:pt x="97635" y="131868"/>
                  </a:cubicBezTo>
                  <a:cubicBezTo>
                    <a:pt x="196854" y="113613"/>
                    <a:pt x="253211" y="104882"/>
                    <a:pt x="330999" y="91389"/>
                  </a:cubicBezTo>
                  <a:cubicBezTo>
                    <a:pt x="517674" y="58356"/>
                    <a:pt x="541342" y="56460"/>
                    <a:pt x="726285" y="8042"/>
                  </a:cubicBezTo>
                  <a:cubicBezTo>
                    <a:pt x="790975" y="-6775"/>
                    <a:pt x="720627" y="3645"/>
                    <a:pt x="719138" y="2488"/>
                  </a:cubicBezTo>
                </a:path>
              </a:pathLst>
            </a:custGeom>
            <a:noFill/>
            <a:ln w="19050">
              <a:solidFill>
                <a:srgbClr val="FF0000"/>
              </a:solidFill>
              <a:headEnd type="none"/>
              <a:tailEnd type="triangle" w="sm"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フリーフォーム 46">
              <a:extLst>
                <a:ext uri="{FF2B5EF4-FFF2-40B4-BE49-F238E27FC236}">
                  <a16:creationId xmlns:a16="http://schemas.microsoft.com/office/drawing/2014/main" id="{BE271CBC-01CA-6B6F-075A-473E4673A5D6}"/>
                </a:ext>
              </a:extLst>
            </p:cNvPr>
            <p:cNvSpPr/>
            <p:nvPr/>
          </p:nvSpPr>
          <p:spPr>
            <a:xfrm>
              <a:off x="7015164" y="3745704"/>
              <a:ext cx="2812078" cy="1026600"/>
            </a:xfrm>
            <a:custGeom>
              <a:avLst/>
              <a:gdLst>
                <a:gd name="connsiteX0" fmla="*/ 280987 w 280987"/>
                <a:gd name="connsiteY0" fmla="*/ 142875 h 142875"/>
                <a:gd name="connsiteX1" fmla="*/ 242887 w 280987"/>
                <a:gd name="connsiteY1" fmla="*/ 133350 h 142875"/>
                <a:gd name="connsiteX2" fmla="*/ 209550 w 280987"/>
                <a:gd name="connsiteY2" fmla="*/ 114300 h 142875"/>
                <a:gd name="connsiteX3" fmla="*/ 157162 w 280987"/>
                <a:gd name="connsiteY3" fmla="*/ 80963 h 142875"/>
                <a:gd name="connsiteX4" fmla="*/ 100012 w 280987"/>
                <a:gd name="connsiteY4" fmla="*/ 57150 h 142875"/>
                <a:gd name="connsiteX5" fmla="*/ 76200 w 280987"/>
                <a:gd name="connsiteY5" fmla="*/ 42863 h 142875"/>
                <a:gd name="connsiteX6" fmla="*/ 57150 w 280987"/>
                <a:gd name="connsiteY6" fmla="*/ 33338 h 142875"/>
                <a:gd name="connsiteX7" fmla="*/ 23812 w 280987"/>
                <a:gd name="connsiteY7" fmla="*/ 9525 h 142875"/>
                <a:gd name="connsiteX8" fmla="*/ 9525 w 280987"/>
                <a:gd name="connsiteY8" fmla="*/ 4763 h 142875"/>
                <a:gd name="connsiteX9" fmla="*/ 0 w 280987"/>
                <a:gd name="connsiteY9" fmla="*/ 0 h 142875"/>
                <a:gd name="connsiteX0" fmla="*/ 281269 w 281269"/>
                <a:gd name="connsiteY0" fmla="*/ 590550 h 590550"/>
                <a:gd name="connsiteX1" fmla="*/ 243169 w 281269"/>
                <a:gd name="connsiteY1" fmla="*/ 581025 h 590550"/>
                <a:gd name="connsiteX2" fmla="*/ 209832 w 281269"/>
                <a:gd name="connsiteY2" fmla="*/ 561975 h 590550"/>
                <a:gd name="connsiteX3" fmla="*/ 157444 w 281269"/>
                <a:gd name="connsiteY3" fmla="*/ 528638 h 590550"/>
                <a:gd name="connsiteX4" fmla="*/ 100294 w 281269"/>
                <a:gd name="connsiteY4" fmla="*/ 504825 h 590550"/>
                <a:gd name="connsiteX5" fmla="*/ 76482 w 281269"/>
                <a:gd name="connsiteY5" fmla="*/ 490538 h 590550"/>
                <a:gd name="connsiteX6" fmla="*/ 57432 w 281269"/>
                <a:gd name="connsiteY6" fmla="*/ 481013 h 590550"/>
                <a:gd name="connsiteX7" fmla="*/ 24094 w 281269"/>
                <a:gd name="connsiteY7" fmla="*/ 457200 h 590550"/>
                <a:gd name="connsiteX8" fmla="*/ 9807 w 281269"/>
                <a:gd name="connsiteY8" fmla="*/ 452438 h 590550"/>
                <a:gd name="connsiteX9" fmla="*/ 186019 w 281269"/>
                <a:gd name="connsiteY9" fmla="*/ 0 h 590550"/>
                <a:gd name="connsiteX0" fmla="*/ 578045 w 578045"/>
                <a:gd name="connsiteY0" fmla="*/ 590550 h 590550"/>
                <a:gd name="connsiteX1" fmla="*/ 539945 w 578045"/>
                <a:gd name="connsiteY1" fmla="*/ 581025 h 590550"/>
                <a:gd name="connsiteX2" fmla="*/ 506608 w 578045"/>
                <a:gd name="connsiteY2" fmla="*/ 561975 h 590550"/>
                <a:gd name="connsiteX3" fmla="*/ 454220 w 578045"/>
                <a:gd name="connsiteY3" fmla="*/ 528638 h 590550"/>
                <a:gd name="connsiteX4" fmla="*/ 397070 w 578045"/>
                <a:gd name="connsiteY4" fmla="*/ 504825 h 590550"/>
                <a:gd name="connsiteX5" fmla="*/ 373258 w 578045"/>
                <a:gd name="connsiteY5" fmla="*/ 490538 h 590550"/>
                <a:gd name="connsiteX6" fmla="*/ 354208 w 578045"/>
                <a:gd name="connsiteY6" fmla="*/ 481013 h 590550"/>
                <a:gd name="connsiteX7" fmla="*/ 320870 w 578045"/>
                <a:gd name="connsiteY7" fmla="*/ 457200 h 590550"/>
                <a:gd name="connsiteX8" fmla="*/ 1783 w 578045"/>
                <a:gd name="connsiteY8" fmla="*/ 109538 h 590550"/>
                <a:gd name="connsiteX9" fmla="*/ 482795 w 578045"/>
                <a:gd name="connsiteY9" fmla="*/ 0 h 590550"/>
                <a:gd name="connsiteX0" fmla="*/ 588167 w 588167"/>
                <a:gd name="connsiteY0" fmla="*/ 590550 h 590550"/>
                <a:gd name="connsiteX1" fmla="*/ 550067 w 588167"/>
                <a:gd name="connsiteY1" fmla="*/ 581025 h 590550"/>
                <a:gd name="connsiteX2" fmla="*/ 516730 w 588167"/>
                <a:gd name="connsiteY2" fmla="*/ 561975 h 590550"/>
                <a:gd name="connsiteX3" fmla="*/ 464342 w 588167"/>
                <a:gd name="connsiteY3" fmla="*/ 528638 h 590550"/>
                <a:gd name="connsiteX4" fmla="*/ 407192 w 588167"/>
                <a:gd name="connsiteY4" fmla="*/ 504825 h 590550"/>
                <a:gd name="connsiteX5" fmla="*/ 383380 w 588167"/>
                <a:gd name="connsiteY5" fmla="*/ 490538 h 590550"/>
                <a:gd name="connsiteX6" fmla="*/ 364330 w 588167"/>
                <a:gd name="connsiteY6" fmla="*/ 481013 h 590550"/>
                <a:gd name="connsiteX7" fmla="*/ 330992 w 588167"/>
                <a:gd name="connsiteY7" fmla="*/ 457200 h 590550"/>
                <a:gd name="connsiteX8" fmla="*/ 11905 w 588167"/>
                <a:gd name="connsiteY8" fmla="*/ 109538 h 590550"/>
                <a:gd name="connsiteX9" fmla="*/ 492917 w 588167"/>
                <a:gd name="connsiteY9" fmla="*/ 0 h 590550"/>
                <a:gd name="connsiteX0" fmla="*/ 578558 w 578558"/>
                <a:gd name="connsiteY0" fmla="*/ 581025 h 581025"/>
                <a:gd name="connsiteX1" fmla="*/ 540458 w 578558"/>
                <a:gd name="connsiteY1" fmla="*/ 571500 h 581025"/>
                <a:gd name="connsiteX2" fmla="*/ 507121 w 578558"/>
                <a:gd name="connsiteY2" fmla="*/ 552450 h 581025"/>
                <a:gd name="connsiteX3" fmla="*/ 454733 w 578558"/>
                <a:gd name="connsiteY3" fmla="*/ 519113 h 581025"/>
                <a:gd name="connsiteX4" fmla="*/ 397583 w 578558"/>
                <a:gd name="connsiteY4" fmla="*/ 495300 h 581025"/>
                <a:gd name="connsiteX5" fmla="*/ 373771 w 578558"/>
                <a:gd name="connsiteY5" fmla="*/ 481013 h 581025"/>
                <a:gd name="connsiteX6" fmla="*/ 354721 w 578558"/>
                <a:gd name="connsiteY6" fmla="*/ 471488 h 581025"/>
                <a:gd name="connsiteX7" fmla="*/ 321383 w 578558"/>
                <a:gd name="connsiteY7" fmla="*/ 447675 h 581025"/>
                <a:gd name="connsiteX8" fmla="*/ 2296 w 578558"/>
                <a:gd name="connsiteY8" fmla="*/ 100013 h 581025"/>
                <a:gd name="connsiteX9" fmla="*/ 507121 w 578558"/>
                <a:gd name="connsiteY9" fmla="*/ 0 h 581025"/>
                <a:gd name="connsiteX0" fmla="*/ 588064 w 588064"/>
                <a:gd name="connsiteY0" fmla="*/ 581025 h 581025"/>
                <a:gd name="connsiteX1" fmla="*/ 549964 w 588064"/>
                <a:gd name="connsiteY1" fmla="*/ 571500 h 581025"/>
                <a:gd name="connsiteX2" fmla="*/ 516627 w 588064"/>
                <a:gd name="connsiteY2" fmla="*/ 552450 h 581025"/>
                <a:gd name="connsiteX3" fmla="*/ 464239 w 588064"/>
                <a:gd name="connsiteY3" fmla="*/ 519113 h 581025"/>
                <a:gd name="connsiteX4" fmla="*/ 407089 w 588064"/>
                <a:gd name="connsiteY4" fmla="*/ 495300 h 581025"/>
                <a:gd name="connsiteX5" fmla="*/ 383277 w 588064"/>
                <a:gd name="connsiteY5" fmla="*/ 481013 h 581025"/>
                <a:gd name="connsiteX6" fmla="*/ 364227 w 588064"/>
                <a:gd name="connsiteY6" fmla="*/ 471488 h 581025"/>
                <a:gd name="connsiteX7" fmla="*/ 330889 w 588064"/>
                <a:gd name="connsiteY7" fmla="*/ 447675 h 581025"/>
                <a:gd name="connsiteX8" fmla="*/ 11802 w 588064"/>
                <a:gd name="connsiteY8" fmla="*/ 100013 h 581025"/>
                <a:gd name="connsiteX9" fmla="*/ 516627 w 588064"/>
                <a:gd name="connsiteY9" fmla="*/ 0 h 581025"/>
                <a:gd name="connsiteX0" fmla="*/ 776642 w 776642"/>
                <a:gd name="connsiteY0" fmla="*/ 581025 h 581025"/>
                <a:gd name="connsiteX1" fmla="*/ 738542 w 776642"/>
                <a:gd name="connsiteY1" fmla="*/ 571500 h 581025"/>
                <a:gd name="connsiteX2" fmla="*/ 705205 w 776642"/>
                <a:gd name="connsiteY2" fmla="*/ 552450 h 581025"/>
                <a:gd name="connsiteX3" fmla="*/ 652817 w 776642"/>
                <a:gd name="connsiteY3" fmla="*/ 519113 h 581025"/>
                <a:gd name="connsiteX4" fmla="*/ 595667 w 776642"/>
                <a:gd name="connsiteY4" fmla="*/ 495300 h 581025"/>
                <a:gd name="connsiteX5" fmla="*/ 571855 w 776642"/>
                <a:gd name="connsiteY5" fmla="*/ 481013 h 581025"/>
                <a:gd name="connsiteX6" fmla="*/ 552805 w 776642"/>
                <a:gd name="connsiteY6" fmla="*/ 471488 h 581025"/>
                <a:gd name="connsiteX7" fmla="*/ 14642 w 776642"/>
                <a:gd name="connsiteY7" fmla="*/ 152400 h 581025"/>
                <a:gd name="connsiteX8" fmla="*/ 200380 w 776642"/>
                <a:gd name="connsiteY8" fmla="*/ 100013 h 581025"/>
                <a:gd name="connsiteX9" fmla="*/ 705205 w 776642"/>
                <a:gd name="connsiteY9" fmla="*/ 0 h 581025"/>
                <a:gd name="connsiteX0" fmla="*/ 778737 w 778737"/>
                <a:gd name="connsiteY0" fmla="*/ 581025 h 581025"/>
                <a:gd name="connsiteX1" fmla="*/ 740637 w 778737"/>
                <a:gd name="connsiteY1" fmla="*/ 571500 h 581025"/>
                <a:gd name="connsiteX2" fmla="*/ 707300 w 778737"/>
                <a:gd name="connsiteY2" fmla="*/ 552450 h 581025"/>
                <a:gd name="connsiteX3" fmla="*/ 654912 w 778737"/>
                <a:gd name="connsiteY3" fmla="*/ 519113 h 581025"/>
                <a:gd name="connsiteX4" fmla="*/ 597762 w 778737"/>
                <a:gd name="connsiteY4" fmla="*/ 495300 h 581025"/>
                <a:gd name="connsiteX5" fmla="*/ 573950 w 778737"/>
                <a:gd name="connsiteY5" fmla="*/ 481013 h 581025"/>
                <a:gd name="connsiteX6" fmla="*/ 554900 w 778737"/>
                <a:gd name="connsiteY6" fmla="*/ 471488 h 581025"/>
                <a:gd name="connsiteX7" fmla="*/ 16737 w 778737"/>
                <a:gd name="connsiteY7" fmla="*/ 152400 h 581025"/>
                <a:gd name="connsiteX8" fmla="*/ 188188 w 778737"/>
                <a:gd name="connsiteY8" fmla="*/ 109538 h 581025"/>
                <a:gd name="connsiteX9" fmla="*/ 707300 w 778737"/>
                <a:gd name="connsiteY9" fmla="*/ 0 h 581025"/>
                <a:gd name="connsiteX0" fmla="*/ 778737 w 778737"/>
                <a:gd name="connsiteY0" fmla="*/ 581025 h 581025"/>
                <a:gd name="connsiteX1" fmla="*/ 740637 w 778737"/>
                <a:gd name="connsiteY1" fmla="*/ 571500 h 581025"/>
                <a:gd name="connsiteX2" fmla="*/ 707300 w 778737"/>
                <a:gd name="connsiteY2" fmla="*/ 552450 h 581025"/>
                <a:gd name="connsiteX3" fmla="*/ 654912 w 778737"/>
                <a:gd name="connsiteY3" fmla="*/ 519113 h 581025"/>
                <a:gd name="connsiteX4" fmla="*/ 597762 w 778737"/>
                <a:gd name="connsiteY4" fmla="*/ 495300 h 581025"/>
                <a:gd name="connsiteX5" fmla="*/ 573950 w 778737"/>
                <a:gd name="connsiteY5" fmla="*/ 481013 h 581025"/>
                <a:gd name="connsiteX6" fmla="*/ 554900 w 778737"/>
                <a:gd name="connsiteY6" fmla="*/ 471488 h 581025"/>
                <a:gd name="connsiteX7" fmla="*/ 16737 w 778737"/>
                <a:gd name="connsiteY7" fmla="*/ 157163 h 581025"/>
                <a:gd name="connsiteX8" fmla="*/ 188188 w 778737"/>
                <a:gd name="connsiteY8" fmla="*/ 109538 h 581025"/>
                <a:gd name="connsiteX9" fmla="*/ 707300 w 778737"/>
                <a:gd name="connsiteY9" fmla="*/ 0 h 581025"/>
                <a:gd name="connsiteX0" fmla="*/ 770008 w 770008"/>
                <a:gd name="connsiteY0" fmla="*/ 581025 h 581025"/>
                <a:gd name="connsiteX1" fmla="*/ 731908 w 770008"/>
                <a:gd name="connsiteY1" fmla="*/ 571500 h 581025"/>
                <a:gd name="connsiteX2" fmla="*/ 698571 w 770008"/>
                <a:gd name="connsiteY2" fmla="*/ 552450 h 581025"/>
                <a:gd name="connsiteX3" fmla="*/ 646183 w 770008"/>
                <a:gd name="connsiteY3" fmla="*/ 519113 h 581025"/>
                <a:gd name="connsiteX4" fmla="*/ 589033 w 770008"/>
                <a:gd name="connsiteY4" fmla="*/ 495300 h 581025"/>
                <a:gd name="connsiteX5" fmla="*/ 565221 w 770008"/>
                <a:gd name="connsiteY5" fmla="*/ 481013 h 581025"/>
                <a:gd name="connsiteX6" fmla="*/ 546171 w 770008"/>
                <a:gd name="connsiteY6" fmla="*/ 471488 h 581025"/>
                <a:gd name="connsiteX7" fmla="*/ 8008 w 770008"/>
                <a:gd name="connsiteY7" fmla="*/ 157163 h 581025"/>
                <a:gd name="connsiteX8" fmla="*/ 179459 w 770008"/>
                <a:gd name="connsiteY8" fmla="*/ 109538 h 581025"/>
                <a:gd name="connsiteX9" fmla="*/ 698571 w 770008"/>
                <a:gd name="connsiteY9" fmla="*/ 0 h 581025"/>
                <a:gd name="connsiteX0" fmla="*/ 770008 w 770008"/>
                <a:gd name="connsiteY0" fmla="*/ 581025 h 581025"/>
                <a:gd name="connsiteX1" fmla="*/ 731908 w 770008"/>
                <a:gd name="connsiteY1" fmla="*/ 571500 h 581025"/>
                <a:gd name="connsiteX2" fmla="*/ 698571 w 770008"/>
                <a:gd name="connsiteY2" fmla="*/ 552450 h 581025"/>
                <a:gd name="connsiteX3" fmla="*/ 646183 w 770008"/>
                <a:gd name="connsiteY3" fmla="*/ 519113 h 581025"/>
                <a:gd name="connsiteX4" fmla="*/ 589033 w 770008"/>
                <a:gd name="connsiteY4" fmla="*/ 495300 h 581025"/>
                <a:gd name="connsiteX5" fmla="*/ 565221 w 770008"/>
                <a:gd name="connsiteY5" fmla="*/ 481013 h 581025"/>
                <a:gd name="connsiteX6" fmla="*/ 546171 w 770008"/>
                <a:gd name="connsiteY6" fmla="*/ 471488 h 581025"/>
                <a:gd name="connsiteX7" fmla="*/ 8008 w 770008"/>
                <a:gd name="connsiteY7" fmla="*/ 157163 h 581025"/>
                <a:gd name="connsiteX8" fmla="*/ 179459 w 770008"/>
                <a:gd name="connsiteY8" fmla="*/ 109538 h 581025"/>
                <a:gd name="connsiteX9" fmla="*/ 698571 w 770008"/>
                <a:gd name="connsiteY9" fmla="*/ 0 h 581025"/>
                <a:gd name="connsiteX0" fmla="*/ 770008 w 770008"/>
                <a:gd name="connsiteY0" fmla="*/ 581025 h 581025"/>
                <a:gd name="connsiteX1" fmla="*/ 731908 w 770008"/>
                <a:gd name="connsiteY1" fmla="*/ 571500 h 581025"/>
                <a:gd name="connsiteX2" fmla="*/ 698571 w 770008"/>
                <a:gd name="connsiteY2" fmla="*/ 552450 h 581025"/>
                <a:gd name="connsiteX3" fmla="*/ 646183 w 770008"/>
                <a:gd name="connsiteY3" fmla="*/ 519113 h 581025"/>
                <a:gd name="connsiteX4" fmla="*/ 589033 w 770008"/>
                <a:gd name="connsiteY4" fmla="*/ 495300 h 581025"/>
                <a:gd name="connsiteX5" fmla="*/ 565221 w 770008"/>
                <a:gd name="connsiteY5" fmla="*/ 481013 h 581025"/>
                <a:gd name="connsiteX6" fmla="*/ 546171 w 770008"/>
                <a:gd name="connsiteY6" fmla="*/ 471488 h 581025"/>
                <a:gd name="connsiteX7" fmla="*/ 8008 w 770008"/>
                <a:gd name="connsiteY7" fmla="*/ 157163 h 581025"/>
                <a:gd name="connsiteX8" fmla="*/ 179459 w 770008"/>
                <a:gd name="connsiteY8" fmla="*/ 109538 h 581025"/>
                <a:gd name="connsiteX9" fmla="*/ 698571 w 770008"/>
                <a:gd name="connsiteY9" fmla="*/ 0 h 581025"/>
                <a:gd name="connsiteX0" fmla="*/ 798265 w 798265"/>
                <a:gd name="connsiteY0" fmla="*/ 581025 h 581025"/>
                <a:gd name="connsiteX1" fmla="*/ 760165 w 798265"/>
                <a:gd name="connsiteY1" fmla="*/ 571500 h 581025"/>
                <a:gd name="connsiteX2" fmla="*/ 726828 w 798265"/>
                <a:gd name="connsiteY2" fmla="*/ 552450 h 581025"/>
                <a:gd name="connsiteX3" fmla="*/ 674440 w 798265"/>
                <a:gd name="connsiteY3" fmla="*/ 519113 h 581025"/>
                <a:gd name="connsiteX4" fmla="*/ 617290 w 798265"/>
                <a:gd name="connsiteY4" fmla="*/ 495300 h 581025"/>
                <a:gd name="connsiteX5" fmla="*/ 593478 w 798265"/>
                <a:gd name="connsiteY5" fmla="*/ 481013 h 581025"/>
                <a:gd name="connsiteX6" fmla="*/ 574428 w 798265"/>
                <a:gd name="connsiteY6" fmla="*/ 471488 h 581025"/>
                <a:gd name="connsiteX7" fmla="*/ 7690 w 798265"/>
                <a:gd name="connsiteY7" fmla="*/ 161925 h 581025"/>
                <a:gd name="connsiteX8" fmla="*/ 207716 w 798265"/>
                <a:gd name="connsiteY8" fmla="*/ 109538 h 581025"/>
                <a:gd name="connsiteX9" fmla="*/ 726828 w 798265"/>
                <a:gd name="connsiteY9" fmla="*/ 0 h 581025"/>
                <a:gd name="connsiteX0" fmla="*/ 806926 w 806926"/>
                <a:gd name="connsiteY0" fmla="*/ 581025 h 581025"/>
                <a:gd name="connsiteX1" fmla="*/ 768826 w 806926"/>
                <a:gd name="connsiteY1" fmla="*/ 571500 h 581025"/>
                <a:gd name="connsiteX2" fmla="*/ 735489 w 806926"/>
                <a:gd name="connsiteY2" fmla="*/ 552450 h 581025"/>
                <a:gd name="connsiteX3" fmla="*/ 683101 w 806926"/>
                <a:gd name="connsiteY3" fmla="*/ 519113 h 581025"/>
                <a:gd name="connsiteX4" fmla="*/ 625951 w 806926"/>
                <a:gd name="connsiteY4" fmla="*/ 495300 h 581025"/>
                <a:gd name="connsiteX5" fmla="*/ 602139 w 806926"/>
                <a:gd name="connsiteY5" fmla="*/ 481013 h 581025"/>
                <a:gd name="connsiteX6" fmla="*/ 583089 w 806926"/>
                <a:gd name="connsiteY6" fmla="*/ 471488 h 581025"/>
                <a:gd name="connsiteX7" fmla="*/ 16351 w 806926"/>
                <a:gd name="connsiteY7" fmla="*/ 161925 h 581025"/>
                <a:gd name="connsiteX8" fmla="*/ 216377 w 806926"/>
                <a:gd name="connsiteY8" fmla="*/ 109538 h 581025"/>
                <a:gd name="connsiteX9" fmla="*/ 735489 w 806926"/>
                <a:gd name="connsiteY9" fmla="*/ 0 h 581025"/>
                <a:gd name="connsiteX0" fmla="*/ 796220 w 796220"/>
                <a:gd name="connsiteY0" fmla="*/ 581025 h 581025"/>
                <a:gd name="connsiteX1" fmla="*/ 758120 w 796220"/>
                <a:gd name="connsiteY1" fmla="*/ 571500 h 581025"/>
                <a:gd name="connsiteX2" fmla="*/ 724783 w 796220"/>
                <a:gd name="connsiteY2" fmla="*/ 552450 h 581025"/>
                <a:gd name="connsiteX3" fmla="*/ 672395 w 796220"/>
                <a:gd name="connsiteY3" fmla="*/ 519113 h 581025"/>
                <a:gd name="connsiteX4" fmla="*/ 615245 w 796220"/>
                <a:gd name="connsiteY4" fmla="*/ 495300 h 581025"/>
                <a:gd name="connsiteX5" fmla="*/ 591433 w 796220"/>
                <a:gd name="connsiteY5" fmla="*/ 481013 h 581025"/>
                <a:gd name="connsiteX6" fmla="*/ 572383 w 796220"/>
                <a:gd name="connsiteY6" fmla="*/ 471488 h 581025"/>
                <a:gd name="connsiteX7" fmla="*/ 5645 w 796220"/>
                <a:gd name="connsiteY7" fmla="*/ 161925 h 581025"/>
                <a:gd name="connsiteX8" fmla="*/ 205671 w 796220"/>
                <a:gd name="connsiteY8" fmla="*/ 109538 h 581025"/>
                <a:gd name="connsiteX9" fmla="*/ 724783 w 796220"/>
                <a:gd name="connsiteY9" fmla="*/ 0 h 581025"/>
                <a:gd name="connsiteX0" fmla="*/ 796220 w 796220"/>
                <a:gd name="connsiteY0" fmla="*/ 581025 h 581025"/>
                <a:gd name="connsiteX1" fmla="*/ 758120 w 796220"/>
                <a:gd name="connsiteY1" fmla="*/ 571500 h 581025"/>
                <a:gd name="connsiteX2" fmla="*/ 724783 w 796220"/>
                <a:gd name="connsiteY2" fmla="*/ 552450 h 581025"/>
                <a:gd name="connsiteX3" fmla="*/ 672395 w 796220"/>
                <a:gd name="connsiteY3" fmla="*/ 519113 h 581025"/>
                <a:gd name="connsiteX4" fmla="*/ 615245 w 796220"/>
                <a:gd name="connsiteY4" fmla="*/ 495300 h 581025"/>
                <a:gd name="connsiteX5" fmla="*/ 591433 w 796220"/>
                <a:gd name="connsiteY5" fmla="*/ 481013 h 581025"/>
                <a:gd name="connsiteX6" fmla="*/ 572383 w 796220"/>
                <a:gd name="connsiteY6" fmla="*/ 471488 h 581025"/>
                <a:gd name="connsiteX7" fmla="*/ 5645 w 796220"/>
                <a:gd name="connsiteY7" fmla="*/ 161925 h 581025"/>
                <a:gd name="connsiteX8" fmla="*/ 205671 w 796220"/>
                <a:gd name="connsiteY8" fmla="*/ 109538 h 581025"/>
                <a:gd name="connsiteX9" fmla="*/ 724783 w 796220"/>
                <a:gd name="connsiteY9" fmla="*/ 0 h 581025"/>
                <a:gd name="connsiteX0" fmla="*/ 802972 w 802972"/>
                <a:gd name="connsiteY0" fmla="*/ 581025 h 581025"/>
                <a:gd name="connsiteX1" fmla="*/ 764872 w 802972"/>
                <a:gd name="connsiteY1" fmla="*/ 571500 h 581025"/>
                <a:gd name="connsiteX2" fmla="*/ 731535 w 802972"/>
                <a:gd name="connsiteY2" fmla="*/ 552450 h 581025"/>
                <a:gd name="connsiteX3" fmla="*/ 679147 w 802972"/>
                <a:gd name="connsiteY3" fmla="*/ 519113 h 581025"/>
                <a:gd name="connsiteX4" fmla="*/ 621997 w 802972"/>
                <a:gd name="connsiteY4" fmla="*/ 495300 h 581025"/>
                <a:gd name="connsiteX5" fmla="*/ 598185 w 802972"/>
                <a:gd name="connsiteY5" fmla="*/ 481013 h 581025"/>
                <a:gd name="connsiteX6" fmla="*/ 579135 w 802972"/>
                <a:gd name="connsiteY6" fmla="*/ 471488 h 581025"/>
                <a:gd name="connsiteX7" fmla="*/ 12397 w 802972"/>
                <a:gd name="connsiteY7" fmla="*/ 161925 h 581025"/>
                <a:gd name="connsiteX8" fmla="*/ 212423 w 802972"/>
                <a:gd name="connsiteY8" fmla="*/ 109538 h 581025"/>
                <a:gd name="connsiteX9" fmla="*/ 731535 w 802972"/>
                <a:gd name="connsiteY9" fmla="*/ 0 h 581025"/>
                <a:gd name="connsiteX0" fmla="*/ 802972 w 802972"/>
                <a:gd name="connsiteY0" fmla="*/ 581025 h 581025"/>
                <a:gd name="connsiteX1" fmla="*/ 764872 w 802972"/>
                <a:gd name="connsiteY1" fmla="*/ 571500 h 581025"/>
                <a:gd name="connsiteX2" fmla="*/ 731535 w 802972"/>
                <a:gd name="connsiteY2" fmla="*/ 552450 h 581025"/>
                <a:gd name="connsiteX3" fmla="*/ 679147 w 802972"/>
                <a:gd name="connsiteY3" fmla="*/ 519113 h 581025"/>
                <a:gd name="connsiteX4" fmla="*/ 621997 w 802972"/>
                <a:gd name="connsiteY4" fmla="*/ 495300 h 581025"/>
                <a:gd name="connsiteX5" fmla="*/ 598185 w 802972"/>
                <a:gd name="connsiteY5" fmla="*/ 481013 h 581025"/>
                <a:gd name="connsiteX6" fmla="*/ 579135 w 802972"/>
                <a:gd name="connsiteY6" fmla="*/ 471488 h 581025"/>
                <a:gd name="connsiteX7" fmla="*/ 12397 w 802972"/>
                <a:gd name="connsiteY7" fmla="*/ 161925 h 581025"/>
                <a:gd name="connsiteX8" fmla="*/ 212423 w 802972"/>
                <a:gd name="connsiteY8" fmla="*/ 109538 h 581025"/>
                <a:gd name="connsiteX9" fmla="*/ 731535 w 802972"/>
                <a:gd name="connsiteY9" fmla="*/ 0 h 581025"/>
                <a:gd name="connsiteX0" fmla="*/ 802972 w 802972"/>
                <a:gd name="connsiteY0" fmla="*/ 581025 h 581025"/>
                <a:gd name="connsiteX1" fmla="*/ 764872 w 802972"/>
                <a:gd name="connsiteY1" fmla="*/ 571500 h 581025"/>
                <a:gd name="connsiteX2" fmla="*/ 731535 w 802972"/>
                <a:gd name="connsiteY2" fmla="*/ 552450 h 581025"/>
                <a:gd name="connsiteX3" fmla="*/ 679147 w 802972"/>
                <a:gd name="connsiteY3" fmla="*/ 519113 h 581025"/>
                <a:gd name="connsiteX4" fmla="*/ 621997 w 802972"/>
                <a:gd name="connsiteY4" fmla="*/ 495300 h 581025"/>
                <a:gd name="connsiteX5" fmla="*/ 598185 w 802972"/>
                <a:gd name="connsiteY5" fmla="*/ 481013 h 581025"/>
                <a:gd name="connsiteX6" fmla="*/ 579135 w 802972"/>
                <a:gd name="connsiteY6" fmla="*/ 471488 h 581025"/>
                <a:gd name="connsiteX7" fmla="*/ 12397 w 802972"/>
                <a:gd name="connsiteY7" fmla="*/ 161925 h 581025"/>
                <a:gd name="connsiteX8" fmla="*/ 212423 w 802972"/>
                <a:gd name="connsiteY8" fmla="*/ 109538 h 581025"/>
                <a:gd name="connsiteX9" fmla="*/ 731535 w 802972"/>
                <a:gd name="connsiteY9" fmla="*/ 0 h 581025"/>
                <a:gd name="connsiteX0" fmla="*/ 802972 w 802972"/>
                <a:gd name="connsiteY0" fmla="*/ 581025 h 581025"/>
                <a:gd name="connsiteX1" fmla="*/ 764872 w 802972"/>
                <a:gd name="connsiteY1" fmla="*/ 571500 h 581025"/>
                <a:gd name="connsiteX2" fmla="*/ 731535 w 802972"/>
                <a:gd name="connsiteY2" fmla="*/ 552450 h 581025"/>
                <a:gd name="connsiteX3" fmla="*/ 679147 w 802972"/>
                <a:gd name="connsiteY3" fmla="*/ 519113 h 581025"/>
                <a:gd name="connsiteX4" fmla="*/ 621997 w 802972"/>
                <a:gd name="connsiteY4" fmla="*/ 495300 h 581025"/>
                <a:gd name="connsiteX5" fmla="*/ 598185 w 802972"/>
                <a:gd name="connsiteY5" fmla="*/ 481013 h 581025"/>
                <a:gd name="connsiteX6" fmla="*/ 579135 w 802972"/>
                <a:gd name="connsiteY6" fmla="*/ 471488 h 581025"/>
                <a:gd name="connsiteX7" fmla="*/ 12397 w 802972"/>
                <a:gd name="connsiteY7" fmla="*/ 161925 h 581025"/>
                <a:gd name="connsiteX8" fmla="*/ 217186 w 802972"/>
                <a:gd name="connsiteY8" fmla="*/ 100013 h 581025"/>
                <a:gd name="connsiteX9" fmla="*/ 731535 w 802972"/>
                <a:gd name="connsiteY9" fmla="*/ 0 h 581025"/>
                <a:gd name="connsiteX0" fmla="*/ 802972 w 802972"/>
                <a:gd name="connsiteY0" fmla="*/ 581025 h 581025"/>
                <a:gd name="connsiteX1" fmla="*/ 764872 w 802972"/>
                <a:gd name="connsiteY1" fmla="*/ 571500 h 581025"/>
                <a:gd name="connsiteX2" fmla="*/ 731535 w 802972"/>
                <a:gd name="connsiteY2" fmla="*/ 552450 h 581025"/>
                <a:gd name="connsiteX3" fmla="*/ 679147 w 802972"/>
                <a:gd name="connsiteY3" fmla="*/ 519113 h 581025"/>
                <a:gd name="connsiteX4" fmla="*/ 621997 w 802972"/>
                <a:gd name="connsiteY4" fmla="*/ 495300 h 581025"/>
                <a:gd name="connsiteX5" fmla="*/ 598185 w 802972"/>
                <a:gd name="connsiteY5" fmla="*/ 481013 h 581025"/>
                <a:gd name="connsiteX6" fmla="*/ 579135 w 802972"/>
                <a:gd name="connsiteY6" fmla="*/ 471488 h 581025"/>
                <a:gd name="connsiteX7" fmla="*/ 12397 w 802972"/>
                <a:gd name="connsiteY7" fmla="*/ 161925 h 581025"/>
                <a:gd name="connsiteX8" fmla="*/ 217186 w 802972"/>
                <a:gd name="connsiteY8" fmla="*/ 100013 h 581025"/>
                <a:gd name="connsiteX9" fmla="*/ 731535 w 802972"/>
                <a:gd name="connsiteY9" fmla="*/ 0 h 581025"/>
                <a:gd name="connsiteX0" fmla="*/ 790575 w 790575"/>
                <a:gd name="connsiteY0" fmla="*/ 581025 h 581025"/>
                <a:gd name="connsiteX1" fmla="*/ 752475 w 790575"/>
                <a:gd name="connsiteY1" fmla="*/ 571500 h 581025"/>
                <a:gd name="connsiteX2" fmla="*/ 719138 w 790575"/>
                <a:gd name="connsiteY2" fmla="*/ 552450 h 581025"/>
                <a:gd name="connsiteX3" fmla="*/ 666750 w 790575"/>
                <a:gd name="connsiteY3" fmla="*/ 519113 h 581025"/>
                <a:gd name="connsiteX4" fmla="*/ 609600 w 790575"/>
                <a:gd name="connsiteY4" fmla="*/ 495300 h 581025"/>
                <a:gd name="connsiteX5" fmla="*/ 585788 w 790575"/>
                <a:gd name="connsiteY5" fmla="*/ 481013 h 581025"/>
                <a:gd name="connsiteX6" fmla="*/ 566738 w 790575"/>
                <a:gd name="connsiteY6" fmla="*/ 471488 h 581025"/>
                <a:gd name="connsiteX7" fmla="*/ 0 w 790575"/>
                <a:gd name="connsiteY7" fmla="*/ 161925 h 581025"/>
                <a:gd name="connsiteX8" fmla="*/ 204789 w 790575"/>
                <a:gd name="connsiteY8" fmla="*/ 100013 h 581025"/>
                <a:gd name="connsiteX9" fmla="*/ 719138 w 790575"/>
                <a:gd name="connsiteY9" fmla="*/ 0 h 581025"/>
                <a:gd name="connsiteX0" fmla="*/ 790575 w 790575"/>
                <a:gd name="connsiteY0" fmla="*/ 581025 h 581025"/>
                <a:gd name="connsiteX1" fmla="*/ 752475 w 790575"/>
                <a:gd name="connsiteY1" fmla="*/ 571500 h 581025"/>
                <a:gd name="connsiteX2" fmla="*/ 719138 w 790575"/>
                <a:gd name="connsiteY2" fmla="*/ 552450 h 581025"/>
                <a:gd name="connsiteX3" fmla="*/ 666750 w 790575"/>
                <a:gd name="connsiteY3" fmla="*/ 519113 h 581025"/>
                <a:gd name="connsiteX4" fmla="*/ 609600 w 790575"/>
                <a:gd name="connsiteY4" fmla="*/ 495300 h 581025"/>
                <a:gd name="connsiteX5" fmla="*/ 585788 w 790575"/>
                <a:gd name="connsiteY5" fmla="*/ 481013 h 581025"/>
                <a:gd name="connsiteX6" fmla="*/ 566738 w 790575"/>
                <a:gd name="connsiteY6" fmla="*/ 471488 h 581025"/>
                <a:gd name="connsiteX7" fmla="*/ 0 w 790575"/>
                <a:gd name="connsiteY7" fmla="*/ 161925 h 581025"/>
                <a:gd name="connsiteX8" fmla="*/ 204789 w 790575"/>
                <a:gd name="connsiteY8" fmla="*/ 100013 h 581025"/>
                <a:gd name="connsiteX9" fmla="*/ 719138 w 790575"/>
                <a:gd name="connsiteY9" fmla="*/ 0 h 581025"/>
                <a:gd name="connsiteX0" fmla="*/ 790575 w 790575"/>
                <a:gd name="connsiteY0" fmla="*/ 581025 h 581025"/>
                <a:gd name="connsiteX1" fmla="*/ 752475 w 790575"/>
                <a:gd name="connsiteY1" fmla="*/ 571500 h 581025"/>
                <a:gd name="connsiteX2" fmla="*/ 719138 w 790575"/>
                <a:gd name="connsiteY2" fmla="*/ 552450 h 581025"/>
                <a:gd name="connsiteX3" fmla="*/ 666750 w 790575"/>
                <a:gd name="connsiteY3" fmla="*/ 519113 h 581025"/>
                <a:gd name="connsiteX4" fmla="*/ 609600 w 790575"/>
                <a:gd name="connsiteY4" fmla="*/ 495300 h 581025"/>
                <a:gd name="connsiteX5" fmla="*/ 585788 w 790575"/>
                <a:gd name="connsiteY5" fmla="*/ 481013 h 581025"/>
                <a:gd name="connsiteX6" fmla="*/ 376238 w 790575"/>
                <a:gd name="connsiteY6" fmla="*/ 414338 h 581025"/>
                <a:gd name="connsiteX7" fmla="*/ 0 w 790575"/>
                <a:gd name="connsiteY7" fmla="*/ 161925 h 581025"/>
                <a:gd name="connsiteX8" fmla="*/ 204789 w 790575"/>
                <a:gd name="connsiteY8" fmla="*/ 100013 h 581025"/>
                <a:gd name="connsiteX9" fmla="*/ 719138 w 790575"/>
                <a:gd name="connsiteY9" fmla="*/ 0 h 581025"/>
                <a:gd name="connsiteX0" fmla="*/ 790575 w 790575"/>
                <a:gd name="connsiteY0" fmla="*/ 581025 h 581025"/>
                <a:gd name="connsiteX1" fmla="*/ 752475 w 790575"/>
                <a:gd name="connsiteY1" fmla="*/ 571500 h 581025"/>
                <a:gd name="connsiteX2" fmla="*/ 719138 w 790575"/>
                <a:gd name="connsiteY2" fmla="*/ 552450 h 581025"/>
                <a:gd name="connsiteX3" fmla="*/ 666750 w 790575"/>
                <a:gd name="connsiteY3" fmla="*/ 519113 h 581025"/>
                <a:gd name="connsiteX4" fmla="*/ 609600 w 790575"/>
                <a:gd name="connsiteY4" fmla="*/ 495300 h 581025"/>
                <a:gd name="connsiteX5" fmla="*/ 585788 w 790575"/>
                <a:gd name="connsiteY5" fmla="*/ 481013 h 581025"/>
                <a:gd name="connsiteX6" fmla="*/ 376238 w 790575"/>
                <a:gd name="connsiteY6" fmla="*/ 414338 h 581025"/>
                <a:gd name="connsiteX7" fmla="*/ 0 w 790575"/>
                <a:gd name="connsiteY7" fmla="*/ 161925 h 581025"/>
                <a:gd name="connsiteX8" fmla="*/ 204789 w 790575"/>
                <a:gd name="connsiteY8" fmla="*/ 100013 h 581025"/>
                <a:gd name="connsiteX9" fmla="*/ 719138 w 790575"/>
                <a:gd name="connsiteY9" fmla="*/ 0 h 581025"/>
                <a:gd name="connsiteX0" fmla="*/ 790575 w 790575"/>
                <a:gd name="connsiteY0" fmla="*/ 581025 h 581025"/>
                <a:gd name="connsiteX1" fmla="*/ 752475 w 790575"/>
                <a:gd name="connsiteY1" fmla="*/ 571500 h 581025"/>
                <a:gd name="connsiteX2" fmla="*/ 719138 w 790575"/>
                <a:gd name="connsiteY2" fmla="*/ 552450 h 581025"/>
                <a:gd name="connsiteX3" fmla="*/ 666750 w 790575"/>
                <a:gd name="connsiteY3" fmla="*/ 519113 h 581025"/>
                <a:gd name="connsiteX4" fmla="*/ 609600 w 790575"/>
                <a:gd name="connsiteY4" fmla="*/ 495300 h 581025"/>
                <a:gd name="connsiteX5" fmla="*/ 585788 w 790575"/>
                <a:gd name="connsiteY5" fmla="*/ 481013 h 581025"/>
                <a:gd name="connsiteX6" fmla="*/ 376238 w 790575"/>
                <a:gd name="connsiteY6" fmla="*/ 414338 h 581025"/>
                <a:gd name="connsiteX7" fmla="*/ 0 w 790575"/>
                <a:gd name="connsiteY7" fmla="*/ 161925 h 581025"/>
                <a:gd name="connsiteX8" fmla="*/ 204789 w 790575"/>
                <a:gd name="connsiteY8" fmla="*/ 104776 h 581025"/>
                <a:gd name="connsiteX9" fmla="*/ 719138 w 790575"/>
                <a:gd name="connsiteY9" fmla="*/ 0 h 581025"/>
                <a:gd name="connsiteX0" fmla="*/ 790575 w 790575"/>
                <a:gd name="connsiteY0" fmla="*/ 581025 h 581025"/>
                <a:gd name="connsiteX1" fmla="*/ 752475 w 790575"/>
                <a:gd name="connsiteY1" fmla="*/ 571500 h 581025"/>
                <a:gd name="connsiteX2" fmla="*/ 719138 w 790575"/>
                <a:gd name="connsiteY2" fmla="*/ 552450 h 581025"/>
                <a:gd name="connsiteX3" fmla="*/ 666750 w 790575"/>
                <a:gd name="connsiteY3" fmla="*/ 519113 h 581025"/>
                <a:gd name="connsiteX4" fmla="*/ 609600 w 790575"/>
                <a:gd name="connsiteY4" fmla="*/ 495300 h 581025"/>
                <a:gd name="connsiteX5" fmla="*/ 376238 w 790575"/>
                <a:gd name="connsiteY5" fmla="*/ 414338 h 581025"/>
                <a:gd name="connsiteX6" fmla="*/ 0 w 790575"/>
                <a:gd name="connsiteY6" fmla="*/ 161925 h 581025"/>
                <a:gd name="connsiteX7" fmla="*/ 204789 w 790575"/>
                <a:gd name="connsiteY7" fmla="*/ 104776 h 581025"/>
                <a:gd name="connsiteX8" fmla="*/ 719138 w 790575"/>
                <a:gd name="connsiteY8" fmla="*/ 0 h 581025"/>
                <a:gd name="connsiteX0" fmla="*/ 790575 w 790575"/>
                <a:gd name="connsiteY0" fmla="*/ 581025 h 581025"/>
                <a:gd name="connsiteX1" fmla="*/ 752475 w 790575"/>
                <a:gd name="connsiteY1" fmla="*/ 571500 h 581025"/>
                <a:gd name="connsiteX2" fmla="*/ 719138 w 790575"/>
                <a:gd name="connsiteY2" fmla="*/ 552450 h 581025"/>
                <a:gd name="connsiteX3" fmla="*/ 666750 w 790575"/>
                <a:gd name="connsiteY3" fmla="*/ 519113 h 581025"/>
                <a:gd name="connsiteX4" fmla="*/ 376238 w 790575"/>
                <a:gd name="connsiteY4" fmla="*/ 414338 h 581025"/>
                <a:gd name="connsiteX5" fmla="*/ 0 w 790575"/>
                <a:gd name="connsiteY5" fmla="*/ 161925 h 581025"/>
                <a:gd name="connsiteX6" fmla="*/ 204789 w 790575"/>
                <a:gd name="connsiteY6" fmla="*/ 104776 h 581025"/>
                <a:gd name="connsiteX7" fmla="*/ 719138 w 790575"/>
                <a:gd name="connsiteY7" fmla="*/ 0 h 581025"/>
                <a:gd name="connsiteX0" fmla="*/ 790575 w 790575"/>
                <a:gd name="connsiteY0" fmla="*/ 581025 h 581025"/>
                <a:gd name="connsiteX1" fmla="*/ 752475 w 790575"/>
                <a:gd name="connsiteY1" fmla="*/ 571500 h 581025"/>
                <a:gd name="connsiteX2" fmla="*/ 719138 w 790575"/>
                <a:gd name="connsiteY2" fmla="*/ 552450 h 581025"/>
                <a:gd name="connsiteX3" fmla="*/ 376238 w 790575"/>
                <a:gd name="connsiteY3" fmla="*/ 414338 h 581025"/>
                <a:gd name="connsiteX4" fmla="*/ 0 w 790575"/>
                <a:gd name="connsiteY4" fmla="*/ 161925 h 581025"/>
                <a:gd name="connsiteX5" fmla="*/ 204789 w 790575"/>
                <a:gd name="connsiteY5" fmla="*/ 104776 h 581025"/>
                <a:gd name="connsiteX6" fmla="*/ 719138 w 790575"/>
                <a:gd name="connsiteY6" fmla="*/ 0 h 581025"/>
                <a:gd name="connsiteX0" fmla="*/ 790575 w 796151"/>
                <a:gd name="connsiteY0" fmla="*/ 581025 h 586695"/>
                <a:gd name="connsiteX1" fmla="*/ 752475 w 796151"/>
                <a:gd name="connsiteY1" fmla="*/ 571500 h 586695"/>
                <a:gd name="connsiteX2" fmla="*/ 376238 w 796151"/>
                <a:gd name="connsiteY2" fmla="*/ 414338 h 586695"/>
                <a:gd name="connsiteX3" fmla="*/ 0 w 796151"/>
                <a:gd name="connsiteY3" fmla="*/ 161925 h 586695"/>
                <a:gd name="connsiteX4" fmla="*/ 204789 w 796151"/>
                <a:gd name="connsiteY4" fmla="*/ 104776 h 586695"/>
                <a:gd name="connsiteX5" fmla="*/ 719138 w 796151"/>
                <a:gd name="connsiteY5" fmla="*/ 0 h 586695"/>
                <a:gd name="connsiteX0" fmla="*/ 790575 w 790575"/>
                <a:gd name="connsiteY0" fmla="*/ 581025 h 581025"/>
                <a:gd name="connsiteX1" fmla="*/ 376238 w 790575"/>
                <a:gd name="connsiteY1" fmla="*/ 414338 h 581025"/>
                <a:gd name="connsiteX2" fmla="*/ 0 w 790575"/>
                <a:gd name="connsiteY2" fmla="*/ 161925 h 581025"/>
                <a:gd name="connsiteX3" fmla="*/ 204789 w 790575"/>
                <a:gd name="connsiteY3" fmla="*/ 104776 h 581025"/>
                <a:gd name="connsiteX4" fmla="*/ 719138 w 790575"/>
                <a:gd name="connsiteY4" fmla="*/ 0 h 581025"/>
                <a:gd name="connsiteX0" fmla="*/ 790575 w 790575"/>
                <a:gd name="connsiteY0" fmla="*/ 581025 h 581025"/>
                <a:gd name="connsiteX1" fmla="*/ 376238 w 790575"/>
                <a:gd name="connsiteY1" fmla="*/ 414338 h 581025"/>
                <a:gd name="connsiteX2" fmla="*/ 0 w 790575"/>
                <a:gd name="connsiteY2" fmla="*/ 161925 h 581025"/>
                <a:gd name="connsiteX3" fmla="*/ 209552 w 790575"/>
                <a:gd name="connsiteY3" fmla="*/ 95251 h 581025"/>
                <a:gd name="connsiteX4" fmla="*/ 719138 w 790575"/>
                <a:gd name="connsiteY4" fmla="*/ 0 h 581025"/>
                <a:gd name="connsiteX0" fmla="*/ 766762 w 766762"/>
                <a:gd name="connsiteY0" fmla="*/ 581025 h 581025"/>
                <a:gd name="connsiteX1" fmla="*/ 352425 w 766762"/>
                <a:gd name="connsiteY1" fmla="*/ 414338 h 581025"/>
                <a:gd name="connsiteX2" fmla="*/ 0 w 766762"/>
                <a:gd name="connsiteY2" fmla="*/ 119062 h 581025"/>
                <a:gd name="connsiteX3" fmla="*/ 185739 w 766762"/>
                <a:gd name="connsiteY3" fmla="*/ 95251 h 581025"/>
                <a:gd name="connsiteX4" fmla="*/ 695325 w 766762"/>
                <a:gd name="connsiteY4" fmla="*/ 0 h 581025"/>
                <a:gd name="connsiteX0" fmla="*/ 829599 w 829599"/>
                <a:gd name="connsiteY0" fmla="*/ 581025 h 581025"/>
                <a:gd name="connsiteX1" fmla="*/ 39024 w 829599"/>
                <a:gd name="connsiteY1" fmla="*/ 185738 h 581025"/>
                <a:gd name="connsiteX2" fmla="*/ 62837 w 829599"/>
                <a:gd name="connsiteY2" fmla="*/ 119062 h 581025"/>
                <a:gd name="connsiteX3" fmla="*/ 248576 w 829599"/>
                <a:gd name="connsiteY3" fmla="*/ 95251 h 581025"/>
                <a:gd name="connsiteX4" fmla="*/ 758162 w 829599"/>
                <a:gd name="connsiteY4" fmla="*/ 0 h 581025"/>
                <a:gd name="connsiteX0" fmla="*/ 792430 w 792430"/>
                <a:gd name="connsiteY0" fmla="*/ 581025 h 581025"/>
                <a:gd name="connsiteX1" fmla="*/ 1855 w 792430"/>
                <a:gd name="connsiteY1" fmla="*/ 185738 h 581025"/>
                <a:gd name="connsiteX2" fmla="*/ 25668 w 792430"/>
                <a:gd name="connsiteY2" fmla="*/ 119062 h 581025"/>
                <a:gd name="connsiteX3" fmla="*/ 211407 w 792430"/>
                <a:gd name="connsiteY3" fmla="*/ 95251 h 581025"/>
                <a:gd name="connsiteX4" fmla="*/ 720993 w 792430"/>
                <a:gd name="connsiteY4" fmla="*/ 0 h 581025"/>
                <a:gd name="connsiteX0" fmla="*/ 766762 w 766762"/>
                <a:gd name="connsiteY0" fmla="*/ 581025 h 581025"/>
                <a:gd name="connsiteX1" fmla="*/ 4762 w 766762"/>
                <a:gd name="connsiteY1" fmla="*/ 219075 h 581025"/>
                <a:gd name="connsiteX2" fmla="*/ 0 w 766762"/>
                <a:gd name="connsiteY2" fmla="*/ 119062 h 581025"/>
                <a:gd name="connsiteX3" fmla="*/ 185739 w 766762"/>
                <a:gd name="connsiteY3" fmla="*/ 95251 h 581025"/>
                <a:gd name="connsiteX4" fmla="*/ 695325 w 766762"/>
                <a:gd name="connsiteY4" fmla="*/ 0 h 581025"/>
                <a:gd name="connsiteX0" fmla="*/ 794844 w 794844"/>
                <a:gd name="connsiteY0" fmla="*/ 581025 h 581025"/>
                <a:gd name="connsiteX1" fmla="*/ 32844 w 794844"/>
                <a:gd name="connsiteY1" fmla="*/ 219075 h 581025"/>
                <a:gd name="connsiteX2" fmla="*/ 80470 w 794844"/>
                <a:gd name="connsiteY2" fmla="*/ 109537 h 581025"/>
                <a:gd name="connsiteX3" fmla="*/ 213821 w 794844"/>
                <a:gd name="connsiteY3" fmla="*/ 95251 h 581025"/>
                <a:gd name="connsiteX4" fmla="*/ 723407 w 794844"/>
                <a:gd name="connsiteY4" fmla="*/ 0 h 581025"/>
                <a:gd name="connsiteX0" fmla="*/ 822735 w 822735"/>
                <a:gd name="connsiteY0" fmla="*/ 581025 h 581025"/>
                <a:gd name="connsiteX1" fmla="*/ 60735 w 822735"/>
                <a:gd name="connsiteY1" fmla="*/ 219075 h 581025"/>
                <a:gd name="connsiteX2" fmla="*/ 108361 w 822735"/>
                <a:gd name="connsiteY2" fmla="*/ 109537 h 581025"/>
                <a:gd name="connsiteX3" fmla="*/ 241712 w 822735"/>
                <a:gd name="connsiteY3" fmla="*/ 95251 h 581025"/>
                <a:gd name="connsiteX4" fmla="*/ 751298 w 822735"/>
                <a:gd name="connsiteY4" fmla="*/ 0 h 581025"/>
                <a:gd name="connsiteX0" fmla="*/ 822735 w 822735"/>
                <a:gd name="connsiteY0" fmla="*/ 581025 h 581025"/>
                <a:gd name="connsiteX1" fmla="*/ 60735 w 822735"/>
                <a:gd name="connsiteY1" fmla="*/ 219075 h 581025"/>
                <a:gd name="connsiteX2" fmla="*/ 108361 w 822735"/>
                <a:gd name="connsiteY2" fmla="*/ 109537 h 581025"/>
                <a:gd name="connsiteX3" fmla="*/ 241712 w 822735"/>
                <a:gd name="connsiteY3" fmla="*/ 95251 h 581025"/>
                <a:gd name="connsiteX4" fmla="*/ 751298 w 822735"/>
                <a:gd name="connsiteY4" fmla="*/ 0 h 581025"/>
                <a:gd name="connsiteX0" fmla="*/ 822735 w 822735"/>
                <a:gd name="connsiteY0" fmla="*/ 581025 h 581025"/>
                <a:gd name="connsiteX1" fmla="*/ 60735 w 822735"/>
                <a:gd name="connsiteY1" fmla="*/ 219075 h 581025"/>
                <a:gd name="connsiteX2" fmla="*/ 108361 w 822735"/>
                <a:gd name="connsiteY2" fmla="*/ 114299 h 581025"/>
                <a:gd name="connsiteX3" fmla="*/ 241712 w 822735"/>
                <a:gd name="connsiteY3" fmla="*/ 95251 h 581025"/>
                <a:gd name="connsiteX4" fmla="*/ 751298 w 822735"/>
                <a:gd name="connsiteY4" fmla="*/ 0 h 581025"/>
                <a:gd name="connsiteX0" fmla="*/ 822735 w 822735"/>
                <a:gd name="connsiteY0" fmla="*/ 581025 h 581025"/>
                <a:gd name="connsiteX1" fmla="*/ 60735 w 822735"/>
                <a:gd name="connsiteY1" fmla="*/ 219075 h 581025"/>
                <a:gd name="connsiteX2" fmla="*/ 108361 w 822735"/>
                <a:gd name="connsiteY2" fmla="*/ 114299 h 581025"/>
                <a:gd name="connsiteX3" fmla="*/ 346487 w 822735"/>
                <a:gd name="connsiteY3" fmla="*/ 61914 h 581025"/>
                <a:gd name="connsiteX4" fmla="*/ 751298 w 822735"/>
                <a:gd name="connsiteY4" fmla="*/ 0 h 581025"/>
                <a:gd name="connsiteX0" fmla="*/ 822735 w 822735"/>
                <a:gd name="connsiteY0" fmla="*/ 581025 h 581025"/>
                <a:gd name="connsiteX1" fmla="*/ 60735 w 822735"/>
                <a:gd name="connsiteY1" fmla="*/ 219075 h 581025"/>
                <a:gd name="connsiteX2" fmla="*/ 108361 w 822735"/>
                <a:gd name="connsiteY2" fmla="*/ 114299 h 581025"/>
                <a:gd name="connsiteX3" fmla="*/ 346487 w 822735"/>
                <a:gd name="connsiteY3" fmla="*/ 61914 h 581025"/>
                <a:gd name="connsiteX4" fmla="*/ 751298 w 822735"/>
                <a:gd name="connsiteY4" fmla="*/ 0 h 581025"/>
                <a:gd name="connsiteX0" fmla="*/ 822735 w 822735"/>
                <a:gd name="connsiteY0" fmla="*/ 581025 h 581025"/>
                <a:gd name="connsiteX1" fmla="*/ 60735 w 822735"/>
                <a:gd name="connsiteY1" fmla="*/ 219075 h 581025"/>
                <a:gd name="connsiteX2" fmla="*/ 108361 w 822735"/>
                <a:gd name="connsiteY2" fmla="*/ 114299 h 581025"/>
                <a:gd name="connsiteX3" fmla="*/ 346487 w 822735"/>
                <a:gd name="connsiteY3" fmla="*/ 61914 h 581025"/>
                <a:gd name="connsiteX4" fmla="*/ 751298 w 822735"/>
                <a:gd name="connsiteY4" fmla="*/ 0 h 581025"/>
                <a:gd name="connsiteX0" fmla="*/ 822735 w 822735"/>
                <a:gd name="connsiteY0" fmla="*/ 581025 h 581025"/>
                <a:gd name="connsiteX1" fmla="*/ 60735 w 822735"/>
                <a:gd name="connsiteY1" fmla="*/ 219075 h 581025"/>
                <a:gd name="connsiteX2" fmla="*/ 108361 w 822735"/>
                <a:gd name="connsiteY2" fmla="*/ 114299 h 581025"/>
                <a:gd name="connsiteX3" fmla="*/ 346487 w 822735"/>
                <a:gd name="connsiteY3" fmla="*/ 61914 h 581025"/>
                <a:gd name="connsiteX4" fmla="*/ 751298 w 822735"/>
                <a:gd name="connsiteY4" fmla="*/ 0 h 581025"/>
                <a:gd name="connsiteX0" fmla="*/ 822735 w 822735"/>
                <a:gd name="connsiteY0" fmla="*/ 581025 h 581025"/>
                <a:gd name="connsiteX1" fmla="*/ 60735 w 822735"/>
                <a:gd name="connsiteY1" fmla="*/ 219075 h 581025"/>
                <a:gd name="connsiteX2" fmla="*/ 108361 w 822735"/>
                <a:gd name="connsiteY2" fmla="*/ 114299 h 581025"/>
                <a:gd name="connsiteX3" fmla="*/ 346487 w 822735"/>
                <a:gd name="connsiteY3" fmla="*/ 61914 h 581025"/>
                <a:gd name="connsiteX4" fmla="*/ 751298 w 822735"/>
                <a:gd name="connsiteY4" fmla="*/ 0 h 581025"/>
                <a:gd name="connsiteX0" fmla="*/ 822735 w 822735"/>
                <a:gd name="connsiteY0" fmla="*/ 585788 h 585788"/>
                <a:gd name="connsiteX1" fmla="*/ 60735 w 822735"/>
                <a:gd name="connsiteY1" fmla="*/ 223838 h 585788"/>
                <a:gd name="connsiteX2" fmla="*/ 108361 w 822735"/>
                <a:gd name="connsiteY2" fmla="*/ 119062 h 585788"/>
                <a:gd name="connsiteX3" fmla="*/ 346487 w 822735"/>
                <a:gd name="connsiteY3" fmla="*/ 66677 h 585788"/>
                <a:gd name="connsiteX4" fmla="*/ 737011 w 822735"/>
                <a:gd name="connsiteY4" fmla="*/ 0 h 585788"/>
                <a:gd name="connsiteX0" fmla="*/ 822735 w 822735"/>
                <a:gd name="connsiteY0" fmla="*/ 585788 h 585788"/>
                <a:gd name="connsiteX1" fmla="*/ 60735 w 822735"/>
                <a:gd name="connsiteY1" fmla="*/ 223838 h 585788"/>
                <a:gd name="connsiteX2" fmla="*/ 108361 w 822735"/>
                <a:gd name="connsiteY2" fmla="*/ 119062 h 585788"/>
                <a:gd name="connsiteX3" fmla="*/ 346487 w 822735"/>
                <a:gd name="connsiteY3" fmla="*/ 71440 h 585788"/>
                <a:gd name="connsiteX4" fmla="*/ 737011 w 822735"/>
                <a:gd name="connsiteY4" fmla="*/ 0 h 585788"/>
                <a:gd name="connsiteX0" fmla="*/ 822735 w 822735"/>
                <a:gd name="connsiteY0" fmla="*/ 585788 h 585788"/>
                <a:gd name="connsiteX1" fmla="*/ 60735 w 822735"/>
                <a:gd name="connsiteY1" fmla="*/ 223838 h 585788"/>
                <a:gd name="connsiteX2" fmla="*/ 108361 w 822735"/>
                <a:gd name="connsiteY2" fmla="*/ 119062 h 585788"/>
                <a:gd name="connsiteX3" fmla="*/ 346487 w 822735"/>
                <a:gd name="connsiteY3" fmla="*/ 71440 h 585788"/>
                <a:gd name="connsiteX4" fmla="*/ 737011 w 822735"/>
                <a:gd name="connsiteY4" fmla="*/ 0 h 585788"/>
                <a:gd name="connsiteX0" fmla="*/ 822735 w 822735"/>
                <a:gd name="connsiteY0" fmla="*/ 585788 h 585788"/>
                <a:gd name="connsiteX1" fmla="*/ 60735 w 822735"/>
                <a:gd name="connsiteY1" fmla="*/ 223838 h 585788"/>
                <a:gd name="connsiteX2" fmla="*/ 108361 w 822735"/>
                <a:gd name="connsiteY2" fmla="*/ 119062 h 585788"/>
                <a:gd name="connsiteX3" fmla="*/ 346487 w 822735"/>
                <a:gd name="connsiteY3" fmla="*/ 71440 h 585788"/>
                <a:gd name="connsiteX4" fmla="*/ 737011 w 822735"/>
                <a:gd name="connsiteY4" fmla="*/ 0 h 585788"/>
                <a:gd name="connsiteX0" fmla="*/ 819233 w 819233"/>
                <a:gd name="connsiteY0" fmla="*/ 585788 h 585788"/>
                <a:gd name="connsiteX1" fmla="*/ 57233 w 819233"/>
                <a:gd name="connsiteY1" fmla="*/ 223838 h 585788"/>
                <a:gd name="connsiteX2" fmla="*/ 104859 w 819233"/>
                <a:gd name="connsiteY2" fmla="*/ 119062 h 585788"/>
                <a:gd name="connsiteX3" fmla="*/ 342985 w 819233"/>
                <a:gd name="connsiteY3" fmla="*/ 71440 h 585788"/>
                <a:gd name="connsiteX4" fmla="*/ 733509 w 819233"/>
                <a:gd name="connsiteY4" fmla="*/ 0 h 585788"/>
                <a:gd name="connsiteX0" fmla="*/ 793649 w 793649"/>
                <a:gd name="connsiteY0" fmla="*/ 585788 h 585788"/>
                <a:gd name="connsiteX1" fmla="*/ 69749 w 793649"/>
                <a:gd name="connsiteY1" fmla="*/ 247651 h 585788"/>
                <a:gd name="connsiteX2" fmla="*/ 79275 w 793649"/>
                <a:gd name="connsiteY2" fmla="*/ 119062 h 585788"/>
                <a:gd name="connsiteX3" fmla="*/ 317401 w 793649"/>
                <a:gd name="connsiteY3" fmla="*/ 71440 h 585788"/>
                <a:gd name="connsiteX4" fmla="*/ 707925 w 793649"/>
                <a:gd name="connsiteY4" fmla="*/ 0 h 585788"/>
                <a:gd name="connsiteX0" fmla="*/ 785668 w 785668"/>
                <a:gd name="connsiteY0" fmla="*/ 585788 h 585788"/>
                <a:gd name="connsiteX1" fmla="*/ 61768 w 785668"/>
                <a:gd name="connsiteY1" fmla="*/ 247651 h 585788"/>
                <a:gd name="connsiteX2" fmla="*/ 71294 w 785668"/>
                <a:gd name="connsiteY2" fmla="*/ 119062 h 585788"/>
                <a:gd name="connsiteX3" fmla="*/ 309420 w 785668"/>
                <a:gd name="connsiteY3" fmla="*/ 71440 h 585788"/>
                <a:gd name="connsiteX4" fmla="*/ 699944 w 785668"/>
                <a:gd name="connsiteY4" fmla="*/ 0 h 585788"/>
                <a:gd name="connsiteX0" fmla="*/ 785668 w 785668"/>
                <a:gd name="connsiteY0" fmla="*/ 585788 h 585788"/>
                <a:gd name="connsiteX1" fmla="*/ 61768 w 785668"/>
                <a:gd name="connsiteY1" fmla="*/ 247651 h 585788"/>
                <a:gd name="connsiteX2" fmla="*/ 71294 w 785668"/>
                <a:gd name="connsiteY2" fmla="*/ 119062 h 585788"/>
                <a:gd name="connsiteX3" fmla="*/ 309420 w 785668"/>
                <a:gd name="connsiteY3" fmla="*/ 71440 h 585788"/>
                <a:gd name="connsiteX4" fmla="*/ 699944 w 785668"/>
                <a:gd name="connsiteY4" fmla="*/ 0 h 585788"/>
                <a:gd name="connsiteX0" fmla="*/ 785668 w 785668"/>
                <a:gd name="connsiteY0" fmla="*/ 585788 h 585788"/>
                <a:gd name="connsiteX1" fmla="*/ 61768 w 785668"/>
                <a:gd name="connsiteY1" fmla="*/ 247651 h 585788"/>
                <a:gd name="connsiteX2" fmla="*/ 71294 w 785668"/>
                <a:gd name="connsiteY2" fmla="*/ 119062 h 585788"/>
                <a:gd name="connsiteX3" fmla="*/ 309420 w 785668"/>
                <a:gd name="connsiteY3" fmla="*/ 71440 h 585788"/>
                <a:gd name="connsiteX4" fmla="*/ 699944 w 785668"/>
                <a:gd name="connsiteY4" fmla="*/ 0 h 585788"/>
                <a:gd name="connsiteX0" fmla="*/ 676130 w 699944"/>
                <a:gd name="connsiteY0" fmla="*/ 557213 h 557213"/>
                <a:gd name="connsiteX1" fmla="*/ 61768 w 699944"/>
                <a:gd name="connsiteY1" fmla="*/ 247651 h 557213"/>
                <a:gd name="connsiteX2" fmla="*/ 71294 w 699944"/>
                <a:gd name="connsiteY2" fmla="*/ 119062 h 557213"/>
                <a:gd name="connsiteX3" fmla="*/ 309420 w 699944"/>
                <a:gd name="connsiteY3" fmla="*/ 71440 h 557213"/>
                <a:gd name="connsiteX4" fmla="*/ 699944 w 699944"/>
                <a:gd name="connsiteY4" fmla="*/ 0 h 557213"/>
                <a:gd name="connsiteX0" fmla="*/ 676130 w 699944"/>
                <a:gd name="connsiteY0" fmla="*/ 557213 h 557213"/>
                <a:gd name="connsiteX1" fmla="*/ 61768 w 699944"/>
                <a:gd name="connsiteY1" fmla="*/ 247651 h 557213"/>
                <a:gd name="connsiteX2" fmla="*/ 71294 w 699944"/>
                <a:gd name="connsiteY2" fmla="*/ 119062 h 557213"/>
                <a:gd name="connsiteX3" fmla="*/ 314182 w 699944"/>
                <a:gd name="connsiteY3" fmla="*/ 78583 h 557213"/>
                <a:gd name="connsiteX4" fmla="*/ 699944 w 699944"/>
                <a:gd name="connsiteY4" fmla="*/ 0 h 557213"/>
                <a:gd name="connsiteX0" fmla="*/ 676130 w 699944"/>
                <a:gd name="connsiteY0" fmla="*/ 557213 h 557213"/>
                <a:gd name="connsiteX1" fmla="*/ 61768 w 699944"/>
                <a:gd name="connsiteY1" fmla="*/ 247651 h 557213"/>
                <a:gd name="connsiteX2" fmla="*/ 71294 w 699944"/>
                <a:gd name="connsiteY2" fmla="*/ 119062 h 557213"/>
                <a:gd name="connsiteX3" fmla="*/ 314182 w 699944"/>
                <a:gd name="connsiteY3" fmla="*/ 78583 h 557213"/>
                <a:gd name="connsiteX4" fmla="*/ 699944 w 699944"/>
                <a:gd name="connsiteY4" fmla="*/ 0 h 557213"/>
                <a:gd name="connsiteX0" fmla="*/ 676130 w 699944"/>
                <a:gd name="connsiteY0" fmla="*/ 557213 h 557213"/>
                <a:gd name="connsiteX1" fmla="*/ 61768 w 699944"/>
                <a:gd name="connsiteY1" fmla="*/ 247651 h 557213"/>
                <a:gd name="connsiteX2" fmla="*/ 71294 w 699944"/>
                <a:gd name="connsiteY2" fmla="*/ 119062 h 557213"/>
                <a:gd name="connsiteX3" fmla="*/ 314182 w 699944"/>
                <a:gd name="connsiteY3" fmla="*/ 78583 h 557213"/>
                <a:gd name="connsiteX4" fmla="*/ 699944 w 699944"/>
                <a:gd name="connsiteY4" fmla="*/ 0 h 557213"/>
                <a:gd name="connsiteX0" fmla="*/ 676130 w 707087"/>
                <a:gd name="connsiteY0" fmla="*/ 569120 h 569120"/>
                <a:gd name="connsiteX1" fmla="*/ 61768 w 707087"/>
                <a:gd name="connsiteY1" fmla="*/ 259558 h 569120"/>
                <a:gd name="connsiteX2" fmla="*/ 71294 w 707087"/>
                <a:gd name="connsiteY2" fmla="*/ 130969 h 569120"/>
                <a:gd name="connsiteX3" fmla="*/ 314182 w 707087"/>
                <a:gd name="connsiteY3" fmla="*/ 90490 h 569120"/>
                <a:gd name="connsiteX4" fmla="*/ 707087 w 707087"/>
                <a:gd name="connsiteY4" fmla="*/ 0 h 569120"/>
                <a:gd name="connsiteX0" fmla="*/ 676130 w 707087"/>
                <a:gd name="connsiteY0" fmla="*/ 569120 h 569120"/>
                <a:gd name="connsiteX1" fmla="*/ 61768 w 707087"/>
                <a:gd name="connsiteY1" fmla="*/ 259558 h 569120"/>
                <a:gd name="connsiteX2" fmla="*/ 71294 w 707087"/>
                <a:gd name="connsiteY2" fmla="*/ 130969 h 569120"/>
                <a:gd name="connsiteX3" fmla="*/ 314182 w 707087"/>
                <a:gd name="connsiteY3" fmla="*/ 90490 h 569120"/>
                <a:gd name="connsiteX4" fmla="*/ 707087 w 707087"/>
                <a:gd name="connsiteY4" fmla="*/ 0 h 569120"/>
                <a:gd name="connsiteX0" fmla="*/ 676130 w 707087"/>
                <a:gd name="connsiteY0" fmla="*/ 569120 h 569120"/>
                <a:gd name="connsiteX1" fmla="*/ 61768 w 707087"/>
                <a:gd name="connsiteY1" fmla="*/ 259558 h 569120"/>
                <a:gd name="connsiteX2" fmla="*/ 71294 w 707087"/>
                <a:gd name="connsiteY2" fmla="*/ 130969 h 569120"/>
                <a:gd name="connsiteX3" fmla="*/ 314182 w 707087"/>
                <a:gd name="connsiteY3" fmla="*/ 90490 h 569120"/>
                <a:gd name="connsiteX4" fmla="*/ 707087 w 707087"/>
                <a:gd name="connsiteY4" fmla="*/ 0 h 569120"/>
                <a:gd name="connsiteX0" fmla="*/ 675169 w 706126"/>
                <a:gd name="connsiteY0" fmla="*/ 569120 h 569120"/>
                <a:gd name="connsiteX1" fmla="*/ 60807 w 706126"/>
                <a:gd name="connsiteY1" fmla="*/ 259558 h 569120"/>
                <a:gd name="connsiteX2" fmla="*/ 72714 w 706126"/>
                <a:gd name="connsiteY2" fmla="*/ 121444 h 569120"/>
                <a:gd name="connsiteX3" fmla="*/ 313221 w 706126"/>
                <a:gd name="connsiteY3" fmla="*/ 90490 h 569120"/>
                <a:gd name="connsiteX4" fmla="*/ 706126 w 706126"/>
                <a:gd name="connsiteY4" fmla="*/ 0 h 569120"/>
                <a:gd name="connsiteX0" fmla="*/ 675169 w 706126"/>
                <a:gd name="connsiteY0" fmla="*/ 569120 h 569120"/>
                <a:gd name="connsiteX1" fmla="*/ 60807 w 706126"/>
                <a:gd name="connsiteY1" fmla="*/ 259558 h 569120"/>
                <a:gd name="connsiteX2" fmla="*/ 72714 w 706126"/>
                <a:gd name="connsiteY2" fmla="*/ 121444 h 569120"/>
                <a:gd name="connsiteX3" fmla="*/ 313221 w 706126"/>
                <a:gd name="connsiteY3" fmla="*/ 90490 h 569120"/>
                <a:gd name="connsiteX4" fmla="*/ 706126 w 706126"/>
                <a:gd name="connsiteY4" fmla="*/ 0 h 569120"/>
                <a:gd name="connsiteX0" fmla="*/ 675169 w 706126"/>
                <a:gd name="connsiteY0" fmla="*/ 569120 h 569120"/>
                <a:gd name="connsiteX1" fmla="*/ 60807 w 706126"/>
                <a:gd name="connsiteY1" fmla="*/ 259558 h 569120"/>
                <a:gd name="connsiteX2" fmla="*/ 72714 w 706126"/>
                <a:gd name="connsiteY2" fmla="*/ 121444 h 569120"/>
                <a:gd name="connsiteX3" fmla="*/ 313221 w 706126"/>
                <a:gd name="connsiteY3" fmla="*/ 90490 h 569120"/>
                <a:gd name="connsiteX4" fmla="*/ 706126 w 706126"/>
                <a:gd name="connsiteY4" fmla="*/ 0 h 569120"/>
                <a:gd name="connsiteX0" fmla="*/ 675169 w 706126"/>
                <a:gd name="connsiteY0" fmla="*/ 569120 h 569120"/>
                <a:gd name="connsiteX1" fmla="*/ 60807 w 706126"/>
                <a:gd name="connsiteY1" fmla="*/ 259558 h 569120"/>
                <a:gd name="connsiteX2" fmla="*/ 72714 w 706126"/>
                <a:gd name="connsiteY2" fmla="*/ 121444 h 569120"/>
                <a:gd name="connsiteX3" fmla="*/ 303696 w 706126"/>
                <a:gd name="connsiteY3" fmla="*/ 76203 h 569120"/>
                <a:gd name="connsiteX4" fmla="*/ 706126 w 706126"/>
                <a:gd name="connsiteY4" fmla="*/ 0 h 569120"/>
                <a:gd name="connsiteX0" fmla="*/ 675169 w 706126"/>
                <a:gd name="connsiteY0" fmla="*/ 569120 h 569120"/>
                <a:gd name="connsiteX1" fmla="*/ 60807 w 706126"/>
                <a:gd name="connsiteY1" fmla="*/ 259558 h 569120"/>
                <a:gd name="connsiteX2" fmla="*/ 72714 w 706126"/>
                <a:gd name="connsiteY2" fmla="*/ 121444 h 569120"/>
                <a:gd name="connsiteX3" fmla="*/ 303696 w 706126"/>
                <a:gd name="connsiteY3" fmla="*/ 76203 h 569120"/>
                <a:gd name="connsiteX4" fmla="*/ 706126 w 706126"/>
                <a:gd name="connsiteY4" fmla="*/ 0 h 569120"/>
                <a:gd name="connsiteX0" fmla="*/ 675169 w 706126"/>
                <a:gd name="connsiteY0" fmla="*/ 569120 h 569120"/>
                <a:gd name="connsiteX1" fmla="*/ 60807 w 706126"/>
                <a:gd name="connsiteY1" fmla="*/ 259558 h 569120"/>
                <a:gd name="connsiteX2" fmla="*/ 72714 w 706126"/>
                <a:gd name="connsiteY2" fmla="*/ 121444 h 569120"/>
                <a:gd name="connsiteX3" fmla="*/ 303696 w 706126"/>
                <a:gd name="connsiteY3" fmla="*/ 76203 h 569120"/>
                <a:gd name="connsiteX4" fmla="*/ 706126 w 706126"/>
                <a:gd name="connsiteY4" fmla="*/ 0 h 569120"/>
                <a:gd name="connsiteX0" fmla="*/ 675169 w 706126"/>
                <a:gd name="connsiteY0" fmla="*/ 569120 h 569120"/>
                <a:gd name="connsiteX1" fmla="*/ 60807 w 706126"/>
                <a:gd name="connsiteY1" fmla="*/ 259558 h 569120"/>
                <a:gd name="connsiteX2" fmla="*/ 72714 w 706126"/>
                <a:gd name="connsiteY2" fmla="*/ 121444 h 569120"/>
                <a:gd name="connsiteX3" fmla="*/ 303696 w 706126"/>
                <a:gd name="connsiteY3" fmla="*/ 76203 h 569120"/>
                <a:gd name="connsiteX4" fmla="*/ 706126 w 706126"/>
                <a:gd name="connsiteY4" fmla="*/ 0 h 569120"/>
                <a:gd name="connsiteX0" fmla="*/ 672415 w 703372"/>
                <a:gd name="connsiteY0" fmla="*/ 569120 h 569120"/>
                <a:gd name="connsiteX1" fmla="*/ 58053 w 703372"/>
                <a:gd name="connsiteY1" fmla="*/ 259558 h 569120"/>
                <a:gd name="connsiteX2" fmla="*/ 77104 w 703372"/>
                <a:gd name="connsiteY2" fmla="*/ 126207 h 569120"/>
                <a:gd name="connsiteX3" fmla="*/ 300942 w 703372"/>
                <a:gd name="connsiteY3" fmla="*/ 76203 h 569120"/>
                <a:gd name="connsiteX4" fmla="*/ 703372 w 703372"/>
                <a:gd name="connsiteY4" fmla="*/ 0 h 569120"/>
                <a:gd name="connsiteX0" fmla="*/ 672415 w 703372"/>
                <a:gd name="connsiteY0" fmla="*/ 569120 h 569120"/>
                <a:gd name="connsiteX1" fmla="*/ 58053 w 703372"/>
                <a:gd name="connsiteY1" fmla="*/ 259558 h 569120"/>
                <a:gd name="connsiteX2" fmla="*/ 77104 w 703372"/>
                <a:gd name="connsiteY2" fmla="*/ 126207 h 569120"/>
                <a:gd name="connsiteX3" fmla="*/ 300942 w 703372"/>
                <a:gd name="connsiteY3" fmla="*/ 76203 h 569120"/>
                <a:gd name="connsiteX4" fmla="*/ 703372 w 703372"/>
                <a:gd name="connsiteY4" fmla="*/ 0 h 569120"/>
                <a:gd name="connsiteX0" fmla="*/ 672415 w 703372"/>
                <a:gd name="connsiteY0" fmla="*/ 569120 h 569120"/>
                <a:gd name="connsiteX1" fmla="*/ 58053 w 703372"/>
                <a:gd name="connsiteY1" fmla="*/ 259558 h 569120"/>
                <a:gd name="connsiteX2" fmla="*/ 77104 w 703372"/>
                <a:gd name="connsiteY2" fmla="*/ 126207 h 569120"/>
                <a:gd name="connsiteX3" fmla="*/ 308086 w 703372"/>
                <a:gd name="connsiteY3" fmla="*/ 83347 h 569120"/>
                <a:gd name="connsiteX4" fmla="*/ 703372 w 703372"/>
                <a:gd name="connsiteY4" fmla="*/ 0 h 569120"/>
                <a:gd name="connsiteX0" fmla="*/ 673311 w 704268"/>
                <a:gd name="connsiteY0" fmla="*/ 569120 h 569120"/>
                <a:gd name="connsiteX1" fmla="*/ 58949 w 704268"/>
                <a:gd name="connsiteY1" fmla="*/ 259558 h 569120"/>
                <a:gd name="connsiteX2" fmla="*/ 75618 w 704268"/>
                <a:gd name="connsiteY2" fmla="*/ 123826 h 569120"/>
                <a:gd name="connsiteX3" fmla="*/ 308982 w 704268"/>
                <a:gd name="connsiteY3" fmla="*/ 83347 h 569120"/>
                <a:gd name="connsiteX4" fmla="*/ 704268 w 704268"/>
                <a:gd name="connsiteY4" fmla="*/ 0 h 569120"/>
                <a:gd name="connsiteX0" fmla="*/ 673311 w 704268"/>
                <a:gd name="connsiteY0" fmla="*/ 569120 h 569120"/>
                <a:gd name="connsiteX1" fmla="*/ 58949 w 704268"/>
                <a:gd name="connsiteY1" fmla="*/ 259558 h 569120"/>
                <a:gd name="connsiteX2" fmla="*/ 75618 w 704268"/>
                <a:gd name="connsiteY2" fmla="*/ 123826 h 569120"/>
                <a:gd name="connsiteX3" fmla="*/ 308982 w 704268"/>
                <a:gd name="connsiteY3" fmla="*/ 83347 h 569120"/>
                <a:gd name="connsiteX4" fmla="*/ 704268 w 704268"/>
                <a:gd name="connsiteY4" fmla="*/ 0 h 569120"/>
                <a:gd name="connsiteX0" fmla="*/ 678628 w 709585"/>
                <a:gd name="connsiteY0" fmla="*/ 569120 h 569120"/>
                <a:gd name="connsiteX1" fmla="*/ 64266 w 709585"/>
                <a:gd name="connsiteY1" fmla="*/ 259558 h 569120"/>
                <a:gd name="connsiteX2" fmla="*/ 80935 w 709585"/>
                <a:gd name="connsiteY2" fmla="*/ 123826 h 569120"/>
                <a:gd name="connsiteX3" fmla="*/ 314299 w 709585"/>
                <a:gd name="connsiteY3" fmla="*/ 83347 h 569120"/>
                <a:gd name="connsiteX4" fmla="*/ 709585 w 709585"/>
                <a:gd name="connsiteY4" fmla="*/ 0 h 569120"/>
                <a:gd name="connsiteX0" fmla="*/ 682562 w 713519"/>
                <a:gd name="connsiteY0" fmla="*/ 569120 h 569120"/>
                <a:gd name="connsiteX1" fmla="*/ 68200 w 713519"/>
                <a:gd name="connsiteY1" fmla="*/ 259558 h 569120"/>
                <a:gd name="connsiteX2" fmla="*/ 84869 w 713519"/>
                <a:gd name="connsiteY2" fmla="*/ 123826 h 569120"/>
                <a:gd name="connsiteX3" fmla="*/ 318233 w 713519"/>
                <a:gd name="connsiteY3" fmla="*/ 83347 h 569120"/>
                <a:gd name="connsiteX4" fmla="*/ 713519 w 713519"/>
                <a:gd name="connsiteY4" fmla="*/ 0 h 569120"/>
                <a:gd name="connsiteX0" fmla="*/ 678629 w 709586"/>
                <a:gd name="connsiteY0" fmla="*/ 569120 h 569120"/>
                <a:gd name="connsiteX1" fmla="*/ 64267 w 709586"/>
                <a:gd name="connsiteY1" fmla="*/ 259558 h 569120"/>
                <a:gd name="connsiteX2" fmla="*/ 80936 w 709586"/>
                <a:gd name="connsiteY2" fmla="*/ 123826 h 569120"/>
                <a:gd name="connsiteX3" fmla="*/ 314300 w 709586"/>
                <a:gd name="connsiteY3" fmla="*/ 83347 h 569120"/>
                <a:gd name="connsiteX4" fmla="*/ 709586 w 709586"/>
                <a:gd name="connsiteY4" fmla="*/ 0 h 569120"/>
                <a:gd name="connsiteX0" fmla="*/ 696653 w 727610"/>
                <a:gd name="connsiteY0" fmla="*/ 569120 h 569120"/>
                <a:gd name="connsiteX1" fmla="*/ 53716 w 727610"/>
                <a:gd name="connsiteY1" fmla="*/ 233364 h 569120"/>
                <a:gd name="connsiteX2" fmla="*/ 98960 w 727610"/>
                <a:gd name="connsiteY2" fmla="*/ 123826 h 569120"/>
                <a:gd name="connsiteX3" fmla="*/ 332324 w 727610"/>
                <a:gd name="connsiteY3" fmla="*/ 83347 h 569120"/>
                <a:gd name="connsiteX4" fmla="*/ 727610 w 727610"/>
                <a:gd name="connsiteY4" fmla="*/ 0 h 569120"/>
                <a:gd name="connsiteX0" fmla="*/ 679027 w 709984"/>
                <a:gd name="connsiteY0" fmla="*/ 569120 h 569120"/>
                <a:gd name="connsiteX1" fmla="*/ 36090 w 709984"/>
                <a:gd name="connsiteY1" fmla="*/ 233364 h 569120"/>
                <a:gd name="connsiteX2" fmla="*/ 81334 w 709984"/>
                <a:gd name="connsiteY2" fmla="*/ 123826 h 569120"/>
                <a:gd name="connsiteX3" fmla="*/ 314698 w 709984"/>
                <a:gd name="connsiteY3" fmla="*/ 83347 h 569120"/>
                <a:gd name="connsiteX4" fmla="*/ 709984 w 709984"/>
                <a:gd name="connsiteY4" fmla="*/ 0 h 569120"/>
                <a:gd name="connsiteX0" fmla="*/ 677668 w 708625"/>
                <a:gd name="connsiteY0" fmla="*/ 569120 h 569120"/>
                <a:gd name="connsiteX1" fmla="*/ 34731 w 708625"/>
                <a:gd name="connsiteY1" fmla="*/ 233364 h 569120"/>
                <a:gd name="connsiteX2" fmla="*/ 79975 w 708625"/>
                <a:gd name="connsiteY2" fmla="*/ 123826 h 569120"/>
                <a:gd name="connsiteX3" fmla="*/ 313339 w 708625"/>
                <a:gd name="connsiteY3" fmla="*/ 83347 h 569120"/>
                <a:gd name="connsiteX4" fmla="*/ 708625 w 708625"/>
                <a:gd name="connsiteY4" fmla="*/ 0 h 569120"/>
                <a:gd name="connsiteX0" fmla="*/ 676633 w 707590"/>
                <a:gd name="connsiteY0" fmla="*/ 569120 h 569120"/>
                <a:gd name="connsiteX1" fmla="*/ 33696 w 707590"/>
                <a:gd name="connsiteY1" fmla="*/ 233364 h 569120"/>
                <a:gd name="connsiteX2" fmla="*/ 78940 w 707590"/>
                <a:gd name="connsiteY2" fmla="*/ 123826 h 569120"/>
                <a:gd name="connsiteX3" fmla="*/ 312304 w 707590"/>
                <a:gd name="connsiteY3" fmla="*/ 83347 h 569120"/>
                <a:gd name="connsiteX4" fmla="*/ 707590 w 707590"/>
                <a:gd name="connsiteY4" fmla="*/ 0 h 569120"/>
                <a:gd name="connsiteX0" fmla="*/ 696441 w 727398"/>
                <a:gd name="connsiteY0" fmla="*/ 569120 h 569120"/>
                <a:gd name="connsiteX1" fmla="*/ 53504 w 727398"/>
                <a:gd name="connsiteY1" fmla="*/ 233364 h 569120"/>
                <a:gd name="connsiteX2" fmla="*/ 98748 w 727398"/>
                <a:gd name="connsiteY2" fmla="*/ 123826 h 569120"/>
                <a:gd name="connsiteX3" fmla="*/ 332112 w 727398"/>
                <a:gd name="connsiteY3" fmla="*/ 83347 h 569120"/>
                <a:gd name="connsiteX4" fmla="*/ 727398 w 727398"/>
                <a:gd name="connsiteY4" fmla="*/ 0 h 569120"/>
                <a:gd name="connsiteX0" fmla="*/ 708866 w 739823"/>
                <a:gd name="connsiteY0" fmla="*/ 569120 h 569120"/>
                <a:gd name="connsiteX1" fmla="*/ 65929 w 739823"/>
                <a:gd name="connsiteY1" fmla="*/ 233364 h 569120"/>
                <a:gd name="connsiteX2" fmla="*/ 111173 w 739823"/>
                <a:gd name="connsiteY2" fmla="*/ 123826 h 569120"/>
                <a:gd name="connsiteX3" fmla="*/ 344537 w 739823"/>
                <a:gd name="connsiteY3" fmla="*/ 83347 h 569120"/>
                <a:gd name="connsiteX4" fmla="*/ 739823 w 739823"/>
                <a:gd name="connsiteY4" fmla="*/ 0 h 569120"/>
                <a:gd name="connsiteX0" fmla="*/ 700305 w 731262"/>
                <a:gd name="connsiteY0" fmla="*/ 569120 h 569120"/>
                <a:gd name="connsiteX1" fmla="*/ 57368 w 731262"/>
                <a:gd name="connsiteY1" fmla="*/ 233364 h 569120"/>
                <a:gd name="connsiteX2" fmla="*/ 102612 w 731262"/>
                <a:gd name="connsiteY2" fmla="*/ 123826 h 569120"/>
                <a:gd name="connsiteX3" fmla="*/ 335976 w 731262"/>
                <a:gd name="connsiteY3" fmla="*/ 83347 h 569120"/>
                <a:gd name="connsiteX4" fmla="*/ 731262 w 731262"/>
                <a:gd name="connsiteY4" fmla="*/ 0 h 569120"/>
                <a:gd name="connsiteX0" fmla="*/ 685929 w 716886"/>
                <a:gd name="connsiteY0" fmla="*/ 569120 h 569120"/>
                <a:gd name="connsiteX1" fmla="*/ 42992 w 716886"/>
                <a:gd name="connsiteY1" fmla="*/ 233364 h 569120"/>
                <a:gd name="connsiteX2" fmla="*/ 88236 w 716886"/>
                <a:gd name="connsiteY2" fmla="*/ 123826 h 569120"/>
                <a:gd name="connsiteX3" fmla="*/ 321600 w 716886"/>
                <a:gd name="connsiteY3" fmla="*/ 83347 h 569120"/>
                <a:gd name="connsiteX4" fmla="*/ 716886 w 716886"/>
                <a:gd name="connsiteY4" fmla="*/ 0 h 569120"/>
                <a:gd name="connsiteX0" fmla="*/ 713637 w 744594"/>
                <a:gd name="connsiteY0" fmla="*/ 569120 h 569120"/>
                <a:gd name="connsiteX1" fmla="*/ 70700 w 744594"/>
                <a:gd name="connsiteY1" fmla="*/ 233364 h 569120"/>
                <a:gd name="connsiteX2" fmla="*/ 115944 w 744594"/>
                <a:gd name="connsiteY2" fmla="*/ 123826 h 569120"/>
                <a:gd name="connsiteX3" fmla="*/ 349308 w 744594"/>
                <a:gd name="connsiteY3" fmla="*/ 83347 h 569120"/>
                <a:gd name="connsiteX4" fmla="*/ 744594 w 744594"/>
                <a:gd name="connsiteY4" fmla="*/ 0 h 569120"/>
                <a:gd name="connsiteX0" fmla="*/ 733467 w 764424"/>
                <a:gd name="connsiteY0" fmla="*/ 569120 h 569120"/>
                <a:gd name="connsiteX1" fmla="*/ 90530 w 764424"/>
                <a:gd name="connsiteY1" fmla="*/ 233364 h 569120"/>
                <a:gd name="connsiteX2" fmla="*/ 135774 w 764424"/>
                <a:gd name="connsiteY2" fmla="*/ 123826 h 569120"/>
                <a:gd name="connsiteX3" fmla="*/ 369138 w 764424"/>
                <a:gd name="connsiteY3" fmla="*/ 83347 h 569120"/>
                <a:gd name="connsiteX4" fmla="*/ 764424 w 764424"/>
                <a:gd name="connsiteY4" fmla="*/ 0 h 569120"/>
                <a:gd name="connsiteX0" fmla="*/ 713638 w 744595"/>
                <a:gd name="connsiteY0" fmla="*/ 569120 h 569120"/>
                <a:gd name="connsiteX1" fmla="*/ 70701 w 744595"/>
                <a:gd name="connsiteY1" fmla="*/ 233364 h 569120"/>
                <a:gd name="connsiteX2" fmla="*/ 115945 w 744595"/>
                <a:gd name="connsiteY2" fmla="*/ 123826 h 569120"/>
                <a:gd name="connsiteX3" fmla="*/ 349309 w 744595"/>
                <a:gd name="connsiteY3" fmla="*/ 83347 h 569120"/>
                <a:gd name="connsiteX4" fmla="*/ 744595 w 744595"/>
                <a:gd name="connsiteY4" fmla="*/ 0 h 569120"/>
                <a:gd name="connsiteX0" fmla="*/ 685929 w 716886"/>
                <a:gd name="connsiteY0" fmla="*/ 569120 h 569120"/>
                <a:gd name="connsiteX1" fmla="*/ 42992 w 716886"/>
                <a:gd name="connsiteY1" fmla="*/ 233364 h 569120"/>
                <a:gd name="connsiteX2" fmla="*/ 88236 w 716886"/>
                <a:gd name="connsiteY2" fmla="*/ 123826 h 569120"/>
                <a:gd name="connsiteX3" fmla="*/ 321600 w 716886"/>
                <a:gd name="connsiteY3" fmla="*/ 83347 h 569120"/>
                <a:gd name="connsiteX4" fmla="*/ 716886 w 716886"/>
                <a:gd name="connsiteY4" fmla="*/ 0 h 569120"/>
                <a:gd name="connsiteX0" fmla="*/ 685929 w 716886"/>
                <a:gd name="connsiteY0" fmla="*/ 569120 h 569120"/>
                <a:gd name="connsiteX1" fmla="*/ 42992 w 716886"/>
                <a:gd name="connsiteY1" fmla="*/ 233364 h 569120"/>
                <a:gd name="connsiteX2" fmla="*/ 88236 w 716886"/>
                <a:gd name="connsiteY2" fmla="*/ 123826 h 569120"/>
                <a:gd name="connsiteX3" fmla="*/ 321600 w 716886"/>
                <a:gd name="connsiteY3" fmla="*/ 83347 h 569120"/>
                <a:gd name="connsiteX4" fmla="*/ 716886 w 716886"/>
                <a:gd name="connsiteY4" fmla="*/ 0 h 569120"/>
                <a:gd name="connsiteX0" fmla="*/ 690652 w 721609"/>
                <a:gd name="connsiteY0" fmla="*/ 569120 h 569120"/>
                <a:gd name="connsiteX1" fmla="*/ 47715 w 721609"/>
                <a:gd name="connsiteY1" fmla="*/ 233364 h 569120"/>
                <a:gd name="connsiteX2" fmla="*/ 52474 w 721609"/>
                <a:gd name="connsiteY2" fmla="*/ 228602 h 569120"/>
                <a:gd name="connsiteX3" fmla="*/ 92959 w 721609"/>
                <a:gd name="connsiteY3" fmla="*/ 123826 h 569120"/>
                <a:gd name="connsiteX4" fmla="*/ 326323 w 721609"/>
                <a:gd name="connsiteY4" fmla="*/ 83347 h 569120"/>
                <a:gd name="connsiteX5" fmla="*/ 721609 w 721609"/>
                <a:gd name="connsiteY5" fmla="*/ 0 h 569120"/>
                <a:gd name="connsiteX0" fmla="*/ 706144 w 737101"/>
                <a:gd name="connsiteY0" fmla="*/ 569120 h 569120"/>
                <a:gd name="connsiteX1" fmla="*/ 63207 w 737101"/>
                <a:gd name="connsiteY1" fmla="*/ 233364 h 569120"/>
                <a:gd name="connsiteX2" fmla="*/ 22722 w 737101"/>
                <a:gd name="connsiteY2" fmla="*/ 171452 h 569120"/>
                <a:gd name="connsiteX3" fmla="*/ 108451 w 737101"/>
                <a:gd name="connsiteY3" fmla="*/ 123826 h 569120"/>
                <a:gd name="connsiteX4" fmla="*/ 341815 w 737101"/>
                <a:gd name="connsiteY4" fmla="*/ 83347 h 569120"/>
                <a:gd name="connsiteX5" fmla="*/ 737101 w 737101"/>
                <a:gd name="connsiteY5" fmla="*/ 0 h 569120"/>
                <a:gd name="connsiteX0" fmla="*/ 695726 w 726683"/>
                <a:gd name="connsiteY0" fmla="*/ 569120 h 569120"/>
                <a:gd name="connsiteX1" fmla="*/ 74220 w 726683"/>
                <a:gd name="connsiteY1" fmla="*/ 245270 h 569120"/>
                <a:gd name="connsiteX2" fmla="*/ 12304 w 726683"/>
                <a:gd name="connsiteY2" fmla="*/ 171452 h 569120"/>
                <a:gd name="connsiteX3" fmla="*/ 98033 w 726683"/>
                <a:gd name="connsiteY3" fmla="*/ 123826 h 569120"/>
                <a:gd name="connsiteX4" fmla="*/ 331397 w 726683"/>
                <a:gd name="connsiteY4" fmla="*/ 83347 h 569120"/>
                <a:gd name="connsiteX5" fmla="*/ 726683 w 726683"/>
                <a:gd name="connsiteY5" fmla="*/ 0 h 569120"/>
                <a:gd name="connsiteX0" fmla="*/ 700147 w 731104"/>
                <a:gd name="connsiteY0" fmla="*/ 569120 h 569120"/>
                <a:gd name="connsiteX1" fmla="*/ 78641 w 731104"/>
                <a:gd name="connsiteY1" fmla="*/ 245270 h 569120"/>
                <a:gd name="connsiteX2" fmla="*/ 9581 w 731104"/>
                <a:gd name="connsiteY2" fmla="*/ 161927 h 569120"/>
                <a:gd name="connsiteX3" fmla="*/ 102454 w 731104"/>
                <a:gd name="connsiteY3" fmla="*/ 123826 h 569120"/>
                <a:gd name="connsiteX4" fmla="*/ 335818 w 731104"/>
                <a:gd name="connsiteY4" fmla="*/ 83347 h 569120"/>
                <a:gd name="connsiteX5" fmla="*/ 731104 w 731104"/>
                <a:gd name="connsiteY5" fmla="*/ 0 h 569120"/>
                <a:gd name="connsiteX0" fmla="*/ 700147 w 731104"/>
                <a:gd name="connsiteY0" fmla="*/ 569120 h 569120"/>
                <a:gd name="connsiteX1" fmla="*/ 78641 w 731104"/>
                <a:gd name="connsiteY1" fmla="*/ 245270 h 569120"/>
                <a:gd name="connsiteX2" fmla="*/ 9581 w 731104"/>
                <a:gd name="connsiteY2" fmla="*/ 161927 h 569120"/>
                <a:gd name="connsiteX3" fmla="*/ 102454 w 731104"/>
                <a:gd name="connsiteY3" fmla="*/ 123826 h 569120"/>
                <a:gd name="connsiteX4" fmla="*/ 335818 w 731104"/>
                <a:gd name="connsiteY4" fmla="*/ 83347 h 569120"/>
                <a:gd name="connsiteX5" fmla="*/ 731104 w 731104"/>
                <a:gd name="connsiteY5" fmla="*/ 0 h 569120"/>
                <a:gd name="connsiteX0" fmla="*/ 700147 w 731104"/>
                <a:gd name="connsiteY0" fmla="*/ 569120 h 569120"/>
                <a:gd name="connsiteX1" fmla="*/ 78641 w 731104"/>
                <a:gd name="connsiteY1" fmla="*/ 245270 h 569120"/>
                <a:gd name="connsiteX2" fmla="*/ 9581 w 731104"/>
                <a:gd name="connsiteY2" fmla="*/ 161927 h 569120"/>
                <a:gd name="connsiteX3" fmla="*/ 102454 w 731104"/>
                <a:gd name="connsiteY3" fmla="*/ 123826 h 569120"/>
                <a:gd name="connsiteX4" fmla="*/ 335818 w 731104"/>
                <a:gd name="connsiteY4" fmla="*/ 83347 h 569120"/>
                <a:gd name="connsiteX5" fmla="*/ 731104 w 731104"/>
                <a:gd name="connsiteY5" fmla="*/ 0 h 569120"/>
                <a:gd name="connsiteX0" fmla="*/ 690566 w 721523"/>
                <a:gd name="connsiteY0" fmla="*/ 569120 h 569120"/>
                <a:gd name="connsiteX1" fmla="*/ 69060 w 721523"/>
                <a:gd name="connsiteY1" fmla="*/ 245270 h 569120"/>
                <a:gd name="connsiteX2" fmla="*/ 0 w 721523"/>
                <a:gd name="connsiteY2" fmla="*/ 161927 h 569120"/>
                <a:gd name="connsiteX3" fmla="*/ 92873 w 721523"/>
                <a:gd name="connsiteY3" fmla="*/ 123826 h 569120"/>
                <a:gd name="connsiteX4" fmla="*/ 326237 w 721523"/>
                <a:gd name="connsiteY4" fmla="*/ 83347 h 569120"/>
                <a:gd name="connsiteX5" fmla="*/ 721523 w 721523"/>
                <a:gd name="connsiteY5" fmla="*/ 0 h 569120"/>
                <a:gd name="connsiteX0" fmla="*/ 690566 w 721523"/>
                <a:gd name="connsiteY0" fmla="*/ 569120 h 569120"/>
                <a:gd name="connsiteX1" fmla="*/ 69060 w 721523"/>
                <a:gd name="connsiteY1" fmla="*/ 245270 h 569120"/>
                <a:gd name="connsiteX2" fmla="*/ 0 w 721523"/>
                <a:gd name="connsiteY2" fmla="*/ 161927 h 569120"/>
                <a:gd name="connsiteX3" fmla="*/ 92873 w 721523"/>
                <a:gd name="connsiteY3" fmla="*/ 123826 h 569120"/>
                <a:gd name="connsiteX4" fmla="*/ 326237 w 721523"/>
                <a:gd name="connsiteY4" fmla="*/ 83347 h 569120"/>
                <a:gd name="connsiteX5" fmla="*/ 721523 w 721523"/>
                <a:gd name="connsiteY5" fmla="*/ 0 h 569120"/>
                <a:gd name="connsiteX0" fmla="*/ 690566 w 721523"/>
                <a:gd name="connsiteY0" fmla="*/ 569120 h 569120"/>
                <a:gd name="connsiteX1" fmla="*/ 69060 w 721523"/>
                <a:gd name="connsiteY1" fmla="*/ 245270 h 569120"/>
                <a:gd name="connsiteX2" fmla="*/ 0 w 721523"/>
                <a:gd name="connsiteY2" fmla="*/ 161927 h 569120"/>
                <a:gd name="connsiteX3" fmla="*/ 92873 w 721523"/>
                <a:gd name="connsiteY3" fmla="*/ 123826 h 569120"/>
                <a:gd name="connsiteX4" fmla="*/ 326237 w 721523"/>
                <a:gd name="connsiteY4" fmla="*/ 83347 h 569120"/>
                <a:gd name="connsiteX5" fmla="*/ 721523 w 721523"/>
                <a:gd name="connsiteY5" fmla="*/ 0 h 569120"/>
                <a:gd name="connsiteX0" fmla="*/ 690566 w 721523"/>
                <a:gd name="connsiteY0" fmla="*/ 569120 h 569120"/>
                <a:gd name="connsiteX1" fmla="*/ 69060 w 721523"/>
                <a:gd name="connsiteY1" fmla="*/ 245270 h 569120"/>
                <a:gd name="connsiteX2" fmla="*/ 0 w 721523"/>
                <a:gd name="connsiteY2" fmla="*/ 161927 h 569120"/>
                <a:gd name="connsiteX3" fmla="*/ 92873 w 721523"/>
                <a:gd name="connsiteY3" fmla="*/ 123826 h 569120"/>
                <a:gd name="connsiteX4" fmla="*/ 326237 w 721523"/>
                <a:gd name="connsiteY4" fmla="*/ 83347 h 569120"/>
                <a:gd name="connsiteX5" fmla="*/ 721523 w 721523"/>
                <a:gd name="connsiteY5" fmla="*/ 0 h 569120"/>
                <a:gd name="connsiteX0" fmla="*/ 690566 w 721523"/>
                <a:gd name="connsiteY0" fmla="*/ 569120 h 569120"/>
                <a:gd name="connsiteX1" fmla="*/ 69060 w 721523"/>
                <a:gd name="connsiteY1" fmla="*/ 245270 h 569120"/>
                <a:gd name="connsiteX2" fmla="*/ 0 w 721523"/>
                <a:gd name="connsiteY2" fmla="*/ 161927 h 569120"/>
                <a:gd name="connsiteX3" fmla="*/ 92873 w 721523"/>
                <a:gd name="connsiteY3" fmla="*/ 123826 h 569120"/>
                <a:gd name="connsiteX4" fmla="*/ 326237 w 721523"/>
                <a:gd name="connsiteY4" fmla="*/ 83347 h 569120"/>
                <a:gd name="connsiteX5" fmla="*/ 721523 w 721523"/>
                <a:gd name="connsiteY5" fmla="*/ 0 h 569120"/>
                <a:gd name="connsiteX0" fmla="*/ 690566 w 721523"/>
                <a:gd name="connsiteY0" fmla="*/ 569120 h 569120"/>
                <a:gd name="connsiteX1" fmla="*/ 69060 w 721523"/>
                <a:gd name="connsiteY1" fmla="*/ 245270 h 569120"/>
                <a:gd name="connsiteX2" fmla="*/ 0 w 721523"/>
                <a:gd name="connsiteY2" fmla="*/ 161927 h 569120"/>
                <a:gd name="connsiteX3" fmla="*/ 92873 w 721523"/>
                <a:gd name="connsiteY3" fmla="*/ 123826 h 569120"/>
                <a:gd name="connsiteX4" fmla="*/ 326237 w 721523"/>
                <a:gd name="connsiteY4" fmla="*/ 83347 h 569120"/>
                <a:gd name="connsiteX5" fmla="*/ 721523 w 721523"/>
                <a:gd name="connsiteY5" fmla="*/ 0 h 569120"/>
                <a:gd name="connsiteX0" fmla="*/ 690566 w 721523"/>
                <a:gd name="connsiteY0" fmla="*/ 569120 h 569120"/>
                <a:gd name="connsiteX1" fmla="*/ 69060 w 721523"/>
                <a:gd name="connsiteY1" fmla="*/ 245270 h 569120"/>
                <a:gd name="connsiteX2" fmla="*/ 0 w 721523"/>
                <a:gd name="connsiteY2" fmla="*/ 161927 h 569120"/>
                <a:gd name="connsiteX3" fmla="*/ 92873 w 721523"/>
                <a:gd name="connsiteY3" fmla="*/ 123826 h 569120"/>
                <a:gd name="connsiteX4" fmla="*/ 326237 w 721523"/>
                <a:gd name="connsiteY4" fmla="*/ 83347 h 569120"/>
                <a:gd name="connsiteX5" fmla="*/ 721523 w 721523"/>
                <a:gd name="connsiteY5" fmla="*/ 0 h 569120"/>
                <a:gd name="connsiteX0" fmla="*/ 695328 w 726285"/>
                <a:gd name="connsiteY0" fmla="*/ 569120 h 569120"/>
                <a:gd name="connsiteX1" fmla="*/ 73822 w 726285"/>
                <a:gd name="connsiteY1" fmla="*/ 245270 h 569120"/>
                <a:gd name="connsiteX2" fmla="*/ 0 w 726285"/>
                <a:gd name="connsiteY2" fmla="*/ 166690 h 569120"/>
                <a:gd name="connsiteX3" fmla="*/ 97635 w 726285"/>
                <a:gd name="connsiteY3" fmla="*/ 123826 h 569120"/>
                <a:gd name="connsiteX4" fmla="*/ 330999 w 726285"/>
                <a:gd name="connsiteY4" fmla="*/ 83347 h 569120"/>
                <a:gd name="connsiteX5" fmla="*/ 726285 w 726285"/>
                <a:gd name="connsiteY5" fmla="*/ 0 h 569120"/>
                <a:gd name="connsiteX0" fmla="*/ 695328 w 726285"/>
                <a:gd name="connsiteY0" fmla="*/ 569120 h 569120"/>
                <a:gd name="connsiteX1" fmla="*/ 102397 w 726285"/>
                <a:gd name="connsiteY1" fmla="*/ 264320 h 569120"/>
                <a:gd name="connsiteX2" fmla="*/ 0 w 726285"/>
                <a:gd name="connsiteY2" fmla="*/ 166690 h 569120"/>
                <a:gd name="connsiteX3" fmla="*/ 97635 w 726285"/>
                <a:gd name="connsiteY3" fmla="*/ 123826 h 569120"/>
                <a:gd name="connsiteX4" fmla="*/ 330999 w 726285"/>
                <a:gd name="connsiteY4" fmla="*/ 83347 h 569120"/>
                <a:gd name="connsiteX5" fmla="*/ 726285 w 726285"/>
                <a:gd name="connsiteY5" fmla="*/ 0 h 569120"/>
                <a:gd name="connsiteX0" fmla="*/ 695328 w 726285"/>
                <a:gd name="connsiteY0" fmla="*/ 569120 h 569120"/>
                <a:gd name="connsiteX1" fmla="*/ 102397 w 726285"/>
                <a:gd name="connsiteY1" fmla="*/ 264320 h 569120"/>
                <a:gd name="connsiteX2" fmla="*/ 0 w 726285"/>
                <a:gd name="connsiteY2" fmla="*/ 166690 h 569120"/>
                <a:gd name="connsiteX3" fmla="*/ 97635 w 726285"/>
                <a:gd name="connsiteY3" fmla="*/ 123826 h 569120"/>
                <a:gd name="connsiteX4" fmla="*/ 330999 w 726285"/>
                <a:gd name="connsiteY4" fmla="*/ 83347 h 569120"/>
                <a:gd name="connsiteX5" fmla="*/ 726285 w 726285"/>
                <a:gd name="connsiteY5" fmla="*/ 0 h 569120"/>
                <a:gd name="connsiteX0" fmla="*/ 678659 w 726285"/>
                <a:gd name="connsiteY0" fmla="*/ 552451 h 552451"/>
                <a:gd name="connsiteX1" fmla="*/ 102397 w 726285"/>
                <a:gd name="connsiteY1" fmla="*/ 264320 h 552451"/>
                <a:gd name="connsiteX2" fmla="*/ 0 w 726285"/>
                <a:gd name="connsiteY2" fmla="*/ 166690 h 552451"/>
                <a:gd name="connsiteX3" fmla="*/ 97635 w 726285"/>
                <a:gd name="connsiteY3" fmla="*/ 123826 h 552451"/>
                <a:gd name="connsiteX4" fmla="*/ 330999 w 726285"/>
                <a:gd name="connsiteY4" fmla="*/ 83347 h 552451"/>
                <a:gd name="connsiteX5" fmla="*/ 726285 w 726285"/>
                <a:gd name="connsiteY5" fmla="*/ 0 h 552451"/>
                <a:gd name="connsiteX0" fmla="*/ 688654 w 736280"/>
                <a:gd name="connsiteY0" fmla="*/ 552451 h 552451"/>
                <a:gd name="connsiteX1" fmla="*/ 112392 w 736280"/>
                <a:gd name="connsiteY1" fmla="*/ 264320 h 552451"/>
                <a:gd name="connsiteX2" fmla="*/ 9995 w 736280"/>
                <a:gd name="connsiteY2" fmla="*/ 166690 h 552451"/>
                <a:gd name="connsiteX3" fmla="*/ 14942 w 736280"/>
                <a:gd name="connsiteY3" fmla="*/ 167690 h 552451"/>
                <a:gd name="connsiteX4" fmla="*/ 107630 w 736280"/>
                <a:gd name="connsiteY4" fmla="*/ 123826 h 552451"/>
                <a:gd name="connsiteX5" fmla="*/ 340994 w 736280"/>
                <a:gd name="connsiteY5" fmla="*/ 83347 h 552451"/>
                <a:gd name="connsiteX6" fmla="*/ 736280 w 736280"/>
                <a:gd name="connsiteY6" fmla="*/ 0 h 552451"/>
                <a:gd name="connsiteX0" fmla="*/ 1195582 w 1243208"/>
                <a:gd name="connsiteY0" fmla="*/ 575482 h 575482"/>
                <a:gd name="connsiteX1" fmla="*/ 619320 w 1243208"/>
                <a:gd name="connsiteY1" fmla="*/ 287351 h 575482"/>
                <a:gd name="connsiteX2" fmla="*/ 516923 w 1243208"/>
                <a:gd name="connsiteY2" fmla="*/ 189721 h 575482"/>
                <a:gd name="connsiteX3" fmla="*/ 376 w 1243208"/>
                <a:gd name="connsiteY3" fmla="*/ 221 h 575482"/>
                <a:gd name="connsiteX4" fmla="*/ 614558 w 1243208"/>
                <a:gd name="connsiteY4" fmla="*/ 146857 h 575482"/>
                <a:gd name="connsiteX5" fmla="*/ 847922 w 1243208"/>
                <a:gd name="connsiteY5" fmla="*/ 106378 h 575482"/>
                <a:gd name="connsiteX6" fmla="*/ 1243208 w 1243208"/>
                <a:gd name="connsiteY6" fmla="*/ 23031 h 575482"/>
                <a:gd name="connsiteX0" fmla="*/ 1195611 w 1243237"/>
                <a:gd name="connsiteY0" fmla="*/ 575482 h 575482"/>
                <a:gd name="connsiteX1" fmla="*/ 619349 w 1243237"/>
                <a:gd name="connsiteY1" fmla="*/ 287351 h 575482"/>
                <a:gd name="connsiteX2" fmla="*/ 478852 w 1243237"/>
                <a:gd name="connsiteY2" fmla="*/ 208771 h 575482"/>
                <a:gd name="connsiteX3" fmla="*/ 405 w 1243237"/>
                <a:gd name="connsiteY3" fmla="*/ 221 h 575482"/>
                <a:gd name="connsiteX4" fmla="*/ 614587 w 1243237"/>
                <a:gd name="connsiteY4" fmla="*/ 146857 h 575482"/>
                <a:gd name="connsiteX5" fmla="*/ 847951 w 1243237"/>
                <a:gd name="connsiteY5" fmla="*/ 106378 h 575482"/>
                <a:gd name="connsiteX6" fmla="*/ 1243237 w 1243237"/>
                <a:gd name="connsiteY6" fmla="*/ 23031 h 575482"/>
                <a:gd name="connsiteX0" fmla="*/ 1195611 w 1243237"/>
                <a:gd name="connsiteY0" fmla="*/ 575482 h 575482"/>
                <a:gd name="connsiteX1" fmla="*/ 619349 w 1243237"/>
                <a:gd name="connsiteY1" fmla="*/ 287351 h 575482"/>
                <a:gd name="connsiteX2" fmla="*/ 478852 w 1243237"/>
                <a:gd name="connsiteY2" fmla="*/ 208771 h 575482"/>
                <a:gd name="connsiteX3" fmla="*/ 405 w 1243237"/>
                <a:gd name="connsiteY3" fmla="*/ 221 h 575482"/>
                <a:gd name="connsiteX4" fmla="*/ 614587 w 1243237"/>
                <a:gd name="connsiteY4" fmla="*/ 146857 h 575482"/>
                <a:gd name="connsiteX5" fmla="*/ 847951 w 1243237"/>
                <a:gd name="connsiteY5" fmla="*/ 106378 h 575482"/>
                <a:gd name="connsiteX6" fmla="*/ 1243237 w 1243237"/>
                <a:gd name="connsiteY6" fmla="*/ 23031 h 575482"/>
                <a:gd name="connsiteX0" fmla="*/ 1195611 w 1243237"/>
                <a:gd name="connsiteY0" fmla="*/ 575482 h 575482"/>
                <a:gd name="connsiteX1" fmla="*/ 671736 w 1243237"/>
                <a:gd name="connsiteY1" fmla="*/ 382601 h 575482"/>
                <a:gd name="connsiteX2" fmla="*/ 478852 w 1243237"/>
                <a:gd name="connsiteY2" fmla="*/ 208771 h 575482"/>
                <a:gd name="connsiteX3" fmla="*/ 405 w 1243237"/>
                <a:gd name="connsiteY3" fmla="*/ 221 h 575482"/>
                <a:gd name="connsiteX4" fmla="*/ 614587 w 1243237"/>
                <a:gd name="connsiteY4" fmla="*/ 146857 h 575482"/>
                <a:gd name="connsiteX5" fmla="*/ 847951 w 1243237"/>
                <a:gd name="connsiteY5" fmla="*/ 106378 h 575482"/>
                <a:gd name="connsiteX6" fmla="*/ 1243237 w 1243237"/>
                <a:gd name="connsiteY6" fmla="*/ 23031 h 575482"/>
                <a:gd name="connsiteX0" fmla="*/ 1195611 w 1243237"/>
                <a:gd name="connsiteY0" fmla="*/ 575482 h 575482"/>
                <a:gd name="connsiteX1" fmla="*/ 671736 w 1243237"/>
                <a:gd name="connsiteY1" fmla="*/ 382601 h 575482"/>
                <a:gd name="connsiteX2" fmla="*/ 478852 w 1243237"/>
                <a:gd name="connsiteY2" fmla="*/ 208771 h 575482"/>
                <a:gd name="connsiteX3" fmla="*/ 405 w 1243237"/>
                <a:gd name="connsiteY3" fmla="*/ 221 h 575482"/>
                <a:gd name="connsiteX4" fmla="*/ 614587 w 1243237"/>
                <a:gd name="connsiteY4" fmla="*/ 146857 h 575482"/>
                <a:gd name="connsiteX5" fmla="*/ 847951 w 1243237"/>
                <a:gd name="connsiteY5" fmla="*/ 106378 h 575482"/>
                <a:gd name="connsiteX6" fmla="*/ 1243237 w 1243237"/>
                <a:gd name="connsiteY6" fmla="*/ 23031 h 575482"/>
                <a:gd name="connsiteX0" fmla="*/ 1195611 w 1243237"/>
                <a:gd name="connsiteY0" fmla="*/ 575482 h 575482"/>
                <a:gd name="connsiteX1" fmla="*/ 671736 w 1243237"/>
                <a:gd name="connsiteY1" fmla="*/ 382601 h 575482"/>
                <a:gd name="connsiteX2" fmla="*/ 478852 w 1243237"/>
                <a:gd name="connsiteY2" fmla="*/ 208771 h 575482"/>
                <a:gd name="connsiteX3" fmla="*/ 405 w 1243237"/>
                <a:gd name="connsiteY3" fmla="*/ 221 h 575482"/>
                <a:gd name="connsiteX4" fmla="*/ 614587 w 1243237"/>
                <a:gd name="connsiteY4" fmla="*/ 146857 h 575482"/>
                <a:gd name="connsiteX5" fmla="*/ 847951 w 1243237"/>
                <a:gd name="connsiteY5" fmla="*/ 106378 h 575482"/>
                <a:gd name="connsiteX6" fmla="*/ 1243237 w 1243237"/>
                <a:gd name="connsiteY6" fmla="*/ 23031 h 575482"/>
                <a:gd name="connsiteX0" fmla="*/ 1195611 w 1243237"/>
                <a:gd name="connsiteY0" fmla="*/ 575482 h 575482"/>
                <a:gd name="connsiteX1" fmla="*/ 681261 w 1243237"/>
                <a:gd name="connsiteY1" fmla="*/ 373076 h 575482"/>
                <a:gd name="connsiteX2" fmla="*/ 478852 w 1243237"/>
                <a:gd name="connsiteY2" fmla="*/ 208771 h 575482"/>
                <a:gd name="connsiteX3" fmla="*/ 405 w 1243237"/>
                <a:gd name="connsiteY3" fmla="*/ 221 h 575482"/>
                <a:gd name="connsiteX4" fmla="*/ 614587 w 1243237"/>
                <a:gd name="connsiteY4" fmla="*/ 146857 h 575482"/>
                <a:gd name="connsiteX5" fmla="*/ 847951 w 1243237"/>
                <a:gd name="connsiteY5" fmla="*/ 106378 h 575482"/>
                <a:gd name="connsiteX6" fmla="*/ 1243237 w 1243237"/>
                <a:gd name="connsiteY6" fmla="*/ 23031 h 575482"/>
                <a:gd name="connsiteX0" fmla="*/ 1195611 w 1243237"/>
                <a:gd name="connsiteY0" fmla="*/ 575482 h 575482"/>
                <a:gd name="connsiteX1" fmla="*/ 681261 w 1243237"/>
                <a:gd name="connsiteY1" fmla="*/ 373076 h 575482"/>
                <a:gd name="connsiteX2" fmla="*/ 478852 w 1243237"/>
                <a:gd name="connsiteY2" fmla="*/ 208771 h 575482"/>
                <a:gd name="connsiteX3" fmla="*/ 405 w 1243237"/>
                <a:gd name="connsiteY3" fmla="*/ 221 h 575482"/>
                <a:gd name="connsiteX4" fmla="*/ 614587 w 1243237"/>
                <a:gd name="connsiteY4" fmla="*/ 146857 h 575482"/>
                <a:gd name="connsiteX5" fmla="*/ 847951 w 1243237"/>
                <a:gd name="connsiteY5" fmla="*/ 106378 h 575482"/>
                <a:gd name="connsiteX6" fmla="*/ 1243237 w 1243237"/>
                <a:gd name="connsiteY6" fmla="*/ 23031 h 575482"/>
                <a:gd name="connsiteX0" fmla="*/ 1197992 w 1243237"/>
                <a:gd name="connsiteY0" fmla="*/ 570719 h 570719"/>
                <a:gd name="connsiteX1" fmla="*/ 681261 w 1243237"/>
                <a:gd name="connsiteY1" fmla="*/ 373076 h 570719"/>
                <a:gd name="connsiteX2" fmla="*/ 478852 w 1243237"/>
                <a:gd name="connsiteY2" fmla="*/ 208771 h 570719"/>
                <a:gd name="connsiteX3" fmla="*/ 405 w 1243237"/>
                <a:gd name="connsiteY3" fmla="*/ 221 h 570719"/>
                <a:gd name="connsiteX4" fmla="*/ 614587 w 1243237"/>
                <a:gd name="connsiteY4" fmla="*/ 146857 h 570719"/>
                <a:gd name="connsiteX5" fmla="*/ 847951 w 1243237"/>
                <a:gd name="connsiteY5" fmla="*/ 106378 h 570719"/>
                <a:gd name="connsiteX6" fmla="*/ 1243237 w 1243237"/>
                <a:gd name="connsiteY6" fmla="*/ 23031 h 570719"/>
                <a:gd name="connsiteX0" fmla="*/ 1198036 w 1243281"/>
                <a:gd name="connsiteY0" fmla="*/ 570719 h 570719"/>
                <a:gd name="connsiteX1" fmla="*/ 681305 w 1243281"/>
                <a:gd name="connsiteY1" fmla="*/ 373076 h 570719"/>
                <a:gd name="connsiteX2" fmla="*/ 431271 w 1243281"/>
                <a:gd name="connsiteY2" fmla="*/ 213534 h 570719"/>
                <a:gd name="connsiteX3" fmla="*/ 449 w 1243281"/>
                <a:gd name="connsiteY3" fmla="*/ 221 h 570719"/>
                <a:gd name="connsiteX4" fmla="*/ 614631 w 1243281"/>
                <a:gd name="connsiteY4" fmla="*/ 146857 h 570719"/>
                <a:gd name="connsiteX5" fmla="*/ 847995 w 1243281"/>
                <a:gd name="connsiteY5" fmla="*/ 106378 h 570719"/>
                <a:gd name="connsiteX6" fmla="*/ 1243281 w 1243281"/>
                <a:gd name="connsiteY6" fmla="*/ 23031 h 570719"/>
                <a:gd name="connsiteX0" fmla="*/ 1198036 w 1243281"/>
                <a:gd name="connsiteY0" fmla="*/ 570719 h 570719"/>
                <a:gd name="connsiteX1" fmla="*/ 681305 w 1243281"/>
                <a:gd name="connsiteY1" fmla="*/ 373076 h 570719"/>
                <a:gd name="connsiteX2" fmla="*/ 431271 w 1243281"/>
                <a:gd name="connsiteY2" fmla="*/ 213534 h 570719"/>
                <a:gd name="connsiteX3" fmla="*/ 449 w 1243281"/>
                <a:gd name="connsiteY3" fmla="*/ 221 h 570719"/>
                <a:gd name="connsiteX4" fmla="*/ 614631 w 1243281"/>
                <a:gd name="connsiteY4" fmla="*/ 146857 h 570719"/>
                <a:gd name="connsiteX5" fmla="*/ 847995 w 1243281"/>
                <a:gd name="connsiteY5" fmla="*/ 106378 h 570719"/>
                <a:gd name="connsiteX6" fmla="*/ 1243281 w 1243281"/>
                <a:gd name="connsiteY6" fmla="*/ 23031 h 570719"/>
                <a:gd name="connsiteX0" fmla="*/ 1198030 w 1243275"/>
                <a:gd name="connsiteY0" fmla="*/ 570719 h 570719"/>
                <a:gd name="connsiteX1" fmla="*/ 681299 w 1243275"/>
                <a:gd name="connsiteY1" fmla="*/ 373076 h 570719"/>
                <a:gd name="connsiteX2" fmla="*/ 438409 w 1243275"/>
                <a:gd name="connsiteY2" fmla="*/ 208771 h 570719"/>
                <a:gd name="connsiteX3" fmla="*/ 443 w 1243275"/>
                <a:gd name="connsiteY3" fmla="*/ 221 h 570719"/>
                <a:gd name="connsiteX4" fmla="*/ 614625 w 1243275"/>
                <a:gd name="connsiteY4" fmla="*/ 146857 h 570719"/>
                <a:gd name="connsiteX5" fmla="*/ 847989 w 1243275"/>
                <a:gd name="connsiteY5" fmla="*/ 106378 h 570719"/>
                <a:gd name="connsiteX6" fmla="*/ 1243275 w 1243275"/>
                <a:gd name="connsiteY6" fmla="*/ 23031 h 570719"/>
                <a:gd name="connsiteX0" fmla="*/ 1198030 w 1243275"/>
                <a:gd name="connsiteY0" fmla="*/ 573097 h 573097"/>
                <a:gd name="connsiteX1" fmla="*/ 681299 w 1243275"/>
                <a:gd name="connsiteY1" fmla="*/ 375454 h 573097"/>
                <a:gd name="connsiteX2" fmla="*/ 438409 w 1243275"/>
                <a:gd name="connsiteY2" fmla="*/ 211149 h 573097"/>
                <a:gd name="connsiteX3" fmla="*/ 443 w 1243275"/>
                <a:gd name="connsiteY3" fmla="*/ 218 h 573097"/>
                <a:gd name="connsiteX4" fmla="*/ 614625 w 1243275"/>
                <a:gd name="connsiteY4" fmla="*/ 149235 h 573097"/>
                <a:gd name="connsiteX5" fmla="*/ 847989 w 1243275"/>
                <a:gd name="connsiteY5" fmla="*/ 108756 h 573097"/>
                <a:gd name="connsiteX6" fmla="*/ 1243275 w 1243275"/>
                <a:gd name="connsiteY6" fmla="*/ 25409 h 573097"/>
                <a:gd name="connsiteX0" fmla="*/ 1263800 w 1309045"/>
                <a:gd name="connsiteY0" fmla="*/ 593252 h 593252"/>
                <a:gd name="connsiteX1" fmla="*/ 747069 w 1309045"/>
                <a:gd name="connsiteY1" fmla="*/ 395609 h 593252"/>
                <a:gd name="connsiteX2" fmla="*/ 504179 w 1309045"/>
                <a:gd name="connsiteY2" fmla="*/ 231304 h 593252"/>
                <a:gd name="connsiteX3" fmla="*/ 66213 w 1309045"/>
                <a:gd name="connsiteY3" fmla="*/ 20373 h 593252"/>
                <a:gd name="connsiteX4" fmla="*/ 66214 w 1309045"/>
                <a:gd name="connsiteY4" fmla="*/ 25136 h 593252"/>
                <a:gd name="connsiteX5" fmla="*/ 680395 w 1309045"/>
                <a:gd name="connsiteY5" fmla="*/ 169390 h 593252"/>
                <a:gd name="connsiteX6" fmla="*/ 913759 w 1309045"/>
                <a:gd name="connsiteY6" fmla="*/ 128911 h 593252"/>
                <a:gd name="connsiteX7" fmla="*/ 1309045 w 1309045"/>
                <a:gd name="connsiteY7" fmla="*/ 45564 h 593252"/>
                <a:gd name="connsiteX0" fmla="*/ 1581091 w 1626336"/>
                <a:gd name="connsiteY0" fmla="*/ 732840 h 732840"/>
                <a:gd name="connsiteX1" fmla="*/ 1064360 w 1626336"/>
                <a:gd name="connsiteY1" fmla="*/ 535197 h 732840"/>
                <a:gd name="connsiteX2" fmla="*/ 821470 w 1626336"/>
                <a:gd name="connsiteY2" fmla="*/ 370892 h 732840"/>
                <a:gd name="connsiteX3" fmla="*/ 383504 w 1626336"/>
                <a:gd name="connsiteY3" fmla="*/ 159961 h 732840"/>
                <a:gd name="connsiteX4" fmla="*/ 16792 w 1626336"/>
                <a:gd name="connsiteY4" fmla="*/ 2799 h 732840"/>
                <a:gd name="connsiteX5" fmla="*/ 997686 w 1626336"/>
                <a:gd name="connsiteY5" fmla="*/ 308978 h 732840"/>
                <a:gd name="connsiteX6" fmla="*/ 1231050 w 1626336"/>
                <a:gd name="connsiteY6" fmla="*/ 268499 h 732840"/>
                <a:gd name="connsiteX7" fmla="*/ 1626336 w 1626336"/>
                <a:gd name="connsiteY7" fmla="*/ 185152 h 732840"/>
                <a:gd name="connsiteX0" fmla="*/ 1769092 w 1814337"/>
                <a:gd name="connsiteY0" fmla="*/ 815248 h 815248"/>
                <a:gd name="connsiteX1" fmla="*/ 1252361 w 1814337"/>
                <a:gd name="connsiteY1" fmla="*/ 617605 h 815248"/>
                <a:gd name="connsiteX2" fmla="*/ 1009471 w 1814337"/>
                <a:gd name="connsiteY2" fmla="*/ 453300 h 815248"/>
                <a:gd name="connsiteX3" fmla="*/ 571505 w 1814337"/>
                <a:gd name="connsiteY3" fmla="*/ 242369 h 815248"/>
                <a:gd name="connsiteX4" fmla="*/ 11912 w 1814337"/>
                <a:gd name="connsiteY4" fmla="*/ 1863 h 815248"/>
                <a:gd name="connsiteX5" fmla="*/ 1185687 w 1814337"/>
                <a:gd name="connsiteY5" fmla="*/ 391386 h 815248"/>
                <a:gd name="connsiteX6" fmla="*/ 1419051 w 1814337"/>
                <a:gd name="connsiteY6" fmla="*/ 350907 h 815248"/>
                <a:gd name="connsiteX7" fmla="*/ 1814337 w 1814337"/>
                <a:gd name="connsiteY7" fmla="*/ 267560 h 815248"/>
                <a:gd name="connsiteX0" fmla="*/ 1865544 w 1910789"/>
                <a:gd name="connsiteY0" fmla="*/ 851789 h 851789"/>
                <a:gd name="connsiteX1" fmla="*/ 1348813 w 1910789"/>
                <a:gd name="connsiteY1" fmla="*/ 654146 h 851789"/>
                <a:gd name="connsiteX2" fmla="*/ 1105923 w 1910789"/>
                <a:gd name="connsiteY2" fmla="*/ 489841 h 851789"/>
                <a:gd name="connsiteX3" fmla="*/ 667957 w 1910789"/>
                <a:gd name="connsiteY3" fmla="*/ 278910 h 851789"/>
                <a:gd name="connsiteX4" fmla="*/ 108364 w 1910789"/>
                <a:gd name="connsiteY4" fmla="*/ 38404 h 851789"/>
                <a:gd name="connsiteX5" fmla="*/ 113128 w 1910789"/>
                <a:gd name="connsiteY5" fmla="*/ 40786 h 851789"/>
                <a:gd name="connsiteX6" fmla="*/ 1282139 w 1910789"/>
                <a:gd name="connsiteY6" fmla="*/ 427927 h 851789"/>
                <a:gd name="connsiteX7" fmla="*/ 1515503 w 1910789"/>
                <a:gd name="connsiteY7" fmla="*/ 387448 h 851789"/>
                <a:gd name="connsiteX8" fmla="*/ 1910789 w 1910789"/>
                <a:gd name="connsiteY8" fmla="*/ 304101 h 851789"/>
                <a:gd name="connsiteX0" fmla="*/ 1999383 w 2044628"/>
                <a:gd name="connsiteY0" fmla="*/ 840183 h 840183"/>
                <a:gd name="connsiteX1" fmla="*/ 1482652 w 2044628"/>
                <a:gd name="connsiteY1" fmla="*/ 642540 h 840183"/>
                <a:gd name="connsiteX2" fmla="*/ 1239762 w 2044628"/>
                <a:gd name="connsiteY2" fmla="*/ 478235 h 840183"/>
                <a:gd name="connsiteX3" fmla="*/ 801796 w 2044628"/>
                <a:gd name="connsiteY3" fmla="*/ 267304 h 840183"/>
                <a:gd name="connsiteX4" fmla="*/ 242203 w 2044628"/>
                <a:gd name="connsiteY4" fmla="*/ 26798 h 840183"/>
                <a:gd name="connsiteX5" fmla="*/ 68374 w 2044628"/>
                <a:gd name="connsiteY5" fmla="*/ 52992 h 840183"/>
                <a:gd name="connsiteX6" fmla="*/ 1415978 w 2044628"/>
                <a:gd name="connsiteY6" fmla="*/ 416321 h 840183"/>
                <a:gd name="connsiteX7" fmla="*/ 1649342 w 2044628"/>
                <a:gd name="connsiteY7" fmla="*/ 375842 h 840183"/>
                <a:gd name="connsiteX8" fmla="*/ 2044628 w 2044628"/>
                <a:gd name="connsiteY8" fmla="*/ 292495 h 840183"/>
                <a:gd name="connsiteX0" fmla="*/ 1836682 w 1881927"/>
                <a:gd name="connsiteY0" fmla="*/ 860583 h 860583"/>
                <a:gd name="connsiteX1" fmla="*/ 1319951 w 1881927"/>
                <a:gd name="connsiteY1" fmla="*/ 662940 h 860583"/>
                <a:gd name="connsiteX2" fmla="*/ 1077061 w 1881927"/>
                <a:gd name="connsiteY2" fmla="*/ 498635 h 860583"/>
                <a:gd name="connsiteX3" fmla="*/ 639095 w 1881927"/>
                <a:gd name="connsiteY3" fmla="*/ 287704 h 860583"/>
                <a:gd name="connsiteX4" fmla="*/ 79502 w 1881927"/>
                <a:gd name="connsiteY4" fmla="*/ 47198 h 860583"/>
                <a:gd name="connsiteX5" fmla="*/ 136655 w 1881927"/>
                <a:gd name="connsiteY5" fmla="*/ 35292 h 860583"/>
                <a:gd name="connsiteX6" fmla="*/ 1253277 w 1881927"/>
                <a:gd name="connsiteY6" fmla="*/ 436721 h 860583"/>
                <a:gd name="connsiteX7" fmla="*/ 1486641 w 1881927"/>
                <a:gd name="connsiteY7" fmla="*/ 396242 h 860583"/>
                <a:gd name="connsiteX8" fmla="*/ 1881927 w 1881927"/>
                <a:gd name="connsiteY8" fmla="*/ 312895 h 860583"/>
                <a:gd name="connsiteX0" fmla="*/ 2110670 w 2155915"/>
                <a:gd name="connsiteY0" fmla="*/ 855559 h 855559"/>
                <a:gd name="connsiteX1" fmla="*/ 1593939 w 2155915"/>
                <a:gd name="connsiteY1" fmla="*/ 657916 h 855559"/>
                <a:gd name="connsiteX2" fmla="*/ 1351049 w 2155915"/>
                <a:gd name="connsiteY2" fmla="*/ 493611 h 855559"/>
                <a:gd name="connsiteX3" fmla="*/ 913083 w 2155915"/>
                <a:gd name="connsiteY3" fmla="*/ 282680 h 855559"/>
                <a:gd name="connsiteX4" fmla="*/ 17734 w 2155915"/>
                <a:gd name="connsiteY4" fmla="*/ 58842 h 855559"/>
                <a:gd name="connsiteX5" fmla="*/ 410643 w 2155915"/>
                <a:gd name="connsiteY5" fmla="*/ 30268 h 855559"/>
                <a:gd name="connsiteX6" fmla="*/ 1527265 w 2155915"/>
                <a:gd name="connsiteY6" fmla="*/ 431697 h 855559"/>
                <a:gd name="connsiteX7" fmla="*/ 1760629 w 2155915"/>
                <a:gd name="connsiteY7" fmla="*/ 391218 h 855559"/>
                <a:gd name="connsiteX8" fmla="*/ 2155915 w 2155915"/>
                <a:gd name="connsiteY8" fmla="*/ 307871 h 855559"/>
                <a:gd name="connsiteX0" fmla="*/ 1848323 w 1893568"/>
                <a:gd name="connsiteY0" fmla="*/ 861415 h 861415"/>
                <a:gd name="connsiteX1" fmla="*/ 1331592 w 1893568"/>
                <a:gd name="connsiteY1" fmla="*/ 663772 h 861415"/>
                <a:gd name="connsiteX2" fmla="*/ 1088702 w 1893568"/>
                <a:gd name="connsiteY2" fmla="*/ 499467 h 861415"/>
                <a:gd name="connsiteX3" fmla="*/ 650736 w 1893568"/>
                <a:gd name="connsiteY3" fmla="*/ 288536 h 861415"/>
                <a:gd name="connsiteX4" fmla="*/ 69712 w 1893568"/>
                <a:gd name="connsiteY4" fmla="*/ 45648 h 861415"/>
                <a:gd name="connsiteX5" fmla="*/ 148296 w 1893568"/>
                <a:gd name="connsiteY5" fmla="*/ 36124 h 861415"/>
                <a:gd name="connsiteX6" fmla="*/ 1264918 w 1893568"/>
                <a:gd name="connsiteY6" fmla="*/ 437553 h 861415"/>
                <a:gd name="connsiteX7" fmla="*/ 1498282 w 1893568"/>
                <a:gd name="connsiteY7" fmla="*/ 397074 h 861415"/>
                <a:gd name="connsiteX8" fmla="*/ 1893568 w 1893568"/>
                <a:gd name="connsiteY8" fmla="*/ 313727 h 861415"/>
                <a:gd name="connsiteX0" fmla="*/ 1895934 w 1941179"/>
                <a:gd name="connsiteY0" fmla="*/ 869459 h 869459"/>
                <a:gd name="connsiteX1" fmla="*/ 1379203 w 1941179"/>
                <a:gd name="connsiteY1" fmla="*/ 671816 h 869459"/>
                <a:gd name="connsiteX2" fmla="*/ 1136313 w 1941179"/>
                <a:gd name="connsiteY2" fmla="*/ 507511 h 869459"/>
                <a:gd name="connsiteX3" fmla="*/ 698347 w 1941179"/>
                <a:gd name="connsiteY3" fmla="*/ 296580 h 869459"/>
                <a:gd name="connsiteX4" fmla="*/ 117323 w 1941179"/>
                <a:gd name="connsiteY4" fmla="*/ 53692 h 869459"/>
                <a:gd name="connsiteX5" fmla="*/ 107801 w 1941179"/>
                <a:gd name="connsiteY5" fmla="*/ 32261 h 869459"/>
                <a:gd name="connsiteX6" fmla="*/ 1312529 w 1941179"/>
                <a:gd name="connsiteY6" fmla="*/ 445597 h 869459"/>
                <a:gd name="connsiteX7" fmla="*/ 1545893 w 1941179"/>
                <a:gd name="connsiteY7" fmla="*/ 405118 h 869459"/>
                <a:gd name="connsiteX8" fmla="*/ 1941179 w 1941179"/>
                <a:gd name="connsiteY8" fmla="*/ 321771 h 869459"/>
                <a:gd name="connsiteX0" fmla="*/ 1873840 w 1919085"/>
                <a:gd name="connsiteY0" fmla="*/ 862146 h 862146"/>
                <a:gd name="connsiteX1" fmla="*/ 1357109 w 1919085"/>
                <a:gd name="connsiteY1" fmla="*/ 664503 h 862146"/>
                <a:gd name="connsiteX2" fmla="*/ 1114219 w 1919085"/>
                <a:gd name="connsiteY2" fmla="*/ 500198 h 862146"/>
                <a:gd name="connsiteX3" fmla="*/ 676253 w 1919085"/>
                <a:gd name="connsiteY3" fmla="*/ 289267 h 862146"/>
                <a:gd name="connsiteX4" fmla="*/ 95229 w 1919085"/>
                <a:gd name="connsiteY4" fmla="*/ 46379 h 862146"/>
                <a:gd name="connsiteX5" fmla="*/ 97612 w 1919085"/>
                <a:gd name="connsiteY5" fmla="*/ 46381 h 862146"/>
                <a:gd name="connsiteX6" fmla="*/ 85707 w 1919085"/>
                <a:gd name="connsiteY6" fmla="*/ 24948 h 862146"/>
                <a:gd name="connsiteX7" fmla="*/ 1290435 w 1919085"/>
                <a:gd name="connsiteY7" fmla="*/ 438284 h 862146"/>
                <a:gd name="connsiteX8" fmla="*/ 1523799 w 1919085"/>
                <a:gd name="connsiteY8" fmla="*/ 397805 h 862146"/>
                <a:gd name="connsiteX9" fmla="*/ 1919085 w 1919085"/>
                <a:gd name="connsiteY9" fmla="*/ 314458 h 862146"/>
                <a:gd name="connsiteX0" fmla="*/ 1963590 w 2008835"/>
                <a:gd name="connsiteY0" fmla="*/ 857644 h 857644"/>
                <a:gd name="connsiteX1" fmla="*/ 1446859 w 2008835"/>
                <a:gd name="connsiteY1" fmla="*/ 660001 h 857644"/>
                <a:gd name="connsiteX2" fmla="*/ 1203969 w 2008835"/>
                <a:gd name="connsiteY2" fmla="*/ 495696 h 857644"/>
                <a:gd name="connsiteX3" fmla="*/ 766003 w 2008835"/>
                <a:gd name="connsiteY3" fmla="*/ 284765 h 857644"/>
                <a:gd name="connsiteX4" fmla="*/ 184979 w 2008835"/>
                <a:gd name="connsiteY4" fmla="*/ 41877 h 857644"/>
                <a:gd name="connsiteX5" fmla="*/ 1624 w 2008835"/>
                <a:gd name="connsiteY5" fmla="*/ 70454 h 857644"/>
                <a:gd name="connsiteX6" fmla="*/ 175457 w 2008835"/>
                <a:gd name="connsiteY6" fmla="*/ 20446 h 857644"/>
                <a:gd name="connsiteX7" fmla="*/ 1380185 w 2008835"/>
                <a:gd name="connsiteY7" fmla="*/ 433782 h 857644"/>
                <a:gd name="connsiteX8" fmla="*/ 1613549 w 2008835"/>
                <a:gd name="connsiteY8" fmla="*/ 393303 h 857644"/>
                <a:gd name="connsiteX9" fmla="*/ 2008835 w 2008835"/>
                <a:gd name="connsiteY9" fmla="*/ 309956 h 857644"/>
                <a:gd name="connsiteX0" fmla="*/ 1963590 w 2008835"/>
                <a:gd name="connsiteY0" fmla="*/ 857644 h 857644"/>
                <a:gd name="connsiteX1" fmla="*/ 1446859 w 2008835"/>
                <a:gd name="connsiteY1" fmla="*/ 660001 h 857644"/>
                <a:gd name="connsiteX2" fmla="*/ 1203969 w 2008835"/>
                <a:gd name="connsiteY2" fmla="*/ 495696 h 857644"/>
                <a:gd name="connsiteX3" fmla="*/ 766003 w 2008835"/>
                <a:gd name="connsiteY3" fmla="*/ 284765 h 857644"/>
                <a:gd name="connsiteX4" fmla="*/ 184979 w 2008835"/>
                <a:gd name="connsiteY4" fmla="*/ 41877 h 857644"/>
                <a:gd name="connsiteX5" fmla="*/ 1624 w 2008835"/>
                <a:gd name="connsiteY5" fmla="*/ 70454 h 857644"/>
                <a:gd name="connsiteX6" fmla="*/ 175457 w 2008835"/>
                <a:gd name="connsiteY6" fmla="*/ 20446 h 857644"/>
                <a:gd name="connsiteX7" fmla="*/ 1380185 w 2008835"/>
                <a:gd name="connsiteY7" fmla="*/ 433782 h 857644"/>
                <a:gd name="connsiteX8" fmla="*/ 1613549 w 2008835"/>
                <a:gd name="connsiteY8" fmla="*/ 393303 h 857644"/>
                <a:gd name="connsiteX9" fmla="*/ 2008835 w 2008835"/>
                <a:gd name="connsiteY9" fmla="*/ 309956 h 857644"/>
                <a:gd name="connsiteX0" fmla="*/ 2338208 w 2383453"/>
                <a:gd name="connsiteY0" fmla="*/ 860052 h 860052"/>
                <a:gd name="connsiteX1" fmla="*/ 1821477 w 2383453"/>
                <a:gd name="connsiteY1" fmla="*/ 662409 h 860052"/>
                <a:gd name="connsiteX2" fmla="*/ 1578587 w 2383453"/>
                <a:gd name="connsiteY2" fmla="*/ 498104 h 860052"/>
                <a:gd name="connsiteX3" fmla="*/ 1140621 w 2383453"/>
                <a:gd name="connsiteY3" fmla="*/ 287173 h 860052"/>
                <a:gd name="connsiteX4" fmla="*/ 559597 w 2383453"/>
                <a:gd name="connsiteY4" fmla="*/ 44285 h 860052"/>
                <a:gd name="connsiteX5" fmla="*/ 5 w 2383453"/>
                <a:gd name="connsiteY5" fmla="*/ 56193 h 860052"/>
                <a:gd name="connsiteX6" fmla="*/ 550075 w 2383453"/>
                <a:gd name="connsiteY6" fmla="*/ 22854 h 860052"/>
                <a:gd name="connsiteX7" fmla="*/ 1754803 w 2383453"/>
                <a:gd name="connsiteY7" fmla="*/ 436190 h 860052"/>
                <a:gd name="connsiteX8" fmla="*/ 1988167 w 2383453"/>
                <a:gd name="connsiteY8" fmla="*/ 395711 h 860052"/>
                <a:gd name="connsiteX9" fmla="*/ 2383453 w 2383453"/>
                <a:gd name="connsiteY9" fmla="*/ 312364 h 860052"/>
                <a:gd name="connsiteX0" fmla="*/ 2338208 w 2383453"/>
                <a:gd name="connsiteY0" fmla="*/ 872243 h 872243"/>
                <a:gd name="connsiteX1" fmla="*/ 1821477 w 2383453"/>
                <a:gd name="connsiteY1" fmla="*/ 674600 h 872243"/>
                <a:gd name="connsiteX2" fmla="*/ 1578587 w 2383453"/>
                <a:gd name="connsiteY2" fmla="*/ 510295 h 872243"/>
                <a:gd name="connsiteX3" fmla="*/ 1140621 w 2383453"/>
                <a:gd name="connsiteY3" fmla="*/ 299364 h 872243"/>
                <a:gd name="connsiteX4" fmla="*/ 559597 w 2383453"/>
                <a:gd name="connsiteY4" fmla="*/ 56476 h 872243"/>
                <a:gd name="connsiteX5" fmla="*/ 5 w 2383453"/>
                <a:gd name="connsiteY5" fmla="*/ 68384 h 872243"/>
                <a:gd name="connsiteX6" fmla="*/ 573887 w 2383453"/>
                <a:gd name="connsiteY6" fmla="*/ 20758 h 872243"/>
                <a:gd name="connsiteX7" fmla="*/ 1754803 w 2383453"/>
                <a:gd name="connsiteY7" fmla="*/ 448381 h 872243"/>
                <a:gd name="connsiteX8" fmla="*/ 1988167 w 2383453"/>
                <a:gd name="connsiteY8" fmla="*/ 407902 h 872243"/>
                <a:gd name="connsiteX9" fmla="*/ 2383453 w 2383453"/>
                <a:gd name="connsiteY9" fmla="*/ 324555 h 872243"/>
                <a:gd name="connsiteX0" fmla="*/ 2338208 w 2383453"/>
                <a:gd name="connsiteY0" fmla="*/ 857667 h 857667"/>
                <a:gd name="connsiteX1" fmla="*/ 1821477 w 2383453"/>
                <a:gd name="connsiteY1" fmla="*/ 660024 h 857667"/>
                <a:gd name="connsiteX2" fmla="*/ 1578587 w 2383453"/>
                <a:gd name="connsiteY2" fmla="*/ 495719 h 857667"/>
                <a:gd name="connsiteX3" fmla="*/ 1140621 w 2383453"/>
                <a:gd name="connsiteY3" fmla="*/ 284788 h 857667"/>
                <a:gd name="connsiteX4" fmla="*/ 559597 w 2383453"/>
                <a:gd name="connsiteY4" fmla="*/ 41900 h 857667"/>
                <a:gd name="connsiteX5" fmla="*/ 5 w 2383453"/>
                <a:gd name="connsiteY5" fmla="*/ 53808 h 857667"/>
                <a:gd name="connsiteX6" fmla="*/ 573887 w 2383453"/>
                <a:gd name="connsiteY6" fmla="*/ 6182 h 857667"/>
                <a:gd name="connsiteX7" fmla="*/ 1754803 w 2383453"/>
                <a:gd name="connsiteY7" fmla="*/ 433805 h 857667"/>
                <a:gd name="connsiteX8" fmla="*/ 1988167 w 2383453"/>
                <a:gd name="connsiteY8" fmla="*/ 393326 h 857667"/>
                <a:gd name="connsiteX9" fmla="*/ 2383453 w 2383453"/>
                <a:gd name="connsiteY9" fmla="*/ 309979 h 857667"/>
                <a:gd name="connsiteX0" fmla="*/ 2338208 w 2383453"/>
                <a:gd name="connsiteY0" fmla="*/ 857667 h 857667"/>
                <a:gd name="connsiteX1" fmla="*/ 1821477 w 2383453"/>
                <a:gd name="connsiteY1" fmla="*/ 660024 h 857667"/>
                <a:gd name="connsiteX2" fmla="*/ 1578587 w 2383453"/>
                <a:gd name="connsiteY2" fmla="*/ 495719 h 857667"/>
                <a:gd name="connsiteX3" fmla="*/ 1140621 w 2383453"/>
                <a:gd name="connsiteY3" fmla="*/ 284788 h 857667"/>
                <a:gd name="connsiteX4" fmla="*/ 559597 w 2383453"/>
                <a:gd name="connsiteY4" fmla="*/ 41900 h 857667"/>
                <a:gd name="connsiteX5" fmla="*/ 5 w 2383453"/>
                <a:gd name="connsiteY5" fmla="*/ 53808 h 857667"/>
                <a:gd name="connsiteX6" fmla="*/ 573887 w 2383453"/>
                <a:gd name="connsiteY6" fmla="*/ 6182 h 857667"/>
                <a:gd name="connsiteX7" fmla="*/ 1754803 w 2383453"/>
                <a:gd name="connsiteY7" fmla="*/ 433805 h 857667"/>
                <a:gd name="connsiteX8" fmla="*/ 1988167 w 2383453"/>
                <a:gd name="connsiteY8" fmla="*/ 393326 h 857667"/>
                <a:gd name="connsiteX9" fmla="*/ 2383453 w 2383453"/>
                <a:gd name="connsiteY9" fmla="*/ 309979 h 857667"/>
                <a:gd name="connsiteX0" fmla="*/ 2401293 w 2446538"/>
                <a:gd name="connsiteY0" fmla="*/ 871483 h 871483"/>
                <a:gd name="connsiteX1" fmla="*/ 1884562 w 2446538"/>
                <a:gd name="connsiteY1" fmla="*/ 673840 h 871483"/>
                <a:gd name="connsiteX2" fmla="*/ 1641672 w 2446538"/>
                <a:gd name="connsiteY2" fmla="*/ 509535 h 871483"/>
                <a:gd name="connsiteX3" fmla="*/ 1203706 w 2446538"/>
                <a:gd name="connsiteY3" fmla="*/ 298604 h 871483"/>
                <a:gd name="connsiteX4" fmla="*/ 622682 w 2446538"/>
                <a:gd name="connsiteY4" fmla="*/ 55716 h 871483"/>
                <a:gd name="connsiteX5" fmla="*/ 63090 w 2446538"/>
                <a:gd name="connsiteY5" fmla="*/ 67624 h 871483"/>
                <a:gd name="connsiteX6" fmla="*/ 77377 w 2446538"/>
                <a:gd name="connsiteY6" fmla="*/ 70006 h 871483"/>
                <a:gd name="connsiteX7" fmla="*/ 636972 w 2446538"/>
                <a:gd name="connsiteY7" fmla="*/ 19998 h 871483"/>
                <a:gd name="connsiteX8" fmla="*/ 1817888 w 2446538"/>
                <a:gd name="connsiteY8" fmla="*/ 447621 h 871483"/>
                <a:gd name="connsiteX9" fmla="*/ 2051252 w 2446538"/>
                <a:gd name="connsiteY9" fmla="*/ 407142 h 871483"/>
                <a:gd name="connsiteX10" fmla="*/ 2446538 w 2446538"/>
                <a:gd name="connsiteY10" fmla="*/ 323795 h 871483"/>
                <a:gd name="connsiteX0" fmla="*/ 2401293 w 2446538"/>
                <a:gd name="connsiteY0" fmla="*/ 867849 h 867849"/>
                <a:gd name="connsiteX1" fmla="*/ 1884562 w 2446538"/>
                <a:gd name="connsiteY1" fmla="*/ 670206 h 867849"/>
                <a:gd name="connsiteX2" fmla="*/ 1641672 w 2446538"/>
                <a:gd name="connsiteY2" fmla="*/ 505901 h 867849"/>
                <a:gd name="connsiteX3" fmla="*/ 1203706 w 2446538"/>
                <a:gd name="connsiteY3" fmla="*/ 294970 h 867849"/>
                <a:gd name="connsiteX4" fmla="*/ 622682 w 2446538"/>
                <a:gd name="connsiteY4" fmla="*/ 52082 h 867849"/>
                <a:gd name="connsiteX5" fmla="*/ 63090 w 2446538"/>
                <a:gd name="connsiteY5" fmla="*/ 63990 h 867849"/>
                <a:gd name="connsiteX6" fmla="*/ 77377 w 2446538"/>
                <a:gd name="connsiteY6" fmla="*/ 99710 h 867849"/>
                <a:gd name="connsiteX7" fmla="*/ 636972 w 2446538"/>
                <a:gd name="connsiteY7" fmla="*/ 16364 h 867849"/>
                <a:gd name="connsiteX8" fmla="*/ 1817888 w 2446538"/>
                <a:gd name="connsiteY8" fmla="*/ 443987 h 867849"/>
                <a:gd name="connsiteX9" fmla="*/ 2051252 w 2446538"/>
                <a:gd name="connsiteY9" fmla="*/ 403508 h 867849"/>
                <a:gd name="connsiteX10" fmla="*/ 2446538 w 2446538"/>
                <a:gd name="connsiteY10" fmla="*/ 320161 h 867849"/>
                <a:gd name="connsiteX0" fmla="*/ 2409388 w 2454633"/>
                <a:gd name="connsiteY0" fmla="*/ 873198 h 873198"/>
                <a:gd name="connsiteX1" fmla="*/ 1892657 w 2454633"/>
                <a:gd name="connsiteY1" fmla="*/ 675555 h 873198"/>
                <a:gd name="connsiteX2" fmla="*/ 1649767 w 2454633"/>
                <a:gd name="connsiteY2" fmla="*/ 511250 h 873198"/>
                <a:gd name="connsiteX3" fmla="*/ 1211801 w 2454633"/>
                <a:gd name="connsiteY3" fmla="*/ 300319 h 873198"/>
                <a:gd name="connsiteX4" fmla="*/ 630777 w 2454633"/>
                <a:gd name="connsiteY4" fmla="*/ 57431 h 873198"/>
                <a:gd name="connsiteX5" fmla="*/ 71185 w 2454633"/>
                <a:gd name="connsiteY5" fmla="*/ 69339 h 873198"/>
                <a:gd name="connsiteX6" fmla="*/ 68804 w 2454633"/>
                <a:gd name="connsiteY6" fmla="*/ 59815 h 873198"/>
                <a:gd name="connsiteX7" fmla="*/ 645067 w 2454633"/>
                <a:gd name="connsiteY7" fmla="*/ 21713 h 873198"/>
                <a:gd name="connsiteX8" fmla="*/ 1825983 w 2454633"/>
                <a:gd name="connsiteY8" fmla="*/ 449336 h 873198"/>
                <a:gd name="connsiteX9" fmla="*/ 2059347 w 2454633"/>
                <a:gd name="connsiteY9" fmla="*/ 408857 h 873198"/>
                <a:gd name="connsiteX10" fmla="*/ 2454633 w 2454633"/>
                <a:gd name="connsiteY10" fmla="*/ 325510 h 873198"/>
                <a:gd name="connsiteX0" fmla="*/ 2408255 w 2453500"/>
                <a:gd name="connsiteY0" fmla="*/ 873198 h 873198"/>
                <a:gd name="connsiteX1" fmla="*/ 1891524 w 2453500"/>
                <a:gd name="connsiteY1" fmla="*/ 675555 h 873198"/>
                <a:gd name="connsiteX2" fmla="*/ 1648634 w 2453500"/>
                <a:gd name="connsiteY2" fmla="*/ 511250 h 873198"/>
                <a:gd name="connsiteX3" fmla="*/ 1210668 w 2453500"/>
                <a:gd name="connsiteY3" fmla="*/ 300319 h 873198"/>
                <a:gd name="connsiteX4" fmla="*/ 629644 w 2453500"/>
                <a:gd name="connsiteY4" fmla="*/ 57431 h 873198"/>
                <a:gd name="connsiteX5" fmla="*/ 72434 w 2453500"/>
                <a:gd name="connsiteY5" fmla="*/ 86007 h 873198"/>
                <a:gd name="connsiteX6" fmla="*/ 67671 w 2453500"/>
                <a:gd name="connsiteY6" fmla="*/ 59815 h 873198"/>
                <a:gd name="connsiteX7" fmla="*/ 643934 w 2453500"/>
                <a:gd name="connsiteY7" fmla="*/ 21713 h 873198"/>
                <a:gd name="connsiteX8" fmla="*/ 1824850 w 2453500"/>
                <a:gd name="connsiteY8" fmla="*/ 449336 h 873198"/>
                <a:gd name="connsiteX9" fmla="*/ 2058214 w 2453500"/>
                <a:gd name="connsiteY9" fmla="*/ 408857 h 873198"/>
                <a:gd name="connsiteX10" fmla="*/ 2453500 w 2453500"/>
                <a:gd name="connsiteY10" fmla="*/ 325510 h 873198"/>
                <a:gd name="connsiteX0" fmla="*/ 2408255 w 2453500"/>
                <a:gd name="connsiteY0" fmla="*/ 873198 h 873198"/>
                <a:gd name="connsiteX1" fmla="*/ 1891524 w 2453500"/>
                <a:gd name="connsiteY1" fmla="*/ 675555 h 873198"/>
                <a:gd name="connsiteX2" fmla="*/ 1648634 w 2453500"/>
                <a:gd name="connsiteY2" fmla="*/ 511250 h 873198"/>
                <a:gd name="connsiteX3" fmla="*/ 1210668 w 2453500"/>
                <a:gd name="connsiteY3" fmla="*/ 300319 h 873198"/>
                <a:gd name="connsiteX4" fmla="*/ 629644 w 2453500"/>
                <a:gd name="connsiteY4" fmla="*/ 55050 h 873198"/>
                <a:gd name="connsiteX5" fmla="*/ 72434 w 2453500"/>
                <a:gd name="connsiteY5" fmla="*/ 86007 h 873198"/>
                <a:gd name="connsiteX6" fmla="*/ 67671 w 2453500"/>
                <a:gd name="connsiteY6" fmla="*/ 59815 h 873198"/>
                <a:gd name="connsiteX7" fmla="*/ 643934 w 2453500"/>
                <a:gd name="connsiteY7" fmla="*/ 21713 h 873198"/>
                <a:gd name="connsiteX8" fmla="*/ 1824850 w 2453500"/>
                <a:gd name="connsiteY8" fmla="*/ 449336 h 873198"/>
                <a:gd name="connsiteX9" fmla="*/ 2058214 w 2453500"/>
                <a:gd name="connsiteY9" fmla="*/ 408857 h 873198"/>
                <a:gd name="connsiteX10" fmla="*/ 2453500 w 2453500"/>
                <a:gd name="connsiteY10" fmla="*/ 325510 h 873198"/>
                <a:gd name="connsiteX0" fmla="*/ 2408255 w 2453500"/>
                <a:gd name="connsiteY0" fmla="*/ 873198 h 873198"/>
                <a:gd name="connsiteX1" fmla="*/ 1891524 w 2453500"/>
                <a:gd name="connsiteY1" fmla="*/ 675555 h 873198"/>
                <a:gd name="connsiteX2" fmla="*/ 1648634 w 2453500"/>
                <a:gd name="connsiteY2" fmla="*/ 511250 h 873198"/>
                <a:gd name="connsiteX3" fmla="*/ 1210668 w 2453500"/>
                <a:gd name="connsiteY3" fmla="*/ 300319 h 873198"/>
                <a:gd name="connsiteX4" fmla="*/ 629644 w 2453500"/>
                <a:gd name="connsiteY4" fmla="*/ 55050 h 873198"/>
                <a:gd name="connsiteX5" fmla="*/ 72434 w 2453500"/>
                <a:gd name="connsiteY5" fmla="*/ 86007 h 873198"/>
                <a:gd name="connsiteX6" fmla="*/ 67671 w 2453500"/>
                <a:gd name="connsiteY6" fmla="*/ 59815 h 873198"/>
                <a:gd name="connsiteX7" fmla="*/ 643934 w 2453500"/>
                <a:gd name="connsiteY7" fmla="*/ 21713 h 873198"/>
                <a:gd name="connsiteX8" fmla="*/ 1824850 w 2453500"/>
                <a:gd name="connsiteY8" fmla="*/ 449336 h 873198"/>
                <a:gd name="connsiteX9" fmla="*/ 2058214 w 2453500"/>
                <a:gd name="connsiteY9" fmla="*/ 408857 h 873198"/>
                <a:gd name="connsiteX10" fmla="*/ 2453500 w 2453500"/>
                <a:gd name="connsiteY10" fmla="*/ 325510 h 873198"/>
                <a:gd name="connsiteX0" fmla="*/ 2408255 w 2453500"/>
                <a:gd name="connsiteY0" fmla="*/ 873198 h 873198"/>
                <a:gd name="connsiteX1" fmla="*/ 1891524 w 2453500"/>
                <a:gd name="connsiteY1" fmla="*/ 675555 h 873198"/>
                <a:gd name="connsiteX2" fmla="*/ 1648634 w 2453500"/>
                <a:gd name="connsiteY2" fmla="*/ 511250 h 873198"/>
                <a:gd name="connsiteX3" fmla="*/ 1210668 w 2453500"/>
                <a:gd name="connsiteY3" fmla="*/ 300319 h 873198"/>
                <a:gd name="connsiteX4" fmla="*/ 629644 w 2453500"/>
                <a:gd name="connsiteY4" fmla="*/ 55050 h 873198"/>
                <a:gd name="connsiteX5" fmla="*/ 72434 w 2453500"/>
                <a:gd name="connsiteY5" fmla="*/ 86007 h 873198"/>
                <a:gd name="connsiteX6" fmla="*/ 67671 w 2453500"/>
                <a:gd name="connsiteY6" fmla="*/ 59815 h 873198"/>
                <a:gd name="connsiteX7" fmla="*/ 643934 w 2453500"/>
                <a:gd name="connsiteY7" fmla="*/ 21713 h 873198"/>
                <a:gd name="connsiteX8" fmla="*/ 1824850 w 2453500"/>
                <a:gd name="connsiteY8" fmla="*/ 449336 h 873198"/>
                <a:gd name="connsiteX9" fmla="*/ 2058214 w 2453500"/>
                <a:gd name="connsiteY9" fmla="*/ 408857 h 873198"/>
                <a:gd name="connsiteX10" fmla="*/ 2453500 w 2453500"/>
                <a:gd name="connsiteY10" fmla="*/ 325510 h 873198"/>
                <a:gd name="connsiteX0" fmla="*/ 2408255 w 2453500"/>
                <a:gd name="connsiteY0" fmla="*/ 873198 h 873198"/>
                <a:gd name="connsiteX1" fmla="*/ 1891524 w 2453500"/>
                <a:gd name="connsiteY1" fmla="*/ 675555 h 873198"/>
                <a:gd name="connsiteX2" fmla="*/ 1648634 w 2453500"/>
                <a:gd name="connsiteY2" fmla="*/ 511250 h 873198"/>
                <a:gd name="connsiteX3" fmla="*/ 1210668 w 2453500"/>
                <a:gd name="connsiteY3" fmla="*/ 300319 h 873198"/>
                <a:gd name="connsiteX4" fmla="*/ 629644 w 2453500"/>
                <a:gd name="connsiteY4" fmla="*/ 55050 h 873198"/>
                <a:gd name="connsiteX5" fmla="*/ 72434 w 2453500"/>
                <a:gd name="connsiteY5" fmla="*/ 86007 h 873198"/>
                <a:gd name="connsiteX6" fmla="*/ 67671 w 2453500"/>
                <a:gd name="connsiteY6" fmla="*/ 59815 h 873198"/>
                <a:gd name="connsiteX7" fmla="*/ 643934 w 2453500"/>
                <a:gd name="connsiteY7" fmla="*/ 21713 h 873198"/>
                <a:gd name="connsiteX8" fmla="*/ 1824850 w 2453500"/>
                <a:gd name="connsiteY8" fmla="*/ 449336 h 873198"/>
                <a:gd name="connsiteX9" fmla="*/ 2058214 w 2453500"/>
                <a:gd name="connsiteY9" fmla="*/ 408857 h 873198"/>
                <a:gd name="connsiteX10" fmla="*/ 2453500 w 2453500"/>
                <a:gd name="connsiteY10" fmla="*/ 325510 h 873198"/>
                <a:gd name="connsiteX0" fmla="*/ 2408255 w 2453500"/>
                <a:gd name="connsiteY0" fmla="*/ 873198 h 873198"/>
                <a:gd name="connsiteX1" fmla="*/ 1891524 w 2453500"/>
                <a:gd name="connsiteY1" fmla="*/ 675555 h 873198"/>
                <a:gd name="connsiteX2" fmla="*/ 1648634 w 2453500"/>
                <a:gd name="connsiteY2" fmla="*/ 511250 h 873198"/>
                <a:gd name="connsiteX3" fmla="*/ 1210668 w 2453500"/>
                <a:gd name="connsiteY3" fmla="*/ 300319 h 873198"/>
                <a:gd name="connsiteX4" fmla="*/ 632025 w 2453500"/>
                <a:gd name="connsiteY4" fmla="*/ 50287 h 873198"/>
                <a:gd name="connsiteX5" fmla="*/ 72434 w 2453500"/>
                <a:gd name="connsiteY5" fmla="*/ 86007 h 873198"/>
                <a:gd name="connsiteX6" fmla="*/ 67671 w 2453500"/>
                <a:gd name="connsiteY6" fmla="*/ 59815 h 873198"/>
                <a:gd name="connsiteX7" fmla="*/ 643934 w 2453500"/>
                <a:gd name="connsiteY7" fmla="*/ 21713 h 873198"/>
                <a:gd name="connsiteX8" fmla="*/ 1824850 w 2453500"/>
                <a:gd name="connsiteY8" fmla="*/ 449336 h 873198"/>
                <a:gd name="connsiteX9" fmla="*/ 2058214 w 2453500"/>
                <a:gd name="connsiteY9" fmla="*/ 408857 h 873198"/>
                <a:gd name="connsiteX10" fmla="*/ 2453500 w 2453500"/>
                <a:gd name="connsiteY10" fmla="*/ 325510 h 873198"/>
                <a:gd name="connsiteX0" fmla="*/ 2408255 w 2453500"/>
                <a:gd name="connsiteY0" fmla="*/ 873198 h 873198"/>
                <a:gd name="connsiteX1" fmla="*/ 1891524 w 2453500"/>
                <a:gd name="connsiteY1" fmla="*/ 675555 h 873198"/>
                <a:gd name="connsiteX2" fmla="*/ 1648634 w 2453500"/>
                <a:gd name="connsiteY2" fmla="*/ 511250 h 873198"/>
                <a:gd name="connsiteX3" fmla="*/ 1210668 w 2453500"/>
                <a:gd name="connsiteY3" fmla="*/ 300319 h 873198"/>
                <a:gd name="connsiteX4" fmla="*/ 717750 w 2453500"/>
                <a:gd name="connsiteY4" fmla="*/ 78862 h 873198"/>
                <a:gd name="connsiteX5" fmla="*/ 72434 w 2453500"/>
                <a:gd name="connsiteY5" fmla="*/ 86007 h 873198"/>
                <a:gd name="connsiteX6" fmla="*/ 67671 w 2453500"/>
                <a:gd name="connsiteY6" fmla="*/ 59815 h 873198"/>
                <a:gd name="connsiteX7" fmla="*/ 643934 w 2453500"/>
                <a:gd name="connsiteY7" fmla="*/ 21713 h 873198"/>
                <a:gd name="connsiteX8" fmla="*/ 1824850 w 2453500"/>
                <a:gd name="connsiteY8" fmla="*/ 449336 h 873198"/>
                <a:gd name="connsiteX9" fmla="*/ 2058214 w 2453500"/>
                <a:gd name="connsiteY9" fmla="*/ 408857 h 873198"/>
                <a:gd name="connsiteX10" fmla="*/ 2453500 w 2453500"/>
                <a:gd name="connsiteY10" fmla="*/ 325510 h 873198"/>
                <a:gd name="connsiteX0" fmla="*/ 2408255 w 2453500"/>
                <a:gd name="connsiteY0" fmla="*/ 873198 h 873198"/>
                <a:gd name="connsiteX1" fmla="*/ 1891524 w 2453500"/>
                <a:gd name="connsiteY1" fmla="*/ 675555 h 873198"/>
                <a:gd name="connsiteX2" fmla="*/ 1648634 w 2453500"/>
                <a:gd name="connsiteY2" fmla="*/ 511250 h 873198"/>
                <a:gd name="connsiteX3" fmla="*/ 1210668 w 2453500"/>
                <a:gd name="connsiteY3" fmla="*/ 300319 h 873198"/>
                <a:gd name="connsiteX4" fmla="*/ 717750 w 2453500"/>
                <a:gd name="connsiteY4" fmla="*/ 78862 h 873198"/>
                <a:gd name="connsiteX5" fmla="*/ 708227 w 2453500"/>
                <a:gd name="connsiteY5" fmla="*/ 81246 h 873198"/>
                <a:gd name="connsiteX6" fmla="*/ 72434 w 2453500"/>
                <a:gd name="connsiteY6" fmla="*/ 86007 h 873198"/>
                <a:gd name="connsiteX7" fmla="*/ 67671 w 2453500"/>
                <a:gd name="connsiteY7" fmla="*/ 59815 h 873198"/>
                <a:gd name="connsiteX8" fmla="*/ 643934 w 2453500"/>
                <a:gd name="connsiteY8" fmla="*/ 21713 h 873198"/>
                <a:gd name="connsiteX9" fmla="*/ 1824850 w 2453500"/>
                <a:gd name="connsiteY9" fmla="*/ 449336 h 873198"/>
                <a:gd name="connsiteX10" fmla="*/ 2058214 w 2453500"/>
                <a:gd name="connsiteY10" fmla="*/ 408857 h 873198"/>
                <a:gd name="connsiteX11" fmla="*/ 2453500 w 2453500"/>
                <a:gd name="connsiteY11" fmla="*/ 325510 h 873198"/>
                <a:gd name="connsiteX0" fmla="*/ 2408255 w 2453500"/>
                <a:gd name="connsiteY0" fmla="*/ 873198 h 873198"/>
                <a:gd name="connsiteX1" fmla="*/ 1891524 w 2453500"/>
                <a:gd name="connsiteY1" fmla="*/ 675555 h 873198"/>
                <a:gd name="connsiteX2" fmla="*/ 1648634 w 2453500"/>
                <a:gd name="connsiteY2" fmla="*/ 511250 h 873198"/>
                <a:gd name="connsiteX3" fmla="*/ 1210668 w 2453500"/>
                <a:gd name="connsiteY3" fmla="*/ 300319 h 873198"/>
                <a:gd name="connsiteX4" fmla="*/ 717750 w 2453500"/>
                <a:gd name="connsiteY4" fmla="*/ 78862 h 873198"/>
                <a:gd name="connsiteX5" fmla="*/ 558208 w 2453500"/>
                <a:gd name="connsiteY5" fmla="*/ 40765 h 873198"/>
                <a:gd name="connsiteX6" fmla="*/ 72434 w 2453500"/>
                <a:gd name="connsiteY6" fmla="*/ 86007 h 873198"/>
                <a:gd name="connsiteX7" fmla="*/ 67671 w 2453500"/>
                <a:gd name="connsiteY7" fmla="*/ 59815 h 873198"/>
                <a:gd name="connsiteX8" fmla="*/ 643934 w 2453500"/>
                <a:gd name="connsiteY8" fmla="*/ 21713 h 873198"/>
                <a:gd name="connsiteX9" fmla="*/ 1824850 w 2453500"/>
                <a:gd name="connsiteY9" fmla="*/ 449336 h 873198"/>
                <a:gd name="connsiteX10" fmla="*/ 2058214 w 2453500"/>
                <a:gd name="connsiteY10" fmla="*/ 408857 h 873198"/>
                <a:gd name="connsiteX11" fmla="*/ 2453500 w 2453500"/>
                <a:gd name="connsiteY11" fmla="*/ 325510 h 873198"/>
                <a:gd name="connsiteX0" fmla="*/ 2408255 w 2453500"/>
                <a:gd name="connsiteY0" fmla="*/ 873198 h 873198"/>
                <a:gd name="connsiteX1" fmla="*/ 1891524 w 2453500"/>
                <a:gd name="connsiteY1" fmla="*/ 675555 h 873198"/>
                <a:gd name="connsiteX2" fmla="*/ 1648634 w 2453500"/>
                <a:gd name="connsiteY2" fmla="*/ 511250 h 873198"/>
                <a:gd name="connsiteX3" fmla="*/ 1210668 w 2453500"/>
                <a:gd name="connsiteY3" fmla="*/ 300319 h 873198"/>
                <a:gd name="connsiteX4" fmla="*/ 717750 w 2453500"/>
                <a:gd name="connsiteY4" fmla="*/ 78862 h 873198"/>
                <a:gd name="connsiteX5" fmla="*/ 558208 w 2453500"/>
                <a:gd name="connsiteY5" fmla="*/ 40765 h 873198"/>
                <a:gd name="connsiteX6" fmla="*/ 72434 w 2453500"/>
                <a:gd name="connsiteY6" fmla="*/ 86007 h 873198"/>
                <a:gd name="connsiteX7" fmla="*/ 67671 w 2453500"/>
                <a:gd name="connsiteY7" fmla="*/ 59815 h 873198"/>
                <a:gd name="connsiteX8" fmla="*/ 643934 w 2453500"/>
                <a:gd name="connsiteY8" fmla="*/ 21713 h 873198"/>
                <a:gd name="connsiteX9" fmla="*/ 1824850 w 2453500"/>
                <a:gd name="connsiteY9" fmla="*/ 449336 h 873198"/>
                <a:gd name="connsiteX10" fmla="*/ 2058214 w 2453500"/>
                <a:gd name="connsiteY10" fmla="*/ 408857 h 873198"/>
                <a:gd name="connsiteX11" fmla="*/ 2453500 w 2453500"/>
                <a:gd name="connsiteY11" fmla="*/ 325510 h 873198"/>
                <a:gd name="connsiteX0" fmla="*/ 2408255 w 2453500"/>
                <a:gd name="connsiteY0" fmla="*/ 873198 h 873198"/>
                <a:gd name="connsiteX1" fmla="*/ 1891524 w 2453500"/>
                <a:gd name="connsiteY1" fmla="*/ 675555 h 873198"/>
                <a:gd name="connsiteX2" fmla="*/ 1648634 w 2453500"/>
                <a:gd name="connsiteY2" fmla="*/ 511250 h 873198"/>
                <a:gd name="connsiteX3" fmla="*/ 1210668 w 2453500"/>
                <a:gd name="connsiteY3" fmla="*/ 300319 h 873198"/>
                <a:gd name="connsiteX4" fmla="*/ 717750 w 2453500"/>
                <a:gd name="connsiteY4" fmla="*/ 78862 h 873198"/>
                <a:gd name="connsiteX5" fmla="*/ 558208 w 2453500"/>
                <a:gd name="connsiteY5" fmla="*/ 40765 h 873198"/>
                <a:gd name="connsiteX6" fmla="*/ 72434 w 2453500"/>
                <a:gd name="connsiteY6" fmla="*/ 86007 h 873198"/>
                <a:gd name="connsiteX7" fmla="*/ 67671 w 2453500"/>
                <a:gd name="connsiteY7" fmla="*/ 59815 h 873198"/>
                <a:gd name="connsiteX8" fmla="*/ 643934 w 2453500"/>
                <a:gd name="connsiteY8" fmla="*/ 21713 h 873198"/>
                <a:gd name="connsiteX9" fmla="*/ 1824850 w 2453500"/>
                <a:gd name="connsiteY9" fmla="*/ 449336 h 873198"/>
                <a:gd name="connsiteX10" fmla="*/ 2058214 w 2453500"/>
                <a:gd name="connsiteY10" fmla="*/ 408857 h 873198"/>
                <a:gd name="connsiteX11" fmla="*/ 2453500 w 2453500"/>
                <a:gd name="connsiteY11" fmla="*/ 325510 h 873198"/>
                <a:gd name="connsiteX0" fmla="*/ 2408255 w 2453500"/>
                <a:gd name="connsiteY0" fmla="*/ 873198 h 873198"/>
                <a:gd name="connsiteX1" fmla="*/ 1891524 w 2453500"/>
                <a:gd name="connsiteY1" fmla="*/ 675555 h 873198"/>
                <a:gd name="connsiteX2" fmla="*/ 1648634 w 2453500"/>
                <a:gd name="connsiteY2" fmla="*/ 511250 h 873198"/>
                <a:gd name="connsiteX3" fmla="*/ 1210668 w 2453500"/>
                <a:gd name="connsiteY3" fmla="*/ 300319 h 873198"/>
                <a:gd name="connsiteX4" fmla="*/ 717750 w 2453500"/>
                <a:gd name="connsiteY4" fmla="*/ 78862 h 873198"/>
                <a:gd name="connsiteX5" fmla="*/ 546302 w 2453500"/>
                <a:gd name="connsiteY5" fmla="*/ 47909 h 873198"/>
                <a:gd name="connsiteX6" fmla="*/ 72434 w 2453500"/>
                <a:gd name="connsiteY6" fmla="*/ 86007 h 873198"/>
                <a:gd name="connsiteX7" fmla="*/ 67671 w 2453500"/>
                <a:gd name="connsiteY7" fmla="*/ 59815 h 873198"/>
                <a:gd name="connsiteX8" fmla="*/ 643934 w 2453500"/>
                <a:gd name="connsiteY8" fmla="*/ 21713 h 873198"/>
                <a:gd name="connsiteX9" fmla="*/ 1824850 w 2453500"/>
                <a:gd name="connsiteY9" fmla="*/ 449336 h 873198"/>
                <a:gd name="connsiteX10" fmla="*/ 2058214 w 2453500"/>
                <a:gd name="connsiteY10" fmla="*/ 408857 h 873198"/>
                <a:gd name="connsiteX11" fmla="*/ 2453500 w 2453500"/>
                <a:gd name="connsiteY11" fmla="*/ 325510 h 873198"/>
                <a:gd name="connsiteX0" fmla="*/ 2408255 w 2453500"/>
                <a:gd name="connsiteY0" fmla="*/ 873198 h 873198"/>
                <a:gd name="connsiteX1" fmla="*/ 1891524 w 2453500"/>
                <a:gd name="connsiteY1" fmla="*/ 675555 h 873198"/>
                <a:gd name="connsiteX2" fmla="*/ 1648634 w 2453500"/>
                <a:gd name="connsiteY2" fmla="*/ 511250 h 873198"/>
                <a:gd name="connsiteX3" fmla="*/ 1210668 w 2453500"/>
                <a:gd name="connsiteY3" fmla="*/ 300319 h 873198"/>
                <a:gd name="connsiteX4" fmla="*/ 717750 w 2453500"/>
                <a:gd name="connsiteY4" fmla="*/ 78862 h 873198"/>
                <a:gd name="connsiteX5" fmla="*/ 546302 w 2453500"/>
                <a:gd name="connsiteY5" fmla="*/ 47909 h 873198"/>
                <a:gd name="connsiteX6" fmla="*/ 72434 w 2453500"/>
                <a:gd name="connsiteY6" fmla="*/ 86007 h 873198"/>
                <a:gd name="connsiteX7" fmla="*/ 67671 w 2453500"/>
                <a:gd name="connsiteY7" fmla="*/ 59815 h 873198"/>
                <a:gd name="connsiteX8" fmla="*/ 643934 w 2453500"/>
                <a:gd name="connsiteY8" fmla="*/ 21713 h 873198"/>
                <a:gd name="connsiteX9" fmla="*/ 1824850 w 2453500"/>
                <a:gd name="connsiteY9" fmla="*/ 449336 h 873198"/>
                <a:gd name="connsiteX10" fmla="*/ 2058214 w 2453500"/>
                <a:gd name="connsiteY10" fmla="*/ 408857 h 873198"/>
                <a:gd name="connsiteX11" fmla="*/ 2453500 w 2453500"/>
                <a:gd name="connsiteY11" fmla="*/ 325510 h 873198"/>
                <a:gd name="connsiteX0" fmla="*/ 2408255 w 2453500"/>
                <a:gd name="connsiteY0" fmla="*/ 873198 h 873198"/>
                <a:gd name="connsiteX1" fmla="*/ 1891524 w 2453500"/>
                <a:gd name="connsiteY1" fmla="*/ 675555 h 873198"/>
                <a:gd name="connsiteX2" fmla="*/ 1648634 w 2453500"/>
                <a:gd name="connsiteY2" fmla="*/ 511250 h 873198"/>
                <a:gd name="connsiteX3" fmla="*/ 1210668 w 2453500"/>
                <a:gd name="connsiteY3" fmla="*/ 300319 h 873198"/>
                <a:gd name="connsiteX4" fmla="*/ 717750 w 2453500"/>
                <a:gd name="connsiteY4" fmla="*/ 78862 h 873198"/>
                <a:gd name="connsiteX5" fmla="*/ 546302 w 2453500"/>
                <a:gd name="connsiteY5" fmla="*/ 47909 h 873198"/>
                <a:gd name="connsiteX6" fmla="*/ 72434 w 2453500"/>
                <a:gd name="connsiteY6" fmla="*/ 86007 h 873198"/>
                <a:gd name="connsiteX7" fmla="*/ 67671 w 2453500"/>
                <a:gd name="connsiteY7" fmla="*/ 59815 h 873198"/>
                <a:gd name="connsiteX8" fmla="*/ 643934 w 2453500"/>
                <a:gd name="connsiteY8" fmla="*/ 21713 h 873198"/>
                <a:gd name="connsiteX9" fmla="*/ 1824850 w 2453500"/>
                <a:gd name="connsiteY9" fmla="*/ 449336 h 873198"/>
                <a:gd name="connsiteX10" fmla="*/ 2058214 w 2453500"/>
                <a:gd name="connsiteY10" fmla="*/ 408857 h 873198"/>
                <a:gd name="connsiteX11" fmla="*/ 2453500 w 2453500"/>
                <a:gd name="connsiteY11" fmla="*/ 325510 h 873198"/>
                <a:gd name="connsiteX0" fmla="*/ 2407144 w 2452389"/>
                <a:gd name="connsiteY0" fmla="*/ 873198 h 873198"/>
                <a:gd name="connsiteX1" fmla="*/ 1890413 w 2452389"/>
                <a:gd name="connsiteY1" fmla="*/ 675555 h 873198"/>
                <a:gd name="connsiteX2" fmla="*/ 1647523 w 2452389"/>
                <a:gd name="connsiteY2" fmla="*/ 511250 h 873198"/>
                <a:gd name="connsiteX3" fmla="*/ 1209557 w 2452389"/>
                <a:gd name="connsiteY3" fmla="*/ 300319 h 873198"/>
                <a:gd name="connsiteX4" fmla="*/ 716639 w 2452389"/>
                <a:gd name="connsiteY4" fmla="*/ 78862 h 873198"/>
                <a:gd name="connsiteX5" fmla="*/ 545191 w 2452389"/>
                <a:gd name="connsiteY5" fmla="*/ 47909 h 873198"/>
                <a:gd name="connsiteX6" fmla="*/ 73704 w 2452389"/>
                <a:gd name="connsiteY6" fmla="*/ 105057 h 873198"/>
                <a:gd name="connsiteX7" fmla="*/ 66560 w 2452389"/>
                <a:gd name="connsiteY7" fmla="*/ 59815 h 873198"/>
                <a:gd name="connsiteX8" fmla="*/ 642823 w 2452389"/>
                <a:gd name="connsiteY8" fmla="*/ 21713 h 873198"/>
                <a:gd name="connsiteX9" fmla="*/ 1823739 w 2452389"/>
                <a:gd name="connsiteY9" fmla="*/ 449336 h 873198"/>
                <a:gd name="connsiteX10" fmla="*/ 2057103 w 2452389"/>
                <a:gd name="connsiteY10" fmla="*/ 408857 h 873198"/>
                <a:gd name="connsiteX11" fmla="*/ 2452389 w 2452389"/>
                <a:gd name="connsiteY11" fmla="*/ 325510 h 873198"/>
                <a:gd name="connsiteX0" fmla="*/ 2407144 w 2452389"/>
                <a:gd name="connsiteY0" fmla="*/ 873198 h 873198"/>
                <a:gd name="connsiteX1" fmla="*/ 1890413 w 2452389"/>
                <a:gd name="connsiteY1" fmla="*/ 675555 h 873198"/>
                <a:gd name="connsiteX2" fmla="*/ 1647523 w 2452389"/>
                <a:gd name="connsiteY2" fmla="*/ 511250 h 873198"/>
                <a:gd name="connsiteX3" fmla="*/ 1209557 w 2452389"/>
                <a:gd name="connsiteY3" fmla="*/ 300319 h 873198"/>
                <a:gd name="connsiteX4" fmla="*/ 716639 w 2452389"/>
                <a:gd name="connsiteY4" fmla="*/ 78862 h 873198"/>
                <a:gd name="connsiteX5" fmla="*/ 545191 w 2452389"/>
                <a:gd name="connsiteY5" fmla="*/ 47909 h 873198"/>
                <a:gd name="connsiteX6" fmla="*/ 73704 w 2452389"/>
                <a:gd name="connsiteY6" fmla="*/ 105057 h 873198"/>
                <a:gd name="connsiteX7" fmla="*/ 66560 w 2452389"/>
                <a:gd name="connsiteY7" fmla="*/ 59815 h 873198"/>
                <a:gd name="connsiteX8" fmla="*/ 642823 w 2452389"/>
                <a:gd name="connsiteY8" fmla="*/ 21713 h 873198"/>
                <a:gd name="connsiteX9" fmla="*/ 1823739 w 2452389"/>
                <a:gd name="connsiteY9" fmla="*/ 449336 h 873198"/>
                <a:gd name="connsiteX10" fmla="*/ 2057103 w 2452389"/>
                <a:gd name="connsiteY10" fmla="*/ 408857 h 873198"/>
                <a:gd name="connsiteX11" fmla="*/ 2452389 w 2452389"/>
                <a:gd name="connsiteY11" fmla="*/ 325510 h 873198"/>
                <a:gd name="connsiteX0" fmla="*/ 2416668 w 2461913"/>
                <a:gd name="connsiteY0" fmla="*/ 873198 h 873198"/>
                <a:gd name="connsiteX1" fmla="*/ 1899937 w 2461913"/>
                <a:gd name="connsiteY1" fmla="*/ 675555 h 873198"/>
                <a:gd name="connsiteX2" fmla="*/ 1657047 w 2461913"/>
                <a:gd name="connsiteY2" fmla="*/ 511250 h 873198"/>
                <a:gd name="connsiteX3" fmla="*/ 1219081 w 2461913"/>
                <a:gd name="connsiteY3" fmla="*/ 300319 h 873198"/>
                <a:gd name="connsiteX4" fmla="*/ 726163 w 2461913"/>
                <a:gd name="connsiteY4" fmla="*/ 78862 h 873198"/>
                <a:gd name="connsiteX5" fmla="*/ 554715 w 2461913"/>
                <a:gd name="connsiteY5" fmla="*/ 47909 h 873198"/>
                <a:gd name="connsiteX6" fmla="*/ 64178 w 2461913"/>
                <a:gd name="connsiteY6" fmla="*/ 88388 h 873198"/>
                <a:gd name="connsiteX7" fmla="*/ 76084 w 2461913"/>
                <a:gd name="connsiteY7" fmla="*/ 59815 h 873198"/>
                <a:gd name="connsiteX8" fmla="*/ 652347 w 2461913"/>
                <a:gd name="connsiteY8" fmla="*/ 21713 h 873198"/>
                <a:gd name="connsiteX9" fmla="*/ 1833263 w 2461913"/>
                <a:gd name="connsiteY9" fmla="*/ 449336 h 873198"/>
                <a:gd name="connsiteX10" fmla="*/ 2066627 w 2461913"/>
                <a:gd name="connsiteY10" fmla="*/ 408857 h 873198"/>
                <a:gd name="connsiteX11" fmla="*/ 2461913 w 2461913"/>
                <a:gd name="connsiteY11" fmla="*/ 325510 h 873198"/>
                <a:gd name="connsiteX0" fmla="*/ 2416668 w 2461913"/>
                <a:gd name="connsiteY0" fmla="*/ 873198 h 873198"/>
                <a:gd name="connsiteX1" fmla="*/ 1899937 w 2461913"/>
                <a:gd name="connsiteY1" fmla="*/ 675555 h 873198"/>
                <a:gd name="connsiteX2" fmla="*/ 1657047 w 2461913"/>
                <a:gd name="connsiteY2" fmla="*/ 511250 h 873198"/>
                <a:gd name="connsiteX3" fmla="*/ 1219081 w 2461913"/>
                <a:gd name="connsiteY3" fmla="*/ 300319 h 873198"/>
                <a:gd name="connsiteX4" fmla="*/ 726163 w 2461913"/>
                <a:gd name="connsiteY4" fmla="*/ 78862 h 873198"/>
                <a:gd name="connsiteX5" fmla="*/ 554715 w 2461913"/>
                <a:gd name="connsiteY5" fmla="*/ 47909 h 873198"/>
                <a:gd name="connsiteX6" fmla="*/ 64178 w 2461913"/>
                <a:gd name="connsiteY6" fmla="*/ 88388 h 873198"/>
                <a:gd name="connsiteX7" fmla="*/ 76084 w 2461913"/>
                <a:gd name="connsiteY7" fmla="*/ 59815 h 873198"/>
                <a:gd name="connsiteX8" fmla="*/ 652347 w 2461913"/>
                <a:gd name="connsiteY8" fmla="*/ 21713 h 873198"/>
                <a:gd name="connsiteX9" fmla="*/ 1833263 w 2461913"/>
                <a:gd name="connsiteY9" fmla="*/ 449336 h 873198"/>
                <a:gd name="connsiteX10" fmla="*/ 2066627 w 2461913"/>
                <a:gd name="connsiteY10" fmla="*/ 408857 h 873198"/>
                <a:gd name="connsiteX11" fmla="*/ 2461913 w 2461913"/>
                <a:gd name="connsiteY11" fmla="*/ 325510 h 873198"/>
                <a:gd name="connsiteX0" fmla="*/ 2416668 w 2461913"/>
                <a:gd name="connsiteY0" fmla="*/ 873198 h 873198"/>
                <a:gd name="connsiteX1" fmla="*/ 1899937 w 2461913"/>
                <a:gd name="connsiteY1" fmla="*/ 675555 h 873198"/>
                <a:gd name="connsiteX2" fmla="*/ 1657047 w 2461913"/>
                <a:gd name="connsiteY2" fmla="*/ 511250 h 873198"/>
                <a:gd name="connsiteX3" fmla="*/ 1219081 w 2461913"/>
                <a:gd name="connsiteY3" fmla="*/ 300319 h 873198"/>
                <a:gd name="connsiteX4" fmla="*/ 726163 w 2461913"/>
                <a:gd name="connsiteY4" fmla="*/ 78862 h 873198"/>
                <a:gd name="connsiteX5" fmla="*/ 554715 w 2461913"/>
                <a:gd name="connsiteY5" fmla="*/ 45528 h 873198"/>
                <a:gd name="connsiteX6" fmla="*/ 64178 w 2461913"/>
                <a:gd name="connsiteY6" fmla="*/ 88388 h 873198"/>
                <a:gd name="connsiteX7" fmla="*/ 76084 w 2461913"/>
                <a:gd name="connsiteY7" fmla="*/ 59815 h 873198"/>
                <a:gd name="connsiteX8" fmla="*/ 652347 w 2461913"/>
                <a:gd name="connsiteY8" fmla="*/ 21713 h 873198"/>
                <a:gd name="connsiteX9" fmla="*/ 1833263 w 2461913"/>
                <a:gd name="connsiteY9" fmla="*/ 449336 h 873198"/>
                <a:gd name="connsiteX10" fmla="*/ 2066627 w 2461913"/>
                <a:gd name="connsiteY10" fmla="*/ 408857 h 873198"/>
                <a:gd name="connsiteX11" fmla="*/ 2461913 w 2461913"/>
                <a:gd name="connsiteY11" fmla="*/ 325510 h 873198"/>
                <a:gd name="connsiteX0" fmla="*/ 2416668 w 2461913"/>
                <a:gd name="connsiteY0" fmla="*/ 873198 h 873198"/>
                <a:gd name="connsiteX1" fmla="*/ 1899937 w 2461913"/>
                <a:gd name="connsiteY1" fmla="*/ 675555 h 873198"/>
                <a:gd name="connsiteX2" fmla="*/ 1657047 w 2461913"/>
                <a:gd name="connsiteY2" fmla="*/ 511250 h 873198"/>
                <a:gd name="connsiteX3" fmla="*/ 1219081 w 2461913"/>
                <a:gd name="connsiteY3" fmla="*/ 300319 h 873198"/>
                <a:gd name="connsiteX4" fmla="*/ 726163 w 2461913"/>
                <a:gd name="connsiteY4" fmla="*/ 78862 h 873198"/>
                <a:gd name="connsiteX5" fmla="*/ 554715 w 2461913"/>
                <a:gd name="connsiteY5" fmla="*/ 45528 h 873198"/>
                <a:gd name="connsiteX6" fmla="*/ 64178 w 2461913"/>
                <a:gd name="connsiteY6" fmla="*/ 88388 h 873198"/>
                <a:gd name="connsiteX7" fmla="*/ 76084 w 2461913"/>
                <a:gd name="connsiteY7" fmla="*/ 59815 h 873198"/>
                <a:gd name="connsiteX8" fmla="*/ 652347 w 2461913"/>
                <a:gd name="connsiteY8" fmla="*/ 21713 h 873198"/>
                <a:gd name="connsiteX9" fmla="*/ 1833263 w 2461913"/>
                <a:gd name="connsiteY9" fmla="*/ 449336 h 873198"/>
                <a:gd name="connsiteX10" fmla="*/ 2066627 w 2461913"/>
                <a:gd name="connsiteY10" fmla="*/ 408857 h 873198"/>
                <a:gd name="connsiteX11" fmla="*/ 2461913 w 2461913"/>
                <a:gd name="connsiteY11" fmla="*/ 325510 h 873198"/>
                <a:gd name="connsiteX0" fmla="*/ 2416668 w 2461913"/>
                <a:gd name="connsiteY0" fmla="*/ 873198 h 873198"/>
                <a:gd name="connsiteX1" fmla="*/ 1899937 w 2461913"/>
                <a:gd name="connsiteY1" fmla="*/ 675555 h 873198"/>
                <a:gd name="connsiteX2" fmla="*/ 1657047 w 2461913"/>
                <a:gd name="connsiteY2" fmla="*/ 511250 h 873198"/>
                <a:gd name="connsiteX3" fmla="*/ 1219081 w 2461913"/>
                <a:gd name="connsiteY3" fmla="*/ 300319 h 873198"/>
                <a:gd name="connsiteX4" fmla="*/ 726163 w 2461913"/>
                <a:gd name="connsiteY4" fmla="*/ 78862 h 873198"/>
                <a:gd name="connsiteX5" fmla="*/ 554715 w 2461913"/>
                <a:gd name="connsiteY5" fmla="*/ 45528 h 873198"/>
                <a:gd name="connsiteX6" fmla="*/ 64178 w 2461913"/>
                <a:gd name="connsiteY6" fmla="*/ 88388 h 873198"/>
                <a:gd name="connsiteX7" fmla="*/ 76084 w 2461913"/>
                <a:gd name="connsiteY7" fmla="*/ 59815 h 873198"/>
                <a:gd name="connsiteX8" fmla="*/ 652347 w 2461913"/>
                <a:gd name="connsiteY8" fmla="*/ 21713 h 873198"/>
                <a:gd name="connsiteX9" fmla="*/ 1833263 w 2461913"/>
                <a:gd name="connsiteY9" fmla="*/ 449336 h 873198"/>
                <a:gd name="connsiteX10" fmla="*/ 2066627 w 2461913"/>
                <a:gd name="connsiteY10" fmla="*/ 408857 h 873198"/>
                <a:gd name="connsiteX11" fmla="*/ 2461913 w 2461913"/>
                <a:gd name="connsiteY11" fmla="*/ 325510 h 873198"/>
                <a:gd name="connsiteX0" fmla="*/ 2407669 w 2452914"/>
                <a:gd name="connsiteY0" fmla="*/ 872834 h 872834"/>
                <a:gd name="connsiteX1" fmla="*/ 1890938 w 2452914"/>
                <a:gd name="connsiteY1" fmla="*/ 675191 h 872834"/>
                <a:gd name="connsiteX2" fmla="*/ 1648048 w 2452914"/>
                <a:gd name="connsiteY2" fmla="*/ 510886 h 872834"/>
                <a:gd name="connsiteX3" fmla="*/ 1210082 w 2452914"/>
                <a:gd name="connsiteY3" fmla="*/ 299955 h 872834"/>
                <a:gd name="connsiteX4" fmla="*/ 717164 w 2452914"/>
                <a:gd name="connsiteY4" fmla="*/ 78498 h 872834"/>
                <a:gd name="connsiteX5" fmla="*/ 545716 w 2452914"/>
                <a:gd name="connsiteY5" fmla="*/ 45164 h 872834"/>
                <a:gd name="connsiteX6" fmla="*/ 55179 w 2452914"/>
                <a:gd name="connsiteY6" fmla="*/ 88024 h 872834"/>
                <a:gd name="connsiteX7" fmla="*/ 88516 w 2452914"/>
                <a:gd name="connsiteY7" fmla="*/ 61833 h 872834"/>
                <a:gd name="connsiteX8" fmla="*/ 643348 w 2452914"/>
                <a:gd name="connsiteY8" fmla="*/ 21349 h 872834"/>
                <a:gd name="connsiteX9" fmla="*/ 1824264 w 2452914"/>
                <a:gd name="connsiteY9" fmla="*/ 448972 h 872834"/>
                <a:gd name="connsiteX10" fmla="*/ 2057628 w 2452914"/>
                <a:gd name="connsiteY10" fmla="*/ 408493 h 872834"/>
                <a:gd name="connsiteX11" fmla="*/ 2452914 w 2452914"/>
                <a:gd name="connsiteY11" fmla="*/ 325146 h 872834"/>
                <a:gd name="connsiteX0" fmla="*/ 2392322 w 2437567"/>
                <a:gd name="connsiteY0" fmla="*/ 872834 h 872834"/>
                <a:gd name="connsiteX1" fmla="*/ 1875591 w 2437567"/>
                <a:gd name="connsiteY1" fmla="*/ 675191 h 872834"/>
                <a:gd name="connsiteX2" fmla="*/ 1632701 w 2437567"/>
                <a:gd name="connsiteY2" fmla="*/ 510886 h 872834"/>
                <a:gd name="connsiteX3" fmla="*/ 1194735 w 2437567"/>
                <a:gd name="connsiteY3" fmla="*/ 299955 h 872834"/>
                <a:gd name="connsiteX4" fmla="*/ 701817 w 2437567"/>
                <a:gd name="connsiteY4" fmla="*/ 78498 h 872834"/>
                <a:gd name="connsiteX5" fmla="*/ 530369 w 2437567"/>
                <a:gd name="connsiteY5" fmla="*/ 45164 h 872834"/>
                <a:gd name="connsiteX6" fmla="*/ 39832 w 2437567"/>
                <a:gd name="connsiteY6" fmla="*/ 88024 h 872834"/>
                <a:gd name="connsiteX7" fmla="*/ 73169 w 2437567"/>
                <a:gd name="connsiteY7" fmla="*/ 61833 h 872834"/>
                <a:gd name="connsiteX8" fmla="*/ 628001 w 2437567"/>
                <a:gd name="connsiteY8" fmla="*/ 21349 h 872834"/>
                <a:gd name="connsiteX9" fmla="*/ 1808917 w 2437567"/>
                <a:gd name="connsiteY9" fmla="*/ 448972 h 872834"/>
                <a:gd name="connsiteX10" fmla="*/ 2042281 w 2437567"/>
                <a:gd name="connsiteY10" fmla="*/ 408493 h 872834"/>
                <a:gd name="connsiteX11" fmla="*/ 2437567 w 2437567"/>
                <a:gd name="connsiteY11" fmla="*/ 325146 h 872834"/>
                <a:gd name="connsiteX0" fmla="*/ 2398191 w 2443436"/>
                <a:gd name="connsiteY0" fmla="*/ 873198 h 873198"/>
                <a:gd name="connsiteX1" fmla="*/ 1881460 w 2443436"/>
                <a:gd name="connsiteY1" fmla="*/ 675555 h 873198"/>
                <a:gd name="connsiteX2" fmla="*/ 1638570 w 2443436"/>
                <a:gd name="connsiteY2" fmla="*/ 511250 h 873198"/>
                <a:gd name="connsiteX3" fmla="*/ 1200604 w 2443436"/>
                <a:gd name="connsiteY3" fmla="*/ 300319 h 873198"/>
                <a:gd name="connsiteX4" fmla="*/ 707686 w 2443436"/>
                <a:gd name="connsiteY4" fmla="*/ 78862 h 873198"/>
                <a:gd name="connsiteX5" fmla="*/ 536238 w 2443436"/>
                <a:gd name="connsiteY5" fmla="*/ 45528 h 873198"/>
                <a:gd name="connsiteX6" fmla="*/ 45701 w 2443436"/>
                <a:gd name="connsiteY6" fmla="*/ 88388 h 873198"/>
                <a:gd name="connsiteX7" fmla="*/ 57606 w 2443436"/>
                <a:gd name="connsiteY7" fmla="*/ 59816 h 873198"/>
                <a:gd name="connsiteX8" fmla="*/ 633870 w 2443436"/>
                <a:gd name="connsiteY8" fmla="*/ 21713 h 873198"/>
                <a:gd name="connsiteX9" fmla="*/ 1814786 w 2443436"/>
                <a:gd name="connsiteY9" fmla="*/ 449336 h 873198"/>
                <a:gd name="connsiteX10" fmla="*/ 2048150 w 2443436"/>
                <a:gd name="connsiteY10" fmla="*/ 408857 h 873198"/>
                <a:gd name="connsiteX11" fmla="*/ 2443436 w 2443436"/>
                <a:gd name="connsiteY11" fmla="*/ 325510 h 873198"/>
                <a:gd name="connsiteX0" fmla="*/ 2395239 w 2440484"/>
                <a:gd name="connsiteY0" fmla="*/ 873198 h 873198"/>
                <a:gd name="connsiteX1" fmla="*/ 1878508 w 2440484"/>
                <a:gd name="connsiteY1" fmla="*/ 675555 h 873198"/>
                <a:gd name="connsiteX2" fmla="*/ 1635618 w 2440484"/>
                <a:gd name="connsiteY2" fmla="*/ 511250 h 873198"/>
                <a:gd name="connsiteX3" fmla="*/ 1197652 w 2440484"/>
                <a:gd name="connsiteY3" fmla="*/ 300319 h 873198"/>
                <a:gd name="connsiteX4" fmla="*/ 704734 w 2440484"/>
                <a:gd name="connsiteY4" fmla="*/ 78862 h 873198"/>
                <a:gd name="connsiteX5" fmla="*/ 533286 w 2440484"/>
                <a:gd name="connsiteY5" fmla="*/ 45528 h 873198"/>
                <a:gd name="connsiteX6" fmla="*/ 42749 w 2440484"/>
                <a:gd name="connsiteY6" fmla="*/ 88388 h 873198"/>
                <a:gd name="connsiteX7" fmla="*/ 54654 w 2440484"/>
                <a:gd name="connsiteY7" fmla="*/ 59816 h 873198"/>
                <a:gd name="connsiteX8" fmla="*/ 630918 w 2440484"/>
                <a:gd name="connsiteY8" fmla="*/ 21713 h 873198"/>
                <a:gd name="connsiteX9" fmla="*/ 1811834 w 2440484"/>
                <a:gd name="connsiteY9" fmla="*/ 449336 h 873198"/>
                <a:gd name="connsiteX10" fmla="*/ 2045198 w 2440484"/>
                <a:gd name="connsiteY10" fmla="*/ 408857 h 873198"/>
                <a:gd name="connsiteX11" fmla="*/ 2440484 w 2440484"/>
                <a:gd name="connsiteY11" fmla="*/ 325510 h 873198"/>
                <a:gd name="connsiteX0" fmla="*/ 2401240 w 2446485"/>
                <a:gd name="connsiteY0" fmla="*/ 873577 h 873577"/>
                <a:gd name="connsiteX1" fmla="*/ 1884509 w 2446485"/>
                <a:gd name="connsiteY1" fmla="*/ 675934 h 873577"/>
                <a:gd name="connsiteX2" fmla="*/ 1641619 w 2446485"/>
                <a:gd name="connsiteY2" fmla="*/ 511629 h 873577"/>
                <a:gd name="connsiteX3" fmla="*/ 1203653 w 2446485"/>
                <a:gd name="connsiteY3" fmla="*/ 300698 h 873577"/>
                <a:gd name="connsiteX4" fmla="*/ 710735 w 2446485"/>
                <a:gd name="connsiteY4" fmla="*/ 79241 h 873577"/>
                <a:gd name="connsiteX5" fmla="*/ 539287 w 2446485"/>
                <a:gd name="connsiteY5" fmla="*/ 45907 h 873577"/>
                <a:gd name="connsiteX6" fmla="*/ 48750 w 2446485"/>
                <a:gd name="connsiteY6" fmla="*/ 88767 h 873577"/>
                <a:gd name="connsiteX7" fmla="*/ 41605 w 2446485"/>
                <a:gd name="connsiteY7" fmla="*/ 57814 h 873577"/>
                <a:gd name="connsiteX8" fmla="*/ 636919 w 2446485"/>
                <a:gd name="connsiteY8" fmla="*/ 22092 h 873577"/>
                <a:gd name="connsiteX9" fmla="*/ 1817835 w 2446485"/>
                <a:gd name="connsiteY9" fmla="*/ 449715 h 873577"/>
                <a:gd name="connsiteX10" fmla="*/ 2051199 w 2446485"/>
                <a:gd name="connsiteY10" fmla="*/ 409236 h 873577"/>
                <a:gd name="connsiteX11" fmla="*/ 2446485 w 2446485"/>
                <a:gd name="connsiteY11" fmla="*/ 325889 h 873577"/>
                <a:gd name="connsiteX0" fmla="*/ 2394918 w 2440163"/>
                <a:gd name="connsiteY0" fmla="*/ 873577 h 873577"/>
                <a:gd name="connsiteX1" fmla="*/ 1878187 w 2440163"/>
                <a:gd name="connsiteY1" fmla="*/ 675934 h 873577"/>
                <a:gd name="connsiteX2" fmla="*/ 1635297 w 2440163"/>
                <a:gd name="connsiteY2" fmla="*/ 511629 h 873577"/>
                <a:gd name="connsiteX3" fmla="*/ 1197331 w 2440163"/>
                <a:gd name="connsiteY3" fmla="*/ 300698 h 873577"/>
                <a:gd name="connsiteX4" fmla="*/ 704413 w 2440163"/>
                <a:gd name="connsiteY4" fmla="*/ 79241 h 873577"/>
                <a:gd name="connsiteX5" fmla="*/ 532965 w 2440163"/>
                <a:gd name="connsiteY5" fmla="*/ 45907 h 873577"/>
                <a:gd name="connsiteX6" fmla="*/ 42428 w 2440163"/>
                <a:gd name="connsiteY6" fmla="*/ 88767 h 873577"/>
                <a:gd name="connsiteX7" fmla="*/ 35283 w 2440163"/>
                <a:gd name="connsiteY7" fmla="*/ 57814 h 873577"/>
                <a:gd name="connsiteX8" fmla="*/ 630597 w 2440163"/>
                <a:gd name="connsiteY8" fmla="*/ 22092 h 873577"/>
                <a:gd name="connsiteX9" fmla="*/ 1811513 w 2440163"/>
                <a:gd name="connsiteY9" fmla="*/ 449715 h 873577"/>
                <a:gd name="connsiteX10" fmla="*/ 2044877 w 2440163"/>
                <a:gd name="connsiteY10" fmla="*/ 409236 h 873577"/>
                <a:gd name="connsiteX11" fmla="*/ 2440163 w 2440163"/>
                <a:gd name="connsiteY11" fmla="*/ 325889 h 873577"/>
                <a:gd name="connsiteX0" fmla="*/ 2392972 w 2438217"/>
                <a:gd name="connsiteY0" fmla="*/ 873577 h 873577"/>
                <a:gd name="connsiteX1" fmla="*/ 1876241 w 2438217"/>
                <a:gd name="connsiteY1" fmla="*/ 675934 h 873577"/>
                <a:gd name="connsiteX2" fmla="*/ 1633351 w 2438217"/>
                <a:gd name="connsiteY2" fmla="*/ 511629 h 873577"/>
                <a:gd name="connsiteX3" fmla="*/ 1195385 w 2438217"/>
                <a:gd name="connsiteY3" fmla="*/ 300698 h 873577"/>
                <a:gd name="connsiteX4" fmla="*/ 702467 w 2438217"/>
                <a:gd name="connsiteY4" fmla="*/ 79241 h 873577"/>
                <a:gd name="connsiteX5" fmla="*/ 531019 w 2438217"/>
                <a:gd name="connsiteY5" fmla="*/ 45907 h 873577"/>
                <a:gd name="connsiteX6" fmla="*/ 40482 w 2438217"/>
                <a:gd name="connsiteY6" fmla="*/ 88767 h 873577"/>
                <a:gd name="connsiteX7" fmla="*/ 40481 w 2438217"/>
                <a:gd name="connsiteY7" fmla="*/ 57814 h 873577"/>
                <a:gd name="connsiteX8" fmla="*/ 628651 w 2438217"/>
                <a:gd name="connsiteY8" fmla="*/ 22092 h 873577"/>
                <a:gd name="connsiteX9" fmla="*/ 1809567 w 2438217"/>
                <a:gd name="connsiteY9" fmla="*/ 449715 h 873577"/>
                <a:gd name="connsiteX10" fmla="*/ 2042931 w 2438217"/>
                <a:gd name="connsiteY10" fmla="*/ 409236 h 873577"/>
                <a:gd name="connsiteX11" fmla="*/ 2438217 w 2438217"/>
                <a:gd name="connsiteY11" fmla="*/ 325889 h 873577"/>
                <a:gd name="connsiteX0" fmla="*/ 2352537 w 2397782"/>
                <a:gd name="connsiteY0" fmla="*/ 873577 h 873577"/>
                <a:gd name="connsiteX1" fmla="*/ 1835806 w 2397782"/>
                <a:gd name="connsiteY1" fmla="*/ 675934 h 873577"/>
                <a:gd name="connsiteX2" fmla="*/ 1592916 w 2397782"/>
                <a:gd name="connsiteY2" fmla="*/ 511629 h 873577"/>
                <a:gd name="connsiteX3" fmla="*/ 1154950 w 2397782"/>
                <a:gd name="connsiteY3" fmla="*/ 300698 h 873577"/>
                <a:gd name="connsiteX4" fmla="*/ 662032 w 2397782"/>
                <a:gd name="connsiteY4" fmla="*/ 79241 h 873577"/>
                <a:gd name="connsiteX5" fmla="*/ 490584 w 2397782"/>
                <a:gd name="connsiteY5" fmla="*/ 45907 h 873577"/>
                <a:gd name="connsiteX6" fmla="*/ 47 w 2397782"/>
                <a:gd name="connsiteY6" fmla="*/ 88767 h 873577"/>
                <a:gd name="connsiteX7" fmla="*/ 46 w 2397782"/>
                <a:gd name="connsiteY7" fmla="*/ 57814 h 873577"/>
                <a:gd name="connsiteX8" fmla="*/ 588216 w 2397782"/>
                <a:gd name="connsiteY8" fmla="*/ 22092 h 873577"/>
                <a:gd name="connsiteX9" fmla="*/ 1769132 w 2397782"/>
                <a:gd name="connsiteY9" fmla="*/ 449715 h 873577"/>
                <a:gd name="connsiteX10" fmla="*/ 2002496 w 2397782"/>
                <a:gd name="connsiteY10" fmla="*/ 409236 h 873577"/>
                <a:gd name="connsiteX11" fmla="*/ 2397782 w 2397782"/>
                <a:gd name="connsiteY11" fmla="*/ 325889 h 873577"/>
                <a:gd name="connsiteX0" fmla="*/ 2352537 w 2397782"/>
                <a:gd name="connsiteY0" fmla="*/ 886346 h 886346"/>
                <a:gd name="connsiteX1" fmla="*/ 1835806 w 2397782"/>
                <a:gd name="connsiteY1" fmla="*/ 688703 h 886346"/>
                <a:gd name="connsiteX2" fmla="*/ 1592916 w 2397782"/>
                <a:gd name="connsiteY2" fmla="*/ 524398 h 886346"/>
                <a:gd name="connsiteX3" fmla="*/ 1154950 w 2397782"/>
                <a:gd name="connsiteY3" fmla="*/ 313467 h 886346"/>
                <a:gd name="connsiteX4" fmla="*/ 662032 w 2397782"/>
                <a:gd name="connsiteY4" fmla="*/ 92010 h 886346"/>
                <a:gd name="connsiteX5" fmla="*/ 490584 w 2397782"/>
                <a:gd name="connsiteY5" fmla="*/ 58676 h 886346"/>
                <a:gd name="connsiteX6" fmla="*/ 47 w 2397782"/>
                <a:gd name="connsiteY6" fmla="*/ 101536 h 886346"/>
                <a:gd name="connsiteX7" fmla="*/ 46 w 2397782"/>
                <a:gd name="connsiteY7" fmla="*/ 70583 h 886346"/>
                <a:gd name="connsiteX8" fmla="*/ 588216 w 2397782"/>
                <a:gd name="connsiteY8" fmla="*/ 34861 h 886346"/>
                <a:gd name="connsiteX9" fmla="*/ 590595 w 2397782"/>
                <a:gd name="connsiteY9" fmla="*/ 32482 h 886346"/>
                <a:gd name="connsiteX10" fmla="*/ 1769132 w 2397782"/>
                <a:gd name="connsiteY10" fmla="*/ 462484 h 886346"/>
                <a:gd name="connsiteX11" fmla="*/ 2002496 w 2397782"/>
                <a:gd name="connsiteY11" fmla="*/ 422005 h 886346"/>
                <a:gd name="connsiteX12" fmla="*/ 2397782 w 2397782"/>
                <a:gd name="connsiteY12" fmla="*/ 338658 h 886346"/>
                <a:gd name="connsiteX0" fmla="*/ 2352537 w 2397782"/>
                <a:gd name="connsiteY0" fmla="*/ 899056 h 899056"/>
                <a:gd name="connsiteX1" fmla="*/ 1835806 w 2397782"/>
                <a:gd name="connsiteY1" fmla="*/ 701413 h 899056"/>
                <a:gd name="connsiteX2" fmla="*/ 1592916 w 2397782"/>
                <a:gd name="connsiteY2" fmla="*/ 537108 h 899056"/>
                <a:gd name="connsiteX3" fmla="*/ 1154950 w 2397782"/>
                <a:gd name="connsiteY3" fmla="*/ 326177 h 899056"/>
                <a:gd name="connsiteX4" fmla="*/ 662032 w 2397782"/>
                <a:gd name="connsiteY4" fmla="*/ 104720 h 899056"/>
                <a:gd name="connsiteX5" fmla="*/ 490584 w 2397782"/>
                <a:gd name="connsiteY5" fmla="*/ 71386 h 899056"/>
                <a:gd name="connsiteX6" fmla="*/ 47 w 2397782"/>
                <a:gd name="connsiteY6" fmla="*/ 114246 h 899056"/>
                <a:gd name="connsiteX7" fmla="*/ 46 w 2397782"/>
                <a:gd name="connsiteY7" fmla="*/ 83293 h 899056"/>
                <a:gd name="connsiteX8" fmla="*/ 588216 w 2397782"/>
                <a:gd name="connsiteY8" fmla="*/ 47571 h 899056"/>
                <a:gd name="connsiteX9" fmla="*/ 678702 w 2397782"/>
                <a:gd name="connsiteY9" fmla="*/ 28523 h 899056"/>
                <a:gd name="connsiteX10" fmla="*/ 1769132 w 2397782"/>
                <a:gd name="connsiteY10" fmla="*/ 475194 h 899056"/>
                <a:gd name="connsiteX11" fmla="*/ 2002496 w 2397782"/>
                <a:gd name="connsiteY11" fmla="*/ 434715 h 899056"/>
                <a:gd name="connsiteX12" fmla="*/ 2397782 w 2397782"/>
                <a:gd name="connsiteY12" fmla="*/ 351368 h 899056"/>
                <a:gd name="connsiteX0" fmla="*/ 2352537 w 2397782"/>
                <a:gd name="connsiteY0" fmla="*/ 903014 h 903014"/>
                <a:gd name="connsiteX1" fmla="*/ 1835806 w 2397782"/>
                <a:gd name="connsiteY1" fmla="*/ 705371 h 903014"/>
                <a:gd name="connsiteX2" fmla="*/ 1592916 w 2397782"/>
                <a:gd name="connsiteY2" fmla="*/ 541066 h 903014"/>
                <a:gd name="connsiteX3" fmla="*/ 1154950 w 2397782"/>
                <a:gd name="connsiteY3" fmla="*/ 330135 h 903014"/>
                <a:gd name="connsiteX4" fmla="*/ 662032 w 2397782"/>
                <a:gd name="connsiteY4" fmla="*/ 108678 h 903014"/>
                <a:gd name="connsiteX5" fmla="*/ 490584 w 2397782"/>
                <a:gd name="connsiteY5" fmla="*/ 75344 h 903014"/>
                <a:gd name="connsiteX6" fmla="*/ 47 w 2397782"/>
                <a:gd name="connsiteY6" fmla="*/ 118204 h 903014"/>
                <a:gd name="connsiteX7" fmla="*/ 46 w 2397782"/>
                <a:gd name="connsiteY7" fmla="*/ 87251 h 903014"/>
                <a:gd name="connsiteX8" fmla="*/ 457247 w 2397782"/>
                <a:gd name="connsiteY8" fmla="*/ 34861 h 903014"/>
                <a:gd name="connsiteX9" fmla="*/ 678702 w 2397782"/>
                <a:gd name="connsiteY9" fmla="*/ 32481 h 903014"/>
                <a:gd name="connsiteX10" fmla="*/ 1769132 w 2397782"/>
                <a:gd name="connsiteY10" fmla="*/ 479152 h 903014"/>
                <a:gd name="connsiteX11" fmla="*/ 2002496 w 2397782"/>
                <a:gd name="connsiteY11" fmla="*/ 438673 h 903014"/>
                <a:gd name="connsiteX12" fmla="*/ 2397782 w 2397782"/>
                <a:gd name="connsiteY12" fmla="*/ 355326 h 903014"/>
                <a:gd name="connsiteX0" fmla="*/ 2352537 w 2397782"/>
                <a:gd name="connsiteY0" fmla="*/ 887840 h 887840"/>
                <a:gd name="connsiteX1" fmla="*/ 1835806 w 2397782"/>
                <a:gd name="connsiteY1" fmla="*/ 690197 h 887840"/>
                <a:gd name="connsiteX2" fmla="*/ 1592916 w 2397782"/>
                <a:gd name="connsiteY2" fmla="*/ 525892 h 887840"/>
                <a:gd name="connsiteX3" fmla="*/ 1154950 w 2397782"/>
                <a:gd name="connsiteY3" fmla="*/ 314961 h 887840"/>
                <a:gd name="connsiteX4" fmla="*/ 662032 w 2397782"/>
                <a:gd name="connsiteY4" fmla="*/ 93504 h 887840"/>
                <a:gd name="connsiteX5" fmla="*/ 490584 w 2397782"/>
                <a:gd name="connsiteY5" fmla="*/ 60170 h 887840"/>
                <a:gd name="connsiteX6" fmla="*/ 47 w 2397782"/>
                <a:gd name="connsiteY6" fmla="*/ 103030 h 887840"/>
                <a:gd name="connsiteX7" fmla="*/ 46 w 2397782"/>
                <a:gd name="connsiteY7" fmla="*/ 72077 h 887840"/>
                <a:gd name="connsiteX8" fmla="*/ 457247 w 2397782"/>
                <a:gd name="connsiteY8" fmla="*/ 19687 h 887840"/>
                <a:gd name="connsiteX9" fmla="*/ 662033 w 2397782"/>
                <a:gd name="connsiteY9" fmla="*/ 55407 h 887840"/>
                <a:gd name="connsiteX10" fmla="*/ 1769132 w 2397782"/>
                <a:gd name="connsiteY10" fmla="*/ 463978 h 887840"/>
                <a:gd name="connsiteX11" fmla="*/ 2002496 w 2397782"/>
                <a:gd name="connsiteY11" fmla="*/ 423499 h 887840"/>
                <a:gd name="connsiteX12" fmla="*/ 2397782 w 2397782"/>
                <a:gd name="connsiteY12" fmla="*/ 340152 h 887840"/>
                <a:gd name="connsiteX0" fmla="*/ 2352537 w 2397782"/>
                <a:gd name="connsiteY0" fmla="*/ 879454 h 879454"/>
                <a:gd name="connsiteX1" fmla="*/ 1835806 w 2397782"/>
                <a:gd name="connsiteY1" fmla="*/ 681811 h 879454"/>
                <a:gd name="connsiteX2" fmla="*/ 1592916 w 2397782"/>
                <a:gd name="connsiteY2" fmla="*/ 517506 h 879454"/>
                <a:gd name="connsiteX3" fmla="*/ 1154950 w 2397782"/>
                <a:gd name="connsiteY3" fmla="*/ 306575 h 879454"/>
                <a:gd name="connsiteX4" fmla="*/ 662032 w 2397782"/>
                <a:gd name="connsiteY4" fmla="*/ 85118 h 879454"/>
                <a:gd name="connsiteX5" fmla="*/ 490584 w 2397782"/>
                <a:gd name="connsiteY5" fmla="*/ 51784 h 879454"/>
                <a:gd name="connsiteX6" fmla="*/ 47 w 2397782"/>
                <a:gd name="connsiteY6" fmla="*/ 94644 h 879454"/>
                <a:gd name="connsiteX7" fmla="*/ 46 w 2397782"/>
                <a:gd name="connsiteY7" fmla="*/ 63691 h 879454"/>
                <a:gd name="connsiteX8" fmla="*/ 457247 w 2397782"/>
                <a:gd name="connsiteY8" fmla="*/ 11301 h 879454"/>
                <a:gd name="connsiteX9" fmla="*/ 662033 w 2397782"/>
                <a:gd name="connsiteY9" fmla="*/ 47021 h 879454"/>
                <a:gd name="connsiteX10" fmla="*/ 1769132 w 2397782"/>
                <a:gd name="connsiteY10" fmla="*/ 455592 h 879454"/>
                <a:gd name="connsiteX11" fmla="*/ 2002496 w 2397782"/>
                <a:gd name="connsiteY11" fmla="*/ 415113 h 879454"/>
                <a:gd name="connsiteX12" fmla="*/ 2397782 w 2397782"/>
                <a:gd name="connsiteY12" fmla="*/ 331766 h 879454"/>
                <a:gd name="connsiteX0" fmla="*/ 2352537 w 2397782"/>
                <a:gd name="connsiteY0" fmla="*/ 871854 h 871854"/>
                <a:gd name="connsiteX1" fmla="*/ 1835806 w 2397782"/>
                <a:gd name="connsiteY1" fmla="*/ 674211 h 871854"/>
                <a:gd name="connsiteX2" fmla="*/ 1592916 w 2397782"/>
                <a:gd name="connsiteY2" fmla="*/ 509906 h 871854"/>
                <a:gd name="connsiteX3" fmla="*/ 1154950 w 2397782"/>
                <a:gd name="connsiteY3" fmla="*/ 298975 h 871854"/>
                <a:gd name="connsiteX4" fmla="*/ 662032 w 2397782"/>
                <a:gd name="connsiteY4" fmla="*/ 77518 h 871854"/>
                <a:gd name="connsiteX5" fmla="*/ 490584 w 2397782"/>
                <a:gd name="connsiteY5" fmla="*/ 44184 h 871854"/>
                <a:gd name="connsiteX6" fmla="*/ 47 w 2397782"/>
                <a:gd name="connsiteY6" fmla="*/ 87044 h 871854"/>
                <a:gd name="connsiteX7" fmla="*/ 46 w 2397782"/>
                <a:gd name="connsiteY7" fmla="*/ 56091 h 871854"/>
                <a:gd name="connsiteX8" fmla="*/ 476297 w 2397782"/>
                <a:gd name="connsiteY8" fmla="*/ 20370 h 871854"/>
                <a:gd name="connsiteX9" fmla="*/ 662033 w 2397782"/>
                <a:gd name="connsiteY9" fmla="*/ 39421 h 871854"/>
                <a:gd name="connsiteX10" fmla="*/ 1769132 w 2397782"/>
                <a:gd name="connsiteY10" fmla="*/ 447992 h 871854"/>
                <a:gd name="connsiteX11" fmla="*/ 2002496 w 2397782"/>
                <a:gd name="connsiteY11" fmla="*/ 407513 h 871854"/>
                <a:gd name="connsiteX12" fmla="*/ 2397782 w 2397782"/>
                <a:gd name="connsiteY12" fmla="*/ 324166 h 871854"/>
                <a:gd name="connsiteX0" fmla="*/ 2352537 w 2397782"/>
                <a:gd name="connsiteY0" fmla="*/ 871854 h 871854"/>
                <a:gd name="connsiteX1" fmla="*/ 1835806 w 2397782"/>
                <a:gd name="connsiteY1" fmla="*/ 674211 h 871854"/>
                <a:gd name="connsiteX2" fmla="*/ 1592916 w 2397782"/>
                <a:gd name="connsiteY2" fmla="*/ 509906 h 871854"/>
                <a:gd name="connsiteX3" fmla="*/ 1154950 w 2397782"/>
                <a:gd name="connsiteY3" fmla="*/ 298975 h 871854"/>
                <a:gd name="connsiteX4" fmla="*/ 662032 w 2397782"/>
                <a:gd name="connsiteY4" fmla="*/ 77518 h 871854"/>
                <a:gd name="connsiteX5" fmla="*/ 490584 w 2397782"/>
                <a:gd name="connsiteY5" fmla="*/ 44184 h 871854"/>
                <a:gd name="connsiteX6" fmla="*/ 47 w 2397782"/>
                <a:gd name="connsiteY6" fmla="*/ 87044 h 871854"/>
                <a:gd name="connsiteX7" fmla="*/ 46 w 2397782"/>
                <a:gd name="connsiteY7" fmla="*/ 56091 h 871854"/>
                <a:gd name="connsiteX8" fmla="*/ 476297 w 2397782"/>
                <a:gd name="connsiteY8" fmla="*/ 20370 h 871854"/>
                <a:gd name="connsiteX9" fmla="*/ 662033 w 2397782"/>
                <a:gd name="connsiteY9" fmla="*/ 39421 h 871854"/>
                <a:gd name="connsiteX10" fmla="*/ 1769132 w 2397782"/>
                <a:gd name="connsiteY10" fmla="*/ 447992 h 871854"/>
                <a:gd name="connsiteX11" fmla="*/ 2002496 w 2397782"/>
                <a:gd name="connsiteY11" fmla="*/ 407513 h 871854"/>
                <a:gd name="connsiteX12" fmla="*/ 2397782 w 2397782"/>
                <a:gd name="connsiteY12" fmla="*/ 324166 h 871854"/>
                <a:gd name="connsiteX0" fmla="*/ 2352537 w 2397782"/>
                <a:gd name="connsiteY0" fmla="*/ 872799 h 872799"/>
                <a:gd name="connsiteX1" fmla="*/ 1835806 w 2397782"/>
                <a:gd name="connsiteY1" fmla="*/ 675156 h 872799"/>
                <a:gd name="connsiteX2" fmla="*/ 1592916 w 2397782"/>
                <a:gd name="connsiteY2" fmla="*/ 510851 h 872799"/>
                <a:gd name="connsiteX3" fmla="*/ 1154950 w 2397782"/>
                <a:gd name="connsiteY3" fmla="*/ 299920 h 872799"/>
                <a:gd name="connsiteX4" fmla="*/ 662032 w 2397782"/>
                <a:gd name="connsiteY4" fmla="*/ 78463 h 872799"/>
                <a:gd name="connsiteX5" fmla="*/ 490584 w 2397782"/>
                <a:gd name="connsiteY5" fmla="*/ 45129 h 872799"/>
                <a:gd name="connsiteX6" fmla="*/ 47 w 2397782"/>
                <a:gd name="connsiteY6" fmla="*/ 87989 h 872799"/>
                <a:gd name="connsiteX7" fmla="*/ 46 w 2397782"/>
                <a:gd name="connsiteY7" fmla="*/ 57036 h 872799"/>
                <a:gd name="connsiteX8" fmla="*/ 473916 w 2397782"/>
                <a:gd name="connsiteY8" fmla="*/ 18933 h 872799"/>
                <a:gd name="connsiteX9" fmla="*/ 662033 w 2397782"/>
                <a:gd name="connsiteY9" fmla="*/ 40366 h 872799"/>
                <a:gd name="connsiteX10" fmla="*/ 1769132 w 2397782"/>
                <a:gd name="connsiteY10" fmla="*/ 448937 h 872799"/>
                <a:gd name="connsiteX11" fmla="*/ 2002496 w 2397782"/>
                <a:gd name="connsiteY11" fmla="*/ 408458 h 872799"/>
                <a:gd name="connsiteX12" fmla="*/ 2397782 w 2397782"/>
                <a:gd name="connsiteY12" fmla="*/ 325111 h 872799"/>
                <a:gd name="connsiteX0" fmla="*/ 2352537 w 2397782"/>
                <a:gd name="connsiteY0" fmla="*/ 872799 h 872799"/>
                <a:gd name="connsiteX1" fmla="*/ 1835806 w 2397782"/>
                <a:gd name="connsiteY1" fmla="*/ 675156 h 872799"/>
                <a:gd name="connsiteX2" fmla="*/ 1592916 w 2397782"/>
                <a:gd name="connsiteY2" fmla="*/ 510851 h 872799"/>
                <a:gd name="connsiteX3" fmla="*/ 1154950 w 2397782"/>
                <a:gd name="connsiteY3" fmla="*/ 299920 h 872799"/>
                <a:gd name="connsiteX4" fmla="*/ 662032 w 2397782"/>
                <a:gd name="connsiteY4" fmla="*/ 78463 h 872799"/>
                <a:gd name="connsiteX5" fmla="*/ 490584 w 2397782"/>
                <a:gd name="connsiteY5" fmla="*/ 45129 h 872799"/>
                <a:gd name="connsiteX6" fmla="*/ 47 w 2397782"/>
                <a:gd name="connsiteY6" fmla="*/ 87989 h 872799"/>
                <a:gd name="connsiteX7" fmla="*/ 46 w 2397782"/>
                <a:gd name="connsiteY7" fmla="*/ 57036 h 872799"/>
                <a:gd name="connsiteX8" fmla="*/ 473916 w 2397782"/>
                <a:gd name="connsiteY8" fmla="*/ 18933 h 872799"/>
                <a:gd name="connsiteX9" fmla="*/ 662033 w 2397782"/>
                <a:gd name="connsiteY9" fmla="*/ 40366 h 872799"/>
                <a:gd name="connsiteX10" fmla="*/ 1769132 w 2397782"/>
                <a:gd name="connsiteY10" fmla="*/ 448937 h 872799"/>
                <a:gd name="connsiteX11" fmla="*/ 2002496 w 2397782"/>
                <a:gd name="connsiteY11" fmla="*/ 408458 h 872799"/>
                <a:gd name="connsiteX12" fmla="*/ 2397782 w 2397782"/>
                <a:gd name="connsiteY12" fmla="*/ 325111 h 872799"/>
                <a:gd name="connsiteX0" fmla="*/ 2352537 w 2397782"/>
                <a:gd name="connsiteY0" fmla="*/ 856956 h 856956"/>
                <a:gd name="connsiteX1" fmla="*/ 1835806 w 2397782"/>
                <a:gd name="connsiteY1" fmla="*/ 659313 h 856956"/>
                <a:gd name="connsiteX2" fmla="*/ 1592916 w 2397782"/>
                <a:gd name="connsiteY2" fmla="*/ 495008 h 856956"/>
                <a:gd name="connsiteX3" fmla="*/ 1154950 w 2397782"/>
                <a:gd name="connsiteY3" fmla="*/ 284077 h 856956"/>
                <a:gd name="connsiteX4" fmla="*/ 662032 w 2397782"/>
                <a:gd name="connsiteY4" fmla="*/ 62620 h 856956"/>
                <a:gd name="connsiteX5" fmla="*/ 490584 w 2397782"/>
                <a:gd name="connsiteY5" fmla="*/ 29286 h 856956"/>
                <a:gd name="connsiteX6" fmla="*/ 47 w 2397782"/>
                <a:gd name="connsiteY6" fmla="*/ 72146 h 856956"/>
                <a:gd name="connsiteX7" fmla="*/ 46 w 2397782"/>
                <a:gd name="connsiteY7" fmla="*/ 41193 h 856956"/>
                <a:gd name="connsiteX8" fmla="*/ 473916 w 2397782"/>
                <a:gd name="connsiteY8" fmla="*/ 3090 h 856956"/>
                <a:gd name="connsiteX9" fmla="*/ 662033 w 2397782"/>
                <a:gd name="connsiteY9" fmla="*/ 24523 h 856956"/>
                <a:gd name="connsiteX10" fmla="*/ 1769132 w 2397782"/>
                <a:gd name="connsiteY10" fmla="*/ 433094 h 856956"/>
                <a:gd name="connsiteX11" fmla="*/ 2002496 w 2397782"/>
                <a:gd name="connsiteY11" fmla="*/ 392615 h 856956"/>
                <a:gd name="connsiteX12" fmla="*/ 2397782 w 2397782"/>
                <a:gd name="connsiteY12" fmla="*/ 309268 h 856956"/>
                <a:gd name="connsiteX0" fmla="*/ 2352537 w 2397782"/>
                <a:gd name="connsiteY0" fmla="*/ 856493 h 856493"/>
                <a:gd name="connsiteX1" fmla="*/ 1835806 w 2397782"/>
                <a:gd name="connsiteY1" fmla="*/ 658850 h 856493"/>
                <a:gd name="connsiteX2" fmla="*/ 1592916 w 2397782"/>
                <a:gd name="connsiteY2" fmla="*/ 494545 h 856493"/>
                <a:gd name="connsiteX3" fmla="*/ 1154950 w 2397782"/>
                <a:gd name="connsiteY3" fmla="*/ 283614 h 856493"/>
                <a:gd name="connsiteX4" fmla="*/ 662032 w 2397782"/>
                <a:gd name="connsiteY4" fmla="*/ 62157 h 856493"/>
                <a:gd name="connsiteX5" fmla="*/ 490584 w 2397782"/>
                <a:gd name="connsiteY5" fmla="*/ 28823 h 856493"/>
                <a:gd name="connsiteX6" fmla="*/ 47 w 2397782"/>
                <a:gd name="connsiteY6" fmla="*/ 71683 h 856493"/>
                <a:gd name="connsiteX7" fmla="*/ 46 w 2397782"/>
                <a:gd name="connsiteY7" fmla="*/ 40730 h 856493"/>
                <a:gd name="connsiteX8" fmla="*/ 473916 w 2397782"/>
                <a:gd name="connsiteY8" fmla="*/ 2627 h 856493"/>
                <a:gd name="connsiteX9" fmla="*/ 666795 w 2397782"/>
                <a:gd name="connsiteY9" fmla="*/ 26441 h 856493"/>
                <a:gd name="connsiteX10" fmla="*/ 1769132 w 2397782"/>
                <a:gd name="connsiteY10" fmla="*/ 432631 h 856493"/>
                <a:gd name="connsiteX11" fmla="*/ 2002496 w 2397782"/>
                <a:gd name="connsiteY11" fmla="*/ 392152 h 856493"/>
                <a:gd name="connsiteX12" fmla="*/ 2397782 w 2397782"/>
                <a:gd name="connsiteY12" fmla="*/ 308805 h 856493"/>
                <a:gd name="connsiteX0" fmla="*/ 2352537 w 2397782"/>
                <a:gd name="connsiteY0" fmla="*/ 856493 h 856493"/>
                <a:gd name="connsiteX1" fmla="*/ 1835806 w 2397782"/>
                <a:gd name="connsiteY1" fmla="*/ 658850 h 856493"/>
                <a:gd name="connsiteX2" fmla="*/ 1592916 w 2397782"/>
                <a:gd name="connsiteY2" fmla="*/ 494545 h 856493"/>
                <a:gd name="connsiteX3" fmla="*/ 1154950 w 2397782"/>
                <a:gd name="connsiteY3" fmla="*/ 283614 h 856493"/>
                <a:gd name="connsiteX4" fmla="*/ 662032 w 2397782"/>
                <a:gd name="connsiteY4" fmla="*/ 62157 h 856493"/>
                <a:gd name="connsiteX5" fmla="*/ 490584 w 2397782"/>
                <a:gd name="connsiteY5" fmla="*/ 28823 h 856493"/>
                <a:gd name="connsiteX6" fmla="*/ 47 w 2397782"/>
                <a:gd name="connsiteY6" fmla="*/ 71683 h 856493"/>
                <a:gd name="connsiteX7" fmla="*/ 46 w 2397782"/>
                <a:gd name="connsiteY7" fmla="*/ 40730 h 856493"/>
                <a:gd name="connsiteX8" fmla="*/ 473916 w 2397782"/>
                <a:gd name="connsiteY8" fmla="*/ 2627 h 856493"/>
                <a:gd name="connsiteX9" fmla="*/ 666795 w 2397782"/>
                <a:gd name="connsiteY9" fmla="*/ 26441 h 856493"/>
                <a:gd name="connsiteX10" fmla="*/ 1769132 w 2397782"/>
                <a:gd name="connsiteY10" fmla="*/ 432631 h 856493"/>
                <a:gd name="connsiteX11" fmla="*/ 2002496 w 2397782"/>
                <a:gd name="connsiteY11" fmla="*/ 392152 h 856493"/>
                <a:gd name="connsiteX12" fmla="*/ 2397782 w 2397782"/>
                <a:gd name="connsiteY12" fmla="*/ 308805 h 856493"/>
                <a:gd name="connsiteX0" fmla="*/ 2352537 w 2397782"/>
                <a:gd name="connsiteY0" fmla="*/ 856493 h 856493"/>
                <a:gd name="connsiteX1" fmla="*/ 1835806 w 2397782"/>
                <a:gd name="connsiteY1" fmla="*/ 658850 h 856493"/>
                <a:gd name="connsiteX2" fmla="*/ 1592916 w 2397782"/>
                <a:gd name="connsiteY2" fmla="*/ 494545 h 856493"/>
                <a:gd name="connsiteX3" fmla="*/ 1154950 w 2397782"/>
                <a:gd name="connsiteY3" fmla="*/ 283614 h 856493"/>
                <a:gd name="connsiteX4" fmla="*/ 662032 w 2397782"/>
                <a:gd name="connsiteY4" fmla="*/ 62157 h 856493"/>
                <a:gd name="connsiteX5" fmla="*/ 490584 w 2397782"/>
                <a:gd name="connsiteY5" fmla="*/ 28823 h 856493"/>
                <a:gd name="connsiteX6" fmla="*/ 47 w 2397782"/>
                <a:gd name="connsiteY6" fmla="*/ 71683 h 856493"/>
                <a:gd name="connsiteX7" fmla="*/ 46 w 2397782"/>
                <a:gd name="connsiteY7" fmla="*/ 40730 h 856493"/>
                <a:gd name="connsiteX8" fmla="*/ 473916 w 2397782"/>
                <a:gd name="connsiteY8" fmla="*/ 2627 h 856493"/>
                <a:gd name="connsiteX9" fmla="*/ 666795 w 2397782"/>
                <a:gd name="connsiteY9" fmla="*/ 26441 h 856493"/>
                <a:gd name="connsiteX10" fmla="*/ 2002496 w 2397782"/>
                <a:gd name="connsiteY10" fmla="*/ 392152 h 856493"/>
                <a:gd name="connsiteX11" fmla="*/ 2397782 w 2397782"/>
                <a:gd name="connsiteY11" fmla="*/ 308805 h 856493"/>
                <a:gd name="connsiteX0" fmla="*/ 2352537 w 2397782"/>
                <a:gd name="connsiteY0" fmla="*/ 856493 h 856493"/>
                <a:gd name="connsiteX1" fmla="*/ 1835806 w 2397782"/>
                <a:gd name="connsiteY1" fmla="*/ 658850 h 856493"/>
                <a:gd name="connsiteX2" fmla="*/ 1592916 w 2397782"/>
                <a:gd name="connsiteY2" fmla="*/ 494545 h 856493"/>
                <a:gd name="connsiteX3" fmla="*/ 1154950 w 2397782"/>
                <a:gd name="connsiteY3" fmla="*/ 283614 h 856493"/>
                <a:gd name="connsiteX4" fmla="*/ 662032 w 2397782"/>
                <a:gd name="connsiteY4" fmla="*/ 62157 h 856493"/>
                <a:gd name="connsiteX5" fmla="*/ 490584 w 2397782"/>
                <a:gd name="connsiteY5" fmla="*/ 28823 h 856493"/>
                <a:gd name="connsiteX6" fmla="*/ 47 w 2397782"/>
                <a:gd name="connsiteY6" fmla="*/ 71683 h 856493"/>
                <a:gd name="connsiteX7" fmla="*/ 46 w 2397782"/>
                <a:gd name="connsiteY7" fmla="*/ 40730 h 856493"/>
                <a:gd name="connsiteX8" fmla="*/ 473916 w 2397782"/>
                <a:gd name="connsiteY8" fmla="*/ 2627 h 856493"/>
                <a:gd name="connsiteX9" fmla="*/ 666795 w 2397782"/>
                <a:gd name="connsiteY9" fmla="*/ 26441 h 856493"/>
                <a:gd name="connsiteX10" fmla="*/ 2397782 w 2397782"/>
                <a:gd name="connsiteY10" fmla="*/ 308805 h 856493"/>
                <a:gd name="connsiteX0" fmla="*/ 2352537 w 2352537"/>
                <a:gd name="connsiteY0" fmla="*/ 856493 h 856493"/>
                <a:gd name="connsiteX1" fmla="*/ 1835806 w 2352537"/>
                <a:gd name="connsiteY1" fmla="*/ 658850 h 856493"/>
                <a:gd name="connsiteX2" fmla="*/ 1592916 w 2352537"/>
                <a:gd name="connsiteY2" fmla="*/ 494545 h 856493"/>
                <a:gd name="connsiteX3" fmla="*/ 1154950 w 2352537"/>
                <a:gd name="connsiteY3" fmla="*/ 283614 h 856493"/>
                <a:gd name="connsiteX4" fmla="*/ 662032 w 2352537"/>
                <a:gd name="connsiteY4" fmla="*/ 62157 h 856493"/>
                <a:gd name="connsiteX5" fmla="*/ 490584 w 2352537"/>
                <a:gd name="connsiteY5" fmla="*/ 28823 h 856493"/>
                <a:gd name="connsiteX6" fmla="*/ 47 w 2352537"/>
                <a:gd name="connsiteY6" fmla="*/ 71683 h 856493"/>
                <a:gd name="connsiteX7" fmla="*/ 46 w 2352537"/>
                <a:gd name="connsiteY7" fmla="*/ 40730 h 856493"/>
                <a:gd name="connsiteX8" fmla="*/ 473916 w 2352537"/>
                <a:gd name="connsiteY8" fmla="*/ 2627 h 856493"/>
                <a:gd name="connsiteX9" fmla="*/ 666795 w 2352537"/>
                <a:gd name="connsiteY9" fmla="*/ 26441 h 856493"/>
                <a:gd name="connsiteX0" fmla="*/ 2352537 w 2352537"/>
                <a:gd name="connsiteY0" fmla="*/ 856955 h 856955"/>
                <a:gd name="connsiteX1" fmla="*/ 1835806 w 2352537"/>
                <a:gd name="connsiteY1" fmla="*/ 659312 h 856955"/>
                <a:gd name="connsiteX2" fmla="*/ 1592916 w 2352537"/>
                <a:gd name="connsiteY2" fmla="*/ 495007 h 856955"/>
                <a:gd name="connsiteX3" fmla="*/ 1154950 w 2352537"/>
                <a:gd name="connsiteY3" fmla="*/ 284076 h 856955"/>
                <a:gd name="connsiteX4" fmla="*/ 662032 w 2352537"/>
                <a:gd name="connsiteY4" fmla="*/ 62619 h 856955"/>
                <a:gd name="connsiteX5" fmla="*/ 490584 w 2352537"/>
                <a:gd name="connsiteY5" fmla="*/ 29285 h 856955"/>
                <a:gd name="connsiteX6" fmla="*/ 47 w 2352537"/>
                <a:gd name="connsiteY6" fmla="*/ 72145 h 856955"/>
                <a:gd name="connsiteX7" fmla="*/ 46 w 2352537"/>
                <a:gd name="connsiteY7" fmla="*/ 41192 h 856955"/>
                <a:gd name="connsiteX8" fmla="*/ 473916 w 2352537"/>
                <a:gd name="connsiteY8" fmla="*/ 3089 h 856955"/>
                <a:gd name="connsiteX9" fmla="*/ 662033 w 2352537"/>
                <a:gd name="connsiteY9" fmla="*/ 24522 h 856955"/>
                <a:gd name="connsiteX0" fmla="*/ 2352537 w 2352537"/>
                <a:gd name="connsiteY0" fmla="*/ 856955 h 856955"/>
                <a:gd name="connsiteX1" fmla="*/ 1835806 w 2352537"/>
                <a:gd name="connsiteY1" fmla="*/ 659312 h 856955"/>
                <a:gd name="connsiteX2" fmla="*/ 1592916 w 2352537"/>
                <a:gd name="connsiteY2" fmla="*/ 495007 h 856955"/>
                <a:gd name="connsiteX3" fmla="*/ 1154950 w 2352537"/>
                <a:gd name="connsiteY3" fmla="*/ 284076 h 856955"/>
                <a:gd name="connsiteX4" fmla="*/ 662032 w 2352537"/>
                <a:gd name="connsiteY4" fmla="*/ 62619 h 856955"/>
                <a:gd name="connsiteX5" fmla="*/ 490584 w 2352537"/>
                <a:gd name="connsiteY5" fmla="*/ 29285 h 856955"/>
                <a:gd name="connsiteX6" fmla="*/ 47 w 2352537"/>
                <a:gd name="connsiteY6" fmla="*/ 72145 h 856955"/>
                <a:gd name="connsiteX7" fmla="*/ 46 w 2352537"/>
                <a:gd name="connsiteY7" fmla="*/ 41192 h 856955"/>
                <a:gd name="connsiteX8" fmla="*/ 473916 w 2352537"/>
                <a:gd name="connsiteY8" fmla="*/ 3089 h 856955"/>
                <a:gd name="connsiteX9" fmla="*/ 662033 w 2352537"/>
                <a:gd name="connsiteY9" fmla="*/ 24522 h 856955"/>
                <a:gd name="connsiteX10" fmla="*/ 664415 w 2352537"/>
                <a:gd name="connsiteY10" fmla="*/ 29285 h 856955"/>
                <a:gd name="connsiteX0" fmla="*/ 2352537 w 2352537"/>
                <a:gd name="connsiteY0" fmla="*/ 856955 h 856955"/>
                <a:gd name="connsiteX1" fmla="*/ 1835806 w 2352537"/>
                <a:gd name="connsiteY1" fmla="*/ 659312 h 856955"/>
                <a:gd name="connsiteX2" fmla="*/ 1592916 w 2352537"/>
                <a:gd name="connsiteY2" fmla="*/ 495007 h 856955"/>
                <a:gd name="connsiteX3" fmla="*/ 1154950 w 2352537"/>
                <a:gd name="connsiteY3" fmla="*/ 284076 h 856955"/>
                <a:gd name="connsiteX4" fmla="*/ 662032 w 2352537"/>
                <a:gd name="connsiteY4" fmla="*/ 62619 h 856955"/>
                <a:gd name="connsiteX5" fmla="*/ 490584 w 2352537"/>
                <a:gd name="connsiteY5" fmla="*/ 29285 h 856955"/>
                <a:gd name="connsiteX6" fmla="*/ 47 w 2352537"/>
                <a:gd name="connsiteY6" fmla="*/ 72145 h 856955"/>
                <a:gd name="connsiteX7" fmla="*/ 46 w 2352537"/>
                <a:gd name="connsiteY7" fmla="*/ 41192 h 856955"/>
                <a:gd name="connsiteX8" fmla="*/ 473916 w 2352537"/>
                <a:gd name="connsiteY8" fmla="*/ 3089 h 856955"/>
                <a:gd name="connsiteX9" fmla="*/ 662033 w 2352537"/>
                <a:gd name="connsiteY9" fmla="*/ 24522 h 856955"/>
                <a:gd name="connsiteX10" fmla="*/ 764427 w 2352537"/>
                <a:gd name="connsiteY10" fmla="*/ 69766 h 856955"/>
                <a:gd name="connsiteX0" fmla="*/ 2352537 w 2352537"/>
                <a:gd name="connsiteY0" fmla="*/ 858247 h 858247"/>
                <a:gd name="connsiteX1" fmla="*/ 1835806 w 2352537"/>
                <a:gd name="connsiteY1" fmla="*/ 660604 h 858247"/>
                <a:gd name="connsiteX2" fmla="*/ 1592916 w 2352537"/>
                <a:gd name="connsiteY2" fmla="*/ 496299 h 858247"/>
                <a:gd name="connsiteX3" fmla="*/ 1154950 w 2352537"/>
                <a:gd name="connsiteY3" fmla="*/ 285368 h 858247"/>
                <a:gd name="connsiteX4" fmla="*/ 662032 w 2352537"/>
                <a:gd name="connsiteY4" fmla="*/ 63911 h 858247"/>
                <a:gd name="connsiteX5" fmla="*/ 490584 w 2352537"/>
                <a:gd name="connsiteY5" fmla="*/ 30577 h 858247"/>
                <a:gd name="connsiteX6" fmla="*/ 47 w 2352537"/>
                <a:gd name="connsiteY6" fmla="*/ 73437 h 858247"/>
                <a:gd name="connsiteX7" fmla="*/ 46 w 2352537"/>
                <a:gd name="connsiteY7" fmla="*/ 42484 h 858247"/>
                <a:gd name="connsiteX8" fmla="*/ 473916 w 2352537"/>
                <a:gd name="connsiteY8" fmla="*/ 4381 h 858247"/>
                <a:gd name="connsiteX9" fmla="*/ 654889 w 2352537"/>
                <a:gd name="connsiteY9" fmla="*/ 21052 h 858247"/>
                <a:gd name="connsiteX10" fmla="*/ 764427 w 2352537"/>
                <a:gd name="connsiteY10" fmla="*/ 71058 h 858247"/>
                <a:gd name="connsiteX0" fmla="*/ 2352537 w 2352537"/>
                <a:gd name="connsiteY0" fmla="*/ 856493 h 856493"/>
                <a:gd name="connsiteX1" fmla="*/ 1835806 w 2352537"/>
                <a:gd name="connsiteY1" fmla="*/ 658850 h 856493"/>
                <a:gd name="connsiteX2" fmla="*/ 1592916 w 2352537"/>
                <a:gd name="connsiteY2" fmla="*/ 494545 h 856493"/>
                <a:gd name="connsiteX3" fmla="*/ 1154950 w 2352537"/>
                <a:gd name="connsiteY3" fmla="*/ 283614 h 856493"/>
                <a:gd name="connsiteX4" fmla="*/ 662032 w 2352537"/>
                <a:gd name="connsiteY4" fmla="*/ 62157 h 856493"/>
                <a:gd name="connsiteX5" fmla="*/ 490584 w 2352537"/>
                <a:gd name="connsiteY5" fmla="*/ 28823 h 856493"/>
                <a:gd name="connsiteX6" fmla="*/ 47 w 2352537"/>
                <a:gd name="connsiteY6" fmla="*/ 71683 h 856493"/>
                <a:gd name="connsiteX7" fmla="*/ 46 w 2352537"/>
                <a:gd name="connsiteY7" fmla="*/ 40730 h 856493"/>
                <a:gd name="connsiteX8" fmla="*/ 473916 w 2352537"/>
                <a:gd name="connsiteY8" fmla="*/ 2627 h 856493"/>
                <a:gd name="connsiteX9" fmla="*/ 654889 w 2352537"/>
                <a:gd name="connsiteY9" fmla="*/ 26442 h 856493"/>
                <a:gd name="connsiteX10" fmla="*/ 764427 w 2352537"/>
                <a:gd name="connsiteY10" fmla="*/ 69304 h 856493"/>
                <a:gd name="connsiteX0" fmla="*/ 2352537 w 2352537"/>
                <a:gd name="connsiteY0" fmla="*/ 857534 h 857534"/>
                <a:gd name="connsiteX1" fmla="*/ 1835806 w 2352537"/>
                <a:gd name="connsiteY1" fmla="*/ 659891 h 857534"/>
                <a:gd name="connsiteX2" fmla="*/ 1592916 w 2352537"/>
                <a:gd name="connsiteY2" fmla="*/ 495586 h 857534"/>
                <a:gd name="connsiteX3" fmla="*/ 1154950 w 2352537"/>
                <a:gd name="connsiteY3" fmla="*/ 284655 h 857534"/>
                <a:gd name="connsiteX4" fmla="*/ 662032 w 2352537"/>
                <a:gd name="connsiteY4" fmla="*/ 63198 h 857534"/>
                <a:gd name="connsiteX5" fmla="*/ 490584 w 2352537"/>
                <a:gd name="connsiteY5" fmla="*/ 29864 h 857534"/>
                <a:gd name="connsiteX6" fmla="*/ 47 w 2352537"/>
                <a:gd name="connsiteY6" fmla="*/ 72724 h 857534"/>
                <a:gd name="connsiteX7" fmla="*/ 46 w 2352537"/>
                <a:gd name="connsiteY7" fmla="*/ 41771 h 857534"/>
                <a:gd name="connsiteX8" fmla="*/ 473916 w 2352537"/>
                <a:gd name="connsiteY8" fmla="*/ 3668 h 857534"/>
                <a:gd name="connsiteX9" fmla="*/ 664414 w 2352537"/>
                <a:gd name="connsiteY9" fmla="*/ 22721 h 857534"/>
                <a:gd name="connsiteX10" fmla="*/ 764427 w 2352537"/>
                <a:gd name="connsiteY10" fmla="*/ 70345 h 857534"/>
                <a:gd name="connsiteX0" fmla="*/ 2352537 w 2352537"/>
                <a:gd name="connsiteY0" fmla="*/ 855925 h 855925"/>
                <a:gd name="connsiteX1" fmla="*/ 1835806 w 2352537"/>
                <a:gd name="connsiteY1" fmla="*/ 658282 h 855925"/>
                <a:gd name="connsiteX2" fmla="*/ 1592916 w 2352537"/>
                <a:gd name="connsiteY2" fmla="*/ 493977 h 855925"/>
                <a:gd name="connsiteX3" fmla="*/ 1154950 w 2352537"/>
                <a:gd name="connsiteY3" fmla="*/ 283046 h 855925"/>
                <a:gd name="connsiteX4" fmla="*/ 662032 w 2352537"/>
                <a:gd name="connsiteY4" fmla="*/ 61589 h 855925"/>
                <a:gd name="connsiteX5" fmla="*/ 490584 w 2352537"/>
                <a:gd name="connsiteY5" fmla="*/ 28255 h 855925"/>
                <a:gd name="connsiteX6" fmla="*/ 47 w 2352537"/>
                <a:gd name="connsiteY6" fmla="*/ 71115 h 855925"/>
                <a:gd name="connsiteX7" fmla="*/ 46 w 2352537"/>
                <a:gd name="connsiteY7" fmla="*/ 40162 h 855925"/>
                <a:gd name="connsiteX8" fmla="*/ 473916 w 2352537"/>
                <a:gd name="connsiteY8" fmla="*/ 2059 h 855925"/>
                <a:gd name="connsiteX9" fmla="*/ 664414 w 2352537"/>
                <a:gd name="connsiteY9" fmla="*/ 21112 h 855925"/>
                <a:gd name="connsiteX10" fmla="*/ 764427 w 2352537"/>
                <a:gd name="connsiteY10" fmla="*/ 68736 h 855925"/>
                <a:gd name="connsiteX0" fmla="*/ 2352537 w 2352537"/>
                <a:gd name="connsiteY0" fmla="*/ 853866 h 853866"/>
                <a:gd name="connsiteX1" fmla="*/ 1835806 w 2352537"/>
                <a:gd name="connsiteY1" fmla="*/ 656223 h 853866"/>
                <a:gd name="connsiteX2" fmla="*/ 1592916 w 2352537"/>
                <a:gd name="connsiteY2" fmla="*/ 491918 h 853866"/>
                <a:gd name="connsiteX3" fmla="*/ 1154950 w 2352537"/>
                <a:gd name="connsiteY3" fmla="*/ 280987 h 853866"/>
                <a:gd name="connsiteX4" fmla="*/ 662032 w 2352537"/>
                <a:gd name="connsiteY4" fmla="*/ 59530 h 853866"/>
                <a:gd name="connsiteX5" fmla="*/ 490584 w 2352537"/>
                <a:gd name="connsiteY5" fmla="*/ 26196 h 853866"/>
                <a:gd name="connsiteX6" fmla="*/ 47 w 2352537"/>
                <a:gd name="connsiteY6" fmla="*/ 69056 h 853866"/>
                <a:gd name="connsiteX7" fmla="*/ 46 w 2352537"/>
                <a:gd name="connsiteY7" fmla="*/ 38103 h 853866"/>
                <a:gd name="connsiteX8" fmla="*/ 473916 w 2352537"/>
                <a:gd name="connsiteY8" fmla="*/ 0 h 853866"/>
                <a:gd name="connsiteX9" fmla="*/ 664414 w 2352537"/>
                <a:gd name="connsiteY9" fmla="*/ 19053 h 853866"/>
                <a:gd name="connsiteX10" fmla="*/ 764427 w 2352537"/>
                <a:gd name="connsiteY10" fmla="*/ 66677 h 853866"/>
                <a:gd name="connsiteX0" fmla="*/ 2352537 w 2352537"/>
                <a:gd name="connsiteY0" fmla="*/ 853866 h 853866"/>
                <a:gd name="connsiteX1" fmla="*/ 1835806 w 2352537"/>
                <a:gd name="connsiteY1" fmla="*/ 656223 h 853866"/>
                <a:gd name="connsiteX2" fmla="*/ 1592916 w 2352537"/>
                <a:gd name="connsiteY2" fmla="*/ 491918 h 853866"/>
                <a:gd name="connsiteX3" fmla="*/ 1154950 w 2352537"/>
                <a:gd name="connsiteY3" fmla="*/ 280987 h 853866"/>
                <a:gd name="connsiteX4" fmla="*/ 662032 w 2352537"/>
                <a:gd name="connsiteY4" fmla="*/ 59530 h 853866"/>
                <a:gd name="connsiteX5" fmla="*/ 490584 w 2352537"/>
                <a:gd name="connsiteY5" fmla="*/ 26196 h 853866"/>
                <a:gd name="connsiteX6" fmla="*/ 47 w 2352537"/>
                <a:gd name="connsiteY6" fmla="*/ 69056 h 853866"/>
                <a:gd name="connsiteX7" fmla="*/ 46 w 2352537"/>
                <a:gd name="connsiteY7" fmla="*/ 38103 h 853866"/>
                <a:gd name="connsiteX8" fmla="*/ 473916 w 2352537"/>
                <a:gd name="connsiteY8" fmla="*/ 0 h 853866"/>
                <a:gd name="connsiteX9" fmla="*/ 664414 w 2352537"/>
                <a:gd name="connsiteY9" fmla="*/ 19053 h 853866"/>
                <a:gd name="connsiteX10" fmla="*/ 771571 w 2352537"/>
                <a:gd name="connsiteY10" fmla="*/ 66677 h 853866"/>
                <a:gd name="connsiteX0" fmla="*/ 2352537 w 2394692"/>
                <a:gd name="connsiteY0" fmla="*/ 853866 h 865634"/>
                <a:gd name="connsiteX1" fmla="*/ 2357484 w 2394692"/>
                <a:gd name="connsiteY1" fmla="*/ 850108 h 865634"/>
                <a:gd name="connsiteX2" fmla="*/ 1835806 w 2394692"/>
                <a:gd name="connsiteY2" fmla="*/ 656223 h 865634"/>
                <a:gd name="connsiteX3" fmla="*/ 1592916 w 2394692"/>
                <a:gd name="connsiteY3" fmla="*/ 491918 h 865634"/>
                <a:gd name="connsiteX4" fmla="*/ 1154950 w 2394692"/>
                <a:gd name="connsiteY4" fmla="*/ 280987 h 865634"/>
                <a:gd name="connsiteX5" fmla="*/ 662032 w 2394692"/>
                <a:gd name="connsiteY5" fmla="*/ 59530 h 865634"/>
                <a:gd name="connsiteX6" fmla="*/ 490584 w 2394692"/>
                <a:gd name="connsiteY6" fmla="*/ 26196 h 865634"/>
                <a:gd name="connsiteX7" fmla="*/ 47 w 2394692"/>
                <a:gd name="connsiteY7" fmla="*/ 69056 h 865634"/>
                <a:gd name="connsiteX8" fmla="*/ 46 w 2394692"/>
                <a:gd name="connsiteY8" fmla="*/ 38103 h 865634"/>
                <a:gd name="connsiteX9" fmla="*/ 473916 w 2394692"/>
                <a:gd name="connsiteY9" fmla="*/ 0 h 865634"/>
                <a:gd name="connsiteX10" fmla="*/ 664414 w 2394692"/>
                <a:gd name="connsiteY10" fmla="*/ 19053 h 865634"/>
                <a:gd name="connsiteX11" fmla="*/ 771571 w 2394692"/>
                <a:gd name="connsiteY11" fmla="*/ 66677 h 865634"/>
                <a:gd name="connsiteX0" fmla="*/ 2352537 w 2479866"/>
                <a:gd name="connsiteY0" fmla="*/ 853866 h 964684"/>
                <a:gd name="connsiteX1" fmla="*/ 2457497 w 2479866"/>
                <a:gd name="connsiteY1" fmla="*/ 959645 h 964684"/>
                <a:gd name="connsiteX2" fmla="*/ 1835806 w 2479866"/>
                <a:gd name="connsiteY2" fmla="*/ 656223 h 964684"/>
                <a:gd name="connsiteX3" fmla="*/ 1592916 w 2479866"/>
                <a:gd name="connsiteY3" fmla="*/ 491918 h 964684"/>
                <a:gd name="connsiteX4" fmla="*/ 1154950 w 2479866"/>
                <a:gd name="connsiteY4" fmla="*/ 280987 h 964684"/>
                <a:gd name="connsiteX5" fmla="*/ 662032 w 2479866"/>
                <a:gd name="connsiteY5" fmla="*/ 59530 h 964684"/>
                <a:gd name="connsiteX6" fmla="*/ 490584 w 2479866"/>
                <a:gd name="connsiteY6" fmla="*/ 26196 h 964684"/>
                <a:gd name="connsiteX7" fmla="*/ 47 w 2479866"/>
                <a:gd name="connsiteY7" fmla="*/ 69056 h 964684"/>
                <a:gd name="connsiteX8" fmla="*/ 46 w 2479866"/>
                <a:gd name="connsiteY8" fmla="*/ 38103 h 964684"/>
                <a:gd name="connsiteX9" fmla="*/ 473916 w 2479866"/>
                <a:gd name="connsiteY9" fmla="*/ 0 h 964684"/>
                <a:gd name="connsiteX10" fmla="*/ 664414 w 2479866"/>
                <a:gd name="connsiteY10" fmla="*/ 19053 h 964684"/>
                <a:gd name="connsiteX11" fmla="*/ 771571 w 2479866"/>
                <a:gd name="connsiteY11" fmla="*/ 66677 h 964684"/>
                <a:gd name="connsiteX0" fmla="*/ 3090724 w 3090724"/>
                <a:gd name="connsiteY0" fmla="*/ 1072941 h 1072941"/>
                <a:gd name="connsiteX1" fmla="*/ 2457497 w 3090724"/>
                <a:gd name="connsiteY1" fmla="*/ 959645 h 1072941"/>
                <a:gd name="connsiteX2" fmla="*/ 1835806 w 3090724"/>
                <a:gd name="connsiteY2" fmla="*/ 656223 h 1072941"/>
                <a:gd name="connsiteX3" fmla="*/ 1592916 w 3090724"/>
                <a:gd name="connsiteY3" fmla="*/ 491918 h 1072941"/>
                <a:gd name="connsiteX4" fmla="*/ 1154950 w 3090724"/>
                <a:gd name="connsiteY4" fmla="*/ 280987 h 1072941"/>
                <a:gd name="connsiteX5" fmla="*/ 662032 w 3090724"/>
                <a:gd name="connsiteY5" fmla="*/ 59530 h 1072941"/>
                <a:gd name="connsiteX6" fmla="*/ 490584 w 3090724"/>
                <a:gd name="connsiteY6" fmla="*/ 26196 h 1072941"/>
                <a:gd name="connsiteX7" fmla="*/ 47 w 3090724"/>
                <a:gd name="connsiteY7" fmla="*/ 69056 h 1072941"/>
                <a:gd name="connsiteX8" fmla="*/ 46 w 3090724"/>
                <a:gd name="connsiteY8" fmla="*/ 38103 h 1072941"/>
                <a:gd name="connsiteX9" fmla="*/ 473916 w 3090724"/>
                <a:gd name="connsiteY9" fmla="*/ 0 h 1072941"/>
                <a:gd name="connsiteX10" fmla="*/ 664414 w 3090724"/>
                <a:gd name="connsiteY10" fmla="*/ 19053 h 1072941"/>
                <a:gd name="connsiteX11" fmla="*/ 771571 w 3090724"/>
                <a:gd name="connsiteY11" fmla="*/ 66677 h 1072941"/>
                <a:gd name="connsiteX0" fmla="*/ 3090724 w 3090724"/>
                <a:gd name="connsiteY0" fmla="*/ 1072941 h 1072941"/>
                <a:gd name="connsiteX1" fmla="*/ 2395585 w 3090724"/>
                <a:gd name="connsiteY1" fmla="*/ 873920 h 1072941"/>
                <a:gd name="connsiteX2" fmla="*/ 1835806 w 3090724"/>
                <a:gd name="connsiteY2" fmla="*/ 656223 h 1072941"/>
                <a:gd name="connsiteX3" fmla="*/ 1592916 w 3090724"/>
                <a:gd name="connsiteY3" fmla="*/ 491918 h 1072941"/>
                <a:gd name="connsiteX4" fmla="*/ 1154950 w 3090724"/>
                <a:gd name="connsiteY4" fmla="*/ 280987 h 1072941"/>
                <a:gd name="connsiteX5" fmla="*/ 662032 w 3090724"/>
                <a:gd name="connsiteY5" fmla="*/ 59530 h 1072941"/>
                <a:gd name="connsiteX6" fmla="*/ 490584 w 3090724"/>
                <a:gd name="connsiteY6" fmla="*/ 26196 h 1072941"/>
                <a:gd name="connsiteX7" fmla="*/ 47 w 3090724"/>
                <a:gd name="connsiteY7" fmla="*/ 69056 h 1072941"/>
                <a:gd name="connsiteX8" fmla="*/ 46 w 3090724"/>
                <a:gd name="connsiteY8" fmla="*/ 38103 h 1072941"/>
                <a:gd name="connsiteX9" fmla="*/ 473916 w 3090724"/>
                <a:gd name="connsiteY9" fmla="*/ 0 h 1072941"/>
                <a:gd name="connsiteX10" fmla="*/ 664414 w 3090724"/>
                <a:gd name="connsiteY10" fmla="*/ 19053 h 1072941"/>
                <a:gd name="connsiteX11" fmla="*/ 771571 w 3090724"/>
                <a:gd name="connsiteY11" fmla="*/ 66677 h 1072941"/>
                <a:gd name="connsiteX0" fmla="*/ 3090724 w 3090724"/>
                <a:gd name="connsiteY0" fmla="*/ 1072941 h 1072941"/>
                <a:gd name="connsiteX1" fmla="*/ 2395585 w 3090724"/>
                <a:gd name="connsiteY1" fmla="*/ 873920 h 1072941"/>
                <a:gd name="connsiteX2" fmla="*/ 1835806 w 3090724"/>
                <a:gd name="connsiteY2" fmla="*/ 656223 h 1072941"/>
                <a:gd name="connsiteX3" fmla="*/ 1592916 w 3090724"/>
                <a:gd name="connsiteY3" fmla="*/ 491918 h 1072941"/>
                <a:gd name="connsiteX4" fmla="*/ 1154950 w 3090724"/>
                <a:gd name="connsiteY4" fmla="*/ 280987 h 1072941"/>
                <a:gd name="connsiteX5" fmla="*/ 662032 w 3090724"/>
                <a:gd name="connsiteY5" fmla="*/ 59530 h 1072941"/>
                <a:gd name="connsiteX6" fmla="*/ 490584 w 3090724"/>
                <a:gd name="connsiteY6" fmla="*/ 26196 h 1072941"/>
                <a:gd name="connsiteX7" fmla="*/ 47 w 3090724"/>
                <a:gd name="connsiteY7" fmla="*/ 69056 h 1072941"/>
                <a:gd name="connsiteX8" fmla="*/ 46 w 3090724"/>
                <a:gd name="connsiteY8" fmla="*/ 38103 h 1072941"/>
                <a:gd name="connsiteX9" fmla="*/ 473916 w 3090724"/>
                <a:gd name="connsiteY9" fmla="*/ 0 h 1072941"/>
                <a:gd name="connsiteX10" fmla="*/ 664414 w 3090724"/>
                <a:gd name="connsiteY10" fmla="*/ 19053 h 1072941"/>
                <a:gd name="connsiteX11" fmla="*/ 771571 w 3090724"/>
                <a:gd name="connsiteY11" fmla="*/ 66677 h 1072941"/>
                <a:gd name="connsiteX0" fmla="*/ 3095439 w 3095439"/>
                <a:gd name="connsiteY0" fmla="*/ 1072941 h 1072941"/>
                <a:gd name="connsiteX1" fmla="*/ 2400300 w 3095439"/>
                <a:gd name="connsiteY1" fmla="*/ 873920 h 1072941"/>
                <a:gd name="connsiteX2" fmla="*/ 1840521 w 3095439"/>
                <a:gd name="connsiteY2" fmla="*/ 656223 h 1072941"/>
                <a:gd name="connsiteX3" fmla="*/ 1597631 w 3095439"/>
                <a:gd name="connsiteY3" fmla="*/ 491918 h 1072941"/>
                <a:gd name="connsiteX4" fmla="*/ 1159665 w 3095439"/>
                <a:gd name="connsiteY4" fmla="*/ 280987 h 1072941"/>
                <a:gd name="connsiteX5" fmla="*/ 666747 w 3095439"/>
                <a:gd name="connsiteY5" fmla="*/ 59530 h 1072941"/>
                <a:gd name="connsiteX6" fmla="*/ 495299 w 3095439"/>
                <a:gd name="connsiteY6" fmla="*/ 26196 h 1072941"/>
                <a:gd name="connsiteX7" fmla="*/ 0 w 3095439"/>
                <a:gd name="connsiteY7" fmla="*/ 88106 h 1072941"/>
                <a:gd name="connsiteX8" fmla="*/ 4761 w 3095439"/>
                <a:gd name="connsiteY8" fmla="*/ 38103 h 1072941"/>
                <a:gd name="connsiteX9" fmla="*/ 478631 w 3095439"/>
                <a:gd name="connsiteY9" fmla="*/ 0 h 1072941"/>
                <a:gd name="connsiteX10" fmla="*/ 669129 w 3095439"/>
                <a:gd name="connsiteY10" fmla="*/ 19053 h 1072941"/>
                <a:gd name="connsiteX11" fmla="*/ 776286 w 3095439"/>
                <a:gd name="connsiteY11" fmla="*/ 66677 h 1072941"/>
                <a:gd name="connsiteX0" fmla="*/ 3095439 w 3095439"/>
                <a:gd name="connsiteY0" fmla="*/ 1082466 h 1082466"/>
                <a:gd name="connsiteX1" fmla="*/ 2400300 w 3095439"/>
                <a:gd name="connsiteY1" fmla="*/ 883445 h 1082466"/>
                <a:gd name="connsiteX2" fmla="*/ 1840521 w 3095439"/>
                <a:gd name="connsiteY2" fmla="*/ 665748 h 1082466"/>
                <a:gd name="connsiteX3" fmla="*/ 1597631 w 3095439"/>
                <a:gd name="connsiteY3" fmla="*/ 501443 h 1082466"/>
                <a:gd name="connsiteX4" fmla="*/ 1159665 w 3095439"/>
                <a:gd name="connsiteY4" fmla="*/ 290512 h 1082466"/>
                <a:gd name="connsiteX5" fmla="*/ 666747 w 3095439"/>
                <a:gd name="connsiteY5" fmla="*/ 69055 h 1082466"/>
                <a:gd name="connsiteX6" fmla="*/ 495299 w 3095439"/>
                <a:gd name="connsiteY6" fmla="*/ 35721 h 1082466"/>
                <a:gd name="connsiteX7" fmla="*/ 0 w 3095439"/>
                <a:gd name="connsiteY7" fmla="*/ 97631 h 1082466"/>
                <a:gd name="connsiteX8" fmla="*/ 4761 w 3095439"/>
                <a:gd name="connsiteY8" fmla="*/ 47628 h 1082466"/>
                <a:gd name="connsiteX9" fmla="*/ 469106 w 3095439"/>
                <a:gd name="connsiteY9" fmla="*/ 0 h 1082466"/>
                <a:gd name="connsiteX10" fmla="*/ 669129 w 3095439"/>
                <a:gd name="connsiteY10" fmla="*/ 28578 h 1082466"/>
                <a:gd name="connsiteX11" fmla="*/ 776286 w 3095439"/>
                <a:gd name="connsiteY11" fmla="*/ 76202 h 1082466"/>
                <a:gd name="connsiteX0" fmla="*/ 3095439 w 3095439"/>
                <a:gd name="connsiteY0" fmla="*/ 1082466 h 1082466"/>
                <a:gd name="connsiteX1" fmla="*/ 2400300 w 3095439"/>
                <a:gd name="connsiteY1" fmla="*/ 883445 h 1082466"/>
                <a:gd name="connsiteX2" fmla="*/ 1840521 w 3095439"/>
                <a:gd name="connsiteY2" fmla="*/ 665748 h 1082466"/>
                <a:gd name="connsiteX3" fmla="*/ 1597631 w 3095439"/>
                <a:gd name="connsiteY3" fmla="*/ 501443 h 1082466"/>
                <a:gd name="connsiteX4" fmla="*/ 1159665 w 3095439"/>
                <a:gd name="connsiteY4" fmla="*/ 290512 h 1082466"/>
                <a:gd name="connsiteX5" fmla="*/ 666747 w 3095439"/>
                <a:gd name="connsiteY5" fmla="*/ 69055 h 1082466"/>
                <a:gd name="connsiteX6" fmla="*/ 495299 w 3095439"/>
                <a:gd name="connsiteY6" fmla="*/ 35721 h 1082466"/>
                <a:gd name="connsiteX7" fmla="*/ 0 w 3095439"/>
                <a:gd name="connsiteY7" fmla="*/ 97631 h 1082466"/>
                <a:gd name="connsiteX8" fmla="*/ 4761 w 3095439"/>
                <a:gd name="connsiteY8" fmla="*/ 47628 h 1082466"/>
                <a:gd name="connsiteX9" fmla="*/ 469106 w 3095439"/>
                <a:gd name="connsiteY9" fmla="*/ 0 h 1082466"/>
                <a:gd name="connsiteX10" fmla="*/ 688179 w 3095439"/>
                <a:gd name="connsiteY10" fmla="*/ 23816 h 1082466"/>
                <a:gd name="connsiteX11" fmla="*/ 776286 w 3095439"/>
                <a:gd name="connsiteY11" fmla="*/ 76202 h 1082466"/>
                <a:gd name="connsiteX0" fmla="*/ 3095439 w 3095439"/>
                <a:gd name="connsiteY0" fmla="*/ 1082466 h 1082466"/>
                <a:gd name="connsiteX1" fmla="*/ 2400300 w 3095439"/>
                <a:gd name="connsiteY1" fmla="*/ 883445 h 1082466"/>
                <a:gd name="connsiteX2" fmla="*/ 1840521 w 3095439"/>
                <a:gd name="connsiteY2" fmla="*/ 665748 h 1082466"/>
                <a:gd name="connsiteX3" fmla="*/ 1597631 w 3095439"/>
                <a:gd name="connsiteY3" fmla="*/ 501443 h 1082466"/>
                <a:gd name="connsiteX4" fmla="*/ 1159665 w 3095439"/>
                <a:gd name="connsiteY4" fmla="*/ 290512 h 1082466"/>
                <a:gd name="connsiteX5" fmla="*/ 666747 w 3095439"/>
                <a:gd name="connsiteY5" fmla="*/ 69055 h 1082466"/>
                <a:gd name="connsiteX6" fmla="*/ 495299 w 3095439"/>
                <a:gd name="connsiteY6" fmla="*/ 35721 h 1082466"/>
                <a:gd name="connsiteX7" fmla="*/ 0 w 3095439"/>
                <a:gd name="connsiteY7" fmla="*/ 97631 h 1082466"/>
                <a:gd name="connsiteX8" fmla="*/ 4761 w 3095439"/>
                <a:gd name="connsiteY8" fmla="*/ 47628 h 1082466"/>
                <a:gd name="connsiteX9" fmla="*/ 469106 w 3095439"/>
                <a:gd name="connsiteY9" fmla="*/ 0 h 1082466"/>
                <a:gd name="connsiteX10" fmla="*/ 688179 w 3095439"/>
                <a:gd name="connsiteY10" fmla="*/ 23816 h 1082466"/>
                <a:gd name="connsiteX11" fmla="*/ 790573 w 3095439"/>
                <a:gd name="connsiteY11" fmla="*/ 76202 h 1082466"/>
                <a:gd name="connsiteX0" fmla="*/ 3095439 w 3095439"/>
                <a:gd name="connsiteY0" fmla="*/ 1091991 h 1091991"/>
                <a:gd name="connsiteX1" fmla="*/ 2400300 w 3095439"/>
                <a:gd name="connsiteY1" fmla="*/ 892970 h 1091991"/>
                <a:gd name="connsiteX2" fmla="*/ 1840521 w 3095439"/>
                <a:gd name="connsiteY2" fmla="*/ 675273 h 1091991"/>
                <a:gd name="connsiteX3" fmla="*/ 1597631 w 3095439"/>
                <a:gd name="connsiteY3" fmla="*/ 510968 h 1091991"/>
                <a:gd name="connsiteX4" fmla="*/ 1159665 w 3095439"/>
                <a:gd name="connsiteY4" fmla="*/ 300037 h 1091991"/>
                <a:gd name="connsiteX5" fmla="*/ 666747 w 3095439"/>
                <a:gd name="connsiteY5" fmla="*/ 78580 h 1091991"/>
                <a:gd name="connsiteX6" fmla="*/ 495299 w 3095439"/>
                <a:gd name="connsiteY6" fmla="*/ 45246 h 1091991"/>
                <a:gd name="connsiteX7" fmla="*/ 0 w 3095439"/>
                <a:gd name="connsiteY7" fmla="*/ 107156 h 1091991"/>
                <a:gd name="connsiteX8" fmla="*/ 4761 w 3095439"/>
                <a:gd name="connsiteY8" fmla="*/ 57153 h 1091991"/>
                <a:gd name="connsiteX9" fmla="*/ 464343 w 3095439"/>
                <a:gd name="connsiteY9" fmla="*/ 0 h 1091991"/>
                <a:gd name="connsiteX10" fmla="*/ 688179 w 3095439"/>
                <a:gd name="connsiteY10" fmla="*/ 33341 h 1091991"/>
                <a:gd name="connsiteX11" fmla="*/ 790573 w 3095439"/>
                <a:gd name="connsiteY11" fmla="*/ 85727 h 1091991"/>
                <a:gd name="connsiteX0" fmla="*/ 3095439 w 3095439"/>
                <a:gd name="connsiteY0" fmla="*/ 1091991 h 1091991"/>
                <a:gd name="connsiteX1" fmla="*/ 2400300 w 3095439"/>
                <a:gd name="connsiteY1" fmla="*/ 892970 h 1091991"/>
                <a:gd name="connsiteX2" fmla="*/ 1840521 w 3095439"/>
                <a:gd name="connsiteY2" fmla="*/ 675273 h 1091991"/>
                <a:gd name="connsiteX3" fmla="*/ 1597631 w 3095439"/>
                <a:gd name="connsiteY3" fmla="*/ 510968 h 1091991"/>
                <a:gd name="connsiteX4" fmla="*/ 1159665 w 3095439"/>
                <a:gd name="connsiteY4" fmla="*/ 300037 h 1091991"/>
                <a:gd name="connsiteX5" fmla="*/ 666747 w 3095439"/>
                <a:gd name="connsiteY5" fmla="*/ 78580 h 1091991"/>
                <a:gd name="connsiteX6" fmla="*/ 495299 w 3095439"/>
                <a:gd name="connsiteY6" fmla="*/ 45246 h 1091991"/>
                <a:gd name="connsiteX7" fmla="*/ 0 w 3095439"/>
                <a:gd name="connsiteY7" fmla="*/ 107156 h 1091991"/>
                <a:gd name="connsiteX8" fmla="*/ 4761 w 3095439"/>
                <a:gd name="connsiteY8" fmla="*/ 57153 h 1091991"/>
                <a:gd name="connsiteX9" fmla="*/ 464343 w 3095439"/>
                <a:gd name="connsiteY9" fmla="*/ 0 h 1091991"/>
                <a:gd name="connsiteX10" fmla="*/ 688179 w 3095439"/>
                <a:gd name="connsiteY10" fmla="*/ 23816 h 1091991"/>
                <a:gd name="connsiteX11" fmla="*/ 790573 w 3095439"/>
                <a:gd name="connsiteY11" fmla="*/ 85727 h 1091991"/>
                <a:gd name="connsiteX0" fmla="*/ 3095439 w 3095439"/>
                <a:gd name="connsiteY0" fmla="*/ 1091991 h 1091991"/>
                <a:gd name="connsiteX1" fmla="*/ 2400300 w 3095439"/>
                <a:gd name="connsiteY1" fmla="*/ 892970 h 1091991"/>
                <a:gd name="connsiteX2" fmla="*/ 1840521 w 3095439"/>
                <a:gd name="connsiteY2" fmla="*/ 675273 h 1091991"/>
                <a:gd name="connsiteX3" fmla="*/ 1597631 w 3095439"/>
                <a:gd name="connsiteY3" fmla="*/ 510968 h 1091991"/>
                <a:gd name="connsiteX4" fmla="*/ 1159665 w 3095439"/>
                <a:gd name="connsiteY4" fmla="*/ 300037 h 1091991"/>
                <a:gd name="connsiteX5" fmla="*/ 666747 w 3095439"/>
                <a:gd name="connsiteY5" fmla="*/ 78580 h 1091991"/>
                <a:gd name="connsiteX6" fmla="*/ 495299 w 3095439"/>
                <a:gd name="connsiteY6" fmla="*/ 45246 h 1091991"/>
                <a:gd name="connsiteX7" fmla="*/ 0 w 3095439"/>
                <a:gd name="connsiteY7" fmla="*/ 107156 h 1091991"/>
                <a:gd name="connsiteX8" fmla="*/ 4761 w 3095439"/>
                <a:gd name="connsiteY8" fmla="*/ 57153 h 1091991"/>
                <a:gd name="connsiteX9" fmla="*/ 464343 w 3095439"/>
                <a:gd name="connsiteY9" fmla="*/ 0 h 1091991"/>
                <a:gd name="connsiteX10" fmla="*/ 688179 w 3095439"/>
                <a:gd name="connsiteY10" fmla="*/ 23816 h 1091991"/>
                <a:gd name="connsiteX11" fmla="*/ 790573 w 3095439"/>
                <a:gd name="connsiteY11" fmla="*/ 85727 h 1091991"/>
                <a:gd name="connsiteX0" fmla="*/ 3095439 w 3095439"/>
                <a:gd name="connsiteY0" fmla="*/ 1091991 h 1091991"/>
                <a:gd name="connsiteX1" fmla="*/ 2400300 w 3095439"/>
                <a:gd name="connsiteY1" fmla="*/ 892970 h 1091991"/>
                <a:gd name="connsiteX2" fmla="*/ 1840521 w 3095439"/>
                <a:gd name="connsiteY2" fmla="*/ 675273 h 1091991"/>
                <a:gd name="connsiteX3" fmla="*/ 1597631 w 3095439"/>
                <a:gd name="connsiteY3" fmla="*/ 510968 h 1091991"/>
                <a:gd name="connsiteX4" fmla="*/ 1159665 w 3095439"/>
                <a:gd name="connsiteY4" fmla="*/ 300037 h 1091991"/>
                <a:gd name="connsiteX5" fmla="*/ 666747 w 3095439"/>
                <a:gd name="connsiteY5" fmla="*/ 78580 h 1091991"/>
                <a:gd name="connsiteX6" fmla="*/ 495299 w 3095439"/>
                <a:gd name="connsiteY6" fmla="*/ 45246 h 1091991"/>
                <a:gd name="connsiteX7" fmla="*/ 0 w 3095439"/>
                <a:gd name="connsiteY7" fmla="*/ 107156 h 1091991"/>
                <a:gd name="connsiteX8" fmla="*/ 4761 w 3095439"/>
                <a:gd name="connsiteY8" fmla="*/ 57153 h 1091991"/>
                <a:gd name="connsiteX9" fmla="*/ 464343 w 3095439"/>
                <a:gd name="connsiteY9" fmla="*/ 0 h 1091991"/>
                <a:gd name="connsiteX10" fmla="*/ 688179 w 3095439"/>
                <a:gd name="connsiteY10" fmla="*/ 23816 h 1091991"/>
                <a:gd name="connsiteX11" fmla="*/ 833436 w 3095439"/>
                <a:gd name="connsiteY11" fmla="*/ 80964 h 1091991"/>
                <a:gd name="connsiteX0" fmla="*/ 3095439 w 3095439"/>
                <a:gd name="connsiteY0" fmla="*/ 1091991 h 1091991"/>
                <a:gd name="connsiteX1" fmla="*/ 2400300 w 3095439"/>
                <a:gd name="connsiteY1" fmla="*/ 892970 h 1091991"/>
                <a:gd name="connsiteX2" fmla="*/ 1840521 w 3095439"/>
                <a:gd name="connsiteY2" fmla="*/ 675273 h 1091991"/>
                <a:gd name="connsiteX3" fmla="*/ 1597631 w 3095439"/>
                <a:gd name="connsiteY3" fmla="*/ 510968 h 1091991"/>
                <a:gd name="connsiteX4" fmla="*/ 1159665 w 3095439"/>
                <a:gd name="connsiteY4" fmla="*/ 300037 h 1091991"/>
                <a:gd name="connsiteX5" fmla="*/ 666747 w 3095439"/>
                <a:gd name="connsiteY5" fmla="*/ 78580 h 1091991"/>
                <a:gd name="connsiteX6" fmla="*/ 495299 w 3095439"/>
                <a:gd name="connsiteY6" fmla="*/ 45246 h 1091991"/>
                <a:gd name="connsiteX7" fmla="*/ 0 w 3095439"/>
                <a:gd name="connsiteY7" fmla="*/ 107156 h 1091991"/>
                <a:gd name="connsiteX8" fmla="*/ 4761 w 3095439"/>
                <a:gd name="connsiteY8" fmla="*/ 57153 h 1091991"/>
                <a:gd name="connsiteX9" fmla="*/ 464343 w 3095439"/>
                <a:gd name="connsiteY9" fmla="*/ 0 h 1091991"/>
                <a:gd name="connsiteX10" fmla="*/ 688179 w 3095439"/>
                <a:gd name="connsiteY10" fmla="*/ 23816 h 1091991"/>
                <a:gd name="connsiteX11" fmla="*/ 927890 w 3095439"/>
                <a:gd name="connsiteY11" fmla="*/ 134094 h 1091991"/>
                <a:gd name="connsiteX0" fmla="*/ 2812077 w 2812078"/>
                <a:gd name="connsiteY0" fmla="*/ 1026600 h 1026600"/>
                <a:gd name="connsiteX1" fmla="*/ 2400300 w 2812078"/>
                <a:gd name="connsiteY1" fmla="*/ 892970 h 1026600"/>
                <a:gd name="connsiteX2" fmla="*/ 1840521 w 2812078"/>
                <a:gd name="connsiteY2" fmla="*/ 675273 h 1026600"/>
                <a:gd name="connsiteX3" fmla="*/ 1597631 w 2812078"/>
                <a:gd name="connsiteY3" fmla="*/ 510968 h 1026600"/>
                <a:gd name="connsiteX4" fmla="*/ 1159665 w 2812078"/>
                <a:gd name="connsiteY4" fmla="*/ 300037 h 1026600"/>
                <a:gd name="connsiteX5" fmla="*/ 666747 w 2812078"/>
                <a:gd name="connsiteY5" fmla="*/ 78580 h 1026600"/>
                <a:gd name="connsiteX6" fmla="*/ 495299 w 2812078"/>
                <a:gd name="connsiteY6" fmla="*/ 45246 h 1026600"/>
                <a:gd name="connsiteX7" fmla="*/ 0 w 2812078"/>
                <a:gd name="connsiteY7" fmla="*/ 107156 h 1026600"/>
                <a:gd name="connsiteX8" fmla="*/ 4761 w 2812078"/>
                <a:gd name="connsiteY8" fmla="*/ 57153 h 1026600"/>
                <a:gd name="connsiteX9" fmla="*/ 464343 w 2812078"/>
                <a:gd name="connsiteY9" fmla="*/ 0 h 1026600"/>
                <a:gd name="connsiteX10" fmla="*/ 688179 w 2812078"/>
                <a:gd name="connsiteY10" fmla="*/ 23816 h 1026600"/>
                <a:gd name="connsiteX11" fmla="*/ 927890 w 2812078"/>
                <a:gd name="connsiteY11" fmla="*/ 134094 h 102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12078" h="1026600">
                  <a:moveTo>
                    <a:pt x="2812077" y="1026600"/>
                  </a:moveTo>
                  <a:cubicBezTo>
                    <a:pt x="2812902" y="1025974"/>
                    <a:pt x="2543572" y="925910"/>
                    <a:pt x="2400300" y="892970"/>
                  </a:cubicBezTo>
                  <a:cubicBezTo>
                    <a:pt x="2314178" y="860030"/>
                    <a:pt x="1967949" y="734971"/>
                    <a:pt x="1840521" y="675273"/>
                  </a:cubicBezTo>
                  <a:lnTo>
                    <a:pt x="1597631" y="510968"/>
                  </a:lnTo>
                  <a:cubicBezTo>
                    <a:pt x="1581389" y="494863"/>
                    <a:pt x="1143393" y="307181"/>
                    <a:pt x="1159665" y="300037"/>
                  </a:cubicBezTo>
                  <a:cubicBezTo>
                    <a:pt x="1086671" y="265676"/>
                    <a:pt x="900140" y="168044"/>
                    <a:pt x="666747" y="78580"/>
                  </a:cubicBezTo>
                  <a:cubicBezTo>
                    <a:pt x="592134" y="46831"/>
                    <a:pt x="560387" y="43657"/>
                    <a:pt x="495299" y="45246"/>
                  </a:cubicBezTo>
                  <a:cubicBezTo>
                    <a:pt x="318293" y="57945"/>
                    <a:pt x="288925" y="65883"/>
                    <a:pt x="0" y="107156"/>
                  </a:cubicBezTo>
                  <a:cubicBezTo>
                    <a:pt x="1984" y="95251"/>
                    <a:pt x="4364" y="72235"/>
                    <a:pt x="4761" y="57153"/>
                  </a:cubicBezTo>
                  <a:cubicBezTo>
                    <a:pt x="100408" y="49215"/>
                    <a:pt x="214740" y="15646"/>
                    <a:pt x="464343" y="0"/>
                  </a:cubicBezTo>
                  <a:cubicBezTo>
                    <a:pt x="569911" y="794"/>
                    <a:pt x="591372" y="-2211"/>
                    <a:pt x="688179" y="23816"/>
                  </a:cubicBezTo>
                  <a:cubicBezTo>
                    <a:pt x="719929" y="28182"/>
                    <a:pt x="927394" y="133102"/>
                    <a:pt x="927890" y="134094"/>
                  </a:cubicBezTo>
                </a:path>
              </a:pathLst>
            </a:custGeom>
            <a:noFill/>
            <a:ln w="19050">
              <a:solidFill>
                <a:srgbClr val="0068B7"/>
              </a:solidFill>
              <a:prstDash val="sysDot"/>
              <a:headEnd type="none"/>
              <a:tailEnd type="none" w="sm"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フリーフォーム 11">
              <a:extLst>
                <a:ext uri="{FF2B5EF4-FFF2-40B4-BE49-F238E27FC236}">
                  <a16:creationId xmlns:a16="http://schemas.microsoft.com/office/drawing/2014/main" id="{1B55C020-4CA3-12B2-574A-5CBB3E0C7ABF}"/>
                </a:ext>
              </a:extLst>
            </p:cNvPr>
            <p:cNvSpPr/>
            <p:nvPr/>
          </p:nvSpPr>
          <p:spPr>
            <a:xfrm>
              <a:off x="7929809" y="3872209"/>
              <a:ext cx="745086" cy="354509"/>
            </a:xfrm>
            <a:custGeom>
              <a:avLst/>
              <a:gdLst>
                <a:gd name="connsiteX0" fmla="*/ 0 w 42862"/>
                <a:gd name="connsiteY0" fmla="*/ 0 h 19050"/>
                <a:gd name="connsiteX1" fmla="*/ 42862 w 42862"/>
                <a:gd name="connsiteY1" fmla="*/ 19050 h 19050"/>
                <a:gd name="connsiteX0" fmla="*/ 0 w 442912"/>
                <a:gd name="connsiteY0" fmla="*/ 0 h 183356"/>
                <a:gd name="connsiteX1" fmla="*/ 442912 w 442912"/>
                <a:gd name="connsiteY1" fmla="*/ 183356 h 183356"/>
                <a:gd name="connsiteX0" fmla="*/ 0 w 477120"/>
                <a:gd name="connsiteY0" fmla="*/ 0 h 197641"/>
                <a:gd name="connsiteX1" fmla="*/ 442912 w 477120"/>
                <a:gd name="connsiteY1" fmla="*/ 183356 h 197641"/>
                <a:gd name="connsiteX2" fmla="*/ 447675 w 477120"/>
                <a:gd name="connsiteY2" fmla="*/ 185737 h 197641"/>
                <a:gd name="connsiteX0" fmla="*/ 0 w 628650"/>
                <a:gd name="connsiteY0" fmla="*/ 0 h 288130"/>
                <a:gd name="connsiteX1" fmla="*/ 442912 w 628650"/>
                <a:gd name="connsiteY1" fmla="*/ 183356 h 288130"/>
                <a:gd name="connsiteX2" fmla="*/ 628650 w 628650"/>
                <a:gd name="connsiteY2" fmla="*/ 288130 h 288130"/>
                <a:gd name="connsiteX0" fmla="*/ 0 w 628650"/>
                <a:gd name="connsiteY0" fmla="*/ 0 h 288130"/>
                <a:gd name="connsiteX1" fmla="*/ 461962 w 628650"/>
                <a:gd name="connsiteY1" fmla="*/ 204787 h 288130"/>
                <a:gd name="connsiteX2" fmla="*/ 628650 w 628650"/>
                <a:gd name="connsiteY2" fmla="*/ 288130 h 288130"/>
                <a:gd name="connsiteX0" fmla="*/ 0 w 876300"/>
                <a:gd name="connsiteY0" fmla="*/ 0 h 389730"/>
                <a:gd name="connsiteX1" fmla="*/ 709612 w 876300"/>
                <a:gd name="connsiteY1" fmla="*/ 306387 h 389730"/>
                <a:gd name="connsiteX2" fmla="*/ 876300 w 876300"/>
                <a:gd name="connsiteY2" fmla="*/ 389730 h 389730"/>
                <a:gd name="connsiteX0" fmla="*/ 0 w 857250"/>
                <a:gd name="connsiteY0" fmla="*/ 0 h 413543"/>
                <a:gd name="connsiteX1" fmla="*/ 690562 w 857250"/>
                <a:gd name="connsiteY1" fmla="*/ 330200 h 413543"/>
                <a:gd name="connsiteX2" fmla="*/ 857250 w 857250"/>
                <a:gd name="connsiteY2" fmla="*/ 413543 h 413543"/>
                <a:gd name="connsiteX0" fmla="*/ 0 w 745086"/>
                <a:gd name="connsiteY0" fmla="*/ 0 h 354509"/>
                <a:gd name="connsiteX1" fmla="*/ 578398 w 745086"/>
                <a:gd name="connsiteY1" fmla="*/ 271166 h 354509"/>
                <a:gd name="connsiteX2" fmla="*/ 745086 w 745086"/>
                <a:gd name="connsiteY2" fmla="*/ 354509 h 354509"/>
              </a:gdLst>
              <a:ahLst/>
              <a:cxnLst>
                <a:cxn ang="0">
                  <a:pos x="connsiteX0" y="connsiteY0"/>
                </a:cxn>
                <a:cxn ang="0">
                  <a:pos x="connsiteX1" y="connsiteY1"/>
                </a:cxn>
                <a:cxn ang="0">
                  <a:pos x="connsiteX2" y="connsiteY2"/>
                </a:cxn>
              </a:cxnLst>
              <a:rect l="l" t="t" r="r" b="b"/>
              <a:pathLst>
                <a:path w="745086" h="354509">
                  <a:moveTo>
                    <a:pt x="0" y="0"/>
                  </a:moveTo>
                  <a:lnTo>
                    <a:pt x="578398" y="271166"/>
                  </a:lnTo>
                  <a:cubicBezTo>
                    <a:pt x="653010" y="302122"/>
                    <a:pt x="744094" y="354013"/>
                    <a:pt x="745086" y="354509"/>
                  </a:cubicBezTo>
                </a:path>
              </a:pathLst>
            </a:custGeom>
            <a:noFill/>
            <a:ln w="19050">
              <a:solidFill>
                <a:srgbClr val="3333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フリーフォーム 49">
              <a:extLst>
                <a:ext uri="{FF2B5EF4-FFF2-40B4-BE49-F238E27FC236}">
                  <a16:creationId xmlns:a16="http://schemas.microsoft.com/office/drawing/2014/main" id="{DD2E7281-758A-88CF-A339-141E2DD6EF84}"/>
                </a:ext>
              </a:extLst>
            </p:cNvPr>
            <p:cNvSpPr/>
            <p:nvPr/>
          </p:nvSpPr>
          <p:spPr>
            <a:xfrm>
              <a:off x="8817363" y="4121566"/>
              <a:ext cx="676341" cy="181709"/>
            </a:xfrm>
            <a:custGeom>
              <a:avLst/>
              <a:gdLst>
                <a:gd name="connsiteX0" fmla="*/ 0 w 42862"/>
                <a:gd name="connsiteY0" fmla="*/ 0 h 19050"/>
                <a:gd name="connsiteX1" fmla="*/ 42862 w 42862"/>
                <a:gd name="connsiteY1" fmla="*/ 19050 h 19050"/>
                <a:gd name="connsiteX0" fmla="*/ 0 w 442912"/>
                <a:gd name="connsiteY0" fmla="*/ 0 h 183356"/>
                <a:gd name="connsiteX1" fmla="*/ 442912 w 442912"/>
                <a:gd name="connsiteY1" fmla="*/ 183356 h 183356"/>
                <a:gd name="connsiteX0" fmla="*/ 0 w 477120"/>
                <a:gd name="connsiteY0" fmla="*/ 0 h 197641"/>
                <a:gd name="connsiteX1" fmla="*/ 442912 w 477120"/>
                <a:gd name="connsiteY1" fmla="*/ 183356 h 197641"/>
                <a:gd name="connsiteX2" fmla="*/ 447675 w 477120"/>
                <a:gd name="connsiteY2" fmla="*/ 185737 h 197641"/>
                <a:gd name="connsiteX0" fmla="*/ 0 w 628650"/>
                <a:gd name="connsiteY0" fmla="*/ 0 h 288130"/>
                <a:gd name="connsiteX1" fmla="*/ 442912 w 628650"/>
                <a:gd name="connsiteY1" fmla="*/ 183356 h 288130"/>
                <a:gd name="connsiteX2" fmla="*/ 628650 w 628650"/>
                <a:gd name="connsiteY2" fmla="*/ 288130 h 288130"/>
                <a:gd name="connsiteX0" fmla="*/ 0 w 628650"/>
                <a:gd name="connsiteY0" fmla="*/ 0 h 288130"/>
                <a:gd name="connsiteX1" fmla="*/ 461962 w 628650"/>
                <a:gd name="connsiteY1" fmla="*/ 204787 h 288130"/>
                <a:gd name="connsiteX2" fmla="*/ 628650 w 628650"/>
                <a:gd name="connsiteY2" fmla="*/ 288130 h 288130"/>
                <a:gd name="connsiteX0" fmla="*/ 0 w 628650"/>
                <a:gd name="connsiteY0" fmla="*/ 0 h 288130"/>
                <a:gd name="connsiteX1" fmla="*/ 100012 w 628650"/>
                <a:gd name="connsiteY1" fmla="*/ 33337 h 288130"/>
                <a:gd name="connsiteX2" fmla="*/ 628650 w 628650"/>
                <a:gd name="connsiteY2" fmla="*/ 288130 h 288130"/>
                <a:gd name="connsiteX0" fmla="*/ 0 w 695325"/>
                <a:gd name="connsiteY0" fmla="*/ 128589 h 165282"/>
                <a:gd name="connsiteX1" fmla="*/ 100012 w 695325"/>
                <a:gd name="connsiteY1" fmla="*/ 161926 h 165282"/>
                <a:gd name="connsiteX2" fmla="*/ 695325 w 695325"/>
                <a:gd name="connsiteY2" fmla="*/ 0 h 165282"/>
                <a:gd name="connsiteX0" fmla="*/ 0 w 695325"/>
                <a:gd name="connsiteY0" fmla="*/ 128590 h 151235"/>
                <a:gd name="connsiteX1" fmla="*/ 109537 w 695325"/>
                <a:gd name="connsiteY1" fmla="*/ 147639 h 151235"/>
                <a:gd name="connsiteX2" fmla="*/ 695325 w 695325"/>
                <a:gd name="connsiteY2" fmla="*/ 1 h 151235"/>
                <a:gd name="connsiteX0" fmla="*/ 0 w 695325"/>
                <a:gd name="connsiteY0" fmla="*/ 128590 h 147639"/>
                <a:gd name="connsiteX1" fmla="*/ 109537 w 695325"/>
                <a:gd name="connsiteY1" fmla="*/ 147639 h 147639"/>
                <a:gd name="connsiteX2" fmla="*/ 695325 w 695325"/>
                <a:gd name="connsiteY2" fmla="*/ 1 h 147639"/>
                <a:gd name="connsiteX0" fmla="*/ 0 w 695325"/>
                <a:gd name="connsiteY0" fmla="*/ 128590 h 147639"/>
                <a:gd name="connsiteX1" fmla="*/ 109537 w 695325"/>
                <a:gd name="connsiteY1" fmla="*/ 147639 h 147639"/>
                <a:gd name="connsiteX2" fmla="*/ 695325 w 695325"/>
                <a:gd name="connsiteY2" fmla="*/ 1 h 147639"/>
                <a:gd name="connsiteX0" fmla="*/ 0 w 719138"/>
                <a:gd name="connsiteY0" fmla="*/ 114301 h 133350"/>
                <a:gd name="connsiteX1" fmla="*/ 109537 w 719138"/>
                <a:gd name="connsiteY1" fmla="*/ 133350 h 133350"/>
                <a:gd name="connsiteX2" fmla="*/ 719138 w 719138"/>
                <a:gd name="connsiteY2" fmla="*/ 0 h 133350"/>
              </a:gdLst>
              <a:ahLst/>
              <a:cxnLst>
                <a:cxn ang="0">
                  <a:pos x="connsiteX0" y="connsiteY0"/>
                </a:cxn>
                <a:cxn ang="0">
                  <a:pos x="connsiteX1" y="connsiteY1"/>
                </a:cxn>
                <a:cxn ang="0">
                  <a:pos x="connsiteX2" y="connsiteY2"/>
                </a:cxn>
              </a:cxnLst>
              <a:rect l="l" t="t" r="r" b="b"/>
              <a:pathLst>
                <a:path w="719138" h="133350">
                  <a:moveTo>
                    <a:pt x="0" y="114301"/>
                  </a:moveTo>
                  <a:lnTo>
                    <a:pt x="109537" y="133350"/>
                  </a:lnTo>
                  <a:lnTo>
                    <a:pt x="719138" y="0"/>
                  </a:lnTo>
                </a:path>
              </a:pathLst>
            </a:custGeom>
            <a:noFill/>
            <a:ln w="19050">
              <a:solidFill>
                <a:srgbClr val="0068B7"/>
              </a:solidFill>
              <a:prstDash val="sysDot"/>
              <a:tailEnd type="triangle" w="sm"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1" name="直線コネクタ 50">
              <a:extLst>
                <a:ext uri="{FF2B5EF4-FFF2-40B4-BE49-F238E27FC236}">
                  <a16:creationId xmlns:a16="http://schemas.microsoft.com/office/drawing/2014/main" id="{FB3216C3-6EA0-49C9-E100-7700DE78B199}"/>
                </a:ext>
              </a:extLst>
            </p:cNvPr>
            <p:cNvCxnSpPr>
              <a:cxnSpLocks/>
              <a:stCxn id="52" idx="2"/>
              <a:endCxn id="50" idx="0"/>
            </p:cNvCxnSpPr>
            <p:nvPr/>
          </p:nvCxnSpPr>
          <p:spPr>
            <a:xfrm flipH="1">
              <a:off x="8632576" y="4314824"/>
              <a:ext cx="180432" cy="217825"/>
            </a:xfrm>
            <a:prstGeom prst="line">
              <a:avLst/>
            </a:prstGeom>
            <a:ln w="12700">
              <a:solidFill>
                <a:srgbClr val="FF0000"/>
              </a:solidFill>
              <a:headEnd type="triangle"/>
            </a:ln>
          </p:spPr>
          <p:style>
            <a:lnRef idx="1">
              <a:schemeClr val="accent1"/>
            </a:lnRef>
            <a:fillRef idx="0">
              <a:schemeClr val="accent1"/>
            </a:fillRef>
            <a:effectRef idx="0">
              <a:schemeClr val="accent1"/>
            </a:effectRef>
            <a:fontRef idx="minor">
              <a:schemeClr val="tx1"/>
            </a:fontRef>
          </p:style>
        </p:cxnSp>
      </p:grpSp>
      <p:sp>
        <p:nvSpPr>
          <p:cNvPr id="57" name="楕円 56">
            <a:extLst>
              <a:ext uri="{FF2B5EF4-FFF2-40B4-BE49-F238E27FC236}">
                <a16:creationId xmlns:a16="http://schemas.microsoft.com/office/drawing/2014/main" id="{86E142C3-E9EC-A706-34F0-EB5CDE8D25F9}"/>
              </a:ext>
            </a:extLst>
          </p:cNvPr>
          <p:cNvSpPr/>
          <p:nvPr/>
        </p:nvSpPr>
        <p:spPr>
          <a:xfrm>
            <a:off x="15576526" y="3647220"/>
            <a:ext cx="115179" cy="115179"/>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楕円 57">
            <a:extLst>
              <a:ext uri="{FF2B5EF4-FFF2-40B4-BE49-F238E27FC236}">
                <a16:creationId xmlns:a16="http://schemas.microsoft.com/office/drawing/2014/main" id="{507CB586-42C5-60BB-F3FE-E10B3A154BBE}"/>
              </a:ext>
            </a:extLst>
          </p:cNvPr>
          <p:cNvSpPr/>
          <p:nvPr/>
        </p:nvSpPr>
        <p:spPr>
          <a:xfrm>
            <a:off x="13876905" y="3932285"/>
            <a:ext cx="115179" cy="115179"/>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楕円 58">
            <a:extLst>
              <a:ext uri="{FF2B5EF4-FFF2-40B4-BE49-F238E27FC236}">
                <a16:creationId xmlns:a16="http://schemas.microsoft.com/office/drawing/2014/main" id="{61ABFADA-F185-4E87-71DC-87F44B1136D3}"/>
              </a:ext>
            </a:extLst>
          </p:cNvPr>
          <p:cNvSpPr/>
          <p:nvPr/>
        </p:nvSpPr>
        <p:spPr>
          <a:xfrm>
            <a:off x="12779207" y="3832098"/>
            <a:ext cx="115179" cy="115179"/>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1766DD73-7195-1E38-9D27-B271AFDA4E6E}"/>
              </a:ext>
            </a:extLst>
          </p:cNvPr>
          <p:cNvSpPr txBox="1"/>
          <p:nvPr/>
        </p:nvSpPr>
        <p:spPr>
          <a:xfrm>
            <a:off x="14909389" y="3330391"/>
            <a:ext cx="1136570" cy="211203"/>
          </a:xfrm>
          <a:prstGeom prst="rect">
            <a:avLst/>
          </a:prstGeom>
          <a:solidFill>
            <a:schemeClr val="bg1"/>
          </a:solidFill>
          <a:ln>
            <a:solidFill>
              <a:schemeClr val="tx1"/>
            </a:solidFill>
          </a:ln>
        </p:spPr>
        <p:txBody>
          <a:bodyPr wrap="square" lIns="36000" tIns="36000" rIns="36000" bIns="36000" rtlCol="0" anchor="ctr" anchorCtr="0">
            <a:spAutoFit/>
          </a:bodyPr>
          <a:lstStyle/>
          <a:p>
            <a:pPr algn="ctr"/>
            <a:r>
              <a:rPr kumimoji="1" lang="ja-JP" altLang="en-US" sz="900" dirty="0">
                <a:solidFill>
                  <a:schemeClr val="tx1"/>
                </a:solidFill>
              </a:rPr>
              <a:t>万博工事出入口③</a:t>
            </a:r>
          </a:p>
        </p:txBody>
      </p:sp>
      <p:cxnSp>
        <p:nvCxnSpPr>
          <p:cNvPr id="62" name="直線コネクタ 61">
            <a:extLst>
              <a:ext uri="{FF2B5EF4-FFF2-40B4-BE49-F238E27FC236}">
                <a16:creationId xmlns:a16="http://schemas.microsoft.com/office/drawing/2014/main" id="{099A3133-01C3-6112-2AF7-DDF8B6712F71}"/>
              </a:ext>
            </a:extLst>
          </p:cNvPr>
          <p:cNvCxnSpPr>
            <a:stCxn id="58" idx="1"/>
          </p:cNvCxnSpPr>
          <p:nvPr/>
        </p:nvCxnSpPr>
        <p:spPr>
          <a:xfrm flipH="1" flipV="1">
            <a:off x="13804131" y="3687471"/>
            <a:ext cx="89642" cy="261682"/>
          </a:xfrm>
          <a:prstGeom prst="line">
            <a:avLst/>
          </a:prstGeom>
          <a:ln w="1270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E005A6C9-9EDF-45C0-ECD0-81C28A46FB2C}"/>
              </a:ext>
            </a:extLst>
          </p:cNvPr>
          <p:cNvCxnSpPr>
            <a:cxnSpLocks/>
          </p:cNvCxnSpPr>
          <p:nvPr/>
        </p:nvCxnSpPr>
        <p:spPr>
          <a:xfrm>
            <a:off x="12884376" y="3974038"/>
            <a:ext cx="102331" cy="259373"/>
          </a:xfrm>
          <a:prstGeom prst="line">
            <a:avLst/>
          </a:prstGeom>
          <a:ln w="1270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66" name="直線コネクタ 65">
            <a:extLst>
              <a:ext uri="{FF2B5EF4-FFF2-40B4-BE49-F238E27FC236}">
                <a16:creationId xmlns:a16="http://schemas.microsoft.com/office/drawing/2014/main" id="{6BC14B40-A7E9-E583-A019-C0FC474277A7}"/>
              </a:ext>
            </a:extLst>
          </p:cNvPr>
          <p:cNvCxnSpPr>
            <a:cxnSpLocks/>
          </p:cNvCxnSpPr>
          <p:nvPr/>
        </p:nvCxnSpPr>
        <p:spPr>
          <a:xfrm flipH="1" flipV="1">
            <a:off x="15481728" y="3541594"/>
            <a:ext cx="115179" cy="156287"/>
          </a:xfrm>
          <a:prstGeom prst="line">
            <a:avLst/>
          </a:prstGeom>
          <a:ln w="12700">
            <a:solidFill>
              <a:schemeClr val="tx1"/>
            </a:solidFill>
            <a:headEnd type="triangle"/>
          </a:ln>
        </p:spPr>
        <p:style>
          <a:lnRef idx="1">
            <a:schemeClr val="accent1"/>
          </a:lnRef>
          <a:fillRef idx="0">
            <a:schemeClr val="accent1"/>
          </a:fillRef>
          <a:effectRef idx="0">
            <a:schemeClr val="accent1"/>
          </a:effectRef>
          <a:fontRef idx="minor">
            <a:schemeClr val="tx1"/>
          </a:fontRef>
        </p:style>
      </p:cxnSp>
      <p:sp>
        <p:nvSpPr>
          <p:cNvPr id="67" name="フリーフォーム 79">
            <a:extLst>
              <a:ext uri="{FF2B5EF4-FFF2-40B4-BE49-F238E27FC236}">
                <a16:creationId xmlns:a16="http://schemas.microsoft.com/office/drawing/2014/main" id="{F1F3B15F-2E15-7CA8-36D4-0EDF62C9B8AA}"/>
              </a:ext>
            </a:extLst>
          </p:cNvPr>
          <p:cNvSpPr/>
          <p:nvPr/>
        </p:nvSpPr>
        <p:spPr>
          <a:xfrm rot="13685242">
            <a:off x="14852034" y="4637112"/>
            <a:ext cx="106357" cy="22468"/>
          </a:xfrm>
          <a:custGeom>
            <a:avLst/>
            <a:gdLst>
              <a:gd name="connsiteX0" fmla="*/ 0 w 42862"/>
              <a:gd name="connsiteY0" fmla="*/ 0 h 19050"/>
              <a:gd name="connsiteX1" fmla="*/ 42862 w 42862"/>
              <a:gd name="connsiteY1" fmla="*/ 19050 h 19050"/>
              <a:gd name="connsiteX0" fmla="*/ 0 w 442912"/>
              <a:gd name="connsiteY0" fmla="*/ 0 h 183356"/>
              <a:gd name="connsiteX1" fmla="*/ 442912 w 442912"/>
              <a:gd name="connsiteY1" fmla="*/ 183356 h 183356"/>
              <a:gd name="connsiteX0" fmla="*/ 0 w 477120"/>
              <a:gd name="connsiteY0" fmla="*/ 0 h 197641"/>
              <a:gd name="connsiteX1" fmla="*/ 442912 w 477120"/>
              <a:gd name="connsiteY1" fmla="*/ 183356 h 197641"/>
              <a:gd name="connsiteX2" fmla="*/ 447675 w 477120"/>
              <a:gd name="connsiteY2" fmla="*/ 185737 h 197641"/>
              <a:gd name="connsiteX0" fmla="*/ 0 w 628650"/>
              <a:gd name="connsiteY0" fmla="*/ 0 h 288130"/>
              <a:gd name="connsiteX1" fmla="*/ 442912 w 628650"/>
              <a:gd name="connsiteY1" fmla="*/ 183356 h 288130"/>
              <a:gd name="connsiteX2" fmla="*/ 628650 w 628650"/>
              <a:gd name="connsiteY2" fmla="*/ 288130 h 288130"/>
              <a:gd name="connsiteX0" fmla="*/ 0 w 628650"/>
              <a:gd name="connsiteY0" fmla="*/ 0 h 288130"/>
              <a:gd name="connsiteX1" fmla="*/ 461962 w 628650"/>
              <a:gd name="connsiteY1" fmla="*/ 204787 h 288130"/>
              <a:gd name="connsiteX2" fmla="*/ 628650 w 628650"/>
              <a:gd name="connsiteY2" fmla="*/ 288130 h 288130"/>
              <a:gd name="connsiteX0" fmla="*/ 0 w 628650"/>
              <a:gd name="connsiteY0" fmla="*/ 0 h 288130"/>
              <a:gd name="connsiteX1" fmla="*/ 100012 w 628650"/>
              <a:gd name="connsiteY1" fmla="*/ 33337 h 288130"/>
              <a:gd name="connsiteX2" fmla="*/ 628650 w 628650"/>
              <a:gd name="connsiteY2" fmla="*/ 288130 h 288130"/>
              <a:gd name="connsiteX0" fmla="*/ 0 w 695325"/>
              <a:gd name="connsiteY0" fmla="*/ 128589 h 165282"/>
              <a:gd name="connsiteX1" fmla="*/ 100012 w 695325"/>
              <a:gd name="connsiteY1" fmla="*/ 161926 h 165282"/>
              <a:gd name="connsiteX2" fmla="*/ 695325 w 695325"/>
              <a:gd name="connsiteY2" fmla="*/ 0 h 165282"/>
              <a:gd name="connsiteX0" fmla="*/ 0 w 695325"/>
              <a:gd name="connsiteY0" fmla="*/ 128590 h 151235"/>
              <a:gd name="connsiteX1" fmla="*/ 109537 w 695325"/>
              <a:gd name="connsiteY1" fmla="*/ 147639 h 151235"/>
              <a:gd name="connsiteX2" fmla="*/ 695325 w 695325"/>
              <a:gd name="connsiteY2" fmla="*/ 1 h 151235"/>
              <a:gd name="connsiteX0" fmla="*/ 0 w 695325"/>
              <a:gd name="connsiteY0" fmla="*/ 128590 h 147639"/>
              <a:gd name="connsiteX1" fmla="*/ 109537 w 695325"/>
              <a:gd name="connsiteY1" fmla="*/ 147639 h 147639"/>
              <a:gd name="connsiteX2" fmla="*/ 695325 w 695325"/>
              <a:gd name="connsiteY2" fmla="*/ 1 h 147639"/>
              <a:gd name="connsiteX0" fmla="*/ 0 w 695325"/>
              <a:gd name="connsiteY0" fmla="*/ 128590 h 147639"/>
              <a:gd name="connsiteX1" fmla="*/ 109537 w 695325"/>
              <a:gd name="connsiteY1" fmla="*/ 147639 h 147639"/>
              <a:gd name="connsiteX2" fmla="*/ 695325 w 695325"/>
              <a:gd name="connsiteY2" fmla="*/ 1 h 147639"/>
              <a:gd name="connsiteX0" fmla="*/ 0 w 719138"/>
              <a:gd name="connsiteY0" fmla="*/ 114301 h 133350"/>
              <a:gd name="connsiteX1" fmla="*/ 109537 w 719138"/>
              <a:gd name="connsiteY1" fmla="*/ 133350 h 133350"/>
              <a:gd name="connsiteX2" fmla="*/ 719138 w 719138"/>
              <a:gd name="connsiteY2" fmla="*/ 0 h 133350"/>
              <a:gd name="connsiteX0" fmla="*/ 0 w 609601"/>
              <a:gd name="connsiteY0" fmla="*/ 133350 h 133350"/>
              <a:gd name="connsiteX1" fmla="*/ 609601 w 609601"/>
              <a:gd name="connsiteY1" fmla="*/ 0 h 133350"/>
              <a:gd name="connsiteX0" fmla="*/ 0 w 102894"/>
              <a:gd name="connsiteY0" fmla="*/ 22661 h 22661"/>
              <a:gd name="connsiteX1" fmla="*/ 102894 w 102894"/>
              <a:gd name="connsiteY1" fmla="*/ 0 h 22661"/>
              <a:gd name="connsiteX0" fmla="*/ 0 w 82397"/>
              <a:gd name="connsiteY0" fmla="*/ 17407 h 17407"/>
              <a:gd name="connsiteX1" fmla="*/ 82397 w 82397"/>
              <a:gd name="connsiteY1" fmla="*/ 0 h 17407"/>
            </a:gdLst>
            <a:ahLst/>
            <a:cxnLst>
              <a:cxn ang="0">
                <a:pos x="connsiteX0" y="connsiteY0"/>
              </a:cxn>
              <a:cxn ang="0">
                <a:pos x="connsiteX1" y="connsiteY1"/>
              </a:cxn>
            </a:cxnLst>
            <a:rect l="l" t="t" r="r" b="b"/>
            <a:pathLst>
              <a:path w="82397" h="17407">
                <a:moveTo>
                  <a:pt x="0" y="17407"/>
                </a:moveTo>
                <a:lnTo>
                  <a:pt x="82397" y="0"/>
                </a:lnTo>
              </a:path>
            </a:pathLst>
          </a:custGeom>
          <a:noFill/>
          <a:ln w="19050">
            <a:solidFill>
              <a:srgbClr val="0068B7"/>
            </a:solidFill>
            <a:prstDash val="sysDot"/>
            <a:tailEnd type="triangle" w="sm"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フリーフォーム 80">
            <a:extLst>
              <a:ext uri="{FF2B5EF4-FFF2-40B4-BE49-F238E27FC236}">
                <a16:creationId xmlns:a16="http://schemas.microsoft.com/office/drawing/2014/main" id="{A5AF7DB8-2489-E207-BCCE-0FF0F14054CA}"/>
              </a:ext>
            </a:extLst>
          </p:cNvPr>
          <p:cNvSpPr/>
          <p:nvPr/>
        </p:nvSpPr>
        <p:spPr>
          <a:xfrm rot="13261064">
            <a:off x="14003419" y="4205876"/>
            <a:ext cx="106357" cy="22468"/>
          </a:xfrm>
          <a:custGeom>
            <a:avLst/>
            <a:gdLst>
              <a:gd name="connsiteX0" fmla="*/ 0 w 42862"/>
              <a:gd name="connsiteY0" fmla="*/ 0 h 19050"/>
              <a:gd name="connsiteX1" fmla="*/ 42862 w 42862"/>
              <a:gd name="connsiteY1" fmla="*/ 19050 h 19050"/>
              <a:gd name="connsiteX0" fmla="*/ 0 w 442912"/>
              <a:gd name="connsiteY0" fmla="*/ 0 h 183356"/>
              <a:gd name="connsiteX1" fmla="*/ 442912 w 442912"/>
              <a:gd name="connsiteY1" fmla="*/ 183356 h 183356"/>
              <a:gd name="connsiteX0" fmla="*/ 0 w 477120"/>
              <a:gd name="connsiteY0" fmla="*/ 0 h 197641"/>
              <a:gd name="connsiteX1" fmla="*/ 442912 w 477120"/>
              <a:gd name="connsiteY1" fmla="*/ 183356 h 197641"/>
              <a:gd name="connsiteX2" fmla="*/ 447675 w 477120"/>
              <a:gd name="connsiteY2" fmla="*/ 185737 h 197641"/>
              <a:gd name="connsiteX0" fmla="*/ 0 w 628650"/>
              <a:gd name="connsiteY0" fmla="*/ 0 h 288130"/>
              <a:gd name="connsiteX1" fmla="*/ 442912 w 628650"/>
              <a:gd name="connsiteY1" fmla="*/ 183356 h 288130"/>
              <a:gd name="connsiteX2" fmla="*/ 628650 w 628650"/>
              <a:gd name="connsiteY2" fmla="*/ 288130 h 288130"/>
              <a:gd name="connsiteX0" fmla="*/ 0 w 628650"/>
              <a:gd name="connsiteY0" fmla="*/ 0 h 288130"/>
              <a:gd name="connsiteX1" fmla="*/ 461962 w 628650"/>
              <a:gd name="connsiteY1" fmla="*/ 204787 h 288130"/>
              <a:gd name="connsiteX2" fmla="*/ 628650 w 628650"/>
              <a:gd name="connsiteY2" fmla="*/ 288130 h 288130"/>
              <a:gd name="connsiteX0" fmla="*/ 0 w 628650"/>
              <a:gd name="connsiteY0" fmla="*/ 0 h 288130"/>
              <a:gd name="connsiteX1" fmla="*/ 100012 w 628650"/>
              <a:gd name="connsiteY1" fmla="*/ 33337 h 288130"/>
              <a:gd name="connsiteX2" fmla="*/ 628650 w 628650"/>
              <a:gd name="connsiteY2" fmla="*/ 288130 h 288130"/>
              <a:gd name="connsiteX0" fmla="*/ 0 w 695325"/>
              <a:gd name="connsiteY0" fmla="*/ 128589 h 165282"/>
              <a:gd name="connsiteX1" fmla="*/ 100012 w 695325"/>
              <a:gd name="connsiteY1" fmla="*/ 161926 h 165282"/>
              <a:gd name="connsiteX2" fmla="*/ 695325 w 695325"/>
              <a:gd name="connsiteY2" fmla="*/ 0 h 165282"/>
              <a:gd name="connsiteX0" fmla="*/ 0 w 695325"/>
              <a:gd name="connsiteY0" fmla="*/ 128590 h 151235"/>
              <a:gd name="connsiteX1" fmla="*/ 109537 w 695325"/>
              <a:gd name="connsiteY1" fmla="*/ 147639 h 151235"/>
              <a:gd name="connsiteX2" fmla="*/ 695325 w 695325"/>
              <a:gd name="connsiteY2" fmla="*/ 1 h 151235"/>
              <a:gd name="connsiteX0" fmla="*/ 0 w 695325"/>
              <a:gd name="connsiteY0" fmla="*/ 128590 h 147639"/>
              <a:gd name="connsiteX1" fmla="*/ 109537 w 695325"/>
              <a:gd name="connsiteY1" fmla="*/ 147639 h 147639"/>
              <a:gd name="connsiteX2" fmla="*/ 695325 w 695325"/>
              <a:gd name="connsiteY2" fmla="*/ 1 h 147639"/>
              <a:gd name="connsiteX0" fmla="*/ 0 w 695325"/>
              <a:gd name="connsiteY0" fmla="*/ 128590 h 147639"/>
              <a:gd name="connsiteX1" fmla="*/ 109537 w 695325"/>
              <a:gd name="connsiteY1" fmla="*/ 147639 h 147639"/>
              <a:gd name="connsiteX2" fmla="*/ 695325 w 695325"/>
              <a:gd name="connsiteY2" fmla="*/ 1 h 147639"/>
              <a:gd name="connsiteX0" fmla="*/ 0 w 719138"/>
              <a:gd name="connsiteY0" fmla="*/ 114301 h 133350"/>
              <a:gd name="connsiteX1" fmla="*/ 109537 w 719138"/>
              <a:gd name="connsiteY1" fmla="*/ 133350 h 133350"/>
              <a:gd name="connsiteX2" fmla="*/ 719138 w 719138"/>
              <a:gd name="connsiteY2" fmla="*/ 0 h 133350"/>
              <a:gd name="connsiteX0" fmla="*/ 0 w 609601"/>
              <a:gd name="connsiteY0" fmla="*/ 133350 h 133350"/>
              <a:gd name="connsiteX1" fmla="*/ 609601 w 609601"/>
              <a:gd name="connsiteY1" fmla="*/ 0 h 133350"/>
              <a:gd name="connsiteX0" fmla="*/ 0 w 102894"/>
              <a:gd name="connsiteY0" fmla="*/ 22661 h 22661"/>
              <a:gd name="connsiteX1" fmla="*/ 102894 w 102894"/>
              <a:gd name="connsiteY1" fmla="*/ 0 h 22661"/>
              <a:gd name="connsiteX0" fmla="*/ 0 w 82397"/>
              <a:gd name="connsiteY0" fmla="*/ 17407 h 17407"/>
              <a:gd name="connsiteX1" fmla="*/ 82397 w 82397"/>
              <a:gd name="connsiteY1" fmla="*/ 0 h 17407"/>
            </a:gdLst>
            <a:ahLst/>
            <a:cxnLst>
              <a:cxn ang="0">
                <a:pos x="connsiteX0" y="connsiteY0"/>
              </a:cxn>
              <a:cxn ang="0">
                <a:pos x="connsiteX1" y="connsiteY1"/>
              </a:cxn>
            </a:cxnLst>
            <a:rect l="l" t="t" r="r" b="b"/>
            <a:pathLst>
              <a:path w="82397" h="17407">
                <a:moveTo>
                  <a:pt x="0" y="17407"/>
                </a:moveTo>
                <a:lnTo>
                  <a:pt x="82397" y="0"/>
                </a:lnTo>
              </a:path>
            </a:pathLst>
          </a:custGeom>
          <a:noFill/>
          <a:ln w="19050">
            <a:solidFill>
              <a:srgbClr val="0068B7"/>
            </a:solidFill>
            <a:prstDash val="sysDot"/>
            <a:tailEnd type="triangle" w="sm"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フリーフォーム 81">
            <a:extLst>
              <a:ext uri="{FF2B5EF4-FFF2-40B4-BE49-F238E27FC236}">
                <a16:creationId xmlns:a16="http://schemas.microsoft.com/office/drawing/2014/main" id="{D99ED498-FE99-15D4-1BAB-17634D25A451}"/>
              </a:ext>
            </a:extLst>
          </p:cNvPr>
          <p:cNvSpPr/>
          <p:nvPr/>
        </p:nvSpPr>
        <p:spPr>
          <a:xfrm rot="10800000">
            <a:off x="12859241" y="4001602"/>
            <a:ext cx="106357" cy="22468"/>
          </a:xfrm>
          <a:custGeom>
            <a:avLst/>
            <a:gdLst>
              <a:gd name="connsiteX0" fmla="*/ 0 w 42862"/>
              <a:gd name="connsiteY0" fmla="*/ 0 h 19050"/>
              <a:gd name="connsiteX1" fmla="*/ 42862 w 42862"/>
              <a:gd name="connsiteY1" fmla="*/ 19050 h 19050"/>
              <a:gd name="connsiteX0" fmla="*/ 0 w 442912"/>
              <a:gd name="connsiteY0" fmla="*/ 0 h 183356"/>
              <a:gd name="connsiteX1" fmla="*/ 442912 w 442912"/>
              <a:gd name="connsiteY1" fmla="*/ 183356 h 183356"/>
              <a:gd name="connsiteX0" fmla="*/ 0 w 477120"/>
              <a:gd name="connsiteY0" fmla="*/ 0 h 197641"/>
              <a:gd name="connsiteX1" fmla="*/ 442912 w 477120"/>
              <a:gd name="connsiteY1" fmla="*/ 183356 h 197641"/>
              <a:gd name="connsiteX2" fmla="*/ 447675 w 477120"/>
              <a:gd name="connsiteY2" fmla="*/ 185737 h 197641"/>
              <a:gd name="connsiteX0" fmla="*/ 0 w 628650"/>
              <a:gd name="connsiteY0" fmla="*/ 0 h 288130"/>
              <a:gd name="connsiteX1" fmla="*/ 442912 w 628650"/>
              <a:gd name="connsiteY1" fmla="*/ 183356 h 288130"/>
              <a:gd name="connsiteX2" fmla="*/ 628650 w 628650"/>
              <a:gd name="connsiteY2" fmla="*/ 288130 h 288130"/>
              <a:gd name="connsiteX0" fmla="*/ 0 w 628650"/>
              <a:gd name="connsiteY0" fmla="*/ 0 h 288130"/>
              <a:gd name="connsiteX1" fmla="*/ 461962 w 628650"/>
              <a:gd name="connsiteY1" fmla="*/ 204787 h 288130"/>
              <a:gd name="connsiteX2" fmla="*/ 628650 w 628650"/>
              <a:gd name="connsiteY2" fmla="*/ 288130 h 288130"/>
              <a:gd name="connsiteX0" fmla="*/ 0 w 628650"/>
              <a:gd name="connsiteY0" fmla="*/ 0 h 288130"/>
              <a:gd name="connsiteX1" fmla="*/ 100012 w 628650"/>
              <a:gd name="connsiteY1" fmla="*/ 33337 h 288130"/>
              <a:gd name="connsiteX2" fmla="*/ 628650 w 628650"/>
              <a:gd name="connsiteY2" fmla="*/ 288130 h 288130"/>
              <a:gd name="connsiteX0" fmla="*/ 0 w 695325"/>
              <a:gd name="connsiteY0" fmla="*/ 128589 h 165282"/>
              <a:gd name="connsiteX1" fmla="*/ 100012 w 695325"/>
              <a:gd name="connsiteY1" fmla="*/ 161926 h 165282"/>
              <a:gd name="connsiteX2" fmla="*/ 695325 w 695325"/>
              <a:gd name="connsiteY2" fmla="*/ 0 h 165282"/>
              <a:gd name="connsiteX0" fmla="*/ 0 w 695325"/>
              <a:gd name="connsiteY0" fmla="*/ 128590 h 151235"/>
              <a:gd name="connsiteX1" fmla="*/ 109537 w 695325"/>
              <a:gd name="connsiteY1" fmla="*/ 147639 h 151235"/>
              <a:gd name="connsiteX2" fmla="*/ 695325 w 695325"/>
              <a:gd name="connsiteY2" fmla="*/ 1 h 151235"/>
              <a:gd name="connsiteX0" fmla="*/ 0 w 695325"/>
              <a:gd name="connsiteY0" fmla="*/ 128590 h 147639"/>
              <a:gd name="connsiteX1" fmla="*/ 109537 w 695325"/>
              <a:gd name="connsiteY1" fmla="*/ 147639 h 147639"/>
              <a:gd name="connsiteX2" fmla="*/ 695325 w 695325"/>
              <a:gd name="connsiteY2" fmla="*/ 1 h 147639"/>
              <a:gd name="connsiteX0" fmla="*/ 0 w 695325"/>
              <a:gd name="connsiteY0" fmla="*/ 128590 h 147639"/>
              <a:gd name="connsiteX1" fmla="*/ 109537 w 695325"/>
              <a:gd name="connsiteY1" fmla="*/ 147639 h 147639"/>
              <a:gd name="connsiteX2" fmla="*/ 695325 w 695325"/>
              <a:gd name="connsiteY2" fmla="*/ 1 h 147639"/>
              <a:gd name="connsiteX0" fmla="*/ 0 w 719138"/>
              <a:gd name="connsiteY0" fmla="*/ 114301 h 133350"/>
              <a:gd name="connsiteX1" fmla="*/ 109537 w 719138"/>
              <a:gd name="connsiteY1" fmla="*/ 133350 h 133350"/>
              <a:gd name="connsiteX2" fmla="*/ 719138 w 719138"/>
              <a:gd name="connsiteY2" fmla="*/ 0 h 133350"/>
              <a:gd name="connsiteX0" fmla="*/ 0 w 609601"/>
              <a:gd name="connsiteY0" fmla="*/ 133350 h 133350"/>
              <a:gd name="connsiteX1" fmla="*/ 609601 w 609601"/>
              <a:gd name="connsiteY1" fmla="*/ 0 h 133350"/>
              <a:gd name="connsiteX0" fmla="*/ 0 w 102894"/>
              <a:gd name="connsiteY0" fmla="*/ 22661 h 22661"/>
              <a:gd name="connsiteX1" fmla="*/ 102894 w 102894"/>
              <a:gd name="connsiteY1" fmla="*/ 0 h 22661"/>
              <a:gd name="connsiteX0" fmla="*/ 0 w 82397"/>
              <a:gd name="connsiteY0" fmla="*/ 17407 h 17407"/>
              <a:gd name="connsiteX1" fmla="*/ 82397 w 82397"/>
              <a:gd name="connsiteY1" fmla="*/ 0 h 17407"/>
            </a:gdLst>
            <a:ahLst/>
            <a:cxnLst>
              <a:cxn ang="0">
                <a:pos x="connsiteX0" y="connsiteY0"/>
              </a:cxn>
              <a:cxn ang="0">
                <a:pos x="connsiteX1" y="connsiteY1"/>
              </a:cxn>
            </a:cxnLst>
            <a:rect l="l" t="t" r="r" b="b"/>
            <a:pathLst>
              <a:path w="82397" h="17407">
                <a:moveTo>
                  <a:pt x="0" y="17407"/>
                </a:moveTo>
                <a:lnTo>
                  <a:pt x="82397" y="0"/>
                </a:lnTo>
              </a:path>
            </a:pathLst>
          </a:custGeom>
          <a:noFill/>
          <a:ln w="19050">
            <a:solidFill>
              <a:srgbClr val="0068B7"/>
            </a:solidFill>
            <a:prstDash val="sysDot"/>
            <a:tailEnd type="triangle" w="sm"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フリーフォーム 82">
            <a:extLst>
              <a:ext uri="{FF2B5EF4-FFF2-40B4-BE49-F238E27FC236}">
                <a16:creationId xmlns:a16="http://schemas.microsoft.com/office/drawing/2014/main" id="{3DC2B0FE-3CC9-8358-8DE4-1557A6FC06C2}"/>
              </a:ext>
            </a:extLst>
          </p:cNvPr>
          <p:cNvSpPr/>
          <p:nvPr/>
        </p:nvSpPr>
        <p:spPr>
          <a:xfrm rot="167286">
            <a:off x="13122055" y="3906241"/>
            <a:ext cx="106357" cy="22468"/>
          </a:xfrm>
          <a:custGeom>
            <a:avLst/>
            <a:gdLst>
              <a:gd name="connsiteX0" fmla="*/ 0 w 42862"/>
              <a:gd name="connsiteY0" fmla="*/ 0 h 19050"/>
              <a:gd name="connsiteX1" fmla="*/ 42862 w 42862"/>
              <a:gd name="connsiteY1" fmla="*/ 19050 h 19050"/>
              <a:gd name="connsiteX0" fmla="*/ 0 w 442912"/>
              <a:gd name="connsiteY0" fmla="*/ 0 h 183356"/>
              <a:gd name="connsiteX1" fmla="*/ 442912 w 442912"/>
              <a:gd name="connsiteY1" fmla="*/ 183356 h 183356"/>
              <a:gd name="connsiteX0" fmla="*/ 0 w 477120"/>
              <a:gd name="connsiteY0" fmla="*/ 0 h 197641"/>
              <a:gd name="connsiteX1" fmla="*/ 442912 w 477120"/>
              <a:gd name="connsiteY1" fmla="*/ 183356 h 197641"/>
              <a:gd name="connsiteX2" fmla="*/ 447675 w 477120"/>
              <a:gd name="connsiteY2" fmla="*/ 185737 h 197641"/>
              <a:gd name="connsiteX0" fmla="*/ 0 w 628650"/>
              <a:gd name="connsiteY0" fmla="*/ 0 h 288130"/>
              <a:gd name="connsiteX1" fmla="*/ 442912 w 628650"/>
              <a:gd name="connsiteY1" fmla="*/ 183356 h 288130"/>
              <a:gd name="connsiteX2" fmla="*/ 628650 w 628650"/>
              <a:gd name="connsiteY2" fmla="*/ 288130 h 288130"/>
              <a:gd name="connsiteX0" fmla="*/ 0 w 628650"/>
              <a:gd name="connsiteY0" fmla="*/ 0 h 288130"/>
              <a:gd name="connsiteX1" fmla="*/ 461962 w 628650"/>
              <a:gd name="connsiteY1" fmla="*/ 204787 h 288130"/>
              <a:gd name="connsiteX2" fmla="*/ 628650 w 628650"/>
              <a:gd name="connsiteY2" fmla="*/ 288130 h 288130"/>
              <a:gd name="connsiteX0" fmla="*/ 0 w 628650"/>
              <a:gd name="connsiteY0" fmla="*/ 0 h 288130"/>
              <a:gd name="connsiteX1" fmla="*/ 100012 w 628650"/>
              <a:gd name="connsiteY1" fmla="*/ 33337 h 288130"/>
              <a:gd name="connsiteX2" fmla="*/ 628650 w 628650"/>
              <a:gd name="connsiteY2" fmla="*/ 288130 h 288130"/>
              <a:gd name="connsiteX0" fmla="*/ 0 w 695325"/>
              <a:gd name="connsiteY0" fmla="*/ 128589 h 165282"/>
              <a:gd name="connsiteX1" fmla="*/ 100012 w 695325"/>
              <a:gd name="connsiteY1" fmla="*/ 161926 h 165282"/>
              <a:gd name="connsiteX2" fmla="*/ 695325 w 695325"/>
              <a:gd name="connsiteY2" fmla="*/ 0 h 165282"/>
              <a:gd name="connsiteX0" fmla="*/ 0 w 695325"/>
              <a:gd name="connsiteY0" fmla="*/ 128590 h 151235"/>
              <a:gd name="connsiteX1" fmla="*/ 109537 w 695325"/>
              <a:gd name="connsiteY1" fmla="*/ 147639 h 151235"/>
              <a:gd name="connsiteX2" fmla="*/ 695325 w 695325"/>
              <a:gd name="connsiteY2" fmla="*/ 1 h 151235"/>
              <a:gd name="connsiteX0" fmla="*/ 0 w 695325"/>
              <a:gd name="connsiteY0" fmla="*/ 128590 h 147639"/>
              <a:gd name="connsiteX1" fmla="*/ 109537 w 695325"/>
              <a:gd name="connsiteY1" fmla="*/ 147639 h 147639"/>
              <a:gd name="connsiteX2" fmla="*/ 695325 w 695325"/>
              <a:gd name="connsiteY2" fmla="*/ 1 h 147639"/>
              <a:gd name="connsiteX0" fmla="*/ 0 w 695325"/>
              <a:gd name="connsiteY0" fmla="*/ 128590 h 147639"/>
              <a:gd name="connsiteX1" fmla="*/ 109537 w 695325"/>
              <a:gd name="connsiteY1" fmla="*/ 147639 h 147639"/>
              <a:gd name="connsiteX2" fmla="*/ 695325 w 695325"/>
              <a:gd name="connsiteY2" fmla="*/ 1 h 147639"/>
              <a:gd name="connsiteX0" fmla="*/ 0 w 719138"/>
              <a:gd name="connsiteY0" fmla="*/ 114301 h 133350"/>
              <a:gd name="connsiteX1" fmla="*/ 109537 w 719138"/>
              <a:gd name="connsiteY1" fmla="*/ 133350 h 133350"/>
              <a:gd name="connsiteX2" fmla="*/ 719138 w 719138"/>
              <a:gd name="connsiteY2" fmla="*/ 0 h 133350"/>
              <a:gd name="connsiteX0" fmla="*/ 0 w 609601"/>
              <a:gd name="connsiteY0" fmla="*/ 133350 h 133350"/>
              <a:gd name="connsiteX1" fmla="*/ 609601 w 609601"/>
              <a:gd name="connsiteY1" fmla="*/ 0 h 133350"/>
              <a:gd name="connsiteX0" fmla="*/ 0 w 102894"/>
              <a:gd name="connsiteY0" fmla="*/ 22661 h 22661"/>
              <a:gd name="connsiteX1" fmla="*/ 102894 w 102894"/>
              <a:gd name="connsiteY1" fmla="*/ 0 h 22661"/>
              <a:gd name="connsiteX0" fmla="*/ 0 w 82397"/>
              <a:gd name="connsiteY0" fmla="*/ 17407 h 17407"/>
              <a:gd name="connsiteX1" fmla="*/ 82397 w 82397"/>
              <a:gd name="connsiteY1" fmla="*/ 0 h 17407"/>
            </a:gdLst>
            <a:ahLst/>
            <a:cxnLst>
              <a:cxn ang="0">
                <a:pos x="connsiteX0" y="connsiteY0"/>
              </a:cxn>
              <a:cxn ang="0">
                <a:pos x="connsiteX1" y="connsiteY1"/>
              </a:cxn>
            </a:cxnLst>
            <a:rect l="l" t="t" r="r" b="b"/>
            <a:pathLst>
              <a:path w="82397" h="17407">
                <a:moveTo>
                  <a:pt x="0" y="17407"/>
                </a:moveTo>
                <a:lnTo>
                  <a:pt x="82397" y="0"/>
                </a:lnTo>
              </a:path>
            </a:pathLst>
          </a:custGeom>
          <a:noFill/>
          <a:ln w="19050">
            <a:solidFill>
              <a:srgbClr val="0068B7"/>
            </a:solidFill>
            <a:prstDash val="sysDot"/>
            <a:tailEnd type="triangle" w="sm"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フリーフォーム 83">
            <a:extLst>
              <a:ext uri="{FF2B5EF4-FFF2-40B4-BE49-F238E27FC236}">
                <a16:creationId xmlns:a16="http://schemas.microsoft.com/office/drawing/2014/main" id="{E414E6AC-3CCD-F117-1F05-EFEC44F3292C}"/>
              </a:ext>
            </a:extLst>
          </p:cNvPr>
          <p:cNvSpPr/>
          <p:nvPr/>
        </p:nvSpPr>
        <p:spPr>
          <a:xfrm rot="2059758">
            <a:off x="14330453" y="4282544"/>
            <a:ext cx="106357" cy="22468"/>
          </a:xfrm>
          <a:custGeom>
            <a:avLst/>
            <a:gdLst>
              <a:gd name="connsiteX0" fmla="*/ 0 w 42862"/>
              <a:gd name="connsiteY0" fmla="*/ 0 h 19050"/>
              <a:gd name="connsiteX1" fmla="*/ 42862 w 42862"/>
              <a:gd name="connsiteY1" fmla="*/ 19050 h 19050"/>
              <a:gd name="connsiteX0" fmla="*/ 0 w 442912"/>
              <a:gd name="connsiteY0" fmla="*/ 0 h 183356"/>
              <a:gd name="connsiteX1" fmla="*/ 442912 w 442912"/>
              <a:gd name="connsiteY1" fmla="*/ 183356 h 183356"/>
              <a:gd name="connsiteX0" fmla="*/ 0 w 477120"/>
              <a:gd name="connsiteY0" fmla="*/ 0 h 197641"/>
              <a:gd name="connsiteX1" fmla="*/ 442912 w 477120"/>
              <a:gd name="connsiteY1" fmla="*/ 183356 h 197641"/>
              <a:gd name="connsiteX2" fmla="*/ 447675 w 477120"/>
              <a:gd name="connsiteY2" fmla="*/ 185737 h 197641"/>
              <a:gd name="connsiteX0" fmla="*/ 0 w 628650"/>
              <a:gd name="connsiteY0" fmla="*/ 0 h 288130"/>
              <a:gd name="connsiteX1" fmla="*/ 442912 w 628650"/>
              <a:gd name="connsiteY1" fmla="*/ 183356 h 288130"/>
              <a:gd name="connsiteX2" fmla="*/ 628650 w 628650"/>
              <a:gd name="connsiteY2" fmla="*/ 288130 h 288130"/>
              <a:gd name="connsiteX0" fmla="*/ 0 w 628650"/>
              <a:gd name="connsiteY0" fmla="*/ 0 h 288130"/>
              <a:gd name="connsiteX1" fmla="*/ 461962 w 628650"/>
              <a:gd name="connsiteY1" fmla="*/ 204787 h 288130"/>
              <a:gd name="connsiteX2" fmla="*/ 628650 w 628650"/>
              <a:gd name="connsiteY2" fmla="*/ 288130 h 288130"/>
              <a:gd name="connsiteX0" fmla="*/ 0 w 628650"/>
              <a:gd name="connsiteY0" fmla="*/ 0 h 288130"/>
              <a:gd name="connsiteX1" fmla="*/ 100012 w 628650"/>
              <a:gd name="connsiteY1" fmla="*/ 33337 h 288130"/>
              <a:gd name="connsiteX2" fmla="*/ 628650 w 628650"/>
              <a:gd name="connsiteY2" fmla="*/ 288130 h 288130"/>
              <a:gd name="connsiteX0" fmla="*/ 0 w 695325"/>
              <a:gd name="connsiteY0" fmla="*/ 128589 h 165282"/>
              <a:gd name="connsiteX1" fmla="*/ 100012 w 695325"/>
              <a:gd name="connsiteY1" fmla="*/ 161926 h 165282"/>
              <a:gd name="connsiteX2" fmla="*/ 695325 w 695325"/>
              <a:gd name="connsiteY2" fmla="*/ 0 h 165282"/>
              <a:gd name="connsiteX0" fmla="*/ 0 w 695325"/>
              <a:gd name="connsiteY0" fmla="*/ 128590 h 151235"/>
              <a:gd name="connsiteX1" fmla="*/ 109537 w 695325"/>
              <a:gd name="connsiteY1" fmla="*/ 147639 h 151235"/>
              <a:gd name="connsiteX2" fmla="*/ 695325 w 695325"/>
              <a:gd name="connsiteY2" fmla="*/ 1 h 151235"/>
              <a:gd name="connsiteX0" fmla="*/ 0 w 695325"/>
              <a:gd name="connsiteY0" fmla="*/ 128590 h 147639"/>
              <a:gd name="connsiteX1" fmla="*/ 109537 w 695325"/>
              <a:gd name="connsiteY1" fmla="*/ 147639 h 147639"/>
              <a:gd name="connsiteX2" fmla="*/ 695325 w 695325"/>
              <a:gd name="connsiteY2" fmla="*/ 1 h 147639"/>
              <a:gd name="connsiteX0" fmla="*/ 0 w 695325"/>
              <a:gd name="connsiteY0" fmla="*/ 128590 h 147639"/>
              <a:gd name="connsiteX1" fmla="*/ 109537 w 695325"/>
              <a:gd name="connsiteY1" fmla="*/ 147639 h 147639"/>
              <a:gd name="connsiteX2" fmla="*/ 695325 w 695325"/>
              <a:gd name="connsiteY2" fmla="*/ 1 h 147639"/>
              <a:gd name="connsiteX0" fmla="*/ 0 w 719138"/>
              <a:gd name="connsiteY0" fmla="*/ 114301 h 133350"/>
              <a:gd name="connsiteX1" fmla="*/ 109537 w 719138"/>
              <a:gd name="connsiteY1" fmla="*/ 133350 h 133350"/>
              <a:gd name="connsiteX2" fmla="*/ 719138 w 719138"/>
              <a:gd name="connsiteY2" fmla="*/ 0 h 133350"/>
              <a:gd name="connsiteX0" fmla="*/ 0 w 609601"/>
              <a:gd name="connsiteY0" fmla="*/ 133350 h 133350"/>
              <a:gd name="connsiteX1" fmla="*/ 609601 w 609601"/>
              <a:gd name="connsiteY1" fmla="*/ 0 h 133350"/>
              <a:gd name="connsiteX0" fmla="*/ 0 w 102894"/>
              <a:gd name="connsiteY0" fmla="*/ 22661 h 22661"/>
              <a:gd name="connsiteX1" fmla="*/ 102894 w 102894"/>
              <a:gd name="connsiteY1" fmla="*/ 0 h 22661"/>
              <a:gd name="connsiteX0" fmla="*/ 0 w 82397"/>
              <a:gd name="connsiteY0" fmla="*/ 17407 h 17407"/>
              <a:gd name="connsiteX1" fmla="*/ 82397 w 82397"/>
              <a:gd name="connsiteY1" fmla="*/ 0 h 17407"/>
            </a:gdLst>
            <a:ahLst/>
            <a:cxnLst>
              <a:cxn ang="0">
                <a:pos x="connsiteX0" y="connsiteY0"/>
              </a:cxn>
              <a:cxn ang="0">
                <a:pos x="connsiteX1" y="connsiteY1"/>
              </a:cxn>
            </a:cxnLst>
            <a:rect l="l" t="t" r="r" b="b"/>
            <a:pathLst>
              <a:path w="82397" h="17407">
                <a:moveTo>
                  <a:pt x="0" y="17407"/>
                </a:moveTo>
                <a:lnTo>
                  <a:pt x="82397" y="0"/>
                </a:lnTo>
              </a:path>
            </a:pathLst>
          </a:custGeom>
          <a:noFill/>
          <a:ln w="19050">
            <a:solidFill>
              <a:srgbClr val="3333FF"/>
            </a:solidFill>
            <a:prstDash val="sysDot"/>
            <a:tailEnd type="triangle" w="sm"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テキスト ボックス 71">
            <a:extLst>
              <a:ext uri="{FF2B5EF4-FFF2-40B4-BE49-F238E27FC236}">
                <a16:creationId xmlns:a16="http://schemas.microsoft.com/office/drawing/2014/main" id="{69FB591D-A758-5A44-CF92-1301D771A2C3}"/>
              </a:ext>
            </a:extLst>
          </p:cNvPr>
          <p:cNvSpPr txBox="1"/>
          <p:nvPr/>
        </p:nvSpPr>
        <p:spPr>
          <a:xfrm>
            <a:off x="12773186" y="4192426"/>
            <a:ext cx="1068751" cy="211203"/>
          </a:xfrm>
          <a:prstGeom prst="rect">
            <a:avLst/>
          </a:prstGeom>
          <a:solidFill>
            <a:schemeClr val="bg1"/>
          </a:solidFill>
          <a:ln>
            <a:solidFill>
              <a:schemeClr val="tx1"/>
            </a:solidFill>
          </a:ln>
        </p:spPr>
        <p:txBody>
          <a:bodyPr wrap="square" lIns="36000" tIns="36000" rIns="36000" bIns="36000" rtlCol="0" anchor="ctr" anchorCtr="0">
            <a:spAutoFit/>
          </a:bodyPr>
          <a:lstStyle/>
          <a:p>
            <a:pPr algn="ctr"/>
            <a:r>
              <a:rPr kumimoji="1" lang="ja-JP" altLang="en-US" sz="900" dirty="0">
                <a:solidFill>
                  <a:schemeClr val="tx1"/>
                </a:solidFill>
              </a:rPr>
              <a:t>万博工事出入口①</a:t>
            </a:r>
          </a:p>
        </p:txBody>
      </p:sp>
      <p:sp>
        <p:nvSpPr>
          <p:cNvPr id="73" name="フリーフォーム 86">
            <a:extLst>
              <a:ext uri="{FF2B5EF4-FFF2-40B4-BE49-F238E27FC236}">
                <a16:creationId xmlns:a16="http://schemas.microsoft.com/office/drawing/2014/main" id="{3B528DC0-CAF6-BFBA-12BF-3ADAE1FA5AC1}"/>
              </a:ext>
            </a:extLst>
          </p:cNvPr>
          <p:cNvSpPr/>
          <p:nvPr/>
        </p:nvSpPr>
        <p:spPr>
          <a:xfrm rot="12197797">
            <a:off x="15746979" y="3724080"/>
            <a:ext cx="597960" cy="173984"/>
          </a:xfrm>
          <a:custGeom>
            <a:avLst/>
            <a:gdLst>
              <a:gd name="connsiteX0" fmla="*/ 0 w 42862"/>
              <a:gd name="connsiteY0" fmla="*/ 0 h 19050"/>
              <a:gd name="connsiteX1" fmla="*/ 42862 w 42862"/>
              <a:gd name="connsiteY1" fmla="*/ 19050 h 19050"/>
              <a:gd name="connsiteX0" fmla="*/ 0 w 442912"/>
              <a:gd name="connsiteY0" fmla="*/ 0 h 183356"/>
              <a:gd name="connsiteX1" fmla="*/ 442912 w 442912"/>
              <a:gd name="connsiteY1" fmla="*/ 183356 h 183356"/>
              <a:gd name="connsiteX0" fmla="*/ 0 w 477120"/>
              <a:gd name="connsiteY0" fmla="*/ 0 h 197641"/>
              <a:gd name="connsiteX1" fmla="*/ 442912 w 477120"/>
              <a:gd name="connsiteY1" fmla="*/ 183356 h 197641"/>
              <a:gd name="connsiteX2" fmla="*/ 447675 w 477120"/>
              <a:gd name="connsiteY2" fmla="*/ 185737 h 197641"/>
              <a:gd name="connsiteX0" fmla="*/ 0 w 628650"/>
              <a:gd name="connsiteY0" fmla="*/ 0 h 288130"/>
              <a:gd name="connsiteX1" fmla="*/ 442912 w 628650"/>
              <a:gd name="connsiteY1" fmla="*/ 183356 h 288130"/>
              <a:gd name="connsiteX2" fmla="*/ 628650 w 628650"/>
              <a:gd name="connsiteY2" fmla="*/ 288130 h 288130"/>
              <a:gd name="connsiteX0" fmla="*/ 0 w 628650"/>
              <a:gd name="connsiteY0" fmla="*/ 0 h 288130"/>
              <a:gd name="connsiteX1" fmla="*/ 461962 w 628650"/>
              <a:gd name="connsiteY1" fmla="*/ 204787 h 288130"/>
              <a:gd name="connsiteX2" fmla="*/ 628650 w 628650"/>
              <a:gd name="connsiteY2" fmla="*/ 288130 h 288130"/>
              <a:gd name="connsiteX0" fmla="*/ 0 w 628650"/>
              <a:gd name="connsiteY0" fmla="*/ 0 h 288130"/>
              <a:gd name="connsiteX1" fmla="*/ 100012 w 628650"/>
              <a:gd name="connsiteY1" fmla="*/ 33337 h 288130"/>
              <a:gd name="connsiteX2" fmla="*/ 628650 w 628650"/>
              <a:gd name="connsiteY2" fmla="*/ 288130 h 288130"/>
              <a:gd name="connsiteX0" fmla="*/ 0 w 695325"/>
              <a:gd name="connsiteY0" fmla="*/ 128589 h 165282"/>
              <a:gd name="connsiteX1" fmla="*/ 100012 w 695325"/>
              <a:gd name="connsiteY1" fmla="*/ 161926 h 165282"/>
              <a:gd name="connsiteX2" fmla="*/ 695325 w 695325"/>
              <a:gd name="connsiteY2" fmla="*/ 0 h 165282"/>
              <a:gd name="connsiteX0" fmla="*/ 0 w 695325"/>
              <a:gd name="connsiteY0" fmla="*/ 128590 h 151235"/>
              <a:gd name="connsiteX1" fmla="*/ 109537 w 695325"/>
              <a:gd name="connsiteY1" fmla="*/ 147639 h 151235"/>
              <a:gd name="connsiteX2" fmla="*/ 695325 w 695325"/>
              <a:gd name="connsiteY2" fmla="*/ 1 h 151235"/>
              <a:gd name="connsiteX0" fmla="*/ 0 w 695325"/>
              <a:gd name="connsiteY0" fmla="*/ 128590 h 147639"/>
              <a:gd name="connsiteX1" fmla="*/ 109537 w 695325"/>
              <a:gd name="connsiteY1" fmla="*/ 147639 h 147639"/>
              <a:gd name="connsiteX2" fmla="*/ 695325 w 695325"/>
              <a:gd name="connsiteY2" fmla="*/ 1 h 147639"/>
              <a:gd name="connsiteX0" fmla="*/ 0 w 695325"/>
              <a:gd name="connsiteY0" fmla="*/ 128590 h 147639"/>
              <a:gd name="connsiteX1" fmla="*/ 109537 w 695325"/>
              <a:gd name="connsiteY1" fmla="*/ 147639 h 147639"/>
              <a:gd name="connsiteX2" fmla="*/ 695325 w 695325"/>
              <a:gd name="connsiteY2" fmla="*/ 1 h 147639"/>
              <a:gd name="connsiteX0" fmla="*/ 0 w 719138"/>
              <a:gd name="connsiteY0" fmla="*/ 114301 h 133350"/>
              <a:gd name="connsiteX1" fmla="*/ 109537 w 719138"/>
              <a:gd name="connsiteY1" fmla="*/ 133350 h 133350"/>
              <a:gd name="connsiteX2" fmla="*/ 719138 w 719138"/>
              <a:gd name="connsiteY2" fmla="*/ 0 h 133350"/>
              <a:gd name="connsiteX0" fmla="*/ 0 w 609601"/>
              <a:gd name="connsiteY0" fmla="*/ 133350 h 133350"/>
              <a:gd name="connsiteX1" fmla="*/ 609601 w 609601"/>
              <a:gd name="connsiteY1" fmla="*/ 0 h 133350"/>
              <a:gd name="connsiteX0" fmla="*/ 0 w 192674"/>
              <a:gd name="connsiteY0" fmla="*/ 37420 h 37420"/>
              <a:gd name="connsiteX1" fmla="*/ 192674 w 192674"/>
              <a:gd name="connsiteY1" fmla="*/ 0 h 37420"/>
              <a:gd name="connsiteX0" fmla="*/ 0 w 192674"/>
              <a:gd name="connsiteY0" fmla="*/ 37420 h 37471"/>
              <a:gd name="connsiteX1" fmla="*/ 1520 w 192674"/>
              <a:gd name="connsiteY1" fmla="*/ 37471 h 37471"/>
              <a:gd name="connsiteX2" fmla="*/ 192674 w 192674"/>
              <a:gd name="connsiteY2" fmla="*/ 0 h 37471"/>
              <a:gd name="connsiteX0" fmla="*/ 0 w 192674"/>
              <a:gd name="connsiteY0" fmla="*/ 37420 h 37420"/>
              <a:gd name="connsiteX1" fmla="*/ 39987 w 192674"/>
              <a:gd name="connsiteY1" fmla="*/ 29761 h 37420"/>
              <a:gd name="connsiteX2" fmla="*/ 192674 w 192674"/>
              <a:gd name="connsiteY2" fmla="*/ 0 h 37420"/>
            </a:gdLst>
            <a:ahLst/>
            <a:cxnLst>
              <a:cxn ang="0">
                <a:pos x="connsiteX0" y="connsiteY0"/>
              </a:cxn>
              <a:cxn ang="0">
                <a:pos x="connsiteX1" y="connsiteY1"/>
              </a:cxn>
              <a:cxn ang="0">
                <a:pos x="connsiteX2" y="connsiteY2"/>
              </a:cxn>
            </a:cxnLst>
            <a:rect l="l" t="t" r="r" b="b"/>
            <a:pathLst>
              <a:path w="192674" h="37420">
                <a:moveTo>
                  <a:pt x="0" y="37420"/>
                </a:moveTo>
                <a:lnTo>
                  <a:pt x="39987" y="29761"/>
                </a:lnTo>
                <a:lnTo>
                  <a:pt x="192674" y="0"/>
                </a:lnTo>
              </a:path>
            </a:pathLst>
          </a:custGeom>
          <a:noFill/>
          <a:ln w="19050">
            <a:solidFill>
              <a:srgbClr val="3333FF"/>
            </a:solidFill>
            <a:prstDash val="sysDot"/>
            <a:tailEnd type="triangle" w="sm"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フリーフォーム 87">
            <a:extLst>
              <a:ext uri="{FF2B5EF4-FFF2-40B4-BE49-F238E27FC236}">
                <a16:creationId xmlns:a16="http://schemas.microsoft.com/office/drawing/2014/main" id="{483B2F61-D6C8-D881-DBEC-DEFC8DB0C13B}"/>
              </a:ext>
            </a:extLst>
          </p:cNvPr>
          <p:cNvSpPr/>
          <p:nvPr/>
        </p:nvSpPr>
        <p:spPr>
          <a:xfrm>
            <a:off x="16045959" y="4233411"/>
            <a:ext cx="279345" cy="47244"/>
          </a:xfrm>
          <a:custGeom>
            <a:avLst/>
            <a:gdLst>
              <a:gd name="connsiteX0" fmla="*/ 0 w 42862"/>
              <a:gd name="connsiteY0" fmla="*/ 0 h 19050"/>
              <a:gd name="connsiteX1" fmla="*/ 42862 w 42862"/>
              <a:gd name="connsiteY1" fmla="*/ 19050 h 19050"/>
              <a:gd name="connsiteX0" fmla="*/ 0 w 442912"/>
              <a:gd name="connsiteY0" fmla="*/ 0 h 183356"/>
              <a:gd name="connsiteX1" fmla="*/ 442912 w 442912"/>
              <a:gd name="connsiteY1" fmla="*/ 183356 h 183356"/>
              <a:gd name="connsiteX0" fmla="*/ 0 w 477120"/>
              <a:gd name="connsiteY0" fmla="*/ 0 h 197641"/>
              <a:gd name="connsiteX1" fmla="*/ 442912 w 477120"/>
              <a:gd name="connsiteY1" fmla="*/ 183356 h 197641"/>
              <a:gd name="connsiteX2" fmla="*/ 447675 w 477120"/>
              <a:gd name="connsiteY2" fmla="*/ 185737 h 197641"/>
              <a:gd name="connsiteX0" fmla="*/ 0 w 628650"/>
              <a:gd name="connsiteY0" fmla="*/ 0 h 288130"/>
              <a:gd name="connsiteX1" fmla="*/ 442912 w 628650"/>
              <a:gd name="connsiteY1" fmla="*/ 183356 h 288130"/>
              <a:gd name="connsiteX2" fmla="*/ 628650 w 628650"/>
              <a:gd name="connsiteY2" fmla="*/ 288130 h 288130"/>
              <a:gd name="connsiteX0" fmla="*/ 0 w 628650"/>
              <a:gd name="connsiteY0" fmla="*/ 0 h 288130"/>
              <a:gd name="connsiteX1" fmla="*/ 461962 w 628650"/>
              <a:gd name="connsiteY1" fmla="*/ 204787 h 288130"/>
              <a:gd name="connsiteX2" fmla="*/ 628650 w 628650"/>
              <a:gd name="connsiteY2" fmla="*/ 288130 h 288130"/>
              <a:gd name="connsiteX0" fmla="*/ 0 w 628650"/>
              <a:gd name="connsiteY0" fmla="*/ 0 h 288130"/>
              <a:gd name="connsiteX1" fmla="*/ 100012 w 628650"/>
              <a:gd name="connsiteY1" fmla="*/ 33337 h 288130"/>
              <a:gd name="connsiteX2" fmla="*/ 628650 w 628650"/>
              <a:gd name="connsiteY2" fmla="*/ 288130 h 288130"/>
              <a:gd name="connsiteX0" fmla="*/ 0 w 695325"/>
              <a:gd name="connsiteY0" fmla="*/ 128589 h 165282"/>
              <a:gd name="connsiteX1" fmla="*/ 100012 w 695325"/>
              <a:gd name="connsiteY1" fmla="*/ 161926 h 165282"/>
              <a:gd name="connsiteX2" fmla="*/ 695325 w 695325"/>
              <a:gd name="connsiteY2" fmla="*/ 0 h 165282"/>
              <a:gd name="connsiteX0" fmla="*/ 0 w 695325"/>
              <a:gd name="connsiteY0" fmla="*/ 128590 h 151235"/>
              <a:gd name="connsiteX1" fmla="*/ 109537 w 695325"/>
              <a:gd name="connsiteY1" fmla="*/ 147639 h 151235"/>
              <a:gd name="connsiteX2" fmla="*/ 695325 w 695325"/>
              <a:gd name="connsiteY2" fmla="*/ 1 h 151235"/>
              <a:gd name="connsiteX0" fmla="*/ 0 w 695325"/>
              <a:gd name="connsiteY0" fmla="*/ 128590 h 147639"/>
              <a:gd name="connsiteX1" fmla="*/ 109537 w 695325"/>
              <a:gd name="connsiteY1" fmla="*/ 147639 h 147639"/>
              <a:gd name="connsiteX2" fmla="*/ 695325 w 695325"/>
              <a:gd name="connsiteY2" fmla="*/ 1 h 147639"/>
              <a:gd name="connsiteX0" fmla="*/ 0 w 695325"/>
              <a:gd name="connsiteY0" fmla="*/ 128590 h 147639"/>
              <a:gd name="connsiteX1" fmla="*/ 109537 w 695325"/>
              <a:gd name="connsiteY1" fmla="*/ 147639 h 147639"/>
              <a:gd name="connsiteX2" fmla="*/ 695325 w 695325"/>
              <a:gd name="connsiteY2" fmla="*/ 1 h 147639"/>
              <a:gd name="connsiteX0" fmla="*/ 0 w 719138"/>
              <a:gd name="connsiteY0" fmla="*/ 114301 h 133350"/>
              <a:gd name="connsiteX1" fmla="*/ 109537 w 719138"/>
              <a:gd name="connsiteY1" fmla="*/ 133350 h 133350"/>
              <a:gd name="connsiteX2" fmla="*/ 719138 w 719138"/>
              <a:gd name="connsiteY2" fmla="*/ 0 h 133350"/>
              <a:gd name="connsiteX0" fmla="*/ 0 w 609601"/>
              <a:gd name="connsiteY0" fmla="*/ 133350 h 133350"/>
              <a:gd name="connsiteX1" fmla="*/ 609601 w 609601"/>
              <a:gd name="connsiteY1" fmla="*/ 0 h 133350"/>
              <a:gd name="connsiteX0" fmla="*/ 0 w 192674"/>
              <a:gd name="connsiteY0" fmla="*/ 37420 h 37420"/>
              <a:gd name="connsiteX1" fmla="*/ 192674 w 192674"/>
              <a:gd name="connsiteY1" fmla="*/ 0 h 37420"/>
            </a:gdLst>
            <a:ahLst/>
            <a:cxnLst>
              <a:cxn ang="0">
                <a:pos x="connsiteX0" y="connsiteY0"/>
              </a:cxn>
              <a:cxn ang="0">
                <a:pos x="connsiteX1" y="connsiteY1"/>
              </a:cxn>
            </a:cxnLst>
            <a:rect l="l" t="t" r="r" b="b"/>
            <a:pathLst>
              <a:path w="192674" h="37420">
                <a:moveTo>
                  <a:pt x="0" y="37420"/>
                </a:moveTo>
                <a:lnTo>
                  <a:pt x="192674" y="0"/>
                </a:lnTo>
              </a:path>
            </a:pathLst>
          </a:custGeom>
          <a:noFill/>
          <a:ln w="19050">
            <a:solidFill>
              <a:srgbClr val="3333FF"/>
            </a:solidFill>
            <a:prstDash val="sysDot"/>
            <a:tailEnd type="triangle" w="sm"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テキスト ボックス 74">
            <a:extLst>
              <a:ext uri="{FF2B5EF4-FFF2-40B4-BE49-F238E27FC236}">
                <a16:creationId xmlns:a16="http://schemas.microsoft.com/office/drawing/2014/main" id="{E5711BA1-CC07-735E-F1F6-B3BD9DD1A3B4}"/>
              </a:ext>
            </a:extLst>
          </p:cNvPr>
          <p:cNvSpPr txBox="1"/>
          <p:nvPr/>
        </p:nvSpPr>
        <p:spPr>
          <a:xfrm>
            <a:off x="13077598" y="4647207"/>
            <a:ext cx="898239" cy="349702"/>
          </a:xfrm>
          <a:prstGeom prst="rect">
            <a:avLst/>
          </a:prstGeom>
          <a:solidFill>
            <a:schemeClr val="bg1"/>
          </a:solidFill>
          <a:ln>
            <a:solidFill>
              <a:srgbClr val="3333FF"/>
            </a:solidFill>
          </a:ln>
        </p:spPr>
        <p:txBody>
          <a:bodyPr wrap="square" lIns="36000" tIns="36000" rIns="36000" bIns="36000" rtlCol="0">
            <a:spAutoFit/>
          </a:bodyPr>
          <a:lstStyle/>
          <a:p>
            <a:r>
              <a:rPr kumimoji="1" lang="ja-JP" altLang="en-US" sz="900" dirty="0">
                <a:solidFill>
                  <a:srgbClr val="3333FF"/>
                </a:solidFill>
                <a:latin typeface="ＭＳ Ｐゴシック" panose="020B0600070205080204" pitchFamily="50" charset="-128"/>
                <a:ea typeface="ＭＳ Ｐゴシック" panose="020B0600070205080204" pitchFamily="50" charset="-128"/>
              </a:rPr>
              <a:t>北ルートからの</a:t>
            </a:r>
            <a:endParaRPr kumimoji="1" lang="en-US" altLang="ja-JP" sz="900" dirty="0">
              <a:solidFill>
                <a:srgbClr val="3333FF"/>
              </a:solidFill>
              <a:latin typeface="ＭＳ Ｐゴシック" panose="020B0600070205080204" pitchFamily="50" charset="-128"/>
              <a:ea typeface="ＭＳ Ｐゴシック" panose="020B0600070205080204" pitchFamily="50" charset="-128"/>
            </a:endParaRPr>
          </a:p>
          <a:p>
            <a:r>
              <a:rPr kumimoji="1" lang="ja-JP" altLang="en-US" sz="900" dirty="0">
                <a:solidFill>
                  <a:srgbClr val="3333FF"/>
                </a:solidFill>
                <a:latin typeface="ＭＳ Ｐゴシック" panose="020B0600070205080204" pitchFamily="50" charset="-128"/>
                <a:ea typeface="ＭＳ Ｐゴシック" panose="020B0600070205080204" pitchFamily="50" charset="-128"/>
              </a:rPr>
              <a:t>工事車両の動線</a:t>
            </a:r>
            <a:endParaRPr kumimoji="1" lang="en-US" altLang="ja-JP" sz="900" dirty="0">
              <a:solidFill>
                <a:srgbClr val="3333FF"/>
              </a:solidFill>
              <a:latin typeface="ＭＳ Ｐゴシック" panose="020B0600070205080204" pitchFamily="50" charset="-128"/>
              <a:ea typeface="ＭＳ Ｐゴシック" panose="020B0600070205080204" pitchFamily="50" charset="-128"/>
            </a:endParaRPr>
          </a:p>
        </p:txBody>
      </p:sp>
      <p:cxnSp>
        <p:nvCxnSpPr>
          <p:cNvPr id="76" name="直線コネクタ 75">
            <a:extLst>
              <a:ext uri="{FF2B5EF4-FFF2-40B4-BE49-F238E27FC236}">
                <a16:creationId xmlns:a16="http://schemas.microsoft.com/office/drawing/2014/main" id="{CCC74857-7D95-205B-6FC1-3714747726D9}"/>
              </a:ext>
            </a:extLst>
          </p:cNvPr>
          <p:cNvCxnSpPr>
            <a:cxnSpLocks/>
          </p:cNvCxnSpPr>
          <p:nvPr/>
        </p:nvCxnSpPr>
        <p:spPr>
          <a:xfrm flipH="1">
            <a:off x="13895719" y="4259067"/>
            <a:ext cx="343586" cy="393573"/>
          </a:xfrm>
          <a:prstGeom prst="line">
            <a:avLst/>
          </a:prstGeom>
          <a:ln w="12700">
            <a:solidFill>
              <a:srgbClr val="3333FF"/>
            </a:solidFill>
            <a:headEnd type="triangle"/>
          </a:ln>
        </p:spPr>
        <p:style>
          <a:lnRef idx="1">
            <a:schemeClr val="accent1"/>
          </a:lnRef>
          <a:fillRef idx="0">
            <a:schemeClr val="accent1"/>
          </a:fillRef>
          <a:effectRef idx="0">
            <a:schemeClr val="accent1"/>
          </a:effectRef>
          <a:fontRef idx="minor">
            <a:schemeClr val="tx1"/>
          </a:fontRef>
        </p:style>
      </p:cxnSp>
      <p:pic>
        <p:nvPicPr>
          <p:cNvPr id="86" name="図 85">
            <a:extLst>
              <a:ext uri="{FF2B5EF4-FFF2-40B4-BE49-F238E27FC236}">
                <a16:creationId xmlns:a16="http://schemas.microsoft.com/office/drawing/2014/main" id="{B58090BC-E41F-3FC9-F026-4D70F298A3E7}"/>
              </a:ext>
            </a:extLst>
          </p:cNvPr>
          <p:cNvPicPr>
            <a:picLocks noChangeAspect="1"/>
          </p:cNvPicPr>
          <p:nvPr/>
        </p:nvPicPr>
        <p:blipFill rotWithShape="1">
          <a:blip r:embed="rId6"/>
          <a:srcRect l="65688"/>
          <a:stretch/>
        </p:blipFill>
        <p:spPr>
          <a:xfrm>
            <a:off x="12848512" y="5819886"/>
            <a:ext cx="2287143" cy="2412121"/>
          </a:xfrm>
          <a:prstGeom prst="rect">
            <a:avLst/>
          </a:prstGeom>
        </p:spPr>
      </p:pic>
      <p:sp>
        <p:nvSpPr>
          <p:cNvPr id="93" name="テキスト ボックス 92">
            <a:extLst>
              <a:ext uri="{FF2B5EF4-FFF2-40B4-BE49-F238E27FC236}">
                <a16:creationId xmlns:a16="http://schemas.microsoft.com/office/drawing/2014/main" id="{971B6734-43AD-B8D0-357D-1BB8B221D723}"/>
              </a:ext>
            </a:extLst>
          </p:cNvPr>
          <p:cNvSpPr txBox="1"/>
          <p:nvPr/>
        </p:nvSpPr>
        <p:spPr>
          <a:xfrm>
            <a:off x="13784635" y="5834111"/>
            <a:ext cx="1611978" cy="276999"/>
          </a:xfrm>
          <a:prstGeom prst="rect">
            <a:avLst/>
          </a:prstGeom>
          <a:noFill/>
        </p:spPr>
        <p:txBody>
          <a:bodyPr wrap="square" rtlCol="0">
            <a:spAutoFit/>
          </a:bodyPr>
          <a:lstStyle/>
          <a:p>
            <a:pPr algn="ctr"/>
            <a:r>
              <a:rPr lang="ja-JP" altLang="en-US" sz="1200" b="1" dirty="0">
                <a:solidFill>
                  <a:srgbClr val="FF0000"/>
                </a:solidFill>
              </a:rPr>
              <a:t>信号改良等</a:t>
            </a:r>
            <a:endParaRPr lang="en-US" altLang="ja-JP" sz="1200" b="1" u="sng" dirty="0">
              <a:solidFill>
                <a:srgbClr val="FF0000"/>
              </a:solidFill>
            </a:endParaRPr>
          </a:p>
        </p:txBody>
      </p:sp>
      <p:pic>
        <p:nvPicPr>
          <p:cNvPr id="95" name="図 94">
            <a:extLst>
              <a:ext uri="{FF2B5EF4-FFF2-40B4-BE49-F238E27FC236}">
                <a16:creationId xmlns:a16="http://schemas.microsoft.com/office/drawing/2014/main" id="{CDD4C9E3-9B58-AF40-FB8B-DD970EC15187}"/>
              </a:ext>
            </a:extLst>
          </p:cNvPr>
          <p:cNvPicPr>
            <a:picLocks noChangeAspect="1"/>
          </p:cNvPicPr>
          <p:nvPr/>
        </p:nvPicPr>
        <p:blipFill>
          <a:blip r:embed="rId7"/>
          <a:stretch>
            <a:fillRect/>
          </a:stretch>
        </p:blipFill>
        <p:spPr>
          <a:xfrm>
            <a:off x="12946668" y="6334135"/>
            <a:ext cx="964175" cy="783824"/>
          </a:xfrm>
          <a:prstGeom prst="rect">
            <a:avLst/>
          </a:prstGeom>
        </p:spPr>
      </p:pic>
      <p:pic>
        <p:nvPicPr>
          <p:cNvPr id="96" name="図 95">
            <a:extLst>
              <a:ext uri="{FF2B5EF4-FFF2-40B4-BE49-F238E27FC236}">
                <a16:creationId xmlns:a16="http://schemas.microsoft.com/office/drawing/2014/main" id="{67757A1B-3A3A-A8B9-1697-21826D05E5C6}"/>
              </a:ext>
            </a:extLst>
          </p:cNvPr>
          <p:cNvPicPr>
            <a:picLocks noChangeAspect="1"/>
          </p:cNvPicPr>
          <p:nvPr/>
        </p:nvPicPr>
        <p:blipFill>
          <a:blip r:embed="rId8"/>
          <a:stretch>
            <a:fillRect/>
          </a:stretch>
        </p:blipFill>
        <p:spPr>
          <a:xfrm>
            <a:off x="12859312" y="5862140"/>
            <a:ext cx="694783" cy="200041"/>
          </a:xfrm>
          <a:prstGeom prst="rect">
            <a:avLst/>
          </a:prstGeom>
        </p:spPr>
      </p:pic>
      <p:pic>
        <p:nvPicPr>
          <p:cNvPr id="104" name="図 103">
            <a:extLst>
              <a:ext uri="{FF2B5EF4-FFF2-40B4-BE49-F238E27FC236}">
                <a16:creationId xmlns:a16="http://schemas.microsoft.com/office/drawing/2014/main" id="{8ABB9106-F883-8090-6944-FA989B90FE51}"/>
              </a:ext>
            </a:extLst>
          </p:cNvPr>
          <p:cNvPicPr>
            <a:picLocks noChangeAspect="1"/>
          </p:cNvPicPr>
          <p:nvPr/>
        </p:nvPicPr>
        <p:blipFill>
          <a:blip r:embed="rId9"/>
          <a:stretch>
            <a:fillRect/>
          </a:stretch>
        </p:blipFill>
        <p:spPr>
          <a:xfrm>
            <a:off x="4918014" y="4416662"/>
            <a:ext cx="2390464" cy="2263296"/>
          </a:xfrm>
          <a:prstGeom prst="rect">
            <a:avLst/>
          </a:prstGeom>
        </p:spPr>
      </p:pic>
      <p:sp>
        <p:nvSpPr>
          <p:cNvPr id="105" name="テキスト ボックス 104">
            <a:extLst>
              <a:ext uri="{FF2B5EF4-FFF2-40B4-BE49-F238E27FC236}">
                <a16:creationId xmlns:a16="http://schemas.microsoft.com/office/drawing/2014/main" id="{41795535-6189-D2DD-C72D-7F09A6942685}"/>
              </a:ext>
            </a:extLst>
          </p:cNvPr>
          <p:cNvSpPr txBox="1"/>
          <p:nvPr/>
        </p:nvSpPr>
        <p:spPr>
          <a:xfrm>
            <a:off x="635111" y="2122919"/>
            <a:ext cx="2517675"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a:r>
              <a:rPr kumimoji="0" lang="ja-JP" altLang="en-US" sz="1600" b="0" i="0" u="none" strike="noStrike" cap="none" spc="0" normalizeH="0" baseline="0" dirty="0">
                <a:ln>
                  <a:noFill/>
                </a:ln>
                <a:solidFill>
                  <a:srgbClr val="000000"/>
                </a:solidFill>
                <a:effectLst/>
                <a:uFillTx/>
                <a:latin typeface="+mn-ea"/>
                <a:ea typeface="+mn-ea"/>
                <a:cs typeface="Calibri"/>
                <a:sym typeface="Calibri"/>
              </a:rPr>
              <a:t>●交通容量の拡大対策箇所</a:t>
            </a:r>
          </a:p>
        </p:txBody>
      </p:sp>
      <p:sp>
        <p:nvSpPr>
          <p:cNvPr id="108" name="テキスト ボックス 107">
            <a:extLst>
              <a:ext uri="{FF2B5EF4-FFF2-40B4-BE49-F238E27FC236}">
                <a16:creationId xmlns:a16="http://schemas.microsoft.com/office/drawing/2014/main" id="{ABD56248-E027-79D2-4CDF-47527CC4C543}"/>
              </a:ext>
            </a:extLst>
          </p:cNvPr>
          <p:cNvSpPr txBox="1"/>
          <p:nvPr/>
        </p:nvSpPr>
        <p:spPr>
          <a:xfrm>
            <a:off x="4270581" y="4042771"/>
            <a:ext cx="1286569"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a:r>
              <a:rPr kumimoji="0" lang="ja-JP" altLang="en-US" sz="1600" b="0" i="0" u="none" strike="noStrike" cap="none" spc="0" normalizeH="0" baseline="0" dirty="0">
                <a:ln>
                  <a:noFill/>
                </a:ln>
                <a:solidFill>
                  <a:srgbClr val="000000"/>
                </a:solidFill>
                <a:effectLst/>
                <a:uFillTx/>
                <a:latin typeface="+mn-ea"/>
                <a:ea typeface="+mn-ea"/>
                <a:cs typeface="Calibri"/>
                <a:sym typeface="Calibri"/>
              </a:rPr>
              <a:t>●今後の対策</a:t>
            </a:r>
          </a:p>
        </p:txBody>
      </p:sp>
      <p:sp>
        <p:nvSpPr>
          <p:cNvPr id="109" name="テキスト ボックス 108">
            <a:extLst>
              <a:ext uri="{FF2B5EF4-FFF2-40B4-BE49-F238E27FC236}">
                <a16:creationId xmlns:a16="http://schemas.microsoft.com/office/drawing/2014/main" id="{81F95150-D7AE-A23B-77E0-D3DCE8926EF5}"/>
              </a:ext>
            </a:extLst>
          </p:cNvPr>
          <p:cNvSpPr txBox="1"/>
          <p:nvPr/>
        </p:nvSpPr>
        <p:spPr>
          <a:xfrm>
            <a:off x="4230084" y="2124737"/>
            <a:ext cx="2589810"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a:r>
              <a:rPr kumimoji="0" lang="ja-JP" altLang="en-US" sz="1600" b="0" i="0" u="none" strike="noStrike" cap="none" spc="0" normalizeH="0" baseline="0" dirty="0">
                <a:ln>
                  <a:noFill/>
                </a:ln>
                <a:solidFill>
                  <a:srgbClr val="000000"/>
                </a:solidFill>
                <a:effectLst/>
                <a:uFillTx/>
                <a:latin typeface="+mn-ea"/>
                <a:ea typeface="+mn-ea"/>
                <a:cs typeface="Calibri"/>
                <a:sym typeface="Calibri"/>
              </a:rPr>
              <a:t>●工事車両運行管理システム</a:t>
            </a:r>
          </a:p>
        </p:txBody>
      </p:sp>
      <p:grpSp>
        <p:nvGrpSpPr>
          <p:cNvPr id="110" name="グループ化 109">
            <a:extLst>
              <a:ext uri="{FF2B5EF4-FFF2-40B4-BE49-F238E27FC236}">
                <a16:creationId xmlns:a16="http://schemas.microsoft.com/office/drawing/2014/main" id="{CCA5FE03-2AA9-0920-9A28-842513DC4D1F}"/>
              </a:ext>
            </a:extLst>
          </p:cNvPr>
          <p:cNvGrpSpPr/>
          <p:nvPr/>
        </p:nvGrpSpPr>
        <p:grpSpPr>
          <a:xfrm>
            <a:off x="9819418" y="7115245"/>
            <a:ext cx="2619066" cy="2384834"/>
            <a:chOff x="6772577" y="491123"/>
            <a:chExt cx="4304801" cy="3775442"/>
          </a:xfrm>
        </p:grpSpPr>
        <p:grpSp>
          <p:nvGrpSpPr>
            <p:cNvPr id="111" name="グループ化 110">
              <a:extLst>
                <a:ext uri="{FF2B5EF4-FFF2-40B4-BE49-F238E27FC236}">
                  <a16:creationId xmlns:a16="http://schemas.microsoft.com/office/drawing/2014/main" id="{E3E34E19-60AE-0CE2-CAD9-F9F7AA11FD9E}"/>
                </a:ext>
              </a:extLst>
            </p:cNvPr>
            <p:cNvGrpSpPr/>
            <p:nvPr/>
          </p:nvGrpSpPr>
          <p:grpSpPr>
            <a:xfrm>
              <a:off x="6772577" y="491123"/>
              <a:ext cx="4304801" cy="3775442"/>
              <a:chOff x="6189336" y="554072"/>
              <a:chExt cx="4745245" cy="4161725"/>
            </a:xfrm>
          </p:grpSpPr>
          <p:grpSp>
            <p:nvGrpSpPr>
              <p:cNvPr id="125" name="グループ化 124">
                <a:extLst>
                  <a:ext uri="{FF2B5EF4-FFF2-40B4-BE49-F238E27FC236}">
                    <a16:creationId xmlns:a16="http://schemas.microsoft.com/office/drawing/2014/main" id="{60251F64-C84F-CAA2-0F73-AED43E893113}"/>
                  </a:ext>
                </a:extLst>
              </p:cNvPr>
              <p:cNvGrpSpPr>
                <a:grpSpLocks noChangeAspect="1"/>
              </p:cNvGrpSpPr>
              <p:nvPr/>
            </p:nvGrpSpPr>
            <p:grpSpPr>
              <a:xfrm>
                <a:off x="6189336" y="554072"/>
                <a:ext cx="4745245" cy="4161725"/>
                <a:chOff x="1071698" y="1316934"/>
                <a:chExt cx="3244636" cy="2845606"/>
              </a:xfrm>
            </p:grpSpPr>
            <p:grpSp>
              <p:nvGrpSpPr>
                <p:cNvPr id="134" name="グループ化 133">
                  <a:extLst>
                    <a:ext uri="{FF2B5EF4-FFF2-40B4-BE49-F238E27FC236}">
                      <a16:creationId xmlns:a16="http://schemas.microsoft.com/office/drawing/2014/main" id="{FF7216CA-9943-5350-52D0-8FAE962D8861}"/>
                    </a:ext>
                  </a:extLst>
                </p:cNvPr>
                <p:cNvGrpSpPr/>
                <p:nvPr/>
              </p:nvGrpSpPr>
              <p:grpSpPr>
                <a:xfrm>
                  <a:off x="1071698" y="1316934"/>
                  <a:ext cx="3071086" cy="2845606"/>
                  <a:chOff x="-15393" y="-228027"/>
                  <a:chExt cx="7260040" cy="6334842"/>
                </a:xfrm>
              </p:grpSpPr>
              <p:pic>
                <p:nvPicPr>
                  <p:cNvPr id="143" name="Picture 2">
                    <a:extLst>
                      <a:ext uri="{FF2B5EF4-FFF2-40B4-BE49-F238E27FC236}">
                        <a16:creationId xmlns:a16="http://schemas.microsoft.com/office/drawing/2014/main" id="{55E24B52-76E2-34C0-1384-8B9CC6CD8900}"/>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l="10821" t="15230" r="34985" b="13972"/>
                  <a:stretch/>
                </p:blipFill>
                <p:spPr bwMode="auto">
                  <a:xfrm>
                    <a:off x="-15393" y="-228027"/>
                    <a:ext cx="7260040" cy="633484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Lst>
                </p:spPr>
              </p:pic>
              <p:sp>
                <p:nvSpPr>
                  <p:cNvPr id="144" name="フリーフォーム 138">
                    <a:extLst>
                      <a:ext uri="{FF2B5EF4-FFF2-40B4-BE49-F238E27FC236}">
                        <a16:creationId xmlns:a16="http://schemas.microsoft.com/office/drawing/2014/main" id="{94C4CF6E-632E-445E-754D-B719821625E4}"/>
                      </a:ext>
                    </a:extLst>
                  </p:cNvPr>
                  <p:cNvSpPr/>
                  <p:nvPr/>
                </p:nvSpPr>
                <p:spPr>
                  <a:xfrm>
                    <a:off x="3651129" y="1894067"/>
                    <a:ext cx="250389" cy="494672"/>
                  </a:xfrm>
                  <a:custGeom>
                    <a:avLst/>
                    <a:gdLst>
                      <a:gd name="connsiteX0" fmla="*/ 0 w 195262"/>
                      <a:gd name="connsiteY0" fmla="*/ 385763 h 385763"/>
                      <a:gd name="connsiteX1" fmla="*/ 195262 w 195262"/>
                      <a:gd name="connsiteY1" fmla="*/ 0 h 385763"/>
                    </a:gdLst>
                    <a:ahLst/>
                    <a:cxnLst>
                      <a:cxn ang="0">
                        <a:pos x="connsiteX0" y="connsiteY0"/>
                      </a:cxn>
                      <a:cxn ang="0">
                        <a:pos x="connsiteX1" y="connsiteY1"/>
                      </a:cxn>
                    </a:cxnLst>
                    <a:rect l="l" t="t" r="r" b="b"/>
                    <a:pathLst>
                      <a:path w="195262" h="385763">
                        <a:moveTo>
                          <a:pt x="0" y="385763"/>
                        </a:moveTo>
                        <a:lnTo>
                          <a:pt x="195262"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sz="1509" dirty="0">
                      <a:latin typeface="メイリオ" panose="020B0604030504040204" pitchFamily="50" charset="-128"/>
                      <a:ea typeface="メイリオ" panose="020B0604030504040204" pitchFamily="50" charset="-128"/>
                    </a:endParaRPr>
                  </a:p>
                </p:txBody>
              </p:sp>
              <p:sp>
                <p:nvSpPr>
                  <p:cNvPr id="145" name="フリーフォーム 139">
                    <a:extLst>
                      <a:ext uri="{FF2B5EF4-FFF2-40B4-BE49-F238E27FC236}">
                        <a16:creationId xmlns:a16="http://schemas.microsoft.com/office/drawing/2014/main" id="{3D332291-2E5E-9FE5-E6AD-641B26C8146B}"/>
                      </a:ext>
                    </a:extLst>
                  </p:cNvPr>
                  <p:cNvSpPr/>
                  <p:nvPr/>
                </p:nvSpPr>
                <p:spPr>
                  <a:xfrm>
                    <a:off x="817188" y="2259396"/>
                    <a:ext cx="2105564" cy="2139153"/>
                  </a:xfrm>
                  <a:custGeom>
                    <a:avLst/>
                    <a:gdLst>
                      <a:gd name="connsiteX0" fmla="*/ 1479550 w 1479550"/>
                      <a:gd name="connsiteY0" fmla="*/ 406400 h 908050"/>
                      <a:gd name="connsiteX1" fmla="*/ 1073150 w 1479550"/>
                      <a:gd name="connsiteY1" fmla="*/ 107950 h 908050"/>
                      <a:gd name="connsiteX2" fmla="*/ 482600 w 1479550"/>
                      <a:gd name="connsiteY2" fmla="*/ 0 h 908050"/>
                      <a:gd name="connsiteX3" fmla="*/ 0 w 1479550"/>
                      <a:gd name="connsiteY3" fmla="*/ 723900 h 908050"/>
                      <a:gd name="connsiteX4" fmla="*/ 1085850 w 1479550"/>
                      <a:gd name="connsiteY4" fmla="*/ 908050 h 908050"/>
                      <a:gd name="connsiteX5" fmla="*/ 1479550 w 1479550"/>
                      <a:gd name="connsiteY5" fmla="*/ 406400 h 908050"/>
                      <a:gd name="connsiteX0" fmla="*/ 1479550 w 1479550"/>
                      <a:gd name="connsiteY0" fmla="*/ 406400 h 908050"/>
                      <a:gd name="connsiteX1" fmla="*/ 1193800 w 1479550"/>
                      <a:gd name="connsiteY1" fmla="*/ 133350 h 908050"/>
                      <a:gd name="connsiteX2" fmla="*/ 482600 w 1479550"/>
                      <a:gd name="connsiteY2" fmla="*/ 0 h 908050"/>
                      <a:gd name="connsiteX3" fmla="*/ 0 w 1479550"/>
                      <a:gd name="connsiteY3" fmla="*/ 723900 h 908050"/>
                      <a:gd name="connsiteX4" fmla="*/ 1085850 w 1479550"/>
                      <a:gd name="connsiteY4" fmla="*/ 908050 h 908050"/>
                      <a:gd name="connsiteX5" fmla="*/ 1479550 w 1479550"/>
                      <a:gd name="connsiteY5" fmla="*/ 406400 h 908050"/>
                      <a:gd name="connsiteX0" fmla="*/ 1479550 w 1479550"/>
                      <a:gd name="connsiteY0" fmla="*/ 406400 h 908050"/>
                      <a:gd name="connsiteX1" fmla="*/ 1219200 w 1479550"/>
                      <a:gd name="connsiteY1" fmla="*/ 146050 h 908050"/>
                      <a:gd name="connsiteX2" fmla="*/ 482600 w 1479550"/>
                      <a:gd name="connsiteY2" fmla="*/ 0 h 908050"/>
                      <a:gd name="connsiteX3" fmla="*/ 0 w 1479550"/>
                      <a:gd name="connsiteY3" fmla="*/ 723900 h 908050"/>
                      <a:gd name="connsiteX4" fmla="*/ 1085850 w 1479550"/>
                      <a:gd name="connsiteY4" fmla="*/ 908050 h 908050"/>
                      <a:gd name="connsiteX5" fmla="*/ 1479550 w 1479550"/>
                      <a:gd name="connsiteY5" fmla="*/ 406400 h 908050"/>
                      <a:gd name="connsiteX0" fmla="*/ 1492250 w 1492250"/>
                      <a:gd name="connsiteY0" fmla="*/ 412750 h 908050"/>
                      <a:gd name="connsiteX1" fmla="*/ 1219200 w 1492250"/>
                      <a:gd name="connsiteY1" fmla="*/ 146050 h 908050"/>
                      <a:gd name="connsiteX2" fmla="*/ 482600 w 1492250"/>
                      <a:gd name="connsiteY2" fmla="*/ 0 h 908050"/>
                      <a:gd name="connsiteX3" fmla="*/ 0 w 1492250"/>
                      <a:gd name="connsiteY3" fmla="*/ 723900 h 908050"/>
                      <a:gd name="connsiteX4" fmla="*/ 1085850 w 1492250"/>
                      <a:gd name="connsiteY4" fmla="*/ 908050 h 908050"/>
                      <a:gd name="connsiteX5" fmla="*/ 1492250 w 1492250"/>
                      <a:gd name="connsiteY5" fmla="*/ 412750 h 908050"/>
                      <a:gd name="connsiteX0" fmla="*/ 1492250 w 1492250"/>
                      <a:gd name="connsiteY0" fmla="*/ 266700 h 762000"/>
                      <a:gd name="connsiteX1" fmla="*/ 1219200 w 1492250"/>
                      <a:gd name="connsiteY1" fmla="*/ 0 h 762000"/>
                      <a:gd name="connsiteX2" fmla="*/ 110481 w 1492250"/>
                      <a:gd name="connsiteY2" fmla="*/ 391455 h 762000"/>
                      <a:gd name="connsiteX3" fmla="*/ 0 w 1492250"/>
                      <a:gd name="connsiteY3" fmla="*/ 577850 h 762000"/>
                      <a:gd name="connsiteX4" fmla="*/ 1085850 w 1492250"/>
                      <a:gd name="connsiteY4" fmla="*/ 762000 h 762000"/>
                      <a:gd name="connsiteX5" fmla="*/ 1492250 w 1492250"/>
                      <a:gd name="connsiteY5" fmla="*/ 266700 h 762000"/>
                      <a:gd name="connsiteX0" fmla="*/ 1492250 w 1492250"/>
                      <a:gd name="connsiteY0" fmla="*/ 0 h 495300"/>
                      <a:gd name="connsiteX1" fmla="*/ 1400091 w 1492250"/>
                      <a:gd name="connsiteY1" fmla="*/ 374171 h 495300"/>
                      <a:gd name="connsiteX2" fmla="*/ 110481 w 1492250"/>
                      <a:gd name="connsiteY2" fmla="*/ 124755 h 495300"/>
                      <a:gd name="connsiteX3" fmla="*/ 0 w 1492250"/>
                      <a:gd name="connsiteY3" fmla="*/ 311150 h 495300"/>
                      <a:gd name="connsiteX4" fmla="*/ 1085850 w 1492250"/>
                      <a:gd name="connsiteY4" fmla="*/ 495300 h 495300"/>
                      <a:gd name="connsiteX5" fmla="*/ 1492250 w 1492250"/>
                      <a:gd name="connsiteY5" fmla="*/ 0 h 495300"/>
                      <a:gd name="connsiteX0" fmla="*/ 1094290 w 1400091"/>
                      <a:gd name="connsiteY0" fmla="*/ 645325 h 645325"/>
                      <a:gd name="connsiteX1" fmla="*/ 1400091 w 1400091"/>
                      <a:gd name="connsiteY1" fmla="*/ 249416 h 645325"/>
                      <a:gd name="connsiteX2" fmla="*/ 110481 w 1400091"/>
                      <a:gd name="connsiteY2" fmla="*/ 0 h 645325"/>
                      <a:gd name="connsiteX3" fmla="*/ 0 w 1400091"/>
                      <a:gd name="connsiteY3" fmla="*/ 186395 h 645325"/>
                      <a:gd name="connsiteX4" fmla="*/ 1085850 w 1400091"/>
                      <a:gd name="connsiteY4" fmla="*/ 370545 h 645325"/>
                      <a:gd name="connsiteX5" fmla="*/ 1094290 w 1400091"/>
                      <a:gd name="connsiteY5" fmla="*/ 645325 h 645325"/>
                      <a:gd name="connsiteX0" fmla="*/ 1099458 w 1400091"/>
                      <a:gd name="connsiteY0" fmla="*/ 619484 h 619484"/>
                      <a:gd name="connsiteX1" fmla="*/ 1400091 w 1400091"/>
                      <a:gd name="connsiteY1" fmla="*/ 249416 h 619484"/>
                      <a:gd name="connsiteX2" fmla="*/ 110481 w 1400091"/>
                      <a:gd name="connsiteY2" fmla="*/ 0 h 619484"/>
                      <a:gd name="connsiteX3" fmla="*/ 0 w 1400091"/>
                      <a:gd name="connsiteY3" fmla="*/ 186395 h 619484"/>
                      <a:gd name="connsiteX4" fmla="*/ 1085850 w 1400091"/>
                      <a:gd name="connsiteY4" fmla="*/ 370545 h 619484"/>
                      <a:gd name="connsiteX5" fmla="*/ 1099458 w 1400091"/>
                      <a:gd name="connsiteY5" fmla="*/ 619484 h 619484"/>
                      <a:gd name="connsiteX0" fmla="*/ 1099458 w 1400091"/>
                      <a:gd name="connsiteY0" fmla="*/ 619484 h 619484"/>
                      <a:gd name="connsiteX1" fmla="*/ 1400091 w 1400091"/>
                      <a:gd name="connsiteY1" fmla="*/ 249416 h 619484"/>
                      <a:gd name="connsiteX2" fmla="*/ 110481 w 1400091"/>
                      <a:gd name="connsiteY2" fmla="*/ 0 h 619484"/>
                      <a:gd name="connsiteX3" fmla="*/ 0 w 1400091"/>
                      <a:gd name="connsiteY3" fmla="*/ 186395 h 619484"/>
                      <a:gd name="connsiteX4" fmla="*/ 817097 w 1400091"/>
                      <a:gd name="connsiteY4" fmla="*/ 349872 h 619484"/>
                      <a:gd name="connsiteX5" fmla="*/ 1099458 w 1400091"/>
                      <a:gd name="connsiteY5" fmla="*/ 619484 h 619484"/>
                      <a:gd name="connsiteX0" fmla="*/ 1083953 w 1400091"/>
                      <a:gd name="connsiteY0" fmla="*/ 619484 h 619484"/>
                      <a:gd name="connsiteX1" fmla="*/ 1400091 w 1400091"/>
                      <a:gd name="connsiteY1" fmla="*/ 249416 h 619484"/>
                      <a:gd name="connsiteX2" fmla="*/ 110481 w 1400091"/>
                      <a:gd name="connsiteY2" fmla="*/ 0 h 619484"/>
                      <a:gd name="connsiteX3" fmla="*/ 0 w 1400091"/>
                      <a:gd name="connsiteY3" fmla="*/ 186395 h 619484"/>
                      <a:gd name="connsiteX4" fmla="*/ 817097 w 1400091"/>
                      <a:gd name="connsiteY4" fmla="*/ 349872 h 619484"/>
                      <a:gd name="connsiteX5" fmla="*/ 1083953 w 1400091"/>
                      <a:gd name="connsiteY5" fmla="*/ 619484 h 619484"/>
                      <a:gd name="connsiteX0" fmla="*/ 1083953 w 1083953"/>
                      <a:gd name="connsiteY0" fmla="*/ 619484 h 619484"/>
                      <a:gd name="connsiteX1" fmla="*/ 707536 w 1083953"/>
                      <a:gd name="connsiteY1" fmla="*/ 120208 h 619484"/>
                      <a:gd name="connsiteX2" fmla="*/ 110481 w 1083953"/>
                      <a:gd name="connsiteY2" fmla="*/ 0 h 619484"/>
                      <a:gd name="connsiteX3" fmla="*/ 0 w 1083953"/>
                      <a:gd name="connsiteY3" fmla="*/ 186395 h 619484"/>
                      <a:gd name="connsiteX4" fmla="*/ 817097 w 1083953"/>
                      <a:gd name="connsiteY4" fmla="*/ 349872 h 619484"/>
                      <a:gd name="connsiteX5" fmla="*/ 1083953 w 1083953"/>
                      <a:gd name="connsiteY5" fmla="*/ 619484 h 619484"/>
                      <a:gd name="connsiteX0" fmla="*/ 1399221 w 1399221"/>
                      <a:gd name="connsiteY0" fmla="*/ 619484 h 723900"/>
                      <a:gd name="connsiteX1" fmla="*/ 1022804 w 1399221"/>
                      <a:gd name="connsiteY1" fmla="*/ 120208 h 723900"/>
                      <a:gd name="connsiteX2" fmla="*/ 425749 w 1399221"/>
                      <a:gd name="connsiteY2" fmla="*/ 0 h 723900"/>
                      <a:gd name="connsiteX3" fmla="*/ 0 w 1399221"/>
                      <a:gd name="connsiteY3" fmla="*/ 723900 h 723900"/>
                      <a:gd name="connsiteX4" fmla="*/ 1132365 w 1399221"/>
                      <a:gd name="connsiteY4" fmla="*/ 349872 h 723900"/>
                      <a:gd name="connsiteX5" fmla="*/ 1399221 w 1399221"/>
                      <a:gd name="connsiteY5" fmla="*/ 619484 h 723900"/>
                      <a:gd name="connsiteX0" fmla="*/ 1579609 w 1579609"/>
                      <a:gd name="connsiteY0" fmla="*/ 619484 h 723900"/>
                      <a:gd name="connsiteX1" fmla="*/ 1203192 w 1579609"/>
                      <a:gd name="connsiteY1" fmla="*/ 120208 h 723900"/>
                      <a:gd name="connsiteX2" fmla="*/ 606137 w 1579609"/>
                      <a:gd name="connsiteY2" fmla="*/ 0 h 723900"/>
                      <a:gd name="connsiteX3" fmla="*/ 180388 w 1579609"/>
                      <a:gd name="connsiteY3" fmla="*/ 723900 h 723900"/>
                      <a:gd name="connsiteX4" fmla="*/ 0 w 1579609"/>
                      <a:gd name="connsiteY4" fmla="*/ 628961 h 723900"/>
                      <a:gd name="connsiteX5" fmla="*/ 1579609 w 1579609"/>
                      <a:gd name="connsiteY5" fmla="*/ 619484 h 723900"/>
                      <a:gd name="connsiteX0" fmla="*/ 0 w 1437663"/>
                      <a:gd name="connsiteY0" fmla="*/ 970930 h 970930"/>
                      <a:gd name="connsiteX1" fmla="*/ 1437663 w 1437663"/>
                      <a:gd name="connsiteY1" fmla="*/ 120208 h 970930"/>
                      <a:gd name="connsiteX2" fmla="*/ 840608 w 1437663"/>
                      <a:gd name="connsiteY2" fmla="*/ 0 h 970930"/>
                      <a:gd name="connsiteX3" fmla="*/ 414859 w 1437663"/>
                      <a:gd name="connsiteY3" fmla="*/ 723900 h 970930"/>
                      <a:gd name="connsiteX4" fmla="*/ 234471 w 1437663"/>
                      <a:gd name="connsiteY4" fmla="*/ 628961 h 970930"/>
                      <a:gd name="connsiteX5" fmla="*/ 0 w 1437663"/>
                      <a:gd name="connsiteY5" fmla="*/ 970930 h 970930"/>
                      <a:gd name="connsiteX0" fmla="*/ 0 w 1437663"/>
                      <a:gd name="connsiteY0" fmla="*/ 970930 h 970930"/>
                      <a:gd name="connsiteX1" fmla="*/ 704548 w 1437663"/>
                      <a:gd name="connsiteY1" fmla="*/ 557182 h 970930"/>
                      <a:gd name="connsiteX2" fmla="*/ 1437663 w 1437663"/>
                      <a:gd name="connsiteY2" fmla="*/ 120208 h 970930"/>
                      <a:gd name="connsiteX3" fmla="*/ 840608 w 1437663"/>
                      <a:gd name="connsiteY3" fmla="*/ 0 h 970930"/>
                      <a:gd name="connsiteX4" fmla="*/ 414859 w 1437663"/>
                      <a:gd name="connsiteY4" fmla="*/ 723900 h 970930"/>
                      <a:gd name="connsiteX5" fmla="*/ 234471 w 1437663"/>
                      <a:gd name="connsiteY5" fmla="*/ 628961 h 970930"/>
                      <a:gd name="connsiteX6" fmla="*/ 0 w 1437663"/>
                      <a:gd name="connsiteY6" fmla="*/ 970930 h 970930"/>
                      <a:gd name="connsiteX0" fmla="*/ 0 w 1437663"/>
                      <a:gd name="connsiteY0" fmla="*/ 970930 h 1213558"/>
                      <a:gd name="connsiteX1" fmla="*/ 554668 w 1437663"/>
                      <a:gd name="connsiteY1" fmla="*/ 1213558 h 1213558"/>
                      <a:gd name="connsiteX2" fmla="*/ 1437663 w 1437663"/>
                      <a:gd name="connsiteY2" fmla="*/ 120208 h 1213558"/>
                      <a:gd name="connsiteX3" fmla="*/ 840608 w 1437663"/>
                      <a:gd name="connsiteY3" fmla="*/ 0 h 1213558"/>
                      <a:gd name="connsiteX4" fmla="*/ 414859 w 1437663"/>
                      <a:gd name="connsiteY4" fmla="*/ 723900 h 1213558"/>
                      <a:gd name="connsiteX5" fmla="*/ 234471 w 1437663"/>
                      <a:gd name="connsiteY5" fmla="*/ 628961 h 1213558"/>
                      <a:gd name="connsiteX6" fmla="*/ 0 w 1437663"/>
                      <a:gd name="connsiteY6" fmla="*/ 970930 h 1213558"/>
                      <a:gd name="connsiteX0" fmla="*/ 0 w 1437663"/>
                      <a:gd name="connsiteY0" fmla="*/ 970930 h 1213558"/>
                      <a:gd name="connsiteX1" fmla="*/ 554668 w 1437663"/>
                      <a:gd name="connsiteY1" fmla="*/ 1213558 h 1213558"/>
                      <a:gd name="connsiteX2" fmla="*/ 637361 w 1437663"/>
                      <a:gd name="connsiteY2" fmla="*/ 1089518 h 1213558"/>
                      <a:gd name="connsiteX3" fmla="*/ 1437663 w 1437663"/>
                      <a:gd name="connsiteY3" fmla="*/ 120208 h 1213558"/>
                      <a:gd name="connsiteX4" fmla="*/ 840608 w 1437663"/>
                      <a:gd name="connsiteY4" fmla="*/ 0 h 1213558"/>
                      <a:gd name="connsiteX5" fmla="*/ 414859 w 1437663"/>
                      <a:gd name="connsiteY5" fmla="*/ 723900 h 1213558"/>
                      <a:gd name="connsiteX6" fmla="*/ 234471 w 1437663"/>
                      <a:gd name="connsiteY6" fmla="*/ 628961 h 1213558"/>
                      <a:gd name="connsiteX7" fmla="*/ 0 w 1437663"/>
                      <a:gd name="connsiteY7" fmla="*/ 970930 h 1213558"/>
                      <a:gd name="connsiteX0" fmla="*/ 0 w 1437663"/>
                      <a:gd name="connsiteY0" fmla="*/ 970930 h 1213558"/>
                      <a:gd name="connsiteX1" fmla="*/ 554668 w 1437663"/>
                      <a:gd name="connsiteY1" fmla="*/ 1213558 h 1213558"/>
                      <a:gd name="connsiteX2" fmla="*/ 756232 w 1437663"/>
                      <a:gd name="connsiteY2" fmla="*/ 1198054 h 1213558"/>
                      <a:gd name="connsiteX3" fmla="*/ 1437663 w 1437663"/>
                      <a:gd name="connsiteY3" fmla="*/ 120208 h 1213558"/>
                      <a:gd name="connsiteX4" fmla="*/ 840608 w 1437663"/>
                      <a:gd name="connsiteY4" fmla="*/ 0 h 1213558"/>
                      <a:gd name="connsiteX5" fmla="*/ 414859 w 1437663"/>
                      <a:gd name="connsiteY5" fmla="*/ 723900 h 1213558"/>
                      <a:gd name="connsiteX6" fmla="*/ 234471 w 1437663"/>
                      <a:gd name="connsiteY6" fmla="*/ 628961 h 1213558"/>
                      <a:gd name="connsiteX7" fmla="*/ 0 w 1437663"/>
                      <a:gd name="connsiteY7" fmla="*/ 970930 h 1213558"/>
                      <a:gd name="connsiteX0" fmla="*/ 0 w 1437663"/>
                      <a:gd name="connsiteY0" fmla="*/ 970930 h 1213558"/>
                      <a:gd name="connsiteX1" fmla="*/ 554668 w 1437663"/>
                      <a:gd name="connsiteY1" fmla="*/ 1213558 h 1213558"/>
                      <a:gd name="connsiteX2" fmla="*/ 756232 w 1437663"/>
                      <a:gd name="connsiteY2" fmla="*/ 1198054 h 1213558"/>
                      <a:gd name="connsiteX3" fmla="*/ 823420 w 1437663"/>
                      <a:gd name="connsiteY3" fmla="*/ 1084351 h 1213558"/>
                      <a:gd name="connsiteX4" fmla="*/ 1437663 w 1437663"/>
                      <a:gd name="connsiteY4" fmla="*/ 120208 h 1213558"/>
                      <a:gd name="connsiteX5" fmla="*/ 840608 w 1437663"/>
                      <a:gd name="connsiteY5" fmla="*/ 0 h 1213558"/>
                      <a:gd name="connsiteX6" fmla="*/ 414859 w 1437663"/>
                      <a:gd name="connsiteY6" fmla="*/ 723900 h 1213558"/>
                      <a:gd name="connsiteX7" fmla="*/ 234471 w 1437663"/>
                      <a:gd name="connsiteY7" fmla="*/ 628961 h 1213558"/>
                      <a:gd name="connsiteX8" fmla="*/ 0 w 1437663"/>
                      <a:gd name="connsiteY8" fmla="*/ 970930 h 1213558"/>
                      <a:gd name="connsiteX0" fmla="*/ 0 w 1437663"/>
                      <a:gd name="connsiteY0" fmla="*/ 970930 h 1745895"/>
                      <a:gd name="connsiteX1" fmla="*/ 554668 w 1437663"/>
                      <a:gd name="connsiteY1" fmla="*/ 1213558 h 1745895"/>
                      <a:gd name="connsiteX2" fmla="*/ 756232 w 1437663"/>
                      <a:gd name="connsiteY2" fmla="*/ 1198054 h 1745895"/>
                      <a:gd name="connsiteX3" fmla="*/ 415124 w 1437663"/>
                      <a:gd name="connsiteY3" fmla="*/ 1745895 h 1745895"/>
                      <a:gd name="connsiteX4" fmla="*/ 1437663 w 1437663"/>
                      <a:gd name="connsiteY4" fmla="*/ 120208 h 1745895"/>
                      <a:gd name="connsiteX5" fmla="*/ 840608 w 1437663"/>
                      <a:gd name="connsiteY5" fmla="*/ 0 h 1745895"/>
                      <a:gd name="connsiteX6" fmla="*/ 414859 w 1437663"/>
                      <a:gd name="connsiteY6" fmla="*/ 723900 h 1745895"/>
                      <a:gd name="connsiteX7" fmla="*/ 234471 w 1437663"/>
                      <a:gd name="connsiteY7" fmla="*/ 628961 h 1745895"/>
                      <a:gd name="connsiteX8" fmla="*/ 0 w 1437663"/>
                      <a:gd name="connsiteY8" fmla="*/ 970930 h 1745895"/>
                      <a:gd name="connsiteX0" fmla="*/ 0 w 1437663"/>
                      <a:gd name="connsiteY0" fmla="*/ 970930 h 1745895"/>
                      <a:gd name="connsiteX1" fmla="*/ 554668 w 1437663"/>
                      <a:gd name="connsiteY1" fmla="*/ 1213558 h 1745895"/>
                      <a:gd name="connsiteX2" fmla="*/ 756232 w 1437663"/>
                      <a:gd name="connsiteY2" fmla="*/ 1198054 h 1745895"/>
                      <a:gd name="connsiteX3" fmla="*/ 415124 w 1437663"/>
                      <a:gd name="connsiteY3" fmla="*/ 1745895 h 1745895"/>
                      <a:gd name="connsiteX4" fmla="*/ 823420 w 1437663"/>
                      <a:gd name="connsiteY4" fmla="*/ 1068845 h 1745895"/>
                      <a:gd name="connsiteX5" fmla="*/ 1437663 w 1437663"/>
                      <a:gd name="connsiteY5" fmla="*/ 120208 h 1745895"/>
                      <a:gd name="connsiteX6" fmla="*/ 840608 w 1437663"/>
                      <a:gd name="connsiteY6" fmla="*/ 0 h 1745895"/>
                      <a:gd name="connsiteX7" fmla="*/ 414859 w 1437663"/>
                      <a:gd name="connsiteY7" fmla="*/ 723900 h 1745895"/>
                      <a:gd name="connsiteX8" fmla="*/ 234471 w 1437663"/>
                      <a:gd name="connsiteY8" fmla="*/ 628961 h 1745895"/>
                      <a:gd name="connsiteX9" fmla="*/ 0 w 1437663"/>
                      <a:gd name="connsiteY9" fmla="*/ 970930 h 1745895"/>
                      <a:gd name="connsiteX0" fmla="*/ 0 w 1437663"/>
                      <a:gd name="connsiteY0" fmla="*/ 970930 h 2314410"/>
                      <a:gd name="connsiteX1" fmla="*/ 554668 w 1437663"/>
                      <a:gd name="connsiteY1" fmla="*/ 1213558 h 2314410"/>
                      <a:gd name="connsiteX2" fmla="*/ 756232 w 1437663"/>
                      <a:gd name="connsiteY2" fmla="*/ 1198054 h 2314410"/>
                      <a:gd name="connsiteX3" fmla="*/ 415124 w 1437663"/>
                      <a:gd name="connsiteY3" fmla="*/ 1745895 h 2314410"/>
                      <a:gd name="connsiteX4" fmla="*/ 776905 w 1437663"/>
                      <a:gd name="connsiteY4" fmla="*/ 2314410 h 2314410"/>
                      <a:gd name="connsiteX5" fmla="*/ 1437663 w 1437663"/>
                      <a:gd name="connsiteY5" fmla="*/ 120208 h 2314410"/>
                      <a:gd name="connsiteX6" fmla="*/ 840608 w 1437663"/>
                      <a:gd name="connsiteY6" fmla="*/ 0 h 2314410"/>
                      <a:gd name="connsiteX7" fmla="*/ 414859 w 1437663"/>
                      <a:gd name="connsiteY7" fmla="*/ 723900 h 2314410"/>
                      <a:gd name="connsiteX8" fmla="*/ 234471 w 1437663"/>
                      <a:gd name="connsiteY8" fmla="*/ 628961 h 2314410"/>
                      <a:gd name="connsiteX9" fmla="*/ 0 w 1437663"/>
                      <a:gd name="connsiteY9" fmla="*/ 970930 h 2314410"/>
                      <a:gd name="connsiteX0" fmla="*/ 0 w 1437663"/>
                      <a:gd name="connsiteY0" fmla="*/ 970930 h 2314410"/>
                      <a:gd name="connsiteX1" fmla="*/ 554668 w 1437663"/>
                      <a:gd name="connsiteY1" fmla="*/ 1213558 h 2314410"/>
                      <a:gd name="connsiteX2" fmla="*/ 756232 w 1437663"/>
                      <a:gd name="connsiteY2" fmla="*/ 1198054 h 2314410"/>
                      <a:gd name="connsiteX3" fmla="*/ 415124 w 1437663"/>
                      <a:gd name="connsiteY3" fmla="*/ 1720054 h 2314410"/>
                      <a:gd name="connsiteX4" fmla="*/ 776905 w 1437663"/>
                      <a:gd name="connsiteY4" fmla="*/ 2314410 h 2314410"/>
                      <a:gd name="connsiteX5" fmla="*/ 1437663 w 1437663"/>
                      <a:gd name="connsiteY5" fmla="*/ 120208 h 2314410"/>
                      <a:gd name="connsiteX6" fmla="*/ 840608 w 1437663"/>
                      <a:gd name="connsiteY6" fmla="*/ 0 h 2314410"/>
                      <a:gd name="connsiteX7" fmla="*/ 414859 w 1437663"/>
                      <a:gd name="connsiteY7" fmla="*/ 723900 h 2314410"/>
                      <a:gd name="connsiteX8" fmla="*/ 234471 w 1437663"/>
                      <a:gd name="connsiteY8" fmla="*/ 628961 h 2314410"/>
                      <a:gd name="connsiteX9" fmla="*/ 0 w 1437663"/>
                      <a:gd name="connsiteY9" fmla="*/ 970930 h 2314410"/>
                      <a:gd name="connsiteX0" fmla="*/ 0 w 1437663"/>
                      <a:gd name="connsiteY0" fmla="*/ 970930 h 2314410"/>
                      <a:gd name="connsiteX1" fmla="*/ 554668 w 1437663"/>
                      <a:gd name="connsiteY1" fmla="*/ 1213558 h 2314410"/>
                      <a:gd name="connsiteX2" fmla="*/ 756232 w 1437663"/>
                      <a:gd name="connsiteY2" fmla="*/ 1198054 h 2314410"/>
                      <a:gd name="connsiteX3" fmla="*/ 415124 w 1437663"/>
                      <a:gd name="connsiteY3" fmla="*/ 1720054 h 2314410"/>
                      <a:gd name="connsiteX4" fmla="*/ 776905 w 1437663"/>
                      <a:gd name="connsiteY4" fmla="*/ 2314410 h 2314410"/>
                      <a:gd name="connsiteX5" fmla="*/ 962964 w 1437663"/>
                      <a:gd name="connsiteY5" fmla="*/ 1704547 h 2314410"/>
                      <a:gd name="connsiteX6" fmla="*/ 1437663 w 1437663"/>
                      <a:gd name="connsiteY6" fmla="*/ 120208 h 2314410"/>
                      <a:gd name="connsiteX7" fmla="*/ 840608 w 1437663"/>
                      <a:gd name="connsiteY7" fmla="*/ 0 h 2314410"/>
                      <a:gd name="connsiteX8" fmla="*/ 414859 w 1437663"/>
                      <a:gd name="connsiteY8" fmla="*/ 723900 h 2314410"/>
                      <a:gd name="connsiteX9" fmla="*/ 234471 w 1437663"/>
                      <a:gd name="connsiteY9" fmla="*/ 628961 h 2314410"/>
                      <a:gd name="connsiteX10" fmla="*/ 0 w 1437663"/>
                      <a:gd name="connsiteY10" fmla="*/ 970930 h 2314410"/>
                      <a:gd name="connsiteX0" fmla="*/ 0 w 2286054"/>
                      <a:gd name="connsiteY0" fmla="*/ 970930 h 2464291"/>
                      <a:gd name="connsiteX1" fmla="*/ 554668 w 2286054"/>
                      <a:gd name="connsiteY1" fmla="*/ 1213558 h 2464291"/>
                      <a:gd name="connsiteX2" fmla="*/ 756232 w 2286054"/>
                      <a:gd name="connsiteY2" fmla="*/ 1198054 h 2464291"/>
                      <a:gd name="connsiteX3" fmla="*/ 415124 w 2286054"/>
                      <a:gd name="connsiteY3" fmla="*/ 1720054 h 2464291"/>
                      <a:gd name="connsiteX4" fmla="*/ 776905 w 2286054"/>
                      <a:gd name="connsiteY4" fmla="*/ 2314410 h 2464291"/>
                      <a:gd name="connsiteX5" fmla="*/ 2286054 w 2286054"/>
                      <a:gd name="connsiteY5" fmla="*/ 2464291 h 2464291"/>
                      <a:gd name="connsiteX6" fmla="*/ 1437663 w 2286054"/>
                      <a:gd name="connsiteY6" fmla="*/ 120208 h 2464291"/>
                      <a:gd name="connsiteX7" fmla="*/ 840608 w 2286054"/>
                      <a:gd name="connsiteY7" fmla="*/ 0 h 2464291"/>
                      <a:gd name="connsiteX8" fmla="*/ 414859 w 2286054"/>
                      <a:gd name="connsiteY8" fmla="*/ 723900 h 2464291"/>
                      <a:gd name="connsiteX9" fmla="*/ 234471 w 2286054"/>
                      <a:gd name="connsiteY9" fmla="*/ 628961 h 2464291"/>
                      <a:gd name="connsiteX10" fmla="*/ 0 w 2286054"/>
                      <a:gd name="connsiteY10" fmla="*/ 970930 h 2464291"/>
                      <a:gd name="connsiteX0" fmla="*/ 0 w 2286054"/>
                      <a:gd name="connsiteY0" fmla="*/ 970930 h 2464291"/>
                      <a:gd name="connsiteX1" fmla="*/ 554668 w 2286054"/>
                      <a:gd name="connsiteY1" fmla="*/ 1213558 h 2464291"/>
                      <a:gd name="connsiteX2" fmla="*/ 756232 w 2286054"/>
                      <a:gd name="connsiteY2" fmla="*/ 1198054 h 2464291"/>
                      <a:gd name="connsiteX3" fmla="*/ 415124 w 2286054"/>
                      <a:gd name="connsiteY3" fmla="*/ 1720054 h 2464291"/>
                      <a:gd name="connsiteX4" fmla="*/ 776905 w 2286054"/>
                      <a:gd name="connsiteY4" fmla="*/ 2314410 h 2464291"/>
                      <a:gd name="connsiteX5" fmla="*/ 2286054 w 2286054"/>
                      <a:gd name="connsiteY5" fmla="*/ 2464291 h 2464291"/>
                      <a:gd name="connsiteX6" fmla="*/ 2260212 w 2286054"/>
                      <a:gd name="connsiteY6" fmla="*/ 2386766 h 2464291"/>
                      <a:gd name="connsiteX7" fmla="*/ 1437663 w 2286054"/>
                      <a:gd name="connsiteY7" fmla="*/ 120208 h 2464291"/>
                      <a:gd name="connsiteX8" fmla="*/ 840608 w 2286054"/>
                      <a:gd name="connsiteY8" fmla="*/ 0 h 2464291"/>
                      <a:gd name="connsiteX9" fmla="*/ 414859 w 2286054"/>
                      <a:gd name="connsiteY9" fmla="*/ 723900 h 2464291"/>
                      <a:gd name="connsiteX10" fmla="*/ 234471 w 2286054"/>
                      <a:gd name="connsiteY10" fmla="*/ 628961 h 2464291"/>
                      <a:gd name="connsiteX11" fmla="*/ 0 w 2286054"/>
                      <a:gd name="connsiteY11" fmla="*/ 970930 h 2464291"/>
                      <a:gd name="connsiteX0" fmla="*/ 0 w 2420430"/>
                      <a:gd name="connsiteY0" fmla="*/ 970930 h 2464291"/>
                      <a:gd name="connsiteX1" fmla="*/ 554668 w 2420430"/>
                      <a:gd name="connsiteY1" fmla="*/ 1213558 h 2464291"/>
                      <a:gd name="connsiteX2" fmla="*/ 756232 w 2420430"/>
                      <a:gd name="connsiteY2" fmla="*/ 1198054 h 2464291"/>
                      <a:gd name="connsiteX3" fmla="*/ 415124 w 2420430"/>
                      <a:gd name="connsiteY3" fmla="*/ 1720054 h 2464291"/>
                      <a:gd name="connsiteX4" fmla="*/ 776905 w 2420430"/>
                      <a:gd name="connsiteY4" fmla="*/ 2314410 h 2464291"/>
                      <a:gd name="connsiteX5" fmla="*/ 2286054 w 2420430"/>
                      <a:gd name="connsiteY5" fmla="*/ 2464291 h 2464291"/>
                      <a:gd name="connsiteX6" fmla="*/ 2420430 w 2420430"/>
                      <a:gd name="connsiteY6" fmla="*/ 2278232 h 2464291"/>
                      <a:gd name="connsiteX7" fmla="*/ 1437663 w 2420430"/>
                      <a:gd name="connsiteY7" fmla="*/ 120208 h 2464291"/>
                      <a:gd name="connsiteX8" fmla="*/ 840608 w 2420430"/>
                      <a:gd name="connsiteY8" fmla="*/ 0 h 2464291"/>
                      <a:gd name="connsiteX9" fmla="*/ 414859 w 2420430"/>
                      <a:gd name="connsiteY9" fmla="*/ 723900 h 2464291"/>
                      <a:gd name="connsiteX10" fmla="*/ 234471 w 2420430"/>
                      <a:gd name="connsiteY10" fmla="*/ 628961 h 2464291"/>
                      <a:gd name="connsiteX11" fmla="*/ 0 w 2420430"/>
                      <a:gd name="connsiteY11" fmla="*/ 970930 h 2464291"/>
                      <a:gd name="connsiteX0" fmla="*/ 0 w 2420430"/>
                      <a:gd name="connsiteY0" fmla="*/ 970930 h 2464291"/>
                      <a:gd name="connsiteX1" fmla="*/ 554668 w 2420430"/>
                      <a:gd name="connsiteY1" fmla="*/ 1213558 h 2464291"/>
                      <a:gd name="connsiteX2" fmla="*/ 756232 w 2420430"/>
                      <a:gd name="connsiteY2" fmla="*/ 1198054 h 2464291"/>
                      <a:gd name="connsiteX3" fmla="*/ 415124 w 2420430"/>
                      <a:gd name="connsiteY3" fmla="*/ 1720054 h 2464291"/>
                      <a:gd name="connsiteX4" fmla="*/ 776905 w 2420430"/>
                      <a:gd name="connsiteY4" fmla="*/ 2314410 h 2464291"/>
                      <a:gd name="connsiteX5" fmla="*/ 2286054 w 2420430"/>
                      <a:gd name="connsiteY5" fmla="*/ 2464291 h 2464291"/>
                      <a:gd name="connsiteX6" fmla="*/ 2420430 w 2420430"/>
                      <a:gd name="connsiteY6" fmla="*/ 2278232 h 2464291"/>
                      <a:gd name="connsiteX7" fmla="*/ 2358409 w 2420430"/>
                      <a:gd name="connsiteY7" fmla="*/ 2138686 h 2464291"/>
                      <a:gd name="connsiteX8" fmla="*/ 1437663 w 2420430"/>
                      <a:gd name="connsiteY8" fmla="*/ 120208 h 2464291"/>
                      <a:gd name="connsiteX9" fmla="*/ 840608 w 2420430"/>
                      <a:gd name="connsiteY9" fmla="*/ 0 h 2464291"/>
                      <a:gd name="connsiteX10" fmla="*/ 414859 w 2420430"/>
                      <a:gd name="connsiteY10" fmla="*/ 723900 h 2464291"/>
                      <a:gd name="connsiteX11" fmla="*/ 234471 w 2420430"/>
                      <a:gd name="connsiteY11" fmla="*/ 628961 h 2464291"/>
                      <a:gd name="connsiteX12" fmla="*/ 0 w 2420430"/>
                      <a:gd name="connsiteY12" fmla="*/ 970930 h 2464291"/>
                      <a:gd name="connsiteX0" fmla="*/ 0 w 2420430"/>
                      <a:gd name="connsiteY0" fmla="*/ 970930 h 2464291"/>
                      <a:gd name="connsiteX1" fmla="*/ 554668 w 2420430"/>
                      <a:gd name="connsiteY1" fmla="*/ 1213558 h 2464291"/>
                      <a:gd name="connsiteX2" fmla="*/ 756232 w 2420430"/>
                      <a:gd name="connsiteY2" fmla="*/ 1198054 h 2464291"/>
                      <a:gd name="connsiteX3" fmla="*/ 415124 w 2420430"/>
                      <a:gd name="connsiteY3" fmla="*/ 1720054 h 2464291"/>
                      <a:gd name="connsiteX4" fmla="*/ 776905 w 2420430"/>
                      <a:gd name="connsiteY4" fmla="*/ 2314410 h 2464291"/>
                      <a:gd name="connsiteX5" fmla="*/ 2286054 w 2420430"/>
                      <a:gd name="connsiteY5" fmla="*/ 2464291 h 2464291"/>
                      <a:gd name="connsiteX6" fmla="*/ 2420430 w 2420430"/>
                      <a:gd name="connsiteY6" fmla="*/ 2278232 h 2464291"/>
                      <a:gd name="connsiteX7" fmla="*/ 1882924 w 2420430"/>
                      <a:gd name="connsiteY7" fmla="*/ 1792409 h 2464291"/>
                      <a:gd name="connsiteX8" fmla="*/ 1437663 w 2420430"/>
                      <a:gd name="connsiteY8" fmla="*/ 120208 h 2464291"/>
                      <a:gd name="connsiteX9" fmla="*/ 840608 w 2420430"/>
                      <a:gd name="connsiteY9" fmla="*/ 0 h 2464291"/>
                      <a:gd name="connsiteX10" fmla="*/ 414859 w 2420430"/>
                      <a:gd name="connsiteY10" fmla="*/ 723900 h 2464291"/>
                      <a:gd name="connsiteX11" fmla="*/ 234471 w 2420430"/>
                      <a:gd name="connsiteY11" fmla="*/ 628961 h 2464291"/>
                      <a:gd name="connsiteX12" fmla="*/ 0 w 2420430"/>
                      <a:gd name="connsiteY12" fmla="*/ 970930 h 2464291"/>
                      <a:gd name="connsiteX0" fmla="*/ 0 w 2420430"/>
                      <a:gd name="connsiteY0" fmla="*/ 970930 h 2464291"/>
                      <a:gd name="connsiteX1" fmla="*/ 554668 w 2420430"/>
                      <a:gd name="connsiteY1" fmla="*/ 1213558 h 2464291"/>
                      <a:gd name="connsiteX2" fmla="*/ 756232 w 2420430"/>
                      <a:gd name="connsiteY2" fmla="*/ 1198054 h 2464291"/>
                      <a:gd name="connsiteX3" fmla="*/ 415124 w 2420430"/>
                      <a:gd name="connsiteY3" fmla="*/ 1720054 h 2464291"/>
                      <a:gd name="connsiteX4" fmla="*/ 776905 w 2420430"/>
                      <a:gd name="connsiteY4" fmla="*/ 2314410 h 2464291"/>
                      <a:gd name="connsiteX5" fmla="*/ 2286054 w 2420430"/>
                      <a:gd name="connsiteY5" fmla="*/ 2464291 h 2464291"/>
                      <a:gd name="connsiteX6" fmla="*/ 2420430 w 2420430"/>
                      <a:gd name="connsiteY6" fmla="*/ 2278232 h 2464291"/>
                      <a:gd name="connsiteX7" fmla="*/ 1882924 w 2420430"/>
                      <a:gd name="connsiteY7" fmla="*/ 1792409 h 2464291"/>
                      <a:gd name="connsiteX8" fmla="*/ 1831241 w 2420430"/>
                      <a:gd name="connsiteY8" fmla="*/ 1606349 h 2464291"/>
                      <a:gd name="connsiteX9" fmla="*/ 1437663 w 2420430"/>
                      <a:gd name="connsiteY9" fmla="*/ 120208 h 2464291"/>
                      <a:gd name="connsiteX10" fmla="*/ 840608 w 2420430"/>
                      <a:gd name="connsiteY10" fmla="*/ 0 h 2464291"/>
                      <a:gd name="connsiteX11" fmla="*/ 414859 w 2420430"/>
                      <a:gd name="connsiteY11" fmla="*/ 723900 h 2464291"/>
                      <a:gd name="connsiteX12" fmla="*/ 234471 w 2420430"/>
                      <a:gd name="connsiteY12" fmla="*/ 628961 h 2464291"/>
                      <a:gd name="connsiteX13" fmla="*/ 0 w 2420430"/>
                      <a:gd name="connsiteY13" fmla="*/ 970930 h 2464291"/>
                      <a:gd name="connsiteX0" fmla="*/ 0 w 2425598"/>
                      <a:gd name="connsiteY0" fmla="*/ 970930 h 2464291"/>
                      <a:gd name="connsiteX1" fmla="*/ 554668 w 2425598"/>
                      <a:gd name="connsiteY1" fmla="*/ 1213558 h 2464291"/>
                      <a:gd name="connsiteX2" fmla="*/ 756232 w 2425598"/>
                      <a:gd name="connsiteY2" fmla="*/ 1198054 h 2464291"/>
                      <a:gd name="connsiteX3" fmla="*/ 415124 w 2425598"/>
                      <a:gd name="connsiteY3" fmla="*/ 1720054 h 2464291"/>
                      <a:gd name="connsiteX4" fmla="*/ 776905 w 2425598"/>
                      <a:gd name="connsiteY4" fmla="*/ 2314410 h 2464291"/>
                      <a:gd name="connsiteX5" fmla="*/ 2286054 w 2425598"/>
                      <a:gd name="connsiteY5" fmla="*/ 2464291 h 2464291"/>
                      <a:gd name="connsiteX6" fmla="*/ 2420430 w 2425598"/>
                      <a:gd name="connsiteY6" fmla="*/ 2278232 h 2464291"/>
                      <a:gd name="connsiteX7" fmla="*/ 1882924 w 2425598"/>
                      <a:gd name="connsiteY7" fmla="*/ 1792409 h 2464291"/>
                      <a:gd name="connsiteX8" fmla="*/ 2425598 w 2425598"/>
                      <a:gd name="connsiteY8" fmla="*/ 1198051 h 2464291"/>
                      <a:gd name="connsiteX9" fmla="*/ 1437663 w 2425598"/>
                      <a:gd name="connsiteY9" fmla="*/ 120208 h 2464291"/>
                      <a:gd name="connsiteX10" fmla="*/ 840608 w 2425598"/>
                      <a:gd name="connsiteY10" fmla="*/ 0 h 2464291"/>
                      <a:gd name="connsiteX11" fmla="*/ 414859 w 2425598"/>
                      <a:gd name="connsiteY11" fmla="*/ 723900 h 2464291"/>
                      <a:gd name="connsiteX12" fmla="*/ 234471 w 2425598"/>
                      <a:gd name="connsiteY12" fmla="*/ 628961 h 2464291"/>
                      <a:gd name="connsiteX13" fmla="*/ 0 w 2425598"/>
                      <a:gd name="connsiteY13" fmla="*/ 970930 h 2464291"/>
                      <a:gd name="connsiteX0" fmla="*/ 0 w 2425598"/>
                      <a:gd name="connsiteY0" fmla="*/ 970930 h 2464291"/>
                      <a:gd name="connsiteX1" fmla="*/ 554668 w 2425598"/>
                      <a:gd name="connsiteY1" fmla="*/ 1213558 h 2464291"/>
                      <a:gd name="connsiteX2" fmla="*/ 756232 w 2425598"/>
                      <a:gd name="connsiteY2" fmla="*/ 1198054 h 2464291"/>
                      <a:gd name="connsiteX3" fmla="*/ 415124 w 2425598"/>
                      <a:gd name="connsiteY3" fmla="*/ 1720054 h 2464291"/>
                      <a:gd name="connsiteX4" fmla="*/ 776905 w 2425598"/>
                      <a:gd name="connsiteY4" fmla="*/ 2314410 h 2464291"/>
                      <a:gd name="connsiteX5" fmla="*/ 2286054 w 2425598"/>
                      <a:gd name="connsiteY5" fmla="*/ 2464291 h 2464291"/>
                      <a:gd name="connsiteX6" fmla="*/ 2420430 w 2425598"/>
                      <a:gd name="connsiteY6" fmla="*/ 2278232 h 2464291"/>
                      <a:gd name="connsiteX7" fmla="*/ 1882924 w 2425598"/>
                      <a:gd name="connsiteY7" fmla="*/ 1792409 h 2464291"/>
                      <a:gd name="connsiteX8" fmla="*/ 2425598 w 2425598"/>
                      <a:gd name="connsiteY8" fmla="*/ 1198051 h 2464291"/>
                      <a:gd name="connsiteX9" fmla="*/ 2368746 w 2425598"/>
                      <a:gd name="connsiteY9" fmla="*/ 1130864 h 2464291"/>
                      <a:gd name="connsiteX10" fmla="*/ 1437663 w 2425598"/>
                      <a:gd name="connsiteY10" fmla="*/ 120208 h 2464291"/>
                      <a:gd name="connsiteX11" fmla="*/ 840608 w 2425598"/>
                      <a:gd name="connsiteY11" fmla="*/ 0 h 2464291"/>
                      <a:gd name="connsiteX12" fmla="*/ 414859 w 2425598"/>
                      <a:gd name="connsiteY12" fmla="*/ 723900 h 2464291"/>
                      <a:gd name="connsiteX13" fmla="*/ 234471 w 2425598"/>
                      <a:gd name="connsiteY13" fmla="*/ 628961 h 2464291"/>
                      <a:gd name="connsiteX14" fmla="*/ 0 w 2425598"/>
                      <a:gd name="connsiteY14" fmla="*/ 970930 h 2464291"/>
                      <a:gd name="connsiteX0" fmla="*/ 0 w 2425598"/>
                      <a:gd name="connsiteY0" fmla="*/ 970930 h 2464291"/>
                      <a:gd name="connsiteX1" fmla="*/ 554668 w 2425598"/>
                      <a:gd name="connsiteY1" fmla="*/ 1213558 h 2464291"/>
                      <a:gd name="connsiteX2" fmla="*/ 756232 w 2425598"/>
                      <a:gd name="connsiteY2" fmla="*/ 1198054 h 2464291"/>
                      <a:gd name="connsiteX3" fmla="*/ 415124 w 2425598"/>
                      <a:gd name="connsiteY3" fmla="*/ 1720054 h 2464291"/>
                      <a:gd name="connsiteX4" fmla="*/ 776905 w 2425598"/>
                      <a:gd name="connsiteY4" fmla="*/ 2314410 h 2464291"/>
                      <a:gd name="connsiteX5" fmla="*/ 2286054 w 2425598"/>
                      <a:gd name="connsiteY5" fmla="*/ 2464291 h 2464291"/>
                      <a:gd name="connsiteX6" fmla="*/ 2420430 w 2425598"/>
                      <a:gd name="connsiteY6" fmla="*/ 2278232 h 2464291"/>
                      <a:gd name="connsiteX7" fmla="*/ 1882924 w 2425598"/>
                      <a:gd name="connsiteY7" fmla="*/ 1792409 h 2464291"/>
                      <a:gd name="connsiteX8" fmla="*/ 2425598 w 2425598"/>
                      <a:gd name="connsiteY8" fmla="*/ 1198051 h 2464291"/>
                      <a:gd name="connsiteX9" fmla="*/ 2275716 w 2425598"/>
                      <a:gd name="connsiteY9" fmla="*/ 1074012 h 2464291"/>
                      <a:gd name="connsiteX10" fmla="*/ 1437663 w 2425598"/>
                      <a:gd name="connsiteY10" fmla="*/ 120208 h 2464291"/>
                      <a:gd name="connsiteX11" fmla="*/ 840608 w 2425598"/>
                      <a:gd name="connsiteY11" fmla="*/ 0 h 2464291"/>
                      <a:gd name="connsiteX12" fmla="*/ 414859 w 2425598"/>
                      <a:gd name="connsiteY12" fmla="*/ 723900 h 2464291"/>
                      <a:gd name="connsiteX13" fmla="*/ 234471 w 2425598"/>
                      <a:gd name="connsiteY13" fmla="*/ 628961 h 2464291"/>
                      <a:gd name="connsiteX14" fmla="*/ 0 w 2425598"/>
                      <a:gd name="connsiteY14" fmla="*/ 970930 h 2464291"/>
                      <a:gd name="connsiteX0" fmla="*/ 0 w 2425598"/>
                      <a:gd name="connsiteY0" fmla="*/ 970930 h 2464291"/>
                      <a:gd name="connsiteX1" fmla="*/ 554668 w 2425598"/>
                      <a:gd name="connsiteY1" fmla="*/ 1213558 h 2464291"/>
                      <a:gd name="connsiteX2" fmla="*/ 756232 w 2425598"/>
                      <a:gd name="connsiteY2" fmla="*/ 1198054 h 2464291"/>
                      <a:gd name="connsiteX3" fmla="*/ 415124 w 2425598"/>
                      <a:gd name="connsiteY3" fmla="*/ 1720054 h 2464291"/>
                      <a:gd name="connsiteX4" fmla="*/ 776905 w 2425598"/>
                      <a:gd name="connsiteY4" fmla="*/ 2314410 h 2464291"/>
                      <a:gd name="connsiteX5" fmla="*/ 2286054 w 2425598"/>
                      <a:gd name="connsiteY5" fmla="*/ 2464291 h 2464291"/>
                      <a:gd name="connsiteX6" fmla="*/ 2420430 w 2425598"/>
                      <a:gd name="connsiteY6" fmla="*/ 2278232 h 2464291"/>
                      <a:gd name="connsiteX7" fmla="*/ 1882924 w 2425598"/>
                      <a:gd name="connsiteY7" fmla="*/ 1792409 h 2464291"/>
                      <a:gd name="connsiteX8" fmla="*/ 2425598 w 2425598"/>
                      <a:gd name="connsiteY8" fmla="*/ 1198051 h 2464291"/>
                      <a:gd name="connsiteX9" fmla="*/ 2275716 w 2425598"/>
                      <a:gd name="connsiteY9" fmla="*/ 1074012 h 2464291"/>
                      <a:gd name="connsiteX10" fmla="*/ 2177519 w 2425598"/>
                      <a:gd name="connsiteY10" fmla="*/ 965478 h 2464291"/>
                      <a:gd name="connsiteX11" fmla="*/ 1437663 w 2425598"/>
                      <a:gd name="connsiteY11" fmla="*/ 120208 h 2464291"/>
                      <a:gd name="connsiteX12" fmla="*/ 840608 w 2425598"/>
                      <a:gd name="connsiteY12" fmla="*/ 0 h 2464291"/>
                      <a:gd name="connsiteX13" fmla="*/ 414859 w 2425598"/>
                      <a:gd name="connsiteY13" fmla="*/ 723900 h 2464291"/>
                      <a:gd name="connsiteX14" fmla="*/ 234471 w 2425598"/>
                      <a:gd name="connsiteY14" fmla="*/ 628961 h 2464291"/>
                      <a:gd name="connsiteX15" fmla="*/ 0 w 2425598"/>
                      <a:gd name="connsiteY15" fmla="*/ 970930 h 2464291"/>
                      <a:gd name="connsiteX0" fmla="*/ 0 w 2425598"/>
                      <a:gd name="connsiteY0" fmla="*/ 970930 h 2464291"/>
                      <a:gd name="connsiteX1" fmla="*/ 554668 w 2425598"/>
                      <a:gd name="connsiteY1" fmla="*/ 1213558 h 2464291"/>
                      <a:gd name="connsiteX2" fmla="*/ 756232 w 2425598"/>
                      <a:gd name="connsiteY2" fmla="*/ 1198054 h 2464291"/>
                      <a:gd name="connsiteX3" fmla="*/ 415124 w 2425598"/>
                      <a:gd name="connsiteY3" fmla="*/ 1720054 h 2464291"/>
                      <a:gd name="connsiteX4" fmla="*/ 776905 w 2425598"/>
                      <a:gd name="connsiteY4" fmla="*/ 2314410 h 2464291"/>
                      <a:gd name="connsiteX5" fmla="*/ 2286054 w 2425598"/>
                      <a:gd name="connsiteY5" fmla="*/ 2464291 h 2464291"/>
                      <a:gd name="connsiteX6" fmla="*/ 2420430 w 2425598"/>
                      <a:gd name="connsiteY6" fmla="*/ 2278232 h 2464291"/>
                      <a:gd name="connsiteX7" fmla="*/ 1882924 w 2425598"/>
                      <a:gd name="connsiteY7" fmla="*/ 1792409 h 2464291"/>
                      <a:gd name="connsiteX8" fmla="*/ 2425598 w 2425598"/>
                      <a:gd name="connsiteY8" fmla="*/ 1198051 h 2464291"/>
                      <a:gd name="connsiteX9" fmla="*/ 2275716 w 2425598"/>
                      <a:gd name="connsiteY9" fmla="*/ 1074012 h 2464291"/>
                      <a:gd name="connsiteX10" fmla="*/ 2177519 w 2425598"/>
                      <a:gd name="connsiteY10" fmla="*/ 1198051 h 2464291"/>
                      <a:gd name="connsiteX11" fmla="*/ 1437663 w 2425598"/>
                      <a:gd name="connsiteY11" fmla="*/ 120208 h 2464291"/>
                      <a:gd name="connsiteX12" fmla="*/ 840608 w 2425598"/>
                      <a:gd name="connsiteY12" fmla="*/ 0 h 2464291"/>
                      <a:gd name="connsiteX13" fmla="*/ 414859 w 2425598"/>
                      <a:gd name="connsiteY13" fmla="*/ 723900 h 2464291"/>
                      <a:gd name="connsiteX14" fmla="*/ 234471 w 2425598"/>
                      <a:gd name="connsiteY14" fmla="*/ 628961 h 2464291"/>
                      <a:gd name="connsiteX15" fmla="*/ 0 w 2425598"/>
                      <a:gd name="connsiteY15" fmla="*/ 970930 h 2464291"/>
                      <a:gd name="connsiteX0" fmla="*/ 0 w 2425598"/>
                      <a:gd name="connsiteY0" fmla="*/ 970930 h 2464291"/>
                      <a:gd name="connsiteX1" fmla="*/ 554668 w 2425598"/>
                      <a:gd name="connsiteY1" fmla="*/ 1213558 h 2464291"/>
                      <a:gd name="connsiteX2" fmla="*/ 756232 w 2425598"/>
                      <a:gd name="connsiteY2" fmla="*/ 1198054 h 2464291"/>
                      <a:gd name="connsiteX3" fmla="*/ 415124 w 2425598"/>
                      <a:gd name="connsiteY3" fmla="*/ 1720054 h 2464291"/>
                      <a:gd name="connsiteX4" fmla="*/ 776905 w 2425598"/>
                      <a:gd name="connsiteY4" fmla="*/ 2314410 h 2464291"/>
                      <a:gd name="connsiteX5" fmla="*/ 2286054 w 2425598"/>
                      <a:gd name="connsiteY5" fmla="*/ 2464291 h 2464291"/>
                      <a:gd name="connsiteX6" fmla="*/ 2420430 w 2425598"/>
                      <a:gd name="connsiteY6" fmla="*/ 2278232 h 2464291"/>
                      <a:gd name="connsiteX7" fmla="*/ 1882924 w 2425598"/>
                      <a:gd name="connsiteY7" fmla="*/ 1792409 h 2464291"/>
                      <a:gd name="connsiteX8" fmla="*/ 2425598 w 2425598"/>
                      <a:gd name="connsiteY8" fmla="*/ 1198051 h 2464291"/>
                      <a:gd name="connsiteX9" fmla="*/ 2275716 w 2425598"/>
                      <a:gd name="connsiteY9" fmla="*/ 1074012 h 2464291"/>
                      <a:gd name="connsiteX10" fmla="*/ 2177519 w 2425598"/>
                      <a:gd name="connsiteY10" fmla="*/ 1198051 h 2464291"/>
                      <a:gd name="connsiteX11" fmla="*/ 2043142 w 2425598"/>
                      <a:gd name="connsiteY11" fmla="*/ 980983 h 2464291"/>
                      <a:gd name="connsiteX12" fmla="*/ 1437663 w 2425598"/>
                      <a:gd name="connsiteY12" fmla="*/ 120208 h 2464291"/>
                      <a:gd name="connsiteX13" fmla="*/ 840608 w 2425598"/>
                      <a:gd name="connsiteY13" fmla="*/ 0 h 2464291"/>
                      <a:gd name="connsiteX14" fmla="*/ 414859 w 2425598"/>
                      <a:gd name="connsiteY14" fmla="*/ 723900 h 2464291"/>
                      <a:gd name="connsiteX15" fmla="*/ 234471 w 2425598"/>
                      <a:gd name="connsiteY15" fmla="*/ 628961 h 2464291"/>
                      <a:gd name="connsiteX16" fmla="*/ 0 w 2425598"/>
                      <a:gd name="connsiteY16" fmla="*/ 970930 h 2464291"/>
                      <a:gd name="connsiteX0" fmla="*/ 0 w 2425598"/>
                      <a:gd name="connsiteY0" fmla="*/ 970930 h 2464291"/>
                      <a:gd name="connsiteX1" fmla="*/ 554668 w 2425598"/>
                      <a:gd name="connsiteY1" fmla="*/ 1213558 h 2464291"/>
                      <a:gd name="connsiteX2" fmla="*/ 756232 w 2425598"/>
                      <a:gd name="connsiteY2" fmla="*/ 1198054 h 2464291"/>
                      <a:gd name="connsiteX3" fmla="*/ 415124 w 2425598"/>
                      <a:gd name="connsiteY3" fmla="*/ 1720054 h 2464291"/>
                      <a:gd name="connsiteX4" fmla="*/ 776905 w 2425598"/>
                      <a:gd name="connsiteY4" fmla="*/ 2314410 h 2464291"/>
                      <a:gd name="connsiteX5" fmla="*/ 2286054 w 2425598"/>
                      <a:gd name="connsiteY5" fmla="*/ 2464291 h 2464291"/>
                      <a:gd name="connsiteX6" fmla="*/ 2420430 w 2425598"/>
                      <a:gd name="connsiteY6" fmla="*/ 2278232 h 2464291"/>
                      <a:gd name="connsiteX7" fmla="*/ 1882924 w 2425598"/>
                      <a:gd name="connsiteY7" fmla="*/ 1792409 h 2464291"/>
                      <a:gd name="connsiteX8" fmla="*/ 2425598 w 2425598"/>
                      <a:gd name="connsiteY8" fmla="*/ 1198051 h 2464291"/>
                      <a:gd name="connsiteX9" fmla="*/ 2275716 w 2425598"/>
                      <a:gd name="connsiteY9" fmla="*/ 1074012 h 2464291"/>
                      <a:gd name="connsiteX10" fmla="*/ 2177519 w 2425598"/>
                      <a:gd name="connsiteY10" fmla="*/ 1198051 h 2464291"/>
                      <a:gd name="connsiteX11" fmla="*/ 869934 w 2425598"/>
                      <a:gd name="connsiteY11" fmla="*/ 991320 h 2464291"/>
                      <a:gd name="connsiteX12" fmla="*/ 1437663 w 2425598"/>
                      <a:gd name="connsiteY12" fmla="*/ 120208 h 2464291"/>
                      <a:gd name="connsiteX13" fmla="*/ 840608 w 2425598"/>
                      <a:gd name="connsiteY13" fmla="*/ 0 h 2464291"/>
                      <a:gd name="connsiteX14" fmla="*/ 414859 w 2425598"/>
                      <a:gd name="connsiteY14" fmla="*/ 723900 h 2464291"/>
                      <a:gd name="connsiteX15" fmla="*/ 234471 w 2425598"/>
                      <a:gd name="connsiteY15" fmla="*/ 628961 h 2464291"/>
                      <a:gd name="connsiteX16" fmla="*/ 0 w 2425598"/>
                      <a:gd name="connsiteY16" fmla="*/ 970930 h 2464291"/>
                      <a:gd name="connsiteX0" fmla="*/ 0 w 2425598"/>
                      <a:gd name="connsiteY0" fmla="*/ 970930 h 2464291"/>
                      <a:gd name="connsiteX1" fmla="*/ 554668 w 2425598"/>
                      <a:gd name="connsiteY1" fmla="*/ 1213558 h 2464291"/>
                      <a:gd name="connsiteX2" fmla="*/ 756232 w 2425598"/>
                      <a:gd name="connsiteY2" fmla="*/ 1198054 h 2464291"/>
                      <a:gd name="connsiteX3" fmla="*/ 415124 w 2425598"/>
                      <a:gd name="connsiteY3" fmla="*/ 1720054 h 2464291"/>
                      <a:gd name="connsiteX4" fmla="*/ 776905 w 2425598"/>
                      <a:gd name="connsiteY4" fmla="*/ 2314410 h 2464291"/>
                      <a:gd name="connsiteX5" fmla="*/ 2286054 w 2425598"/>
                      <a:gd name="connsiteY5" fmla="*/ 2464291 h 2464291"/>
                      <a:gd name="connsiteX6" fmla="*/ 2420430 w 2425598"/>
                      <a:gd name="connsiteY6" fmla="*/ 2278232 h 2464291"/>
                      <a:gd name="connsiteX7" fmla="*/ 1882924 w 2425598"/>
                      <a:gd name="connsiteY7" fmla="*/ 1792409 h 2464291"/>
                      <a:gd name="connsiteX8" fmla="*/ 2425598 w 2425598"/>
                      <a:gd name="connsiteY8" fmla="*/ 1198051 h 2464291"/>
                      <a:gd name="connsiteX9" fmla="*/ 2275716 w 2425598"/>
                      <a:gd name="connsiteY9" fmla="*/ 1074012 h 2464291"/>
                      <a:gd name="connsiteX10" fmla="*/ 2213697 w 2425598"/>
                      <a:gd name="connsiteY10" fmla="*/ 1208388 h 2464291"/>
                      <a:gd name="connsiteX11" fmla="*/ 869934 w 2425598"/>
                      <a:gd name="connsiteY11" fmla="*/ 991320 h 2464291"/>
                      <a:gd name="connsiteX12" fmla="*/ 1437663 w 2425598"/>
                      <a:gd name="connsiteY12" fmla="*/ 120208 h 2464291"/>
                      <a:gd name="connsiteX13" fmla="*/ 840608 w 2425598"/>
                      <a:gd name="connsiteY13" fmla="*/ 0 h 2464291"/>
                      <a:gd name="connsiteX14" fmla="*/ 414859 w 2425598"/>
                      <a:gd name="connsiteY14" fmla="*/ 723900 h 2464291"/>
                      <a:gd name="connsiteX15" fmla="*/ 234471 w 2425598"/>
                      <a:gd name="connsiteY15" fmla="*/ 628961 h 2464291"/>
                      <a:gd name="connsiteX16" fmla="*/ 0 w 2425598"/>
                      <a:gd name="connsiteY16" fmla="*/ 970930 h 2464291"/>
                      <a:gd name="connsiteX0" fmla="*/ 0 w 2425598"/>
                      <a:gd name="connsiteY0" fmla="*/ 970930 h 2464291"/>
                      <a:gd name="connsiteX1" fmla="*/ 554668 w 2425598"/>
                      <a:gd name="connsiteY1" fmla="*/ 1213558 h 2464291"/>
                      <a:gd name="connsiteX2" fmla="*/ 756232 w 2425598"/>
                      <a:gd name="connsiteY2" fmla="*/ 1198054 h 2464291"/>
                      <a:gd name="connsiteX3" fmla="*/ 415124 w 2425598"/>
                      <a:gd name="connsiteY3" fmla="*/ 1720054 h 2464291"/>
                      <a:gd name="connsiteX4" fmla="*/ 776905 w 2425598"/>
                      <a:gd name="connsiteY4" fmla="*/ 2314410 h 2464291"/>
                      <a:gd name="connsiteX5" fmla="*/ 2286054 w 2425598"/>
                      <a:gd name="connsiteY5" fmla="*/ 2464291 h 2464291"/>
                      <a:gd name="connsiteX6" fmla="*/ 2420430 w 2425598"/>
                      <a:gd name="connsiteY6" fmla="*/ 2278232 h 2464291"/>
                      <a:gd name="connsiteX7" fmla="*/ 1882924 w 2425598"/>
                      <a:gd name="connsiteY7" fmla="*/ 1792409 h 2464291"/>
                      <a:gd name="connsiteX8" fmla="*/ 2425598 w 2425598"/>
                      <a:gd name="connsiteY8" fmla="*/ 1198051 h 2464291"/>
                      <a:gd name="connsiteX9" fmla="*/ 2317063 w 2425598"/>
                      <a:gd name="connsiteY9" fmla="*/ 1110189 h 2464291"/>
                      <a:gd name="connsiteX10" fmla="*/ 2213697 w 2425598"/>
                      <a:gd name="connsiteY10" fmla="*/ 1208388 h 2464291"/>
                      <a:gd name="connsiteX11" fmla="*/ 869934 w 2425598"/>
                      <a:gd name="connsiteY11" fmla="*/ 991320 h 2464291"/>
                      <a:gd name="connsiteX12" fmla="*/ 1437663 w 2425598"/>
                      <a:gd name="connsiteY12" fmla="*/ 120208 h 2464291"/>
                      <a:gd name="connsiteX13" fmla="*/ 840608 w 2425598"/>
                      <a:gd name="connsiteY13" fmla="*/ 0 h 2464291"/>
                      <a:gd name="connsiteX14" fmla="*/ 414859 w 2425598"/>
                      <a:gd name="connsiteY14" fmla="*/ 723900 h 2464291"/>
                      <a:gd name="connsiteX15" fmla="*/ 234471 w 2425598"/>
                      <a:gd name="connsiteY15" fmla="*/ 628961 h 2464291"/>
                      <a:gd name="connsiteX16" fmla="*/ 0 w 2425598"/>
                      <a:gd name="connsiteY16" fmla="*/ 970930 h 2464291"/>
                      <a:gd name="connsiteX0" fmla="*/ 0 w 2425598"/>
                      <a:gd name="connsiteY0" fmla="*/ 970930 h 2464291"/>
                      <a:gd name="connsiteX1" fmla="*/ 554668 w 2425598"/>
                      <a:gd name="connsiteY1" fmla="*/ 1213558 h 2464291"/>
                      <a:gd name="connsiteX2" fmla="*/ 756232 w 2425598"/>
                      <a:gd name="connsiteY2" fmla="*/ 1198054 h 2464291"/>
                      <a:gd name="connsiteX3" fmla="*/ 415124 w 2425598"/>
                      <a:gd name="connsiteY3" fmla="*/ 1720054 h 2464291"/>
                      <a:gd name="connsiteX4" fmla="*/ 776905 w 2425598"/>
                      <a:gd name="connsiteY4" fmla="*/ 2314410 h 2464291"/>
                      <a:gd name="connsiteX5" fmla="*/ 2286054 w 2425598"/>
                      <a:gd name="connsiteY5" fmla="*/ 2464291 h 2464291"/>
                      <a:gd name="connsiteX6" fmla="*/ 2420430 w 2425598"/>
                      <a:gd name="connsiteY6" fmla="*/ 2278232 h 2464291"/>
                      <a:gd name="connsiteX7" fmla="*/ 1882924 w 2425598"/>
                      <a:gd name="connsiteY7" fmla="*/ 1792409 h 2464291"/>
                      <a:gd name="connsiteX8" fmla="*/ 2425598 w 2425598"/>
                      <a:gd name="connsiteY8" fmla="*/ 1198051 h 2464291"/>
                      <a:gd name="connsiteX9" fmla="*/ 2317063 w 2425598"/>
                      <a:gd name="connsiteY9" fmla="*/ 1110189 h 2464291"/>
                      <a:gd name="connsiteX10" fmla="*/ 2115500 w 2425598"/>
                      <a:gd name="connsiteY10" fmla="*/ 1182547 h 2464291"/>
                      <a:gd name="connsiteX11" fmla="*/ 869934 w 2425598"/>
                      <a:gd name="connsiteY11" fmla="*/ 991320 h 2464291"/>
                      <a:gd name="connsiteX12" fmla="*/ 1437663 w 2425598"/>
                      <a:gd name="connsiteY12" fmla="*/ 120208 h 2464291"/>
                      <a:gd name="connsiteX13" fmla="*/ 840608 w 2425598"/>
                      <a:gd name="connsiteY13" fmla="*/ 0 h 2464291"/>
                      <a:gd name="connsiteX14" fmla="*/ 414859 w 2425598"/>
                      <a:gd name="connsiteY14" fmla="*/ 723900 h 2464291"/>
                      <a:gd name="connsiteX15" fmla="*/ 234471 w 2425598"/>
                      <a:gd name="connsiteY15" fmla="*/ 628961 h 2464291"/>
                      <a:gd name="connsiteX16" fmla="*/ 0 w 2425598"/>
                      <a:gd name="connsiteY16" fmla="*/ 970930 h 2464291"/>
                      <a:gd name="connsiteX0" fmla="*/ 0 w 2425598"/>
                      <a:gd name="connsiteY0" fmla="*/ 970930 h 2464291"/>
                      <a:gd name="connsiteX1" fmla="*/ 554668 w 2425598"/>
                      <a:gd name="connsiteY1" fmla="*/ 1213558 h 2464291"/>
                      <a:gd name="connsiteX2" fmla="*/ 756232 w 2425598"/>
                      <a:gd name="connsiteY2" fmla="*/ 1198054 h 2464291"/>
                      <a:gd name="connsiteX3" fmla="*/ 415124 w 2425598"/>
                      <a:gd name="connsiteY3" fmla="*/ 1720054 h 2464291"/>
                      <a:gd name="connsiteX4" fmla="*/ 776905 w 2425598"/>
                      <a:gd name="connsiteY4" fmla="*/ 2314410 h 2464291"/>
                      <a:gd name="connsiteX5" fmla="*/ 2286054 w 2425598"/>
                      <a:gd name="connsiteY5" fmla="*/ 2464291 h 2464291"/>
                      <a:gd name="connsiteX6" fmla="*/ 2420430 w 2425598"/>
                      <a:gd name="connsiteY6" fmla="*/ 2278232 h 2464291"/>
                      <a:gd name="connsiteX7" fmla="*/ 1882924 w 2425598"/>
                      <a:gd name="connsiteY7" fmla="*/ 1792409 h 2464291"/>
                      <a:gd name="connsiteX8" fmla="*/ 2425598 w 2425598"/>
                      <a:gd name="connsiteY8" fmla="*/ 1198051 h 2464291"/>
                      <a:gd name="connsiteX9" fmla="*/ 2317063 w 2425598"/>
                      <a:gd name="connsiteY9" fmla="*/ 1110189 h 2464291"/>
                      <a:gd name="connsiteX10" fmla="*/ 2239539 w 2425598"/>
                      <a:gd name="connsiteY10" fmla="*/ 1146369 h 2464291"/>
                      <a:gd name="connsiteX11" fmla="*/ 2115500 w 2425598"/>
                      <a:gd name="connsiteY11" fmla="*/ 1182547 h 2464291"/>
                      <a:gd name="connsiteX12" fmla="*/ 869934 w 2425598"/>
                      <a:gd name="connsiteY12" fmla="*/ 991320 h 2464291"/>
                      <a:gd name="connsiteX13" fmla="*/ 1437663 w 2425598"/>
                      <a:gd name="connsiteY13" fmla="*/ 120208 h 2464291"/>
                      <a:gd name="connsiteX14" fmla="*/ 840608 w 2425598"/>
                      <a:gd name="connsiteY14" fmla="*/ 0 h 2464291"/>
                      <a:gd name="connsiteX15" fmla="*/ 414859 w 2425598"/>
                      <a:gd name="connsiteY15" fmla="*/ 723900 h 2464291"/>
                      <a:gd name="connsiteX16" fmla="*/ 234471 w 2425598"/>
                      <a:gd name="connsiteY16" fmla="*/ 628961 h 2464291"/>
                      <a:gd name="connsiteX17" fmla="*/ 0 w 2425598"/>
                      <a:gd name="connsiteY17" fmla="*/ 970930 h 2464291"/>
                      <a:gd name="connsiteX0" fmla="*/ 0 w 2425598"/>
                      <a:gd name="connsiteY0" fmla="*/ 970930 h 2464291"/>
                      <a:gd name="connsiteX1" fmla="*/ 554668 w 2425598"/>
                      <a:gd name="connsiteY1" fmla="*/ 1213558 h 2464291"/>
                      <a:gd name="connsiteX2" fmla="*/ 756232 w 2425598"/>
                      <a:gd name="connsiteY2" fmla="*/ 1198054 h 2464291"/>
                      <a:gd name="connsiteX3" fmla="*/ 415124 w 2425598"/>
                      <a:gd name="connsiteY3" fmla="*/ 1720054 h 2464291"/>
                      <a:gd name="connsiteX4" fmla="*/ 776905 w 2425598"/>
                      <a:gd name="connsiteY4" fmla="*/ 2314410 h 2464291"/>
                      <a:gd name="connsiteX5" fmla="*/ 2286054 w 2425598"/>
                      <a:gd name="connsiteY5" fmla="*/ 2464291 h 2464291"/>
                      <a:gd name="connsiteX6" fmla="*/ 2420430 w 2425598"/>
                      <a:gd name="connsiteY6" fmla="*/ 2278232 h 2464291"/>
                      <a:gd name="connsiteX7" fmla="*/ 1882924 w 2425598"/>
                      <a:gd name="connsiteY7" fmla="*/ 1792409 h 2464291"/>
                      <a:gd name="connsiteX8" fmla="*/ 2425598 w 2425598"/>
                      <a:gd name="connsiteY8" fmla="*/ 1198051 h 2464291"/>
                      <a:gd name="connsiteX9" fmla="*/ 2317063 w 2425598"/>
                      <a:gd name="connsiteY9" fmla="*/ 1110189 h 2464291"/>
                      <a:gd name="connsiteX10" fmla="*/ 2193023 w 2425598"/>
                      <a:gd name="connsiteY10" fmla="*/ 1229062 h 2464291"/>
                      <a:gd name="connsiteX11" fmla="*/ 2115500 w 2425598"/>
                      <a:gd name="connsiteY11" fmla="*/ 1182547 h 2464291"/>
                      <a:gd name="connsiteX12" fmla="*/ 869934 w 2425598"/>
                      <a:gd name="connsiteY12" fmla="*/ 991320 h 2464291"/>
                      <a:gd name="connsiteX13" fmla="*/ 1437663 w 2425598"/>
                      <a:gd name="connsiteY13" fmla="*/ 120208 h 2464291"/>
                      <a:gd name="connsiteX14" fmla="*/ 840608 w 2425598"/>
                      <a:gd name="connsiteY14" fmla="*/ 0 h 2464291"/>
                      <a:gd name="connsiteX15" fmla="*/ 414859 w 2425598"/>
                      <a:gd name="connsiteY15" fmla="*/ 723900 h 2464291"/>
                      <a:gd name="connsiteX16" fmla="*/ 234471 w 2425598"/>
                      <a:gd name="connsiteY16" fmla="*/ 628961 h 2464291"/>
                      <a:gd name="connsiteX17" fmla="*/ 0 w 2425598"/>
                      <a:gd name="connsiteY17" fmla="*/ 970930 h 2464291"/>
                      <a:gd name="connsiteX0" fmla="*/ 0 w 2425598"/>
                      <a:gd name="connsiteY0" fmla="*/ 970930 h 2464291"/>
                      <a:gd name="connsiteX1" fmla="*/ 554668 w 2425598"/>
                      <a:gd name="connsiteY1" fmla="*/ 1213558 h 2464291"/>
                      <a:gd name="connsiteX2" fmla="*/ 756232 w 2425598"/>
                      <a:gd name="connsiteY2" fmla="*/ 1198054 h 2464291"/>
                      <a:gd name="connsiteX3" fmla="*/ 415124 w 2425598"/>
                      <a:gd name="connsiteY3" fmla="*/ 1720054 h 2464291"/>
                      <a:gd name="connsiteX4" fmla="*/ 776905 w 2425598"/>
                      <a:gd name="connsiteY4" fmla="*/ 2314410 h 2464291"/>
                      <a:gd name="connsiteX5" fmla="*/ 2286054 w 2425598"/>
                      <a:gd name="connsiteY5" fmla="*/ 2464291 h 2464291"/>
                      <a:gd name="connsiteX6" fmla="*/ 2420430 w 2425598"/>
                      <a:gd name="connsiteY6" fmla="*/ 2278232 h 2464291"/>
                      <a:gd name="connsiteX7" fmla="*/ 1882924 w 2425598"/>
                      <a:gd name="connsiteY7" fmla="*/ 1792409 h 2464291"/>
                      <a:gd name="connsiteX8" fmla="*/ 2425598 w 2425598"/>
                      <a:gd name="connsiteY8" fmla="*/ 1198051 h 2464291"/>
                      <a:gd name="connsiteX9" fmla="*/ 2317063 w 2425598"/>
                      <a:gd name="connsiteY9" fmla="*/ 1110189 h 2464291"/>
                      <a:gd name="connsiteX10" fmla="*/ 2208529 w 2425598"/>
                      <a:gd name="connsiteY10" fmla="*/ 1239399 h 2464291"/>
                      <a:gd name="connsiteX11" fmla="*/ 2115500 w 2425598"/>
                      <a:gd name="connsiteY11" fmla="*/ 1182547 h 2464291"/>
                      <a:gd name="connsiteX12" fmla="*/ 869934 w 2425598"/>
                      <a:gd name="connsiteY12" fmla="*/ 991320 h 2464291"/>
                      <a:gd name="connsiteX13" fmla="*/ 1437663 w 2425598"/>
                      <a:gd name="connsiteY13" fmla="*/ 120208 h 2464291"/>
                      <a:gd name="connsiteX14" fmla="*/ 840608 w 2425598"/>
                      <a:gd name="connsiteY14" fmla="*/ 0 h 2464291"/>
                      <a:gd name="connsiteX15" fmla="*/ 414859 w 2425598"/>
                      <a:gd name="connsiteY15" fmla="*/ 723900 h 2464291"/>
                      <a:gd name="connsiteX16" fmla="*/ 234471 w 2425598"/>
                      <a:gd name="connsiteY16" fmla="*/ 628961 h 2464291"/>
                      <a:gd name="connsiteX17" fmla="*/ 0 w 2425598"/>
                      <a:gd name="connsiteY17" fmla="*/ 970930 h 246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25598" h="2464291">
                        <a:moveTo>
                          <a:pt x="0" y="970930"/>
                        </a:moveTo>
                        <a:lnTo>
                          <a:pt x="554668" y="1213558"/>
                        </a:lnTo>
                        <a:lnTo>
                          <a:pt x="756232" y="1198054"/>
                        </a:lnTo>
                        <a:lnTo>
                          <a:pt x="415124" y="1720054"/>
                        </a:lnTo>
                        <a:lnTo>
                          <a:pt x="776905" y="2314410"/>
                        </a:lnTo>
                        <a:lnTo>
                          <a:pt x="2286054" y="2464291"/>
                        </a:lnTo>
                        <a:lnTo>
                          <a:pt x="2420430" y="2278232"/>
                        </a:lnTo>
                        <a:lnTo>
                          <a:pt x="1882924" y="1792409"/>
                        </a:lnTo>
                        <a:lnTo>
                          <a:pt x="2425598" y="1198051"/>
                        </a:lnTo>
                        <a:lnTo>
                          <a:pt x="2317063" y="1110189"/>
                        </a:lnTo>
                        <a:lnTo>
                          <a:pt x="2208529" y="1239399"/>
                        </a:lnTo>
                        <a:lnTo>
                          <a:pt x="2115500" y="1182547"/>
                        </a:lnTo>
                        <a:lnTo>
                          <a:pt x="869934" y="991320"/>
                        </a:lnTo>
                        <a:lnTo>
                          <a:pt x="1437663" y="120208"/>
                        </a:lnTo>
                        <a:lnTo>
                          <a:pt x="840608" y="0"/>
                        </a:lnTo>
                        <a:lnTo>
                          <a:pt x="414859" y="723900"/>
                        </a:lnTo>
                        <a:lnTo>
                          <a:pt x="234471" y="628961"/>
                        </a:lnTo>
                        <a:lnTo>
                          <a:pt x="0" y="970930"/>
                        </a:lnTo>
                        <a:close/>
                      </a:path>
                    </a:pathLst>
                  </a:custGeom>
                  <a:solidFill>
                    <a:schemeClr val="accent6">
                      <a:lumMod val="20000"/>
                      <a:lumOff val="80000"/>
                    </a:schemeClr>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468" tIns="34235" rIns="68468" bIns="34235"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sz="1574" dirty="0">
                      <a:latin typeface="メイリオ" panose="020B0604030504040204" pitchFamily="50" charset="-128"/>
                      <a:ea typeface="メイリオ" panose="020B0604030504040204" pitchFamily="50" charset="-128"/>
                    </a:endParaRPr>
                  </a:p>
                </p:txBody>
              </p:sp>
              <p:sp>
                <p:nvSpPr>
                  <p:cNvPr id="146" name="フリーフォーム 140">
                    <a:extLst>
                      <a:ext uri="{FF2B5EF4-FFF2-40B4-BE49-F238E27FC236}">
                        <a16:creationId xmlns:a16="http://schemas.microsoft.com/office/drawing/2014/main" id="{90AF715C-5D3A-8C2F-E0AA-609916384F28}"/>
                      </a:ext>
                    </a:extLst>
                  </p:cNvPr>
                  <p:cNvSpPr/>
                  <p:nvPr/>
                </p:nvSpPr>
                <p:spPr>
                  <a:xfrm>
                    <a:off x="1656952" y="2381225"/>
                    <a:ext cx="1434699" cy="859634"/>
                  </a:xfrm>
                  <a:custGeom>
                    <a:avLst/>
                    <a:gdLst>
                      <a:gd name="connsiteX0" fmla="*/ 495300 w 1536700"/>
                      <a:gd name="connsiteY0" fmla="*/ 0 h 920750"/>
                      <a:gd name="connsiteX1" fmla="*/ 1276350 w 1536700"/>
                      <a:gd name="connsiteY1" fmla="*/ 155575 h 920750"/>
                      <a:gd name="connsiteX2" fmla="*/ 1536700 w 1536700"/>
                      <a:gd name="connsiteY2" fmla="*/ 412750 h 920750"/>
                      <a:gd name="connsiteX3" fmla="*/ 1263650 w 1536700"/>
                      <a:gd name="connsiteY3" fmla="*/ 749300 h 920750"/>
                      <a:gd name="connsiteX4" fmla="*/ 1200150 w 1536700"/>
                      <a:gd name="connsiteY4" fmla="*/ 692150 h 920750"/>
                      <a:gd name="connsiteX5" fmla="*/ 1082675 w 1536700"/>
                      <a:gd name="connsiteY5" fmla="*/ 841375 h 920750"/>
                      <a:gd name="connsiteX6" fmla="*/ 1076325 w 1536700"/>
                      <a:gd name="connsiteY6" fmla="*/ 854075 h 920750"/>
                      <a:gd name="connsiteX7" fmla="*/ 1143000 w 1536700"/>
                      <a:gd name="connsiteY7" fmla="*/ 892175 h 920750"/>
                      <a:gd name="connsiteX8" fmla="*/ 1127125 w 1536700"/>
                      <a:gd name="connsiteY8" fmla="*/ 920750 h 920750"/>
                      <a:gd name="connsiteX9" fmla="*/ 0 w 1536700"/>
                      <a:gd name="connsiteY9" fmla="*/ 730250 h 920750"/>
                      <a:gd name="connsiteX10" fmla="*/ 495300 w 1536700"/>
                      <a:gd name="connsiteY10" fmla="*/ 0 h 92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36700" h="920750">
                        <a:moveTo>
                          <a:pt x="495300" y="0"/>
                        </a:moveTo>
                        <a:lnTo>
                          <a:pt x="1276350" y="155575"/>
                        </a:lnTo>
                        <a:lnTo>
                          <a:pt x="1536700" y="412750"/>
                        </a:lnTo>
                        <a:lnTo>
                          <a:pt x="1263650" y="749300"/>
                        </a:lnTo>
                        <a:lnTo>
                          <a:pt x="1200150" y="692150"/>
                        </a:lnTo>
                        <a:lnTo>
                          <a:pt x="1082675" y="841375"/>
                        </a:lnTo>
                        <a:lnTo>
                          <a:pt x="1076325" y="854075"/>
                        </a:lnTo>
                        <a:lnTo>
                          <a:pt x="1143000" y="892175"/>
                        </a:lnTo>
                        <a:lnTo>
                          <a:pt x="1127125" y="920750"/>
                        </a:lnTo>
                        <a:lnTo>
                          <a:pt x="0" y="730250"/>
                        </a:lnTo>
                        <a:lnTo>
                          <a:pt x="495300" y="0"/>
                        </a:lnTo>
                        <a:close/>
                      </a:path>
                    </a:pathLst>
                  </a:custGeom>
                  <a:solidFill>
                    <a:srgbClr val="00B0F0">
                      <a:alpha val="20000"/>
                    </a:srgbClr>
                  </a:solidFill>
                  <a:ln w="222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sz="747" dirty="0">
                      <a:latin typeface="メイリオ" panose="020B0604030504040204" pitchFamily="50" charset="-128"/>
                      <a:ea typeface="メイリオ" panose="020B0604030504040204" pitchFamily="50" charset="-128"/>
                    </a:endParaRPr>
                  </a:p>
                </p:txBody>
              </p:sp>
              <p:sp>
                <p:nvSpPr>
                  <p:cNvPr id="147" name="フリーフォーム 141">
                    <a:extLst>
                      <a:ext uri="{FF2B5EF4-FFF2-40B4-BE49-F238E27FC236}">
                        <a16:creationId xmlns:a16="http://schemas.microsoft.com/office/drawing/2014/main" id="{958BEB31-1037-F39C-BD4A-0AC8475148C5}"/>
                      </a:ext>
                    </a:extLst>
                  </p:cNvPr>
                  <p:cNvSpPr/>
                  <p:nvPr/>
                </p:nvSpPr>
                <p:spPr>
                  <a:xfrm>
                    <a:off x="2115618" y="2136410"/>
                    <a:ext cx="1298343" cy="592851"/>
                  </a:xfrm>
                  <a:custGeom>
                    <a:avLst/>
                    <a:gdLst>
                      <a:gd name="connsiteX0" fmla="*/ 1085850 w 1390650"/>
                      <a:gd name="connsiteY0" fmla="*/ 635000 h 635000"/>
                      <a:gd name="connsiteX1" fmla="*/ 1390650 w 1390650"/>
                      <a:gd name="connsiteY1" fmla="*/ 247650 h 635000"/>
                      <a:gd name="connsiteX2" fmla="*/ 136525 w 1390650"/>
                      <a:gd name="connsiteY2" fmla="*/ 0 h 635000"/>
                      <a:gd name="connsiteX3" fmla="*/ 0 w 1390650"/>
                      <a:gd name="connsiteY3" fmla="*/ 200025 h 635000"/>
                      <a:gd name="connsiteX4" fmla="*/ 815975 w 1390650"/>
                      <a:gd name="connsiteY4" fmla="*/ 361950 h 635000"/>
                      <a:gd name="connsiteX5" fmla="*/ 1085850 w 1390650"/>
                      <a:gd name="connsiteY5" fmla="*/ 635000 h 63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0650" h="635000">
                        <a:moveTo>
                          <a:pt x="1085850" y="635000"/>
                        </a:moveTo>
                        <a:lnTo>
                          <a:pt x="1390650" y="247650"/>
                        </a:lnTo>
                        <a:lnTo>
                          <a:pt x="136525" y="0"/>
                        </a:lnTo>
                        <a:lnTo>
                          <a:pt x="0" y="200025"/>
                        </a:lnTo>
                        <a:lnTo>
                          <a:pt x="815975" y="361950"/>
                        </a:lnTo>
                        <a:lnTo>
                          <a:pt x="1085850" y="635000"/>
                        </a:lnTo>
                        <a:close/>
                      </a:path>
                    </a:pathLst>
                  </a:custGeom>
                  <a:solidFill>
                    <a:srgbClr val="00B0F0">
                      <a:alpha val="19000"/>
                    </a:srgbClr>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sz="747" dirty="0">
                      <a:latin typeface="メイリオ" panose="020B0604030504040204" pitchFamily="50" charset="-128"/>
                      <a:ea typeface="メイリオ" panose="020B0604030504040204" pitchFamily="50" charset="-128"/>
                    </a:endParaRPr>
                  </a:p>
                </p:txBody>
              </p:sp>
              <p:sp>
                <p:nvSpPr>
                  <p:cNvPr id="148" name="テキスト ボックス 34">
                    <a:extLst>
                      <a:ext uri="{FF2B5EF4-FFF2-40B4-BE49-F238E27FC236}">
                        <a16:creationId xmlns:a16="http://schemas.microsoft.com/office/drawing/2014/main" id="{4D7C7BA5-A933-7457-AC7B-45B8F395B0C7}"/>
                      </a:ext>
                    </a:extLst>
                  </p:cNvPr>
                  <p:cNvSpPr txBox="1"/>
                  <p:nvPr/>
                </p:nvSpPr>
                <p:spPr>
                  <a:xfrm>
                    <a:off x="4335886" y="499505"/>
                    <a:ext cx="2129062" cy="46804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545" dirty="0">
                        <a:latin typeface="メイリオ" panose="020B0604030504040204" pitchFamily="50" charset="-128"/>
                        <a:ea typeface="メイリオ" panose="020B0604030504040204" pitchFamily="50" charset="-128"/>
                      </a:rPr>
                      <a:t>此花大橋</a:t>
                    </a:r>
                  </a:p>
                </p:txBody>
              </p:sp>
            </p:grpSp>
            <p:sp>
              <p:nvSpPr>
                <p:cNvPr id="135" name="フリーフォーム 126">
                  <a:extLst>
                    <a:ext uri="{FF2B5EF4-FFF2-40B4-BE49-F238E27FC236}">
                      <a16:creationId xmlns:a16="http://schemas.microsoft.com/office/drawing/2014/main" id="{A50BF683-CFF4-C2BD-0EEA-4B943B14091B}"/>
                    </a:ext>
                  </a:extLst>
                </p:cNvPr>
                <p:cNvSpPr/>
                <p:nvPr/>
              </p:nvSpPr>
              <p:spPr>
                <a:xfrm>
                  <a:off x="2140203" y="1730064"/>
                  <a:ext cx="1874652" cy="1394185"/>
                </a:xfrm>
                <a:custGeom>
                  <a:avLst/>
                  <a:gdLst>
                    <a:gd name="connsiteX0" fmla="*/ 2540000 w 2540000"/>
                    <a:gd name="connsiteY0" fmla="*/ 0 h 1451428"/>
                    <a:gd name="connsiteX1" fmla="*/ 2090058 w 2540000"/>
                    <a:gd name="connsiteY1" fmla="*/ 116114 h 1451428"/>
                    <a:gd name="connsiteX2" fmla="*/ 725715 w 2540000"/>
                    <a:gd name="connsiteY2" fmla="*/ 43542 h 1451428"/>
                    <a:gd name="connsiteX3" fmla="*/ 435429 w 2540000"/>
                    <a:gd name="connsiteY3" fmla="*/ 841828 h 1451428"/>
                    <a:gd name="connsiteX4" fmla="*/ 174172 w 2540000"/>
                    <a:gd name="connsiteY4" fmla="*/ 1262742 h 1451428"/>
                    <a:gd name="connsiteX5" fmla="*/ 0 w 2540000"/>
                    <a:gd name="connsiteY5" fmla="*/ 1451428 h 1451428"/>
                    <a:gd name="connsiteX0" fmla="*/ 2622550 w 2622550"/>
                    <a:gd name="connsiteY0" fmla="*/ 0 h 1622878"/>
                    <a:gd name="connsiteX1" fmla="*/ 2172608 w 2622550"/>
                    <a:gd name="connsiteY1" fmla="*/ 116114 h 1622878"/>
                    <a:gd name="connsiteX2" fmla="*/ 808265 w 2622550"/>
                    <a:gd name="connsiteY2" fmla="*/ 43542 h 1622878"/>
                    <a:gd name="connsiteX3" fmla="*/ 517979 w 2622550"/>
                    <a:gd name="connsiteY3" fmla="*/ 841828 h 1622878"/>
                    <a:gd name="connsiteX4" fmla="*/ 256722 w 2622550"/>
                    <a:gd name="connsiteY4" fmla="*/ 1262742 h 1622878"/>
                    <a:gd name="connsiteX5" fmla="*/ 0 w 2622550"/>
                    <a:gd name="connsiteY5" fmla="*/ 1622878 h 1622878"/>
                    <a:gd name="connsiteX0" fmla="*/ 2609850 w 2609850"/>
                    <a:gd name="connsiteY0" fmla="*/ 0 h 1660978"/>
                    <a:gd name="connsiteX1" fmla="*/ 2159908 w 2609850"/>
                    <a:gd name="connsiteY1" fmla="*/ 116114 h 1660978"/>
                    <a:gd name="connsiteX2" fmla="*/ 795565 w 2609850"/>
                    <a:gd name="connsiteY2" fmla="*/ 43542 h 1660978"/>
                    <a:gd name="connsiteX3" fmla="*/ 505279 w 2609850"/>
                    <a:gd name="connsiteY3" fmla="*/ 841828 h 1660978"/>
                    <a:gd name="connsiteX4" fmla="*/ 244022 w 2609850"/>
                    <a:gd name="connsiteY4" fmla="*/ 1262742 h 1660978"/>
                    <a:gd name="connsiteX5" fmla="*/ 0 w 2609850"/>
                    <a:gd name="connsiteY5" fmla="*/ 1660978 h 1660978"/>
                    <a:gd name="connsiteX0" fmla="*/ 2609850 w 2609850"/>
                    <a:gd name="connsiteY0" fmla="*/ 0 h 1660978"/>
                    <a:gd name="connsiteX1" fmla="*/ 2159908 w 2609850"/>
                    <a:gd name="connsiteY1" fmla="*/ 116114 h 1660978"/>
                    <a:gd name="connsiteX2" fmla="*/ 795565 w 2609850"/>
                    <a:gd name="connsiteY2" fmla="*/ 43542 h 1660978"/>
                    <a:gd name="connsiteX3" fmla="*/ 505279 w 2609850"/>
                    <a:gd name="connsiteY3" fmla="*/ 841828 h 1660978"/>
                    <a:gd name="connsiteX4" fmla="*/ 285297 w 2609850"/>
                    <a:gd name="connsiteY4" fmla="*/ 1253217 h 1660978"/>
                    <a:gd name="connsiteX5" fmla="*/ 0 w 2609850"/>
                    <a:gd name="connsiteY5" fmla="*/ 1660978 h 1660978"/>
                    <a:gd name="connsiteX0" fmla="*/ 2509837 w 2509837"/>
                    <a:gd name="connsiteY0" fmla="*/ 0 h 1527628"/>
                    <a:gd name="connsiteX1" fmla="*/ 2059895 w 2509837"/>
                    <a:gd name="connsiteY1" fmla="*/ 116114 h 1527628"/>
                    <a:gd name="connsiteX2" fmla="*/ 695552 w 2509837"/>
                    <a:gd name="connsiteY2" fmla="*/ 43542 h 1527628"/>
                    <a:gd name="connsiteX3" fmla="*/ 405266 w 2509837"/>
                    <a:gd name="connsiteY3" fmla="*/ 841828 h 1527628"/>
                    <a:gd name="connsiteX4" fmla="*/ 185284 w 2509837"/>
                    <a:gd name="connsiteY4" fmla="*/ 1253217 h 1527628"/>
                    <a:gd name="connsiteX5" fmla="*/ 0 w 2509837"/>
                    <a:gd name="connsiteY5" fmla="*/ 1527628 h 1527628"/>
                    <a:gd name="connsiteX0" fmla="*/ 2509837 w 2526068"/>
                    <a:gd name="connsiteY0" fmla="*/ 6129 h 1533757"/>
                    <a:gd name="connsiteX1" fmla="*/ 2526068 w 2526068"/>
                    <a:gd name="connsiteY1" fmla="*/ 0 h 1533757"/>
                    <a:gd name="connsiteX2" fmla="*/ 2059895 w 2526068"/>
                    <a:gd name="connsiteY2" fmla="*/ 122243 h 1533757"/>
                    <a:gd name="connsiteX3" fmla="*/ 695552 w 2526068"/>
                    <a:gd name="connsiteY3" fmla="*/ 49671 h 1533757"/>
                    <a:gd name="connsiteX4" fmla="*/ 405266 w 2526068"/>
                    <a:gd name="connsiteY4" fmla="*/ 847957 h 1533757"/>
                    <a:gd name="connsiteX5" fmla="*/ 185284 w 2526068"/>
                    <a:gd name="connsiteY5" fmla="*/ 1259346 h 1533757"/>
                    <a:gd name="connsiteX6" fmla="*/ 0 w 2526068"/>
                    <a:gd name="connsiteY6" fmla="*/ 1533757 h 1533757"/>
                    <a:gd name="connsiteX0" fmla="*/ 2719481 w 2719481"/>
                    <a:gd name="connsiteY0" fmla="*/ 306038 h 1533757"/>
                    <a:gd name="connsiteX1" fmla="*/ 2526068 w 2719481"/>
                    <a:gd name="connsiteY1" fmla="*/ 0 h 1533757"/>
                    <a:gd name="connsiteX2" fmla="*/ 2059895 w 2719481"/>
                    <a:gd name="connsiteY2" fmla="*/ 122243 h 1533757"/>
                    <a:gd name="connsiteX3" fmla="*/ 695552 w 2719481"/>
                    <a:gd name="connsiteY3" fmla="*/ 49671 h 1533757"/>
                    <a:gd name="connsiteX4" fmla="*/ 405266 w 2719481"/>
                    <a:gd name="connsiteY4" fmla="*/ 847957 h 1533757"/>
                    <a:gd name="connsiteX5" fmla="*/ 185284 w 2719481"/>
                    <a:gd name="connsiteY5" fmla="*/ 1259346 h 1533757"/>
                    <a:gd name="connsiteX6" fmla="*/ 0 w 2719481"/>
                    <a:gd name="connsiteY6" fmla="*/ 1533757 h 1533757"/>
                    <a:gd name="connsiteX0" fmla="*/ 3021161 w 3021161"/>
                    <a:gd name="connsiteY0" fmla="*/ 0 h 1732327"/>
                    <a:gd name="connsiteX1" fmla="*/ 2526068 w 3021161"/>
                    <a:gd name="connsiteY1" fmla="*/ 198570 h 1732327"/>
                    <a:gd name="connsiteX2" fmla="*/ 2059895 w 3021161"/>
                    <a:gd name="connsiteY2" fmla="*/ 320813 h 1732327"/>
                    <a:gd name="connsiteX3" fmla="*/ 695552 w 3021161"/>
                    <a:gd name="connsiteY3" fmla="*/ 248241 h 1732327"/>
                    <a:gd name="connsiteX4" fmla="*/ 405266 w 3021161"/>
                    <a:gd name="connsiteY4" fmla="*/ 1046527 h 1732327"/>
                    <a:gd name="connsiteX5" fmla="*/ 185284 w 3021161"/>
                    <a:gd name="connsiteY5" fmla="*/ 1457916 h 1732327"/>
                    <a:gd name="connsiteX6" fmla="*/ 0 w 3021161"/>
                    <a:gd name="connsiteY6" fmla="*/ 1732327 h 1732327"/>
                    <a:gd name="connsiteX0" fmla="*/ 3900640 w 3900640"/>
                    <a:gd name="connsiteY0" fmla="*/ 0 h 2265496"/>
                    <a:gd name="connsiteX1" fmla="*/ 2526068 w 3900640"/>
                    <a:gd name="connsiteY1" fmla="*/ 731739 h 2265496"/>
                    <a:gd name="connsiteX2" fmla="*/ 2059895 w 3900640"/>
                    <a:gd name="connsiteY2" fmla="*/ 853982 h 2265496"/>
                    <a:gd name="connsiteX3" fmla="*/ 695552 w 3900640"/>
                    <a:gd name="connsiteY3" fmla="*/ 781410 h 2265496"/>
                    <a:gd name="connsiteX4" fmla="*/ 405266 w 3900640"/>
                    <a:gd name="connsiteY4" fmla="*/ 1579696 h 2265496"/>
                    <a:gd name="connsiteX5" fmla="*/ 185284 w 3900640"/>
                    <a:gd name="connsiteY5" fmla="*/ 1991085 h 2265496"/>
                    <a:gd name="connsiteX6" fmla="*/ 0 w 3900640"/>
                    <a:gd name="connsiteY6" fmla="*/ 2265496 h 2265496"/>
                    <a:gd name="connsiteX0" fmla="*/ 4043811 w 4043811"/>
                    <a:gd name="connsiteY0" fmla="*/ 0 h 2341663"/>
                    <a:gd name="connsiteX1" fmla="*/ 2526068 w 4043811"/>
                    <a:gd name="connsiteY1" fmla="*/ 807906 h 2341663"/>
                    <a:gd name="connsiteX2" fmla="*/ 2059895 w 4043811"/>
                    <a:gd name="connsiteY2" fmla="*/ 930149 h 2341663"/>
                    <a:gd name="connsiteX3" fmla="*/ 695552 w 4043811"/>
                    <a:gd name="connsiteY3" fmla="*/ 857577 h 2341663"/>
                    <a:gd name="connsiteX4" fmla="*/ 405266 w 4043811"/>
                    <a:gd name="connsiteY4" fmla="*/ 1655863 h 2341663"/>
                    <a:gd name="connsiteX5" fmla="*/ 185284 w 4043811"/>
                    <a:gd name="connsiteY5" fmla="*/ 2067252 h 2341663"/>
                    <a:gd name="connsiteX6" fmla="*/ 0 w 4043811"/>
                    <a:gd name="connsiteY6" fmla="*/ 2341663 h 2341663"/>
                    <a:gd name="connsiteX0" fmla="*/ 4309700 w 4309700"/>
                    <a:gd name="connsiteY0" fmla="*/ 0 h 2465435"/>
                    <a:gd name="connsiteX1" fmla="*/ 2526068 w 4309700"/>
                    <a:gd name="connsiteY1" fmla="*/ 931678 h 2465435"/>
                    <a:gd name="connsiteX2" fmla="*/ 2059895 w 4309700"/>
                    <a:gd name="connsiteY2" fmla="*/ 1053921 h 2465435"/>
                    <a:gd name="connsiteX3" fmla="*/ 695552 w 4309700"/>
                    <a:gd name="connsiteY3" fmla="*/ 981349 h 2465435"/>
                    <a:gd name="connsiteX4" fmla="*/ 405266 w 4309700"/>
                    <a:gd name="connsiteY4" fmla="*/ 1779635 h 2465435"/>
                    <a:gd name="connsiteX5" fmla="*/ 185284 w 4309700"/>
                    <a:gd name="connsiteY5" fmla="*/ 2191024 h 2465435"/>
                    <a:gd name="connsiteX6" fmla="*/ 0 w 4309700"/>
                    <a:gd name="connsiteY6" fmla="*/ 2465435 h 2465435"/>
                    <a:gd name="connsiteX0" fmla="*/ 4786936 w 4786936"/>
                    <a:gd name="connsiteY0" fmla="*/ 0 h 2801839"/>
                    <a:gd name="connsiteX1" fmla="*/ 2526068 w 4786936"/>
                    <a:gd name="connsiteY1" fmla="*/ 1268082 h 2801839"/>
                    <a:gd name="connsiteX2" fmla="*/ 2059895 w 4786936"/>
                    <a:gd name="connsiteY2" fmla="*/ 1390325 h 2801839"/>
                    <a:gd name="connsiteX3" fmla="*/ 695552 w 4786936"/>
                    <a:gd name="connsiteY3" fmla="*/ 1317753 h 2801839"/>
                    <a:gd name="connsiteX4" fmla="*/ 405266 w 4786936"/>
                    <a:gd name="connsiteY4" fmla="*/ 2116039 h 2801839"/>
                    <a:gd name="connsiteX5" fmla="*/ 185284 w 4786936"/>
                    <a:gd name="connsiteY5" fmla="*/ 2527428 h 2801839"/>
                    <a:gd name="connsiteX6" fmla="*/ 0 w 4786936"/>
                    <a:gd name="connsiteY6" fmla="*/ 2801839 h 2801839"/>
                    <a:gd name="connsiteX0" fmla="*/ 4266609 w 4266609"/>
                    <a:gd name="connsiteY0" fmla="*/ 0 h 2521382"/>
                    <a:gd name="connsiteX1" fmla="*/ 2526068 w 4266609"/>
                    <a:gd name="connsiteY1" fmla="*/ 987625 h 2521382"/>
                    <a:gd name="connsiteX2" fmla="*/ 2059895 w 4266609"/>
                    <a:gd name="connsiteY2" fmla="*/ 1109868 h 2521382"/>
                    <a:gd name="connsiteX3" fmla="*/ 695552 w 4266609"/>
                    <a:gd name="connsiteY3" fmla="*/ 1037296 h 2521382"/>
                    <a:gd name="connsiteX4" fmla="*/ 405266 w 4266609"/>
                    <a:gd name="connsiteY4" fmla="*/ 1835582 h 2521382"/>
                    <a:gd name="connsiteX5" fmla="*/ 185284 w 4266609"/>
                    <a:gd name="connsiteY5" fmla="*/ 2246971 h 2521382"/>
                    <a:gd name="connsiteX6" fmla="*/ 0 w 4266609"/>
                    <a:gd name="connsiteY6" fmla="*/ 2521382 h 2521382"/>
                    <a:gd name="connsiteX0" fmla="*/ 3156907 w 3156907"/>
                    <a:gd name="connsiteY0" fmla="*/ 0 h 1832633"/>
                    <a:gd name="connsiteX1" fmla="*/ 2526068 w 3156907"/>
                    <a:gd name="connsiteY1" fmla="*/ 298876 h 1832633"/>
                    <a:gd name="connsiteX2" fmla="*/ 2059895 w 3156907"/>
                    <a:gd name="connsiteY2" fmla="*/ 421119 h 1832633"/>
                    <a:gd name="connsiteX3" fmla="*/ 695552 w 3156907"/>
                    <a:gd name="connsiteY3" fmla="*/ 348547 h 1832633"/>
                    <a:gd name="connsiteX4" fmla="*/ 405266 w 3156907"/>
                    <a:gd name="connsiteY4" fmla="*/ 1146833 h 1832633"/>
                    <a:gd name="connsiteX5" fmla="*/ 185284 w 3156907"/>
                    <a:gd name="connsiteY5" fmla="*/ 1558222 h 1832633"/>
                    <a:gd name="connsiteX6" fmla="*/ 0 w 3156907"/>
                    <a:gd name="connsiteY6" fmla="*/ 1832633 h 1832633"/>
                    <a:gd name="connsiteX0" fmla="*/ 3143207 w 3143207"/>
                    <a:gd name="connsiteY0" fmla="*/ 0 h 1845388"/>
                    <a:gd name="connsiteX1" fmla="*/ 2526068 w 3143207"/>
                    <a:gd name="connsiteY1" fmla="*/ 311631 h 1845388"/>
                    <a:gd name="connsiteX2" fmla="*/ 2059895 w 3143207"/>
                    <a:gd name="connsiteY2" fmla="*/ 433874 h 1845388"/>
                    <a:gd name="connsiteX3" fmla="*/ 695552 w 3143207"/>
                    <a:gd name="connsiteY3" fmla="*/ 361302 h 1845388"/>
                    <a:gd name="connsiteX4" fmla="*/ 405266 w 3143207"/>
                    <a:gd name="connsiteY4" fmla="*/ 1159588 h 1845388"/>
                    <a:gd name="connsiteX5" fmla="*/ 185284 w 3143207"/>
                    <a:gd name="connsiteY5" fmla="*/ 1570977 h 1845388"/>
                    <a:gd name="connsiteX6" fmla="*/ 0 w 3143207"/>
                    <a:gd name="connsiteY6" fmla="*/ 1845388 h 1845388"/>
                    <a:gd name="connsiteX0" fmla="*/ 4000957 w 4000957"/>
                    <a:gd name="connsiteY0" fmla="*/ 0 h 2748103"/>
                    <a:gd name="connsiteX1" fmla="*/ 3383818 w 4000957"/>
                    <a:gd name="connsiteY1" fmla="*/ 311631 h 2748103"/>
                    <a:gd name="connsiteX2" fmla="*/ 2917645 w 4000957"/>
                    <a:gd name="connsiteY2" fmla="*/ 433874 h 2748103"/>
                    <a:gd name="connsiteX3" fmla="*/ 1553302 w 4000957"/>
                    <a:gd name="connsiteY3" fmla="*/ 361302 h 2748103"/>
                    <a:gd name="connsiteX4" fmla="*/ 1263016 w 4000957"/>
                    <a:gd name="connsiteY4" fmla="*/ 1159588 h 2748103"/>
                    <a:gd name="connsiteX5" fmla="*/ 1043034 w 4000957"/>
                    <a:gd name="connsiteY5" fmla="*/ 1570977 h 2748103"/>
                    <a:gd name="connsiteX6" fmla="*/ 0 w 4000957"/>
                    <a:gd name="connsiteY6" fmla="*/ 2748103 h 2748103"/>
                    <a:gd name="connsiteX0" fmla="*/ 4000957 w 4000957"/>
                    <a:gd name="connsiteY0" fmla="*/ 0 h 2748103"/>
                    <a:gd name="connsiteX1" fmla="*/ 3383818 w 4000957"/>
                    <a:gd name="connsiteY1" fmla="*/ 311631 h 2748103"/>
                    <a:gd name="connsiteX2" fmla="*/ 2917645 w 4000957"/>
                    <a:gd name="connsiteY2" fmla="*/ 433874 h 2748103"/>
                    <a:gd name="connsiteX3" fmla="*/ 1553302 w 4000957"/>
                    <a:gd name="connsiteY3" fmla="*/ 361302 h 2748103"/>
                    <a:gd name="connsiteX4" fmla="*/ 1263016 w 4000957"/>
                    <a:gd name="connsiteY4" fmla="*/ 1159588 h 2748103"/>
                    <a:gd name="connsiteX5" fmla="*/ 847243 w 4000957"/>
                    <a:gd name="connsiteY5" fmla="*/ 1831376 h 2748103"/>
                    <a:gd name="connsiteX6" fmla="*/ 0 w 4000957"/>
                    <a:gd name="connsiteY6" fmla="*/ 2748103 h 2748103"/>
                    <a:gd name="connsiteX0" fmla="*/ 4000957 w 4000957"/>
                    <a:gd name="connsiteY0" fmla="*/ 0 h 2748103"/>
                    <a:gd name="connsiteX1" fmla="*/ 3383818 w 4000957"/>
                    <a:gd name="connsiteY1" fmla="*/ 311631 h 2748103"/>
                    <a:gd name="connsiteX2" fmla="*/ 2917645 w 4000957"/>
                    <a:gd name="connsiteY2" fmla="*/ 433874 h 2748103"/>
                    <a:gd name="connsiteX3" fmla="*/ 1553302 w 4000957"/>
                    <a:gd name="connsiteY3" fmla="*/ 361302 h 2748103"/>
                    <a:gd name="connsiteX4" fmla="*/ 1263016 w 4000957"/>
                    <a:gd name="connsiteY4" fmla="*/ 1159588 h 2748103"/>
                    <a:gd name="connsiteX5" fmla="*/ 847243 w 4000957"/>
                    <a:gd name="connsiteY5" fmla="*/ 1831376 h 2748103"/>
                    <a:gd name="connsiteX6" fmla="*/ 0 w 4000957"/>
                    <a:gd name="connsiteY6" fmla="*/ 2748103 h 2748103"/>
                    <a:gd name="connsiteX0" fmla="*/ 4007949 w 4007949"/>
                    <a:gd name="connsiteY0" fmla="*/ 0 h 2767634"/>
                    <a:gd name="connsiteX1" fmla="*/ 3390810 w 4007949"/>
                    <a:gd name="connsiteY1" fmla="*/ 311631 h 2767634"/>
                    <a:gd name="connsiteX2" fmla="*/ 2924637 w 4007949"/>
                    <a:gd name="connsiteY2" fmla="*/ 433874 h 2767634"/>
                    <a:gd name="connsiteX3" fmla="*/ 1560294 w 4007949"/>
                    <a:gd name="connsiteY3" fmla="*/ 361302 h 2767634"/>
                    <a:gd name="connsiteX4" fmla="*/ 1270008 w 4007949"/>
                    <a:gd name="connsiteY4" fmla="*/ 1159588 h 2767634"/>
                    <a:gd name="connsiteX5" fmla="*/ 854235 w 4007949"/>
                    <a:gd name="connsiteY5" fmla="*/ 1831376 h 2767634"/>
                    <a:gd name="connsiteX6" fmla="*/ 0 w 4007949"/>
                    <a:gd name="connsiteY6" fmla="*/ 2767634 h 2767634"/>
                    <a:gd name="connsiteX0" fmla="*/ 4025431 w 4025431"/>
                    <a:gd name="connsiteY0" fmla="*/ 0 h 2787165"/>
                    <a:gd name="connsiteX1" fmla="*/ 3408292 w 4025431"/>
                    <a:gd name="connsiteY1" fmla="*/ 311631 h 2787165"/>
                    <a:gd name="connsiteX2" fmla="*/ 2942119 w 4025431"/>
                    <a:gd name="connsiteY2" fmla="*/ 433874 h 2787165"/>
                    <a:gd name="connsiteX3" fmla="*/ 1577776 w 4025431"/>
                    <a:gd name="connsiteY3" fmla="*/ 361302 h 2787165"/>
                    <a:gd name="connsiteX4" fmla="*/ 1287490 w 4025431"/>
                    <a:gd name="connsiteY4" fmla="*/ 1159588 h 2787165"/>
                    <a:gd name="connsiteX5" fmla="*/ 871717 w 4025431"/>
                    <a:gd name="connsiteY5" fmla="*/ 1831376 h 2787165"/>
                    <a:gd name="connsiteX6" fmla="*/ 0 w 4025431"/>
                    <a:gd name="connsiteY6" fmla="*/ 2787165 h 2787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5431" h="2787165">
                      <a:moveTo>
                        <a:pt x="4025431" y="0"/>
                      </a:moveTo>
                      <a:lnTo>
                        <a:pt x="3408292" y="311631"/>
                      </a:lnTo>
                      <a:lnTo>
                        <a:pt x="2942119" y="433874"/>
                      </a:lnTo>
                      <a:lnTo>
                        <a:pt x="1577776" y="361302"/>
                      </a:lnTo>
                      <a:lnTo>
                        <a:pt x="1287490" y="1159588"/>
                      </a:lnTo>
                      <a:cubicBezTo>
                        <a:pt x="1148899" y="1383517"/>
                        <a:pt x="1045272" y="1639997"/>
                        <a:pt x="871717" y="1831376"/>
                      </a:cubicBezTo>
                      <a:cubicBezTo>
                        <a:pt x="809956" y="1922846"/>
                        <a:pt x="61761" y="2695695"/>
                        <a:pt x="0" y="2787165"/>
                      </a:cubicBezTo>
                    </a:path>
                  </a:pathLst>
                </a:custGeom>
                <a:ln w="31750">
                  <a:headEnd type="none" w="med" len="med"/>
                  <a:tailEnd type="none" w="med" len="med"/>
                </a:ln>
              </p:spPr>
              <p:style>
                <a:lnRef idx="1">
                  <a:schemeClr val="dk1"/>
                </a:lnRef>
                <a:fillRef idx="0">
                  <a:schemeClr val="dk1"/>
                </a:fillRef>
                <a:effectRef idx="0">
                  <a:schemeClr val="dk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ja-JP" altLang="en-US" sz="747" dirty="0">
                    <a:latin typeface="メイリオ" panose="020B0604030504040204" pitchFamily="50" charset="-128"/>
                    <a:ea typeface="メイリオ" panose="020B0604030504040204" pitchFamily="50" charset="-128"/>
                  </a:endParaRPr>
                </a:p>
              </p:txBody>
            </p:sp>
            <p:sp>
              <p:nvSpPr>
                <p:cNvPr id="136" name="フリーフォーム 127">
                  <a:extLst>
                    <a:ext uri="{FF2B5EF4-FFF2-40B4-BE49-F238E27FC236}">
                      <a16:creationId xmlns:a16="http://schemas.microsoft.com/office/drawing/2014/main" id="{21A961F4-927D-B535-1664-77994A66F5A4}"/>
                    </a:ext>
                  </a:extLst>
                </p:cNvPr>
                <p:cNvSpPr/>
                <p:nvPr/>
              </p:nvSpPr>
              <p:spPr>
                <a:xfrm>
                  <a:off x="2985601" y="2867949"/>
                  <a:ext cx="1114233" cy="691166"/>
                </a:xfrm>
                <a:custGeom>
                  <a:avLst/>
                  <a:gdLst>
                    <a:gd name="connsiteX0" fmla="*/ 4716780 w 4716780"/>
                    <a:gd name="connsiteY0" fmla="*/ 0 h 2042160"/>
                    <a:gd name="connsiteX1" fmla="*/ 3672840 w 4716780"/>
                    <a:gd name="connsiteY1" fmla="*/ 510540 h 2042160"/>
                    <a:gd name="connsiteX2" fmla="*/ 2636520 w 4716780"/>
                    <a:gd name="connsiteY2" fmla="*/ 1325880 h 2042160"/>
                    <a:gd name="connsiteX3" fmla="*/ 1912620 w 4716780"/>
                    <a:gd name="connsiteY3" fmla="*/ 1645920 h 2042160"/>
                    <a:gd name="connsiteX4" fmla="*/ 1592580 w 4716780"/>
                    <a:gd name="connsiteY4" fmla="*/ 1889760 h 2042160"/>
                    <a:gd name="connsiteX5" fmla="*/ 1188720 w 4716780"/>
                    <a:gd name="connsiteY5" fmla="*/ 2034540 h 2042160"/>
                    <a:gd name="connsiteX6" fmla="*/ 899160 w 4716780"/>
                    <a:gd name="connsiteY6" fmla="*/ 2042160 h 2042160"/>
                    <a:gd name="connsiteX7" fmla="*/ 198120 w 4716780"/>
                    <a:gd name="connsiteY7" fmla="*/ 1341120 h 2042160"/>
                    <a:gd name="connsiteX8" fmla="*/ 0 w 4716780"/>
                    <a:gd name="connsiteY8" fmla="*/ 1135380 h 2042160"/>
                    <a:gd name="connsiteX0" fmla="*/ 4792980 w 4792980"/>
                    <a:gd name="connsiteY0" fmla="*/ 0 h 2042160"/>
                    <a:gd name="connsiteX1" fmla="*/ 3749040 w 4792980"/>
                    <a:gd name="connsiteY1" fmla="*/ 510540 h 2042160"/>
                    <a:gd name="connsiteX2" fmla="*/ 2712720 w 4792980"/>
                    <a:gd name="connsiteY2" fmla="*/ 1325880 h 2042160"/>
                    <a:gd name="connsiteX3" fmla="*/ 1988820 w 4792980"/>
                    <a:gd name="connsiteY3" fmla="*/ 1645920 h 2042160"/>
                    <a:gd name="connsiteX4" fmla="*/ 1668780 w 4792980"/>
                    <a:gd name="connsiteY4" fmla="*/ 1889760 h 2042160"/>
                    <a:gd name="connsiteX5" fmla="*/ 1264920 w 4792980"/>
                    <a:gd name="connsiteY5" fmla="*/ 2034540 h 2042160"/>
                    <a:gd name="connsiteX6" fmla="*/ 975360 w 4792980"/>
                    <a:gd name="connsiteY6" fmla="*/ 2042160 h 2042160"/>
                    <a:gd name="connsiteX7" fmla="*/ 274320 w 4792980"/>
                    <a:gd name="connsiteY7" fmla="*/ 1341120 h 2042160"/>
                    <a:gd name="connsiteX8" fmla="*/ 0 w 4792980"/>
                    <a:gd name="connsiteY8" fmla="*/ 1059180 h 2042160"/>
                    <a:gd name="connsiteX0" fmla="*/ 4518661 w 4518661"/>
                    <a:gd name="connsiteY0" fmla="*/ 0 h 2042160"/>
                    <a:gd name="connsiteX1" fmla="*/ 3474721 w 4518661"/>
                    <a:gd name="connsiteY1" fmla="*/ 510540 h 2042160"/>
                    <a:gd name="connsiteX2" fmla="*/ 2438401 w 4518661"/>
                    <a:gd name="connsiteY2" fmla="*/ 1325880 h 2042160"/>
                    <a:gd name="connsiteX3" fmla="*/ 1714501 w 4518661"/>
                    <a:gd name="connsiteY3" fmla="*/ 1645920 h 2042160"/>
                    <a:gd name="connsiteX4" fmla="*/ 1394461 w 4518661"/>
                    <a:gd name="connsiteY4" fmla="*/ 1889760 h 2042160"/>
                    <a:gd name="connsiteX5" fmla="*/ 990601 w 4518661"/>
                    <a:gd name="connsiteY5" fmla="*/ 2034540 h 2042160"/>
                    <a:gd name="connsiteX6" fmla="*/ 701041 w 4518661"/>
                    <a:gd name="connsiteY6" fmla="*/ 2042160 h 2042160"/>
                    <a:gd name="connsiteX7" fmla="*/ 1 w 4518661"/>
                    <a:gd name="connsiteY7" fmla="*/ 1341120 h 2042160"/>
                    <a:gd name="connsiteX0" fmla="*/ 3817620 w 3817620"/>
                    <a:gd name="connsiteY0" fmla="*/ 0 h 2042160"/>
                    <a:gd name="connsiteX1" fmla="*/ 2773680 w 3817620"/>
                    <a:gd name="connsiteY1" fmla="*/ 510540 h 2042160"/>
                    <a:gd name="connsiteX2" fmla="*/ 1737360 w 3817620"/>
                    <a:gd name="connsiteY2" fmla="*/ 1325880 h 2042160"/>
                    <a:gd name="connsiteX3" fmla="*/ 1013460 w 3817620"/>
                    <a:gd name="connsiteY3" fmla="*/ 1645920 h 2042160"/>
                    <a:gd name="connsiteX4" fmla="*/ 693420 w 3817620"/>
                    <a:gd name="connsiteY4" fmla="*/ 1889760 h 2042160"/>
                    <a:gd name="connsiteX5" fmla="*/ 289560 w 3817620"/>
                    <a:gd name="connsiteY5" fmla="*/ 2034540 h 2042160"/>
                    <a:gd name="connsiteX6" fmla="*/ 0 w 3817620"/>
                    <a:gd name="connsiteY6" fmla="*/ 2042160 h 2042160"/>
                    <a:gd name="connsiteX0" fmla="*/ 3528059 w 3528059"/>
                    <a:gd name="connsiteY0" fmla="*/ 0 h 2034539"/>
                    <a:gd name="connsiteX1" fmla="*/ 2484119 w 3528059"/>
                    <a:gd name="connsiteY1" fmla="*/ 510540 h 2034539"/>
                    <a:gd name="connsiteX2" fmla="*/ 1447799 w 3528059"/>
                    <a:gd name="connsiteY2" fmla="*/ 1325880 h 2034539"/>
                    <a:gd name="connsiteX3" fmla="*/ 723899 w 3528059"/>
                    <a:gd name="connsiteY3" fmla="*/ 1645920 h 2034539"/>
                    <a:gd name="connsiteX4" fmla="*/ 403859 w 3528059"/>
                    <a:gd name="connsiteY4" fmla="*/ 1889760 h 2034539"/>
                    <a:gd name="connsiteX5" fmla="*/ -1 w 3528059"/>
                    <a:gd name="connsiteY5" fmla="*/ 2034540 h 2034539"/>
                    <a:gd name="connsiteX0" fmla="*/ 3124200 w 3124200"/>
                    <a:gd name="connsiteY0" fmla="*/ 0 h 1889760"/>
                    <a:gd name="connsiteX1" fmla="*/ 2080260 w 3124200"/>
                    <a:gd name="connsiteY1" fmla="*/ 510540 h 1889760"/>
                    <a:gd name="connsiteX2" fmla="*/ 1043940 w 3124200"/>
                    <a:gd name="connsiteY2" fmla="*/ 1325880 h 1889760"/>
                    <a:gd name="connsiteX3" fmla="*/ 320040 w 3124200"/>
                    <a:gd name="connsiteY3" fmla="*/ 1645920 h 1889760"/>
                    <a:gd name="connsiteX4" fmla="*/ 0 w 3124200"/>
                    <a:gd name="connsiteY4" fmla="*/ 1889760 h 1889760"/>
                    <a:gd name="connsiteX0" fmla="*/ 3124200 w 3124200"/>
                    <a:gd name="connsiteY0" fmla="*/ 0 h 1889760"/>
                    <a:gd name="connsiteX1" fmla="*/ 2080260 w 3124200"/>
                    <a:gd name="connsiteY1" fmla="*/ 510540 h 1889760"/>
                    <a:gd name="connsiteX2" fmla="*/ 1043940 w 3124200"/>
                    <a:gd name="connsiteY2" fmla="*/ 1325880 h 1889760"/>
                    <a:gd name="connsiteX3" fmla="*/ 306404 w 3124200"/>
                    <a:gd name="connsiteY3" fmla="*/ 1620531 h 1889760"/>
                    <a:gd name="connsiteX4" fmla="*/ 0 w 3124200"/>
                    <a:gd name="connsiteY4" fmla="*/ 1889760 h 1889760"/>
                    <a:gd name="connsiteX0" fmla="*/ 3171924 w 3171924"/>
                    <a:gd name="connsiteY0" fmla="*/ 0 h 1813593"/>
                    <a:gd name="connsiteX1" fmla="*/ 2127984 w 3171924"/>
                    <a:gd name="connsiteY1" fmla="*/ 510540 h 1813593"/>
                    <a:gd name="connsiteX2" fmla="*/ 1091664 w 3171924"/>
                    <a:gd name="connsiteY2" fmla="*/ 1325880 h 1813593"/>
                    <a:gd name="connsiteX3" fmla="*/ 354128 w 3171924"/>
                    <a:gd name="connsiteY3" fmla="*/ 1620531 h 1813593"/>
                    <a:gd name="connsiteX4" fmla="*/ 0 w 3171924"/>
                    <a:gd name="connsiteY4" fmla="*/ 1813593 h 1813593"/>
                    <a:gd name="connsiteX0" fmla="*/ 3171924 w 3171924"/>
                    <a:gd name="connsiteY0" fmla="*/ 0 h 1813593"/>
                    <a:gd name="connsiteX1" fmla="*/ 2127984 w 3171924"/>
                    <a:gd name="connsiteY1" fmla="*/ 510540 h 1813593"/>
                    <a:gd name="connsiteX2" fmla="*/ 1091664 w 3171924"/>
                    <a:gd name="connsiteY2" fmla="*/ 1325880 h 1813593"/>
                    <a:gd name="connsiteX3" fmla="*/ 354128 w 3171924"/>
                    <a:gd name="connsiteY3" fmla="*/ 1601489 h 1813593"/>
                    <a:gd name="connsiteX4" fmla="*/ 0 w 3171924"/>
                    <a:gd name="connsiteY4" fmla="*/ 1813593 h 1813593"/>
                    <a:gd name="connsiteX0" fmla="*/ 3171924 w 3172336"/>
                    <a:gd name="connsiteY0" fmla="*/ 41048 h 1854641"/>
                    <a:gd name="connsiteX1" fmla="*/ 3172336 w 3172336"/>
                    <a:gd name="connsiteY1" fmla="*/ 0 h 1854641"/>
                    <a:gd name="connsiteX2" fmla="*/ 2127984 w 3172336"/>
                    <a:gd name="connsiteY2" fmla="*/ 551588 h 1854641"/>
                    <a:gd name="connsiteX3" fmla="*/ 1091664 w 3172336"/>
                    <a:gd name="connsiteY3" fmla="*/ 1366928 h 1854641"/>
                    <a:gd name="connsiteX4" fmla="*/ 354128 w 3172336"/>
                    <a:gd name="connsiteY4" fmla="*/ 1642537 h 1854641"/>
                    <a:gd name="connsiteX5" fmla="*/ 0 w 3172336"/>
                    <a:gd name="connsiteY5" fmla="*/ 1854641 h 1854641"/>
                    <a:gd name="connsiteX0" fmla="*/ 3442928 w 3442928"/>
                    <a:gd name="connsiteY0" fmla="*/ 102935 h 1854641"/>
                    <a:gd name="connsiteX1" fmla="*/ 3172336 w 3442928"/>
                    <a:gd name="connsiteY1" fmla="*/ 0 h 1854641"/>
                    <a:gd name="connsiteX2" fmla="*/ 2127984 w 3442928"/>
                    <a:gd name="connsiteY2" fmla="*/ 551588 h 1854641"/>
                    <a:gd name="connsiteX3" fmla="*/ 1091664 w 3442928"/>
                    <a:gd name="connsiteY3" fmla="*/ 1366928 h 1854641"/>
                    <a:gd name="connsiteX4" fmla="*/ 354128 w 3442928"/>
                    <a:gd name="connsiteY4" fmla="*/ 1642537 h 1854641"/>
                    <a:gd name="connsiteX5" fmla="*/ 0 w 3442928"/>
                    <a:gd name="connsiteY5" fmla="*/ 1854641 h 1854641"/>
                    <a:gd name="connsiteX0" fmla="*/ 3892894 w 3892894"/>
                    <a:gd name="connsiteY0" fmla="*/ 420 h 2152002"/>
                    <a:gd name="connsiteX1" fmla="*/ 3172336 w 3892894"/>
                    <a:gd name="connsiteY1" fmla="*/ 297361 h 2152002"/>
                    <a:gd name="connsiteX2" fmla="*/ 2127984 w 3892894"/>
                    <a:gd name="connsiteY2" fmla="*/ 848949 h 2152002"/>
                    <a:gd name="connsiteX3" fmla="*/ 1091664 w 3892894"/>
                    <a:gd name="connsiteY3" fmla="*/ 1664289 h 2152002"/>
                    <a:gd name="connsiteX4" fmla="*/ 354128 w 3892894"/>
                    <a:gd name="connsiteY4" fmla="*/ 1939898 h 2152002"/>
                    <a:gd name="connsiteX5" fmla="*/ 0 w 3892894"/>
                    <a:gd name="connsiteY5" fmla="*/ 2152002 h 2152002"/>
                    <a:gd name="connsiteX0" fmla="*/ 3892894 w 3892894"/>
                    <a:gd name="connsiteY0" fmla="*/ 388 h 2151970"/>
                    <a:gd name="connsiteX1" fmla="*/ 3203015 w 3892894"/>
                    <a:gd name="connsiteY1" fmla="*/ 325891 h 2151970"/>
                    <a:gd name="connsiteX2" fmla="*/ 2127984 w 3892894"/>
                    <a:gd name="connsiteY2" fmla="*/ 848917 h 2151970"/>
                    <a:gd name="connsiteX3" fmla="*/ 1091664 w 3892894"/>
                    <a:gd name="connsiteY3" fmla="*/ 1664257 h 2151970"/>
                    <a:gd name="connsiteX4" fmla="*/ 354128 w 3892894"/>
                    <a:gd name="connsiteY4" fmla="*/ 1939866 h 2151970"/>
                    <a:gd name="connsiteX5" fmla="*/ 0 w 3892894"/>
                    <a:gd name="connsiteY5" fmla="*/ 2151970 h 2151970"/>
                    <a:gd name="connsiteX0" fmla="*/ 3892894 w 3892894"/>
                    <a:gd name="connsiteY0" fmla="*/ 398 h 2151980"/>
                    <a:gd name="connsiteX1" fmla="*/ 3192789 w 3892894"/>
                    <a:gd name="connsiteY1" fmla="*/ 316381 h 2151980"/>
                    <a:gd name="connsiteX2" fmla="*/ 2127984 w 3892894"/>
                    <a:gd name="connsiteY2" fmla="*/ 848927 h 2151980"/>
                    <a:gd name="connsiteX3" fmla="*/ 1091664 w 3892894"/>
                    <a:gd name="connsiteY3" fmla="*/ 1664267 h 2151980"/>
                    <a:gd name="connsiteX4" fmla="*/ 354128 w 3892894"/>
                    <a:gd name="connsiteY4" fmla="*/ 1939876 h 2151980"/>
                    <a:gd name="connsiteX5" fmla="*/ 0 w 3892894"/>
                    <a:gd name="connsiteY5" fmla="*/ 2151980 h 2151980"/>
                    <a:gd name="connsiteX0" fmla="*/ 3892894 w 3892894"/>
                    <a:gd name="connsiteY0" fmla="*/ 398 h 2151980"/>
                    <a:gd name="connsiteX1" fmla="*/ 3192789 w 3892894"/>
                    <a:gd name="connsiteY1" fmla="*/ 316381 h 2151980"/>
                    <a:gd name="connsiteX2" fmla="*/ 2127984 w 3892894"/>
                    <a:gd name="connsiteY2" fmla="*/ 848926 h 2151980"/>
                    <a:gd name="connsiteX3" fmla="*/ 1091664 w 3892894"/>
                    <a:gd name="connsiteY3" fmla="*/ 1664267 h 2151980"/>
                    <a:gd name="connsiteX4" fmla="*/ 354128 w 3892894"/>
                    <a:gd name="connsiteY4" fmla="*/ 1939876 h 2151980"/>
                    <a:gd name="connsiteX5" fmla="*/ 0 w 3892894"/>
                    <a:gd name="connsiteY5" fmla="*/ 2151980 h 2151980"/>
                    <a:gd name="connsiteX0" fmla="*/ 3892894 w 3892894"/>
                    <a:gd name="connsiteY0" fmla="*/ 398 h 2151980"/>
                    <a:gd name="connsiteX1" fmla="*/ 3192789 w 3892894"/>
                    <a:gd name="connsiteY1" fmla="*/ 316381 h 2151980"/>
                    <a:gd name="connsiteX2" fmla="*/ 2107531 w 3892894"/>
                    <a:gd name="connsiteY2" fmla="*/ 829885 h 2151980"/>
                    <a:gd name="connsiteX3" fmla="*/ 1091664 w 3892894"/>
                    <a:gd name="connsiteY3" fmla="*/ 1664267 h 2151980"/>
                    <a:gd name="connsiteX4" fmla="*/ 354128 w 3892894"/>
                    <a:gd name="connsiteY4" fmla="*/ 1939876 h 2151980"/>
                    <a:gd name="connsiteX5" fmla="*/ 0 w 3892894"/>
                    <a:gd name="connsiteY5" fmla="*/ 2151980 h 2151980"/>
                    <a:gd name="connsiteX0" fmla="*/ 4291729 w 4291729"/>
                    <a:gd name="connsiteY0" fmla="*/ 258 h 2342258"/>
                    <a:gd name="connsiteX1" fmla="*/ 3192789 w 4291729"/>
                    <a:gd name="connsiteY1" fmla="*/ 506659 h 2342258"/>
                    <a:gd name="connsiteX2" fmla="*/ 2107531 w 4291729"/>
                    <a:gd name="connsiteY2" fmla="*/ 1020163 h 2342258"/>
                    <a:gd name="connsiteX3" fmla="*/ 1091664 w 4291729"/>
                    <a:gd name="connsiteY3" fmla="*/ 1854545 h 2342258"/>
                    <a:gd name="connsiteX4" fmla="*/ 354128 w 4291729"/>
                    <a:gd name="connsiteY4" fmla="*/ 2130154 h 2342258"/>
                    <a:gd name="connsiteX5" fmla="*/ 0 w 4291729"/>
                    <a:gd name="connsiteY5" fmla="*/ 2342258 h 2342258"/>
                    <a:gd name="connsiteX0" fmla="*/ 4291729 w 4360196"/>
                    <a:gd name="connsiteY0" fmla="*/ 45778 h 2387778"/>
                    <a:gd name="connsiteX1" fmla="*/ 4274858 w 4360196"/>
                    <a:gd name="connsiteY1" fmla="*/ 35324 h 2387778"/>
                    <a:gd name="connsiteX2" fmla="*/ 3192789 w 4360196"/>
                    <a:gd name="connsiteY2" fmla="*/ 552179 h 2387778"/>
                    <a:gd name="connsiteX3" fmla="*/ 2107531 w 4360196"/>
                    <a:gd name="connsiteY3" fmla="*/ 1065683 h 2387778"/>
                    <a:gd name="connsiteX4" fmla="*/ 1091664 w 4360196"/>
                    <a:gd name="connsiteY4" fmla="*/ 1900065 h 2387778"/>
                    <a:gd name="connsiteX5" fmla="*/ 354128 w 4360196"/>
                    <a:gd name="connsiteY5" fmla="*/ 2175674 h 2387778"/>
                    <a:gd name="connsiteX6" fmla="*/ 0 w 4360196"/>
                    <a:gd name="connsiteY6" fmla="*/ 2387778 h 2387778"/>
                    <a:gd name="connsiteX0" fmla="*/ 4537165 w 4537165"/>
                    <a:gd name="connsiteY0" fmla="*/ 8 h 2746645"/>
                    <a:gd name="connsiteX1" fmla="*/ 4274858 w 4537165"/>
                    <a:gd name="connsiteY1" fmla="*/ 394191 h 2746645"/>
                    <a:gd name="connsiteX2" fmla="*/ 3192789 w 4537165"/>
                    <a:gd name="connsiteY2" fmla="*/ 911046 h 2746645"/>
                    <a:gd name="connsiteX3" fmla="*/ 2107531 w 4537165"/>
                    <a:gd name="connsiteY3" fmla="*/ 1424550 h 2746645"/>
                    <a:gd name="connsiteX4" fmla="*/ 1091664 w 4537165"/>
                    <a:gd name="connsiteY4" fmla="*/ 2258932 h 2746645"/>
                    <a:gd name="connsiteX5" fmla="*/ 354128 w 4537165"/>
                    <a:gd name="connsiteY5" fmla="*/ 2534541 h 2746645"/>
                    <a:gd name="connsiteX6" fmla="*/ 0 w 4537165"/>
                    <a:gd name="connsiteY6" fmla="*/ 2746645 h 2746645"/>
                    <a:gd name="connsiteX0" fmla="*/ 4537165 w 4537165"/>
                    <a:gd name="connsiteY0" fmla="*/ 12 h 2746649"/>
                    <a:gd name="connsiteX1" fmla="*/ 4274858 w 4537165"/>
                    <a:gd name="connsiteY1" fmla="*/ 394195 h 2746649"/>
                    <a:gd name="connsiteX2" fmla="*/ 3192789 w 4537165"/>
                    <a:gd name="connsiteY2" fmla="*/ 911050 h 2746649"/>
                    <a:gd name="connsiteX3" fmla="*/ 2107531 w 4537165"/>
                    <a:gd name="connsiteY3" fmla="*/ 1424554 h 2746649"/>
                    <a:gd name="connsiteX4" fmla="*/ 1091664 w 4537165"/>
                    <a:gd name="connsiteY4" fmla="*/ 2258936 h 2746649"/>
                    <a:gd name="connsiteX5" fmla="*/ 354128 w 4537165"/>
                    <a:gd name="connsiteY5" fmla="*/ 2534545 h 2746649"/>
                    <a:gd name="connsiteX6" fmla="*/ 0 w 4537165"/>
                    <a:gd name="connsiteY6" fmla="*/ 2746649 h 2746649"/>
                    <a:gd name="connsiteX0" fmla="*/ 4537165 w 4537165"/>
                    <a:gd name="connsiteY0" fmla="*/ 14 h 2746651"/>
                    <a:gd name="connsiteX1" fmla="*/ 4274858 w 4537165"/>
                    <a:gd name="connsiteY1" fmla="*/ 394197 h 2746651"/>
                    <a:gd name="connsiteX2" fmla="*/ 3192789 w 4537165"/>
                    <a:gd name="connsiteY2" fmla="*/ 911052 h 2746651"/>
                    <a:gd name="connsiteX3" fmla="*/ 2107531 w 4537165"/>
                    <a:gd name="connsiteY3" fmla="*/ 1424556 h 2746651"/>
                    <a:gd name="connsiteX4" fmla="*/ 1091664 w 4537165"/>
                    <a:gd name="connsiteY4" fmla="*/ 2258938 h 2746651"/>
                    <a:gd name="connsiteX5" fmla="*/ 354128 w 4537165"/>
                    <a:gd name="connsiteY5" fmla="*/ 2534547 h 2746651"/>
                    <a:gd name="connsiteX6" fmla="*/ 0 w 4537165"/>
                    <a:gd name="connsiteY6" fmla="*/ 2746651 h 2746651"/>
                    <a:gd name="connsiteX0" fmla="*/ 4537165 w 4537165"/>
                    <a:gd name="connsiteY0" fmla="*/ 16 h 2746653"/>
                    <a:gd name="connsiteX1" fmla="*/ 4274858 w 4537165"/>
                    <a:gd name="connsiteY1" fmla="*/ 394199 h 2746653"/>
                    <a:gd name="connsiteX2" fmla="*/ 3192789 w 4537165"/>
                    <a:gd name="connsiteY2" fmla="*/ 911054 h 2746653"/>
                    <a:gd name="connsiteX3" fmla="*/ 2107531 w 4537165"/>
                    <a:gd name="connsiteY3" fmla="*/ 1424558 h 2746653"/>
                    <a:gd name="connsiteX4" fmla="*/ 1091664 w 4537165"/>
                    <a:gd name="connsiteY4" fmla="*/ 2258940 h 2746653"/>
                    <a:gd name="connsiteX5" fmla="*/ 354128 w 4537165"/>
                    <a:gd name="connsiteY5" fmla="*/ 2534549 h 2746653"/>
                    <a:gd name="connsiteX6" fmla="*/ 0 w 4537165"/>
                    <a:gd name="connsiteY6" fmla="*/ 2746653 h 2746653"/>
                    <a:gd name="connsiteX0" fmla="*/ 4537165 w 4537165"/>
                    <a:gd name="connsiteY0" fmla="*/ 16 h 2746653"/>
                    <a:gd name="connsiteX1" fmla="*/ 4269745 w 4537165"/>
                    <a:gd name="connsiteY1" fmla="*/ 394199 h 2746653"/>
                    <a:gd name="connsiteX2" fmla="*/ 3192789 w 4537165"/>
                    <a:gd name="connsiteY2" fmla="*/ 911054 h 2746653"/>
                    <a:gd name="connsiteX3" fmla="*/ 2107531 w 4537165"/>
                    <a:gd name="connsiteY3" fmla="*/ 1424558 h 2746653"/>
                    <a:gd name="connsiteX4" fmla="*/ 1091664 w 4537165"/>
                    <a:gd name="connsiteY4" fmla="*/ 2258940 h 2746653"/>
                    <a:gd name="connsiteX5" fmla="*/ 354128 w 4537165"/>
                    <a:gd name="connsiteY5" fmla="*/ 2534549 h 2746653"/>
                    <a:gd name="connsiteX6" fmla="*/ 0 w 4537165"/>
                    <a:gd name="connsiteY6" fmla="*/ 2746653 h 2746653"/>
                    <a:gd name="connsiteX0" fmla="*/ 4537165 w 4537165"/>
                    <a:gd name="connsiteY0" fmla="*/ 16 h 2746653"/>
                    <a:gd name="connsiteX1" fmla="*/ 4269745 w 4537165"/>
                    <a:gd name="connsiteY1" fmla="*/ 394199 h 2746653"/>
                    <a:gd name="connsiteX2" fmla="*/ 3192789 w 4537165"/>
                    <a:gd name="connsiteY2" fmla="*/ 911054 h 2746653"/>
                    <a:gd name="connsiteX3" fmla="*/ 2107531 w 4537165"/>
                    <a:gd name="connsiteY3" fmla="*/ 1424558 h 2746653"/>
                    <a:gd name="connsiteX4" fmla="*/ 1091664 w 4537165"/>
                    <a:gd name="connsiteY4" fmla="*/ 2258940 h 2746653"/>
                    <a:gd name="connsiteX5" fmla="*/ 354128 w 4537165"/>
                    <a:gd name="connsiteY5" fmla="*/ 2534549 h 2746653"/>
                    <a:gd name="connsiteX6" fmla="*/ 0 w 4537165"/>
                    <a:gd name="connsiteY6" fmla="*/ 2746653 h 2746653"/>
                    <a:gd name="connsiteX0" fmla="*/ 4547393 w 4547393"/>
                    <a:gd name="connsiteY0" fmla="*/ 10 h 2841856"/>
                    <a:gd name="connsiteX1" fmla="*/ 4269745 w 4547393"/>
                    <a:gd name="connsiteY1" fmla="*/ 489402 h 2841856"/>
                    <a:gd name="connsiteX2" fmla="*/ 3192789 w 4547393"/>
                    <a:gd name="connsiteY2" fmla="*/ 1006257 h 2841856"/>
                    <a:gd name="connsiteX3" fmla="*/ 2107531 w 4547393"/>
                    <a:gd name="connsiteY3" fmla="*/ 1519761 h 2841856"/>
                    <a:gd name="connsiteX4" fmla="*/ 1091664 w 4547393"/>
                    <a:gd name="connsiteY4" fmla="*/ 2354143 h 2841856"/>
                    <a:gd name="connsiteX5" fmla="*/ 354128 w 4547393"/>
                    <a:gd name="connsiteY5" fmla="*/ 2629752 h 2841856"/>
                    <a:gd name="connsiteX6" fmla="*/ 0 w 4547393"/>
                    <a:gd name="connsiteY6" fmla="*/ 2841856 h 2841856"/>
                    <a:gd name="connsiteX0" fmla="*/ 4649658 w 4649658"/>
                    <a:gd name="connsiteY0" fmla="*/ 6 h 3017988"/>
                    <a:gd name="connsiteX1" fmla="*/ 4269745 w 4649658"/>
                    <a:gd name="connsiteY1" fmla="*/ 665534 h 3017988"/>
                    <a:gd name="connsiteX2" fmla="*/ 3192789 w 4649658"/>
                    <a:gd name="connsiteY2" fmla="*/ 1182389 h 3017988"/>
                    <a:gd name="connsiteX3" fmla="*/ 2107531 w 4649658"/>
                    <a:gd name="connsiteY3" fmla="*/ 1695893 h 3017988"/>
                    <a:gd name="connsiteX4" fmla="*/ 1091664 w 4649658"/>
                    <a:gd name="connsiteY4" fmla="*/ 2530275 h 3017988"/>
                    <a:gd name="connsiteX5" fmla="*/ 354128 w 4649658"/>
                    <a:gd name="connsiteY5" fmla="*/ 2805884 h 3017988"/>
                    <a:gd name="connsiteX6" fmla="*/ 0 w 4649658"/>
                    <a:gd name="connsiteY6" fmla="*/ 3017988 h 3017988"/>
                    <a:gd name="connsiteX0" fmla="*/ 4649658 w 4649658"/>
                    <a:gd name="connsiteY0" fmla="*/ 6 h 3017988"/>
                    <a:gd name="connsiteX1" fmla="*/ 4269745 w 4649658"/>
                    <a:gd name="connsiteY1" fmla="*/ 665534 h 3017988"/>
                    <a:gd name="connsiteX2" fmla="*/ 3192789 w 4649658"/>
                    <a:gd name="connsiteY2" fmla="*/ 1182389 h 3017988"/>
                    <a:gd name="connsiteX3" fmla="*/ 2107531 w 4649658"/>
                    <a:gd name="connsiteY3" fmla="*/ 1695893 h 3017988"/>
                    <a:gd name="connsiteX4" fmla="*/ 1091664 w 4649658"/>
                    <a:gd name="connsiteY4" fmla="*/ 2530275 h 3017988"/>
                    <a:gd name="connsiteX5" fmla="*/ 354128 w 4649658"/>
                    <a:gd name="connsiteY5" fmla="*/ 2805884 h 3017988"/>
                    <a:gd name="connsiteX6" fmla="*/ 0 w 4649658"/>
                    <a:gd name="connsiteY6" fmla="*/ 3017988 h 3017988"/>
                    <a:gd name="connsiteX0" fmla="*/ 4649658 w 4688842"/>
                    <a:gd name="connsiteY0" fmla="*/ 46334 h 3064316"/>
                    <a:gd name="connsiteX1" fmla="*/ 4663461 w 4688842"/>
                    <a:gd name="connsiteY1" fmla="*/ 50164 h 3064316"/>
                    <a:gd name="connsiteX2" fmla="*/ 4269745 w 4688842"/>
                    <a:gd name="connsiteY2" fmla="*/ 711862 h 3064316"/>
                    <a:gd name="connsiteX3" fmla="*/ 3192789 w 4688842"/>
                    <a:gd name="connsiteY3" fmla="*/ 1228717 h 3064316"/>
                    <a:gd name="connsiteX4" fmla="*/ 2107531 w 4688842"/>
                    <a:gd name="connsiteY4" fmla="*/ 1742221 h 3064316"/>
                    <a:gd name="connsiteX5" fmla="*/ 1091664 w 4688842"/>
                    <a:gd name="connsiteY5" fmla="*/ 2576603 h 3064316"/>
                    <a:gd name="connsiteX6" fmla="*/ 354128 w 4688842"/>
                    <a:gd name="connsiteY6" fmla="*/ 2852212 h 3064316"/>
                    <a:gd name="connsiteX7" fmla="*/ 0 w 4688842"/>
                    <a:gd name="connsiteY7" fmla="*/ 3064316 h 3064316"/>
                    <a:gd name="connsiteX0" fmla="*/ 4649658 w 4649757"/>
                    <a:gd name="connsiteY0" fmla="*/ 116188 h 3134170"/>
                    <a:gd name="connsiteX1" fmla="*/ 4550968 w 4649757"/>
                    <a:gd name="connsiteY1" fmla="*/ 34329 h 3134170"/>
                    <a:gd name="connsiteX2" fmla="*/ 4269745 w 4649757"/>
                    <a:gd name="connsiteY2" fmla="*/ 781716 h 3134170"/>
                    <a:gd name="connsiteX3" fmla="*/ 3192789 w 4649757"/>
                    <a:gd name="connsiteY3" fmla="*/ 1298571 h 3134170"/>
                    <a:gd name="connsiteX4" fmla="*/ 2107531 w 4649757"/>
                    <a:gd name="connsiteY4" fmla="*/ 1812075 h 3134170"/>
                    <a:gd name="connsiteX5" fmla="*/ 1091664 w 4649757"/>
                    <a:gd name="connsiteY5" fmla="*/ 2646457 h 3134170"/>
                    <a:gd name="connsiteX6" fmla="*/ 354128 w 4649757"/>
                    <a:gd name="connsiteY6" fmla="*/ 2922066 h 3134170"/>
                    <a:gd name="connsiteX7" fmla="*/ 0 w 4649757"/>
                    <a:gd name="connsiteY7" fmla="*/ 3134170 h 3134170"/>
                    <a:gd name="connsiteX0" fmla="*/ 4828623 w 4828642"/>
                    <a:gd name="connsiteY0" fmla="*/ 116188 h 3134170"/>
                    <a:gd name="connsiteX1" fmla="*/ 4550968 w 4828642"/>
                    <a:gd name="connsiteY1" fmla="*/ 34329 h 3134170"/>
                    <a:gd name="connsiteX2" fmla="*/ 4269745 w 4828642"/>
                    <a:gd name="connsiteY2" fmla="*/ 781716 h 3134170"/>
                    <a:gd name="connsiteX3" fmla="*/ 3192789 w 4828642"/>
                    <a:gd name="connsiteY3" fmla="*/ 1298571 h 3134170"/>
                    <a:gd name="connsiteX4" fmla="*/ 2107531 w 4828642"/>
                    <a:gd name="connsiteY4" fmla="*/ 1812075 h 3134170"/>
                    <a:gd name="connsiteX5" fmla="*/ 1091664 w 4828642"/>
                    <a:gd name="connsiteY5" fmla="*/ 2646457 h 3134170"/>
                    <a:gd name="connsiteX6" fmla="*/ 354128 w 4828642"/>
                    <a:gd name="connsiteY6" fmla="*/ 2922066 h 3134170"/>
                    <a:gd name="connsiteX7" fmla="*/ 0 w 4828642"/>
                    <a:gd name="connsiteY7" fmla="*/ 3134170 h 3134170"/>
                    <a:gd name="connsiteX0" fmla="*/ 4828623 w 4828655"/>
                    <a:gd name="connsiteY0" fmla="*/ 39505 h 3057487"/>
                    <a:gd name="connsiteX1" fmla="*/ 4643008 w 4828655"/>
                    <a:gd name="connsiteY1" fmla="*/ 52855 h 3057487"/>
                    <a:gd name="connsiteX2" fmla="*/ 4269745 w 4828655"/>
                    <a:gd name="connsiteY2" fmla="*/ 705033 h 3057487"/>
                    <a:gd name="connsiteX3" fmla="*/ 3192789 w 4828655"/>
                    <a:gd name="connsiteY3" fmla="*/ 1221888 h 3057487"/>
                    <a:gd name="connsiteX4" fmla="*/ 2107531 w 4828655"/>
                    <a:gd name="connsiteY4" fmla="*/ 1735392 h 3057487"/>
                    <a:gd name="connsiteX5" fmla="*/ 1091664 w 4828655"/>
                    <a:gd name="connsiteY5" fmla="*/ 2569774 h 3057487"/>
                    <a:gd name="connsiteX6" fmla="*/ 354128 w 4828655"/>
                    <a:gd name="connsiteY6" fmla="*/ 2845383 h 3057487"/>
                    <a:gd name="connsiteX7" fmla="*/ 0 w 4828655"/>
                    <a:gd name="connsiteY7" fmla="*/ 3057487 h 3057487"/>
                    <a:gd name="connsiteX0" fmla="*/ 4828623 w 4828655"/>
                    <a:gd name="connsiteY0" fmla="*/ 39505 h 3057487"/>
                    <a:gd name="connsiteX1" fmla="*/ 4643008 w 4828655"/>
                    <a:gd name="connsiteY1" fmla="*/ 52855 h 3057487"/>
                    <a:gd name="connsiteX2" fmla="*/ 4269745 w 4828655"/>
                    <a:gd name="connsiteY2" fmla="*/ 705033 h 3057487"/>
                    <a:gd name="connsiteX3" fmla="*/ 3192789 w 4828655"/>
                    <a:gd name="connsiteY3" fmla="*/ 1221888 h 3057487"/>
                    <a:gd name="connsiteX4" fmla="*/ 2107531 w 4828655"/>
                    <a:gd name="connsiteY4" fmla="*/ 1735392 h 3057487"/>
                    <a:gd name="connsiteX5" fmla="*/ 1091664 w 4828655"/>
                    <a:gd name="connsiteY5" fmla="*/ 2569774 h 3057487"/>
                    <a:gd name="connsiteX6" fmla="*/ 354128 w 4828655"/>
                    <a:gd name="connsiteY6" fmla="*/ 2845383 h 3057487"/>
                    <a:gd name="connsiteX7" fmla="*/ 0 w 4828655"/>
                    <a:gd name="connsiteY7" fmla="*/ 3057487 h 3057487"/>
                    <a:gd name="connsiteX0" fmla="*/ 4828623 w 4828655"/>
                    <a:gd name="connsiteY0" fmla="*/ 39505 h 3057487"/>
                    <a:gd name="connsiteX1" fmla="*/ 4643008 w 4828655"/>
                    <a:gd name="connsiteY1" fmla="*/ 52855 h 3057487"/>
                    <a:gd name="connsiteX2" fmla="*/ 4269745 w 4828655"/>
                    <a:gd name="connsiteY2" fmla="*/ 705033 h 3057487"/>
                    <a:gd name="connsiteX3" fmla="*/ 3192789 w 4828655"/>
                    <a:gd name="connsiteY3" fmla="*/ 1221888 h 3057487"/>
                    <a:gd name="connsiteX4" fmla="*/ 2107531 w 4828655"/>
                    <a:gd name="connsiteY4" fmla="*/ 1735392 h 3057487"/>
                    <a:gd name="connsiteX5" fmla="*/ 1091664 w 4828655"/>
                    <a:gd name="connsiteY5" fmla="*/ 2569774 h 3057487"/>
                    <a:gd name="connsiteX6" fmla="*/ 354128 w 4828655"/>
                    <a:gd name="connsiteY6" fmla="*/ 2845383 h 3057487"/>
                    <a:gd name="connsiteX7" fmla="*/ 0 w 4828655"/>
                    <a:gd name="connsiteY7" fmla="*/ 3057487 h 3057487"/>
                    <a:gd name="connsiteX0" fmla="*/ 4828623 w 4828666"/>
                    <a:gd name="connsiteY0" fmla="*/ 24807 h 3042789"/>
                    <a:gd name="connsiteX1" fmla="*/ 4643008 w 4828666"/>
                    <a:gd name="connsiteY1" fmla="*/ 38157 h 3042789"/>
                    <a:gd name="connsiteX2" fmla="*/ 4269745 w 4828666"/>
                    <a:gd name="connsiteY2" fmla="*/ 690335 h 3042789"/>
                    <a:gd name="connsiteX3" fmla="*/ 3192789 w 4828666"/>
                    <a:gd name="connsiteY3" fmla="*/ 1207190 h 3042789"/>
                    <a:gd name="connsiteX4" fmla="*/ 2107531 w 4828666"/>
                    <a:gd name="connsiteY4" fmla="*/ 1720694 h 3042789"/>
                    <a:gd name="connsiteX5" fmla="*/ 1091664 w 4828666"/>
                    <a:gd name="connsiteY5" fmla="*/ 2555076 h 3042789"/>
                    <a:gd name="connsiteX6" fmla="*/ 354128 w 4828666"/>
                    <a:gd name="connsiteY6" fmla="*/ 2830685 h 3042789"/>
                    <a:gd name="connsiteX7" fmla="*/ 0 w 4828666"/>
                    <a:gd name="connsiteY7" fmla="*/ 3042789 h 3042789"/>
                    <a:gd name="connsiteX0" fmla="*/ 4828623 w 4828666"/>
                    <a:gd name="connsiteY0" fmla="*/ 24807 h 3042789"/>
                    <a:gd name="connsiteX1" fmla="*/ 4643008 w 4828666"/>
                    <a:gd name="connsiteY1" fmla="*/ 38157 h 3042789"/>
                    <a:gd name="connsiteX2" fmla="*/ 4264633 w 4828666"/>
                    <a:gd name="connsiteY2" fmla="*/ 690335 h 3042789"/>
                    <a:gd name="connsiteX3" fmla="*/ 3192789 w 4828666"/>
                    <a:gd name="connsiteY3" fmla="*/ 1207190 h 3042789"/>
                    <a:gd name="connsiteX4" fmla="*/ 2107531 w 4828666"/>
                    <a:gd name="connsiteY4" fmla="*/ 1720694 h 3042789"/>
                    <a:gd name="connsiteX5" fmla="*/ 1091664 w 4828666"/>
                    <a:gd name="connsiteY5" fmla="*/ 2555076 h 3042789"/>
                    <a:gd name="connsiteX6" fmla="*/ 354128 w 4828666"/>
                    <a:gd name="connsiteY6" fmla="*/ 2830685 h 3042789"/>
                    <a:gd name="connsiteX7" fmla="*/ 0 w 4828666"/>
                    <a:gd name="connsiteY7" fmla="*/ 3042789 h 3042789"/>
                    <a:gd name="connsiteX0" fmla="*/ 4828623 w 4828666"/>
                    <a:gd name="connsiteY0" fmla="*/ 24807 h 3042789"/>
                    <a:gd name="connsiteX1" fmla="*/ 4643008 w 4828666"/>
                    <a:gd name="connsiteY1" fmla="*/ 38157 h 3042789"/>
                    <a:gd name="connsiteX2" fmla="*/ 4264633 w 4828666"/>
                    <a:gd name="connsiteY2" fmla="*/ 690335 h 3042789"/>
                    <a:gd name="connsiteX3" fmla="*/ 3192789 w 4828666"/>
                    <a:gd name="connsiteY3" fmla="*/ 1207190 h 3042789"/>
                    <a:gd name="connsiteX4" fmla="*/ 2107531 w 4828666"/>
                    <a:gd name="connsiteY4" fmla="*/ 1720694 h 3042789"/>
                    <a:gd name="connsiteX5" fmla="*/ 1091664 w 4828666"/>
                    <a:gd name="connsiteY5" fmla="*/ 2555076 h 3042789"/>
                    <a:gd name="connsiteX6" fmla="*/ 354128 w 4828666"/>
                    <a:gd name="connsiteY6" fmla="*/ 2830685 h 3042789"/>
                    <a:gd name="connsiteX7" fmla="*/ 0 w 4828666"/>
                    <a:gd name="connsiteY7" fmla="*/ 3042789 h 3042789"/>
                    <a:gd name="connsiteX0" fmla="*/ 4828623 w 4828666"/>
                    <a:gd name="connsiteY0" fmla="*/ 24807 h 3042789"/>
                    <a:gd name="connsiteX1" fmla="*/ 4643008 w 4828666"/>
                    <a:gd name="connsiteY1" fmla="*/ 38157 h 3042789"/>
                    <a:gd name="connsiteX2" fmla="*/ 4264633 w 4828666"/>
                    <a:gd name="connsiteY2" fmla="*/ 690335 h 3042789"/>
                    <a:gd name="connsiteX3" fmla="*/ 3192789 w 4828666"/>
                    <a:gd name="connsiteY3" fmla="*/ 1207190 h 3042789"/>
                    <a:gd name="connsiteX4" fmla="*/ 2107531 w 4828666"/>
                    <a:gd name="connsiteY4" fmla="*/ 1720694 h 3042789"/>
                    <a:gd name="connsiteX5" fmla="*/ 1091664 w 4828666"/>
                    <a:gd name="connsiteY5" fmla="*/ 2555076 h 3042789"/>
                    <a:gd name="connsiteX6" fmla="*/ 354128 w 4828666"/>
                    <a:gd name="connsiteY6" fmla="*/ 2830685 h 3042789"/>
                    <a:gd name="connsiteX7" fmla="*/ 0 w 4828666"/>
                    <a:gd name="connsiteY7" fmla="*/ 3042789 h 3042789"/>
                    <a:gd name="connsiteX0" fmla="*/ 4828623 w 4828666"/>
                    <a:gd name="connsiteY0" fmla="*/ 24807 h 3042789"/>
                    <a:gd name="connsiteX1" fmla="*/ 4643008 w 4828666"/>
                    <a:gd name="connsiteY1" fmla="*/ 38157 h 3042789"/>
                    <a:gd name="connsiteX2" fmla="*/ 4264633 w 4828666"/>
                    <a:gd name="connsiteY2" fmla="*/ 690335 h 3042789"/>
                    <a:gd name="connsiteX3" fmla="*/ 3192789 w 4828666"/>
                    <a:gd name="connsiteY3" fmla="*/ 1207190 h 3042789"/>
                    <a:gd name="connsiteX4" fmla="*/ 2107531 w 4828666"/>
                    <a:gd name="connsiteY4" fmla="*/ 1720694 h 3042789"/>
                    <a:gd name="connsiteX5" fmla="*/ 1091664 w 4828666"/>
                    <a:gd name="connsiteY5" fmla="*/ 2555076 h 3042789"/>
                    <a:gd name="connsiteX6" fmla="*/ 354128 w 4828666"/>
                    <a:gd name="connsiteY6" fmla="*/ 2830685 h 3042789"/>
                    <a:gd name="connsiteX7" fmla="*/ 0 w 4828666"/>
                    <a:gd name="connsiteY7" fmla="*/ 3042789 h 3042789"/>
                    <a:gd name="connsiteX0" fmla="*/ 4828623 w 4828666"/>
                    <a:gd name="connsiteY0" fmla="*/ 24807 h 3042789"/>
                    <a:gd name="connsiteX1" fmla="*/ 4643008 w 4828666"/>
                    <a:gd name="connsiteY1" fmla="*/ 38157 h 3042789"/>
                    <a:gd name="connsiteX2" fmla="*/ 4264633 w 4828666"/>
                    <a:gd name="connsiteY2" fmla="*/ 690335 h 3042789"/>
                    <a:gd name="connsiteX3" fmla="*/ 3192789 w 4828666"/>
                    <a:gd name="connsiteY3" fmla="*/ 1207190 h 3042789"/>
                    <a:gd name="connsiteX4" fmla="*/ 2107531 w 4828666"/>
                    <a:gd name="connsiteY4" fmla="*/ 1720694 h 3042789"/>
                    <a:gd name="connsiteX5" fmla="*/ 1091664 w 4828666"/>
                    <a:gd name="connsiteY5" fmla="*/ 2555076 h 3042789"/>
                    <a:gd name="connsiteX6" fmla="*/ 354128 w 4828666"/>
                    <a:gd name="connsiteY6" fmla="*/ 2830685 h 3042789"/>
                    <a:gd name="connsiteX7" fmla="*/ 0 w 4828666"/>
                    <a:gd name="connsiteY7" fmla="*/ 3042789 h 3042789"/>
                    <a:gd name="connsiteX0" fmla="*/ 4828623 w 4828666"/>
                    <a:gd name="connsiteY0" fmla="*/ 24807 h 3042789"/>
                    <a:gd name="connsiteX1" fmla="*/ 4643008 w 4828666"/>
                    <a:gd name="connsiteY1" fmla="*/ 38157 h 3042789"/>
                    <a:gd name="connsiteX2" fmla="*/ 4264633 w 4828666"/>
                    <a:gd name="connsiteY2" fmla="*/ 690335 h 3042789"/>
                    <a:gd name="connsiteX3" fmla="*/ 3192789 w 4828666"/>
                    <a:gd name="connsiteY3" fmla="*/ 1207190 h 3042789"/>
                    <a:gd name="connsiteX4" fmla="*/ 2107531 w 4828666"/>
                    <a:gd name="connsiteY4" fmla="*/ 1720694 h 3042789"/>
                    <a:gd name="connsiteX5" fmla="*/ 1091664 w 4828666"/>
                    <a:gd name="connsiteY5" fmla="*/ 2555076 h 3042789"/>
                    <a:gd name="connsiteX6" fmla="*/ 354128 w 4828666"/>
                    <a:gd name="connsiteY6" fmla="*/ 2830685 h 3042789"/>
                    <a:gd name="connsiteX7" fmla="*/ 0 w 4828666"/>
                    <a:gd name="connsiteY7" fmla="*/ 3042789 h 3042789"/>
                    <a:gd name="connsiteX0" fmla="*/ 4838851 w 4838889"/>
                    <a:gd name="connsiteY0" fmla="*/ 0 h 3089389"/>
                    <a:gd name="connsiteX1" fmla="*/ 4643008 w 4838889"/>
                    <a:gd name="connsiteY1" fmla="*/ 84757 h 3089389"/>
                    <a:gd name="connsiteX2" fmla="*/ 4264633 w 4838889"/>
                    <a:gd name="connsiteY2" fmla="*/ 736935 h 3089389"/>
                    <a:gd name="connsiteX3" fmla="*/ 3192789 w 4838889"/>
                    <a:gd name="connsiteY3" fmla="*/ 1253790 h 3089389"/>
                    <a:gd name="connsiteX4" fmla="*/ 2107531 w 4838889"/>
                    <a:gd name="connsiteY4" fmla="*/ 1767294 h 3089389"/>
                    <a:gd name="connsiteX5" fmla="*/ 1091664 w 4838889"/>
                    <a:gd name="connsiteY5" fmla="*/ 2601676 h 3089389"/>
                    <a:gd name="connsiteX6" fmla="*/ 354128 w 4838889"/>
                    <a:gd name="connsiteY6" fmla="*/ 2877285 h 3089389"/>
                    <a:gd name="connsiteX7" fmla="*/ 0 w 4838889"/>
                    <a:gd name="connsiteY7" fmla="*/ 3089389 h 3089389"/>
                    <a:gd name="connsiteX0" fmla="*/ 4838850 w 4838889"/>
                    <a:gd name="connsiteY0" fmla="*/ 0 h 3103671"/>
                    <a:gd name="connsiteX1" fmla="*/ 4643008 w 4838889"/>
                    <a:gd name="connsiteY1" fmla="*/ 99039 h 3103671"/>
                    <a:gd name="connsiteX2" fmla="*/ 4264633 w 4838889"/>
                    <a:gd name="connsiteY2" fmla="*/ 751217 h 3103671"/>
                    <a:gd name="connsiteX3" fmla="*/ 3192789 w 4838889"/>
                    <a:gd name="connsiteY3" fmla="*/ 1268072 h 3103671"/>
                    <a:gd name="connsiteX4" fmla="*/ 2107531 w 4838889"/>
                    <a:gd name="connsiteY4" fmla="*/ 1781576 h 3103671"/>
                    <a:gd name="connsiteX5" fmla="*/ 1091664 w 4838889"/>
                    <a:gd name="connsiteY5" fmla="*/ 2615958 h 3103671"/>
                    <a:gd name="connsiteX6" fmla="*/ 354128 w 4838889"/>
                    <a:gd name="connsiteY6" fmla="*/ 2891567 h 3103671"/>
                    <a:gd name="connsiteX7" fmla="*/ 0 w 4838889"/>
                    <a:gd name="connsiteY7" fmla="*/ 3103671 h 3103671"/>
                    <a:gd name="connsiteX0" fmla="*/ 4777491 w 4777588"/>
                    <a:gd name="connsiteY0" fmla="*/ 15627 h 3047891"/>
                    <a:gd name="connsiteX1" fmla="*/ 4643008 w 4777588"/>
                    <a:gd name="connsiteY1" fmla="*/ 43259 h 3047891"/>
                    <a:gd name="connsiteX2" fmla="*/ 4264633 w 4777588"/>
                    <a:gd name="connsiteY2" fmla="*/ 695437 h 3047891"/>
                    <a:gd name="connsiteX3" fmla="*/ 3192789 w 4777588"/>
                    <a:gd name="connsiteY3" fmla="*/ 1212292 h 3047891"/>
                    <a:gd name="connsiteX4" fmla="*/ 2107531 w 4777588"/>
                    <a:gd name="connsiteY4" fmla="*/ 1725796 h 3047891"/>
                    <a:gd name="connsiteX5" fmla="*/ 1091664 w 4777588"/>
                    <a:gd name="connsiteY5" fmla="*/ 2560178 h 3047891"/>
                    <a:gd name="connsiteX6" fmla="*/ 354128 w 4777588"/>
                    <a:gd name="connsiteY6" fmla="*/ 2835787 h 3047891"/>
                    <a:gd name="connsiteX7" fmla="*/ 0 w 4777588"/>
                    <a:gd name="connsiteY7" fmla="*/ 3047891 h 3047891"/>
                    <a:gd name="connsiteX0" fmla="*/ 4854189 w 4854223"/>
                    <a:gd name="connsiteY0" fmla="*/ 0 h 3103671"/>
                    <a:gd name="connsiteX1" fmla="*/ 4643008 w 4854223"/>
                    <a:gd name="connsiteY1" fmla="*/ 99039 h 3103671"/>
                    <a:gd name="connsiteX2" fmla="*/ 4264633 w 4854223"/>
                    <a:gd name="connsiteY2" fmla="*/ 751217 h 3103671"/>
                    <a:gd name="connsiteX3" fmla="*/ 3192789 w 4854223"/>
                    <a:gd name="connsiteY3" fmla="*/ 1268072 h 3103671"/>
                    <a:gd name="connsiteX4" fmla="*/ 2107531 w 4854223"/>
                    <a:gd name="connsiteY4" fmla="*/ 1781576 h 3103671"/>
                    <a:gd name="connsiteX5" fmla="*/ 1091664 w 4854223"/>
                    <a:gd name="connsiteY5" fmla="*/ 2615958 h 3103671"/>
                    <a:gd name="connsiteX6" fmla="*/ 354128 w 4854223"/>
                    <a:gd name="connsiteY6" fmla="*/ 2891567 h 3103671"/>
                    <a:gd name="connsiteX7" fmla="*/ 0 w 4854223"/>
                    <a:gd name="connsiteY7" fmla="*/ 3103671 h 3103671"/>
                    <a:gd name="connsiteX0" fmla="*/ 4797942 w 4798007"/>
                    <a:gd name="connsiteY0" fmla="*/ 42300 h 3036480"/>
                    <a:gd name="connsiteX1" fmla="*/ 4643008 w 4798007"/>
                    <a:gd name="connsiteY1" fmla="*/ 31848 h 3036480"/>
                    <a:gd name="connsiteX2" fmla="*/ 4264633 w 4798007"/>
                    <a:gd name="connsiteY2" fmla="*/ 684026 h 3036480"/>
                    <a:gd name="connsiteX3" fmla="*/ 3192789 w 4798007"/>
                    <a:gd name="connsiteY3" fmla="*/ 1200881 h 3036480"/>
                    <a:gd name="connsiteX4" fmla="*/ 2107531 w 4798007"/>
                    <a:gd name="connsiteY4" fmla="*/ 1714385 h 3036480"/>
                    <a:gd name="connsiteX5" fmla="*/ 1091664 w 4798007"/>
                    <a:gd name="connsiteY5" fmla="*/ 2548767 h 3036480"/>
                    <a:gd name="connsiteX6" fmla="*/ 354128 w 4798007"/>
                    <a:gd name="connsiteY6" fmla="*/ 2824376 h 3036480"/>
                    <a:gd name="connsiteX7" fmla="*/ 0 w 4798007"/>
                    <a:gd name="connsiteY7" fmla="*/ 3036480 h 3036480"/>
                    <a:gd name="connsiteX0" fmla="*/ 4828623 w 4828666"/>
                    <a:gd name="connsiteY0" fmla="*/ 0 h 3089389"/>
                    <a:gd name="connsiteX1" fmla="*/ 4643008 w 4828666"/>
                    <a:gd name="connsiteY1" fmla="*/ 84757 h 3089389"/>
                    <a:gd name="connsiteX2" fmla="*/ 4264633 w 4828666"/>
                    <a:gd name="connsiteY2" fmla="*/ 736935 h 3089389"/>
                    <a:gd name="connsiteX3" fmla="*/ 3192789 w 4828666"/>
                    <a:gd name="connsiteY3" fmla="*/ 1253790 h 3089389"/>
                    <a:gd name="connsiteX4" fmla="*/ 2107531 w 4828666"/>
                    <a:gd name="connsiteY4" fmla="*/ 1767294 h 3089389"/>
                    <a:gd name="connsiteX5" fmla="*/ 1091664 w 4828666"/>
                    <a:gd name="connsiteY5" fmla="*/ 2601676 h 3089389"/>
                    <a:gd name="connsiteX6" fmla="*/ 354128 w 4828666"/>
                    <a:gd name="connsiteY6" fmla="*/ 2877285 h 3089389"/>
                    <a:gd name="connsiteX7" fmla="*/ 0 w 4828666"/>
                    <a:gd name="connsiteY7" fmla="*/ 3089389 h 3089389"/>
                    <a:gd name="connsiteX0" fmla="*/ 4828623 w 4828666"/>
                    <a:gd name="connsiteY0" fmla="*/ 0 h 3089389"/>
                    <a:gd name="connsiteX1" fmla="*/ 4643008 w 4828666"/>
                    <a:gd name="connsiteY1" fmla="*/ 84757 h 3089389"/>
                    <a:gd name="connsiteX2" fmla="*/ 4264633 w 4828666"/>
                    <a:gd name="connsiteY2" fmla="*/ 736935 h 3089389"/>
                    <a:gd name="connsiteX3" fmla="*/ 3192789 w 4828666"/>
                    <a:gd name="connsiteY3" fmla="*/ 1253790 h 3089389"/>
                    <a:gd name="connsiteX4" fmla="*/ 2107531 w 4828666"/>
                    <a:gd name="connsiteY4" fmla="*/ 1767294 h 3089389"/>
                    <a:gd name="connsiteX5" fmla="*/ 1091664 w 4828666"/>
                    <a:gd name="connsiteY5" fmla="*/ 2601676 h 3089389"/>
                    <a:gd name="connsiteX6" fmla="*/ 354128 w 4828666"/>
                    <a:gd name="connsiteY6" fmla="*/ 2877285 h 3089389"/>
                    <a:gd name="connsiteX7" fmla="*/ 0 w 4828666"/>
                    <a:gd name="connsiteY7" fmla="*/ 3089389 h 3089389"/>
                    <a:gd name="connsiteX0" fmla="*/ 4828623 w 4828675"/>
                    <a:gd name="connsiteY0" fmla="*/ 0 h 3089389"/>
                    <a:gd name="connsiteX1" fmla="*/ 4643008 w 4828675"/>
                    <a:gd name="connsiteY1" fmla="*/ 84757 h 3089389"/>
                    <a:gd name="connsiteX2" fmla="*/ 4264633 w 4828675"/>
                    <a:gd name="connsiteY2" fmla="*/ 736935 h 3089389"/>
                    <a:gd name="connsiteX3" fmla="*/ 3192789 w 4828675"/>
                    <a:gd name="connsiteY3" fmla="*/ 1253790 h 3089389"/>
                    <a:gd name="connsiteX4" fmla="*/ 2107531 w 4828675"/>
                    <a:gd name="connsiteY4" fmla="*/ 1767294 h 3089389"/>
                    <a:gd name="connsiteX5" fmla="*/ 1091664 w 4828675"/>
                    <a:gd name="connsiteY5" fmla="*/ 2601676 h 3089389"/>
                    <a:gd name="connsiteX6" fmla="*/ 354128 w 4828675"/>
                    <a:gd name="connsiteY6" fmla="*/ 2877285 h 3089389"/>
                    <a:gd name="connsiteX7" fmla="*/ 0 w 4828675"/>
                    <a:gd name="connsiteY7" fmla="*/ 3089389 h 3089389"/>
                    <a:gd name="connsiteX0" fmla="*/ 4643008 w 4643007"/>
                    <a:gd name="connsiteY0" fmla="*/ 0 h 3004632"/>
                    <a:gd name="connsiteX1" fmla="*/ 4264633 w 4643007"/>
                    <a:gd name="connsiteY1" fmla="*/ 652178 h 3004632"/>
                    <a:gd name="connsiteX2" fmla="*/ 3192789 w 4643007"/>
                    <a:gd name="connsiteY2" fmla="*/ 1169033 h 3004632"/>
                    <a:gd name="connsiteX3" fmla="*/ 2107531 w 4643007"/>
                    <a:gd name="connsiteY3" fmla="*/ 1682537 h 3004632"/>
                    <a:gd name="connsiteX4" fmla="*/ 1091664 w 4643007"/>
                    <a:gd name="connsiteY4" fmla="*/ 2516919 h 3004632"/>
                    <a:gd name="connsiteX5" fmla="*/ 354128 w 4643007"/>
                    <a:gd name="connsiteY5" fmla="*/ 2792528 h 3004632"/>
                    <a:gd name="connsiteX6" fmla="*/ 0 w 4643007"/>
                    <a:gd name="connsiteY6" fmla="*/ 3004632 h 3004632"/>
                    <a:gd name="connsiteX0" fmla="*/ 4264633 w 4264633"/>
                    <a:gd name="connsiteY0" fmla="*/ -1 h 2352453"/>
                    <a:gd name="connsiteX1" fmla="*/ 3192789 w 4264633"/>
                    <a:gd name="connsiteY1" fmla="*/ 516854 h 2352453"/>
                    <a:gd name="connsiteX2" fmla="*/ 2107531 w 4264633"/>
                    <a:gd name="connsiteY2" fmla="*/ 1030358 h 2352453"/>
                    <a:gd name="connsiteX3" fmla="*/ 1091664 w 4264633"/>
                    <a:gd name="connsiteY3" fmla="*/ 1864740 h 2352453"/>
                    <a:gd name="connsiteX4" fmla="*/ 354128 w 4264633"/>
                    <a:gd name="connsiteY4" fmla="*/ 2140349 h 2352453"/>
                    <a:gd name="connsiteX5" fmla="*/ 0 w 4264633"/>
                    <a:gd name="connsiteY5" fmla="*/ 2352453 h 2352453"/>
                    <a:gd name="connsiteX0" fmla="*/ 3192789 w 3192789"/>
                    <a:gd name="connsiteY0" fmla="*/ 0 h 1835599"/>
                    <a:gd name="connsiteX1" fmla="*/ 2107531 w 3192789"/>
                    <a:gd name="connsiteY1" fmla="*/ 513504 h 1835599"/>
                    <a:gd name="connsiteX2" fmla="*/ 1091664 w 3192789"/>
                    <a:gd name="connsiteY2" fmla="*/ 1347886 h 1835599"/>
                    <a:gd name="connsiteX3" fmla="*/ 354128 w 3192789"/>
                    <a:gd name="connsiteY3" fmla="*/ 1623495 h 1835599"/>
                    <a:gd name="connsiteX4" fmla="*/ 0 w 3192789"/>
                    <a:gd name="connsiteY4" fmla="*/ 1835599 h 1835599"/>
                    <a:gd name="connsiteX0" fmla="*/ 2107531 w 2107531"/>
                    <a:gd name="connsiteY0" fmla="*/ 0 h 1322095"/>
                    <a:gd name="connsiteX1" fmla="*/ 1091664 w 2107531"/>
                    <a:gd name="connsiteY1" fmla="*/ 834382 h 1322095"/>
                    <a:gd name="connsiteX2" fmla="*/ 354128 w 2107531"/>
                    <a:gd name="connsiteY2" fmla="*/ 1109991 h 1322095"/>
                    <a:gd name="connsiteX3" fmla="*/ 0 w 2107531"/>
                    <a:gd name="connsiteY3" fmla="*/ 1322095 h 1322095"/>
                    <a:gd name="connsiteX0" fmla="*/ 2392586 w 2392586"/>
                    <a:gd name="connsiteY0" fmla="*/ 0 h 1381736"/>
                    <a:gd name="connsiteX1" fmla="*/ 1091664 w 2392586"/>
                    <a:gd name="connsiteY1" fmla="*/ 894023 h 1381736"/>
                    <a:gd name="connsiteX2" fmla="*/ 354128 w 2392586"/>
                    <a:gd name="connsiteY2" fmla="*/ 1169632 h 1381736"/>
                    <a:gd name="connsiteX3" fmla="*/ 0 w 2392586"/>
                    <a:gd name="connsiteY3" fmla="*/ 1381736 h 1381736"/>
                  </a:gdLst>
                  <a:ahLst/>
                  <a:cxnLst>
                    <a:cxn ang="0">
                      <a:pos x="connsiteX0" y="connsiteY0"/>
                    </a:cxn>
                    <a:cxn ang="0">
                      <a:pos x="connsiteX1" y="connsiteY1"/>
                    </a:cxn>
                    <a:cxn ang="0">
                      <a:pos x="connsiteX2" y="connsiteY2"/>
                    </a:cxn>
                    <a:cxn ang="0">
                      <a:pos x="connsiteX3" y="connsiteY3"/>
                    </a:cxn>
                  </a:cxnLst>
                  <a:rect l="l" t="t" r="r" b="b"/>
                  <a:pathLst>
                    <a:path w="2392586" h="1381736">
                      <a:moveTo>
                        <a:pt x="2392586" y="0"/>
                      </a:moveTo>
                      <a:lnTo>
                        <a:pt x="1091664" y="894023"/>
                      </a:lnTo>
                      <a:lnTo>
                        <a:pt x="354128" y="1169632"/>
                      </a:lnTo>
                      <a:lnTo>
                        <a:pt x="0" y="1381736"/>
                      </a:lnTo>
                    </a:path>
                  </a:pathLst>
                </a:custGeom>
                <a:ln w="25400">
                  <a:headEnd type="none" w="med" len="med"/>
                  <a:tailEnd type="triangle" w="med" len="med"/>
                </a:ln>
              </p:spPr>
              <p:style>
                <a:lnRef idx="1">
                  <a:schemeClr val="dk1"/>
                </a:lnRef>
                <a:fillRef idx="0">
                  <a:schemeClr val="dk1"/>
                </a:fillRef>
                <a:effectRef idx="0">
                  <a:schemeClr val="dk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ja-JP" altLang="en-US" sz="747" dirty="0">
                    <a:latin typeface="メイリオ" panose="020B0604030504040204" pitchFamily="50" charset="-128"/>
                    <a:ea typeface="メイリオ" panose="020B0604030504040204" pitchFamily="50" charset="-128"/>
                  </a:endParaRPr>
                </a:p>
              </p:txBody>
            </p:sp>
            <p:sp>
              <p:nvSpPr>
                <p:cNvPr id="137" name="フリーフォーム 128">
                  <a:extLst>
                    <a:ext uri="{FF2B5EF4-FFF2-40B4-BE49-F238E27FC236}">
                      <a16:creationId xmlns:a16="http://schemas.microsoft.com/office/drawing/2014/main" id="{C04710FD-70DC-28D0-C367-9D4FC5E79917}"/>
                    </a:ext>
                  </a:extLst>
                </p:cNvPr>
                <p:cNvSpPr/>
                <p:nvPr/>
              </p:nvSpPr>
              <p:spPr>
                <a:xfrm>
                  <a:off x="3013074" y="3512801"/>
                  <a:ext cx="670040" cy="630495"/>
                </a:xfrm>
                <a:custGeom>
                  <a:avLst/>
                  <a:gdLst>
                    <a:gd name="connsiteX0" fmla="*/ 2219325 w 2219325"/>
                    <a:gd name="connsiteY0" fmla="*/ 1647825 h 1647825"/>
                    <a:gd name="connsiteX1" fmla="*/ 1971675 w 2219325"/>
                    <a:gd name="connsiteY1" fmla="*/ 1190625 h 1647825"/>
                    <a:gd name="connsiteX2" fmla="*/ 1095375 w 2219325"/>
                    <a:gd name="connsiteY2" fmla="*/ 1190625 h 1647825"/>
                    <a:gd name="connsiteX3" fmla="*/ 0 w 2219325"/>
                    <a:gd name="connsiteY3" fmla="*/ 0 h 1647825"/>
                    <a:gd name="connsiteX0" fmla="*/ 2219325 w 2219325"/>
                    <a:gd name="connsiteY0" fmla="*/ 1647825 h 1647825"/>
                    <a:gd name="connsiteX1" fmla="*/ 1971675 w 2219325"/>
                    <a:gd name="connsiteY1" fmla="*/ 1190625 h 1647825"/>
                    <a:gd name="connsiteX2" fmla="*/ 1095375 w 2219325"/>
                    <a:gd name="connsiteY2" fmla="*/ 1190625 h 1647825"/>
                    <a:gd name="connsiteX3" fmla="*/ 0 w 2219325"/>
                    <a:gd name="connsiteY3" fmla="*/ 0 h 1647825"/>
                    <a:gd name="connsiteX0" fmla="*/ 2212507 w 2212507"/>
                    <a:gd name="connsiteY0" fmla="*/ 1673214 h 1673214"/>
                    <a:gd name="connsiteX1" fmla="*/ 1964857 w 2212507"/>
                    <a:gd name="connsiteY1" fmla="*/ 1216014 h 1673214"/>
                    <a:gd name="connsiteX2" fmla="*/ 1088557 w 2212507"/>
                    <a:gd name="connsiteY2" fmla="*/ 1216014 h 1673214"/>
                    <a:gd name="connsiteX3" fmla="*/ 0 w 2212507"/>
                    <a:gd name="connsiteY3" fmla="*/ 0 h 1673214"/>
                    <a:gd name="connsiteX0" fmla="*/ 2232960 w 2232960"/>
                    <a:gd name="connsiteY0" fmla="*/ 1711298 h 1711298"/>
                    <a:gd name="connsiteX1" fmla="*/ 1985310 w 2232960"/>
                    <a:gd name="connsiteY1" fmla="*/ 1254098 h 1711298"/>
                    <a:gd name="connsiteX2" fmla="*/ 1109010 w 2232960"/>
                    <a:gd name="connsiteY2" fmla="*/ 1254098 h 1711298"/>
                    <a:gd name="connsiteX3" fmla="*/ 0 w 2232960"/>
                    <a:gd name="connsiteY3" fmla="*/ 0 h 1711298"/>
                    <a:gd name="connsiteX0" fmla="*/ 2317838 w 2317838"/>
                    <a:gd name="connsiteY0" fmla="*/ 1802281 h 1802281"/>
                    <a:gd name="connsiteX1" fmla="*/ 2070188 w 2317838"/>
                    <a:gd name="connsiteY1" fmla="*/ 1345081 h 1802281"/>
                    <a:gd name="connsiteX2" fmla="*/ 1193888 w 2317838"/>
                    <a:gd name="connsiteY2" fmla="*/ 1345081 h 1802281"/>
                    <a:gd name="connsiteX3" fmla="*/ 84878 w 2317838"/>
                    <a:gd name="connsiteY3" fmla="*/ 90983 h 1802281"/>
                    <a:gd name="connsiteX4" fmla="*/ 75546 w 2317838"/>
                    <a:gd name="connsiteY4" fmla="*/ 97726 h 1802281"/>
                    <a:gd name="connsiteX0" fmla="*/ 2467275 w 2467275"/>
                    <a:gd name="connsiteY0" fmla="*/ 1837314 h 1837314"/>
                    <a:gd name="connsiteX1" fmla="*/ 2219625 w 2467275"/>
                    <a:gd name="connsiteY1" fmla="*/ 1380114 h 1837314"/>
                    <a:gd name="connsiteX2" fmla="*/ 1343325 w 2467275"/>
                    <a:gd name="connsiteY2" fmla="*/ 1380114 h 1837314"/>
                    <a:gd name="connsiteX3" fmla="*/ 234315 w 2467275"/>
                    <a:gd name="connsiteY3" fmla="*/ 126016 h 1837314"/>
                    <a:gd name="connsiteX4" fmla="*/ 0 w 2467275"/>
                    <a:gd name="connsiteY4" fmla="*/ 31203 h 1837314"/>
                    <a:gd name="connsiteX0" fmla="*/ 2474093 w 2474093"/>
                    <a:gd name="connsiteY0" fmla="*/ 1771482 h 1771482"/>
                    <a:gd name="connsiteX1" fmla="*/ 2226443 w 2474093"/>
                    <a:gd name="connsiteY1" fmla="*/ 1314282 h 1771482"/>
                    <a:gd name="connsiteX2" fmla="*/ 1350143 w 2474093"/>
                    <a:gd name="connsiteY2" fmla="*/ 1314282 h 1771482"/>
                    <a:gd name="connsiteX3" fmla="*/ 241133 w 2474093"/>
                    <a:gd name="connsiteY3" fmla="*/ 60184 h 1771482"/>
                    <a:gd name="connsiteX4" fmla="*/ 0 w 2474093"/>
                    <a:gd name="connsiteY4" fmla="*/ 250997 h 1771482"/>
                    <a:gd name="connsiteX0" fmla="*/ 2576358 w 2576358"/>
                    <a:gd name="connsiteY0" fmla="*/ 1780376 h 1780376"/>
                    <a:gd name="connsiteX1" fmla="*/ 2328708 w 2576358"/>
                    <a:gd name="connsiteY1" fmla="*/ 1323176 h 1780376"/>
                    <a:gd name="connsiteX2" fmla="*/ 1452408 w 2576358"/>
                    <a:gd name="connsiteY2" fmla="*/ 1323176 h 1780376"/>
                    <a:gd name="connsiteX3" fmla="*/ 343398 w 2576358"/>
                    <a:gd name="connsiteY3" fmla="*/ 69078 h 1780376"/>
                    <a:gd name="connsiteX4" fmla="*/ 0 w 2576358"/>
                    <a:gd name="connsiteY4" fmla="*/ 190072 h 1780376"/>
                    <a:gd name="connsiteX0" fmla="*/ 2514999 w 2514999"/>
                    <a:gd name="connsiteY0" fmla="*/ 1774443 h 1774443"/>
                    <a:gd name="connsiteX1" fmla="*/ 2267349 w 2514999"/>
                    <a:gd name="connsiteY1" fmla="*/ 1317243 h 1774443"/>
                    <a:gd name="connsiteX2" fmla="*/ 1391049 w 2514999"/>
                    <a:gd name="connsiteY2" fmla="*/ 1317243 h 1774443"/>
                    <a:gd name="connsiteX3" fmla="*/ 282039 w 2514999"/>
                    <a:gd name="connsiteY3" fmla="*/ 63145 h 1774443"/>
                    <a:gd name="connsiteX4" fmla="*/ 0 w 2514999"/>
                    <a:gd name="connsiteY4" fmla="*/ 228570 h 1774443"/>
                    <a:gd name="connsiteX0" fmla="*/ 2514999 w 2514999"/>
                    <a:gd name="connsiteY0" fmla="*/ 1714481 h 1714481"/>
                    <a:gd name="connsiteX1" fmla="*/ 2267349 w 2514999"/>
                    <a:gd name="connsiteY1" fmla="*/ 1257281 h 1714481"/>
                    <a:gd name="connsiteX2" fmla="*/ 1391049 w 2514999"/>
                    <a:gd name="connsiteY2" fmla="*/ 1257281 h 1714481"/>
                    <a:gd name="connsiteX3" fmla="*/ 282039 w 2514999"/>
                    <a:gd name="connsiteY3" fmla="*/ 3183 h 1714481"/>
                    <a:gd name="connsiteX4" fmla="*/ 0 w 2514999"/>
                    <a:gd name="connsiteY4" fmla="*/ 168608 h 1714481"/>
                    <a:gd name="connsiteX0" fmla="*/ 2562723 w 2562723"/>
                    <a:gd name="connsiteY0" fmla="*/ 1714791 h 1714791"/>
                    <a:gd name="connsiteX1" fmla="*/ 2315073 w 2562723"/>
                    <a:gd name="connsiteY1" fmla="*/ 1257591 h 1714791"/>
                    <a:gd name="connsiteX2" fmla="*/ 1438773 w 2562723"/>
                    <a:gd name="connsiteY2" fmla="*/ 1257591 h 1714791"/>
                    <a:gd name="connsiteX3" fmla="*/ 329763 w 2562723"/>
                    <a:gd name="connsiteY3" fmla="*/ 3493 h 1714791"/>
                    <a:gd name="connsiteX4" fmla="*/ 0 w 2562723"/>
                    <a:gd name="connsiteY4" fmla="*/ 149875 h 1714791"/>
                    <a:gd name="connsiteX0" fmla="*/ 2562723 w 2562723"/>
                    <a:gd name="connsiteY0" fmla="*/ 1716150 h 1716150"/>
                    <a:gd name="connsiteX1" fmla="*/ 2315073 w 2562723"/>
                    <a:gd name="connsiteY1" fmla="*/ 1258950 h 1716150"/>
                    <a:gd name="connsiteX2" fmla="*/ 1438773 w 2562723"/>
                    <a:gd name="connsiteY2" fmla="*/ 1258950 h 1716150"/>
                    <a:gd name="connsiteX3" fmla="*/ 329763 w 2562723"/>
                    <a:gd name="connsiteY3" fmla="*/ 4852 h 1716150"/>
                    <a:gd name="connsiteX4" fmla="*/ 0 w 2562723"/>
                    <a:gd name="connsiteY4" fmla="*/ 151234 h 1716150"/>
                    <a:gd name="connsiteX0" fmla="*/ 2562723 w 2562723"/>
                    <a:gd name="connsiteY0" fmla="*/ 1697602 h 1697602"/>
                    <a:gd name="connsiteX1" fmla="*/ 2315073 w 2562723"/>
                    <a:gd name="connsiteY1" fmla="*/ 1240402 h 1697602"/>
                    <a:gd name="connsiteX2" fmla="*/ 1438773 w 2562723"/>
                    <a:gd name="connsiteY2" fmla="*/ 1240402 h 1697602"/>
                    <a:gd name="connsiteX3" fmla="*/ 316127 w 2562723"/>
                    <a:gd name="connsiteY3" fmla="*/ 5346 h 1697602"/>
                    <a:gd name="connsiteX4" fmla="*/ 0 w 2562723"/>
                    <a:gd name="connsiteY4" fmla="*/ 132686 h 1697602"/>
                    <a:gd name="connsiteX0" fmla="*/ 2562723 w 2562723"/>
                    <a:gd name="connsiteY0" fmla="*/ 1722353 h 1722353"/>
                    <a:gd name="connsiteX1" fmla="*/ 2315073 w 2562723"/>
                    <a:gd name="connsiteY1" fmla="*/ 1265153 h 1722353"/>
                    <a:gd name="connsiteX2" fmla="*/ 1438773 w 2562723"/>
                    <a:gd name="connsiteY2" fmla="*/ 1265153 h 1722353"/>
                    <a:gd name="connsiteX3" fmla="*/ 329762 w 2562723"/>
                    <a:gd name="connsiteY3" fmla="*/ 4708 h 1722353"/>
                    <a:gd name="connsiteX4" fmla="*/ 0 w 2562723"/>
                    <a:gd name="connsiteY4" fmla="*/ 157437 h 1722353"/>
                    <a:gd name="connsiteX0" fmla="*/ 2562723 w 2562723"/>
                    <a:gd name="connsiteY0" fmla="*/ 1717645 h 1717645"/>
                    <a:gd name="connsiteX1" fmla="*/ 2315073 w 2562723"/>
                    <a:gd name="connsiteY1" fmla="*/ 1260445 h 1717645"/>
                    <a:gd name="connsiteX2" fmla="*/ 1438773 w 2562723"/>
                    <a:gd name="connsiteY2" fmla="*/ 1260445 h 1717645"/>
                    <a:gd name="connsiteX3" fmla="*/ 329762 w 2562723"/>
                    <a:gd name="connsiteY3" fmla="*/ 0 h 1717645"/>
                    <a:gd name="connsiteX4" fmla="*/ 0 w 2562723"/>
                    <a:gd name="connsiteY4" fmla="*/ 152729 h 1717645"/>
                    <a:gd name="connsiteX0" fmla="*/ 2315073 w 2315073"/>
                    <a:gd name="connsiteY0" fmla="*/ 1260445 h 1260445"/>
                    <a:gd name="connsiteX1" fmla="*/ 1438773 w 2315073"/>
                    <a:gd name="connsiteY1" fmla="*/ 1260445 h 1260445"/>
                    <a:gd name="connsiteX2" fmla="*/ 329762 w 2315073"/>
                    <a:gd name="connsiteY2" fmla="*/ 0 h 1260445"/>
                    <a:gd name="connsiteX3" fmla="*/ 0 w 2315073"/>
                    <a:gd name="connsiteY3" fmla="*/ 152729 h 1260445"/>
                    <a:gd name="connsiteX0" fmla="*/ 1438773 w 1438772"/>
                    <a:gd name="connsiteY0" fmla="*/ 1260445 h 1260445"/>
                    <a:gd name="connsiteX1" fmla="*/ 329762 w 1438772"/>
                    <a:gd name="connsiteY1" fmla="*/ 0 h 1260445"/>
                    <a:gd name="connsiteX2" fmla="*/ 0 w 1438772"/>
                    <a:gd name="connsiteY2" fmla="*/ 152729 h 1260445"/>
                  </a:gdLst>
                  <a:ahLst/>
                  <a:cxnLst>
                    <a:cxn ang="0">
                      <a:pos x="connsiteX0" y="connsiteY0"/>
                    </a:cxn>
                    <a:cxn ang="0">
                      <a:pos x="connsiteX1" y="connsiteY1"/>
                    </a:cxn>
                    <a:cxn ang="0">
                      <a:pos x="connsiteX2" y="connsiteY2"/>
                    </a:cxn>
                  </a:cxnLst>
                  <a:rect l="l" t="t" r="r" b="b"/>
                  <a:pathLst>
                    <a:path w="1438772" h="1260445">
                      <a:moveTo>
                        <a:pt x="1438773" y="1260445"/>
                      </a:moveTo>
                      <a:lnTo>
                        <a:pt x="329762" y="0"/>
                      </a:lnTo>
                      <a:cubicBezTo>
                        <a:pt x="102467" y="1567"/>
                        <a:pt x="1944" y="151324"/>
                        <a:pt x="0" y="152729"/>
                      </a:cubicBezTo>
                    </a:path>
                  </a:pathLst>
                </a:custGeom>
                <a:ln w="25400">
                  <a:headEnd type="none" w="med" len="med"/>
                  <a:tailEnd type="triangle" w="med" len="med"/>
                </a:ln>
              </p:spPr>
              <p:style>
                <a:lnRef idx="1">
                  <a:schemeClr val="dk1"/>
                </a:lnRef>
                <a:fillRef idx="0">
                  <a:schemeClr val="dk1"/>
                </a:fillRef>
                <a:effectRef idx="0">
                  <a:schemeClr val="dk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ja-JP" altLang="en-US" sz="747" dirty="0">
                    <a:latin typeface="メイリオ" panose="020B0604030504040204" pitchFamily="50" charset="-128"/>
                    <a:ea typeface="メイリオ" panose="020B0604030504040204" pitchFamily="50" charset="-128"/>
                  </a:endParaRPr>
                </a:p>
              </p:txBody>
            </p:sp>
            <p:sp>
              <p:nvSpPr>
                <p:cNvPr id="138" name="テキスト ボックス 82">
                  <a:extLst>
                    <a:ext uri="{FF2B5EF4-FFF2-40B4-BE49-F238E27FC236}">
                      <a16:creationId xmlns:a16="http://schemas.microsoft.com/office/drawing/2014/main" id="{47CB0990-9FF1-A043-91B3-CE6FC53C79FF}"/>
                    </a:ext>
                  </a:extLst>
                </p:cNvPr>
                <p:cNvSpPr txBox="1"/>
                <p:nvPr/>
              </p:nvSpPr>
              <p:spPr>
                <a:xfrm>
                  <a:off x="2606606" y="2379885"/>
                  <a:ext cx="560183" cy="119430"/>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545" dirty="0">
                      <a:latin typeface="メイリオ" panose="020B0604030504040204" pitchFamily="50" charset="-128"/>
                      <a:ea typeface="メイリオ" panose="020B0604030504040204" pitchFamily="50" charset="-128"/>
                    </a:rPr>
                    <a:t>夢舞大橋</a:t>
                  </a:r>
                </a:p>
              </p:txBody>
            </p:sp>
            <p:sp>
              <p:nvSpPr>
                <p:cNvPr id="139" name="テキスト ボックス 83">
                  <a:extLst>
                    <a:ext uri="{FF2B5EF4-FFF2-40B4-BE49-F238E27FC236}">
                      <a16:creationId xmlns:a16="http://schemas.microsoft.com/office/drawing/2014/main" id="{0EC7B361-2E8E-60ED-3CC8-7BCDA8F7A255}"/>
                    </a:ext>
                  </a:extLst>
                </p:cNvPr>
                <p:cNvSpPr txBox="1"/>
                <p:nvPr/>
              </p:nvSpPr>
              <p:spPr>
                <a:xfrm>
                  <a:off x="1343601" y="1492004"/>
                  <a:ext cx="1052405" cy="125342"/>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700" dirty="0">
                      <a:latin typeface="メイリオ" panose="020B0604030504040204" pitchFamily="50" charset="-128"/>
                      <a:ea typeface="メイリオ" panose="020B0604030504040204" pitchFamily="50" charset="-128"/>
                    </a:rPr>
                    <a:t>ルート上カメラ</a:t>
                  </a:r>
                </a:p>
              </p:txBody>
            </p:sp>
            <p:sp>
              <p:nvSpPr>
                <p:cNvPr id="140" name="テキスト ボックス 84">
                  <a:extLst>
                    <a:ext uri="{FF2B5EF4-FFF2-40B4-BE49-F238E27FC236}">
                      <a16:creationId xmlns:a16="http://schemas.microsoft.com/office/drawing/2014/main" id="{13961C80-724C-6DB4-241C-81DAB4CA6098}"/>
                    </a:ext>
                  </a:extLst>
                </p:cNvPr>
                <p:cNvSpPr txBox="1"/>
                <p:nvPr/>
              </p:nvSpPr>
              <p:spPr>
                <a:xfrm rot="19349124">
                  <a:off x="3385132" y="3048165"/>
                  <a:ext cx="931202" cy="27543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450" dirty="0">
                      <a:latin typeface="メイリオ" panose="020B0604030504040204" pitchFamily="50" charset="-128"/>
                      <a:ea typeface="メイリオ" panose="020B0604030504040204" pitchFamily="50" charset="-128"/>
                    </a:rPr>
                    <a:t>大阪港・咲洲トンネル</a:t>
                  </a:r>
                </a:p>
              </p:txBody>
            </p:sp>
            <p:sp>
              <p:nvSpPr>
                <p:cNvPr id="141" name="フリーフォーム 132">
                  <a:extLst>
                    <a:ext uri="{FF2B5EF4-FFF2-40B4-BE49-F238E27FC236}">
                      <a16:creationId xmlns:a16="http://schemas.microsoft.com/office/drawing/2014/main" id="{88A66D6D-4024-ADAB-DAD2-F0F2E8DA39ED}"/>
                    </a:ext>
                  </a:extLst>
                </p:cNvPr>
                <p:cNvSpPr/>
                <p:nvPr/>
              </p:nvSpPr>
              <p:spPr>
                <a:xfrm>
                  <a:off x="2145614" y="3119128"/>
                  <a:ext cx="856666" cy="550289"/>
                </a:xfrm>
                <a:custGeom>
                  <a:avLst/>
                  <a:gdLst>
                    <a:gd name="connsiteX0" fmla="*/ 4716780 w 4716780"/>
                    <a:gd name="connsiteY0" fmla="*/ 0 h 2042160"/>
                    <a:gd name="connsiteX1" fmla="*/ 3672840 w 4716780"/>
                    <a:gd name="connsiteY1" fmla="*/ 510540 h 2042160"/>
                    <a:gd name="connsiteX2" fmla="*/ 2636520 w 4716780"/>
                    <a:gd name="connsiteY2" fmla="*/ 1325880 h 2042160"/>
                    <a:gd name="connsiteX3" fmla="*/ 1912620 w 4716780"/>
                    <a:gd name="connsiteY3" fmla="*/ 1645920 h 2042160"/>
                    <a:gd name="connsiteX4" fmla="*/ 1592580 w 4716780"/>
                    <a:gd name="connsiteY4" fmla="*/ 1889760 h 2042160"/>
                    <a:gd name="connsiteX5" fmla="*/ 1188720 w 4716780"/>
                    <a:gd name="connsiteY5" fmla="*/ 2034540 h 2042160"/>
                    <a:gd name="connsiteX6" fmla="*/ 899160 w 4716780"/>
                    <a:gd name="connsiteY6" fmla="*/ 2042160 h 2042160"/>
                    <a:gd name="connsiteX7" fmla="*/ 198120 w 4716780"/>
                    <a:gd name="connsiteY7" fmla="*/ 1341120 h 2042160"/>
                    <a:gd name="connsiteX8" fmla="*/ 0 w 4716780"/>
                    <a:gd name="connsiteY8" fmla="*/ 1135380 h 2042160"/>
                    <a:gd name="connsiteX0" fmla="*/ 4792980 w 4792980"/>
                    <a:gd name="connsiteY0" fmla="*/ 0 h 2042160"/>
                    <a:gd name="connsiteX1" fmla="*/ 3749040 w 4792980"/>
                    <a:gd name="connsiteY1" fmla="*/ 510540 h 2042160"/>
                    <a:gd name="connsiteX2" fmla="*/ 2712720 w 4792980"/>
                    <a:gd name="connsiteY2" fmla="*/ 1325880 h 2042160"/>
                    <a:gd name="connsiteX3" fmla="*/ 1988820 w 4792980"/>
                    <a:gd name="connsiteY3" fmla="*/ 1645920 h 2042160"/>
                    <a:gd name="connsiteX4" fmla="*/ 1668780 w 4792980"/>
                    <a:gd name="connsiteY4" fmla="*/ 1889760 h 2042160"/>
                    <a:gd name="connsiteX5" fmla="*/ 1264920 w 4792980"/>
                    <a:gd name="connsiteY5" fmla="*/ 2034540 h 2042160"/>
                    <a:gd name="connsiteX6" fmla="*/ 975360 w 4792980"/>
                    <a:gd name="connsiteY6" fmla="*/ 2042160 h 2042160"/>
                    <a:gd name="connsiteX7" fmla="*/ 274320 w 4792980"/>
                    <a:gd name="connsiteY7" fmla="*/ 1341120 h 2042160"/>
                    <a:gd name="connsiteX8" fmla="*/ 0 w 4792980"/>
                    <a:gd name="connsiteY8" fmla="*/ 1059180 h 2042160"/>
                    <a:gd name="connsiteX0" fmla="*/ 3749040 w 3749040"/>
                    <a:gd name="connsiteY0" fmla="*/ -1 h 1531619"/>
                    <a:gd name="connsiteX1" fmla="*/ 2712720 w 3749040"/>
                    <a:gd name="connsiteY1" fmla="*/ 815339 h 1531619"/>
                    <a:gd name="connsiteX2" fmla="*/ 1988820 w 3749040"/>
                    <a:gd name="connsiteY2" fmla="*/ 1135379 h 1531619"/>
                    <a:gd name="connsiteX3" fmla="*/ 1668780 w 3749040"/>
                    <a:gd name="connsiteY3" fmla="*/ 1379219 h 1531619"/>
                    <a:gd name="connsiteX4" fmla="*/ 1264920 w 3749040"/>
                    <a:gd name="connsiteY4" fmla="*/ 1523999 h 1531619"/>
                    <a:gd name="connsiteX5" fmla="*/ 975360 w 3749040"/>
                    <a:gd name="connsiteY5" fmla="*/ 1531619 h 1531619"/>
                    <a:gd name="connsiteX6" fmla="*/ 274320 w 3749040"/>
                    <a:gd name="connsiteY6" fmla="*/ 830579 h 1531619"/>
                    <a:gd name="connsiteX7" fmla="*/ 0 w 3749040"/>
                    <a:gd name="connsiteY7" fmla="*/ 548639 h 1531619"/>
                    <a:gd name="connsiteX0" fmla="*/ 2712720 w 2712720"/>
                    <a:gd name="connsiteY0" fmla="*/ 266700 h 982980"/>
                    <a:gd name="connsiteX1" fmla="*/ 1988820 w 2712720"/>
                    <a:gd name="connsiteY1" fmla="*/ 586740 h 982980"/>
                    <a:gd name="connsiteX2" fmla="*/ 1668780 w 2712720"/>
                    <a:gd name="connsiteY2" fmla="*/ 830580 h 982980"/>
                    <a:gd name="connsiteX3" fmla="*/ 1264920 w 2712720"/>
                    <a:gd name="connsiteY3" fmla="*/ 975360 h 982980"/>
                    <a:gd name="connsiteX4" fmla="*/ 975360 w 2712720"/>
                    <a:gd name="connsiteY4" fmla="*/ 982980 h 982980"/>
                    <a:gd name="connsiteX5" fmla="*/ 274320 w 2712720"/>
                    <a:gd name="connsiteY5" fmla="*/ 281940 h 982980"/>
                    <a:gd name="connsiteX6" fmla="*/ 0 w 2712720"/>
                    <a:gd name="connsiteY6" fmla="*/ 0 h 982980"/>
                    <a:gd name="connsiteX0" fmla="*/ 1988820 w 1988819"/>
                    <a:gd name="connsiteY0" fmla="*/ 586740 h 982980"/>
                    <a:gd name="connsiteX1" fmla="*/ 1668780 w 1988819"/>
                    <a:gd name="connsiteY1" fmla="*/ 830580 h 982980"/>
                    <a:gd name="connsiteX2" fmla="*/ 1264920 w 1988819"/>
                    <a:gd name="connsiteY2" fmla="*/ 975360 h 982980"/>
                    <a:gd name="connsiteX3" fmla="*/ 975360 w 1988819"/>
                    <a:gd name="connsiteY3" fmla="*/ 982980 h 982980"/>
                    <a:gd name="connsiteX4" fmla="*/ 274320 w 1988819"/>
                    <a:gd name="connsiteY4" fmla="*/ 281940 h 982980"/>
                    <a:gd name="connsiteX5" fmla="*/ 0 w 1988819"/>
                    <a:gd name="connsiteY5" fmla="*/ 0 h 982980"/>
                    <a:gd name="connsiteX0" fmla="*/ 1668780 w 1668780"/>
                    <a:gd name="connsiteY0" fmla="*/ 830580 h 982980"/>
                    <a:gd name="connsiteX1" fmla="*/ 1264920 w 1668780"/>
                    <a:gd name="connsiteY1" fmla="*/ 975360 h 982980"/>
                    <a:gd name="connsiteX2" fmla="*/ 975360 w 1668780"/>
                    <a:gd name="connsiteY2" fmla="*/ 982980 h 982980"/>
                    <a:gd name="connsiteX3" fmla="*/ 274320 w 1668780"/>
                    <a:gd name="connsiteY3" fmla="*/ 281940 h 982980"/>
                    <a:gd name="connsiteX4" fmla="*/ 0 w 1668780"/>
                    <a:gd name="connsiteY4" fmla="*/ 0 h 982980"/>
                    <a:gd name="connsiteX0" fmla="*/ 1682415 w 1682415"/>
                    <a:gd name="connsiteY0" fmla="*/ 798844 h 982980"/>
                    <a:gd name="connsiteX1" fmla="*/ 1264920 w 1682415"/>
                    <a:gd name="connsiteY1" fmla="*/ 975360 h 982980"/>
                    <a:gd name="connsiteX2" fmla="*/ 975360 w 1682415"/>
                    <a:gd name="connsiteY2" fmla="*/ 982980 h 982980"/>
                    <a:gd name="connsiteX3" fmla="*/ 274320 w 1682415"/>
                    <a:gd name="connsiteY3" fmla="*/ 281940 h 982980"/>
                    <a:gd name="connsiteX4" fmla="*/ 0 w 1682415"/>
                    <a:gd name="connsiteY4" fmla="*/ 0 h 982980"/>
                    <a:gd name="connsiteX0" fmla="*/ 1668780 w 1668780"/>
                    <a:gd name="connsiteY0" fmla="*/ 798844 h 982980"/>
                    <a:gd name="connsiteX1" fmla="*/ 1264920 w 1668780"/>
                    <a:gd name="connsiteY1" fmla="*/ 975360 h 982980"/>
                    <a:gd name="connsiteX2" fmla="*/ 975360 w 1668780"/>
                    <a:gd name="connsiteY2" fmla="*/ 982980 h 982980"/>
                    <a:gd name="connsiteX3" fmla="*/ 274320 w 1668780"/>
                    <a:gd name="connsiteY3" fmla="*/ 281940 h 982980"/>
                    <a:gd name="connsiteX4" fmla="*/ 0 w 1668780"/>
                    <a:gd name="connsiteY4" fmla="*/ 0 h 982980"/>
                    <a:gd name="connsiteX0" fmla="*/ 1839514 w 1839514"/>
                    <a:gd name="connsiteY0" fmla="*/ 915967 h 1100103"/>
                    <a:gd name="connsiteX1" fmla="*/ 1435654 w 1839514"/>
                    <a:gd name="connsiteY1" fmla="*/ 1092483 h 1100103"/>
                    <a:gd name="connsiteX2" fmla="*/ 1146094 w 1839514"/>
                    <a:gd name="connsiteY2" fmla="*/ 1100103 h 1100103"/>
                    <a:gd name="connsiteX3" fmla="*/ 445054 w 1839514"/>
                    <a:gd name="connsiteY3" fmla="*/ 399063 h 1100103"/>
                    <a:gd name="connsiteX4" fmla="*/ 0 w 1839514"/>
                    <a:gd name="connsiteY4" fmla="*/ 0 h 1100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9514" h="1100103">
                      <a:moveTo>
                        <a:pt x="1839514" y="915967"/>
                      </a:moveTo>
                      <a:lnTo>
                        <a:pt x="1435654" y="1092483"/>
                      </a:lnTo>
                      <a:lnTo>
                        <a:pt x="1146094" y="1100103"/>
                      </a:lnTo>
                      <a:lnTo>
                        <a:pt x="445054" y="399063"/>
                      </a:lnTo>
                      <a:cubicBezTo>
                        <a:pt x="353614" y="305083"/>
                        <a:pt x="91440" y="93980"/>
                        <a:pt x="0" y="0"/>
                      </a:cubicBezTo>
                    </a:path>
                  </a:pathLst>
                </a:custGeom>
                <a:ln w="31750">
                  <a:headEnd type="none" w="med" len="med"/>
                  <a:tailEnd type="none" w="med" len="med"/>
                </a:ln>
              </p:spPr>
              <p:style>
                <a:lnRef idx="1">
                  <a:schemeClr val="dk1"/>
                </a:lnRef>
                <a:fillRef idx="0">
                  <a:schemeClr val="dk1"/>
                </a:fillRef>
                <a:effectRef idx="0">
                  <a:schemeClr val="dk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ja-JP" altLang="en-US" sz="747" dirty="0">
                    <a:latin typeface="メイリオ" panose="020B0604030504040204" pitchFamily="50" charset="-128"/>
                    <a:ea typeface="メイリオ" panose="020B0604030504040204" pitchFamily="50" charset="-128"/>
                  </a:endParaRPr>
                </a:p>
              </p:txBody>
            </p:sp>
            <p:sp>
              <p:nvSpPr>
                <p:cNvPr id="142" name="楕円 141">
                  <a:extLst>
                    <a:ext uri="{FF2B5EF4-FFF2-40B4-BE49-F238E27FC236}">
                      <a16:creationId xmlns:a16="http://schemas.microsoft.com/office/drawing/2014/main" id="{87581705-36B4-1739-222A-DD258D7F9E8A}"/>
                    </a:ext>
                  </a:extLst>
                </p:cNvPr>
                <p:cNvSpPr/>
                <p:nvPr/>
              </p:nvSpPr>
              <p:spPr>
                <a:xfrm>
                  <a:off x="4042124" y="2879466"/>
                  <a:ext cx="66898" cy="6443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sz="747" dirty="0">
                    <a:latin typeface="メイリオ" panose="020B0604030504040204" pitchFamily="50" charset="-128"/>
                    <a:ea typeface="メイリオ" panose="020B0604030504040204" pitchFamily="50" charset="-128"/>
                  </a:endParaRPr>
                </a:p>
              </p:txBody>
            </p:sp>
          </p:grpSp>
          <p:sp>
            <p:nvSpPr>
              <p:cNvPr id="126" name="テキスト ボックス 82">
                <a:extLst>
                  <a:ext uri="{FF2B5EF4-FFF2-40B4-BE49-F238E27FC236}">
                    <a16:creationId xmlns:a16="http://schemas.microsoft.com/office/drawing/2014/main" id="{7FEC3A3E-930E-EA6C-58F1-0906D5803F9F}"/>
                  </a:ext>
                </a:extLst>
              </p:cNvPr>
              <p:cNvSpPr txBox="1"/>
              <p:nvPr/>
            </p:nvSpPr>
            <p:spPr>
              <a:xfrm>
                <a:off x="6789096" y="2210304"/>
                <a:ext cx="1633271" cy="259672"/>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545" dirty="0">
                    <a:latin typeface="メイリオ" panose="020B0604030504040204" pitchFamily="50" charset="-128"/>
                    <a:ea typeface="メイリオ" panose="020B0604030504040204" pitchFamily="50" charset="-128"/>
                  </a:rPr>
                  <a:t>ＩＲ・インフラ整備</a:t>
                </a:r>
              </a:p>
            </p:txBody>
          </p:sp>
          <p:sp>
            <p:nvSpPr>
              <p:cNvPr id="127" name="テキスト ボックス 82">
                <a:extLst>
                  <a:ext uri="{FF2B5EF4-FFF2-40B4-BE49-F238E27FC236}">
                    <a16:creationId xmlns:a16="http://schemas.microsoft.com/office/drawing/2014/main" id="{8ED08442-BF6A-52FB-2078-DC367C39027B}"/>
                  </a:ext>
                </a:extLst>
              </p:cNvPr>
              <p:cNvSpPr txBox="1"/>
              <p:nvPr/>
            </p:nvSpPr>
            <p:spPr>
              <a:xfrm>
                <a:off x="6507227" y="3102264"/>
                <a:ext cx="1238320" cy="241885"/>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545" dirty="0">
                    <a:latin typeface="メイリオ" panose="020B0604030504040204" pitchFamily="50" charset="-128"/>
                    <a:ea typeface="メイリオ" panose="020B0604030504040204" pitchFamily="50" charset="-128"/>
                  </a:rPr>
                  <a:t>万博会場整備</a:t>
                </a:r>
              </a:p>
            </p:txBody>
          </p:sp>
          <p:sp>
            <p:nvSpPr>
              <p:cNvPr id="128" name="テキスト ボックス 84">
                <a:extLst>
                  <a:ext uri="{FF2B5EF4-FFF2-40B4-BE49-F238E27FC236}">
                    <a16:creationId xmlns:a16="http://schemas.microsoft.com/office/drawing/2014/main" id="{17BCBF99-7BA5-3EFE-E531-5A9529682F33}"/>
                  </a:ext>
                </a:extLst>
              </p:cNvPr>
              <p:cNvSpPr txBox="1"/>
              <p:nvPr/>
            </p:nvSpPr>
            <p:spPr>
              <a:xfrm>
                <a:off x="8901205" y="1855811"/>
                <a:ext cx="1123276" cy="36175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747" b="1" dirty="0">
                    <a:solidFill>
                      <a:srgbClr val="00B050"/>
                    </a:solidFill>
                    <a:latin typeface="メイリオ" panose="020B0604030504040204" pitchFamily="50" charset="-128"/>
                    <a:ea typeface="メイリオ" panose="020B0604030504040204" pitchFamily="50" charset="-128"/>
                  </a:rPr>
                  <a:t>北ルート</a:t>
                </a:r>
              </a:p>
            </p:txBody>
          </p:sp>
          <p:sp>
            <p:nvSpPr>
              <p:cNvPr id="129" name="テキスト ボックス 84">
                <a:extLst>
                  <a:ext uri="{FF2B5EF4-FFF2-40B4-BE49-F238E27FC236}">
                    <a16:creationId xmlns:a16="http://schemas.microsoft.com/office/drawing/2014/main" id="{7303ECAF-6D61-BD98-06F5-8A9B38CF726F}"/>
                  </a:ext>
                </a:extLst>
              </p:cNvPr>
              <p:cNvSpPr txBox="1"/>
              <p:nvPr/>
            </p:nvSpPr>
            <p:spPr>
              <a:xfrm>
                <a:off x="8512831" y="4346390"/>
                <a:ext cx="1104237" cy="34374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680" b="1" dirty="0">
                    <a:solidFill>
                      <a:srgbClr val="00B050"/>
                    </a:solidFill>
                    <a:latin typeface="メイリオ" panose="020B0604030504040204" pitchFamily="50" charset="-128"/>
                    <a:ea typeface="メイリオ" panose="020B0604030504040204" pitchFamily="50" charset="-128"/>
                  </a:rPr>
                  <a:t>南ルート</a:t>
                </a:r>
              </a:p>
            </p:txBody>
          </p:sp>
          <p:cxnSp>
            <p:nvCxnSpPr>
              <p:cNvPr id="130" name="直線矢印コネクタ 129">
                <a:extLst>
                  <a:ext uri="{FF2B5EF4-FFF2-40B4-BE49-F238E27FC236}">
                    <a16:creationId xmlns:a16="http://schemas.microsoft.com/office/drawing/2014/main" id="{02714460-5786-50EB-10DF-83F28AF96057}"/>
                  </a:ext>
                </a:extLst>
              </p:cNvPr>
              <p:cNvCxnSpPr/>
              <p:nvPr/>
            </p:nvCxnSpPr>
            <p:spPr>
              <a:xfrm flipH="1" flipV="1">
                <a:off x="7624546" y="2959168"/>
                <a:ext cx="137791" cy="10577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直線矢印コネクタ 130">
                <a:extLst>
                  <a:ext uri="{FF2B5EF4-FFF2-40B4-BE49-F238E27FC236}">
                    <a16:creationId xmlns:a16="http://schemas.microsoft.com/office/drawing/2014/main" id="{5679217D-44BC-C596-9AF7-AD199DD6E034}"/>
                  </a:ext>
                </a:extLst>
              </p:cNvPr>
              <p:cNvCxnSpPr/>
              <p:nvPr/>
            </p:nvCxnSpPr>
            <p:spPr>
              <a:xfrm flipH="1" flipV="1">
                <a:off x="7759927" y="2634934"/>
                <a:ext cx="151998" cy="8927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直線矢印コネクタ 131">
                <a:extLst>
                  <a:ext uri="{FF2B5EF4-FFF2-40B4-BE49-F238E27FC236}">
                    <a16:creationId xmlns:a16="http://schemas.microsoft.com/office/drawing/2014/main" id="{A637D67E-3C45-28CA-6E46-0387B998683D}"/>
                  </a:ext>
                </a:extLst>
              </p:cNvPr>
              <p:cNvCxnSpPr/>
              <p:nvPr/>
            </p:nvCxnSpPr>
            <p:spPr>
              <a:xfrm flipH="1" flipV="1">
                <a:off x="7861123" y="2471356"/>
                <a:ext cx="232510" cy="15578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3" name="テキスト ボックス 132">
                <a:extLst>
                  <a:ext uri="{FF2B5EF4-FFF2-40B4-BE49-F238E27FC236}">
                    <a16:creationId xmlns:a16="http://schemas.microsoft.com/office/drawing/2014/main" id="{FF211DF3-2B2F-FB22-349B-4FC94C68BFFF}"/>
                  </a:ext>
                </a:extLst>
              </p:cNvPr>
              <p:cNvSpPr txBox="1"/>
              <p:nvPr/>
            </p:nvSpPr>
            <p:spPr bwMode="black">
              <a:xfrm>
                <a:off x="7024537" y="2401783"/>
                <a:ext cx="819813" cy="320226"/>
              </a:xfrm>
              <a:prstGeom prst="rect">
                <a:avLst/>
              </a:prstGeom>
              <a:noFill/>
              <a:ln>
                <a:noFill/>
                <a:prstDash val="dash"/>
              </a:ln>
            </p:spPr>
            <p:txBody>
              <a:bodyPr wrap="square" bIns="0" rtlCol="0" anchor="ctr" anchorCtr="0">
                <a:noAutofit/>
              </a:bodyPr>
              <a:lstStyle/>
              <a:p>
                <a:pPr algn="r"/>
                <a:r>
                  <a:rPr lang="ja-JP" altLang="en-US" sz="545" dirty="0">
                    <a:latin typeface="メイリオ" panose="020B0604030504040204" pitchFamily="50" charset="-128"/>
                    <a:ea typeface="メイリオ" panose="020B0604030504040204" pitchFamily="50" charset="-128"/>
                  </a:rPr>
                  <a:t>鉄道整備</a:t>
                </a:r>
                <a:endParaRPr lang="en-US" altLang="ja-JP" sz="545" dirty="0">
                  <a:latin typeface="メイリオ" panose="020B0604030504040204" pitchFamily="50" charset="-128"/>
                  <a:ea typeface="メイリオ" panose="020B0604030504040204" pitchFamily="50" charset="-128"/>
                </a:endParaRPr>
              </a:p>
            </p:txBody>
          </p:sp>
        </p:grpSp>
        <p:sp>
          <p:nvSpPr>
            <p:cNvPr id="112" name="楕円 111">
              <a:extLst>
                <a:ext uri="{FF2B5EF4-FFF2-40B4-BE49-F238E27FC236}">
                  <a16:creationId xmlns:a16="http://schemas.microsoft.com/office/drawing/2014/main" id="{3CE14860-C1B1-9E28-DC9E-8CACCB517CC9}"/>
                </a:ext>
              </a:extLst>
            </p:cNvPr>
            <p:cNvSpPr/>
            <p:nvPr/>
          </p:nvSpPr>
          <p:spPr>
            <a:xfrm>
              <a:off x="10352132" y="1086362"/>
              <a:ext cx="88757" cy="8548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sz="747" dirty="0">
                <a:latin typeface="メイリオ" panose="020B0604030504040204" pitchFamily="50" charset="-128"/>
                <a:ea typeface="メイリオ" panose="020B0604030504040204" pitchFamily="50" charset="-128"/>
              </a:endParaRPr>
            </a:p>
          </p:txBody>
        </p:sp>
        <p:sp>
          <p:nvSpPr>
            <p:cNvPr id="113" name="楕円 112">
              <a:extLst>
                <a:ext uri="{FF2B5EF4-FFF2-40B4-BE49-F238E27FC236}">
                  <a16:creationId xmlns:a16="http://schemas.microsoft.com/office/drawing/2014/main" id="{706647D3-26C7-9B2F-29EE-99B42307922E}"/>
                </a:ext>
              </a:extLst>
            </p:cNvPr>
            <p:cNvSpPr/>
            <p:nvPr/>
          </p:nvSpPr>
          <p:spPr>
            <a:xfrm>
              <a:off x="8315451" y="2422194"/>
              <a:ext cx="88757" cy="85488"/>
            </a:xfrm>
            <a:prstGeom prst="ellipse">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sz="747" dirty="0">
                <a:latin typeface="メイリオ" panose="020B0604030504040204" pitchFamily="50" charset="-128"/>
                <a:ea typeface="メイリオ" panose="020B0604030504040204" pitchFamily="50" charset="-128"/>
              </a:endParaRPr>
            </a:p>
          </p:txBody>
        </p:sp>
        <p:sp>
          <p:nvSpPr>
            <p:cNvPr id="114" name="楕円 113">
              <a:extLst>
                <a:ext uri="{FF2B5EF4-FFF2-40B4-BE49-F238E27FC236}">
                  <a16:creationId xmlns:a16="http://schemas.microsoft.com/office/drawing/2014/main" id="{7200D0F4-F9E7-399B-4E05-BC0550B45988}"/>
                </a:ext>
              </a:extLst>
            </p:cNvPr>
            <p:cNvSpPr/>
            <p:nvPr/>
          </p:nvSpPr>
          <p:spPr>
            <a:xfrm>
              <a:off x="8171522" y="2739946"/>
              <a:ext cx="88757" cy="85488"/>
            </a:xfrm>
            <a:prstGeom prst="ellipse">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sz="747" dirty="0">
                <a:latin typeface="メイリオ" panose="020B0604030504040204" pitchFamily="50" charset="-128"/>
                <a:ea typeface="メイリオ" panose="020B0604030504040204" pitchFamily="50" charset="-128"/>
              </a:endParaRPr>
            </a:p>
          </p:txBody>
        </p:sp>
        <p:sp>
          <p:nvSpPr>
            <p:cNvPr id="115" name="楕円 114">
              <a:extLst>
                <a:ext uri="{FF2B5EF4-FFF2-40B4-BE49-F238E27FC236}">
                  <a16:creationId xmlns:a16="http://schemas.microsoft.com/office/drawing/2014/main" id="{68A29AC4-B4CD-9685-66D6-0792AF6D30E7}"/>
                </a:ext>
              </a:extLst>
            </p:cNvPr>
            <p:cNvSpPr/>
            <p:nvPr/>
          </p:nvSpPr>
          <p:spPr>
            <a:xfrm>
              <a:off x="8418229" y="2302149"/>
              <a:ext cx="88757" cy="85488"/>
            </a:xfrm>
            <a:prstGeom prst="ellipse">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sz="747" dirty="0">
                <a:latin typeface="メイリオ" panose="020B0604030504040204" pitchFamily="50" charset="-128"/>
                <a:ea typeface="メイリオ" panose="020B0604030504040204" pitchFamily="50" charset="-128"/>
              </a:endParaRPr>
            </a:p>
          </p:txBody>
        </p:sp>
        <p:cxnSp>
          <p:nvCxnSpPr>
            <p:cNvPr id="116" name="直線矢印コネクタ 115">
              <a:extLst>
                <a:ext uri="{FF2B5EF4-FFF2-40B4-BE49-F238E27FC236}">
                  <a16:creationId xmlns:a16="http://schemas.microsoft.com/office/drawing/2014/main" id="{624E7257-3794-F0F5-0B17-9764E85A22F5}"/>
                </a:ext>
              </a:extLst>
            </p:cNvPr>
            <p:cNvCxnSpPr/>
            <p:nvPr/>
          </p:nvCxnSpPr>
          <p:spPr>
            <a:xfrm flipH="1">
              <a:off x="8058748" y="3019091"/>
              <a:ext cx="153053" cy="3541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直線矢印コネクタ 116">
              <a:extLst>
                <a:ext uri="{FF2B5EF4-FFF2-40B4-BE49-F238E27FC236}">
                  <a16:creationId xmlns:a16="http://schemas.microsoft.com/office/drawing/2014/main" id="{BED29DC0-BB9F-F786-7656-32845A8C9DDF}"/>
                </a:ext>
              </a:extLst>
            </p:cNvPr>
            <p:cNvCxnSpPr/>
            <p:nvPr/>
          </p:nvCxnSpPr>
          <p:spPr>
            <a:xfrm flipH="1">
              <a:off x="8197448" y="3168786"/>
              <a:ext cx="153053" cy="3541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8" name="楕円 117">
              <a:extLst>
                <a:ext uri="{FF2B5EF4-FFF2-40B4-BE49-F238E27FC236}">
                  <a16:creationId xmlns:a16="http://schemas.microsoft.com/office/drawing/2014/main" id="{4DBEC04E-2DD8-AD05-FE8F-250C48FD856E}"/>
                </a:ext>
              </a:extLst>
            </p:cNvPr>
            <p:cNvSpPr/>
            <p:nvPr/>
          </p:nvSpPr>
          <p:spPr>
            <a:xfrm>
              <a:off x="8329174" y="3115177"/>
              <a:ext cx="88757" cy="85488"/>
            </a:xfrm>
            <a:prstGeom prst="ellipse">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sz="747" dirty="0">
                <a:latin typeface="メイリオ" panose="020B0604030504040204" pitchFamily="50" charset="-128"/>
                <a:ea typeface="メイリオ" panose="020B0604030504040204" pitchFamily="50" charset="-128"/>
              </a:endParaRPr>
            </a:p>
          </p:txBody>
        </p:sp>
        <p:sp>
          <p:nvSpPr>
            <p:cNvPr id="119" name="楕円 118">
              <a:extLst>
                <a:ext uri="{FF2B5EF4-FFF2-40B4-BE49-F238E27FC236}">
                  <a16:creationId xmlns:a16="http://schemas.microsoft.com/office/drawing/2014/main" id="{D1A048D6-4C22-8FC3-A1AF-13EAA56AF6B8}"/>
                </a:ext>
              </a:extLst>
            </p:cNvPr>
            <p:cNvSpPr/>
            <p:nvPr/>
          </p:nvSpPr>
          <p:spPr>
            <a:xfrm>
              <a:off x="8192736" y="2964222"/>
              <a:ext cx="88757" cy="85488"/>
            </a:xfrm>
            <a:prstGeom prst="ellipse">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sz="747" dirty="0">
                <a:latin typeface="メイリオ" panose="020B0604030504040204" pitchFamily="50" charset="-128"/>
                <a:ea typeface="メイリオ" panose="020B0604030504040204" pitchFamily="50" charset="-128"/>
              </a:endParaRPr>
            </a:p>
          </p:txBody>
        </p:sp>
        <p:sp>
          <p:nvSpPr>
            <p:cNvPr id="120" name="楕円 119">
              <a:extLst>
                <a:ext uri="{FF2B5EF4-FFF2-40B4-BE49-F238E27FC236}">
                  <a16:creationId xmlns:a16="http://schemas.microsoft.com/office/drawing/2014/main" id="{532DB942-A21C-635C-EA6D-9303AD9B6A9F}"/>
                </a:ext>
              </a:extLst>
            </p:cNvPr>
            <p:cNvSpPr/>
            <p:nvPr/>
          </p:nvSpPr>
          <p:spPr>
            <a:xfrm>
              <a:off x="10666692" y="2494194"/>
              <a:ext cx="88757" cy="8548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sz="747" dirty="0">
                <a:latin typeface="メイリオ" panose="020B0604030504040204" pitchFamily="50" charset="-128"/>
                <a:ea typeface="メイリオ" panose="020B0604030504040204" pitchFamily="50" charset="-128"/>
              </a:endParaRPr>
            </a:p>
          </p:txBody>
        </p:sp>
        <p:sp>
          <p:nvSpPr>
            <p:cNvPr id="121" name="フリーフォーム 107">
              <a:extLst>
                <a:ext uri="{FF2B5EF4-FFF2-40B4-BE49-F238E27FC236}">
                  <a16:creationId xmlns:a16="http://schemas.microsoft.com/office/drawing/2014/main" id="{8E6CFE45-CE78-B717-6FC4-07B20F9F783F}"/>
                </a:ext>
              </a:extLst>
            </p:cNvPr>
            <p:cNvSpPr/>
            <p:nvPr/>
          </p:nvSpPr>
          <p:spPr>
            <a:xfrm>
              <a:off x="8896030" y="1335845"/>
              <a:ext cx="1764826" cy="984725"/>
            </a:xfrm>
            <a:custGeom>
              <a:avLst/>
              <a:gdLst>
                <a:gd name="connsiteX0" fmla="*/ 445963 w 445963"/>
                <a:gd name="connsiteY0" fmla="*/ 0 h 1035050"/>
                <a:gd name="connsiteX1" fmla="*/ 7813 w 445963"/>
                <a:gd name="connsiteY1" fmla="*/ 666750 h 1035050"/>
                <a:gd name="connsiteX2" fmla="*/ 153863 w 445963"/>
                <a:gd name="connsiteY2" fmla="*/ 476250 h 1035050"/>
                <a:gd name="connsiteX3" fmla="*/ 7813 w 445963"/>
                <a:gd name="connsiteY3" fmla="*/ 1035050 h 1035050"/>
                <a:gd name="connsiteX0" fmla="*/ 1232318 w 1232318"/>
                <a:gd name="connsiteY0" fmla="*/ 0 h 1212850"/>
                <a:gd name="connsiteX1" fmla="*/ 51218 w 1232318"/>
                <a:gd name="connsiteY1" fmla="*/ 844550 h 1212850"/>
                <a:gd name="connsiteX2" fmla="*/ 197268 w 1232318"/>
                <a:gd name="connsiteY2" fmla="*/ 654050 h 1212850"/>
                <a:gd name="connsiteX3" fmla="*/ 51218 w 1232318"/>
                <a:gd name="connsiteY3" fmla="*/ 1212850 h 1212850"/>
                <a:gd name="connsiteX0" fmla="*/ 1181100 w 1181100"/>
                <a:gd name="connsiteY0" fmla="*/ 0 h 1212850"/>
                <a:gd name="connsiteX1" fmla="*/ 387350 w 1181100"/>
                <a:gd name="connsiteY1" fmla="*/ 215900 h 1212850"/>
                <a:gd name="connsiteX2" fmla="*/ 146050 w 1181100"/>
                <a:gd name="connsiteY2" fmla="*/ 654050 h 1212850"/>
                <a:gd name="connsiteX3" fmla="*/ 0 w 1181100"/>
                <a:gd name="connsiteY3" fmla="*/ 1212850 h 1212850"/>
                <a:gd name="connsiteX0" fmla="*/ 1631950 w 1631950"/>
                <a:gd name="connsiteY0" fmla="*/ 0 h 996950"/>
                <a:gd name="connsiteX1" fmla="*/ 838200 w 1631950"/>
                <a:gd name="connsiteY1" fmla="*/ 215900 h 996950"/>
                <a:gd name="connsiteX2" fmla="*/ 596900 w 1631950"/>
                <a:gd name="connsiteY2" fmla="*/ 654050 h 996950"/>
                <a:gd name="connsiteX3" fmla="*/ 0 w 1631950"/>
                <a:gd name="connsiteY3" fmla="*/ 996950 h 996950"/>
                <a:gd name="connsiteX0" fmla="*/ 1631950 w 1631950"/>
                <a:gd name="connsiteY0" fmla="*/ 0 h 996950"/>
                <a:gd name="connsiteX1" fmla="*/ 838200 w 1631950"/>
                <a:gd name="connsiteY1" fmla="*/ 215900 h 996950"/>
                <a:gd name="connsiteX2" fmla="*/ 412750 w 1631950"/>
                <a:gd name="connsiteY2" fmla="*/ 234950 h 996950"/>
                <a:gd name="connsiteX3" fmla="*/ 0 w 1631950"/>
                <a:gd name="connsiteY3" fmla="*/ 996950 h 996950"/>
                <a:gd name="connsiteX0" fmla="*/ 1631950 w 1631950"/>
                <a:gd name="connsiteY0" fmla="*/ 0 h 996950"/>
                <a:gd name="connsiteX1" fmla="*/ 831850 w 1631950"/>
                <a:gd name="connsiteY1" fmla="*/ 127000 h 996950"/>
                <a:gd name="connsiteX2" fmla="*/ 412750 w 1631950"/>
                <a:gd name="connsiteY2" fmla="*/ 234950 h 996950"/>
                <a:gd name="connsiteX3" fmla="*/ 0 w 1631950"/>
                <a:gd name="connsiteY3" fmla="*/ 996950 h 996950"/>
                <a:gd name="connsiteX0" fmla="*/ 1631950 w 1631950"/>
                <a:gd name="connsiteY0" fmla="*/ 0 h 996950"/>
                <a:gd name="connsiteX1" fmla="*/ 412750 w 1631950"/>
                <a:gd name="connsiteY1" fmla="*/ 234950 h 996950"/>
                <a:gd name="connsiteX2" fmla="*/ 0 w 1631950"/>
                <a:gd name="connsiteY2" fmla="*/ 996950 h 996950"/>
                <a:gd name="connsiteX0" fmla="*/ 1663700 w 1663700"/>
                <a:gd name="connsiteY0" fmla="*/ 0 h 1003300"/>
                <a:gd name="connsiteX1" fmla="*/ 444500 w 1663700"/>
                <a:gd name="connsiteY1" fmla="*/ 234950 h 1003300"/>
                <a:gd name="connsiteX2" fmla="*/ 0 w 1663700"/>
                <a:gd name="connsiteY2" fmla="*/ 1003300 h 1003300"/>
                <a:gd name="connsiteX0" fmla="*/ 1663700 w 1663700"/>
                <a:gd name="connsiteY0" fmla="*/ 0 h 1003300"/>
                <a:gd name="connsiteX1" fmla="*/ 596900 w 1663700"/>
                <a:gd name="connsiteY1" fmla="*/ 184150 h 1003300"/>
                <a:gd name="connsiteX2" fmla="*/ 0 w 1663700"/>
                <a:gd name="connsiteY2" fmla="*/ 1003300 h 1003300"/>
                <a:gd name="connsiteX0" fmla="*/ 1612900 w 1612900"/>
                <a:gd name="connsiteY0" fmla="*/ 0 h 965200"/>
                <a:gd name="connsiteX1" fmla="*/ 596900 w 1612900"/>
                <a:gd name="connsiteY1" fmla="*/ 146050 h 965200"/>
                <a:gd name="connsiteX2" fmla="*/ 0 w 1612900"/>
                <a:gd name="connsiteY2" fmla="*/ 965200 h 965200"/>
                <a:gd name="connsiteX0" fmla="*/ 1612900 w 1612900"/>
                <a:gd name="connsiteY0" fmla="*/ 0 h 965200"/>
                <a:gd name="connsiteX1" fmla="*/ 596900 w 1612900"/>
                <a:gd name="connsiteY1" fmla="*/ 146050 h 965200"/>
                <a:gd name="connsiteX2" fmla="*/ 0 w 1612900"/>
                <a:gd name="connsiteY2" fmla="*/ 965200 h 965200"/>
                <a:gd name="connsiteX0" fmla="*/ 1587500 w 1587500"/>
                <a:gd name="connsiteY0" fmla="*/ 0 h 1003300"/>
                <a:gd name="connsiteX1" fmla="*/ 571500 w 1587500"/>
                <a:gd name="connsiteY1" fmla="*/ 146050 h 1003300"/>
                <a:gd name="connsiteX2" fmla="*/ 0 w 1587500"/>
                <a:gd name="connsiteY2" fmla="*/ 1003300 h 1003300"/>
                <a:gd name="connsiteX0" fmla="*/ 1587500 w 1587500"/>
                <a:gd name="connsiteY0" fmla="*/ 0 h 1003300"/>
                <a:gd name="connsiteX1" fmla="*/ 571500 w 1587500"/>
                <a:gd name="connsiteY1" fmla="*/ 146050 h 1003300"/>
                <a:gd name="connsiteX2" fmla="*/ 0 w 1587500"/>
                <a:gd name="connsiteY2" fmla="*/ 1003300 h 1003300"/>
                <a:gd name="connsiteX0" fmla="*/ 1587500 w 1587500"/>
                <a:gd name="connsiteY0" fmla="*/ 0 h 1003300"/>
                <a:gd name="connsiteX1" fmla="*/ 520700 w 1587500"/>
                <a:gd name="connsiteY1" fmla="*/ 139700 h 1003300"/>
                <a:gd name="connsiteX2" fmla="*/ 0 w 1587500"/>
                <a:gd name="connsiteY2" fmla="*/ 1003300 h 1003300"/>
                <a:gd name="connsiteX0" fmla="*/ 1587500 w 1587500"/>
                <a:gd name="connsiteY0" fmla="*/ 12668 h 1015968"/>
                <a:gd name="connsiteX1" fmla="*/ 520700 w 1587500"/>
                <a:gd name="connsiteY1" fmla="*/ 152368 h 1015968"/>
                <a:gd name="connsiteX2" fmla="*/ 0 w 1587500"/>
                <a:gd name="connsiteY2" fmla="*/ 1015968 h 1015968"/>
                <a:gd name="connsiteX0" fmla="*/ 1587500 w 1587500"/>
                <a:gd name="connsiteY0" fmla="*/ 12668 h 1015968"/>
                <a:gd name="connsiteX1" fmla="*/ 520700 w 1587500"/>
                <a:gd name="connsiteY1" fmla="*/ 152368 h 1015968"/>
                <a:gd name="connsiteX2" fmla="*/ 0 w 1587500"/>
                <a:gd name="connsiteY2" fmla="*/ 1015968 h 1015968"/>
                <a:gd name="connsiteX0" fmla="*/ 2521287 w 2521287"/>
                <a:gd name="connsiteY0" fmla="*/ 0 h 1103534"/>
                <a:gd name="connsiteX1" fmla="*/ 520700 w 2521287"/>
                <a:gd name="connsiteY1" fmla="*/ 239934 h 1103534"/>
                <a:gd name="connsiteX2" fmla="*/ 0 w 2521287"/>
                <a:gd name="connsiteY2" fmla="*/ 1103534 h 1103534"/>
                <a:gd name="connsiteX0" fmla="*/ 2521287 w 2521287"/>
                <a:gd name="connsiteY0" fmla="*/ 0 h 1103534"/>
                <a:gd name="connsiteX1" fmla="*/ 520700 w 2521287"/>
                <a:gd name="connsiteY1" fmla="*/ 239934 h 1103534"/>
                <a:gd name="connsiteX2" fmla="*/ 0 w 2521287"/>
                <a:gd name="connsiteY2" fmla="*/ 1103534 h 1103534"/>
                <a:gd name="connsiteX0" fmla="*/ 2521287 w 2521287"/>
                <a:gd name="connsiteY0" fmla="*/ 0 h 1103534"/>
                <a:gd name="connsiteX1" fmla="*/ 477470 w 2521287"/>
                <a:gd name="connsiteY1" fmla="*/ 259980 h 1103534"/>
                <a:gd name="connsiteX2" fmla="*/ 0 w 2521287"/>
                <a:gd name="connsiteY2" fmla="*/ 1103534 h 1103534"/>
                <a:gd name="connsiteX0" fmla="*/ 2521287 w 2521287"/>
                <a:gd name="connsiteY0" fmla="*/ 0 h 1103534"/>
                <a:gd name="connsiteX1" fmla="*/ 477470 w 2521287"/>
                <a:gd name="connsiteY1" fmla="*/ 259980 h 1103534"/>
                <a:gd name="connsiteX2" fmla="*/ 0 w 2521287"/>
                <a:gd name="connsiteY2" fmla="*/ 1103534 h 1103534"/>
                <a:gd name="connsiteX0" fmla="*/ 2599102 w 2599102"/>
                <a:gd name="connsiteY0" fmla="*/ 0 h 1163675"/>
                <a:gd name="connsiteX1" fmla="*/ 555285 w 2599102"/>
                <a:gd name="connsiteY1" fmla="*/ 259980 h 1163675"/>
                <a:gd name="connsiteX2" fmla="*/ 0 w 2599102"/>
                <a:gd name="connsiteY2" fmla="*/ 1163675 h 1163675"/>
                <a:gd name="connsiteX0" fmla="*/ 2599102 w 2599102"/>
                <a:gd name="connsiteY0" fmla="*/ 0 h 1163675"/>
                <a:gd name="connsiteX1" fmla="*/ 555285 w 2599102"/>
                <a:gd name="connsiteY1" fmla="*/ 259980 h 1163675"/>
                <a:gd name="connsiteX2" fmla="*/ 0 w 2599102"/>
                <a:gd name="connsiteY2" fmla="*/ 1163675 h 1163675"/>
                <a:gd name="connsiteX0" fmla="*/ 2599102 w 2599102"/>
                <a:gd name="connsiteY0" fmla="*/ 0 h 1163675"/>
                <a:gd name="connsiteX1" fmla="*/ 615809 w 2599102"/>
                <a:gd name="connsiteY1" fmla="*/ 280027 h 1163675"/>
                <a:gd name="connsiteX2" fmla="*/ 0 w 2599102"/>
                <a:gd name="connsiteY2" fmla="*/ 1163675 h 1163675"/>
              </a:gdLst>
              <a:ahLst/>
              <a:cxnLst>
                <a:cxn ang="0">
                  <a:pos x="connsiteX0" y="connsiteY0"/>
                </a:cxn>
                <a:cxn ang="0">
                  <a:pos x="connsiteX1" y="connsiteY1"/>
                </a:cxn>
                <a:cxn ang="0">
                  <a:pos x="connsiteX2" y="connsiteY2"/>
                </a:cxn>
              </a:cxnLst>
              <a:rect l="l" t="t" r="r" b="b"/>
              <a:pathLst>
                <a:path w="2599102" h="1163675">
                  <a:moveTo>
                    <a:pt x="2599102" y="0"/>
                  </a:moveTo>
                  <a:cubicBezTo>
                    <a:pt x="1346595" y="337613"/>
                    <a:pt x="1070069" y="-3483"/>
                    <a:pt x="615809" y="280027"/>
                  </a:cubicBezTo>
                  <a:cubicBezTo>
                    <a:pt x="325826" y="523444"/>
                    <a:pt x="431572" y="639001"/>
                    <a:pt x="0" y="1163675"/>
                  </a:cubicBezTo>
                </a:path>
              </a:pathLst>
            </a:custGeom>
            <a:noFill/>
            <a:ln w="38100">
              <a:solidFill>
                <a:srgbClr val="00B050"/>
              </a:solidFill>
              <a:prstDash val="sysDot"/>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25"/>
            </a:p>
          </p:txBody>
        </p:sp>
        <p:sp>
          <p:nvSpPr>
            <p:cNvPr id="122" name="フリーフォーム 108">
              <a:extLst>
                <a:ext uri="{FF2B5EF4-FFF2-40B4-BE49-F238E27FC236}">
                  <a16:creationId xmlns:a16="http://schemas.microsoft.com/office/drawing/2014/main" id="{650AE58A-4D05-E5C3-F8A3-59E9EF5907DF}"/>
                </a:ext>
              </a:extLst>
            </p:cNvPr>
            <p:cNvSpPr/>
            <p:nvPr/>
          </p:nvSpPr>
          <p:spPr>
            <a:xfrm flipV="1">
              <a:off x="8441190" y="3298905"/>
              <a:ext cx="1631264" cy="915934"/>
            </a:xfrm>
            <a:custGeom>
              <a:avLst/>
              <a:gdLst>
                <a:gd name="connsiteX0" fmla="*/ 445963 w 445963"/>
                <a:gd name="connsiteY0" fmla="*/ 0 h 1035050"/>
                <a:gd name="connsiteX1" fmla="*/ 7813 w 445963"/>
                <a:gd name="connsiteY1" fmla="*/ 666750 h 1035050"/>
                <a:gd name="connsiteX2" fmla="*/ 153863 w 445963"/>
                <a:gd name="connsiteY2" fmla="*/ 476250 h 1035050"/>
                <a:gd name="connsiteX3" fmla="*/ 7813 w 445963"/>
                <a:gd name="connsiteY3" fmla="*/ 1035050 h 1035050"/>
                <a:gd name="connsiteX0" fmla="*/ 1232318 w 1232318"/>
                <a:gd name="connsiteY0" fmla="*/ 0 h 1212850"/>
                <a:gd name="connsiteX1" fmla="*/ 51218 w 1232318"/>
                <a:gd name="connsiteY1" fmla="*/ 844550 h 1212850"/>
                <a:gd name="connsiteX2" fmla="*/ 197268 w 1232318"/>
                <a:gd name="connsiteY2" fmla="*/ 654050 h 1212850"/>
                <a:gd name="connsiteX3" fmla="*/ 51218 w 1232318"/>
                <a:gd name="connsiteY3" fmla="*/ 1212850 h 1212850"/>
                <a:gd name="connsiteX0" fmla="*/ 1181100 w 1181100"/>
                <a:gd name="connsiteY0" fmla="*/ 0 h 1212850"/>
                <a:gd name="connsiteX1" fmla="*/ 387350 w 1181100"/>
                <a:gd name="connsiteY1" fmla="*/ 215900 h 1212850"/>
                <a:gd name="connsiteX2" fmla="*/ 146050 w 1181100"/>
                <a:gd name="connsiteY2" fmla="*/ 654050 h 1212850"/>
                <a:gd name="connsiteX3" fmla="*/ 0 w 1181100"/>
                <a:gd name="connsiteY3" fmla="*/ 1212850 h 1212850"/>
                <a:gd name="connsiteX0" fmla="*/ 1631950 w 1631950"/>
                <a:gd name="connsiteY0" fmla="*/ 0 h 996950"/>
                <a:gd name="connsiteX1" fmla="*/ 838200 w 1631950"/>
                <a:gd name="connsiteY1" fmla="*/ 215900 h 996950"/>
                <a:gd name="connsiteX2" fmla="*/ 596900 w 1631950"/>
                <a:gd name="connsiteY2" fmla="*/ 654050 h 996950"/>
                <a:gd name="connsiteX3" fmla="*/ 0 w 1631950"/>
                <a:gd name="connsiteY3" fmla="*/ 996950 h 996950"/>
                <a:gd name="connsiteX0" fmla="*/ 1631950 w 1631950"/>
                <a:gd name="connsiteY0" fmla="*/ 0 h 996950"/>
                <a:gd name="connsiteX1" fmla="*/ 838200 w 1631950"/>
                <a:gd name="connsiteY1" fmla="*/ 215900 h 996950"/>
                <a:gd name="connsiteX2" fmla="*/ 412750 w 1631950"/>
                <a:gd name="connsiteY2" fmla="*/ 234950 h 996950"/>
                <a:gd name="connsiteX3" fmla="*/ 0 w 1631950"/>
                <a:gd name="connsiteY3" fmla="*/ 996950 h 996950"/>
                <a:gd name="connsiteX0" fmla="*/ 1631950 w 1631950"/>
                <a:gd name="connsiteY0" fmla="*/ 0 h 996950"/>
                <a:gd name="connsiteX1" fmla="*/ 831850 w 1631950"/>
                <a:gd name="connsiteY1" fmla="*/ 127000 h 996950"/>
                <a:gd name="connsiteX2" fmla="*/ 412750 w 1631950"/>
                <a:gd name="connsiteY2" fmla="*/ 234950 h 996950"/>
                <a:gd name="connsiteX3" fmla="*/ 0 w 1631950"/>
                <a:gd name="connsiteY3" fmla="*/ 996950 h 996950"/>
                <a:gd name="connsiteX0" fmla="*/ 1631950 w 1631950"/>
                <a:gd name="connsiteY0" fmla="*/ 0 h 996950"/>
                <a:gd name="connsiteX1" fmla="*/ 412750 w 1631950"/>
                <a:gd name="connsiteY1" fmla="*/ 234950 h 996950"/>
                <a:gd name="connsiteX2" fmla="*/ 0 w 1631950"/>
                <a:gd name="connsiteY2" fmla="*/ 996950 h 996950"/>
                <a:gd name="connsiteX0" fmla="*/ 1663700 w 1663700"/>
                <a:gd name="connsiteY0" fmla="*/ 0 h 1003300"/>
                <a:gd name="connsiteX1" fmla="*/ 444500 w 1663700"/>
                <a:gd name="connsiteY1" fmla="*/ 234950 h 1003300"/>
                <a:gd name="connsiteX2" fmla="*/ 0 w 1663700"/>
                <a:gd name="connsiteY2" fmla="*/ 1003300 h 1003300"/>
                <a:gd name="connsiteX0" fmla="*/ 1663700 w 1663700"/>
                <a:gd name="connsiteY0" fmla="*/ 0 h 1003300"/>
                <a:gd name="connsiteX1" fmla="*/ 596900 w 1663700"/>
                <a:gd name="connsiteY1" fmla="*/ 184150 h 1003300"/>
                <a:gd name="connsiteX2" fmla="*/ 0 w 1663700"/>
                <a:gd name="connsiteY2" fmla="*/ 1003300 h 1003300"/>
                <a:gd name="connsiteX0" fmla="*/ 1612900 w 1612900"/>
                <a:gd name="connsiteY0" fmla="*/ 0 h 965200"/>
                <a:gd name="connsiteX1" fmla="*/ 596900 w 1612900"/>
                <a:gd name="connsiteY1" fmla="*/ 146050 h 965200"/>
                <a:gd name="connsiteX2" fmla="*/ 0 w 1612900"/>
                <a:gd name="connsiteY2" fmla="*/ 965200 h 965200"/>
                <a:gd name="connsiteX0" fmla="*/ 1612900 w 1612900"/>
                <a:gd name="connsiteY0" fmla="*/ 0 h 965200"/>
                <a:gd name="connsiteX1" fmla="*/ 596900 w 1612900"/>
                <a:gd name="connsiteY1" fmla="*/ 146050 h 965200"/>
                <a:gd name="connsiteX2" fmla="*/ 0 w 1612900"/>
                <a:gd name="connsiteY2" fmla="*/ 965200 h 965200"/>
                <a:gd name="connsiteX0" fmla="*/ 1587500 w 1587500"/>
                <a:gd name="connsiteY0" fmla="*/ 0 h 1003300"/>
                <a:gd name="connsiteX1" fmla="*/ 571500 w 1587500"/>
                <a:gd name="connsiteY1" fmla="*/ 146050 h 1003300"/>
                <a:gd name="connsiteX2" fmla="*/ 0 w 1587500"/>
                <a:gd name="connsiteY2" fmla="*/ 1003300 h 1003300"/>
                <a:gd name="connsiteX0" fmla="*/ 1587500 w 1587500"/>
                <a:gd name="connsiteY0" fmla="*/ 0 h 1003300"/>
                <a:gd name="connsiteX1" fmla="*/ 571500 w 1587500"/>
                <a:gd name="connsiteY1" fmla="*/ 146050 h 1003300"/>
                <a:gd name="connsiteX2" fmla="*/ 0 w 1587500"/>
                <a:gd name="connsiteY2" fmla="*/ 1003300 h 1003300"/>
                <a:gd name="connsiteX0" fmla="*/ 1587500 w 1587500"/>
                <a:gd name="connsiteY0" fmla="*/ 0 h 1003300"/>
                <a:gd name="connsiteX1" fmla="*/ 520700 w 1587500"/>
                <a:gd name="connsiteY1" fmla="*/ 139700 h 1003300"/>
                <a:gd name="connsiteX2" fmla="*/ 0 w 1587500"/>
                <a:gd name="connsiteY2" fmla="*/ 1003300 h 1003300"/>
                <a:gd name="connsiteX0" fmla="*/ 1587500 w 1587500"/>
                <a:gd name="connsiteY0" fmla="*/ 12668 h 1015968"/>
                <a:gd name="connsiteX1" fmla="*/ 520700 w 1587500"/>
                <a:gd name="connsiteY1" fmla="*/ 152368 h 1015968"/>
                <a:gd name="connsiteX2" fmla="*/ 0 w 1587500"/>
                <a:gd name="connsiteY2" fmla="*/ 1015968 h 1015968"/>
                <a:gd name="connsiteX0" fmla="*/ 1587500 w 1587500"/>
                <a:gd name="connsiteY0" fmla="*/ 12668 h 1015968"/>
                <a:gd name="connsiteX1" fmla="*/ 520700 w 1587500"/>
                <a:gd name="connsiteY1" fmla="*/ 152368 h 1015968"/>
                <a:gd name="connsiteX2" fmla="*/ 0 w 1587500"/>
                <a:gd name="connsiteY2" fmla="*/ 1015968 h 1015968"/>
                <a:gd name="connsiteX0" fmla="*/ 2058350 w 2058350"/>
                <a:gd name="connsiteY0" fmla="*/ 0 h 1397239"/>
                <a:gd name="connsiteX1" fmla="*/ 520700 w 2058350"/>
                <a:gd name="connsiteY1" fmla="*/ 533639 h 1397239"/>
                <a:gd name="connsiteX2" fmla="*/ 0 w 2058350"/>
                <a:gd name="connsiteY2" fmla="*/ 1397239 h 1397239"/>
                <a:gd name="connsiteX0" fmla="*/ 2058350 w 2058350"/>
                <a:gd name="connsiteY0" fmla="*/ 0 h 1397239"/>
                <a:gd name="connsiteX1" fmla="*/ 565239 w 2058350"/>
                <a:gd name="connsiteY1" fmla="*/ 533638 h 1397239"/>
                <a:gd name="connsiteX2" fmla="*/ 0 w 2058350"/>
                <a:gd name="connsiteY2" fmla="*/ 1397239 h 1397239"/>
                <a:gd name="connsiteX0" fmla="*/ 2058350 w 2058350"/>
                <a:gd name="connsiteY0" fmla="*/ 0 h 1397239"/>
                <a:gd name="connsiteX1" fmla="*/ 565239 w 2058350"/>
                <a:gd name="connsiteY1" fmla="*/ 533638 h 1397239"/>
                <a:gd name="connsiteX2" fmla="*/ 0 w 2058350"/>
                <a:gd name="connsiteY2" fmla="*/ 1397239 h 1397239"/>
                <a:gd name="connsiteX0" fmla="*/ 2058350 w 2058350"/>
                <a:gd name="connsiteY0" fmla="*/ 0 h 1397239"/>
                <a:gd name="connsiteX1" fmla="*/ 622504 w 2058350"/>
                <a:gd name="connsiteY1" fmla="*/ 502537 h 1397239"/>
                <a:gd name="connsiteX2" fmla="*/ 0 w 2058350"/>
                <a:gd name="connsiteY2" fmla="*/ 1397239 h 1397239"/>
                <a:gd name="connsiteX0" fmla="*/ 2058350 w 2058350"/>
                <a:gd name="connsiteY0" fmla="*/ 0 h 1397239"/>
                <a:gd name="connsiteX1" fmla="*/ 622504 w 2058350"/>
                <a:gd name="connsiteY1" fmla="*/ 502537 h 1397239"/>
                <a:gd name="connsiteX2" fmla="*/ 0 w 2058350"/>
                <a:gd name="connsiteY2" fmla="*/ 1397239 h 1397239"/>
                <a:gd name="connsiteX0" fmla="*/ 2058350 w 2058350"/>
                <a:gd name="connsiteY0" fmla="*/ 0 h 1397239"/>
                <a:gd name="connsiteX1" fmla="*/ 660681 w 2058350"/>
                <a:gd name="connsiteY1" fmla="*/ 471435 h 1397239"/>
                <a:gd name="connsiteX2" fmla="*/ 0 w 2058350"/>
                <a:gd name="connsiteY2" fmla="*/ 1397239 h 1397239"/>
                <a:gd name="connsiteX0" fmla="*/ 2039262 w 2039262"/>
                <a:gd name="connsiteY0" fmla="*/ 0 h 1397239"/>
                <a:gd name="connsiteX1" fmla="*/ 641593 w 2039262"/>
                <a:gd name="connsiteY1" fmla="*/ 471435 h 1397239"/>
                <a:gd name="connsiteX2" fmla="*/ 0 w 2039262"/>
                <a:gd name="connsiteY2" fmla="*/ 1397239 h 1397239"/>
                <a:gd name="connsiteX0" fmla="*/ 2333232 w 2333232"/>
                <a:gd name="connsiteY0" fmla="*/ 0 h 2021378"/>
                <a:gd name="connsiteX1" fmla="*/ 641593 w 2333232"/>
                <a:gd name="connsiteY1" fmla="*/ 1095574 h 2021378"/>
                <a:gd name="connsiteX2" fmla="*/ 0 w 2333232"/>
                <a:gd name="connsiteY2" fmla="*/ 2021378 h 2021378"/>
                <a:gd name="connsiteX0" fmla="*/ 2333232 w 2333232"/>
                <a:gd name="connsiteY0" fmla="*/ 0 h 2021378"/>
                <a:gd name="connsiteX1" fmla="*/ 641593 w 2333232"/>
                <a:gd name="connsiteY1" fmla="*/ 1095574 h 2021378"/>
                <a:gd name="connsiteX2" fmla="*/ 0 w 2333232"/>
                <a:gd name="connsiteY2" fmla="*/ 2021378 h 2021378"/>
                <a:gd name="connsiteX0" fmla="*/ 2333232 w 2333232"/>
                <a:gd name="connsiteY0" fmla="*/ 0 h 2021378"/>
                <a:gd name="connsiteX1" fmla="*/ 667530 w 2333232"/>
                <a:gd name="connsiteY1" fmla="*/ 1082003 h 2021378"/>
                <a:gd name="connsiteX2" fmla="*/ 0 w 2333232"/>
                <a:gd name="connsiteY2" fmla="*/ 2021378 h 2021378"/>
                <a:gd name="connsiteX0" fmla="*/ 2333232 w 2333232"/>
                <a:gd name="connsiteY0" fmla="*/ 0 h 2021378"/>
                <a:gd name="connsiteX1" fmla="*/ 650238 w 2333232"/>
                <a:gd name="connsiteY1" fmla="*/ 1027730 h 2021378"/>
                <a:gd name="connsiteX2" fmla="*/ 0 w 2333232"/>
                <a:gd name="connsiteY2" fmla="*/ 2021378 h 2021378"/>
                <a:gd name="connsiteX0" fmla="*/ 2333232 w 2333232"/>
                <a:gd name="connsiteY0" fmla="*/ 0 h 2021378"/>
                <a:gd name="connsiteX1" fmla="*/ 650238 w 2333232"/>
                <a:gd name="connsiteY1" fmla="*/ 1027730 h 2021378"/>
                <a:gd name="connsiteX2" fmla="*/ 0 w 2333232"/>
                <a:gd name="connsiteY2" fmla="*/ 2021378 h 2021378"/>
                <a:gd name="connsiteX0" fmla="*/ 2402401 w 2402401"/>
                <a:gd name="connsiteY0" fmla="*/ 0 h 2197766"/>
                <a:gd name="connsiteX1" fmla="*/ 719407 w 2402401"/>
                <a:gd name="connsiteY1" fmla="*/ 1027730 h 2197766"/>
                <a:gd name="connsiteX2" fmla="*/ 0 w 2402401"/>
                <a:gd name="connsiteY2" fmla="*/ 2197766 h 2197766"/>
                <a:gd name="connsiteX0" fmla="*/ 2402401 w 2402401"/>
                <a:gd name="connsiteY0" fmla="*/ 0 h 2197766"/>
                <a:gd name="connsiteX1" fmla="*/ 719407 w 2402401"/>
                <a:gd name="connsiteY1" fmla="*/ 1027730 h 2197766"/>
                <a:gd name="connsiteX2" fmla="*/ 0 w 2402401"/>
                <a:gd name="connsiteY2" fmla="*/ 2197766 h 2197766"/>
              </a:gdLst>
              <a:ahLst/>
              <a:cxnLst>
                <a:cxn ang="0">
                  <a:pos x="connsiteX0" y="connsiteY0"/>
                </a:cxn>
                <a:cxn ang="0">
                  <a:pos x="connsiteX1" y="connsiteY1"/>
                </a:cxn>
                <a:cxn ang="0">
                  <a:pos x="connsiteX2" y="connsiteY2"/>
                </a:cxn>
              </a:cxnLst>
              <a:rect l="l" t="t" r="r" b="b"/>
              <a:pathLst>
                <a:path w="2402401" h="2197766">
                  <a:moveTo>
                    <a:pt x="2402401" y="0"/>
                  </a:moveTo>
                  <a:cubicBezTo>
                    <a:pt x="1517419" y="2477125"/>
                    <a:pt x="1059284" y="794857"/>
                    <a:pt x="719407" y="1027730"/>
                  </a:cubicBezTo>
                  <a:cubicBezTo>
                    <a:pt x="379530" y="1260603"/>
                    <a:pt x="275941" y="1580109"/>
                    <a:pt x="0" y="2197766"/>
                  </a:cubicBezTo>
                </a:path>
              </a:pathLst>
            </a:custGeom>
            <a:noFill/>
            <a:ln w="38100">
              <a:solidFill>
                <a:srgbClr val="00B050"/>
              </a:solidFill>
              <a:prstDash val="sysDot"/>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25"/>
            </a:p>
          </p:txBody>
        </p:sp>
        <p:sp>
          <p:nvSpPr>
            <p:cNvPr id="123" name="フリーフォーム 109">
              <a:extLst>
                <a:ext uri="{FF2B5EF4-FFF2-40B4-BE49-F238E27FC236}">
                  <a16:creationId xmlns:a16="http://schemas.microsoft.com/office/drawing/2014/main" id="{6B7578DC-98FC-2003-0BF2-1FF622246E98}"/>
                </a:ext>
              </a:extLst>
            </p:cNvPr>
            <p:cNvSpPr/>
            <p:nvPr/>
          </p:nvSpPr>
          <p:spPr>
            <a:xfrm rot="20117082" flipV="1">
              <a:off x="8695584" y="2610977"/>
              <a:ext cx="1988850" cy="496312"/>
            </a:xfrm>
            <a:custGeom>
              <a:avLst/>
              <a:gdLst>
                <a:gd name="connsiteX0" fmla="*/ 445963 w 445963"/>
                <a:gd name="connsiteY0" fmla="*/ 0 h 1035050"/>
                <a:gd name="connsiteX1" fmla="*/ 7813 w 445963"/>
                <a:gd name="connsiteY1" fmla="*/ 666750 h 1035050"/>
                <a:gd name="connsiteX2" fmla="*/ 153863 w 445963"/>
                <a:gd name="connsiteY2" fmla="*/ 476250 h 1035050"/>
                <a:gd name="connsiteX3" fmla="*/ 7813 w 445963"/>
                <a:gd name="connsiteY3" fmla="*/ 1035050 h 1035050"/>
                <a:gd name="connsiteX0" fmla="*/ 1232318 w 1232318"/>
                <a:gd name="connsiteY0" fmla="*/ 0 h 1212850"/>
                <a:gd name="connsiteX1" fmla="*/ 51218 w 1232318"/>
                <a:gd name="connsiteY1" fmla="*/ 844550 h 1212850"/>
                <a:gd name="connsiteX2" fmla="*/ 197268 w 1232318"/>
                <a:gd name="connsiteY2" fmla="*/ 654050 h 1212850"/>
                <a:gd name="connsiteX3" fmla="*/ 51218 w 1232318"/>
                <a:gd name="connsiteY3" fmla="*/ 1212850 h 1212850"/>
                <a:gd name="connsiteX0" fmla="*/ 1181100 w 1181100"/>
                <a:gd name="connsiteY0" fmla="*/ 0 h 1212850"/>
                <a:gd name="connsiteX1" fmla="*/ 387350 w 1181100"/>
                <a:gd name="connsiteY1" fmla="*/ 215900 h 1212850"/>
                <a:gd name="connsiteX2" fmla="*/ 146050 w 1181100"/>
                <a:gd name="connsiteY2" fmla="*/ 654050 h 1212850"/>
                <a:gd name="connsiteX3" fmla="*/ 0 w 1181100"/>
                <a:gd name="connsiteY3" fmla="*/ 1212850 h 1212850"/>
                <a:gd name="connsiteX0" fmla="*/ 1631950 w 1631950"/>
                <a:gd name="connsiteY0" fmla="*/ 0 h 996950"/>
                <a:gd name="connsiteX1" fmla="*/ 838200 w 1631950"/>
                <a:gd name="connsiteY1" fmla="*/ 215900 h 996950"/>
                <a:gd name="connsiteX2" fmla="*/ 596900 w 1631950"/>
                <a:gd name="connsiteY2" fmla="*/ 654050 h 996950"/>
                <a:gd name="connsiteX3" fmla="*/ 0 w 1631950"/>
                <a:gd name="connsiteY3" fmla="*/ 996950 h 996950"/>
                <a:gd name="connsiteX0" fmla="*/ 1631950 w 1631950"/>
                <a:gd name="connsiteY0" fmla="*/ 0 h 996950"/>
                <a:gd name="connsiteX1" fmla="*/ 838200 w 1631950"/>
                <a:gd name="connsiteY1" fmla="*/ 215900 h 996950"/>
                <a:gd name="connsiteX2" fmla="*/ 412750 w 1631950"/>
                <a:gd name="connsiteY2" fmla="*/ 234950 h 996950"/>
                <a:gd name="connsiteX3" fmla="*/ 0 w 1631950"/>
                <a:gd name="connsiteY3" fmla="*/ 996950 h 996950"/>
                <a:gd name="connsiteX0" fmla="*/ 1631950 w 1631950"/>
                <a:gd name="connsiteY0" fmla="*/ 0 h 996950"/>
                <a:gd name="connsiteX1" fmla="*/ 831850 w 1631950"/>
                <a:gd name="connsiteY1" fmla="*/ 127000 h 996950"/>
                <a:gd name="connsiteX2" fmla="*/ 412750 w 1631950"/>
                <a:gd name="connsiteY2" fmla="*/ 234950 h 996950"/>
                <a:gd name="connsiteX3" fmla="*/ 0 w 1631950"/>
                <a:gd name="connsiteY3" fmla="*/ 996950 h 996950"/>
                <a:gd name="connsiteX0" fmla="*/ 1631950 w 1631950"/>
                <a:gd name="connsiteY0" fmla="*/ 0 h 996950"/>
                <a:gd name="connsiteX1" fmla="*/ 412750 w 1631950"/>
                <a:gd name="connsiteY1" fmla="*/ 234950 h 996950"/>
                <a:gd name="connsiteX2" fmla="*/ 0 w 1631950"/>
                <a:gd name="connsiteY2" fmla="*/ 996950 h 996950"/>
                <a:gd name="connsiteX0" fmla="*/ 1663700 w 1663700"/>
                <a:gd name="connsiteY0" fmla="*/ 0 h 1003300"/>
                <a:gd name="connsiteX1" fmla="*/ 444500 w 1663700"/>
                <a:gd name="connsiteY1" fmla="*/ 234950 h 1003300"/>
                <a:gd name="connsiteX2" fmla="*/ 0 w 1663700"/>
                <a:gd name="connsiteY2" fmla="*/ 1003300 h 1003300"/>
                <a:gd name="connsiteX0" fmla="*/ 1663700 w 1663700"/>
                <a:gd name="connsiteY0" fmla="*/ 0 h 1003300"/>
                <a:gd name="connsiteX1" fmla="*/ 596900 w 1663700"/>
                <a:gd name="connsiteY1" fmla="*/ 184150 h 1003300"/>
                <a:gd name="connsiteX2" fmla="*/ 0 w 1663700"/>
                <a:gd name="connsiteY2" fmla="*/ 1003300 h 1003300"/>
                <a:gd name="connsiteX0" fmla="*/ 1612900 w 1612900"/>
                <a:gd name="connsiteY0" fmla="*/ 0 h 965200"/>
                <a:gd name="connsiteX1" fmla="*/ 596900 w 1612900"/>
                <a:gd name="connsiteY1" fmla="*/ 146050 h 965200"/>
                <a:gd name="connsiteX2" fmla="*/ 0 w 1612900"/>
                <a:gd name="connsiteY2" fmla="*/ 965200 h 965200"/>
                <a:gd name="connsiteX0" fmla="*/ 1612900 w 1612900"/>
                <a:gd name="connsiteY0" fmla="*/ 0 h 965200"/>
                <a:gd name="connsiteX1" fmla="*/ 596900 w 1612900"/>
                <a:gd name="connsiteY1" fmla="*/ 146050 h 965200"/>
                <a:gd name="connsiteX2" fmla="*/ 0 w 1612900"/>
                <a:gd name="connsiteY2" fmla="*/ 965200 h 965200"/>
                <a:gd name="connsiteX0" fmla="*/ 1587500 w 1587500"/>
                <a:gd name="connsiteY0" fmla="*/ 0 h 1003300"/>
                <a:gd name="connsiteX1" fmla="*/ 571500 w 1587500"/>
                <a:gd name="connsiteY1" fmla="*/ 146050 h 1003300"/>
                <a:gd name="connsiteX2" fmla="*/ 0 w 1587500"/>
                <a:gd name="connsiteY2" fmla="*/ 1003300 h 1003300"/>
                <a:gd name="connsiteX0" fmla="*/ 1587500 w 1587500"/>
                <a:gd name="connsiteY0" fmla="*/ 0 h 1003300"/>
                <a:gd name="connsiteX1" fmla="*/ 571500 w 1587500"/>
                <a:gd name="connsiteY1" fmla="*/ 146050 h 1003300"/>
                <a:gd name="connsiteX2" fmla="*/ 0 w 1587500"/>
                <a:gd name="connsiteY2" fmla="*/ 1003300 h 1003300"/>
                <a:gd name="connsiteX0" fmla="*/ 1587500 w 1587500"/>
                <a:gd name="connsiteY0" fmla="*/ 0 h 1003300"/>
                <a:gd name="connsiteX1" fmla="*/ 520700 w 1587500"/>
                <a:gd name="connsiteY1" fmla="*/ 139700 h 1003300"/>
                <a:gd name="connsiteX2" fmla="*/ 0 w 1587500"/>
                <a:gd name="connsiteY2" fmla="*/ 1003300 h 1003300"/>
                <a:gd name="connsiteX0" fmla="*/ 1587500 w 1587500"/>
                <a:gd name="connsiteY0" fmla="*/ 12668 h 1015968"/>
                <a:gd name="connsiteX1" fmla="*/ 520700 w 1587500"/>
                <a:gd name="connsiteY1" fmla="*/ 152368 h 1015968"/>
                <a:gd name="connsiteX2" fmla="*/ 0 w 1587500"/>
                <a:gd name="connsiteY2" fmla="*/ 1015968 h 1015968"/>
                <a:gd name="connsiteX0" fmla="*/ 1587500 w 1587500"/>
                <a:gd name="connsiteY0" fmla="*/ 12668 h 1015968"/>
                <a:gd name="connsiteX1" fmla="*/ 520700 w 1587500"/>
                <a:gd name="connsiteY1" fmla="*/ 152368 h 1015968"/>
                <a:gd name="connsiteX2" fmla="*/ 0 w 1587500"/>
                <a:gd name="connsiteY2" fmla="*/ 1015968 h 1015968"/>
                <a:gd name="connsiteX0" fmla="*/ 1853684 w 1853684"/>
                <a:gd name="connsiteY0" fmla="*/ 260274 h 881993"/>
                <a:gd name="connsiteX1" fmla="*/ 520700 w 1853684"/>
                <a:gd name="connsiteY1" fmla="*/ 18393 h 881993"/>
                <a:gd name="connsiteX2" fmla="*/ 0 w 1853684"/>
                <a:gd name="connsiteY2" fmla="*/ 881993 h 881993"/>
                <a:gd name="connsiteX0" fmla="*/ 1853684 w 1853684"/>
                <a:gd name="connsiteY0" fmla="*/ 275502 h 897221"/>
                <a:gd name="connsiteX1" fmla="*/ 520700 w 1853684"/>
                <a:gd name="connsiteY1" fmla="*/ 33621 h 897221"/>
                <a:gd name="connsiteX2" fmla="*/ 0 w 1853684"/>
                <a:gd name="connsiteY2" fmla="*/ 897221 h 897221"/>
                <a:gd name="connsiteX0" fmla="*/ 1853684 w 1853684"/>
                <a:gd name="connsiteY0" fmla="*/ 607700 h 1229419"/>
                <a:gd name="connsiteX1" fmla="*/ 374939 w 1853684"/>
                <a:gd name="connsiteY1" fmla="*/ 13899 h 1229419"/>
                <a:gd name="connsiteX2" fmla="*/ 0 w 1853684"/>
                <a:gd name="connsiteY2" fmla="*/ 1229419 h 1229419"/>
                <a:gd name="connsiteX0" fmla="*/ 1853684 w 1853684"/>
                <a:gd name="connsiteY0" fmla="*/ 479821 h 1101540"/>
                <a:gd name="connsiteX1" fmla="*/ 436755 w 1853684"/>
                <a:gd name="connsiteY1" fmla="*/ 17908 h 1101540"/>
                <a:gd name="connsiteX2" fmla="*/ 0 w 1853684"/>
                <a:gd name="connsiteY2" fmla="*/ 1101540 h 1101540"/>
                <a:gd name="connsiteX0" fmla="*/ 1824244 w 1824244"/>
                <a:gd name="connsiteY0" fmla="*/ 480632 h 1119884"/>
                <a:gd name="connsiteX1" fmla="*/ 407315 w 1824244"/>
                <a:gd name="connsiteY1" fmla="*/ 18719 h 1119884"/>
                <a:gd name="connsiteX2" fmla="*/ 0 w 1824244"/>
                <a:gd name="connsiteY2" fmla="*/ 1119884 h 1119884"/>
                <a:gd name="connsiteX0" fmla="*/ 1675336 w 1675336"/>
                <a:gd name="connsiteY0" fmla="*/ 516777 h 1116725"/>
                <a:gd name="connsiteX1" fmla="*/ 407315 w 1675336"/>
                <a:gd name="connsiteY1" fmla="*/ 15560 h 1116725"/>
                <a:gd name="connsiteX2" fmla="*/ 0 w 1675336"/>
                <a:gd name="connsiteY2" fmla="*/ 1116725 h 1116725"/>
                <a:gd name="connsiteX0" fmla="*/ 1770675 w 1770675"/>
                <a:gd name="connsiteY0" fmla="*/ 371486 h 1123625"/>
                <a:gd name="connsiteX1" fmla="*/ 407315 w 1770675"/>
                <a:gd name="connsiteY1" fmla="*/ 22460 h 1123625"/>
                <a:gd name="connsiteX2" fmla="*/ 0 w 1770675"/>
                <a:gd name="connsiteY2" fmla="*/ 1123625 h 1123625"/>
                <a:gd name="connsiteX0" fmla="*/ 1770675 w 1770675"/>
                <a:gd name="connsiteY0" fmla="*/ 508373 h 1260512"/>
                <a:gd name="connsiteX1" fmla="*/ 383276 w 1770675"/>
                <a:gd name="connsiteY1" fmla="*/ 15840 h 1260512"/>
                <a:gd name="connsiteX2" fmla="*/ 0 w 1770675"/>
                <a:gd name="connsiteY2" fmla="*/ 1260512 h 1260512"/>
              </a:gdLst>
              <a:ahLst/>
              <a:cxnLst>
                <a:cxn ang="0">
                  <a:pos x="connsiteX0" y="connsiteY0"/>
                </a:cxn>
                <a:cxn ang="0">
                  <a:pos x="connsiteX1" y="connsiteY1"/>
                </a:cxn>
                <a:cxn ang="0">
                  <a:pos x="connsiteX2" y="connsiteY2"/>
                </a:cxn>
              </a:cxnLst>
              <a:rect l="l" t="t" r="r" b="b"/>
              <a:pathLst>
                <a:path w="1770675" h="1260512">
                  <a:moveTo>
                    <a:pt x="1770675" y="508373"/>
                  </a:moveTo>
                  <a:cubicBezTo>
                    <a:pt x="1356543" y="314352"/>
                    <a:pt x="662499" y="-84151"/>
                    <a:pt x="383276" y="15840"/>
                  </a:cubicBezTo>
                  <a:cubicBezTo>
                    <a:pt x="104053" y="115831"/>
                    <a:pt x="85725" y="1049903"/>
                    <a:pt x="0" y="1260512"/>
                  </a:cubicBezTo>
                </a:path>
              </a:pathLst>
            </a:custGeom>
            <a:noFill/>
            <a:ln w="38100">
              <a:solidFill>
                <a:srgbClr val="00B050"/>
              </a:solidFill>
              <a:prstDash val="sysDot"/>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25"/>
            </a:p>
          </p:txBody>
        </p:sp>
        <p:sp>
          <p:nvSpPr>
            <p:cNvPr id="124" name="テキスト ボックス 84">
              <a:extLst>
                <a:ext uri="{FF2B5EF4-FFF2-40B4-BE49-F238E27FC236}">
                  <a16:creationId xmlns:a16="http://schemas.microsoft.com/office/drawing/2014/main" id="{87059A2B-6082-FDB5-47F4-650E47A8DB2C}"/>
                </a:ext>
              </a:extLst>
            </p:cNvPr>
            <p:cNvSpPr txBox="1"/>
            <p:nvPr/>
          </p:nvSpPr>
          <p:spPr>
            <a:xfrm rot="19652615">
              <a:off x="9421602" y="2522390"/>
              <a:ext cx="1001746" cy="477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680" b="1" dirty="0">
                  <a:solidFill>
                    <a:srgbClr val="00B050"/>
                  </a:solidFill>
                  <a:latin typeface="メイリオ" panose="020B0604030504040204" pitchFamily="50" charset="-128"/>
                  <a:ea typeface="メイリオ" panose="020B0604030504040204" pitchFamily="50" charset="-128"/>
                </a:rPr>
                <a:t>中央ルート</a:t>
              </a:r>
            </a:p>
          </p:txBody>
        </p:sp>
      </p:grpSp>
      <p:sp>
        <p:nvSpPr>
          <p:cNvPr id="149" name="楕円 148">
            <a:extLst>
              <a:ext uri="{FF2B5EF4-FFF2-40B4-BE49-F238E27FC236}">
                <a16:creationId xmlns:a16="http://schemas.microsoft.com/office/drawing/2014/main" id="{36B2DEB9-7BB1-F295-9526-3E68B487AAC1}"/>
              </a:ext>
            </a:extLst>
          </p:cNvPr>
          <p:cNvSpPr/>
          <p:nvPr/>
        </p:nvSpPr>
        <p:spPr>
          <a:xfrm>
            <a:off x="12021873" y="7545020"/>
            <a:ext cx="54000" cy="540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sz="747" dirty="0">
              <a:latin typeface="メイリオ" panose="020B0604030504040204" pitchFamily="50" charset="-128"/>
              <a:ea typeface="メイリオ" panose="020B0604030504040204" pitchFamily="50" charset="-128"/>
            </a:endParaRPr>
          </a:p>
        </p:txBody>
      </p:sp>
      <p:sp>
        <p:nvSpPr>
          <p:cNvPr id="150" name="楕円 149">
            <a:extLst>
              <a:ext uri="{FF2B5EF4-FFF2-40B4-BE49-F238E27FC236}">
                <a16:creationId xmlns:a16="http://schemas.microsoft.com/office/drawing/2014/main" id="{C6EC08A4-DF3E-0B3A-EEC8-3D34CC9EB828}"/>
              </a:ext>
            </a:extLst>
          </p:cNvPr>
          <p:cNvSpPr/>
          <p:nvPr/>
        </p:nvSpPr>
        <p:spPr>
          <a:xfrm>
            <a:off x="11447364" y="7562133"/>
            <a:ext cx="54000" cy="540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sz="747" dirty="0">
              <a:latin typeface="メイリオ" panose="020B0604030504040204" pitchFamily="50" charset="-128"/>
              <a:ea typeface="メイリオ" panose="020B0604030504040204" pitchFamily="50" charset="-128"/>
            </a:endParaRPr>
          </a:p>
        </p:txBody>
      </p:sp>
      <p:sp>
        <p:nvSpPr>
          <p:cNvPr id="151" name="楕円 150">
            <a:extLst>
              <a:ext uri="{FF2B5EF4-FFF2-40B4-BE49-F238E27FC236}">
                <a16:creationId xmlns:a16="http://schemas.microsoft.com/office/drawing/2014/main" id="{ABFCE412-F85B-AC35-1AD3-CF0CABC4DFD3}"/>
              </a:ext>
            </a:extLst>
          </p:cNvPr>
          <p:cNvSpPr/>
          <p:nvPr/>
        </p:nvSpPr>
        <p:spPr>
          <a:xfrm>
            <a:off x="11447082" y="7621187"/>
            <a:ext cx="54000" cy="540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sz="747" dirty="0">
              <a:latin typeface="メイリオ" panose="020B0604030504040204" pitchFamily="50" charset="-128"/>
              <a:ea typeface="メイリオ" panose="020B0604030504040204" pitchFamily="50" charset="-128"/>
            </a:endParaRPr>
          </a:p>
        </p:txBody>
      </p:sp>
      <p:sp>
        <p:nvSpPr>
          <p:cNvPr id="152" name="楕円 151">
            <a:extLst>
              <a:ext uri="{FF2B5EF4-FFF2-40B4-BE49-F238E27FC236}">
                <a16:creationId xmlns:a16="http://schemas.microsoft.com/office/drawing/2014/main" id="{4E3AD8AE-53C7-4316-1C16-BFE6CD19026D}"/>
              </a:ext>
            </a:extLst>
          </p:cNvPr>
          <p:cNvSpPr/>
          <p:nvPr/>
        </p:nvSpPr>
        <p:spPr>
          <a:xfrm>
            <a:off x="11507342" y="7563699"/>
            <a:ext cx="54000" cy="540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sz="747" dirty="0">
              <a:latin typeface="メイリオ" panose="020B0604030504040204" pitchFamily="50" charset="-128"/>
              <a:ea typeface="メイリオ" panose="020B0604030504040204" pitchFamily="50" charset="-128"/>
            </a:endParaRPr>
          </a:p>
        </p:txBody>
      </p:sp>
      <p:sp>
        <p:nvSpPr>
          <p:cNvPr id="153" name="楕円 152">
            <a:extLst>
              <a:ext uri="{FF2B5EF4-FFF2-40B4-BE49-F238E27FC236}">
                <a16:creationId xmlns:a16="http://schemas.microsoft.com/office/drawing/2014/main" id="{3F939977-DC6B-F999-4AEA-8F01441E3F30}"/>
              </a:ext>
            </a:extLst>
          </p:cNvPr>
          <p:cNvSpPr/>
          <p:nvPr/>
        </p:nvSpPr>
        <p:spPr>
          <a:xfrm>
            <a:off x="11510569" y="7624336"/>
            <a:ext cx="54000" cy="540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sz="747" dirty="0">
              <a:latin typeface="メイリオ" panose="020B0604030504040204" pitchFamily="50" charset="-128"/>
              <a:ea typeface="メイリオ" panose="020B0604030504040204" pitchFamily="50" charset="-128"/>
            </a:endParaRPr>
          </a:p>
        </p:txBody>
      </p:sp>
      <p:sp>
        <p:nvSpPr>
          <p:cNvPr id="154" name="楕円 153">
            <a:extLst>
              <a:ext uri="{FF2B5EF4-FFF2-40B4-BE49-F238E27FC236}">
                <a16:creationId xmlns:a16="http://schemas.microsoft.com/office/drawing/2014/main" id="{457C9FF0-AE06-530F-59E4-2881378BC4C4}"/>
              </a:ext>
            </a:extLst>
          </p:cNvPr>
          <p:cNvSpPr/>
          <p:nvPr/>
        </p:nvSpPr>
        <p:spPr>
          <a:xfrm>
            <a:off x="10796684" y="8689361"/>
            <a:ext cx="54000" cy="540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sz="747" dirty="0">
              <a:latin typeface="メイリオ" panose="020B0604030504040204" pitchFamily="50" charset="-128"/>
              <a:ea typeface="メイリオ" panose="020B0604030504040204" pitchFamily="50" charset="-128"/>
            </a:endParaRPr>
          </a:p>
        </p:txBody>
      </p:sp>
      <p:sp>
        <p:nvSpPr>
          <p:cNvPr id="155" name="楕円 154">
            <a:extLst>
              <a:ext uri="{FF2B5EF4-FFF2-40B4-BE49-F238E27FC236}">
                <a16:creationId xmlns:a16="http://schemas.microsoft.com/office/drawing/2014/main" id="{CFD47051-AB9A-DE1A-893C-6CAFEDECA621}"/>
              </a:ext>
            </a:extLst>
          </p:cNvPr>
          <p:cNvSpPr/>
          <p:nvPr/>
        </p:nvSpPr>
        <p:spPr>
          <a:xfrm>
            <a:off x="10751076" y="8712820"/>
            <a:ext cx="54000" cy="540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sz="747" dirty="0">
              <a:latin typeface="メイリオ" panose="020B0604030504040204" pitchFamily="50" charset="-128"/>
              <a:ea typeface="メイリオ" panose="020B0604030504040204" pitchFamily="50" charset="-128"/>
            </a:endParaRPr>
          </a:p>
        </p:txBody>
      </p:sp>
      <p:sp>
        <p:nvSpPr>
          <p:cNvPr id="156" name="楕円 155">
            <a:extLst>
              <a:ext uri="{FF2B5EF4-FFF2-40B4-BE49-F238E27FC236}">
                <a16:creationId xmlns:a16="http://schemas.microsoft.com/office/drawing/2014/main" id="{927EED87-1C70-F150-C261-B4435EEB5DCB}"/>
              </a:ext>
            </a:extLst>
          </p:cNvPr>
          <p:cNvSpPr/>
          <p:nvPr/>
        </p:nvSpPr>
        <p:spPr>
          <a:xfrm>
            <a:off x="10039433" y="7480922"/>
            <a:ext cx="54000" cy="54000"/>
          </a:xfrm>
          <a:prstGeom prst="ellipse">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sz="747" dirty="0">
              <a:latin typeface="メイリオ" panose="020B0604030504040204" pitchFamily="50" charset="-128"/>
              <a:ea typeface="メイリオ" panose="020B0604030504040204" pitchFamily="50" charset="-128"/>
            </a:endParaRPr>
          </a:p>
        </p:txBody>
      </p:sp>
      <p:sp>
        <p:nvSpPr>
          <p:cNvPr id="157" name="楕円 156">
            <a:extLst>
              <a:ext uri="{FF2B5EF4-FFF2-40B4-BE49-F238E27FC236}">
                <a16:creationId xmlns:a16="http://schemas.microsoft.com/office/drawing/2014/main" id="{CF43120F-79D4-BE73-C218-A7AE9F1BD002}"/>
              </a:ext>
            </a:extLst>
          </p:cNvPr>
          <p:cNvSpPr/>
          <p:nvPr/>
        </p:nvSpPr>
        <p:spPr>
          <a:xfrm>
            <a:off x="10032058" y="7331384"/>
            <a:ext cx="54000" cy="540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sz="747" dirty="0">
              <a:latin typeface="メイリオ" panose="020B0604030504040204" pitchFamily="50" charset="-128"/>
              <a:ea typeface="メイリオ" panose="020B0604030504040204" pitchFamily="50" charset="-128"/>
            </a:endParaRPr>
          </a:p>
        </p:txBody>
      </p:sp>
      <p:sp>
        <p:nvSpPr>
          <p:cNvPr id="158" name="テキスト ボックス 83">
            <a:extLst>
              <a:ext uri="{FF2B5EF4-FFF2-40B4-BE49-F238E27FC236}">
                <a16:creationId xmlns:a16="http://schemas.microsoft.com/office/drawing/2014/main" id="{5CF60247-F84E-4CF3-CB32-5292AAB760C5}"/>
              </a:ext>
            </a:extLst>
          </p:cNvPr>
          <p:cNvSpPr txBox="1"/>
          <p:nvPr/>
        </p:nvSpPr>
        <p:spPr>
          <a:xfrm>
            <a:off x="10403874" y="8991028"/>
            <a:ext cx="683408" cy="108785"/>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545" dirty="0">
                <a:latin typeface="メイリオ" panose="020B0604030504040204" pitchFamily="50" charset="-128"/>
                <a:ea typeface="メイリオ" panose="020B0604030504040204" pitchFamily="50" charset="-128"/>
              </a:rPr>
              <a:t>夢咲トンネル</a:t>
            </a:r>
          </a:p>
        </p:txBody>
      </p:sp>
      <p:sp>
        <p:nvSpPr>
          <p:cNvPr id="159" name="テキスト ボックス 83">
            <a:extLst>
              <a:ext uri="{FF2B5EF4-FFF2-40B4-BE49-F238E27FC236}">
                <a16:creationId xmlns:a16="http://schemas.microsoft.com/office/drawing/2014/main" id="{96AC9AF6-A30F-91BF-A375-AB93BDE00E34}"/>
              </a:ext>
            </a:extLst>
          </p:cNvPr>
          <p:cNvSpPr txBox="1"/>
          <p:nvPr/>
        </p:nvSpPr>
        <p:spPr>
          <a:xfrm>
            <a:off x="10041846" y="7420543"/>
            <a:ext cx="1008371" cy="10504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700" dirty="0">
                <a:latin typeface="メイリオ" panose="020B0604030504040204" pitchFamily="50" charset="-128"/>
                <a:ea typeface="メイリオ" panose="020B0604030504040204" pitchFamily="50" charset="-128"/>
              </a:rPr>
              <a:t>入退場ゲートカメラ</a:t>
            </a:r>
          </a:p>
        </p:txBody>
      </p:sp>
      <p:pic>
        <p:nvPicPr>
          <p:cNvPr id="160" name="図 159">
            <a:extLst>
              <a:ext uri="{FF2B5EF4-FFF2-40B4-BE49-F238E27FC236}">
                <a16:creationId xmlns:a16="http://schemas.microsoft.com/office/drawing/2014/main" id="{FBDAB5DF-A709-B327-8347-711144BE6F7E}"/>
              </a:ext>
            </a:extLst>
          </p:cNvPr>
          <p:cNvPicPr>
            <a:picLocks noChangeAspect="1"/>
          </p:cNvPicPr>
          <p:nvPr/>
        </p:nvPicPr>
        <p:blipFill>
          <a:blip r:embed="rId11"/>
          <a:stretch>
            <a:fillRect/>
          </a:stretch>
        </p:blipFill>
        <p:spPr>
          <a:xfrm>
            <a:off x="8263358" y="2194689"/>
            <a:ext cx="2430260" cy="2219118"/>
          </a:xfrm>
          <a:prstGeom prst="rect">
            <a:avLst/>
          </a:prstGeom>
        </p:spPr>
      </p:pic>
      <p:sp>
        <p:nvSpPr>
          <p:cNvPr id="161" name="テキスト ボックス 160">
            <a:extLst>
              <a:ext uri="{FF2B5EF4-FFF2-40B4-BE49-F238E27FC236}">
                <a16:creationId xmlns:a16="http://schemas.microsoft.com/office/drawing/2014/main" id="{D466279B-EFD3-D739-FD90-E906E33A745C}"/>
              </a:ext>
            </a:extLst>
          </p:cNvPr>
          <p:cNvSpPr txBox="1"/>
          <p:nvPr/>
        </p:nvSpPr>
        <p:spPr>
          <a:xfrm>
            <a:off x="4751413" y="4373650"/>
            <a:ext cx="1336261" cy="261608"/>
          </a:xfrm>
          <a:prstGeom prst="rect">
            <a:avLst/>
          </a:prstGeom>
          <a:solidFill>
            <a:schemeClr val="bg1"/>
          </a:solidFill>
          <a:ln w="635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a:r>
              <a:rPr kumimoji="0" lang="ja-JP" altLang="en-US" sz="1100" b="0" i="0" u="none" strike="noStrike" cap="none" spc="0" normalizeH="0" baseline="0" dirty="0">
                <a:ln>
                  <a:noFill/>
                </a:ln>
                <a:solidFill>
                  <a:srgbClr val="000000"/>
                </a:solidFill>
                <a:effectLst/>
                <a:uFillTx/>
                <a:latin typeface="+mn-ea"/>
                <a:ea typeface="+mn-ea"/>
                <a:cs typeface="Calibri"/>
                <a:sym typeface="Calibri"/>
              </a:rPr>
              <a:t>舞洲東交差点の改良</a:t>
            </a:r>
          </a:p>
        </p:txBody>
      </p:sp>
      <p:sp>
        <p:nvSpPr>
          <p:cNvPr id="162" name="テキスト ボックス 161">
            <a:extLst>
              <a:ext uri="{FF2B5EF4-FFF2-40B4-BE49-F238E27FC236}">
                <a16:creationId xmlns:a16="http://schemas.microsoft.com/office/drawing/2014/main" id="{5D073EC0-4390-DB8E-FDCD-4B3F76AFE327}"/>
              </a:ext>
            </a:extLst>
          </p:cNvPr>
          <p:cNvSpPr txBox="1"/>
          <p:nvPr/>
        </p:nvSpPr>
        <p:spPr>
          <a:xfrm>
            <a:off x="7294830" y="4380496"/>
            <a:ext cx="2168052" cy="261608"/>
          </a:xfrm>
          <a:prstGeom prst="rect">
            <a:avLst/>
          </a:prstGeom>
          <a:solidFill>
            <a:schemeClr val="bg1"/>
          </a:solidFill>
          <a:ln w="635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a:r>
              <a:rPr kumimoji="0" lang="ja-JP" altLang="en-US" sz="1100" b="0" i="0" u="none" strike="noStrike" cap="none" spc="0" normalizeH="0" baseline="0" dirty="0">
                <a:ln>
                  <a:noFill/>
                </a:ln>
                <a:solidFill>
                  <a:srgbClr val="000000"/>
                </a:solidFill>
                <a:effectLst/>
                <a:uFillTx/>
                <a:latin typeface="+mn-ea"/>
                <a:ea typeface="+mn-ea"/>
                <a:cs typeface="Calibri"/>
                <a:sym typeface="Calibri"/>
              </a:rPr>
              <a:t>（仮称）夢洲北高架橋の早期活用</a:t>
            </a:r>
          </a:p>
        </p:txBody>
      </p:sp>
      <p:sp>
        <p:nvSpPr>
          <p:cNvPr id="61" name="テキスト ボックス 60">
            <a:extLst>
              <a:ext uri="{FF2B5EF4-FFF2-40B4-BE49-F238E27FC236}">
                <a16:creationId xmlns:a16="http://schemas.microsoft.com/office/drawing/2014/main" id="{710E8F78-F0AB-AACE-FC14-B3FF562861A7}"/>
              </a:ext>
            </a:extLst>
          </p:cNvPr>
          <p:cNvSpPr txBox="1"/>
          <p:nvPr/>
        </p:nvSpPr>
        <p:spPr>
          <a:xfrm>
            <a:off x="13691599" y="3588501"/>
            <a:ext cx="1068752" cy="211203"/>
          </a:xfrm>
          <a:prstGeom prst="rect">
            <a:avLst/>
          </a:prstGeom>
          <a:solidFill>
            <a:schemeClr val="bg1"/>
          </a:solidFill>
          <a:ln>
            <a:solidFill>
              <a:schemeClr val="tx1"/>
            </a:solidFill>
          </a:ln>
        </p:spPr>
        <p:txBody>
          <a:bodyPr wrap="square" lIns="36000" tIns="36000" rIns="36000" bIns="36000" rtlCol="0" anchor="ctr" anchorCtr="0">
            <a:spAutoFit/>
          </a:bodyPr>
          <a:lstStyle/>
          <a:p>
            <a:pPr algn="ctr"/>
            <a:r>
              <a:rPr kumimoji="1" lang="ja-JP" altLang="en-US" sz="900" dirty="0">
                <a:solidFill>
                  <a:schemeClr val="tx1"/>
                </a:solidFill>
                <a:latin typeface="ＭＳ Ｐゴシック" panose="020B0600070205080204" pitchFamily="50" charset="-128"/>
                <a:ea typeface="ＭＳ Ｐゴシック" panose="020B0600070205080204" pitchFamily="50" charset="-128"/>
              </a:rPr>
              <a:t>万博工事出入口②</a:t>
            </a:r>
          </a:p>
        </p:txBody>
      </p:sp>
      <p:sp>
        <p:nvSpPr>
          <p:cNvPr id="9" name="テキスト ボックス 8">
            <a:extLst>
              <a:ext uri="{FF2B5EF4-FFF2-40B4-BE49-F238E27FC236}">
                <a16:creationId xmlns:a16="http://schemas.microsoft.com/office/drawing/2014/main" id="{0F1B251E-BD6C-B9FA-1A90-8381FE186013}"/>
              </a:ext>
            </a:extLst>
          </p:cNvPr>
          <p:cNvSpPr txBox="1"/>
          <p:nvPr/>
        </p:nvSpPr>
        <p:spPr>
          <a:xfrm>
            <a:off x="13824588" y="1863460"/>
            <a:ext cx="1419226" cy="234286"/>
          </a:xfrm>
          <a:prstGeom prst="rect">
            <a:avLst/>
          </a:prstGeom>
          <a:noFill/>
          <a:ln>
            <a:noFill/>
          </a:ln>
        </p:spPr>
        <p:txBody>
          <a:bodyPr wrap="none" lIns="36000" tIns="36000" rIns="36000" bIns="36000" rtlCol="0">
            <a:spAutoFit/>
          </a:bodyPr>
          <a:lstStyle/>
          <a:p>
            <a:r>
              <a:rPr kumimoji="1" lang="ja-JP" altLang="en-US" sz="1050" b="1" dirty="0">
                <a:solidFill>
                  <a:schemeClr val="bg1"/>
                </a:solidFill>
              </a:rPr>
              <a:t>（仮称）夢洲北高架橋</a:t>
            </a:r>
          </a:p>
        </p:txBody>
      </p:sp>
      <p:sp>
        <p:nvSpPr>
          <p:cNvPr id="25" name="フリーフォーム: 図形 24">
            <a:extLst>
              <a:ext uri="{FF2B5EF4-FFF2-40B4-BE49-F238E27FC236}">
                <a16:creationId xmlns:a16="http://schemas.microsoft.com/office/drawing/2014/main" id="{07E8612F-BF7B-63D5-0EDF-7D7559360788}"/>
              </a:ext>
            </a:extLst>
          </p:cNvPr>
          <p:cNvSpPr/>
          <p:nvPr/>
        </p:nvSpPr>
        <p:spPr>
          <a:xfrm>
            <a:off x="13844588" y="1681163"/>
            <a:ext cx="242094" cy="140493"/>
          </a:xfrm>
          <a:custGeom>
            <a:avLst/>
            <a:gdLst>
              <a:gd name="connsiteX0" fmla="*/ 0 w 234950"/>
              <a:gd name="connsiteY0" fmla="*/ 57150 h 117475"/>
              <a:gd name="connsiteX1" fmla="*/ 76200 w 234950"/>
              <a:gd name="connsiteY1" fmla="*/ 98425 h 117475"/>
              <a:gd name="connsiteX2" fmla="*/ 111125 w 234950"/>
              <a:gd name="connsiteY2" fmla="*/ 117475 h 117475"/>
              <a:gd name="connsiteX3" fmla="*/ 133350 w 234950"/>
              <a:gd name="connsiteY3" fmla="*/ 114300 h 117475"/>
              <a:gd name="connsiteX4" fmla="*/ 161925 w 234950"/>
              <a:gd name="connsiteY4" fmla="*/ 114300 h 117475"/>
              <a:gd name="connsiteX5" fmla="*/ 184150 w 234950"/>
              <a:gd name="connsiteY5" fmla="*/ 66675 h 117475"/>
              <a:gd name="connsiteX6" fmla="*/ 234950 w 234950"/>
              <a:gd name="connsiteY6" fmla="*/ 0 h 117475"/>
              <a:gd name="connsiteX0" fmla="*/ 0 w 242094"/>
              <a:gd name="connsiteY0" fmla="*/ 69056 h 129381"/>
              <a:gd name="connsiteX1" fmla="*/ 76200 w 242094"/>
              <a:gd name="connsiteY1" fmla="*/ 110331 h 129381"/>
              <a:gd name="connsiteX2" fmla="*/ 111125 w 242094"/>
              <a:gd name="connsiteY2" fmla="*/ 129381 h 129381"/>
              <a:gd name="connsiteX3" fmla="*/ 133350 w 242094"/>
              <a:gd name="connsiteY3" fmla="*/ 126206 h 129381"/>
              <a:gd name="connsiteX4" fmla="*/ 161925 w 242094"/>
              <a:gd name="connsiteY4" fmla="*/ 126206 h 129381"/>
              <a:gd name="connsiteX5" fmla="*/ 184150 w 242094"/>
              <a:gd name="connsiteY5" fmla="*/ 78581 h 129381"/>
              <a:gd name="connsiteX6" fmla="*/ 242094 w 242094"/>
              <a:gd name="connsiteY6" fmla="*/ 0 h 129381"/>
              <a:gd name="connsiteX0" fmla="*/ 0 w 242094"/>
              <a:gd name="connsiteY0" fmla="*/ 69056 h 140493"/>
              <a:gd name="connsiteX1" fmla="*/ 76200 w 242094"/>
              <a:gd name="connsiteY1" fmla="*/ 110331 h 140493"/>
              <a:gd name="connsiteX2" fmla="*/ 111125 w 242094"/>
              <a:gd name="connsiteY2" fmla="*/ 129381 h 140493"/>
              <a:gd name="connsiteX3" fmla="*/ 133350 w 242094"/>
              <a:gd name="connsiteY3" fmla="*/ 140493 h 140493"/>
              <a:gd name="connsiteX4" fmla="*/ 161925 w 242094"/>
              <a:gd name="connsiteY4" fmla="*/ 126206 h 140493"/>
              <a:gd name="connsiteX5" fmla="*/ 184150 w 242094"/>
              <a:gd name="connsiteY5" fmla="*/ 78581 h 140493"/>
              <a:gd name="connsiteX6" fmla="*/ 242094 w 242094"/>
              <a:gd name="connsiteY6" fmla="*/ 0 h 140493"/>
              <a:gd name="connsiteX0" fmla="*/ 0 w 242094"/>
              <a:gd name="connsiteY0" fmla="*/ 69056 h 140493"/>
              <a:gd name="connsiteX1" fmla="*/ 76200 w 242094"/>
              <a:gd name="connsiteY1" fmla="*/ 110331 h 140493"/>
              <a:gd name="connsiteX2" fmla="*/ 111125 w 242094"/>
              <a:gd name="connsiteY2" fmla="*/ 129381 h 140493"/>
              <a:gd name="connsiteX3" fmla="*/ 133350 w 242094"/>
              <a:gd name="connsiteY3" fmla="*/ 140493 h 140493"/>
              <a:gd name="connsiteX4" fmla="*/ 161925 w 242094"/>
              <a:gd name="connsiteY4" fmla="*/ 126206 h 140493"/>
              <a:gd name="connsiteX5" fmla="*/ 188912 w 242094"/>
              <a:gd name="connsiteY5" fmla="*/ 78581 h 140493"/>
              <a:gd name="connsiteX6" fmla="*/ 242094 w 242094"/>
              <a:gd name="connsiteY6" fmla="*/ 0 h 140493"/>
              <a:gd name="connsiteX0" fmla="*/ 0 w 242094"/>
              <a:gd name="connsiteY0" fmla="*/ 69056 h 140493"/>
              <a:gd name="connsiteX1" fmla="*/ 76200 w 242094"/>
              <a:gd name="connsiteY1" fmla="*/ 110331 h 140493"/>
              <a:gd name="connsiteX2" fmla="*/ 111125 w 242094"/>
              <a:gd name="connsiteY2" fmla="*/ 129381 h 140493"/>
              <a:gd name="connsiteX3" fmla="*/ 133350 w 242094"/>
              <a:gd name="connsiteY3" fmla="*/ 140493 h 140493"/>
              <a:gd name="connsiteX4" fmla="*/ 161925 w 242094"/>
              <a:gd name="connsiteY4" fmla="*/ 126206 h 140493"/>
              <a:gd name="connsiteX5" fmla="*/ 242094 w 242094"/>
              <a:gd name="connsiteY5" fmla="*/ 0 h 140493"/>
              <a:gd name="connsiteX0" fmla="*/ 0 w 242094"/>
              <a:gd name="connsiteY0" fmla="*/ 69056 h 140493"/>
              <a:gd name="connsiteX1" fmla="*/ 76200 w 242094"/>
              <a:gd name="connsiteY1" fmla="*/ 110331 h 140493"/>
              <a:gd name="connsiteX2" fmla="*/ 101600 w 242094"/>
              <a:gd name="connsiteY2" fmla="*/ 124618 h 140493"/>
              <a:gd name="connsiteX3" fmla="*/ 133350 w 242094"/>
              <a:gd name="connsiteY3" fmla="*/ 140493 h 140493"/>
              <a:gd name="connsiteX4" fmla="*/ 161925 w 242094"/>
              <a:gd name="connsiteY4" fmla="*/ 126206 h 140493"/>
              <a:gd name="connsiteX5" fmla="*/ 242094 w 242094"/>
              <a:gd name="connsiteY5" fmla="*/ 0 h 14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094" h="140493">
                <a:moveTo>
                  <a:pt x="0" y="69056"/>
                </a:moveTo>
                <a:lnTo>
                  <a:pt x="76200" y="110331"/>
                </a:lnTo>
                <a:lnTo>
                  <a:pt x="101600" y="124618"/>
                </a:lnTo>
                <a:lnTo>
                  <a:pt x="133350" y="140493"/>
                </a:lnTo>
                <a:lnTo>
                  <a:pt x="161925" y="126206"/>
                </a:lnTo>
                <a:lnTo>
                  <a:pt x="242094" y="0"/>
                </a:lnTo>
              </a:path>
            </a:pathLst>
          </a:cu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endParaRPr>
          </a:p>
        </p:txBody>
      </p:sp>
      <p:sp>
        <p:nvSpPr>
          <p:cNvPr id="26" name="テキスト ボックス 25">
            <a:extLst>
              <a:ext uri="{FF2B5EF4-FFF2-40B4-BE49-F238E27FC236}">
                <a16:creationId xmlns:a16="http://schemas.microsoft.com/office/drawing/2014/main" id="{B7FF39DA-2A34-0BD6-15A8-779012DA2A7C}"/>
              </a:ext>
            </a:extLst>
          </p:cNvPr>
          <p:cNvSpPr txBox="1"/>
          <p:nvPr/>
        </p:nvSpPr>
        <p:spPr>
          <a:xfrm>
            <a:off x="666853" y="4699264"/>
            <a:ext cx="2964912"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a:r>
              <a:rPr kumimoji="0" lang="ja-JP" altLang="en-US" sz="1600" b="0" i="0" u="none" strike="noStrike" cap="none" spc="0" normalizeH="0" baseline="0" dirty="0">
                <a:ln>
                  <a:noFill/>
                </a:ln>
                <a:solidFill>
                  <a:srgbClr val="000000"/>
                </a:solidFill>
                <a:effectLst/>
                <a:uFillTx/>
                <a:latin typeface="+mn-ea"/>
                <a:ea typeface="+mn-ea"/>
                <a:cs typeface="Calibri"/>
                <a:sym typeface="Calibri"/>
              </a:rPr>
              <a:t>●</a:t>
            </a:r>
            <a:r>
              <a:rPr lang="ja-JP" altLang="en-US" sz="1600" dirty="0">
                <a:latin typeface="+mn-ea"/>
                <a:ea typeface="+mn-ea"/>
              </a:rPr>
              <a:t>港湾物流対策（車両待機場）</a:t>
            </a:r>
            <a:endParaRPr kumimoji="0" lang="ja-JP" altLang="en-US" sz="1600" b="0" i="0" u="none" strike="noStrike" cap="none" spc="0" normalizeH="0" baseline="0" dirty="0">
              <a:ln>
                <a:noFill/>
              </a:ln>
              <a:solidFill>
                <a:srgbClr val="000000"/>
              </a:solidFill>
              <a:effectLst/>
              <a:uFillTx/>
              <a:latin typeface="+mn-ea"/>
              <a:ea typeface="+mn-ea"/>
              <a:cs typeface="Calibri"/>
              <a:sym typeface="Calibri"/>
            </a:endParaRPr>
          </a:p>
        </p:txBody>
      </p:sp>
      <p:sp>
        <p:nvSpPr>
          <p:cNvPr id="13" name="テキスト ボックス 12"/>
          <p:cNvSpPr txBox="1"/>
          <p:nvPr/>
        </p:nvSpPr>
        <p:spPr>
          <a:xfrm>
            <a:off x="2415356" y="31772"/>
            <a:ext cx="7253161" cy="523220"/>
          </a:xfrm>
          <a:prstGeom prst="rect">
            <a:avLst/>
          </a:prstGeom>
          <a:solidFill>
            <a:schemeClr val="accent1"/>
          </a:solidFill>
        </p:spPr>
        <p:txBody>
          <a:bodyPr wrap="square" rtlCol="0">
            <a:spAutoFit/>
          </a:bodyPr>
          <a:lstStyle/>
          <a:p>
            <a:pPr algn="ctr"/>
            <a:r>
              <a:rPr lang="ja-JP" altLang="en-US" sz="2800" b="1" dirty="0">
                <a:solidFill>
                  <a:schemeClr val="bg1"/>
                </a:solidFill>
                <a:latin typeface="BIZ UDPゴシック" panose="020B0400000000000000" pitchFamily="50" charset="-128"/>
                <a:ea typeface="BIZ UDPゴシック" panose="020B0400000000000000" pitchFamily="50" charset="-128"/>
                <a:cs typeface="Times New Roman" pitchFamily="18"/>
              </a:rPr>
              <a:t>工事車両</a:t>
            </a:r>
            <a:r>
              <a:rPr lang="ja-JP" altLang="en-US" sz="2800" b="1" dirty="0" smtClean="0">
                <a:solidFill>
                  <a:schemeClr val="bg1"/>
                </a:solidFill>
                <a:latin typeface="BIZ UDPゴシック" panose="020B0400000000000000" pitchFamily="50" charset="-128"/>
                <a:ea typeface="BIZ UDPゴシック" panose="020B0400000000000000" pitchFamily="50" charset="-128"/>
                <a:cs typeface="Times New Roman" pitchFamily="18"/>
              </a:rPr>
              <a:t>の通行円滑化</a:t>
            </a:r>
            <a:endParaRPr lang="ja-JP" altLang="en-US" sz="2800" b="1" dirty="0">
              <a:solidFill>
                <a:schemeClr val="bg1"/>
              </a:solidFill>
              <a:latin typeface="BIZ UDPゴシック" panose="020B0400000000000000" pitchFamily="50" charset="-128"/>
              <a:ea typeface="BIZ UDPゴシック" panose="020B0400000000000000" pitchFamily="50" charset="-128"/>
              <a:cs typeface="Times New Roman" pitchFamily="18"/>
            </a:endParaRPr>
          </a:p>
        </p:txBody>
      </p:sp>
      <p:pic>
        <p:nvPicPr>
          <p:cNvPr id="163" name="図 162"/>
          <p:cNvPicPr>
            <a:picLocks noChangeAspect="1"/>
          </p:cNvPicPr>
          <p:nvPr/>
        </p:nvPicPr>
        <p:blipFill>
          <a:blip r:embed="rId12"/>
          <a:stretch>
            <a:fillRect/>
          </a:stretch>
        </p:blipFill>
        <p:spPr>
          <a:xfrm>
            <a:off x="992233" y="5003949"/>
            <a:ext cx="2564042" cy="1536540"/>
          </a:xfrm>
          <a:prstGeom prst="rect">
            <a:avLst/>
          </a:prstGeom>
        </p:spPr>
      </p:pic>
      <p:sp>
        <p:nvSpPr>
          <p:cNvPr id="27" name="テキスト ボックス 26">
            <a:extLst>
              <a:ext uri="{FF2B5EF4-FFF2-40B4-BE49-F238E27FC236}">
                <a16:creationId xmlns:a16="http://schemas.microsoft.com/office/drawing/2014/main" id="{18EE0633-4D1B-870C-4EA1-F45C20601C63}"/>
              </a:ext>
            </a:extLst>
          </p:cNvPr>
          <p:cNvSpPr txBox="1"/>
          <p:nvPr/>
        </p:nvSpPr>
        <p:spPr>
          <a:xfrm>
            <a:off x="6051630" y="4194342"/>
            <a:ext cx="1082987" cy="2539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a:r>
              <a:rPr kumimoji="0" lang="ja-JP" altLang="en-US" sz="1050" b="1" i="0" u="none" strike="noStrike" cap="none" spc="0" normalizeH="0" baseline="0" dirty="0">
                <a:ln>
                  <a:noFill/>
                </a:ln>
                <a:solidFill>
                  <a:srgbClr val="FF0000"/>
                </a:solidFill>
                <a:effectLst/>
                <a:uFillTx/>
                <a:latin typeface="+mn-ea"/>
                <a:ea typeface="+mn-ea"/>
                <a:cs typeface="Calibri"/>
                <a:sym typeface="Calibri"/>
              </a:rPr>
              <a:t>令和</a:t>
            </a:r>
            <a:r>
              <a:rPr kumimoji="0" lang="en-US" altLang="ja-JP" sz="1050" b="1" i="0" u="none" strike="noStrike" cap="none" spc="0" normalizeH="0" baseline="0" dirty="0">
                <a:ln>
                  <a:noFill/>
                </a:ln>
                <a:solidFill>
                  <a:srgbClr val="FF0000"/>
                </a:solidFill>
                <a:effectLst/>
                <a:uFillTx/>
                <a:latin typeface="+mn-ea"/>
                <a:ea typeface="+mn-ea"/>
                <a:cs typeface="Calibri"/>
                <a:sym typeface="Calibri"/>
              </a:rPr>
              <a:t>6</a:t>
            </a:r>
            <a:r>
              <a:rPr kumimoji="0" lang="ja-JP" altLang="en-US" sz="1050" b="1" i="0" u="none" strike="noStrike" cap="none" spc="0" normalizeH="0" baseline="0" dirty="0">
                <a:ln>
                  <a:noFill/>
                </a:ln>
                <a:solidFill>
                  <a:srgbClr val="FF0000"/>
                </a:solidFill>
                <a:effectLst/>
                <a:uFillTx/>
                <a:latin typeface="+mn-ea"/>
                <a:ea typeface="+mn-ea"/>
                <a:cs typeface="Calibri"/>
                <a:sym typeface="Calibri"/>
              </a:rPr>
              <a:t>年</a:t>
            </a:r>
            <a:r>
              <a:rPr kumimoji="0" lang="en-US" altLang="ja-JP" sz="1050" b="1" i="0" u="none" strike="noStrike" cap="none" spc="0" normalizeH="0" baseline="0" dirty="0">
                <a:ln>
                  <a:noFill/>
                </a:ln>
                <a:solidFill>
                  <a:srgbClr val="FF0000"/>
                </a:solidFill>
                <a:effectLst/>
                <a:uFillTx/>
                <a:latin typeface="+mn-ea"/>
                <a:ea typeface="+mn-ea"/>
                <a:cs typeface="Calibri"/>
                <a:sym typeface="Calibri"/>
              </a:rPr>
              <a:t>1</a:t>
            </a:r>
            <a:r>
              <a:rPr kumimoji="0" lang="ja-JP" altLang="en-US" sz="1050" b="1" i="0" u="none" strike="noStrike" cap="none" spc="0" normalizeH="0" baseline="0" dirty="0">
                <a:ln>
                  <a:noFill/>
                </a:ln>
                <a:solidFill>
                  <a:srgbClr val="FF0000"/>
                </a:solidFill>
                <a:effectLst/>
                <a:uFillTx/>
                <a:latin typeface="+mn-ea"/>
                <a:ea typeface="+mn-ea"/>
                <a:cs typeface="Calibri"/>
                <a:sym typeface="Calibri"/>
              </a:rPr>
              <a:t>月予定</a:t>
            </a:r>
          </a:p>
        </p:txBody>
      </p:sp>
      <p:sp>
        <p:nvSpPr>
          <p:cNvPr id="29" name="テキスト ボックス 28">
            <a:extLst>
              <a:ext uri="{FF2B5EF4-FFF2-40B4-BE49-F238E27FC236}">
                <a16:creationId xmlns:a16="http://schemas.microsoft.com/office/drawing/2014/main" id="{B254A1EE-DBC9-EBF6-556A-821BE9D5B1F8}"/>
              </a:ext>
            </a:extLst>
          </p:cNvPr>
          <p:cNvSpPr txBox="1"/>
          <p:nvPr/>
        </p:nvSpPr>
        <p:spPr>
          <a:xfrm>
            <a:off x="10106997" y="5735183"/>
            <a:ext cx="1486943" cy="2539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a:r>
              <a:rPr kumimoji="0" lang="ja-JP" altLang="en-US" sz="1050" b="1" i="0" u="none" strike="noStrike" cap="none" spc="0" normalizeH="0" baseline="0" dirty="0">
                <a:ln>
                  <a:noFill/>
                </a:ln>
                <a:solidFill>
                  <a:srgbClr val="FF0000"/>
                </a:solidFill>
                <a:effectLst/>
                <a:uFillTx/>
                <a:latin typeface="+mn-ea"/>
                <a:ea typeface="+mn-ea"/>
                <a:cs typeface="Calibri"/>
                <a:sym typeface="Calibri"/>
              </a:rPr>
              <a:t>令和</a:t>
            </a:r>
            <a:r>
              <a:rPr kumimoji="0" lang="en-US" altLang="ja-JP" sz="1050" b="1" i="0" u="none" strike="noStrike" cap="none" spc="0" normalizeH="0" baseline="0" dirty="0">
                <a:ln>
                  <a:noFill/>
                </a:ln>
                <a:solidFill>
                  <a:srgbClr val="FF0000"/>
                </a:solidFill>
                <a:effectLst/>
                <a:uFillTx/>
                <a:latin typeface="+mn-ea"/>
                <a:ea typeface="+mn-ea"/>
                <a:cs typeface="Calibri"/>
                <a:sym typeface="Calibri"/>
              </a:rPr>
              <a:t>6</a:t>
            </a:r>
            <a:r>
              <a:rPr kumimoji="0" lang="ja-JP" altLang="en-US" sz="1050" b="1" i="0" u="none" strike="noStrike" cap="none" spc="0" normalizeH="0" baseline="0" dirty="0">
                <a:ln>
                  <a:noFill/>
                </a:ln>
                <a:solidFill>
                  <a:srgbClr val="FF0000"/>
                </a:solidFill>
                <a:effectLst/>
                <a:uFillTx/>
                <a:latin typeface="+mn-ea"/>
                <a:ea typeface="+mn-ea"/>
                <a:cs typeface="Calibri"/>
                <a:sym typeface="Calibri"/>
              </a:rPr>
              <a:t>年</a:t>
            </a:r>
            <a:r>
              <a:rPr kumimoji="0" lang="en-US" altLang="ja-JP" sz="1050" b="1" i="0" u="none" strike="noStrike" cap="none" spc="0" normalizeH="0" baseline="0" dirty="0">
                <a:ln>
                  <a:noFill/>
                </a:ln>
                <a:solidFill>
                  <a:srgbClr val="FF0000"/>
                </a:solidFill>
                <a:effectLst/>
                <a:uFillTx/>
                <a:latin typeface="+mn-ea"/>
                <a:ea typeface="+mn-ea"/>
                <a:cs typeface="Calibri"/>
                <a:sym typeface="Calibri"/>
              </a:rPr>
              <a:t>9</a:t>
            </a:r>
            <a:r>
              <a:rPr kumimoji="0" lang="ja-JP" altLang="en-US" sz="1050" b="1" i="0" u="none" strike="noStrike" cap="none" spc="0" normalizeH="0" baseline="0" dirty="0">
                <a:ln>
                  <a:noFill/>
                </a:ln>
                <a:solidFill>
                  <a:srgbClr val="FF0000"/>
                </a:solidFill>
                <a:effectLst/>
                <a:uFillTx/>
                <a:latin typeface="+mn-ea"/>
                <a:ea typeface="+mn-ea"/>
                <a:cs typeface="Calibri"/>
                <a:sym typeface="Calibri"/>
              </a:rPr>
              <a:t>月末完成予定</a:t>
            </a:r>
          </a:p>
        </p:txBody>
      </p:sp>
      <p:sp>
        <p:nvSpPr>
          <p:cNvPr id="31" name="テキスト ボックス 30">
            <a:extLst>
              <a:ext uri="{FF2B5EF4-FFF2-40B4-BE49-F238E27FC236}">
                <a16:creationId xmlns:a16="http://schemas.microsoft.com/office/drawing/2014/main" id="{EE860858-D50F-EC73-35A3-E1BBC060D4D7}"/>
              </a:ext>
            </a:extLst>
          </p:cNvPr>
          <p:cNvSpPr txBox="1"/>
          <p:nvPr/>
        </p:nvSpPr>
        <p:spPr>
          <a:xfrm>
            <a:off x="15040529" y="1184259"/>
            <a:ext cx="880617" cy="395869"/>
          </a:xfrm>
          <a:prstGeom prst="rect">
            <a:avLst/>
          </a:prstGeom>
          <a:noFill/>
          <a:ln>
            <a:noFill/>
          </a:ln>
        </p:spPr>
        <p:txBody>
          <a:bodyPr wrap="none" lIns="36000" tIns="36000" rIns="36000" bIns="36000" rtlCol="0">
            <a:spAutoFit/>
          </a:bodyPr>
          <a:lstStyle/>
          <a:p>
            <a:r>
              <a:rPr kumimoji="1" lang="ja-JP" altLang="en-US" sz="1050" b="1" dirty="0">
                <a:solidFill>
                  <a:schemeClr val="bg1"/>
                </a:solidFill>
              </a:rPr>
              <a:t>阪神高速</a:t>
            </a:r>
            <a:endParaRPr kumimoji="1" lang="en-US" altLang="ja-JP" sz="1050" b="1" dirty="0">
              <a:solidFill>
                <a:schemeClr val="bg1"/>
              </a:solidFill>
            </a:endParaRPr>
          </a:p>
          <a:p>
            <a:r>
              <a:rPr kumimoji="1" lang="ja-JP" altLang="en-US" sz="1050" b="1" dirty="0">
                <a:solidFill>
                  <a:schemeClr val="bg1"/>
                </a:solidFill>
              </a:rPr>
              <a:t>湾岸舞洲出口</a:t>
            </a:r>
          </a:p>
        </p:txBody>
      </p:sp>
      <p:cxnSp>
        <p:nvCxnSpPr>
          <p:cNvPr id="35" name="直線矢印コネクタ 34">
            <a:extLst>
              <a:ext uri="{FF2B5EF4-FFF2-40B4-BE49-F238E27FC236}">
                <a16:creationId xmlns:a16="http://schemas.microsoft.com/office/drawing/2014/main" id="{BBCC2236-EB18-380D-8E38-D60520F1C213}"/>
              </a:ext>
            </a:extLst>
          </p:cNvPr>
          <p:cNvCxnSpPr>
            <a:cxnSpLocks/>
          </p:cNvCxnSpPr>
          <p:nvPr/>
        </p:nvCxnSpPr>
        <p:spPr>
          <a:xfrm flipV="1">
            <a:off x="15145095" y="1036446"/>
            <a:ext cx="148753" cy="194305"/>
          </a:xfrm>
          <a:prstGeom prst="straightConnector1">
            <a:avLst/>
          </a:prstGeom>
          <a:noFill/>
          <a:ln w="12700" cap="flat">
            <a:solidFill>
              <a:schemeClr val="bg1"/>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37" name="楕円 36">
            <a:extLst>
              <a:ext uri="{FF2B5EF4-FFF2-40B4-BE49-F238E27FC236}">
                <a16:creationId xmlns:a16="http://schemas.microsoft.com/office/drawing/2014/main" id="{40960784-9FB0-BACA-7BC3-F6C84CE64438}"/>
              </a:ext>
            </a:extLst>
          </p:cNvPr>
          <p:cNvSpPr/>
          <p:nvPr/>
        </p:nvSpPr>
        <p:spPr>
          <a:xfrm>
            <a:off x="15246780" y="907518"/>
            <a:ext cx="114232" cy="114232"/>
          </a:xfrm>
          <a:prstGeom prst="ellipse">
            <a:avLst/>
          </a:prstGeom>
          <a:noFill/>
          <a:ln w="1905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latin typeface="Calibri"/>
              <a:ea typeface="Calibri"/>
              <a:cs typeface="Calibri"/>
              <a:sym typeface="Calibri"/>
            </a:endParaRPr>
          </a:p>
        </p:txBody>
      </p:sp>
      <p:pic>
        <p:nvPicPr>
          <p:cNvPr id="38" name="図 37">
            <a:extLst>
              <a:ext uri="{FF2B5EF4-FFF2-40B4-BE49-F238E27FC236}">
                <a16:creationId xmlns:a16="http://schemas.microsoft.com/office/drawing/2014/main" id="{DC4F36C6-0A8A-BCB8-88C3-DB4986F2449A}"/>
              </a:ext>
            </a:extLst>
          </p:cNvPr>
          <p:cNvPicPr>
            <a:picLocks noChangeAspect="1"/>
          </p:cNvPicPr>
          <p:nvPr/>
        </p:nvPicPr>
        <p:blipFill rotWithShape="1">
          <a:blip r:embed="rId13"/>
          <a:srcRect l="3815" t="2458" r="1047" b="2113"/>
          <a:stretch/>
        </p:blipFill>
        <p:spPr>
          <a:xfrm>
            <a:off x="621101" y="2415395"/>
            <a:ext cx="3072875" cy="2310753"/>
          </a:xfrm>
          <a:prstGeom prst="rect">
            <a:avLst/>
          </a:prstGeom>
        </p:spPr>
      </p:pic>
    </p:spTree>
    <p:extLst>
      <p:ext uri="{BB962C8B-B14F-4D97-AF65-F5344CB8AC3E}">
        <p14:creationId xmlns:p14="http://schemas.microsoft.com/office/powerpoint/2010/main" val="11244167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992934" y="6662057"/>
            <a:ext cx="2287143"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7" name="正方形/長方形 13"/>
          <p:cNvSpPr/>
          <p:nvPr/>
        </p:nvSpPr>
        <p:spPr>
          <a:xfrm>
            <a:off x="2078560" y="2274878"/>
            <a:ext cx="8115890" cy="1561088"/>
          </a:xfrm>
          <a:prstGeom prst="rect">
            <a:avLst/>
          </a:prstGeom>
          <a:solidFill>
            <a:schemeClr val="bg1"/>
          </a:solidFill>
          <a:ln cap="flat">
            <a:noFill/>
            <a:prstDash val="solid"/>
          </a:ln>
        </p:spPr>
        <p:txBody>
          <a:bodyPr vert="horz" wrap="square" lIns="82951" tIns="41475" rIns="82951" bIns="41475" anchor="t" anchorCtr="1" compatLnSpc="1">
            <a:spAutoFit/>
          </a:bodyPr>
          <a:lstStyle/>
          <a:p>
            <a:pPr defTabSz="329918">
              <a:defRPr sz="1800" b="0" i="0" u="none" strike="noStrike" kern="0" cap="none" spc="0" baseline="0">
                <a:solidFill>
                  <a:srgbClr val="000000"/>
                </a:solidFill>
                <a:uFillTx/>
              </a:defRPr>
            </a:pPr>
            <a:r>
              <a:rPr lang="ja-JP" altLang="en-US" sz="3200" b="1" dirty="0" smtClean="0">
                <a:latin typeface="Meiryo UI" pitchFamily="50"/>
                <a:ea typeface="Meiryo UI" pitchFamily="50"/>
                <a:cs typeface="Times New Roman" pitchFamily="18"/>
              </a:rPr>
              <a:t>大阪府</a:t>
            </a:r>
            <a:r>
              <a:rPr lang="ja-JP" altLang="en-US" sz="3200" b="1" dirty="0">
                <a:latin typeface="Meiryo UI" pitchFamily="50"/>
                <a:ea typeface="Meiryo UI" pitchFamily="50"/>
                <a:cs typeface="Times New Roman" pitchFamily="18"/>
              </a:rPr>
              <a:t>市の取組</a:t>
            </a:r>
            <a:r>
              <a:rPr lang="ja-JP" altLang="en-US" sz="3200" b="1" dirty="0" smtClean="0">
                <a:latin typeface="Meiryo UI" pitchFamily="50"/>
                <a:ea typeface="Meiryo UI" pitchFamily="50"/>
                <a:cs typeface="Times New Roman" pitchFamily="18"/>
              </a:rPr>
              <a:t>状況</a:t>
            </a:r>
            <a:endParaRPr lang="en-US" altLang="ja-JP" sz="3200" b="1" dirty="0" smtClean="0">
              <a:latin typeface="Meiryo UI" pitchFamily="50"/>
              <a:ea typeface="Meiryo UI" pitchFamily="50"/>
              <a:cs typeface="Times New Roman" pitchFamily="18"/>
            </a:endParaRPr>
          </a:p>
          <a:p>
            <a:pPr defTabSz="329918">
              <a:defRPr sz="1800" b="0" i="0" u="none" strike="noStrike" kern="0" cap="none" spc="0" baseline="0">
                <a:solidFill>
                  <a:srgbClr val="000000"/>
                </a:solidFill>
                <a:uFillTx/>
              </a:defRPr>
            </a:pPr>
            <a:r>
              <a:rPr lang="ja-JP" altLang="en-US" sz="3200" b="1" dirty="0">
                <a:latin typeface="Meiryo UI" pitchFamily="50"/>
                <a:ea typeface="Meiryo UI" pitchFamily="50"/>
                <a:cs typeface="Times New Roman" pitchFamily="18"/>
              </a:rPr>
              <a:t>（３</a:t>
            </a:r>
            <a:r>
              <a:rPr lang="ja-JP" altLang="en-US" sz="3200" b="1" dirty="0" smtClean="0">
                <a:latin typeface="Meiryo UI" pitchFamily="50"/>
                <a:ea typeface="Meiryo UI" pitchFamily="50"/>
                <a:cs typeface="Times New Roman" pitchFamily="18"/>
              </a:rPr>
              <a:t>）円滑</a:t>
            </a:r>
            <a:r>
              <a:rPr lang="ja-JP" altLang="en-US" sz="3200" b="1" dirty="0">
                <a:latin typeface="Meiryo UI" pitchFamily="50"/>
                <a:ea typeface="Meiryo UI" pitchFamily="50"/>
                <a:cs typeface="Times New Roman" pitchFamily="18"/>
              </a:rPr>
              <a:t>な交通の</a:t>
            </a:r>
            <a:r>
              <a:rPr lang="ja-JP" altLang="en-US" sz="3200" b="1" dirty="0" smtClean="0">
                <a:latin typeface="Meiryo UI" pitchFamily="50"/>
                <a:ea typeface="Meiryo UI" pitchFamily="50"/>
                <a:cs typeface="Times New Roman" pitchFamily="18"/>
              </a:rPr>
              <a:t>確保</a:t>
            </a:r>
            <a:endParaRPr lang="en-US" altLang="ja-JP" sz="3200" b="1" dirty="0" smtClean="0">
              <a:latin typeface="Meiryo UI" pitchFamily="50"/>
              <a:ea typeface="Meiryo UI" pitchFamily="50"/>
              <a:cs typeface="Times New Roman" pitchFamily="18"/>
            </a:endParaRPr>
          </a:p>
          <a:p>
            <a:pPr defTabSz="329918">
              <a:defRPr sz="1800" b="0" i="0" u="none" strike="noStrike" kern="0" cap="none" spc="0" baseline="0">
                <a:solidFill>
                  <a:srgbClr val="000000"/>
                </a:solidFill>
                <a:uFillTx/>
              </a:defRPr>
            </a:pPr>
            <a:r>
              <a:rPr lang="ja-JP" altLang="en-US" sz="3200" b="1" dirty="0" smtClean="0">
                <a:latin typeface="Meiryo UI" pitchFamily="50"/>
                <a:ea typeface="Meiryo UI" pitchFamily="50"/>
                <a:cs typeface="Times New Roman" pitchFamily="18"/>
              </a:rPr>
              <a:t>　　（</a:t>
            </a:r>
            <a:r>
              <a:rPr lang="en-US" altLang="ja-JP" sz="3200" b="1" dirty="0">
                <a:latin typeface="Meiryo UI" pitchFamily="50"/>
                <a:ea typeface="Meiryo UI" pitchFamily="50"/>
                <a:cs typeface="Times New Roman" pitchFamily="18"/>
              </a:rPr>
              <a:t>ⅱ</a:t>
            </a:r>
            <a:r>
              <a:rPr lang="ja-JP" altLang="en-US" sz="3200" b="1" dirty="0" smtClean="0">
                <a:latin typeface="Meiryo UI" pitchFamily="50"/>
                <a:ea typeface="Meiryo UI" pitchFamily="50"/>
                <a:cs typeface="Times New Roman" pitchFamily="18"/>
              </a:rPr>
              <a:t>）夢洲の物流交通対策</a:t>
            </a:r>
            <a:endParaRPr lang="en-US" altLang="ja-JP" sz="3200" b="1" dirty="0">
              <a:latin typeface="Meiryo UI" pitchFamily="50"/>
              <a:ea typeface="Meiryo UI" pitchFamily="50"/>
              <a:cs typeface="Times New Roman" pitchFamily="18"/>
            </a:endParaRPr>
          </a:p>
        </p:txBody>
      </p:sp>
      <p:sp>
        <p:nvSpPr>
          <p:cNvPr id="8" name="スライド番号プレースホルダー 3">
            <a:extLst>
              <a:ext uri="{FF2B5EF4-FFF2-40B4-BE49-F238E27FC236}">
                <a16:creationId xmlns:a16="http://schemas.microsoft.com/office/drawing/2014/main" id="{B798FC63-C380-4D78-B770-0A502590229B}"/>
              </a:ext>
            </a:extLst>
          </p:cNvPr>
          <p:cNvSpPr>
            <a:spLocks noGrp="1"/>
          </p:cNvSpPr>
          <p:nvPr>
            <p:ph type="sldNum" sz="quarter" idx="2"/>
          </p:nvPr>
        </p:nvSpPr>
        <p:spPr>
          <a:xfrm>
            <a:off x="11940163" y="6330856"/>
            <a:ext cx="236601" cy="494494"/>
          </a:xfrm>
        </p:spPr>
        <p:txBody>
          <a:bodyPr/>
          <a:lstStyle/>
          <a:p>
            <a:fld id="{86CB4B4D-7CA3-9044-876B-883B54F8677D}" type="slidenum">
              <a:rPr lang="en-US" altLang="ja-JP" b="1" smtClean="0">
                <a:solidFill>
                  <a:schemeClr val="tx1"/>
                </a:solidFill>
              </a:rPr>
              <a:t>13</a:t>
            </a:fld>
            <a:endParaRPr lang="ja-JP" altLang="en-US" b="1" dirty="0">
              <a:solidFill>
                <a:schemeClr val="tx1"/>
              </a:solidFill>
            </a:endParaRPr>
          </a:p>
        </p:txBody>
      </p:sp>
    </p:spTree>
    <p:extLst>
      <p:ext uri="{BB962C8B-B14F-4D97-AF65-F5344CB8AC3E}">
        <p14:creationId xmlns:p14="http://schemas.microsoft.com/office/powerpoint/2010/main" val="2405905910"/>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563955" y="42520"/>
            <a:ext cx="9145100" cy="523220"/>
          </a:xfrm>
          <a:prstGeom prst="rect">
            <a:avLst/>
          </a:prstGeom>
          <a:solidFill>
            <a:schemeClr val="accent1"/>
          </a:solidFill>
        </p:spPr>
        <p:txBody>
          <a:bodyPr wrap="square" rtlCol="0">
            <a:spAutoFit/>
          </a:bodyPr>
          <a:lstStyle/>
          <a:p>
            <a:pPr algn="ctr"/>
            <a:r>
              <a:rPr lang="ja-JP" altLang="en-US" sz="2800" b="1" dirty="0" smtClean="0">
                <a:solidFill>
                  <a:schemeClr val="bg1"/>
                </a:solidFill>
                <a:latin typeface="BIZ UDPゴシック" panose="020B0400000000000000" pitchFamily="50" charset="-128"/>
                <a:ea typeface="BIZ UDPゴシック" panose="020B0400000000000000" pitchFamily="50" charset="-128"/>
                <a:cs typeface="Times New Roman" pitchFamily="18"/>
              </a:rPr>
              <a:t>夢洲の物流交通対策</a:t>
            </a:r>
            <a:endParaRPr lang="ja-JP" altLang="en-US" sz="2800" b="1" dirty="0">
              <a:solidFill>
                <a:schemeClr val="bg1"/>
              </a:solidFill>
              <a:latin typeface="BIZ UDPゴシック" panose="020B0400000000000000" pitchFamily="50" charset="-128"/>
              <a:ea typeface="BIZ UDPゴシック" panose="020B0400000000000000" pitchFamily="50" charset="-128"/>
              <a:cs typeface="Times New Roman" pitchFamily="18"/>
            </a:endParaRPr>
          </a:p>
        </p:txBody>
      </p:sp>
      <p:grpSp>
        <p:nvGrpSpPr>
          <p:cNvPr id="43" name="グループ化 42"/>
          <p:cNvGrpSpPr>
            <a:grpSpLocks noChangeAspect="1"/>
          </p:cNvGrpSpPr>
          <p:nvPr/>
        </p:nvGrpSpPr>
        <p:grpSpPr>
          <a:xfrm>
            <a:off x="889001" y="1535481"/>
            <a:ext cx="10803904" cy="4771986"/>
            <a:chOff x="-511168" y="1634033"/>
            <a:chExt cx="12355641" cy="5457373"/>
          </a:xfrm>
        </p:grpSpPr>
        <p:pic>
          <p:nvPicPr>
            <p:cNvPr id="4" name="図 3"/>
            <p:cNvPicPr>
              <a:picLocks noChangeAspect="1"/>
            </p:cNvPicPr>
            <p:nvPr/>
          </p:nvPicPr>
          <p:blipFill>
            <a:blip r:embed="rId2"/>
            <a:stretch>
              <a:fillRect/>
            </a:stretch>
          </p:blipFill>
          <p:spPr>
            <a:xfrm>
              <a:off x="3136887" y="2319841"/>
              <a:ext cx="5262869" cy="3753761"/>
            </a:xfrm>
            <a:prstGeom prst="rect">
              <a:avLst/>
            </a:prstGeom>
          </p:spPr>
        </p:pic>
        <p:sp>
          <p:nvSpPr>
            <p:cNvPr id="5" name="角丸四角形 25">
              <a:extLst>
                <a:ext uri="{FF2B5EF4-FFF2-40B4-BE49-F238E27FC236}">
                  <a16:creationId xmlns:a16="http://schemas.microsoft.com/office/drawing/2014/main" id="{00000000-0008-0000-0200-000080000000}"/>
                </a:ext>
              </a:extLst>
            </p:cNvPr>
            <p:cNvSpPr>
              <a:spLocks noChangeAspect="1"/>
            </p:cNvSpPr>
            <p:nvPr/>
          </p:nvSpPr>
          <p:spPr>
            <a:xfrm rot="18793396">
              <a:off x="4243219" y="2934542"/>
              <a:ext cx="936345" cy="379589"/>
            </a:xfrm>
            <a:custGeom>
              <a:avLst/>
              <a:gdLst>
                <a:gd name="connsiteX0" fmla="*/ 0 w 1044196"/>
                <a:gd name="connsiteY0" fmla="*/ 74851 h 449100"/>
                <a:gd name="connsiteX1" fmla="*/ 74851 w 1044196"/>
                <a:gd name="connsiteY1" fmla="*/ 0 h 449100"/>
                <a:gd name="connsiteX2" fmla="*/ 969345 w 1044196"/>
                <a:gd name="connsiteY2" fmla="*/ 0 h 449100"/>
                <a:gd name="connsiteX3" fmla="*/ 1044196 w 1044196"/>
                <a:gd name="connsiteY3" fmla="*/ 74851 h 449100"/>
                <a:gd name="connsiteX4" fmla="*/ 1044196 w 1044196"/>
                <a:gd name="connsiteY4" fmla="*/ 374249 h 449100"/>
                <a:gd name="connsiteX5" fmla="*/ 969345 w 1044196"/>
                <a:gd name="connsiteY5" fmla="*/ 449100 h 449100"/>
                <a:gd name="connsiteX6" fmla="*/ 74851 w 1044196"/>
                <a:gd name="connsiteY6" fmla="*/ 449100 h 449100"/>
                <a:gd name="connsiteX7" fmla="*/ 0 w 1044196"/>
                <a:gd name="connsiteY7" fmla="*/ 374249 h 449100"/>
                <a:gd name="connsiteX8" fmla="*/ 0 w 1044196"/>
                <a:gd name="connsiteY8" fmla="*/ 74851 h 449100"/>
                <a:gd name="connsiteX0" fmla="*/ 0 w 1068810"/>
                <a:gd name="connsiteY0" fmla="*/ 71841 h 449100"/>
                <a:gd name="connsiteX1" fmla="*/ 99465 w 1068810"/>
                <a:gd name="connsiteY1" fmla="*/ 0 h 449100"/>
                <a:gd name="connsiteX2" fmla="*/ 993959 w 1068810"/>
                <a:gd name="connsiteY2" fmla="*/ 0 h 449100"/>
                <a:gd name="connsiteX3" fmla="*/ 1068810 w 1068810"/>
                <a:gd name="connsiteY3" fmla="*/ 74851 h 449100"/>
                <a:gd name="connsiteX4" fmla="*/ 1068810 w 1068810"/>
                <a:gd name="connsiteY4" fmla="*/ 374249 h 449100"/>
                <a:gd name="connsiteX5" fmla="*/ 993959 w 1068810"/>
                <a:gd name="connsiteY5" fmla="*/ 449100 h 449100"/>
                <a:gd name="connsiteX6" fmla="*/ 99465 w 1068810"/>
                <a:gd name="connsiteY6" fmla="*/ 449100 h 449100"/>
                <a:gd name="connsiteX7" fmla="*/ 24614 w 1068810"/>
                <a:gd name="connsiteY7" fmla="*/ 374249 h 449100"/>
                <a:gd name="connsiteX8" fmla="*/ 0 w 1068810"/>
                <a:gd name="connsiteY8" fmla="*/ 71841 h 449100"/>
                <a:gd name="connsiteX0" fmla="*/ 0 w 1068810"/>
                <a:gd name="connsiteY0" fmla="*/ 71841 h 449100"/>
                <a:gd name="connsiteX1" fmla="*/ 99465 w 1068810"/>
                <a:gd name="connsiteY1" fmla="*/ 0 h 449100"/>
                <a:gd name="connsiteX2" fmla="*/ 993959 w 1068810"/>
                <a:gd name="connsiteY2" fmla="*/ 0 h 449100"/>
                <a:gd name="connsiteX3" fmla="*/ 1068810 w 1068810"/>
                <a:gd name="connsiteY3" fmla="*/ 74851 h 449100"/>
                <a:gd name="connsiteX4" fmla="*/ 1068810 w 1068810"/>
                <a:gd name="connsiteY4" fmla="*/ 374249 h 449100"/>
                <a:gd name="connsiteX5" fmla="*/ 993959 w 1068810"/>
                <a:gd name="connsiteY5" fmla="*/ 449100 h 449100"/>
                <a:gd name="connsiteX6" fmla="*/ 99465 w 1068810"/>
                <a:gd name="connsiteY6" fmla="*/ 449100 h 449100"/>
                <a:gd name="connsiteX7" fmla="*/ 17951 w 1068810"/>
                <a:gd name="connsiteY7" fmla="*/ 371797 h 449100"/>
                <a:gd name="connsiteX8" fmla="*/ 0 w 1068810"/>
                <a:gd name="connsiteY8" fmla="*/ 71841 h 449100"/>
                <a:gd name="connsiteX0" fmla="*/ 0 w 1109063"/>
                <a:gd name="connsiteY0" fmla="*/ 71841 h 449100"/>
                <a:gd name="connsiteX1" fmla="*/ 99465 w 1109063"/>
                <a:gd name="connsiteY1" fmla="*/ 0 h 449100"/>
                <a:gd name="connsiteX2" fmla="*/ 993959 w 1109063"/>
                <a:gd name="connsiteY2" fmla="*/ 0 h 449100"/>
                <a:gd name="connsiteX3" fmla="*/ 1068810 w 1109063"/>
                <a:gd name="connsiteY3" fmla="*/ 74851 h 449100"/>
                <a:gd name="connsiteX4" fmla="*/ 1109063 w 1109063"/>
                <a:gd name="connsiteY4" fmla="*/ 379990 h 449100"/>
                <a:gd name="connsiteX5" fmla="*/ 993959 w 1109063"/>
                <a:gd name="connsiteY5" fmla="*/ 449100 h 449100"/>
                <a:gd name="connsiteX6" fmla="*/ 99465 w 1109063"/>
                <a:gd name="connsiteY6" fmla="*/ 449100 h 449100"/>
                <a:gd name="connsiteX7" fmla="*/ 17951 w 1109063"/>
                <a:gd name="connsiteY7" fmla="*/ 371797 h 449100"/>
                <a:gd name="connsiteX8" fmla="*/ 0 w 1109063"/>
                <a:gd name="connsiteY8" fmla="*/ 71841 h 449100"/>
                <a:gd name="connsiteX0" fmla="*/ 0 w 1109063"/>
                <a:gd name="connsiteY0" fmla="*/ 71841 h 449100"/>
                <a:gd name="connsiteX1" fmla="*/ 99465 w 1109063"/>
                <a:gd name="connsiteY1" fmla="*/ 0 h 449100"/>
                <a:gd name="connsiteX2" fmla="*/ 993959 w 1109063"/>
                <a:gd name="connsiteY2" fmla="*/ 0 h 449100"/>
                <a:gd name="connsiteX3" fmla="*/ 1068810 w 1109063"/>
                <a:gd name="connsiteY3" fmla="*/ 74851 h 449100"/>
                <a:gd name="connsiteX4" fmla="*/ 1109063 w 1109063"/>
                <a:gd name="connsiteY4" fmla="*/ 379990 h 449100"/>
                <a:gd name="connsiteX5" fmla="*/ 1043465 w 1109063"/>
                <a:gd name="connsiteY5" fmla="*/ 446144 h 449100"/>
                <a:gd name="connsiteX6" fmla="*/ 99465 w 1109063"/>
                <a:gd name="connsiteY6" fmla="*/ 449100 h 449100"/>
                <a:gd name="connsiteX7" fmla="*/ 17951 w 1109063"/>
                <a:gd name="connsiteY7" fmla="*/ 371797 h 449100"/>
                <a:gd name="connsiteX8" fmla="*/ 0 w 1109063"/>
                <a:gd name="connsiteY8" fmla="*/ 71841 h 44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9063" h="449100">
                  <a:moveTo>
                    <a:pt x="0" y="71841"/>
                  </a:moveTo>
                  <a:cubicBezTo>
                    <a:pt x="0" y="30502"/>
                    <a:pt x="58126" y="0"/>
                    <a:pt x="99465" y="0"/>
                  </a:cubicBezTo>
                  <a:lnTo>
                    <a:pt x="993959" y="0"/>
                  </a:lnTo>
                  <a:cubicBezTo>
                    <a:pt x="1035298" y="0"/>
                    <a:pt x="1068810" y="33512"/>
                    <a:pt x="1068810" y="74851"/>
                  </a:cubicBezTo>
                  <a:lnTo>
                    <a:pt x="1109063" y="379990"/>
                  </a:lnTo>
                  <a:cubicBezTo>
                    <a:pt x="1109063" y="421329"/>
                    <a:pt x="1084804" y="446144"/>
                    <a:pt x="1043465" y="446144"/>
                  </a:cubicBezTo>
                  <a:lnTo>
                    <a:pt x="99465" y="449100"/>
                  </a:lnTo>
                  <a:cubicBezTo>
                    <a:pt x="58126" y="449100"/>
                    <a:pt x="17951" y="413136"/>
                    <a:pt x="17951" y="371797"/>
                  </a:cubicBezTo>
                  <a:cubicBezTo>
                    <a:pt x="17951" y="271998"/>
                    <a:pt x="0" y="171640"/>
                    <a:pt x="0" y="71841"/>
                  </a:cubicBezTo>
                  <a:close/>
                </a:path>
              </a:pathLst>
            </a:cu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70" dirty="0">
                  <a:solidFill>
                    <a:schemeClr val="tx1"/>
                  </a:solidFill>
                </a:rPr>
                <a:t>夢洲コンテナ</a:t>
              </a:r>
              <a:endParaRPr lang="en-US" altLang="ja-JP" sz="1070" dirty="0">
                <a:solidFill>
                  <a:schemeClr val="tx1"/>
                </a:solidFill>
              </a:endParaRPr>
            </a:p>
            <a:p>
              <a:pPr algn="ctr"/>
              <a:r>
                <a:rPr lang="ja-JP" altLang="en-US" sz="1070" dirty="0">
                  <a:solidFill>
                    <a:schemeClr val="tx1"/>
                  </a:solidFill>
                </a:rPr>
                <a:t>ターミナル</a:t>
              </a:r>
            </a:p>
          </p:txBody>
        </p:sp>
        <p:sp>
          <p:nvSpPr>
            <p:cNvPr id="6" name="角丸四角形 5">
              <a:extLst>
                <a:ext uri="{FF2B5EF4-FFF2-40B4-BE49-F238E27FC236}">
                  <a16:creationId xmlns:a16="http://schemas.microsoft.com/office/drawing/2014/main" id="{00000000-0008-0000-0200-000080000000}"/>
                </a:ext>
              </a:extLst>
            </p:cNvPr>
            <p:cNvSpPr>
              <a:spLocks noChangeAspect="1"/>
            </p:cNvSpPr>
            <p:nvPr/>
          </p:nvSpPr>
          <p:spPr>
            <a:xfrm>
              <a:off x="5679810" y="4710393"/>
              <a:ext cx="463090" cy="224188"/>
            </a:xfrm>
            <a:prstGeom prst="roundRec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1200" b="1" dirty="0">
                  <a:solidFill>
                    <a:schemeClr val="tx1"/>
                  </a:solidFill>
                  <a:latin typeface="+mn-ea"/>
                </a:rPr>
                <a:t>C6,7</a:t>
              </a:r>
              <a:endParaRPr lang="ja-JP" altLang="en-US" sz="1200" b="1" dirty="0">
                <a:solidFill>
                  <a:schemeClr val="tx1"/>
                </a:solidFill>
                <a:latin typeface="+mn-ea"/>
              </a:endParaRPr>
            </a:p>
          </p:txBody>
        </p:sp>
        <p:sp>
          <p:nvSpPr>
            <p:cNvPr id="7" name="角丸四角形 6">
              <a:extLst>
                <a:ext uri="{FF2B5EF4-FFF2-40B4-BE49-F238E27FC236}">
                  <a16:creationId xmlns:a16="http://schemas.microsoft.com/office/drawing/2014/main" id="{00000000-0008-0000-0200-000080000000}"/>
                </a:ext>
              </a:extLst>
            </p:cNvPr>
            <p:cNvSpPr>
              <a:spLocks noChangeAspect="1"/>
            </p:cNvSpPr>
            <p:nvPr/>
          </p:nvSpPr>
          <p:spPr>
            <a:xfrm rot="15613094">
              <a:off x="6944424" y="4169113"/>
              <a:ext cx="895236" cy="227874"/>
            </a:xfrm>
            <a:prstGeom prst="roundRec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1200" b="1" dirty="0">
                  <a:solidFill>
                    <a:schemeClr val="tx1"/>
                  </a:solidFill>
                  <a:latin typeface="+mn-ea"/>
                </a:rPr>
                <a:t>C1-4</a:t>
              </a:r>
              <a:endParaRPr lang="ja-JP" altLang="en-US" sz="1200" b="1" dirty="0">
                <a:solidFill>
                  <a:schemeClr val="tx1"/>
                </a:solidFill>
                <a:latin typeface="+mn-ea"/>
              </a:endParaRPr>
            </a:p>
          </p:txBody>
        </p:sp>
        <p:sp>
          <p:nvSpPr>
            <p:cNvPr id="8" name="フリーフォーム 7">
              <a:extLst>
                <a:ext uri="{FF2B5EF4-FFF2-40B4-BE49-F238E27FC236}">
                  <a16:creationId xmlns:a16="http://schemas.microsoft.com/office/drawing/2014/main" id="{00000000-0008-0000-0200-00009B000000}"/>
                </a:ext>
              </a:extLst>
            </p:cNvPr>
            <p:cNvSpPr/>
            <p:nvPr/>
          </p:nvSpPr>
          <p:spPr>
            <a:xfrm flipH="1" flipV="1">
              <a:off x="4060427" y="3183320"/>
              <a:ext cx="469666" cy="452249"/>
            </a:xfrm>
            <a:custGeom>
              <a:avLst/>
              <a:gdLst>
                <a:gd name="connsiteX0" fmla="*/ 1638300 w 1638300"/>
                <a:gd name="connsiteY0" fmla="*/ 0 h 127000"/>
                <a:gd name="connsiteX1" fmla="*/ 1308100 w 1638300"/>
                <a:gd name="connsiteY1" fmla="*/ 127000 h 127000"/>
                <a:gd name="connsiteX2" fmla="*/ 0 w 1638300"/>
                <a:gd name="connsiteY2" fmla="*/ 38100 h 127000"/>
                <a:gd name="connsiteX0" fmla="*/ 967551 w 967551"/>
                <a:gd name="connsiteY0" fmla="*/ 0 h 954799"/>
                <a:gd name="connsiteX1" fmla="*/ 637351 w 967551"/>
                <a:gd name="connsiteY1" fmla="*/ 127000 h 954799"/>
                <a:gd name="connsiteX2" fmla="*/ 0 w 967551"/>
                <a:gd name="connsiteY2" fmla="*/ 954799 h 954799"/>
                <a:gd name="connsiteX0" fmla="*/ 967551 w 967551"/>
                <a:gd name="connsiteY0" fmla="*/ 0 h 954799"/>
                <a:gd name="connsiteX1" fmla="*/ 637351 w 967551"/>
                <a:gd name="connsiteY1" fmla="*/ 440019 h 954799"/>
                <a:gd name="connsiteX2" fmla="*/ 0 w 967551"/>
                <a:gd name="connsiteY2" fmla="*/ 954799 h 954799"/>
                <a:gd name="connsiteX0" fmla="*/ 1079342 w 1079342"/>
                <a:gd name="connsiteY0" fmla="*/ 0 h 887723"/>
                <a:gd name="connsiteX1" fmla="*/ 749142 w 1079342"/>
                <a:gd name="connsiteY1" fmla="*/ 440019 h 887723"/>
                <a:gd name="connsiteX2" fmla="*/ 0 w 1079342"/>
                <a:gd name="connsiteY2" fmla="*/ 887723 h 887723"/>
                <a:gd name="connsiteX0" fmla="*/ 958607 w 958607"/>
                <a:gd name="connsiteY0" fmla="*/ 0 h 1156025"/>
                <a:gd name="connsiteX1" fmla="*/ 749142 w 958607"/>
                <a:gd name="connsiteY1" fmla="*/ 708321 h 1156025"/>
                <a:gd name="connsiteX2" fmla="*/ 0 w 958607"/>
                <a:gd name="connsiteY2" fmla="*/ 1156025 h 1156025"/>
                <a:gd name="connsiteX0" fmla="*/ 958607 w 1101439"/>
                <a:gd name="connsiteY0" fmla="*/ 0 h 1156025"/>
                <a:gd name="connsiteX1" fmla="*/ 1095765 w 1101439"/>
                <a:gd name="connsiteY1" fmla="*/ 196391 h 1156025"/>
                <a:gd name="connsiteX2" fmla="*/ 749142 w 1101439"/>
                <a:gd name="connsiteY2" fmla="*/ 708321 h 1156025"/>
                <a:gd name="connsiteX3" fmla="*/ 0 w 1101439"/>
                <a:gd name="connsiteY3" fmla="*/ 1156025 h 1156025"/>
                <a:gd name="connsiteX0" fmla="*/ 958607 w 1101439"/>
                <a:gd name="connsiteY0" fmla="*/ 0 h 1236516"/>
                <a:gd name="connsiteX1" fmla="*/ 1095765 w 1101439"/>
                <a:gd name="connsiteY1" fmla="*/ 276882 h 1236516"/>
                <a:gd name="connsiteX2" fmla="*/ 749142 w 1101439"/>
                <a:gd name="connsiteY2" fmla="*/ 788812 h 1236516"/>
                <a:gd name="connsiteX3" fmla="*/ 0 w 1101439"/>
                <a:gd name="connsiteY3" fmla="*/ 1236516 h 1236516"/>
                <a:gd name="connsiteX0" fmla="*/ 958607 w 1095765"/>
                <a:gd name="connsiteY0" fmla="*/ 0 h 1236516"/>
                <a:gd name="connsiteX1" fmla="*/ 1095765 w 1095765"/>
                <a:gd name="connsiteY1" fmla="*/ 276882 h 1236516"/>
                <a:gd name="connsiteX2" fmla="*/ 749142 w 1095765"/>
                <a:gd name="connsiteY2" fmla="*/ 788812 h 1236516"/>
                <a:gd name="connsiteX3" fmla="*/ 0 w 1095765"/>
                <a:gd name="connsiteY3" fmla="*/ 1236516 h 1236516"/>
                <a:gd name="connsiteX0" fmla="*/ 835636 w 972794"/>
                <a:gd name="connsiteY0" fmla="*/ 0 h 1543946"/>
                <a:gd name="connsiteX1" fmla="*/ 972794 w 972794"/>
                <a:gd name="connsiteY1" fmla="*/ 276882 h 1543946"/>
                <a:gd name="connsiteX2" fmla="*/ 626171 w 972794"/>
                <a:gd name="connsiteY2" fmla="*/ 788812 h 1543946"/>
                <a:gd name="connsiteX3" fmla="*/ 0 w 972794"/>
                <a:gd name="connsiteY3" fmla="*/ 1543946 h 1543946"/>
                <a:gd name="connsiteX0" fmla="*/ 835636 w 972794"/>
                <a:gd name="connsiteY0" fmla="*/ 0 h 1543946"/>
                <a:gd name="connsiteX1" fmla="*/ 972794 w 972794"/>
                <a:gd name="connsiteY1" fmla="*/ 276882 h 1543946"/>
                <a:gd name="connsiteX2" fmla="*/ 626171 w 972794"/>
                <a:gd name="connsiteY2" fmla="*/ 788812 h 1543946"/>
                <a:gd name="connsiteX3" fmla="*/ 0 w 972794"/>
                <a:gd name="connsiteY3" fmla="*/ 1543946 h 1543946"/>
                <a:gd name="connsiteX0" fmla="*/ 972794 w 972794"/>
                <a:gd name="connsiteY0" fmla="*/ 1 h 1267065"/>
                <a:gd name="connsiteX1" fmla="*/ 626171 w 972794"/>
                <a:gd name="connsiteY1" fmla="*/ 511931 h 1267065"/>
                <a:gd name="connsiteX2" fmla="*/ 0 w 972794"/>
                <a:gd name="connsiteY2" fmla="*/ 1267065 h 1267065"/>
                <a:gd name="connsiteX0" fmla="*/ 972794 w 972794"/>
                <a:gd name="connsiteY0" fmla="*/ -1 h 1267063"/>
                <a:gd name="connsiteX1" fmla="*/ 374640 w 972794"/>
                <a:gd name="connsiteY1" fmla="*/ 808180 h 1267063"/>
                <a:gd name="connsiteX2" fmla="*/ 0 w 972794"/>
                <a:gd name="connsiteY2" fmla="*/ 1267063 h 1267063"/>
                <a:gd name="connsiteX0" fmla="*/ 726853 w 726853"/>
                <a:gd name="connsiteY0" fmla="*/ 0 h 853432"/>
                <a:gd name="connsiteX1" fmla="*/ 374640 w 726853"/>
                <a:gd name="connsiteY1" fmla="*/ 394549 h 853432"/>
                <a:gd name="connsiteX2" fmla="*/ 0 w 726853"/>
                <a:gd name="connsiteY2" fmla="*/ 853432 h 853432"/>
                <a:gd name="connsiteX0" fmla="*/ 760390 w 760390"/>
                <a:gd name="connsiteY0" fmla="*/ 0 h 1037890"/>
                <a:gd name="connsiteX1" fmla="*/ 374640 w 760390"/>
                <a:gd name="connsiteY1" fmla="*/ 579007 h 1037890"/>
                <a:gd name="connsiteX2" fmla="*/ 0 w 760390"/>
                <a:gd name="connsiteY2" fmla="*/ 1037890 h 1037890"/>
                <a:gd name="connsiteX0" fmla="*/ 760390 w 760390"/>
                <a:gd name="connsiteY0" fmla="*/ 0 h 1037890"/>
                <a:gd name="connsiteX1" fmla="*/ 634096 w 760390"/>
                <a:gd name="connsiteY1" fmla="*/ 342226 h 1037890"/>
                <a:gd name="connsiteX2" fmla="*/ 374640 w 760390"/>
                <a:gd name="connsiteY2" fmla="*/ 579007 h 1037890"/>
                <a:gd name="connsiteX3" fmla="*/ 0 w 760390"/>
                <a:gd name="connsiteY3" fmla="*/ 1037890 h 1037890"/>
                <a:gd name="connsiteX0" fmla="*/ 760390 w 760390"/>
                <a:gd name="connsiteY0" fmla="*/ 0 h 1037890"/>
                <a:gd name="connsiteX1" fmla="*/ 634096 w 760390"/>
                <a:gd name="connsiteY1" fmla="*/ 342226 h 1037890"/>
                <a:gd name="connsiteX2" fmla="*/ 374640 w 760390"/>
                <a:gd name="connsiteY2" fmla="*/ 579007 h 1037890"/>
                <a:gd name="connsiteX3" fmla="*/ 0 w 760390"/>
                <a:gd name="connsiteY3" fmla="*/ 1037890 h 1037890"/>
                <a:gd name="connsiteX0" fmla="*/ 760390 w 760390"/>
                <a:gd name="connsiteY0" fmla="*/ 0 h 1037890"/>
                <a:gd name="connsiteX1" fmla="*/ 634096 w 760390"/>
                <a:gd name="connsiteY1" fmla="*/ 342226 h 1037890"/>
                <a:gd name="connsiteX2" fmla="*/ 0 w 760390"/>
                <a:gd name="connsiteY2" fmla="*/ 1037890 h 1037890"/>
                <a:gd name="connsiteX0" fmla="*/ 676547 w 676547"/>
                <a:gd name="connsiteY0" fmla="*/ 0 h 1244706"/>
                <a:gd name="connsiteX1" fmla="*/ 550253 w 676547"/>
                <a:gd name="connsiteY1" fmla="*/ 342226 h 1244706"/>
                <a:gd name="connsiteX2" fmla="*/ 0 w 676547"/>
                <a:gd name="connsiteY2" fmla="*/ 1244706 h 1244706"/>
                <a:gd name="connsiteX0" fmla="*/ 676547 w 676547"/>
                <a:gd name="connsiteY0" fmla="*/ 0 h 1244706"/>
                <a:gd name="connsiteX1" fmla="*/ 550253 w 676547"/>
                <a:gd name="connsiteY1" fmla="*/ 342226 h 1244706"/>
                <a:gd name="connsiteX2" fmla="*/ 153392 w 676547"/>
                <a:gd name="connsiteY2" fmla="*/ 856472 h 1244706"/>
                <a:gd name="connsiteX3" fmla="*/ 0 w 676547"/>
                <a:gd name="connsiteY3" fmla="*/ 1244706 h 1244706"/>
                <a:gd name="connsiteX0" fmla="*/ 523155 w 523155"/>
                <a:gd name="connsiteY0" fmla="*/ 0 h 1188810"/>
                <a:gd name="connsiteX1" fmla="*/ 396861 w 523155"/>
                <a:gd name="connsiteY1" fmla="*/ 342226 h 1188810"/>
                <a:gd name="connsiteX2" fmla="*/ 0 w 523155"/>
                <a:gd name="connsiteY2" fmla="*/ 856472 h 1188810"/>
                <a:gd name="connsiteX3" fmla="*/ 288184 w 523155"/>
                <a:gd name="connsiteY3" fmla="*/ 1188810 h 1188810"/>
                <a:gd name="connsiteX0" fmla="*/ 523155 w 523155"/>
                <a:gd name="connsiteY0" fmla="*/ 1108529 h 1965001"/>
                <a:gd name="connsiteX1" fmla="*/ 396861 w 523155"/>
                <a:gd name="connsiteY1" fmla="*/ 1450755 h 1965001"/>
                <a:gd name="connsiteX2" fmla="*/ 0 w 523155"/>
                <a:gd name="connsiteY2" fmla="*/ 1965001 h 1965001"/>
                <a:gd name="connsiteX3" fmla="*/ 154034 w 523155"/>
                <a:gd name="connsiteY3" fmla="*/ 0 h 1965001"/>
                <a:gd name="connsiteX0" fmla="*/ 573461 w 573461"/>
                <a:gd name="connsiteY0" fmla="*/ 1254270 h 1602742"/>
                <a:gd name="connsiteX1" fmla="*/ 447167 w 573461"/>
                <a:gd name="connsiteY1" fmla="*/ 1596496 h 1602742"/>
                <a:gd name="connsiteX2" fmla="*/ 0 w 573461"/>
                <a:gd name="connsiteY2" fmla="*/ 6247 h 1602742"/>
                <a:gd name="connsiteX3" fmla="*/ 204340 w 573461"/>
                <a:gd name="connsiteY3" fmla="*/ 145741 h 1602742"/>
                <a:gd name="connsiteX0" fmla="*/ 833509 w 833509"/>
                <a:gd name="connsiteY0" fmla="*/ 1248024 h 1590249"/>
                <a:gd name="connsiteX1" fmla="*/ 707215 w 833509"/>
                <a:gd name="connsiteY1" fmla="*/ 1590250 h 1590249"/>
                <a:gd name="connsiteX2" fmla="*/ 10718 w 833509"/>
                <a:gd name="connsiteY2" fmla="*/ 494337 h 1590249"/>
                <a:gd name="connsiteX3" fmla="*/ 260048 w 833509"/>
                <a:gd name="connsiteY3" fmla="*/ 1 h 1590249"/>
                <a:gd name="connsiteX4" fmla="*/ 464388 w 833509"/>
                <a:gd name="connsiteY4" fmla="*/ 139495 h 1590249"/>
                <a:gd name="connsiteX0" fmla="*/ 833509 w 833509"/>
                <a:gd name="connsiteY0" fmla="*/ 1248022 h 1590249"/>
                <a:gd name="connsiteX1" fmla="*/ 707215 w 833509"/>
                <a:gd name="connsiteY1" fmla="*/ 1590248 h 1590249"/>
                <a:gd name="connsiteX2" fmla="*/ 10718 w 833509"/>
                <a:gd name="connsiteY2" fmla="*/ 494335 h 1590249"/>
                <a:gd name="connsiteX3" fmla="*/ 260048 w 833509"/>
                <a:gd name="connsiteY3" fmla="*/ -1 h 1590249"/>
                <a:gd name="connsiteX4" fmla="*/ 598538 w 833509"/>
                <a:gd name="connsiteY4" fmla="*/ 323950 h 1590249"/>
                <a:gd name="connsiteX0" fmla="*/ 822791 w 822791"/>
                <a:gd name="connsiteY0" fmla="*/ 1248024 h 1590249"/>
                <a:gd name="connsiteX1" fmla="*/ 696497 w 822791"/>
                <a:gd name="connsiteY1" fmla="*/ 1590250 h 1590249"/>
                <a:gd name="connsiteX2" fmla="*/ 0 w 822791"/>
                <a:gd name="connsiteY2" fmla="*/ 494337 h 1590249"/>
                <a:gd name="connsiteX3" fmla="*/ 249330 w 822791"/>
                <a:gd name="connsiteY3" fmla="*/ 1 h 1590249"/>
                <a:gd name="connsiteX4" fmla="*/ 587820 w 822791"/>
                <a:gd name="connsiteY4" fmla="*/ 323952 h 1590249"/>
                <a:gd name="connsiteX0" fmla="*/ 873097 w 873097"/>
                <a:gd name="connsiteY0" fmla="*/ 1248022 h 1590249"/>
                <a:gd name="connsiteX1" fmla="*/ 746803 w 873097"/>
                <a:gd name="connsiteY1" fmla="*/ 1590248 h 1590249"/>
                <a:gd name="connsiteX2" fmla="*/ 0 w 873097"/>
                <a:gd name="connsiteY2" fmla="*/ 469182 h 1590249"/>
                <a:gd name="connsiteX3" fmla="*/ 299636 w 873097"/>
                <a:gd name="connsiteY3" fmla="*/ -1 h 1590249"/>
                <a:gd name="connsiteX4" fmla="*/ 638126 w 873097"/>
                <a:gd name="connsiteY4" fmla="*/ 323950 h 1590249"/>
                <a:gd name="connsiteX0" fmla="*/ 873097 w 873097"/>
                <a:gd name="connsiteY0" fmla="*/ 1248024 h 1248025"/>
                <a:gd name="connsiteX1" fmla="*/ 679728 w 873097"/>
                <a:gd name="connsiteY1" fmla="*/ 1070414 h 1248025"/>
                <a:gd name="connsiteX2" fmla="*/ 0 w 873097"/>
                <a:gd name="connsiteY2" fmla="*/ 469184 h 1248025"/>
                <a:gd name="connsiteX3" fmla="*/ 299636 w 873097"/>
                <a:gd name="connsiteY3" fmla="*/ 1 h 1248025"/>
                <a:gd name="connsiteX4" fmla="*/ 638126 w 873097"/>
                <a:gd name="connsiteY4" fmla="*/ 323952 h 1248025"/>
                <a:gd name="connsiteX0" fmla="*/ 873097 w 873097"/>
                <a:gd name="connsiteY0" fmla="*/ 1248022 h 1248021"/>
                <a:gd name="connsiteX1" fmla="*/ 679728 w 873097"/>
                <a:gd name="connsiteY1" fmla="*/ 1070412 h 1248021"/>
                <a:gd name="connsiteX2" fmla="*/ 0 w 873097"/>
                <a:gd name="connsiteY2" fmla="*/ 469182 h 1248021"/>
                <a:gd name="connsiteX3" fmla="*/ 299636 w 873097"/>
                <a:gd name="connsiteY3" fmla="*/ -1 h 1248021"/>
                <a:gd name="connsiteX4" fmla="*/ 638126 w 873097"/>
                <a:gd name="connsiteY4" fmla="*/ 323950 h 1248021"/>
                <a:gd name="connsiteX0" fmla="*/ 873097 w 873097"/>
                <a:gd name="connsiteY0" fmla="*/ 1197717 h 1197718"/>
                <a:gd name="connsiteX1" fmla="*/ 679728 w 873097"/>
                <a:gd name="connsiteY1" fmla="*/ 1020107 h 1197718"/>
                <a:gd name="connsiteX2" fmla="*/ 0 w 873097"/>
                <a:gd name="connsiteY2" fmla="*/ 418877 h 1197718"/>
                <a:gd name="connsiteX3" fmla="*/ 383479 w 873097"/>
                <a:gd name="connsiteY3" fmla="*/ 0 h 1197718"/>
                <a:gd name="connsiteX4" fmla="*/ 638126 w 873097"/>
                <a:gd name="connsiteY4" fmla="*/ 273645 h 1197718"/>
                <a:gd name="connsiteX0" fmla="*/ 679728 w 679728"/>
                <a:gd name="connsiteY0" fmla="*/ 1020107 h 1020106"/>
                <a:gd name="connsiteX1" fmla="*/ 0 w 679728"/>
                <a:gd name="connsiteY1" fmla="*/ 418877 h 1020106"/>
                <a:gd name="connsiteX2" fmla="*/ 383479 w 679728"/>
                <a:gd name="connsiteY2" fmla="*/ 0 h 1020106"/>
                <a:gd name="connsiteX3" fmla="*/ 638126 w 679728"/>
                <a:gd name="connsiteY3" fmla="*/ 273645 h 1020106"/>
                <a:gd name="connsiteX0" fmla="*/ 612657 w 638126"/>
                <a:gd name="connsiteY0" fmla="*/ 0 h 1813351"/>
                <a:gd name="connsiteX1" fmla="*/ 0 w 638126"/>
                <a:gd name="connsiteY1" fmla="*/ 1813350 h 1813351"/>
                <a:gd name="connsiteX2" fmla="*/ 383479 w 638126"/>
                <a:gd name="connsiteY2" fmla="*/ 1394473 h 1813351"/>
                <a:gd name="connsiteX3" fmla="*/ 638126 w 638126"/>
                <a:gd name="connsiteY3" fmla="*/ 1668118 h 1813351"/>
                <a:gd name="connsiteX0" fmla="*/ 229178 w 1941652"/>
                <a:gd name="connsiteY0" fmla="*/ 0 h 1668119"/>
                <a:gd name="connsiteX1" fmla="*/ 1941652 w 1941652"/>
                <a:gd name="connsiteY1" fmla="*/ 270700 h 1668119"/>
                <a:gd name="connsiteX2" fmla="*/ 0 w 1941652"/>
                <a:gd name="connsiteY2" fmla="*/ 1394473 h 1668119"/>
                <a:gd name="connsiteX3" fmla="*/ 254647 w 1941652"/>
                <a:gd name="connsiteY3" fmla="*/ 1668118 h 1668119"/>
                <a:gd name="connsiteX0" fmla="*/ 1 w 1712475"/>
                <a:gd name="connsiteY0" fmla="*/ 0 h 1668117"/>
                <a:gd name="connsiteX1" fmla="*/ 1712475 w 1712475"/>
                <a:gd name="connsiteY1" fmla="*/ 270700 h 1668117"/>
                <a:gd name="connsiteX2" fmla="*/ 25470 w 1712475"/>
                <a:gd name="connsiteY2" fmla="*/ 1668118 h 1668117"/>
                <a:gd name="connsiteX0" fmla="*/ -1 w 2384135"/>
                <a:gd name="connsiteY0" fmla="*/ 0 h 416114"/>
                <a:gd name="connsiteX1" fmla="*/ 1712473 w 2384135"/>
                <a:gd name="connsiteY1" fmla="*/ 270700 h 416114"/>
                <a:gd name="connsiteX2" fmla="*/ 2384135 w 2384135"/>
                <a:gd name="connsiteY2" fmla="*/ 416114 h 416114"/>
                <a:gd name="connsiteX0" fmla="*/ 0 w 2305887"/>
                <a:gd name="connsiteY0" fmla="*/ 0 h 449650"/>
                <a:gd name="connsiteX1" fmla="*/ 1634225 w 2305887"/>
                <a:gd name="connsiteY1" fmla="*/ 304236 h 449650"/>
                <a:gd name="connsiteX2" fmla="*/ 2305887 w 2305887"/>
                <a:gd name="connsiteY2" fmla="*/ 449650 h 449650"/>
                <a:gd name="connsiteX0" fmla="*/ 0 w 1322177"/>
                <a:gd name="connsiteY0" fmla="*/ 8765 h 145414"/>
                <a:gd name="connsiteX1" fmla="*/ 650515 w 1322177"/>
                <a:gd name="connsiteY1" fmla="*/ 0 h 145414"/>
                <a:gd name="connsiteX2" fmla="*/ 1322177 w 1322177"/>
                <a:gd name="connsiteY2" fmla="*/ 145414 h 145414"/>
                <a:gd name="connsiteX0" fmla="*/ 0 w 1400427"/>
                <a:gd name="connsiteY0" fmla="*/ 0 h 214899"/>
                <a:gd name="connsiteX1" fmla="*/ 728765 w 1400427"/>
                <a:gd name="connsiteY1" fmla="*/ 69485 h 214899"/>
                <a:gd name="connsiteX2" fmla="*/ 1400427 w 1400427"/>
                <a:gd name="connsiteY2" fmla="*/ 214899 h 214899"/>
                <a:gd name="connsiteX0" fmla="*/ 0 w 2440029"/>
                <a:gd name="connsiteY0" fmla="*/ 0 h 399346"/>
                <a:gd name="connsiteX1" fmla="*/ 1768367 w 2440029"/>
                <a:gd name="connsiteY1" fmla="*/ 253932 h 399346"/>
                <a:gd name="connsiteX2" fmla="*/ 2440029 w 2440029"/>
                <a:gd name="connsiteY2" fmla="*/ 399346 h 399346"/>
                <a:gd name="connsiteX0" fmla="*/ 0 w 2238816"/>
                <a:gd name="connsiteY0" fmla="*/ 0 h 449650"/>
                <a:gd name="connsiteX1" fmla="*/ 1768367 w 2238816"/>
                <a:gd name="connsiteY1" fmla="*/ 253932 h 449650"/>
                <a:gd name="connsiteX2" fmla="*/ 2238816 w 2238816"/>
                <a:gd name="connsiteY2" fmla="*/ 449650 h 449650"/>
                <a:gd name="connsiteX0" fmla="*/ 0 w 2238816"/>
                <a:gd name="connsiteY0" fmla="*/ 0 h 449650"/>
                <a:gd name="connsiteX1" fmla="*/ 1718064 w 2238816"/>
                <a:gd name="connsiteY1" fmla="*/ 270700 h 449650"/>
                <a:gd name="connsiteX2" fmla="*/ 2238816 w 2238816"/>
                <a:gd name="connsiteY2" fmla="*/ 449650 h 449650"/>
                <a:gd name="connsiteX0" fmla="*/ 0 w 2238816"/>
                <a:gd name="connsiteY0" fmla="*/ 0 h 449650"/>
                <a:gd name="connsiteX1" fmla="*/ 1579454 w 2238816"/>
                <a:gd name="connsiteY1" fmla="*/ 407017 h 449650"/>
                <a:gd name="connsiteX2" fmla="*/ 2238816 w 2238816"/>
                <a:gd name="connsiteY2" fmla="*/ 449650 h 449650"/>
                <a:gd name="connsiteX0" fmla="*/ 0 w 2238816"/>
                <a:gd name="connsiteY0" fmla="*/ 26590 h 476240"/>
                <a:gd name="connsiteX1" fmla="*/ 1048041 w 2238816"/>
                <a:gd name="connsiteY1" fmla="*/ 19780 h 476240"/>
                <a:gd name="connsiteX2" fmla="*/ 1579454 w 2238816"/>
                <a:gd name="connsiteY2" fmla="*/ 433607 h 476240"/>
                <a:gd name="connsiteX3" fmla="*/ 2238816 w 2238816"/>
                <a:gd name="connsiteY3" fmla="*/ 476240 h 476240"/>
                <a:gd name="connsiteX0" fmla="*/ 0 w 2238816"/>
                <a:gd name="connsiteY0" fmla="*/ 26590 h 476240"/>
                <a:gd name="connsiteX1" fmla="*/ 1048041 w 2238816"/>
                <a:gd name="connsiteY1" fmla="*/ 19780 h 476240"/>
                <a:gd name="connsiteX2" fmla="*/ 1631433 w 2238816"/>
                <a:gd name="connsiteY2" fmla="*/ 286804 h 476240"/>
                <a:gd name="connsiteX3" fmla="*/ 2238816 w 2238816"/>
                <a:gd name="connsiteY3" fmla="*/ 476240 h 476240"/>
                <a:gd name="connsiteX0" fmla="*/ 0 w 2820687"/>
                <a:gd name="connsiteY0" fmla="*/ 26590 h 595518"/>
                <a:gd name="connsiteX1" fmla="*/ 1048041 w 2820687"/>
                <a:gd name="connsiteY1" fmla="*/ 19780 h 595518"/>
                <a:gd name="connsiteX2" fmla="*/ 1631433 w 2820687"/>
                <a:gd name="connsiteY2" fmla="*/ 286804 h 595518"/>
                <a:gd name="connsiteX3" fmla="*/ 2820687 w 2820687"/>
                <a:gd name="connsiteY3" fmla="*/ 595518 h 595518"/>
                <a:gd name="connsiteX0" fmla="*/ 0 w 2820687"/>
                <a:gd name="connsiteY0" fmla="*/ 26590 h 608741"/>
                <a:gd name="connsiteX1" fmla="*/ 1048041 w 2820687"/>
                <a:gd name="connsiteY1" fmla="*/ 19780 h 608741"/>
                <a:gd name="connsiteX2" fmla="*/ 1631433 w 2820687"/>
                <a:gd name="connsiteY2" fmla="*/ 286804 h 608741"/>
                <a:gd name="connsiteX3" fmla="*/ 2486837 w 2820687"/>
                <a:gd name="connsiteY3" fmla="*/ 608741 h 608741"/>
                <a:gd name="connsiteX4" fmla="*/ 2820687 w 2820687"/>
                <a:gd name="connsiteY4" fmla="*/ 595518 h 608741"/>
                <a:gd name="connsiteX0" fmla="*/ 0 w 2486837"/>
                <a:gd name="connsiteY0" fmla="*/ 26590 h 608741"/>
                <a:gd name="connsiteX1" fmla="*/ 1048041 w 2486837"/>
                <a:gd name="connsiteY1" fmla="*/ 19780 h 608741"/>
                <a:gd name="connsiteX2" fmla="*/ 1631433 w 2486837"/>
                <a:gd name="connsiteY2" fmla="*/ 286804 h 608741"/>
                <a:gd name="connsiteX3" fmla="*/ 2486837 w 2486837"/>
                <a:gd name="connsiteY3" fmla="*/ 608741 h 608741"/>
                <a:gd name="connsiteX4" fmla="*/ 2482826 w 2486837"/>
                <a:gd name="connsiteY4" fmla="*/ 515999 h 608741"/>
                <a:gd name="connsiteX0" fmla="*/ 0 w 2792531"/>
                <a:gd name="connsiteY0" fmla="*/ 26590 h 608741"/>
                <a:gd name="connsiteX1" fmla="*/ 1048041 w 2792531"/>
                <a:gd name="connsiteY1" fmla="*/ 19780 h 608741"/>
                <a:gd name="connsiteX2" fmla="*/ 1631433 w 2792531"/>
                <a:gd name="connsiteY2" fmla="*/ 286804 h 608741"/>
                <a:gd name="connsiteX3" fmla="*/ 2486837 w 2792531"/>
                <a:gd name="connsiteY3" fmla="*/ 608741 h 608741"/>
                <a:gd name="connsiteX4" fmla="*/ 2792531 w 2792531"/>
                <a:gd name="connsiteY4" fmla="*/ 578478 h 608741"/>
                <a:gd name="connsiteX0" fmla="*/ 0 w 2792531"/>
                <a:gd name="connsiteY0" fmla="*/ 26590 h 665540"/>
                <a:gd name="connsiteX1" fmla="*/ 1048041 w 2792531"/>
                <a:gd name="connsiteY1" fmla="*/ 19780 h 665540"/>
                <a:gd name="connsiteX2" fmla="*/ 1631433 w 2792531"/>
                <a:gd name="connsiteY2" fmla="*/ 286804 h 665540"/>
                <a:gd name="connsiteX3" fmla="*/ 2608842 w 2792531"/>
                <a:gd name="connsiteY3" fmla="*/ 665540 h 665540"/>
                <a:gd name="connsiteX4" fmla="*/ 2792531 w 2792531"/>
                <a:gd name="connsiteY4" fmla="*/ 578478 h 665540"/>
                <a:gd name="connsiteX0" fmla="*/ 0 w 2820686"/>
                <a:gd name="connsiteY0" fmla="*/ 26590 h 665540"/>
                <a:gd name="connsiteX1" fmla="*/ 1048041 w 2820686"/>
                <a:gd name="connsiteY1" fmla="*/ 19780 h 665540"/>
                <a:gd name="connsiteX2" fmla="*/ 1631433 w 2820686"/>
                <a:gd name="connsiteY2" fmla="*/ 286804 h 665540"/>
                <a:gd name="connsiteX3" fmla="*/ 2608842 w 2820686"/>
                <a:gd name="connsiteY3" fmla="*/ 665540 h 665540"/>
                <a:gd name="connsiteX4" fmla="*/ 2820686 w 2820686"/>
                <a:gd name="connsiteY4" fmla="*/ 567118 h 665540"/>
                <a:gd name="connsiteX0" fmla="*/ 0 w 2820686"/>
                <a:gd name="connsiteY0" fmla="*/ 0 h 638950"/>
                <a:gd name="connsiteX1" fmla="*/ 1151086 w 2820686"/>
                <a:gd name="connsiteY1" fmla="*/ 46065 h 638950"/>
                <a:gd name="connsiteX2" fmla="*/ 1631433 w 2820686"/>
                <a:gd name="connsiteY2" fmla="*/ 260214 h 638950"/>
                <a:gd name="connsiteX3" fmla="*/ 2608842 w 2820686"/>
                <a:gd name="connsiteY3" fmla="*/ 638950 h 638950"/>
                <a:gd name="connsiteX4" fmla="*/ 2820686 w 2820686"/>
                <a:gd name="connsiteY4" fmla="*/ 540528 h 638950"/>
                <a:gd name="connsiteX0" fmla="*/ 0 w 2820686"/>
                <a:gd name="connsiteY0" fmla="*/ 0 h 638950"/>
                <a:gd name="connsiteX1" fmla="*/ 1151086 w 2820686"/>
                <a:gd name="connsiteY1" fmla="*/ 46065 h 638950"/>
                <a:gd name="connsiteX2" fmla="*/ 1672652 w 2820686"/>
                <a:gd name="connsiteY2" fmla="*/ 260214 h 638950"/>
                <a:gd name="connsiteX3" fmla="*/ 2608842 w 2820686"/>
                <a:gd name="connsiteY3" fmla="*/ 638950 h 638950"/>
                <a:gd name="connsiteX4" fmla="*/ 2820686 w 2820686"/>
                <a:gd name="connsiteY4" fmla="*/ 540528 h 638950"/>
                <a:gd name="connsiteX0" fmla="*/ 0 w 2727945"/>
                <a:gd name="connsiteY0" fmla="*/ 221918 h 602368"/>
                <a:gd name="connsiteX1" fmla="*/ 1058345 w 2727945"/>
                <a:gd name="connsiteY1" fmla="*/ 9483 h 602368"/>
                <a:gd name="connsiteX2" fmla="*/ 1579911 w 2727945"/>
                <a:gd name="connsiteY2" fmla="*/ 223632 h 602368"/>
                <a:gd name="connsiteX3" fmla="*/ 2516101 w 2727945"/>
                <a:gd name="connsiteY3" fmla="*/ 602368 h 602368"/>
                <a:gd name="connsiteX4" fmla="*/ 2727945 w 2727945"/>
                <a:gd name="connsiteY4" fmla="*/ 503946 h 602368"/>
                <a:gd name="connsiteX0" fmla="*/ 0 w 2727945"/>
                <a:gd name="connsiteY0" fmla="*/ 226262 h 606712"/>
                <a:gd name="connsiteX1" fmla="*/ 1058345 w 2727945"/>
                <a:gd name="connsiteY1" fmla="*/ 13827 h 606712"/>
                <a:gd name="connsiteX2" fmla="*/ 1579911 w 2727945"/>
                <a:gd name="connsiteY2" fmla="*/ 227976 h 606712"/>
                <a:gd name="connsiteX3" fmla="*/ 2516101 w 2727945"/>
                <a:gd name="connsiteY3" fmla="*/ 606712 h 606712"/>
                <a:gd name="connsiteX4" fmla="*/ 2727945 w 2727945"/>
                <a:gd name="connsiteY4" fmla="*/ 508290 h 606712"/>
                <a:gd name="connsiteX0" fmla="*/ 0 w 2727945"/>
                <a:gd name="connsiteY0" fmla="*/ 212829 h 593279"/>
                <a:gd name="connsiteX1" fmla="*/ 1058345 w 2727945"/>
                <a:gd name="connsiteY1" fmla="*/ 394 h 593279"/>
                <a:gd name="connsiteX2" fmla="*/ 1579911 w 2727945"/>
                <a:gd name="connsiteY2" fmla="*/ 214543 h 593279"/>
                <a:gd name="connsiteX3" fmla="*/ 2516101 w 2727945"/>
                <a:gd name="connsiteY3" fmla="*/ 593279 h 593279"/>
                <a:gd name="connsiteX4" fmla="*/ 2727945 w 2727945"/>
                <a:gd name="connsiteY4" fmla="*/ 494857 h 593279"/>
                <a:gd name="connsiteX0" fmla="*/ 0 w 2727945"/>
                <a:gd name="connsiteY0" fmla="*/ 212829 h 593279"/>
                <a:gd name="connsiteX1" fmla="*/ 1058345 w 2727945"/>
                <a:gd name="connsiteY1" fmla="*/ 394 h 593279"/>
                <a:gd name="connsiteX2" fmla="*/ 1579911 w 2727945"/>
                <a:gd name="connsiteY2" fmla="*/ 214543 h 593279"/>
                <a:gd name="connsiteX3" fmla="*/ 2516101 w 2727945"/>
                <a:gd name="connsiteY3" fmla="*/ 593279 h 593279"/>
                <a:gd name="connsiteX4" fmla="*/ 2727945 w 2727945"/>
                <a:gd name="connsiteY4" fmla="*/ 494857 h 593279"/>
                <a:gd name="connsiteX0" fmla="*/ 0 w 2727945"/>
                <a:gd name="connsiteY0" fmla="*/ 212794 h 593244"/>
                <a:gd name="connsiteX1" fmla="*/ 1058345 w 2727945"/>
                <a:gd name="connsiteY1" fmla="*/ 359 h 593244"/>
                <a:gd name="connsiteX2" fmla="*/ 1796306 w 2727945"/>
                <a:gd name="connsiteY2" fmla="*/ 285008 h 593244"/>
                <a:gd name="connsiteX3" fmla="*/ 2516101 w 2727945"/>
                <a:gd name="connsiteY3" fmla="*/ 593244 h 593244"/>
                <a:gd name="connsiteX4" fmla="*/ 2727945 w 2727945"/>
                <a:gd name="connsiteY4" fmla="*/ 494822 h 593244"/>
                <a:gd name="connsiteX0" fmla="*/ 0 w 2727945"/>
                <a:gd name="connsiteY0" fmla="*/ 220218 h 600668"/>
                <a:gd name="connsiteX1" fmla="*/ 1058345 w 2727945"/>
                <a:gd name="connsiteY1" fmla="*/ 7783 h 600668"/>
                <a:gd name="connsiteX2" fmla="*/ 2516101 w 2727945"/>
                <a:gd name="connsiteY2" fmla="*/ 600668 h 600668"/>
                <a:gd name="connsiteX3" fmla="*/ 2727945 w 2727945"/>
                <a:gd name="connsiteY3" fmla="*/ 502246 h 600668"/>
                <a:gd name="connsiteX0" fmla="*/ 0 w 2727945"/>
                <a:gd name="connsiteY0" fmla="*/ 151464 h 531914"/>
                <a:gd name="connsiteX1" fmla="*/ 1274741 w 2727945"/>
                <a:gd name="connsiteY1" fmla="*/ 9529 h 531914"/>
                <a:gd name="connsiteX2" fmla="*/ 2516101 w 2727945"/>
                <a:gd name="connsiteY2" fmla="*/ 531914 h 531914"/>
                <a:gd name="connsiteX3" fmla="*/ 2727945 w 2727945"/>
                <a:gd name="connsiteY3" fmla="*/ 433492 h 531914"/>
                <a:gd name="connsiteX0" fmla="*/ 0 w 2727945"/>
                <a:gd name="connsiteY0" fmla="*/ 151464 h 531914"/>
                <a:gd name="connsiteX1" fmla="*/ 1274741 w 2727945"/>
                <a:gd name="connsiteY1" fmla="*/ 9529 h 531914"/>
                <a:gd name="connsiteX2" fmla="*/ 2516101 w 2727945"/>
                <a:gd name="connsiteY2" fmla="*/ 531914 h 531914"/>
                <a:gd name="connsiteX3" fmla="*/ 2727945 w 2727945"/>
                <a:gd name="connsiteY3" fmla="*/ 433492 h 531914"/>
                <a:gd name="connsiteX4" fmla="*/ 0 w 2727945"/>
                <a:gd name="connsiteY4" fmla="*/ 151464 h 531914"/>
                <a:gd name="connsiteX0" fmla="*/ 0 w 2516101"/>
                <a:gd name="connsiteY0" fmla="*/ 151464 h 531914"/>
                <a:gd name="connsiteX1" fmla="*/ 1274741 w 2516101"/>
                <a:gd name="connsiteY1" fmla="*/ 9529 h 531914"/>
                <a:gd name="connsiteX2" fmla="*/ 2516101 w 2516101"/>
                <a:gd name="connsiteY2" fmla="*/ 531914 h 531914"/>
                <a:gd name="connsiteX3" fmla="*/ 1430245 w 2516101"/>
                <a:gd name="connsiteY3" fmla="*/ 63553 h 531914"/>
                <a:gd name="connsiteX4" fmla="*/ 0 w 2516101"/>
                <a:gd name="connsiteY4" fmla="*/ 151464 h 531914"/>
                <a:gd name="connsiteX0" fmla="*/ 0 w 1430245"/>
                <a:gd name="connsiteY0" fmla="*/ 141936 h 156481"/>
                <a:gd name="connsiteX1" fmla="*/ 1274741 w 1430245"/>
                <a:gd name="connsiteY1" fmla="*/ 1 h 156481"/>
                <a:gd name="connsiteX2" fmla="*/ 1311094 w 1430245"/>
                <a:gd name="connsiteY2" fmla="*/ 140703 h 156481"/>
                <a:gd name="connsiteX3" fmla="*/ 1430245 w 1430245"/>
                <a:gd name="connsiteY3" fmla="*/ 54025 h 156481"/>
                <a:gd name="connsiteX4" fmla="*/ 0 w 1430245"/>
                <a:gd name="connsiteY4" fmla="*/ 141936 h 156481"/>
                <a:gd name="connsiteX0" fmla="*/ 0 w 356197"/>
                <a:gd name="connsiteY0" fmla="*/ 0 h 201278"/>
                <a:gd name="connsiteX1" fmla="*/ 200693 w 356197"/>
                <a:gd name="connsiteY1" fmla="*/ 60576 h 201278"/>
                <a:gd name="connsiteX2" fmla="*/ 237046 w 356197"/>
                <a:gd name="connsiteY2" fmla="*/ 201278 h 201278"/>
                <a:gd name="connsiteX3" fmla="*/ 356197 w 356197"/>
                <a:gd name="connsiteY3" fmla="*/ 114600 h 201278"/>
                <a:gd name="connsiteX4" fmla="*/ 0 w 356197"/>
                <a:gd name="connsiteY4" fmla="*/ 0 h 201278"/>
                <a:gd name="connsiteX0" fmla="*/ 24316 w 380513"/>
                <a:gd name="connsiteY0" fmla="*/ 0 h 201278"/>
                <a:gd name="connsiteX1" fmla="*/ 225009 w 380513"/>
                <a:gd name="connsiteY1" fmla="*/ 60576 h 201278"/>
                <a:gd name="connsiteX2" fmla="*/ 261362 w 380513"/>
                <a:gd name="connsiteY2" fmla="*/ 201278 h 201278"/>
                <a:gd name="connsiteX3" fmla="*/ 380513 w 380513"/>
                <a:gd name="connsiteY3" fmla="*/ 114600 h 201278"/>
                <a:gd name="connsiteX4" fmla="*/ 24316 w 380513"/>
                <a:gd name="connsiteY4" fmla="*/ 0 h 201278"/>
                <a:gd name="connsiteX0" fmla="*/ 1397 w 357594"/>
                <a:gd name="connsiteY0" fmla="*/ 0 h 201278"/>
                <a:gd name="connsiteX1" fmla="*/ 238443 w 357594"/>
                <a:gd name="connsiteY1" fmla="*/ 201278 h 201278"/>
                <a:gd name="connsiteX2" fmla="*/ 357594 w 357594"/>
                <a:gd name="connsiteY2" fmla="*/ 114600 h 201278"/>
                <a:gd name="connsiteX3" fmla="*/ 1397 w 357594"/>
                <a:gd name="connsiteY3" fmla="*/ 0 h 201278"/>
                <a:gd name="connsiteX0" fmla="*/ 42523 w 398720"/>
                <a:gd name="connsiteY0" fmla="*/ 2034 h 203312"/>
                <a:gd name="connsiteX1" fmla="*/ 26464 w 398720"/>
                <a:gd name="connsiteY1" fmla="*/ 47310 h 203312"/>
                <a:gd name="connsiteX2" fmla="*/ 279569 w 398720"/>
                <a:gd name="connsiteY2" fmla="*/ 203312 h 203312"/>
                <a:gd name="connsiteX3" fmla="*/ 398720 w 398720"/>
                <a:gd name="connsiteY3" fmla="*/ 116634 h 203312"/>
                <a:gd name="connsiteX4" fmla="*/ 42523 w 398720"/>
                <a:gd name="connsiteY4" fmla="*/ 2034 h 203312"/>
                <a:gd name="connsiteX0" fmla="*/ 42523 w 398720"/>
                <a:gd name="connsiteY0" fmla="*/ 2034 h 349386"/>
                <a:gd name="connsiteX1" fmla="*/ 26464 w 398720"/>
                <a:gd name="connsiteY1" fmla="*/ 47310 h 349386"/>
                <a:gd name="connsiteX2" fmla="*/ 244545 w 398720"/>
                <a:gd name="connsiteY2" fmla="*/ 349386 h 349386"/>
                <a:gd name="connsiteX3" fmla="*/ 398720 w 398720"/>
                <a:gd name="connsiteY3" fmla="*/ 116634 h 349386"/>
                <a:gd name="connsiteX4" fmla="*/ 42523 w 398720"/>
                <a:gd name="connsiteY4" fmla="*/ 2034 h 349386"/>
                <a:gd name="connsiteX0" fmla="*/ 42523 w 398720"/>
                <a:gd name="connsiteY0" fmla="*/ 2034 h 246470"/>
                <a:gd name="connsiteX1" fmla="*/ 26464 w 398720"/>
                <a:gd name="connsiteY1" fmla="*/ 47310 h 246470"/>
                <a:gd name="connsiteX2" fmla="*/ 378802 w 398720"/>
                <a:gd name="connsiteY2" fmla="*/ 246470 h 246470"/>
                <a:gd name="connsiteX3" fmla="*/ 398720 w 398720"/>
                <a:gd name="connsiteY3" fmla="*/ 116634 h 246470"/>
                <a:gd name="connsiteX4" fmla="*/ 42523 w 398720"/>
                <a:gd name="connsiteY4" fmla="*/ 2034 h 246470"/>
                <a:gd name="connsiteX0" fmla="*/ 42523 w 480441"/>
                <a:gd name="connsiteY0" fmla="*/ 2034 h 246470"/>
                <a:gd name="connsiteX1" fmla="*/ 26464 w 480441"/>
                <a:gd name="connsiteY1" fmla="*/ 47310 h 246470"/>
                <a:gd name="connsiteX2" fmla="*/ 378802 w 480441"/>
                <a:gd name="connsiteY2" fmla="*/ 246470 h 246470"/>
                <a:gd name="connsiteX3" fmla="*/ 480441 w 480441"/>
                <a:gd name="connsiteY3" fmla="*/ 189671 h 246470"/>
                <a:gd name="connsiteX4" fmla="*/ 42523 w 480441"/>
                <a:gd name="connsiteY4" fmla="*/ 2034 h 246470"/>
                <a:gd name="connsiteX0" fmla="*/ 16059 w 453977"/>
                <a:gd name="connsiteY0" fmla="*/ 0 h 244436"/>
                <a:gd name="connsiteX1" fmla="*/ 0 w 453977"/>
                <a:gd name="connsiteY1" fmla="*/ 45276 h 244436"/>
                <a:gd name="connsiteX2" fmla="*/ 352338 w 453977"/>
                <a:gd name="connsiteY2" fmla="*/ 244436 h 244436"/>
                <a:gd name="connsiteX3" fmla="*/ 453977 w 453977"/>
                <a:gd name="connsiteY3" fmla="*/ 187637 h 244436"/>
                <a:gd name="connsiteX4" fmla="*/ 16059 w 453977"/>
                <a:gd name="connsiteY4" fmla="*/ 0 h 244436"/>
                <a:gd name="connsiteX0" fmla="*/ 51082 w 489000"/>
                <a:gd name="connsiteY0" fmla="*/ 0 h 244436"/>
                <a:gd name="connsiteX1" fmla="*/ 0 w 489000"/>
                <a:gd name="connsiteY1" fmla="*/ 28676 h 244436"/>
                <a:gd name="connsiteX2" fmla="*/ 387361 w 489000"/>
                <a:gd name="connsiteY2" fmla="*/ 244436 h 244436"/>
                <a:gd name="connsiteX3" fmla="*/ 489000 w 489000"/>
                <a:gd name="connsiteY3" fmla="*/ 187637 h 244436"/>
                <a:gd name="connsiteX4" fmla="*/ 51082 w 489000"/>
                <a:gd name="connsiteY4" fmla="*/ 0 h 244436"/>
                <a:gd name="connsiteX0" fmla="*/ 51082 w 489000"/>
                <a:gd name="connsiteY0" fmla="*/ 0 h 244436"/>
                <a:gd name="connsiteX1" fmla="*/ 0 w 489000"/>
                <a:gd name="connsiteY1" fmla="*/ 28676 h 244436"/>
                <a:gd name="connsiteX2" fmla="*/ 303537 w 489000"/>
                <a:gd name="connsiteY2" fmla="*/ 161471 h 244436"/>
                <a:gd name="connsiteX3" fmla="*/ 387361 w 489000"/>
                <a:gd name="connsiteY3" fmla="*/ 244436 h 244436"/>
                <a:gd name="connsiteX4" fmla="*/ 489000 w 489000"/>
                <a:gd name="connsiteY4" fmla="*/ 187637 h 244436"/>
                <a:gd name="connsiteX5" fmla="*/ 51082 w 489000"/>
                <a:gd name="connsiteY5" fmla="*/ 0 h 244436"/>
                <a:gd name="connsiteX0" fmla="*/ 51082 w 489000"/>
                <a:gd name="connsiteY0" fmla="*/ 0 h 244436"/>
                <a:gd name="connsiteX1" fmla="*/ 0 w 489000"/>
                <a:gd name="connsiteY1" fmla="*/ 28676 h 244436"/>
                <a:gd name="connsiteX2" fmla="*/ 303537 w 489000"/>
                <a:gd name="connsiteY2" fmla="*/ 161471 h 244436"/>
                <a:gd name="connsiteX3" fmla="*/ 387361 w 489000"/>
                <a:gd name="connsiteY3" fmla="*/ 244436 h 244436"/>
                <a:gd name="connsiteX4" fmla="*/ 489000 w 489000"/>
                <a:gd name="connsiteY4" fmla="*/ 187637 h 244436"/>
                <a:gd name="connsiteX5" fmla="*/ 51082 w 489000"/>
                <a:gd name="connsiteY5" fmla="*/ 0 h 244436"/>
                <a:gd name="connsiteX0" fmla="*/ 51082 w 489000"/>
                <a:gd name="connsiteY0" fmla="*/ 0 h 244436"/>
                <a:gd name="connsiteX1" fmla="*/ 0 w 489000"/>
                <a:gd name="connsiteY1" fmla="*/ 28676 h 244436"/>
                <a:gd name="connsiteX2" fmla="*/ 303537 w 489000"/>
                <a:gd name="connsiteY2" fmla="*/ 161471 h 244436"/>
                <a:gd name="connsiteX3" fmla="*/ 387361 w 489000"/>
                <a:gd name="connsiteY3" fmla="*/ 244436 h 244436"/>
                <a:gd name="connsiteX4" fmla="*/ 489000 w 489000"/>
                <a:gd name="connsiteY4" fmla="*/ 187637 h 244436"/>
                <a:gd name="connsiteX5" fmla="*/ 51082 w 489000"/>
                <a:gd name="connsiteY5" fmla="*/ 0 h 244436"/>
                <a:gd name="connsiteX0" fmla="*/ 51082 w 489000"/>
                <a:gd name="connsiteY0" fmla="*/ 0 h 244436"/>
                <a:gd name="connsiteX1" fmla="*/ 0 w 489000"/>
                <a:gd name="connsiteY1" fmla="*/ 28676 h 244436"/>
                <a:gd name="connsiteX2" fmla="*/ 303537 w 489000"/>
                <a:gd name="connsiteY2" fmla="*/ 161471 h 244436"/>
                <a:gd name="connsiteX3" fmla="*/ 274903 w 489000"/>
                <a:gd name="connsiteY3" fmla="*/ 212014 h 244436"/>
                <a:gd name="connsiteX4" fmla="*/ 387361 w 489000"/>
                <a:gd name="connsiteY4" fmla="*/ 244436 h 244436"/>
                <a:gd name="connsiteX5" fmla="*/ 489000 w 489000"/>
                <a:gd name="connsiteY5" fmla="*/ 187637 h 244436"/>
                <a:gd name="connsiteX6" fmla="*/ 51082 w 489000"/>
                <a:gd name="connsiteY6" fmla="*/ 0 h 244436"/>
                <a:gd name="connsiteX0" fmla="*/ 51082 w 489000"/>
                <a:gd name="connsiteY0" fmla="*/ 0 h 265667"/>
                <a:gd name="connsiteX1" fmla="*/ 0 w 489000"/>
                <a:gd name="connsiteY1" fmla="*/ 28676 h 265667"/>
                <a:gd name="connsiteX2" fmla="*/ 303537 w 489000"/>
                <a:gd name="connsiteY2" fmla="*/ 161471 h 265667"/>
                <a:gd name="connsiteX3" fmla="*/ 274903 w 489000"/>
                <a:gd name="connsiteY3" fmla="*/ 212014 h 265667"/>
                <a:gd name="connsiteX4" fmla="*/ 387361 w 489000"/>
                <a:gd name="connsiteY4" fmla="*/ 265667 h 265667"/>
                <a:gd name="connsiteX5" fmla="*/ 489000 w 489000"/>
                <a:gd name="connsiteY5" fmla="*/ 187637 h 265667"/>
                <a:gd name="connsiteX6" fmla="*/ 51082 w 489000"/>
                <a:gd name="connsiteY6" fmla="*/ 0 h 265667"/>
                <a:gd name="connsiteX0" fmla="*/ 51082 w 489000"/>
                <a:gd name="connsiteY0" fmla="*/ 0 h 252397"/>
                <a:gd name="connsiteX1" fmla="*/ 0 w 489000"/>
                <a:gd name="connsiteY1" fmla="*/ 28676 h 252397"/>
                <a:gd name="connsiteX2" fmla="*/ 303537 w 489000"/>
                <a:gd name="connsiteY2" fmla="*/ 161471 h 252397"/>
                <a:gd name="connsiteX3" fmla="*/ 274903 w 489000"/>
                <a:gd name="connsiteY3" fmla="*/ 212014 h 252397"/>
                <a:gd name="connsiteX4" fmla="*/ 387361 w 489000"/>
                <a:gd name="connsiteY4" fmla="*/ 252397 h 252397"/>
                <a:gd name="connsiteX5" fmla="*/ 489000 w 489000"/>
                <a:gd name="connsiteY5" fmla="*/ 187637 h 252397"/>
                <a:gd name="connsiteX6" fmla="*/ 51082 w 489000"/>
                <a:gd name="connsiteY6" fmla="*/ 0 h 252397"/>
                <a:gd name="connsiteX0" fmla="*/ 51082 w 489000"/>
                <a:gd name="connsiteY0" fmla="*/ 0 h 260359"/>
                <a:gd name="connsiteX1" fmla="*/ 0 w 489000"/>
                <a:gd name="connsiteY1" fmla="*/ 28676 h 260359"/>
                <a:gd name="connsiteX2" fmla="*/ 303537 w 489000"/>
                <a:gd name="connsiteY2" fmla="*/ 161471 h 260359"/>
                <a:gd name="connsiteX3" fmla="*/ 274903 w 489000"/>
                <a:gd name="connsiteY3" fmla="*/ 212014 h 260359"/>
                <a:gd name="connsiteX4" fmla="*/ 387361 w 489000"/>
                <a:gd name="connsiteY4" fmla="*/ 260359 h 260359"/>
                <a:gd name="connsiteX5" fmla="*/ 489000 w 489000"/>
                <a:gd name="connsiteY5" fmla="*/ 187637 h 260359"/>
                <a:gd name="connsiteX6" fmla="*/ 51082 w 489000"/>
                <a:gd name="connsiteY6" fmla="*/ 0 h 260359"/>
                <a:gd name="connsiteX0" fmla="*/ 51082 w 503286"/>
                <a:gd name="connsiteY0" fmla="*/ 0 h 263092"/>
                <a:gd name="connsiteX1" fmla="*/ 0 w 503286"/>
                <a:gd name="connsiteY1" fmla="*/ 28676 h 263092"/>
                <a:gd name="connsiteX2" fmla="*/ 303537 w 503286"/>
                <a:gd name="connsiteY2" fmla="*/ 161471 h 263092"/>
                <a:gd name="connsiteX3" fmla="*/ 274903 w 503286"/>
                <a:gd name="connsiteY3" fmla="*/ 212014 h 263092"/>
                <a:gd name="connsiteX4" fmla="*/ 387361 w 503286"/>
                <a:gd name="connsiteY4" fmla="*/ 260359 h 263092"/>
                <a:gd name="connsiteX5" fmla="*/ 489000 w 503286"/>
                <a:gd name="connsiteY5" fmla="*/ 187637 h 263092"/>
                <a:gd name="connsiteX6" fmla="*/ 51082 w 503286"/>
                <a:gd name="connsiteY6" fmla="*/ 0 h 263092"/>
                <a:gd name="connsiteX0" fmla="*/ 51082 w 489000"/>
                <a:gd name="connsiteY0" fmla="*/ 0 h 260359"/>
                <a:gd name="connsiteX1" fmla="*/ 0 w 489000"/>
                <a:gd name="connsiteY1" fmla="*/ 28676 h 260359"/>
                <a:gd name="connsiteX2" fmla="*/ 303537 w 489000"/>
                <a:gd name="connsiteY2" fmla="*/ 161471 h 260359"/>
                <a:gd name="connsiteX3" fmla="*/ 274903 w 489000"/>
                <a:gd name="connsiteY3" fmla="*/ 212014 h 260359"/>
                <a:gd name="connsiteX4" fmla="*/ 387361 w 489000"/>
                <a:gd name="connsiteY4" fmla="*/ 260359 h 260359"/>
                <a:gd name="connsiteX5" fmla="*/ 489000 w 489000"/>
                <a:gd name="connsiteY5" fmla="*/ 187637 h 260359"/>
                <a:gd name="connsiteX6" fmla="*/ 51082 w 489000"/>
                <a:gd name="connsiteY6" fmla="*/ 0 h 260359"/>
                <a:gd name="connsiteX0" fmla="*/ 51082 w 507959"/>
                <a:gd name="connsiteY0" fmla="*/ 0 h 260431"/>
                <a:gd name="connsiteX1" fmla="*/ 0 w 507959"/>
                <a:gd name="connsiteY1" fmla="*/ 28676 h 260431"/>
                <a:gd name="connsiteX2" fmla="*/ 303537 w 507959"/>
                <a:gd name="connsiteY2" fmla="*/ 161471 h 260431"/>
                <a:gd name="connsiteX3" fmla="*/ 274903 w 507959"/>
                <a:gd name="connsiteY3" fmla="*/ 212014 h 260431"/>
                <a:gd name="connsiteX4" fmla="*/ 387361 w 507959"/>
                <a:gd name="connsiteY4" fmla="*/ 260359 h 260431"/>
                <a:gd name="connsiteX5" fmla="*/ 507959 w 507959"/>
                <a:gd name="connsiteY5" fmla="*/ 200906 h 260431"/>
                <a:gd name="connsiteX6" fmla="*/ 51082 w 507959"/>
                <a:gd name="connsiteY6" fmla="*/ 0 h 260431"/>
                <a:gd name="connsiteX0" fmla="*/ 51082 w 507959"/>
                <a:gd name="connsiteY0" fmla="*/ 0 h 260359"/>
                <a:gd name="connsiteX1" fmla="*/ 0 w 507959"/>
                <a:gd name="connsiteY1" fmla="*/ 28676 h 260359"/>
                <a:gd name="connsiteX2" fmla="*/ 303537 w 507959"/>
                <a:gd name="connsiteY2" fmla="*/ 161471 h 260359"/>
                <a:gd name="connsiteX3" fmla="*/ 274903 w 507959"/>
                <a:gd name="connsiteY3" fmla="*/ 212014 h 260359"/>
                <a:gd name="connsiteX4" fmla="*/ 387361 w 507959"/>
                <a:gd name="connsiteY4" fmla="*/ 260359 h 260359"/>
                <a:gd name="connsiteX5" fmla="*/ 507959 w 507959"/>
                <a:gd name="connsiteY5" fmla="*/ 200906 h 260359"/>
                <a:gd name="connsiteX6" fmla="*/ 51082 w 507959"/>
                <a:gd name="connsiteY6" fmla="*/ 0 h 260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7959" h="260359">
                  <a:moveTo>
                    <a:pt x="51082" y="0"/>
                  </a:moveTo>
                  <a:lnTo>
                    <a:pt x="0" y="28676"/>
                  </a:lnTo>
                  <a:cubicBezTo>
                    <a:pt x="22618" y="53928"/>
                    <a:pt x="238977" y="125511"/>
                    <a:pt x="303537" y="161471"/>
                  </a:cubicBezTo>
                  <a:cubicBezTo>
                    <a:pt x="314531" y="168588"/>
                    <a:pt x="263909" y="204897"/>
                    <a:pt x="274903" y="212014"/>
                  </a:cubicBezTo>
                  <a:lnTo>
                    <a:pt x="387361" y="260359"/>
                  </a:lnTo>
                  <a:cubicBezTo>
                    <a:pt x="426204" y="258508"/>
                    <a:pt x="467760" y="220724"/>
                    <a:pt x="507959" y="200906"/>
                  </a:cubicBezTo>
                  <a:lnTo>
                    <a:pt x="51082" y="0"/>
                  </a:lnTo>
                  <a:close/>
                </a:path>
              </a:pathLst>
            </a:custGeom>
            <a:solidFill>
              <a:srgbClr val="FF9933"/>
            </a:solidFill>
            <a:ln w="31750">
              <a:solidFill>
                <a:srgbClr val="FF0000"/>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sz="1556">
                <a:latin typeface="Meiryo UI" panose="020B0604030504040204" pitchFamily="50" charset="-128"/>
                <a:ea typeface="Meiryo UI" panose="020B0604030504040204" pitchFamily="50" charset="-128"/>
              </a:endParaRPr>
            </a:p>
          </p:txBody>
        </p:sp>
        <p:sp>
          <p:nvSpPr>
            <p:cNvPr id="9" name="四角形吹き出し 8">
              <a:extLst>
                <a:ext uri="{FF2B5EF4-FFF2-40B4-BE49-F238E27FC236}">
                  <a16:creationId xmlns:a16="http://schemas.microsoft.com/office/drawing/2014/main" id="{00000000-0008-0000-0200-00007E000000}"/>
                </a:ext>
              </a:extLst>
            </p:cNvPr>
            <p:cNvSpPr/>
            <p:nvPr/>
          </p:nvSpPr>
          <p:spPr>
            <a:xfrm>
              <a:off x="5437860" y="1634033"/>
              <a:ext cx="5960483" cy="1009265"/>
            </a:xfrm>
            <a:prstGeom prst="wedgeRectCallout">
              <a:avLst>
                <a:gd name="adj1" fmla="val -55412"/>
                <a:gd name="adj2" fmla="val 4376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64653" tIns="108000" rIns="64653" bIns="32327"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lnSpc>
                  <a:spcPts val="1400"/>
                </a:lnSpc>
              </a:pPr>
              <a:r>
                <a:rPr lang="ja-JP" altLang="en-US" sz="1556" b="1" dirty="0">
                  <a:solidFill>
                    <a:sysClr val="windowText" lastClr="000000"/>
                  </a:solidFill>
                  <a:latin typeface="+mn-ea"/>
                </a:rPr>
                <a:t>　</a:t>
              </a:r>
              <a:r>
                <a:rPr lang="ja-JP" altLang="en-US" sz="1400" b="1" dirty="0">
                  <a:solidFill>
                    <a:sysClr val="windowText" lastClr="000000"/>
                  </a:solidFill>
                  <a:latin typeface="+mn-ea"/>
                </a:rPr>
                <a:t>①</a:t>
              </a:r>
              <a:r>
                <a:rPr lang="en-US" altLang="ja-JP" sz="1400" b="1" dirty="0">
                  <a:solidFill>
                    <a:sysClr val="windowText" lastClr="000000"/>
                  </a:solidFill>
                  <a:latin typeface="+mn-ea"/>
                </a:rPr>
                <a:t>CONPAS(※)</a:t>
              </a:r>
              <a:r>
                <a:rPr lang="ja-JP" altLang="en-US" sz="1400" b="1" dirty="0">
                  <a:solidFill>
                    <a:sysClr val="windowText" lastClr="000000"/>
                  </a:solidFill>
                  <a:latin typeface="+mn-ea"/>
                </a:rPr>
                <a:t>の導入</a:t>
              </a:r>
              <a:endParaRPr lang="en-US" altLang="ja-JP" sz="1400" b="1" dirty="0">
                <a:solidFill>
                  <a:sysClr val="windowText" lastClr="000000"/>
                </a:solidFill>
                <a:latin typeface="+mn-ea"/>
              </a:endParaRPr>
            </a:p>
            <a:p>
              <a:pPr fontAlgn="base">
                <a:lnSpc>
                  <a:spcPts val="1400"/>
                </a:lnSpc>
              </a:pPr>
              <a:r>
                <a:rPr lang="ja-JP" altLang="en-US" sz="1300" dirty="0">
                  <a:solidFill>
                    <a:sysClr val="windowText" lastClr="000000"/>
                  </a:solidFill>
                  <a:latin typeface="+mn-ea"/>
                </a:rPr>
                <a:t>　</a:t>
              </a:r>
              <a:r>
                <a:rPr lang="ja-JP" altLang="en-US" sz="1200" dirty="0">
                  <a:solidFill>
                    <a:sysClr val="windowText" lastClr="000000"/>
                  </a:solidFill>
                  <a:latin typeface="+mn-ea"/>
                </a:rPr>
                <a:t>　</a:t>
              </a:r>
              <a:r>
                <a:rPr lang="en-US" altLang="ja-JP" sz="1200" dirty="0">
                  <a:solidFill>
                    <a:sysClr val="windowText" lastClr="000000"/>
                  </a:solidFill>
                  <a:latin typeface="+mn-ea"/>
                </a:rPr>
                <a:t>(</a:t>
              </a:r>
              <a:r>
                <a:rPr lang="ja-JP" altLang="en-US" sz="1200" dirty="0">
                  <a:solidFill>
                    <a:sysClr val="windowText" lastClr="000000"/>
                  </a:solidFill>
                  <a:latin typeface="+mn-ea"/>
                </a:rPr>
                <a:t>ゲート処理時間の短縮等</a:t>
              </a:r>
              <a:r>
                <a:rPr lang="en-US" altLang="ja-JP" sz="1200" dirty="0">
                  <a:solidFill>
                    <a:sysClr val="windowText" lastClr="000000"/>
                  </a:solidFill>
                  <a:latin typeface="+mn-ea"/>
                </a:rPr>
                <a:t>)</a:t>
              </a:r>
            </a:p>
            <a:p>
              <a:pPr marL="182563" indent="-182563" fontAlgn="base">
                <a:lnSpc>
                  <a:spcPts val="1400"/>
                </a:lnSpc>
                <a:spcBef>
                  <a:spcPts val="200"/>
                </a:spcBef>
              </a:pPr>
              <a:r>
                <a:rPr lang="ja-JP" altLang="en-US" sz="1200" dirty="0">
                  <a:solidFill>
                    <a:srgbClr val="FF0000"/>
                  </a:solidFill>
                  <a:latin typeface="+mn-ea"/>
                </a:rPr>
                <a:t>・</a:t>
              </a:r>
              <a:r>
                <a:rPr lang="ja-JP" altLang="en-US" sz="1200" dirty="0" smtClean="0">
                  <a:solidFill>
                    <a:srgbClr val="FF0000"/>
                  </a:solidFill>
                  <a:latin typeface="+mn-ea"/>
                </a:rPr>
                <a:t>令和</a:t>
              </a:r>
              <a:r>
                <a:rPr lang="en-US" altLang="ja-JP" sz="1200" dirty="0" smtClean="0">
                  <a:solidFill>
                    <a:srgbClr val="FF0000"/>
                  </a:solidFill>
                  <a:latin typeface="+mn-ea"/>
                </a:rPr>
                <a:t>4</a:t>
              </a:r>
              <a:r>
                <a:rPr lang="ja-JP" altLang="en-US" sz="1200" dirty="0" smtClean="0">
                  <a:solidFill>
                    <a:srgbClr val="FF0000"/>
                  </a:solidFill>
                  <a:latin typeface="+mn-ea"/>
                </a:rPr>
                <a:t>年</a:t>
              </a:r>
              <a:r>
                <a:rPr lang="en-US" altLang="ja-JP" sz="1200" dirty="0" smtClean="0">
                  <a:solidFill>
                    <a:srgbClr val="FF0000"/>
                  </a:solidFill>
                  <a:latin typeface="+mn-ea"/>
                </a:rPr>
                <a:t>1</a:t>
              </a:r>
              <a:r>
                <a:rPr lang="ja-JP" altLang="en-US" sz="1200" dirty="0" smtClean="0">
                  <a:solidFill>
                    <a:srgbClr val="FF0000"/>
                  </a:solidFill>
                  <a:latin typeface="+mn-ea"/>
                </a:rPr>
                <a:t>月～令和</a:t>
              </a:r>
              <a:r>
                <a:rPr lang="en-US" altLang="ja-JP" sz="1200" dirty="0" smtClean="0">
                  <a:solidFill>
                    <a:srgbClr val="FF0000"/>
                  </a:solidFill>
                  <a:latin typeface="+mn-ea"/>
                </a:rPr>
                <a:t>5</a:t>
              </a:r>
              <a:r>
                <a:rPr lang="ja-JP" altLang="en-US" sz="1200" dirty="0" smtClean="0">
                  <a:solidFill>
                    <a:srgbClr val="FF0000"/>
                  </a:solidFill>
                  <a:latin typeface="+mn-ea"/>
                </a:rPr>
                <a:t>年</a:t>
              </a:r>
              <a:r>
                <a:rPr lang="en-US" altLang="ja-JP" sz="1200" dirty="0" smtClean="0">
                  <a:solidFill>
                    <a:srgbClr val="FF0000"/>
                  </a:solidFill>
                  <a:latin typeface="+mn-ea"/>
                </a:rPr>
                <a:t>8</a:t>
              </a:r>
              <a:r>
                <a:rPr lang="ja-JP" altLang="en-US" sz="1200" dirty="0" smtClean="0">
                  <a:solidFill>
                    <a:srgbClr val="FF0000"/>
                  </a:solidFill>
                  <a:latin typeface="+mn-ea"/>
                </a:rPr>
                <a:t>月に</a:t>
              </a:r>
              <a:r>
                <a:rPr lang="ja-JP" altLang="en-US" sz="1200" dirty="0">
                  <a:solidFill>
                    <a:srgbClr val="FF0000"/>
                  </a:solidFill>
                  <a:latin typeface="+mn-ea"/>
                </a:rPr>
                <a:t>、試験運用</a:t>
              </a:r>
              <a:r>
                <a:rPr lang="ja-JP" altLang="en-US" sz="1200" dirty="0" smtClean="0">
                  <a:solidFill>
                    <a:srgbClr val="FF0000"/>
                  </a:solidFill>
                  <a:latin typeface="+mn-ea"/>
                </a:rPr>
                <a:t>を</a:t>
              </a:r>
              <a:r>
                <a:rPr lang="en-US" altLang="ja-JP" sz="1200" dirty="0">
                  <a:solidFill>
                    <a:srgbClr val="FF0000"/>
                  </a:solidFill>
                  <a:latin typeface="+mn-ea"/>
                </a:rPr>
                <a:t>5</a:t>
              </a:r>
              <a:r>
                <a:rPr lang="ja-JP" altLang="en-US" sz="1200" dirty="0" smtClean="0">
                  <a:solidFill>
                    <a:srgbClr val="FF0000"/>
                  </a:solidFill>
                  <a:latin typeface="+mn-ea"/>
                </a:rPr>
                <a:t>回実施</a:t>
              </a:r>
              <a:endParaRPr lang="en-US" altLang="ja-JP" sz="1200" dirty="0">
                <a:solidFill>
                  <a:srgbClr val="FF0000"/>
                </a:solidFill>
                <a:latin typeface="+mn-ea"/>
              </a:endParaRPr>
            </a:p>
            <a:p>
              <a:pPr fontAlgn="base">
                <a:lnSpc>
                  <a:spcPts val="1400"/>
                </a:lnSpc>
              </a:pPr>
              <a:r>
                <a:rPr lang="ja-JP" altLang="en-US" sz="1200" dirty="0">
                  <a:solidFill>
                    <a:srgbClr val="FF0000"/>
                  </a:solidFill>
                  <a:latin typeface="+mn-ea"/>
                </a:rPr>
                <a:t>・令和</a:t>
              </a:r>
              <a:r>
                <a:rPr lang="en-US" altLang="ja-JP" sz="1200" dirty="0">
                  <a:solidFill>
                    <a:srgbClr val="FF0000"/>
                  </a:solidFill>
                  <a:latin typeface="+mn-ea"/>
                </a:rPr>
                <a:t>5</a:t>
              </a:r>
              <a:r>
                <a:rPr lang="ja-JP" altLang="en-US" sz="1200" dirty="0">
                  <a:solidFill>
                    <a:srgbClr val="FF0000"/>
                  </a:solidFill>
                  <a:latin typeface="+mn-ea"/>
                </a:rPr>
                <a:t>年度中の本格運用をめざす</a:t>
              </a:r>
            </a:p>
          </p:txBody>
        </p:sp>
        <p:sp>
          <p:nvSpPr>
            <p:cNvPr id="10" name="フリーフォーム 9">
              <a:extLst>
                <a:ext uri="{FF2B5EF4-FFF2-40B4-BE49-F238E27FC236}">
                  <a16:creationId xmlns:a16="http://schemas.microsoft.com/office/drawing/2014/main" id="{00000000-0008-0000-0200-000092000000}"/>
                </a:ext>
              </a:extLst>
            </p:cNvPr>
            <p:cNvSpPr/>
            <p:nvPr/>
          </p:nvSpPr>
          <p:spPr>
            <a:xfrm>
              <a:off x="4261640" y="3477788"/>
              <a:ext cx="1489865" cy="1651846"/>
            </a:xfrm>
            <a:custGeom>
              <a:avLst/>
              <a:gdLst>
                <a:gd name="connsiteX0" fmla="*/ 1638300 w 1638300"/>
                <a:gd name="connsiteY0" fmla="*/ 0 h 127000"/>
                <a:gd name="connsiteX1" fmla="*/ 1308100 w 1638300"/>
                <a:gd name="connsiteY1" fmla="*/ 127000 h 127000"/>
                <a:gd name="connsiteX2" fmla="*/ 0 w 1638300"/>
                <a:gd name="connsiteY2" fmla="*/ 38100 h 127000"/>
                <a:gd name="connsiteX0" fmla="*/ 967551 w 967551"/>
                <a:gd name="connsiteY0" fmla="*/ 0 h 954799"/>
                <a:gd name="connsiteX1" fmla="*/ 637351 w 967551"/>
                <a:gd name="connsiteY1" fmla="*/ 127000 h 954799"/>
                <a:gd name="connsiteX2" fmla="*/ 0 w 967551"/>
                <a:gd name="connsiteY2" fmla="*/ 954799 h 954799"/>
                <a:gd name="connsiteX0" fmla="*/ 967551 w 967551"/>
                <a:gd name="connsiteY0" fmla="*/ 0 h 954799"/>
                <a:gd name="connsiteX1" fmla="*/ 637351 w 967551"/>
                <a:gd name="connsiteY1" fmla="*/ 440019 h 954799"/>
                <a:gd name="connsiteX2" fmla="*/ 0 w 967551"/>
                <a:gd name="connsiteY2" fmla="*/ 954799 h 954799"/>
                <a:gd name="connsiteX0" fmla="*/ 1079342 w 1079342"/>
                <a:gd name="connsiteY0" fmla="*/ 0 h 887723"/>
                <a:gd name="connsiteX1" fmla="*/ 749142 w 1079342"/>
                <a:gd name="connsiteY1" fmla="*/ 440019 h 887723"/>
                <a:gd name="connsiteX2" fmla="*/ 0 w 1079342"/>
                <a:gd name="connsiteY2" fmla="*/ 887723 h 887723"/>
                <a:gd name="connsiteX0" fmla="*/ 958607 w 958607"/>
                <a:gd name="connsiteY0" fmla="*/ 0 h 1156025"/>
                <a:gd name="connsiteX1" fmla="*/ 749142 w 958607"/>
                <a:gd name="connsiteY1" fmla="*/ 708321 h 1156025"/>
                <a:gd name="connsiteX2" fmla="*/ 0 w 958607"/>
                <a:gd name="connsiteY2" fmla="*/ 1156025 h 1156025"/>
                <a:gd name="connsiteX0" fmla="*/ 958607 w 1101439"/>
                <a:gd name="connsiteY0" fmla="*/ 0 h 1156025"/>
                <a:gd name="connsiteX1" fmla="*/ 1095765 w 1101439"/>
                <a:gd name="connsiteY1" fmla="*/ 196391 h 1156025"/>
                <a:gd name="connsiteX2" fmla="*/ 749142 w 1101439"/>
                <a:gd name="connsiteY2" fmla="*/ 708321 h 1156025"/>
                <a:gd name="connsiteX3" fmla="*/ 0 w 1101439"/>
                <a:gd name="connsiteY3" fmla="*/ 1156025 h 1156025"/>
                <a:gd name="connsiteX0" fmla="*/ 958607 w 1101439"/>
                <a:gd name="connsiteY0" fmla="*/ 0 h 1236516"/>
                <a:gd name="connsiteX1" fmla="*/ 1095765 w 1101439"/>
                <a:gd name="connsiteY1" fmla="*/ 276882 h 1236516"/>
                <a:gd name="connsiteX2" fmla="*/ 749142 w 1101439"/>
                <a:gd name="connsiteY2" fmla="*/ 788812 h 1236516"/>
                <a:gd name="connsiteX3" fmla="*/ 0 w 1101439"/>
                <a:gd name="connsiteY3" fmla="*/ 1236516 h 1236516"/>
                <a:gd name="connsiteX0" fmla="*/ 958607 w 1095765"/>
                <a:gd name="connsiteY0" fmla="*/ 0 h 1236516"/>
                <a:gd name="connsiteX1" fmla="*/ 1095765 w 1095765"/>
                <a:gd name="connsiteY1" fmla="*/ 276882 h 1236516"/>
                <a:gd name="connsiteX2" fmla="*/ 749142 w 1095765"/>
                <a:gd name="connsiteY2" fmla="*/ 788812 h 1236516"/>
                <a:gd name="connsiteX3" fmla="*/ 0 w 1095765"/>
                <a:gd name="connsiteY3" fmla="*/ 1236516 h 1236516"/>
                <a:gd name="connsiteX0" fmla="*/ 835636 w 972794"/>
                <a:gd name="connsiteY0" fmla="*/ 0 h 1543946"/>
                <a:gd name="connsiteX1" fmla="*/ 972794 w 972794"/>
                <a:gd name="connsiteY1" fmla="*/ 276882 h 1543946"/>
                <a:gd name="connsiteX2" fmla="*/ 626171 w 972794"/>
                <a:gd name="connsiteY2" fmla="*/ 788812 h 1543946"/>
                <a:gd name="connsiteX3" fmla="*/ 0 w 972794"/>
                <a:gd name="connsiteY3" fmla="*/ 1543946 h 1543946"/>
                <a:gd name="connsiteX0" fmla="*/ 835636 w 972794"/>
                <a:gd name="connsiteY0" fmla="*/ 0 h 1543946"/>
                <a:gd name="connsiteX1" fmla="*/ 972794 w 972794"/>
                <a:gd name="connsiteY1" fmla="*/ 276882 h 1543946"/>
                <a:gd name="connsiteX2" fmla="*/ 626171 w 972794"/>
                <a:gd name="connsiteY2" fmla="*/ 788812 h 1543946"/>
                <a:gd name="connsiteX3" fmla="*/ 0 w 972794"/>
                <a:gd name="connsiteY3" fmla="*/ 1543946 h 1543946"/>
                <a:gd name="connsiteX0" fmla="*/ 972794 w 972794"/>
                <a:gd name="connsiteY0" fmla="*/ 1 h 1267065"/>
                <a:gd name="connsiteX1" fmla="*/ 626171 w 972794"/>
                <a:gd name="connsiteY1" fmla="*/ 511931 h 1267065"/>
                <a:gd name="connsiteX2" fmla="*/ 0 w 972794"/>
                <a:gd name="connsiteY2" fmla="*/ 1267065 h 1267065"/>
                <a:gd name="connsiteX0" fmla="*/ 972794 w 972794"/>
                <a:gd name="connsiteY0" fmla="*/ -1 h 1267063"/>
                <a:gd name="connsiteX1" fmla="*/ 374640 w 972794"/>
                <a:gd name="connsiteY1" fmla="*/ 808180 h 1267063"/>
                <a:gd name="connsiteX2" fmla="*/ 0 w 972794"/>
                <a:gd name="connsiteY2" fmla="*/ 1267063 h 1267063"/>
                <a:gd name="connsiteX0" fmla="*/ 726853 w 726853"/>
                <a:gd name="connsiteY0" fmla="*/ 0 h 853432"/>
                <a:gd name="connsiteX1" fmla="*/ 374640 w 726853"/>
                <a:gd name="connsiteY1" fmla="*/ 394549 h 853432"/>
                <a:gd name="connsiteX2" fmla="*/ 0 w 726853"/>
                <a:gd name="connsiteY2" fmla="*/ 853432 h 853432"/>
                <a:gd name="connsiteX0" fmla="*/ 760390 w 760390"/>
                <a:gd name="connsiteY0" fmla="*/ 0 h 1037890"/>
                <a:gd name="connsiteX1" fmla="*/ 374640 w 760390"/>
                <a:gd name="connsiteY1" fmla="*/ 579007 h 1037890"/>
                <a:gd name="connsiteX2" fmla="*/ 0 w 760390"/>
                <a:gd name="connsiteY2" fmla="*/ 1037890 h 1037890"/>
                <a:gd name="connsiteX0" fmla="*/ 760390 w 760390"/>
                <a:gd name="connsiteY0" fmla="*/ 0 h 1037890"/>
                <a:gd name="connsiteX1" fmla="*/ 634096 w 760390"/>
                <a:gd name="connsiteY1" fmla="*/ 342226 h 1037890"/>
                <a:gd name="connsiteX2" fmla="*/ 374640 w 760390"/>
                <a:gd name="connsiteY2" fmla="*/ 579007 h 1037890"/>
                <a:gd name="connsiteX3" fmla="*/ 0 w 760390"/>
                <a:gd name="connsiteY3" fmla="*/ 1037890 h 1037890"/>
                <a:gd name="connsiteX0" fmla="*/ 760390 w 760390"/>
                <a:gd name="connsiteY0" fmla="*/ 0 h 1037890"/>
                <a:gd name="connsiteX1" fmla="*/ 634096 w 760390"/>
                <a:gd name="connsiteY1" fmla="*/ 342226 h 1037890"/>
                <a:gd name="connsiteX2" fmla="*/ 374640 w 760390"/>
                <a:gd name="connsiteY2" fmla="*/ 579007 h 1037890"/>
                <a:gd name="connsiteX3" fmla="*/ 0 w 760390"/>
                <a:gd name="connsiteY3" fmla="*/ 1037890 h 1037890"/>
                <a:gd name="connsiteX0" fmla="*/ 760390 w 760390"/>
                <a:gd name="connsiteY0" fmla="*/ 0 h 1037890"/>
                <a:gd name="connsiteX1" fmla="*/ 634096 w 760390"/>
                <a:gd name="connsiteY1" fmla="*/ 342226 h 1037890"/>
                <a:gd name="connsiteX2" fmla="*/ 0 w 760390"/>
                <a:gd name="connsiteY2" fmla="*/ 1037890 h 1037890"/>
                <a:gd name="connsiteX0" fmla="*/ 676547 w 676547"/>
                <a:gd name="connsiteY0" fmla="*/ 0 h 1244706"/>
                <a:gd name="connsiteX1" fmla="*/ 550253 w 676547"/>
                <a:gd name="connsiteY1" fmla="*/ 342226 h 1244706"/>
                <a:gd name="connsiteX2" fmla="*/ 0 w 676547"/>
                <a:gd name="connsiteY2" fmla="*/ 1244706 h 1244706"/>
                <a:gd name="connsiteX0" fmla="*/ 676547 w 676547"/>
                <a:gd name="connsiteY0" fmla="*/ 0 h 1244706"/>
                <a:gd name="connsiteX1" fmla="*/ 550253 w 676547"/>
                <a:gd name="connsiteY1" fmla="*/ 342226 h 1244706"/>
                <a:gd name="connsiteX2" fmla="*/ 153392 w 676547"/>
                <a:gd name="connsiteY2" fmla="*/ 856472 h 1244706"/>
                <a:gd name="connsiteX3" fmla="*/ 0 w 676547"/>
                <a:gd name="connsiteY3" fmla="*/ 1244706 h 1244706"/>
                <a:gd name="connsiteX0" fmla="*/ 523155 w 523155"/>
                <a:gd name="connsiteY0" fmla="*/ 0 h 1188810"/>
                <a:gd name="connsiteX1" fmla="*/ 396861 w 523155"/>
                <a:gd name="connsiteY1" fmla="*/ 342226 h 1188810"/>
                <a:gd name="connsiteX2" fmla="*/ 0 w 523155"/>
                <a:gd name="connsiteY2" fmla="*/ 856472 h 1188810"/>
                <a:gd name="connsiteX3" fmla="*/ 288184 w 523155"/>
                <a:gd name="connsiteY3" fmla="*/ 1188810 h 1188810"/>
                <a:gd name="connsiteX0" fmla="*/ 523155 w 523155"/>
                <a:gd name="connsiteY0" fmla="*/ 1108529 h 1965001"/>
                <a:gd name="connsiteX1" fmla="*/ 396861 w 523155"/>
                <a:gd name="connsiteY1" fmla="*/ 1450755 h 1965001"/>
                <a:gd name="connsiteX2" fmla="*/ 0 w 523155"/>
                <a:gd name="connsiteY2" fmla="*/ 1965001 h 1965001"/>
                <a:gd name="connsiteX3" fmla="*/ 154034 w 523155"/>
                <a:gd name="connsiteY3" fmla="*/ 0 h 1965001"/>
                <a:gd name="connsiteX0" fmla="*/ 573461 w 573461"/>
                <a:gd name="connsiteY0" fmla="*/ 1254270 h 1602742"/>
                <a:gd name="connsiteX1" fmla="*/ 447167 w 573461"/>
                <a:gd name="connsiteY1" fmla="*/ 1596496 h 1602742"/>
                <a:gd name="connsiteX2" fmla="*/ 0 w 573461"/>
                <a:gd name="connsiteY2" fmla="*/ 6247 h 1602742"/>
                <a:gd name="connsiteX3" fmla="*/ 204340 w 573461"/>
                <a:gd name="connsiteY3" fmla="*/ 145741 h 1602742"/>
                <a:gd name="connsiteX0" fmla="*/ 833509 w 833509"/>
                <a:gd name="connsiteY0" fmla="*/ 1248024 h 1590249"/>
                <a:gd name="connsiteX1" fmla="*/ 707215 w 833509"/>
                <a:gd name="connsiteY1" fmla="*/ 1590250 h 1590249"/>
                <a:gd name="connsiteX2" fmla="*/ 10718 w 833509"/>
                <a:gd name="connsiteY2" fmla="*/ 494337 h 1590249"/>
                <a:gd name="connsiteX3" fmla="*/ 260048 w 833509"/>
                <a:gd name="connsiteY3" fmla="*/ 1 h 1590249"/>
                <a:gd name="connsiteX4" fmla="*/ 464388 w 833509"/>
                <a:gd name="connsiteY4" fmla="*/ 139495 h 1590249"/>
                <a:gd name="connsiteX0" fmla="*/ 833509 w 833509"/>
                <a:gd name="connsiteY0" fmla="*/ 1248022 h 1590249"/>
                <a:gd name="connsiteX1" fmla="*/ 707215 w 833509"/>
                <a:gd name="connsiteY1" fmla="*/ 1590248 h 1590249"/>
                <a:gd name="connsiteX2" fmla="*/ 10718 w 833509"/>
                <a:gd name="connsiteY2" fmla="*/ 494335 h 1590249"/>
                <a:gd name="connsiteX3" fmla="*/ 260048 w 833509"/>
                <a:gd name="connsiteY3" fmla="*/ -1 h 1590249"/>
                <a:gd name="connsiteX4" fmla="*/ 598538 w 833509"/>
                <a:gd name="connsiteY4" fmla="*/ 323950 h 1590249"/>
                <a:gd name="connsiteX0" fmla="*/ 822791 w 822791"/>
                <a:gd name="connsiteY0" fmla="*/ 1248024 h 1590249"/>
                <a:gd name="connsiteX1" fmla="*/ 696497 w 822791"/>
                <a:gd name="connsiteY1" fmla="*/ 1590250 h 1590249"/>
                <a:gd name="connsiteX2" fmla="*/ 0 w 822791"/>
                <a:gd name="connsiteY2" fmla="*/ 494337 h 1590249"/>
                <a:gd name="connsiteX3" fmla="*/ 249330 w 822791"/>
                <a:gd name="connsiteY3" fmla="*/ 1 h 1590249"/>
                <a:gd name="connsiteX4" fmla="*/ 587820 w 822791"/>
                <a:gd name="connsiteY4" fmla="*/ 323952 h 1590249"/>
                <a:gd name="connsiteX0" fmla="*/ 873097 w 873097"/>
                <a:gd name="connsiteY0" fmla="*/ 1248022 h 1590249"/>
                <a:gd name="connsiteX1" fmla="*/ 746803 w 873097"/>
                <a:gd name="connsiteY1" fmla="*/ 1590248 h 1590249"/>
                <a:gd name="connsiteX2" fmla="*/ 0 w 873097"/>
                <a:gd name="connsiteY2" fmla="*/ 469182 h 1590249"/>
                <a:gd name="connsiteX3" fmla="*/ 299636 w 873097"/>
                <a:gd name="connsiteY3" fmla="*/ -1 h 1590249"/>
                <a:gd name="connsiteX4" fmla="*/ 638126 w 873097"/>
                <a:gd name="connsiteY4" fmla="*/ 323950 h 1590249"/>
                <a:gd name="connsiteX0" fmla="*/ 873097 w 873097"/>
                <a:gd name="connsiteY0" fmla="*/ 1248024 h 1248025"/>
                <a:gd name="connsiteX1" fmla="*/ 679728 w 873097"/>
                <a:gd name="connsiteY1" fmla="*/ 1070414 h 1248025"/>
                <a:gd name="connsiteX2" fmla="*/ 0 w 873097"/>
                <a:gd name="connsiteY2" fmla="*/ 469184 h 1248025"/>
                <a:gd name="connsiteX3" fmla="*/ 299636 w 873097"/>
                <a:gd name="connsiteY3" fmla="*/ 1 h 1248025"/>
                <a:gd name="connsiteX4" fmla="*/ 638126 w 873097"/>
                <a:gd name="connsiteY4" fmla="*/ 323952 h 1248025"/>
                <a:gd name="connsiteX0" fmla="*/ 873097 w 873097"/>
                <a:gd name="connsiteY0" fmla="*/ 1248022 h 1248021"/>
                <a:gd name="connsiteX1" fmla="*/ 679728 w 873097"/>
                <a:gd name="connsiteY1" fmla="*/ 1070412 h 1248021"/>
                <a:gd name="connsiteX2" fmla="*/ 0 w 873097"/>
                <a:gd name="connsiteY2" fmla="*/ 469182 h 1248021"/>
                <a:gd name="connsiteX3" fmla="*/ 299636 w 873097"/>
                <a:gd name="connsiteY3" fmla="*/ -1 h 1248021"/>
                <a:gd name="connsiteX4" fmla="*/ 638126 w 873097"/>
                <a:gd name="connsiteY4" fmla="*/ 323950 h 1248021"/>
                <a:gd name="connsiteX0" fmla="*/ 873097 w 873097"/>
                <a:gd name="connsiteY0" fmla="*/ 1197717 h 1197718"/>
                <a:gd name="connsiteX1" fmla="*/ 679728 w 873097"/>
                <a:gd name="connsiteY1" fmla="*/ 1020107 h 1197718"/>
                <a:gd name="connsiteX2" fmla="*/ 0 w 873097"/>
                <a:gd name="connsiteY2" fmla="*/ 418877 h 1197718"/>
                <a:gd name="connsiteX3" fmla="*/ 383479 w 873097"/>
                <a:gd name="connsiteY3" fmla="*/ 0 h 1197718"/>
                <a:gd name="connsiteX4" fmla="*/ 638126 w 873097"/>
                <a:gd name="connsiteY4" fmla="*/ 273645 h 1197718"/>
                <a:gd name="connsiteX0" fmla="*/ 679728 w 679728"/>
                <a:gd name="connsiteY0" fmla="*/ 1020107 h 1020106"/>
                <a:gd name="connsiteX1" fmla="*/ 0 w 679728"/>
                <a:gd name="connsiteY1" fmla="*/ 418877 h 1020106"/>
                <a:gd name="connsiteX2" fmla="*/ 383479 w 679728"/>
                <a:gd name="connsiteY2" fmla="*/ 0 h 1020106"/>
                <a:gd name="connsiteX3" fmla="*/ 638126 w 679728"/>
                <a:gd name="connsiteY3" fmla="*/ 273645 h 1020106"/>
                <a:gd name="connsiteX0" fmla="*/ 612657 w 638126"/>
                <a:gd name="connsiteY0" fmla="*/ 0 h 1813351"/>
                <a:gd name="connsiteX1" fmla="*/ 0 w 638126"/>
                <a:gd name="connsiteY1" fmla="*/ 1813350 h 1813351"/>
                <a:gd name="connsiteX2" fmla="*/ 383479 w 638126"/>
                <a:gd name="connsiteY2" fmla="*/ 1394473 h 1813351"/>
                <a:gd name="connsiteX3" fmla="*/ 638126 w 638126"/>
                <a:gd name="connsiteY3" fmla="*/ 1668118 h 1813351"/>
                <a:gd name="connsiteX0" fmla="*/ 229178 w 1941652"/>
                <a:gd name="connsiteY0" fmla="*/ 0 h 1668119"/>
                <a:gd name="connsiteX1" fmla="*/ 1941652 w 1941652"/>
                <a:gd name="connsiteY1" fmla="*/ 270700 h 1668119"/>
                <a:gd name="connsiteX2" fmla="*/ 0 w 1941652"/>
                <a:gd name="connsiteY2" fmla="*/ 1394473 h 1668119"/>
                <a:gd name="connsiteX3" fmla="*/ 254647 w 1941652"/>
                <a:gd name="connsiteY3" fmla="*/ 1668118 h 1668119"/>
                <a:gd name="connsiteX0" fmla="*/ 1 w 1712475"/>
                <a:gd name="connsiteY0" fmla="*/ 0 h 1668117"/>
                <a:gd name="connsiteX1" fmla="*/ 1712475 w 1712475"/>
                <a:gd name="connsiteY1" fmla="*/ 270700 h 1668117"/>
                <a:gd name="connsiteX2" fmla="*/ 25470 w 1712475"/>
                <a:gd name="connsiteY2" fmla="*/ 1668118 h 1668117"/>
                <a:gd name="connsiteX0" fmla="*/ -1 w 2384135"/>
                <a:gd name="connsiteY0" fmla="*/ 0 h 416114"/>
                <a:gd name="connsiteX1" fmla="*/ 1712473 w 2384135"/>
                <a:gd name="connsiteY1" fmla="*/ 270700 h 416114"/>
                <a:gd name="connsiteX2" fmla="*/ 2384135 w 2384135"/>
                <a:gd name="connsiteY2" fmla="*/ 416114 h 416114"/>
                <a:gd name="connsiteX0" fmla="*/ 0 w 2305887"/>
                <a:gd name="connsiteY0" fmla="*/ 0 h 449650"/>
                <a:gd name="connsiteX1" fmla="*/ 1634225 w 2305887"/>
                <a:gd name="connsiteY1" fmla="*/ 304236 h 449650"/>
                <a:gd name="connsiteX2" fmla="*/ 2305887 w 2305887"/>
                <a:gd name="connsiteY2" fmla="*/ 449650 h 449650"/>
                <a:gd name="connsiteX0" fmla="*/ 0 w 1322177"/>
                <a:gd name="connsiteY0" fmla="*/ 8765 h 145414"/>
                <a:gd name="connsiteX1" fmla="*/ 650515 w 1322177"/>
                <a:gd name="connsiteY1" fmla="*/ 0 h 145414"/>
                <a:gd name="connsiteX2" fmla="*/ 1322177 w 1322177"/>
                <a:gd name="connsiteY2" fmla="*/ 145414 h 145414"/>
                <a:gd name="connsiteX0" fmla="*/ 0 w 1400427"/>
                <a:gd name="connsiteY0" fmla="*/ 0 h 214899"/>
                <a:gd name="connsiteX1" fmla="*/ 728765 w 1400427"/>
                <a:gd name="connsiteY1" fmla="*/ 69485 h 214899"/>
                <a:gd name="connsiteX2" fmla="*/ 1400427 w 1400427"/>
                <a:gd name="connsiteY2" fmla="*/ 214899 h 214899"/>
                <a:gd name="connsiteX0" fmla="*/ 0 w 3423739"/>
                <a:gd name="connsiteY0" fmla="*/ 0 h 907974"/>
                <a:gd name="connsiteX1" fmla="*/ 728765 w 3423739"/>
                <a:gd name="connsiteY1" fmla="*/ 69485 h 907974"/>
                <a:gd name="connsiteX2" fmla="*/ 3423739 w 3423739"/>
                <a:gd name="connsiteY2" fmla="*/ 907974 h 907974"/>
                <a:gd name="connsiteX0" fmla="*/ 0 w 3423739"/>
                <a:gd name="connsiteY0" fmla="*/ 0 h 929940"/>
                <a:gd name="connsiteX1" fmla="*/ 728765 w 3423739"/>
                <a:gd name="connsiteY1" fmla="*/ 69485 h 929940"/>
                <a:gd name="connsiteX2" fmla="*/ 2372803 w 3423739"/>
                <a:gd name="connsiteY2" fmla="*/ 929940 h 929940"/>
                <a:gd name="connsiteX3" fmla="*/ 3423739 w 3423739"/>
                <a:gd name="connsiteY3" fmla="*/ 907974 h 929940"/>
                <a:gd name="connsiteX0" fmla="*/ 0 w 3611940"/>
                <a:gd name="connsiteY0" fmla="*/ 112674 h 862801"/>
                <a:gd name="connsiteX1" fmla="*/ 916966 w 3611940"/>
                <a:gd name="connsiteY1" fmla="*/ 2346 h 862801"/>
                <a:gd name="connsiteX2" fmla="*/ 2561004 w 3611940"/>
                <a:gd name="connsiteY2" fmla="*/ 862801 h 862801"/>
                <a:gd name="connsiteX3" fmla="*/ 3611940 w 3611940"/>
                <a:gd name="connsiteY3" fmla="*/ 840835 h 862801"/>
                <a:gd name="connsiteX0" fmla="*/ 0 w 3611940"/>
                <a:gd name="connsiteY0" fmla="*/ 206127 h 956254"/>
                <a:gd name="connsiteX1" fmla="*/ 916966 w 3611940"/>
                <a:gd name="connsiteY1" fmla="*/ 95799 h 956254"/>
                <a:gd name="connsiteX2" fmla="*/ 2561004 w 3611940"/>
                <a:gd name="connsiteY2" fmla="*/ 956254 h 956254"/>
                <a:gd name="connsiteX3" fmla="*/ 3611940 w 3611940"/>
                <a:gd name="connsiteY3" fmla="*/ 934288 h 956254"/>
                <a:gd name="connsiteX0" fmla="*/ 0 w 3611940"/>
                <a:gd name="connsiteY0" fmla="*/ 0 h 750127"/>
                <a:gd name="connsiteX1" fmla="*/ 2561004 w 3611940"/>
                <a:gd name="connsiteY1" fmla="*/ 750127 h 750127"/>
                <a:gd name="connsiteX2" fmla="*/ 3611940 w 3611940"/>
                <a:gd name="connsiteY2" fmla="*/ 728161 h 750127"/>
                <a:gd name="connsiteX0" fmla="*/ 0 w 3611940"/>
                <a:gd name="connsiteY0" fmla="*/ 78683 h 828810"/>
                <a:gd name="connsiteX1" fmla="*/ 2561004 w 3611940"/>
                <a:gd name="connsiteY1" fmla="*/ 828810 h 828810"/>
                <a:gd name="connsiteX2" fmla="*/ 3611940 w 3611940"/>
                <a:gd name="connsiteY2" fmla="*/ 806844 h 828810"/>
                <a:gd name="connsiteX0" fmla="*/ 0 w 3611940"/>
                <a:gd name="connsiteY0" fmla="*/ 71684 h 821846"/>
                <a:gd name="connsiteX1" fmla="*/ 2561004 w 3611940"/>
                <a:gd name="connsiteY1" fmla="*/ 821811 h 821846"/>
                <a:gd name="connsiteX2" fmla="*/ 3611940 w 3611940"/>
                <a:gd name="connsiteY2" fmla="*/ 799845 h 821846"/>
                <a:gd name="connsiteX0" fmla="*/ 0 w 3611940"/>
                <a:gd name="connsiteY0" fmla="*/ 71684 h 821846"/>
                <a:gd name="connsiteX1" fmla="*/ 2561004 w 3611940"/>
                <a:gd name="connsiteY1" fmla="*/ 821811 h 821846"/>
                <a:gd name="connsiteX2" fmla="*/ 3611940 w 3611940"/>
                <a:gd name="connsiteY2" fmla="*/ 799845 h 821846"/>
                <a:gd name="connsiteX0" fmla="*/ 0 w 3268750"/>
                <a:gd name="connsiteY0" fmla="*/ 78131 h 866957"/>
                <a:gd name="connsiteX1" fmla="*/ 2561004 w 3268750"/>
                <a:gd name="connsiteY1" fmla="*/ 828258 h 866957"/>
                <a:gd name="connsiteX2" fmla="*/ 3268750 w 3268750"/>
                <a:gd name="connsiteY2" fmla="*/ 750100 h 866957"/>
                <a:gd name="connsiteX0" fmla="*/ 0 w 3268750"/>
                <a:gd name="connsiteY0" fmla="*/ 76204 h 851044"/>
                <a:gd name="connsiteX1" fmla="*/ 2561004 w 3268750"/>
                <a:gd name="connsiteY1" fmla="*/ 826331 h 851044"/>
                <a:gd name="connsiteX2" fmla="*/ 3268750 w 3268750"/>
                <a:gd name="connsiteY2" fmla="*/ 748173 h 851044"/>
                <a:gd name="connsiteX0" fmla="*/ 0 w 3268750"/>
                <a:gd name="connsiteY0" fmla="*/ 78249 h 824660"/>
                <a:gd name="connsiteX1" fmla="*/ 2472440 w 3268750"/>
                <a:gd name="connsiteY1" fmla="*/ 794662 h 824660"/>
                <a:gd name="connsiteX2" fmla="*/ 3268750 w 3268750"/>
                <a:gd name="connsiteY2" fmla="*/ 750218 h 824660"/>
                <a:gd name="connsiteX0" fmla="*/ 0 w 2820693"/>
                <a:gd name="connsiteY0" fmla="*/ 78249 h 1692857"/>
                <a:gd name="connsiteX1" fmla="*/ 2472440 w 2820693"/>
                <a:gd name="connsiteY1" fmla="*/ 794662 h 1692857"/>
                <a:gd name="connsiteX2" fmla="*/ 2820693 w 2820693"/>
                <a:gd name="connsiteY2" fmla="*/ 1692269 h 1692857"/>
                <a:gd name="connsiteX0" fmla="*/ 0 w 2820693"/>
                <a:gd name="connsiteY0" fmla="*/ 0 h 1614019"/>
                <a:gd name="connsiteX1" fmla="*/ 2820693 w 2820693"/>
                <a:gd name="connsiteY1" fmla="*/ 1614020 h 1614019"/>
                <a:gd name="connsiteX0" fmla="*/ 0 w 2559326"/>
                <a:gd name="connsiteY0" fmla="*/ 0 h 1513802"/>
                <a:gd name="connsiteX1" fmla="*/ 2559326 w 2559326"/>
                <a:gd name="connsiteY1" fmla="*/ 1513802 h 1513802"/>
                <a:gd name="connsiteX0" fmla="*/ 0 w 2559326"/>
                <a:gd name="connsiteY0" fmla="*/ 179264 h 1693066"/>
                <a:gd name="connsiteX1" fmla="*/ 2559326 w 2559326"/>
                <a:gd name="connsiteY1" fmla="*/ 1693066 h 1693066"/>
                <a:gd name="connsiteX0" fmla="*/ 0 w 2559326"/>
                <a:gd name="connsiteY0" fmla="*/ 275626 h 1789428"/>
                <a:gd name="connsiteX1" fmla="*/ 2559326 w 2559326"/>
                <a:gd name="connsiteY1" fmla="*/ 1789428 h 1789428"/>
                <a:gd name="connsiteX0" fmla="*/ 0 w 1905910"/>
                <a:gd name="connsiteY0" fmla="*/ 400035 h 1352616"/>
                <a:gd name="connsiteX1" fmla="*/ 1905910 w 1905910"/>
                <a:gd name="connsiteY1" fmla="*/ 1352616 h 1352616"/>
                <a:gd name="connsiteX0" fmla="*/ 0 w 1905910"/>
                <a:gd name="connsiteY0" fmla="*/ 279573 h 1232154"/>
                <a:gd name="connsiteX1" fmla="*/ 1905910 w 1905910"/>
                <a:gd name="connsiteY1" fmla="*/ 1232154 h 1232154"/>
                <a:gd name="connsiteX0" fmla="*/ 0 w 1905910"/>
                <a:gd name="connsiteY0" fmla="*/ 228067 h 1180648"/>
                <a:gd name="connsiteX1" fmla="*/ 1905910 w 1905910"/>
                <a:gd name="connsiteY1" fmla="*/ 1180648 h 1180648"/>
                <a:gd name="connsiteX0" fmla="*/ 0 w 1607205"/>
                <a:gd name="connsiteY0" fmla="*/ 186595 h 1439831"/>
                <a:gd name="connsiteX1" fmla="*/ 1607205 w 1607205"/>
                <a:gd name="connsiteY1" fmla="*/ 1439831 h 1439831"/>
                <a:gd name="connsiteX0" fmla="*/ 0 w 1159148"/>
                <a:gd name="connsiteY0" fmla="*/ 135590 h 1990134"/>
                <a:gd name="connsiteX1" fmla="*/ 1159148 w 1159148"/>
                <a:gd name="connsiteY1" fmla="*/ 1990135 h 1990134"/>
                <a:gd name="connsiteX0" fmla="*/ 0 w 1159148"/>
                <a:gd name="connsiteY0" fmla="*/ 84507 h 1999580"/>
                <a:gd name="connsiteX1" fmla="*/ 1159148 w 1159148"/>
                <a:gd name="connsiteY1" fmla="*/ 1939052 h 1999580"/>
                <a:gd name="connsiteX0" fmla="*/ 183103 w 1342251"/>
                <a:gd name="connsiteY0" fmla="*/ 0 h 1999626"/>
                <a:gd name="connsiteX1" fmla="*/ 1342251 w 1342251"/>
                <a:gd name="connsiteY1" fmla="*/ 1854545 h 1999626"/>
                <a:gd name="connsiteX0" fmla="*/ 173654 w 1391184"/>
                <a:gd name="connsiteY0" fmla="*/ 0 h 1947632"/>
                <a:gd name="connsiteX1" fmla="*/ 1391184 w 1391184"/>
                <a:gd name="connsiteY1" fmla="*/ 1796847 h 1947632"/>
                <a:gd name="connsiteX0" fmla="*/ 173654 w 1391184"/>
                <a:gd name="connsiteY0" fmla="*/ 0 h 1971217"/>
                <a:gd name="connsiteX1" fmla="*/ 1391184 w 1391184"/>
                <a:gd name="connsiteY1" fmla="*/ 1823074 h 1971217"/>
                <a:gd name="connsiteX0" fmla="*/ 219905 w 1191036"/>
                <a:gd name="connsiteY0" fmla="*/ 0 h 2022710"/>
                <a:gd name="connsiteX1" fmla="*/ 1191036 w 1191036"/>
                <a:gd name="connsiteY1" fmla="*/ 1880026 h 2022710"/>
                <a:gd name="connsiteX0" fmla="*/ 165051 w 1440557"/>
                <a:gd name="connsiteY0" fmla="*/ 0 h 2091909"/>
                <a:gd name="connsiteX1" fmla="*/ 1440558 w 1440557"/>
                <a:gd name="connsiteY1" fmla="*/ 1955961 h 2091909"/>
              </a:gdLst>
              <a:ahLst/>
              <a:cxnLst>
                <a:cxn ang="0">
                  <a:pos x="connsiteX0" y="connsiteY0"/>
                </a:cxn>
                <a:cxn ang="0">
                  <a:pos x="connsiteX1" y="connsiteY1"/>
                </a:cxn>
              </a:cxnLst>
              <a:rect l="l" t="t" r="r" b="b"/>
              <a:pathLst>
                <a:path w="1440557" h="2091909">
                  <a:moveTo>
                    <a:pt x="165051" y="0"/>
                  </a:moveTo>
                  <a:cubicBezTo>
                    <a:pt x="-307341" y="1446650"/>
                    <a:pt x="270076" y="2473586"/>
                    <a:pt x="1440558" y="1955961"/>
                  </a:cubicBezTo>
                </a:path>
              </a:pathLst>
            </a:custGeom>
            <a:noFill/>
            <a:ln w="76200">
              <a:solidFill>
                <a:srgbClr val="FF0000"/>
              </a:solidFill>
              <a:headEnd type="none"/>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sz="1556"/>
            </a:p>
          </p:txBody>
        </p:sp>
        <p:sp>
          <p:nvSpPr>
            <p:cNvPr id="11" name="二等辺三角形 10"/>
            <p:cNvSpPr/>
            <p:nvPr/>
          </p:nvSpPr>
          <p:spPr bwMode="auto">
            <a:xfrm rot="5170115">
              <a:off x="3706888" y="1951987"/>
              <a:ext cx="179010" cy="1420338"/>
            </a:xfrm>
            <a:prstGeom prst="triangle">
              <a:avLst>
                <a:gd name="adj" fmla="val 80119"/>
              </a:avLst>
            </a:prstGeom>
            <a:solidFill>
              <a:schemeClr val="bg1"/>
            </a:solidFill>
            <a:ln w="19050" algn="ctr">
              <a:solidFill>
                <a:schemeClr val="tx1"/>
              </a:solidFill>
              <a:round/>
              <a:headEnd/>
              <a:tailEnd/>
            </a:ln>
          </p:spPr>
          <p:txBody>
            <a:bodyPr wrap="none" rtlCol="0" anchor="ctr"/>
            <a:lstStyle/>
            <a:p>
              <a:pPr algn="l"/>
              <a:endParaRPr kumimoji="1" lang="ja-JP" altLang="en-US" sz="1662"/>
            </a:p>
          </p:txBody>
        </p:sp>
        <p:sp>
          <p:nvSpPr>
            <p:cNvPr id="12" name="四角形吹き出し 11">
              <a:extLst>
                <a:ext uri="{FF2B5EF4-FFF2-40B4-BE49-F238E27FC236}">
                  <a16:creationId xmlns:a16="http://schemas.microsoft.com/office/drawing/2014/main" id="{00000000-0008-0000-0200-00007E000000}"/>
                </a:ext>
              </a:extLst>
            </p:cNvPr>
            <p:cNvSpPr/>
            <p:nvPr/>
          </p:nvSpPr>
          <p:spPr>
            <a:xfrm>
              <a:off x="-307832" y="3510277"/>
              <a:ext cx="3296343" cy="1499659"/>
            </a:xfrm>
            <a:prstGeom prst="wedgeRectCallout">
              <a:avLst>
                <a:gd name="adj1" fmla="val 81723"/>
                <a:gd name="adj2" fmla="val -60453"/>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64653" tIns="64653" rIns="64653" bIns="32327"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lnSpc>
                  <a:spcPts val="1556"/>
                </a:lnSpc>
              </a:pPr>
              <a:endParaRPr lang="ja-JP" altLang="en-US" sz="1556">
                <a:solidFill>
                  <a:sysClr val="windowText" lastClr="000000"/>
                </a:solidFill>
                <a:latin typeface="Meiryo UI" panose="020B0604030504040204" pitchFamily="50" charset="-128"/>
                <a:ea typeface="Meiryo UI" panose="020B0604030504040204" pitchFamily="50" charset="-128"/>
              </a:endParaRPr>
            </a:p>
          </p:txBody>
        </p:sp>
        <p:sp>
          <p:nvSpPr>
            <p:cNvPr id="13" name="四角形吹き出し 12">
              <a:extLst>
                <a:ext uri="{FF2B5EF4-FFF2-40B4-BE49-F238E27FC236}">
                  <a16:creationId xmlns:a16="http://schemas.microsoft.com/office/drawing/2014/main" id="{00000000-0008-0000-0200-00007E000000}"/>
                </a:ext>
              </a:extLst>
            </p:cNvPr>
            <p:cNvSpPr/>
            <p:nvPr/>
          </p:nvSpPr>
          <p:spPr>
            <a:xfrm>
              <a:off x="-362888" y="1697433"/>
              <a:ext cx="3669641" cy="1745639"/>
            </a:xfrm>
            <a:prstGeom prst="wedgeRectCallout">
              <a:avLst>
                <a:gd name="adj1" fmla="val 83126"/>
                <a:gd name="adj2" fmla="val 23908"/>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64653" tIns="96978" rIns="64653" bIns="32327"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lnSpc>
                  <a:spcPts val="1556"/>
                </a:lnSpc>
              </a:pPr>
              <a:r>
                <a:rPr lang="ja-JP" altLang="en-US" sz="1556">
                  <a:solidFill>
                    <a:sysClr val="windowText" lastClr="000000"/>
                  </a:solidFill>
                  <a:latin typeface="Meiryo UI" panose="020B0604030504040204" pitchFamily="50" charset="-128"/>
                  <a:ea typeface="Meiryo UI" panose="020B0604030504040204" pitchFamily="50" charset="-128"/>
                </a:rPr>
                <a:t>　</a:t>
              </a:r>
            </a:p>
          </p:txBody>
        </p:sp>
        <p:sp>
          <p:nvSpPr>
            <p:cNvPr id="14" name="四角形吹き出し 13">
              <a:extLst>
                <a:ext uri="{FF2B5EF4-FFF2-40B4-BE49-F238E27FC236}">
                  <a16:creationId xmlns:a16="http://schemas.microsoft.com/office/drawing/2014/main" id="{00000000-0008-0000-0200-00007E000000}"/>
                </a:ext>
              </a:extLst>
            </p:cNvPr>
            <p:cNvSpPr/>
            <p:nvPr/>
          </p:nvSpPr>
          <p:spPr>
            <a:xfrm>
              <a:off x="4809646" y="5640309"/>
              <a:ext cx="5132364" cy="664434"/>
            </a:xfrm>
            <a:prstGeom prst="wedgeRectCallout">
              <a:avLst>
                <a:gd name="adj1" fmla="val -38886"/>
                <a:gd name="adj2" fmla="val -11278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64653" tIns="108000" rIns="64653" bIns="32327"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177800" indent="-177800">
                <a:lnSpc>
                  <a:spcPts val="1400"/>
                </a:lnSpc>
              </a:pPr>
              <a:r>
                <a:rPr lang="ja-JP" altLang="en-US" sz="1600" b="1" dirty="0">
                  <a:solidFill>
                    <a:sysClr val="windowText" lastClr="000000"/>
                  </a:solidFill>
                  <a:latin typeface="+mn-ea"/>
                </a:rPr>
                <a:t>　　　</a:t>
              </a:r>
              <a:r>
                <a:rPr lang="ja-JP" altLang="en-US" sz="1400" b="1" dirty="0">
                  <a:solidFill>
                    <a:sysClr val="windowText" lastClr="000000"/>
                  </a:solidFill>
                  <a:latin typeface="+mn-ea"/>
                </a:rPr>
                <a:t>⑤咲洲へ</a:t>
              </a:r>
              <a:r>
                <a:rPr lang="ja-JP" altLang="en-US" sz="1400" b="1" dirty="0" smtClean="0">
                  <a:solidFill>
                    <a:sysClr val="windowText" lastClr="000000"/>
                  </a:solidFill>
                  <a:latin typeface="+mn-ea"/>
                </a:rPr>
                <a:t>シフト</a:t>
              </a:r>
              <a:r>
                <a:rPr lang="ja-JP" altLang="en-US" sz="1400" dirty="0">
                  <a:solidFill>
                    <a:sysClr val="windowText" lastClr="000000"/>
                  </a:solidFill>
                  <a:latin typeface="+mn-ea"/>
                </a:rPr>
                <a:t>（</a:t>
              </a:r>
              <a:r>
                <a:rPr lang="ja-JP" altLang="en-US" sz="1270" dirty="0" smtClean="0">
                  <a:solidFill>
                    <a:schemeClr val="tx1"/>
                  </a:solidFill>
                  <a:latin typeface="+mn-ea"/>
                </a:rPr>
                <a:t>空</a:t>
              </a:r>
              <a:r>
                <a:rPr lang="ja-JP" altLang="en-US" sz="1270" dirty="0">
                  <a:solidFill>
                    <a:schemeClr val="tx1"/>
                  </a:solidFill>
                  <a:latin typeface="+mn-ea"/>
                </a:rPr>
                <a:t>コンテナ返却場所一時</a:t>
              </a:r>
              <a:r>
                <a:rPr lang="ja-JP" altLang="en-US" sz="1270" dirty="0" smtClean="0">
                  <a:solidFill>
                    <a:schemeClr val="tx1"/>
                  </a:solidFill>
                  <a:latin typeface="+mn-ea"/>
                </a:rPr>
                <a:t>移転）</a:t>
              </a:r>
              <a:endParaRPr lang="en-US" altLang="ja-JP" sz="1270" dirty="0">
                <a:solidFill>
                  <a:schemeClr val="tx1"/>
                </a:solidFill>
                <a:latin typeface="+mn-ea"/>
              </a:endParaRPr>
            </a:p>
            <a:p>
              <a:pPr marL="177800" indent="-177800">
                <a:lnSpc>
                  <a:spcPts val="1400"/>
                </a:lnSpc>
              </a:pPr>
              <a:r>
                <a:rPr lang="ja-JP" altLang="en-US" sz="1200" dirty="0">
                  <a:solidFill>
                    <a:srgbClr val="FF0000"/>
                  </a:solidFill>
                  <a:latin typeface="+mn-ea"/>
                </a:rPr>
                <a:t>・令和</a:t>
              </a:r>
              <a:r>
                <a:rPr lang="en-US" altLang="ja-JP" sz="1200" dirty="0">
                  <a:solidFill>
                    <a:srgbClr val="FF0000"/>
                  </a:solidFill>
                  <a:latin typeface="+mn-ea"/>
                </a:rPr>
                <a:t>4</a:t>
              </a:r>
              <a:r>
                <a:rPr lang="ja-JP" altLang="en-US" sz="1200" dirty="0">
                  <a:solidFill>
                    <a:srgbClr val="FF0000"/>
                  </a:solidFill>
                  <a:latin typeface="+mn-ea"/>
                </a:rPr>
                <a:t>年</a:t>
              </a:r>
              <a:r>
                <a:rPr lang="en-US" altLang="ja-JP" sz="1200" dirty="0">
                  <a:solidFill>
                    <a:srgbClr val="FF0000"/>
                  </a:solidFill>
                  <a:latin typeface="+mn-ea"/>
                </a:rPr>
                <a:t>11</a:t>
              </a:r>
              <a:r>
                <a:rPr lang="ja-JP" altLang="en-US" sz="1200" dirty="0">
                  <a:solidFill>
                    <a:srgbClr val="FF0000"/>
                  </a:solidFill>
                  <a:latin typeface="+mn-ea"/>
                </a:rPr>
                <a:t>～</a:t>
              </a:r>
              <a:r>
                <a:rPr lang="en-US" altLang="ja-JP" sz="1200" dirty="0">
                  <a:solidFill>
                    <a:srgbClr val="FF0000"/>
                  </a:solidFill>
                  <a:latin typeface="+mn-ea"/>
                </a:rPr>
                <a:t>12</a:t>
              </a:r>
              <a:r>
                <a:rPr lang="ja-JP" altLang="en-US" sz="1200" dirty="0">
                  <a:solidFill>
                    <a:srgbClr val="FF0000"/>
                  </a:solidFill>
                  <a:latin typeface="+mn-ea"/>
                </a:rPr>
                <a:t>月に海上運搬による社会実験を実施</a:t>
              </a:r>
              <a:endParaRPr lang="en-US" altLang="ja-JP" sz="1200" dirty="0">
                <a:solidFill>
                  <a:srgbClr val="FF0000"/>
                </a:solidFill>
                <a:latin typeface="+mn-ea"/>
              </a:endParaRPr>
            </a:p>
            <a:p>
              <a:pPr marL="177800" indent="-177800">
                <a:lnSpc>
                  <a:spcPts val="1400"/>
                </a:lnSpc>
              </a:pPr>
              <a:endParaRPr lang="ja-JP" altLang="en-US" sz="1300" dirty="0">
                <a:solidFill>
                  <a:schemeClr val="tx1"/>
                </a:solidFill>
                <a:latin typeface="+mn-ea"/>
              </a:endParaRPr>
            </a:p>
          </p:txBody>
        </p:sp>
        <p:sp>
          <p:nvSpPr>
            <p:cNvPr id="15" name="テキスト ボックス 14"/>
            <p:cNvSpPr txBox="1"/>
            <p:nvPr/>
          </p:nvSpPr>
          <p:spPr>
            <a:xfrm>
              <a:off x="-372043" y="1795540"/>
              <a:ext cx="3753078" cy="1058878"/>
            </a:xfrm>
            <a:prstGeom prst="rect">
              <a:avLst/>
            </a:prstGeom>
            <a:noFill/>
          </p:spPr>
          <p:txBody>
            <a:bodyPr wrap="square" rtlCol="0">
              <a:spAutoFit/>
            </a:bodyPr>
            <a:lstStyle/>
            <a:p>
              <a:pPr algn="ctr" fontAlgn="base">
                <a:lnSpc>
                  <a:spcPts val="1300"/>
                </a:lnSpc>
              </a:pPr>
              <a:r>
                <a:rPr lang="ja-JP" altLang="en-US" sz="1400" b="1" dirty="0">
                  <a:latin typeface="+mn-ea"/>
                  <a:ea typeface="+mn-ea"/>
                </a:rPr>
                <a:t>②車両待機場の整備</a:t>
              </a:r>
              <a:endParaRPr lang="ja-JP" altLang="en-US" sz="1400" b="1" dirty="0">
                <a:solidFill>
                  <a:srgbClr val="FF0000"/>
                </a:solidFill>
                <a:latin typeface="+mn-ea"/>
                <a:ea typeface="+mn-ea"/>
              </a:endParaRPr>
            </a:p>
            <a:p>
              <a:pPr algn="ctr" fontAlgn="base">
                <a:lnSpc>
                  <a:spcPts val="1300"/>
                </a:lnSpc>
              </a:pPr>
              <a:r>
                <a:rPr lang="ja-JP" altLang="en-US" sz="1200" dirty="0">
                  <a:latin typeface="+mn-ea"/>
                  <a:ea typeface="+mn-ea"/>
                </a:rPr>
                <a:t>（</a:t>
              </a:r>
              <a:r>
                <a:rPr lang="en-US" altLang="ja-JP" sz="1200" dirty="0">
                  <a:latin typeface="+mn-ea"/>
                  <a:ea typeface="+mn-ea"/>
                </a:rPr>
                <a:t>500</a:t>
              </a:r>
              <a:r>
                <a:rPr lang="ja-JP" altLang="en-US" sz="1200" dirty="0">
                  <a:latin typeface="+mn-ea"/>
                  <a:ea typeface="+mn-ea"/>
                </a:rPr>
                <a:t>台分 追加整備）</a:t>
              </a:r>
              <a:endParaRPr lang="en-US" altLang="ja-JP" sz="1200" dirty="0">
                <a:latin typeface="+mn-ea"/>
                <a:ea typeface="+mn-ea"/>
              </a:endParaRPr>
            </a:p>
            <a:p>
              <a:pPr fontAlgn="base">
                <a:lnSpc>
                  <a:spcPts val="1300"/>
                </a:lnSpc>
              </a:pPr>
              <a:r>
                <a:rPr lang="ja-JP" altLang="en-US" sz="1200" dirty="0">
                  <a:latin typeface="+mn-ea"/>
                  <a:ea typeface="+mn-ea"/>
                </a:rPr>
                <a:t>・</a:t>
              </a:r>
              <a:r>
                <a:rPr lang="en-US" altLang="ja-JP" sz="1200" dirty="0">
                  <a:latin typeface="+mn-ea"/>
                  <a:ea typeface="+mn-ea"/>
                </a:rPr>
                <a:t>240</a:t>
              </a:r>
              <a:r>
                <a:rPr lang="ja-JP" altLang="en-US" sz="1200" dirty="0">
                  <a:latin typeface="+mn-ea"/>
                  <a:ea typeface="+mn-ea"/>
                </a:rPr>
                <a:t>台分　</a:t>
              </a:r>
              <a:r>
                <a:rPr lang="ja-JP" altLang="en-US" sz="1200" b="1" dirty="0">
                  <a:solidFill>
                    <a:srgbClr val="FF0000"/>
                  </a:solidFill>
                  <a:latin typeface="+mn-ea"/>
                  <a:ea typeface="+mn-ea"/>
                </a:rPr>
                <a:t>済</a:t>
              </a:r>
              <a:endParaRPr lang="en-US" altLang="ja-JP" sz="1200" b="1" dirty="0">
                <a:solidFill>
                  <a:srgbClr val="FF0000"/>
                </a:solidFill>
                <a:latin typeface="+mn-ea"/>
                <a:ea typeface="+mn-ea"/>
              </a:endParaRPr>
            </a:p>
            <a:p>
              <a:pPr fontAlgn="base">
                <a:lnSpc>
                  <a:spcPts val="1300"/>
                </a:lnSpc>
              </a:pPr>
              <a:r>
                <a:rPr lang="ja-JP" altLang="en-US" sz="1200" dirty="0">
                  <a:latin typeface="+mn-ea"/>
                  <a:ea typeface="+mn-ea"/>
                </a:rPr>
                <a:t>・</a:t>
              </a:r>
              <a:r>
                <a:rPr lang="en-US" altLang="ja-JP" sz="1200" dirty="0">
                  <a:latin typeface="+mn-ea"/>
                  <a:ea typeface="+mn-ea"/>
                </a:rPr>
                <a:t>260</a:t>
              </a:r>
              <a:r>
                <a:rPr lang="ja-JP" altLang="en-US" sz="1200" dirty="0">
                  <a:latin typeface="+mn-ea"/>
                  <a:ea typeface="+mn-ea"/>
                </a:rPr>
                <a:t>台分</a:t>
              </a:r>
              <a:r>
                <a:rPr lang="en-US" altLang="ja-JP" sz="1200" dirty="0">
                  <a:latin typeface="+mn-ea"/>
                  <a:ea typeface="+mn-ea"/>
                </a:rPr>
                <a:t>(</a:t>
              </a:r>
              <a:r>
                <a:rPr lang="ja-JP" altLang="en-US" sz="1200" dirty="0">
                  <a:latin typeface="+mn-ea"/>
                  <a:ea typeface="+mn-ea"/>
                </a:rPr>
                <a:t>暫定</a:t>
              </a:r>
              <a:r>
                <a:rPr lang="en-US" altLang="ja-JP" sz="1200" dirty="0">
                  <a:latin typeface="+mn-ea"/>
                  <a:ea typeface="+mn-ea"/>
                </a:rPr>
                <a:t>)</a:t>
              </a:r>
              <a:r>
                <a:rPr lang="ja-JP" altLang="en-US" sz="1200" dirty="0">
                  <a:latin typeface="+mn-ea"/>
                  <a:ea typeface="+mn-ea"/>
                </a:rPr>
                <a:t> </a:t>
              </a:r>
              <a:r>
                <a:rPr lang="ja-JP" altLang="en-US" sz="1200" dirty="0" smtClean="0">
                  <a:latin typeface="+mn-ea"/>
                  <a:ea typeface="+mn-ea"/>
                </a:rPr>
                <a:t> </a:t>
              </a:r>
              <a:r>
                <a:rPr lang="ja-JP" altLang="en-US" sz="1200" dirty="0" smtClean="0">
                  <a:solidFill>
                    <a:srgbClr val="FF0000"/>
                  </a:solidFill>
                  <a:latin typeface="+mn-ea"/>
                  <a:ea typeface="+mn-ea"/>
                </a:rPr>
                <a:t>令和</a:t>
              </a:r>
              <a:r>
                <a:rPr lang="en-US" altLang="ja-JP" sz="1200" dirty="0">
                  <a:solidFill>
                    <a:srgbClr val="FF0000"/>
                  </a:solidFill>
                  <a:latin typeface="+mn-ea"/>
                  <a:ea typeface="+mn-ea"/>
                </a:rPr>
                <a:t>5</a:t>
              </a:r>
              <a:r>
                <a:rPr lang="ja-JP" altLang="en-US" sz="1200" dirty="0">
                  <a:solidFill>
                    <a:srgbClr val="FF0000"/>
                  </a:solidFill>
                  <a:latin typeface="+mn-ea"/>
                  <a:ea typeface="+mn-ea"/>
                </a:rPr>
                <a:t>年  </a:t>
              </a:r>
              <a:r>
                <a:rPr lang="en-US" altLang="ja-JP" sz="1200" dirty="0">
                  <a:solidFill>
                    <a:srgbClr val="FF0000"/>
                  </a:solidFill>
                  <a:latin typeface="+mn-ea"/>
                  <a:ea typeface="+mn-ea"/>
                </a:rPr>
                <a:t>80</a:t>
              </a:r>
              <a:r>
                <a:rPr lang="ja-JP" altLang="en-US" sz="1200" dirty="0">
                  <a:solidFill>
                    <a:srgbClr val="FF0000"/>
                  </a:solidFill>
                  <a:latin typeface="+mn-ea"/>
                  <a:ea typeface="+mn-ea"/>
                </a:rPr>
                <a:t>台分完成予定　</a:t>
              </a:r>
              <a:endParaRPr lang="en-US" altLang="ja-JP" sz="1200" dirty="0">
                <a:solidFill>
                  <a:srgbClr val="FF0000"/>
                </a:solidFill>
                <a:latin typeface="+mn-ea"/>
                <a:ea typeface="+mn-ea"/>
              </a:endParaRPr>
            </a:p>
            <a:p>
              <a:pPr fontAlgn="base">
                <a:lnSpc>
                  <a:spcPts val="1300"/>
                </a:lnSpc>
              </a:pPr>
              <a:r>
                <a:rPr lang="ja-JP" altLang="en-US" sz="1200" dirty="0">
                  <a:solidFill>
                    <a:srgbClr val="FF0000"/>
                  </a:solidFill>
                  <a:latin typeface="+mn-ea"/>
                  <a:ea typeface="+mn-ea"/>
                </a:rPr>
                <a:t>　　　　　　　  </a:t>
              </a:r>
              <a:r>
                <a:rPr lang="ja-JP" altLang="en-US" sz="1200" dirty="0" smtClean="0">
                  <a:solidFill>
                    <a:srgbClr val="FF0000"/>
                  </a:solidFill>
                  <a:latin typeface="+mn-ea"/>
                  <a:ea typeface="+mn-ea"/>
                </a:rPr>
                <a:t> 　　　 令和</a:t>
              </a:r>
              <a:r>
                <a:rPr lang="en-US" altLang="ja-JP" sz="1200" dirty="0">
                  <a:solidFill>
                    <a:srgbClr val="FF0000"/>
                  </a:solidFill>
                  <a:latin typeface="+mn-ea"/>
                  <a:ea typeface="+mn-ea"/>
                </a:rPr>
                <a:t>6</a:t>
              </a:r>
              <a:r>
                <a:rPr lang="ja-JP" altLang="en-US" sz="1200" dirty="0">
                  <a:solidFill>
                    <a:srgbClr val="FF0000"/>
                  </a:solidFill>
                  <a:latin typeface="+mn-ea"/>
                  <a:ea typeface="+mn-ea"/>
                </a:rPr>
                <a:t>年</a:t>
              </a:r>
              <a:r>
                <a:rPr lang="en-US" altLang="ja-JP" sz="1200" dirty="0">
                  <a:solidFill>
                    <a:srgbClr val="FF0000"/>
                  </a:solidFill>
                  <a:latin typeface="+mn-ea"/>
                  <a:ea typeface="+mn-ea"/>
                </a:rPr>
                <a:t>180</a:t>
              </a:r>
              <a:r>
                <a:rPr lang="ja-JP" altLang="en-US" sz="1200" dirty="0">
                  <a:solidFill>
                    <a:srgbClr val="FF0000"/>
                  </a:solidFill>
                  <a:latin typeface="+mn-ea"/>
                  <a:ea typeface="+mn-ea"/>
                </a:rPr>
                <a:t>台分完成予定　</a:t>
              </a:r>
              <a:endParaRPr lang="en-US" altLang="ja-JP" sz="1200" dirty="0">
                <a:solidFill>
                  <a:srgbClr val="FF0000"/>
                </a:solidFill>
                <a:latin typeface="+mn-ea"/>
                <a:ea typeface="+mn-ea"/>
              </a:endParaRPr>
            </a:p>
          </p:txBody>
        </p:sp>
        <p:sp>
          <p:nvSpPr>
            <p:cNvPr id="16" name="テキスト ボックス 15"/>
            <p:cNvSpPr txBox="1"/>
            <p:nvPr/>
          </p:nvSpPr>
          <p:spPr>
            <a:xfrm>
              <a:off x="-341594" y="3510277"/>
              <a:ext cx="3111549" cy="340249"/>
            </a:xfrm>
            <a:prstGeom prst="rect">
              <a:avLst/>
            </a:prstGeom>
            <a:noFill/>
          </p:spPr>
          <p:txBody>
            <a:bodyPr wrap="square" rtlCol="0">
              <a:spAutoFit/>
            </a:bodyPr>
            <a:lstStyle/>
            <a:p>
              <a:pPr algn="ctr" fontAlgn="base">
                <a:lnSpc>
                  <a:spcPts val="1556"/>
                </a:lnSpc>
              </a:pPr>
              <a:r>
                <a:rPr lang="ja-JP" altLang="en-US" sz="1400" b="1" dirty="0">
                  <a:solidFill>
                    <a:sysClr val="windowText" lastClr="000000"/>
                  </a:solidFill>
                  <a:latin typeface="+mn-ea"/>
                  <a:ea typeface="+mn-ea"/>
                </a:rPr>
                <a:t>③ターミナルゲート時間延長</a:t>
              </a:r>
              <a:endParaRPr lang="en-US" altLang="ja-JP" sz="1400" b="1" dirty="0">
                <a:solidFill>
                  <a:sysClr val="windowText" lastClr="000000"/>
                </a:solidFill>
                <a:latin typeface="+mn-ea"/>
                <a:ea typeface="+mn-ea"/>
              </a:endParaRPr>
            </a:p>
          </p:txBody>
        </p:sp>
        <p:pic>
          <p:nvPicPr>
            <p:cNvPr id="17" name="図 16">
              <a:extLst>
                <a:ext uri="{FF2B5EF4-FFF2-40B4-BE49-F238E27FC236}">
                  <a16:creationId xmlns:a16="http://schemas.microsoft.com/office/drawing/2014/main" id="{6C05D0BE-EA7C-4BA1-B602-C23F0CCB0A1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7737"/>
            <a:stretch/>
          </p:blipFill>
          <p:spPr>
            <a:xfrm>
              <a:off x="1489352" y="3812231"/>
              <a:ext cx="1256140" cy="734425"/>
            </a:xfrm>
            <a:prstGeom prst="rect">
              <a:avLst/>
            </a:prstGeom>
          </p:spPr>
        </p:pic>
        <p:sp>
          <p:nvSpPr>
            <p:cNvPr id="19" name="二等辺三角形 18"/>
            <p:cNvSpPr/>
            <p:nvPr/>
          </p:nvSpPr>
          <p:spPr>
            <a:xfrm rot="21233437">
              <a:off x="7236722" y="3772277"/>
              <a:ext cx="130970" cy="60302"/>
            </a:xfrm>
            <a:prstGeom prst="triangle">
              <a:avLst>
                <a:gd name="adj" fmla="val 37674"/>
              </a:avLst>
            </a:prstGeom>
            <a:solidFill>
              <a:srgbClr val="FF9933"/>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36"/>
            </a:p>
          </p:txBody>
        </p:sp>
        <p:sp>
          <p:nvSpPr>
            <p:cNvPr id="20" name="テキスト ボックス 19"/>
            <p:cNvSpPr txBox="1"/>
            <p:nvPr/>
          </p:nvSpPr>
          <p:spPr>
            <a:xfrm>
              <a:off x="-414215" y="4539934"/>
              <a:ext cx="3567419" cy="457577"/>
            </a:xfrm>
            <a:prstGeom prst="rect">
              <a:avLst/>
            </a:prstGeom>
            <a:noFill/>
          </p:spPr>
          <p:txBody>
            <a:bodyPr wrap="square" rtlCol="0">
              <a:spAutoFit/>
            </a:bodyPr>
            <a:lstStyle/>
            <a:p>
              <a:pPr fontAlgn="base">
                <a:lnSpc>
                  <a:spcPts val="1200"/>
                </a:lnSpc>
              </a:pPr>
              <a:r>
                <a:rPr lang="ja-JP" altLang="en-US" sz="1050" dirty="0">
                  <a:solidFill>
                    <a:sysClr val="windowText" lastClr="000000"/>
                  </a:solidFill>
                  <a:latin typeface="+mn-ea"/>
                </a:rPr>
                <a:t>（通常）平日：</a:t>
              </a:r>
              <a:r>
                <a:rPr lang="en-US" altLang="ja-JP" sz="1050" dirty="0">
                  <a:solidFill>
                    <a:sysClr val="windowText" lastClr="000000"/>
                  </a:solidFill>
                  <a:latin typeface="+mn-ea"/>
                </a:rPr>
                <a:t>8:30</a:t>
              </a:r>
              <a:r>
                <a:rPr lang="ja-JP" altLang="en-US" sz="1050" dirty="0">
                  <a:solidFill>
                    <a:sysClr val="windowText" lastClr="000000"/>
                  </a:solidFill>
                  <a:latin typeface="+mn-ea"/>
                </a:rPr>
                <a:t>～</a:t>
              </a:r>
              <a:r>
                <a:rPr lang="en-US" altLang="ja-JP" sz="1050" dirty="0">
                  <a:solidFill>
                    <a:sysClr val="windowText" lastClr="000000"/>
                  </a:solidFill>
                  <a:latin typeface="+mn-ea"/>
                </a:rPr>
                <a:t>11:30,13:00</a:t>
              </a:r>
              <a:r>
                <a:rPr lang="ja-JP" altLang="en-US" sz="1050" dirty="0">
                  <a:solidFill>
                    <a:sysClr val="windowText" lastClr="000000"/>
                  </a:solidFill>
                  <a:latin typeface="+mn-ea"/>
                </a:rPr>
                <a:t>～</a:t>
              </a:r>
              <a:r>
                <a:rPr lang="en-US" altLang="ja-JP" sz="1050" dirty="0">
                  <a:solidFill>
                    <a:sysClr val="windowText" lastClr="000000"/>
                  </a:solidFill>
                  <a:latin typeface="+mn-ea"/>
                </a:rPr>
                <a:t>16:30</a:t>
              </a:r>
            </a:p>
            <a:p>
              <a:pPr fontAlgn="base">
                <a:lnSpc>
                  <a:spcPts val="1200"/>
                </a:lnSpc>
              </a:pPr>
              <a:r>
                <a:rPr lang="ja-JP" altLang="en-US" sz="1050" dirty="0">
                  <a:solidFill>
                    <a:sysClr val="windowText" lastClr="000000"/>
                  </a:solidFill>
                  <a:latin typeface="+mn-ea"/>
                </a:rPr>
                <a:t>　　　　土曜：</a:t>
              </a:r>
              <a:r>
                <a:rPr lang="en-US" altLang="ja-JP" sz="1050" dirty="0">
                  <a:solidFill>
                    <a:sysClr val="windowText" lastClr="000000"/>
                  </a:solidFill>
                  <a:latin typeface="+mn-ea"/>
                </a:rPr>
                <a:t>8:30</a:t>
              </a:r>
              <a:r>
                <a:rPr lang="ja-JP" altLang="en-US" sz="1050" dirty="0">
                  <a:solidFill>
                    <a:sysClr val="windowText" lastClr="000000"/>
                  </a:solidFill>
                  <a:latin typeface="+mn-ea"/>
                </a:rPr>
                <a:t>～</a:t>
              </a:r>
              <a:r>
                <a:rPr lang="en-US" altLang="ja-JP" sz="1050" dirty="0">
                  <a:solidFill>
                    <a:sysClr val="windowText" lastClr="000000"/>
                  </a:solidFill>
                  <a:latin typeface="+mn-ea"/>
                </a:rPr>
                <a:t>11:30</a:t>
              </a:r>
            </a:p>
          </p:txBody>
        </p:sp>
        <p:sp>
          <p:nvSpPr>
            <p:cNvPr id="21" name="テキスト ボックス 20"/>
            <p:cNvSpPr txBox="1"/>
            <p:nvPr/>
          </p:nvSpPr>
          <p:spPr>
            <a:xfrm>
              <a:off x="-202728" y="3851243"/>
              <a:ext cx="1597933" cy="486910"/>
            </a:xfrm>
            <a:prstGeom prst="rect">
              <a:avLst/>
            </a:prstGeom>
            <a:noFill/>
          </p:spPr>
          <p:txBody>
            <a:bodyPr wrap="square" rtlCol="0">
              <a:spAutoFit/>
            </a:bodyPr>
            <a:lstStyle/>
            <a:p>
              <a:pPr algn="ctr" fontAlgn="base">
                <a:lnSpc>
                  <a:spcPts val="1300"/>
                </a:lnSpc>
              </a:pPr>
              <a:r>
                <a:rPr lang="ja-JP" altLang="en-US" sz="1200" dirty="0">
                  <a:latin typeface="+mn-ea"/>
                  <a:ea typeface="+mn-ea"/>
                </a:rPr>
                <a:t>（</a:t>
              </a:r>
              <a:r>
                <a:rPr lang="en-US" altLang="ja-JP" sz="1200" dirty="0">
                  <a:latin typeface="+mn-ea"/>
                  <a:ea typeface="+mn-ea"/>
                </a:rPr>
                <a:t>30</a:t>
              </a:r>
              <a:r>
                <a:rPr lang="ja-JP" altLang="en-US" sz="1200" dirty="0">
                  <a:latin typeface="+mn-ea"/>
                  <a:ea typeface="+mn-ea"/>
                </a:rPr>
                <a:t>分</a:t>
              </a:r>
              <a:r>
                <a:rPr lang="ja-JP" altLang="en-US" sz="1200" dirty="0" smtClean="0">
                  <a:latin typeface="+mn-ea"/>
                  <a:ea typeface="+mn-ea"/>
                </a:rPr>
                <a:t>で</a:t>
              </a:r>
              <a:endParaRPr lang="en-US" altLang="ja-JP" sz="1200" dirty="0" smtClean="0">
                <a:latin typeface="+mn-ea"/>
                <a:ea typeface="+mn-ea"/>
              </a:endParaRPr>
            </a:p>
            <a:p>
              <a:pPr algn="ctr" fontAlgn="base">
                <a:lnSpc>
                  <a:spcPts val="1300"/>
                </a:lnSpc>
              </a:pPr>
              <a:r>
                <a:rPr lang="ja-JP" altLang="en-US" sz="1200" dirty="0" smtClean="0">
                  <a:latin typeface="+mn-ea"/>
                  <a:ea typeface="+mn-ea"/>
                </a:rPr>
                <a:t>最大</a:t>
              </a:r>
              <a:r>
                <a:rPr lang="en-US" altLang="ja-JP" sz="1200" dirty="0">
                  <a:latin typeface="+mn-ea"/>
                  <a:ea typeface="+mn-ea"/>
                </a:rPr>
                <a:t>200</a:t>
              </a:r>
              <a:r>
                <a:rPr lang="ja-JP" altLang="en-US" sz="1200" dirty="0">
                  <a:latin typeface="+mn-ea"/>
                  <a:ea typeface="+mn-ea"/>
                </a:rPr>
                <a:t>台分散）</a:t>
              </a:r>
              <a:endParaRPr lang="en-US" altLang="ja-JP" sz="1200" dirty="0">
                <a:latin typeface="+mn-ea"/>
                <a:ea typeface="+mn-ea"/>
              </a:endParaRPr>
            </a:p>
          </p:txBody>
        </p:sp>
        <p:sp>
          <p:nvSpPr>
            <p:cNvPr id="22" name="四角形吹き出し 21">
              <a:extLst>
                <a:ext uri="{FF2B5EF4-FFF2-40B4-BE49-F238E27FC236}">
                  <a16:creationId xmlns:a16="http://schemas.microsoft.com/office/drawing/2014/main" id="{00000000-0008-0000-0200-00007E000000}"/>
                </a:ext>
              </a:extLst>
            </p:cNvPr>
            <p:cNvSpPr/>
            <p:nvPr/>
          </p:nvSpPr>
          <p:spPr>
            <a:xfrm>
              <a:off x="-307832" y="5064714"/>
              <a:ext cx="4891234" cy="2008071"/>
            </a:xfrm>
            <a:prstGeom prst="wedgeRectCallout">
              <a:avLst>
                <a:gd name="adj1" fmla="val 40494"/>
                <a:gd name="adj2" fmla="val -13048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64653" tIns="96978" rIns="64653" bIns="32327"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lnSpc>
                  <a:spcPts val="1796"/>
                </a:lnSpc>
              </a:pPr>
              <a:r>
                <a:rPr lang="ja-JP" altLang="en-US" sz="1556">
                  <a:solidFill>
                    <a:sysClr val="windowText" lastClr="000000"/>
                  </a:solidFill>
                  <a:latin typeface="Meiryo UI" panose="020B0604030504040204" pitchFamily="50" charset="-128"/>
                  <a:ea typeface="Meiryo UI" panose="020B0604030504040204" pitchFamily="50" charset="-128"/>
                </a:rPr>
                <a:t>　</a:t>
              </a:r>
            </a:p>
          </p:txBody>
        </p:sp>
        <p:sp>
          <p:nvSpPr>
            <p:cNvPr id="23" name="テキスト ボックス 22"/>
            <p:cNvSpPr txBox="1"/>
            <p:nvPr/>
          </p:nvSpPr>
          <p:spPr>
            <a:xfrm>
              <a:off x="-511168" y="5138908"/>
              <a:ext cx="5256098" cy="926885"/>
            </a:xfrm>
            <a:prstGeom prst="rect">
              <a:avLst/>
            </a:prstGeom>
            <a:noFill/>
          </p:spPr>
          <p:txBody>
            <a:bodyPr wrap="square" rtlCol="0">
              <a:spAutoFit/>
            </a:bodyPr>
            <a:lstStyle/>
            <a:p>
              <a:pPr algn="ctr">
                <a:lnSpc>
                  <a:spcPts val="1400"/>
                </a:lnSpc>
              </a:pPr>
              <a:r>
                <a:rPr lang="ja-JP" altLang="en-US" sz="1400" b="1" dirty="0">
                  <a:solidFill>
                    <a:sysClr val="windowText" lastClr="000000"/>
                  </a:solidFill>
                  <a:latin typeface="+mn-ea"/>
                  <a:ea typeface="+mn-ea"/>
                </a:rPr>
                <a:t>④荷捌き地の拡張（ゲート増設）</a:t>
              </a:r>
              <a:endParaRPr lang="en-US" altLang="ja-JP" sz="1400" b="1" dirty="0">
                <a:solidFill>
                  <a:sysClr val="windowText" lastClr="000000"/>
                </a:solidFill>
                <a:latin typeface="+mn-ea"/>
                <a:ea typeface="+mn-ea"/>
              </a:endParaRPr>
            </a:p>
            <a:p>
              <a:pPr algn="ctr">
                <a:lnSpc>
                  <a:spcPts val="1400"/>
                </a:lnSpc>
              </a:pPr>
              <a:r>
                <a:rPr kumimoji="1" lang="ja-JP" altLang="en-US" sz="1200" dirty="0">
                  <a:solidFill>
                    <a:sysClr val="windowText" lastClr="000000"/>
                  </a:solidFill>
                  <a:latin typeface="+mn-ea"/>
                  <a:ea typeface="+mn-ea"/>
                </a:rPr>
                <a:t>（ゲート前待機スペース</a:t>
              </a:r>
              <a:r>
                <a:rPr kumimoji="1" lang="en-US" altLang="ja-JP" sz="1200" dirty="0">
                  <a:solidFill>
                    <a:sysClr val="windowText" lastClr="000000"/>
                  </a:solidFill>
                  <a:latin typeface="+mn-ea"/>
                  <a:ea typeface="+mn-ea"/>
                </a:rPr>
                <a:t>100</a:t>
              </a:r>
              <a:r>
                <a:rPr kumimoji="1" lang="ja-JP" altLang="en-US" sz="1200" dirty="0">
                  <a:solidFill>
                    <a:sysClr val="windowText" lastClr="000000"/>
                  </a:solidFill>
                  <a:latin typeface="+mn-ea"/>
                  <a:ea typeface="+mn-ea"/>
                </a:rPr>
                <a:t>台分確保）</a:t>
              </a:r>
              <a:endParaRPr kumimoji="1" lang="en-US" altLang="ja-JP" sz="1200" dirty="0">
                <a:solidFill>
                  <a:sysClr val="windowText" lastClr="000000"/>
                </a:solidFill>
                <a:latin typeface="+mn-ea"/>
                <a:ea typeface="+mn-ea"/>
              </a:endParaRPr>
            </a:p>
            <a:p>
              <a:pPr algn="ctr">
                <a:lnSpc>
                  <a:spcPts val="1400"/>
                </a:lnSpc>
              </a:pPr>
              <a:r>
                <a:rPr kumimoji="1" lang="ja-JP" altLang="en-US" sz="1200" dirty="0">
                  <a:solidFill>
                    <a:sysClr val="windowText" lastClr="000000"/>
                  </a:solidFill>
                  <a:latin typeface="+mn-ea"/>
                  <a:ea typeface="+mn-ea"/>
                </a:rPr>
                <a:t>（ゲート増設</a:t>
              </a:r>
              <a:r>
                <a:rPr kumimoji="1" lang="en-US" altLang="ja-JP" sz="1000" dirty="0">
                  <a:solidFill>
                    <a:sysClr val="windowText" lastClr="000000"/>
                  </a:solidFill>
                  <a:latin typeface="+mn-ea"/>
                  <a:ea typeface="+mn-ea"/>
                </a:rPr>
                <a:t>(17</a:t>
              </a:r>
              <a:r>
                <a:rPr kumimoji="1" lang="ja-JP" altLang="en-US" sz="1000" dirty="0">
                  <a:solidFill>
                    <a:sysClr val="windowText" lastClr="000000"/>
                  </a:solidFill>
                  <a:latin typeface="+mn-ea"/>
                  <a:ea typeface="+mn-ea"/>
                </a:rPr>
                <a:t>→</a:t>
              </a:r>
              <a:r>
                <a:rPr kumimoji="1" lang="en-US" altLang="ja-JP" sz="1000" dirty="0">
                  <a:solidFill>
                    <a:sysClr val="windowText" lastClr="000000"/>
                  </a:solidFill>
                  <a:latin typeface="+mn-ea"/>
                  <a:ea typeface="+mn-ea"/>
                </a:rPr>
                <a:t>22</a:t>
              </a:r>
              <a:r>
                <a:rPr kumimoji="1" lang="ja-JP" altLang="en-US" sz="1000" dirty="0">
                  <a:solidFill>
                    <a:sysClr val="windowText" lastClr="000000"/>
                  </a:solidFill>
                  <a:latin typeface="+mn-ea"/>
                  <a:ea typeface="+mn-ea"/>
                </a:rPr>
                <a:t>ｹﾞｰﾄ</a:t>
              </a:r>
              <a:r>
                <a:rPr kumimoji="1" lang="en-US" altLang="ja-JP" sz="1000" dirty="0">
                  <a:solidFill>
                    <a:sysClr val="windowText" lastClr="000000"/>
                  </a:solidFill>
                  <a:latin typeface="+mn-ea"/>
                  <a:ea typeface="+mn-ea"/>
                </a:rPr>
                <a:t>)</a:t>
              </a:r>
              <a:r>
                <a:rPr kumimoji="1" lang="ja-JP" altLang="en-US" sz="1200" dirty="0">
                  <a:solidFill>
                    <a:sysClr val="windowText" lastClr="000000"/>
                  </a:solidFill>
                  <a:latin typeface="+mn-ea"/>
                  <a:ea typeface="+mn-ea"/>
                </a:rPr>
                <a:t>により、</a:t>
              </a:r>
              <a:r>
                <a:rPr kumimoji="1" lang="en-US" altLang="ja-JP" sz="1200" dirty="0">
                  <a:solidFill>
                    <a:sysClr val="windowText" lastClr="000000"/>
                  </a:solidFill>
                  <a:latin typeface="+mn-ea"/>
                  <a:ea typeface="+mn-ea"/>
                </a:rPr>
                <a:t>1</a:t>
              </a:r>
              <a:r>
                <a:rPr kumimoji="1" lang="ja-JP" altLang="en-US" sz="1200" dirty="0">
                  <a:solidFill>
                    <a:sysClr val="windowText" lastClr="000000"/>
                  </a:solidFill>
                  <a:latin typeface="+mn-ea"/>
                  <a:ea typeface="+mn-ea"/>
                </a:rPr>
                <a:t>時間当たり</a:t>
              </a:r>
              <a:r>
                <a:rPr kumimoji="1" lang="en-US" altLang="ja-JP" sz="1200" dirty="0">
                  <a:solidFill>
                    <a:sysClr val="windowText" lastClr="000000"/>
                  </a:solidFill>
                  <a:latin typeface="+mn-ea"/>
                  <a:ea typeface="+mn-ea"/>
                </a:rPr>
                <a:t>120</a:t>
              </a:r>
              <a:r>
                <a:rPr kumimoji="1" lang="ja-JP" altLang="en-US" sz="1200" dirty="0">
                  <a:solidFill>
                    <a:sysClr val="windowText" lastClr="000000"/>
                  </a:solidFill>
                  <a:latin typeface="+mn-ea"/>
                  <a:ea typeface="+mn-ea"/>
                </a:rPr>
                <a:t>台削減）</a:t>
              </a:r>
              <a:endParaRPr kumimoji="1" lang="en-US" altLang="ja-JP" sz="1200" dirty="0">
                <a:solidFill>
                  <a:sysClr val="windowText" lastClr="000000"/>
                </a:solidFill>
                <a:latin typeface="+mn-ea"/>
                <a:ea typeface="+mn-ea"/>
              </a:endParaRPr>
            </a:p>
            <a:p>
              <a:pPr algn="ctr">
                <a:lnSpc>
                  <a:spcPts val="1400"/>
                </a:lnSpc>
              </a:pPr>
              <a:r>
                <a:rPr lang="ja-JP" altLang="en-US" sz="1200" dirty="0">
                  <a:solidFill>
                    <a:srgbClr val="FF0000"/>
                  </a:solidFill>
                  <a:latin typeface="+mn-ea"/>
                  <a:ea typeface="+mn-ea"/>
                </a:rPr>
                <a:t>・令和</a:t>
              </a:r>
              <a:r>
                <a:rPr lang="en-US" altLang="ja-JP" sz="1200" dirty="0">
                  <a:solidFill>
                    <a:srgbClr val="FF0000"/>
                  </a:solidFill>
                  <a:latin typeface="+mn-ea"/>
                  <a:ea typeface="+mn-ea"/>
                </a:rPr>
                <a:t>5</a:t>
              </a:r>
              <a:r>
                <a:rPr lang="ja-JP" altLang="en-US" sz="1200" dirty="0">
                  <a:solidFill>
                    <a:srgbClr val="FF0000"/>
                  </a:solidFill>
                  <a:latin typeface="+mn-ea"/>
                  <a:ea typeface="+mn-ea"/>
                </a:rPr>
                <a:t>年度末完成予定</a:t>
              </a:r>
              <a:endParaRPr lang="en-US" altLang="ja-JP" sz="1200" dirty="0">
                <a:solidFill>
                  <a:srgbClr val="FF0000"/>
                </a:solidFill>
                <a:latin typeface="+mn-ea"/>
                <a:ea typeface="+mn-ea"/>
              </a:endParaRPr>
            </a:p>
          </p:txBody>
        </p:sp>
        <p:pic>
          <p:nvPicPr>
            <p:cNvPr id="24" name="図 23">
              <a:extLst>
                <a:ext uri="{FF2B5EF4-FFF2-40B4-BE49-F238E27FC236}">
                  <a16:creationId xmlns:a16="http://schemas.microsoft.com/office/drawing/2014/main" id="{D749E04D-0C2D-45AA-B2CF-34376B16DC3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948" r="10561" b="23182"/>
            <a:stretch/>
          </p:blipFill>
          <p:spPr>
            <a:xfrm>
              <a:off x="2464697" y="6036919"/>
              <a:ext cx="1501983" cy="971394"/>
            </a:xfrm>
            <a:prstGeom prst="rect">
              <a:avLst/>
            </a:prstGeom>
          </p:spPr>
        </p:pic>
        <p:sp>
          <p:nvSpPr>
            <p:cNvPr id="25" name="二等辺三角形 60"/>
            <p:cNvSpPr/>
            <p:nvPr/>
          </p:nvSpPr>
          <p:spPr>
            <a:xfrm rot="2627433">
              <a:off x="4597179" y="2588187"/>
              <a:ext cx="133973" cy="93657"/>
            </a:xfrm>
            <a:custGeom>
              <a:avLst/>
              <a:gdLst>
                <a:gd name="connsiteX0" fmla="*/ 0 w 142103"/>
                <a:gd name="connsiteY0" fmla="*/ 93657 h 93657"/>
                <a:gd name="connsiteX1" fmla="*/ 133973 w 142103"/>
                <a:gd name="connsiteY1" fmla="*/ 0 h 93657"/>
                <a:gd name="connsiteX2" fmla="*/ 142103 w 142103"/>
                <a:gd name="connsiteY2" fmla="*/ 93657 h 93657"/>
                <a:gd name="connsiteX3" fmla="*/ 0 w 142103"/>
                <a:gd name="connsiteY3" fmla="*/ 93657 h 93657"/>
                <a:gd name="connsiteX0" fmla="*/ 0 w 137803"/>
                <a:gd name="connsiteY0" fmla="*/ 93657 h 93657"/>
                <a:gd name="connsiteX1" fmla="*/ 133973 w 137803"/>
                <a:gd name="connsiteY1" fmla="*/ 0 h 93657"/>
                <a:gd name="connsiteX2" fmla="*/ 137803 w 137803"/>
                <a:gd name="connsiteY2" fmla="*/ 84584 h 93657"/>
                <a:gd name="connsiteX3" fmla="*/ 0 w 137803"/>
                <a:gd name="connsiteY3" fmla="*/ 93657 h 93657"/>
                <a:gd name="connsiteX0" fmla="*/ 0 w 133973"/>
                <a:gd name="connsiteY0" fmla="*/ 93657 h 93657"/>
                <a:gd name="connsiteX1" fmla="*/ 133973 w 133973"/>
                <a:gd name="connsiteY1" fmla="*/ 0 h 93657"/>
                <a:gd name="connsiteX2" fmla="*/ 131211 w 133973"/>
                <a:gd name="connsiteY2" fmla="*/ 77708 h 93657"/>
                <a:gd name="connsiteX3" fmla="*/ 0 w 133973"/>
                <a:gd name="connsiteY3" fmla="*/ 93657 h 93657"/>
              </a:gdLst>
              <a:ahLst/>
              <a:cxnLst>
                <a:cxn ang="0">
                  <a:pos x="connsiteX0" y="connsiteY0"/>
                </a:cxn>
                <a:cxn ang="0">
                  <a:pos x="connsiteX1" y="connsiteY1"/>
                </a:cxn>
                <a:cxn ang="0">
                  <a:pos x="connsiteX2" y="connsiteY2"/>
                </a:cxn>
                <a:cxn ang="0">
                  <a:pos x="connsiteX3" y="connsiteY3"/>
                </a:cxn>
              </a:cxnLst>
              <a:rect l="l" t="t" r="r" b="b"/>
              <a:pathLst>
                <a:path w="133973" h="93657">
                  <a:moveTo>
                    <a:pt x="0" y="93657"/>
                  </a:moveTo>
                  <a:lnTo>
                    <a:pt x="133973" y="0"/>
                  </a:lnTo>
                  <a:lnTo>
                    <a:pt x="131211" y="77708"/>
                  </a:lnTo>
                  <a:lnTo>
                    <a:pt x="0" y="93657"/>
                  </a:lnTo>
                  <a:close/>
                </a:path>
              </a:pathLst>
            </a:custGeom>
            <a:solidFill>
              <a:srgbClr val="FF9933"/>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26" name="テキスト ボックス 25"/>
            <p:cNvSpPr txBox="1"/>
            <p:nvPr/>
          </p:nvSpPr>
          <p:spPr>
            <a:xfrm>
              <a:off x="7948992" y="2352390"/>
              <a:ext cx="3275595" cy="299184"/>
            </a:xfrm>
            <a:prstGeom prst="rect">
              <a:avLst/>
            </a:prstGeom>
            <a:noFill/>
            <a:ln>
              <a:noFill/>
            </a:ln>
          </p:spPr>
          <p:txBody>
            <a:bodyPr wrap="square" rtlCol="0">
              <a:spAutoFit/>
            </a:bodyPr>
            <a:lstStyle/>
            <a:p>
              <a:pPr algn="r"/>
              <a:r>
                <a:rPr lang="ja-JP" altLang="en-US" sz="1050" dirty="0">
                  <a:latin typeface="Meiryo UI" panose="020B0604030504040204" pitchFamily="50" charset="-128"/>
                  <a:ea typeface="Meiryo UI" panose="020B0604030504040204" pitchFamily="50" charset="-128"/>
                </a:rPr>
                <a:t>（</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a:t>
              </a:r>
              <a:r>
                <a:rPr lang="en-US" altLang="ja-JP" sz="1050" u="sng" dirty="0">
                  <a:latin typeface="Meiryo UI" panose="020B0604030504040204" pitchFamily="50" charset="-128"/>
                  <a:ea typeface="Meiryo UI" panose="020B0604030504040204" pitchFamily="50" charset="-128"/>
                </a:rPr>
                <a:t>Con</a:t>
              </a:r>
              <a:r>
                <a:rPr lang="en-US" altLang="ja-JP" sz="1050" dirty="0">
                  <a:latin typeface="Meiryo UI" panose="020B0604030504040204" pitchFamily="50" charset="-128"/>
                  <a:ea typeface="Meiryo UI" panose="020B0604030504040204" pitchFamily="50" charset="-128"/>
                </a:rPr>
                <a:t>tainer</a:t>
              </a:r>
              <a:r>
                <a:rPr lang="ja-JP" altLang="en-US" sz="1050" dirty="0">
                  <a:latin typeface="Meiryo UI" panose="020B0604030504040204" pitchFamily="50" charset="-128"/>
                  <a:ea typeface="Meiryo UI" panose="020B0604030504040204" pitchFamily="50" charset="-128"/>
                </a:rPr>
                <a:t> </a:t>
              </a:r>
              <a:r>
                <a:rPr lang="en-US" altLang="ja-JP" sz="1050" dirty="0">
                  <a:latin typeface="Meiryo UI" panose="020B0604030504040204" pitchFamily="50" charset="-128"/>
                  <a:ea typeface="Meiryo UI" panose="020B0604030504040204" pitchFamily="50" charset="-128"/>
                </a:rPr>
                <a:t>Fast</a:t>
              </a:r>
              <a:r>
                <a:rPr lang="ja-JP" altLang="en-US" sz="1050" dirty="0">
                  <a:latin typeface="Meiryo UI" panose="020B0604030504040204" pitchFamily="50" charset="-128"/>
                  <a:ea typeface="Meiryo UI" panose="020B0604030504040204" pitchFamily="50" charset="-128"/>
                </a:rPr>
                <a:t> </a:t>
              </a:r>
              <a:r>
                <a:rPr lang="en-US" altLang="ja-JP" sz="1050" u="sng" dirty="0">
                  <a:latin typeface="Meiryo UI" panose="020B0604030504040204" pitchFamily="50" charset="-128"/>
                  <a:ea typeface="Meiryo UI" panose="020B0604030504040204" pitchFamily="50" charset="-128"/>
                </a:rPr>
                <a:t>Pas</a:t>
              </a:r>
              <a:r>
                <a:rPr lang="en-US" altLang="ja-JP" sz="1050" dirty="0">
                  <a:latin typeface="Meiryo UI" panose="020B0604030504040204" pitchFamily="50" charset="-128"/>
                  <a:ea typeface="Meiryo UI" panose="020B0604030504040204" pitchFamily="50" charset="-128"/>
                </a:rPr>
                <a:t>s</a:t>
              </a:r>
              <a:r>
                <a:rPr lang="ja-JP" altLang="en-US" sz="1050" dirty="0">
                  <a:latin typeface="Meiryo UI" panose="020B0604030504040204" pitchFamily="50" charset="-128"/>
                  <a:ea typeface="Meiryo UI" panose="020B0604030504040204" pitchFamily="50" charset="-128"/>
                </a:rPr>
                <a:t>の略</a:t>
              </a:r>
              <a:endParaRPr lang="ja-JP" altLang="en-US" sz="1050" dirty="0"/>
            </a:p>
          </p:txBody>
        </p:sp>
        <p:sp>
          <p:nvSpPr>
            <p:cNvPr id="27" name="減算 26"/>
            <p:cNvSpPr/>
            <p:nvPr/>
          </p:nvSpPr>
          <p:spPr>
            <a:xfrm rot="18762021">
              <a:off x="4335950" y="2933063"/>
              <a:ext cx="366621" cy="94329"/>
            </a:xfrm>
            <a:prstGeom prst="mathMinus">
              <a:avLst/>
            </a:prstGeom>
            <a:solidFill>
              <a:srgbClr val="FF993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9" name="図 28"/>
            <p:cNvPicPr>
              <a:picLocks noChangeAspect="1"/>
            </p:cNvPicPr>
            <p:nvPr/>
          </p:nvPicPr>
          <p:blipFill>
            <a:blip r:embed="rId5"/>
            <a:stretch>
              <a:fillRect/>
            </a:stretch>
          </p:blipFill>
          <p:spPr>
            <a:xfrm>
              <a:off x="-256731" y="2627738"/>
              <a:ext cx="1360166" cy="776320"/>
            </a:xfrm>
            <a:prstGeom prst="rect">
              <a:avLst/>
            </a:prstGeom>
          </p:spPr>
        </p:pic>
        <p:sp>
          <p:nvSpPr>
            <p:cNvPr id="30" name="フリーフォーム 22">
              <a:extLst>
                <a:ext uri="{FF2B5EF4-FFF2-40B4-BE49-F238E27FC236}">
                  <a16:creationId xmlns:a16="http://schemas.microsoft.com/office/drawing/2014/main" id="{BBA06E48-81DC-D54F-EB8F-0AEC3660817F}"/>
                </a:ext>
              </a:extLst>
            </p:cNvPr>
            <p:cNvSpPr/>
            <p:nvPr/>
          </p:nvSpPr>
          <p:spPr>
            <a:xfrm>
              <a:off x="5112256" y="2730967"/>
              <a:ext cx="2062271" cy="857437"/>
            </a:xfrm>
            <a:custGeom>
              <a:avLst/>
              <a:gdLst>
                <a:gd name="connsiteX0" fmla="*/ 1638300 w 1638300"/>
                <a:gd name="connsiteY0" fmla="*/ 0 h 127000"/>
                <a:gd name="connsiteX1" fmla="*/ 1308100 w 1638300"/>
                <a:gd name="connsiteY1" fmla="*/ 127000 h 127000"/>
                <a:gd name="connsiteX2" fmla="*/ 0 w 1638300"/>
                <a:gd name="connsiteY2" fmla="*/ 38100 h 127000"/>
                <a:gd name="connsiteX0" fmla="*/ 967551 w 967551"/>
                <a:gd name="connsiteY0" fmla="*/ 0 h 954799"/>
                <a:gd name="connsiteX1" fmla="*/ 637351 w 967551"/>
                <a:gd name="connsiteY1" fmla="*/ 127000 h 954799"/>
                <a:gd name="connsiteX2" fmla="*/ 0 w 967551"/>
                <a:gd name="connsiteY2" fmla="*/ 954799 h 954799"/>
                <a:gd name="connsiteX0" fmla="*/ 967551 w 967551"/>
                <a:gd name="connsiteY0" fmla="*/ 0 h 954799"/>
                <a:gd name="connsiteX1" fmla="*/ 637351 w 967551"/>
                <a:gd name="connsiteY1" fmla="*/ 440019 h 954799"/>
                <a:gd name="connsiteX2" fmla="*/ 0 w 967551"/>
                <a:gd name="connsiteY2" fmla="*/ 954799 h 954799"/>
                <a:gd name="connsiteX0" fmla="*/ 1079342 w 1079342"/>
                <a:gd name="connsiteY0" fmla="*/ 0 h 887723"/>
                <a:gd name="connsiteX1" fmla="*/ 749142 w 1079342"/>
                <a:gd name="connsiteY1" fmla="*/ 440019 h 887723"/>
                <a:gd name="connsiteX2" fmla="*/ 0 w 1079342"/>
                <a:gd name="connsiteY2" fmla="*/ 887723 h 887723"/>
                <a:gd name="connsiteX0" fmla="*/ 958607 w 958607"/>
                <a:gd name="connsiteY0" fmla="*/ 0 h 1156025"/>
                <a:gd name="connsiteX1" fmla="*/ 749142 w 958607"/>
                <a:gd name="connsiteY1" fmla="*/ 708321 h 1156025"/>
                <a:gd name="connsiteX2" fmla="*/ 0 w 958607"/>
                <a:gd name="connsiteY2" fmla="*/ 1156025 h 1156025"/>
                <a:gd name="connsiteX0" fmla="*/ 958607 w 1101439"/>
                <a:gd name="connsiteY0" fmla="*/ 0 h 1156025"/>
                <a:gd name="connsiteX1" fmla="*/ 1095765 w 1101439"/>
                <a:gd name="connsiteY1" fmla="*/ 196391 h 1156025"/>
                <a:gd name="connsiteX2" fmla="*/ 749142 w 1101439"/>
                <a:gd name="connsiteY2" fmla="*/ 708321 h 1156025"/>
                <a:gd name="connsiteX3" fmla="*/ 0 w 1101439"/>
                <a:gd name="connsiteY3" fmla="*/ 1156025 h 1156025"/>
                <a:gd name="connsiteX0" fmla="*/ 958607 w 1101439"/>
                <a:gd name="connsiteY0" fmla="*/ 0 h 1236516"/>
                <a:gd name="connsiteX1" fmla="*/ 1095765 w 1101439"/>
                <a:gd name="connsiteY1" fmla="*/ 276882 h 1236516"/>
                <a:gd name="connsiteX2" fmla="*/ 749142 w 1101439"/>
                <a:gd name="connsiteY2" fmla="*/ 788812 h 1236516"/>
                <a:gd name="connsiteX3" fmla="*/ 0 w 1101439"/>
                <a:gd name="connsiteY3" fmla="*/ 1236516 h 1236516"/>
                <a:gd name="connsiteX0" fmla="*/ 958607 w 1095765"/>
                <a:gd name="connsiteY0" fmla="*/ 0 h 1236516"/>
                <a:gd name="connsiteX1" fmla="*/ 1095765 w 1095765"/>
                <a:gd name="connsiteY1" fmla="*/ 276882 h 1236516"/>
                <a:gd name="connsiteX2" fmla="*/ 749142 w 1095765"/>
                <a:gd name="connsiteY2" fmla="*/ 788812 h 1236516"/>
                <a:gd name="connsiteX3" fmla="*/ 0 w 1095765"/>
                <a:gd name="connsiteY3" fmla="*/ 1236516 h 1236516"/>
                <a:gd name="connsiteX0" fmla="*/ 835636 w 972794"/>
                <a:gd name="connsiteY0" fmla="*/ 0 h 1543946"/>
                <a:gd name="connsiteX1" fmla="*/ 972794 w 972794"/>
                <a:gd name="connsiteY1" fmla="*/ 276882 h 1543946"/>
                <a:gd name="connsiteX2" fmla="*/ 626171 w 972794"/>
                <a:gd name="connsiteY2" fmla="*/ 788812 h 1543946"/>
                <a:gd name="connsiteX3" fmla="*/ 0 w 972794"/>
                <a:gd name="connsiteY3" fmla="*/ 1543946 h 1543946"/>
                <a:gd name="connsiteX0" fmla="*/ 835636 w 972794"/>
                <a:gd name="connsiteY0" fmla="*/ 0 h 1543946"/>
                <a:gd name="connsiteX1" fmla="*/ 972794 w 972794"/>
                <a:gd name="connsiteY1" fmla="*/ 276882 h 1543946"/>
                <a:gd name="connsiteX2" fmla="*/ 626171 w 972794"/>
                <a:gd name="connsiteY2" fmla="*/ 788812 h 1543946"/>
                <a:gd name="connsiteX3" fmla="*/ 0 w 972794"/>
                <a:gd name="connsiteY3" fmla="*/ 1543946 h 1543946"/>
                <a:gd name="connsiteX0" fmla="*/ 972794 w 972794"/>
                <a:gd name="connsiteY0" fmla="*/ 1 h 1267065"/>
                <a:gd name="connsiteX1" fmla="*/ 626171 w 972794"/>
                <a:gd name="connsiteY1" fmla="*/ 511931 h 1267065"/>
                <a:gd name="connsiteX2" fmla="*/ 0 w 972794"/>
                <a:gd name="connsiteY2" fmla="*/ 1267065 h 1267065"/>
                <a:gd name="connsiteX0" fmla="*/ 972794 w 972794"/>
                <a:gd name="connsiteY0" fmla="*/ -1 h 1267063"/>
                <a:gd name="connsiteX1" fmla="*/ 374640 w 972794"/>
                <a:gd name="connsiteY1" fmla="*/ 808180 h 1267063"/>
                <a:gd name="connsiteX2" fmla="*/ 0 w 972794"/>
                <a:gd name="connsiteY2" fmla="*/ 1267063 h 1267063"/>
                <a:gd name="connsiteX0" fmla="*/ 726853 w 726853"/>
                <a:gd name="connsiteY0" fmla="*/ 0 h 853432"/>
                <a:gd name="connsiteX1" fmla="*/ 374640 w 726853"/>
                <a:gd name="connsiteY1" fmla="*/ 394549 h 853432"/>
                <a:gd name="connsiteX2" fmla="*/ 0 w 726853"/>
                <a:gd name="connsiteY2" fmla="*/ 853432 h 853432"/>
                <a:gd name="connsiteX0" fmla="*/ 760390 w 760390"/>
                <a:gd name="connsiteY0" fmla="*/ 0 h 1037890"/>
                <a:gd name="connsiteX1" fmla="*/ 374640 w 760390"/>
                <a:gd name="connsiteY1" fmla="*/ 579007 h 1037890"/>
                <a:gd name="connsiteX2" fmla="*/ 0 w 760390"/>
                <a:gd name="connsiteY2" fmla="*/ 1037890 h 1037890"/>
                <a:gd name="connsiteX0" fmla="*/ 760390 w 760390"/>
                <a:gd name="connsiteY0" fmla="*/ 0 h 1037890"/>
                <a:gd name="connsiteX1" fmla="*/ 634096 w 760390"/>
                <a:gd name="connsiteY1" fmla="*/ 342226 h 1037890"/>
                <a:gd name="connsiteX2" fmla="*/ 374640 w 760390"/>
                <a:gd name="connsiteY2" fmla="*/ 579007 h 1037890"/>
                <a:gd name="connsiteX3" fmla="*/ 0 w 760390"/>
                <a:gd name="connsiteY3" fmla="*/ 1037890 h 1037890"/>
                <a:gd name="connsiteX0" fmla="*/ 760390 w 760390"/>
                <a:gd name="connsiteY0" fmla="*/ 0 h 1037890"/>
                <a:gd name="connsiteX1" fmla="*/ 634096 w 760390"/>
                <a:gd name="connsiteY1" fmla="*/ 342226 h 1037890"/>
                <a:gd name="connsiteX2" fmla="*/ 374640 w 760390"/>
                <a:gd name="connsiteY2" fmla="*/ 579007 h 1037890"/>
                <a:gd name="connsiteX3" fmla="*/ 0 w 760390"/>
                <a:gd name="connsiteY3" fmla="*/ 1037890 h 1037890"/>
                <a:gd name="connsiteX0" fmla="*/ 760390 w 760390"/>
                <a:gd name="connsiteY0" fmla="*/ 0 h 1037890"/>
                <a:gd name="connsiteX1" fmla="*/ 634096 w 760390"/>
                <a:gd name="connsiteY1" fmla="*/ 342226 h 1037890"/>
                <a:gd name="connsiteX2" fmla="*/ 0 w 760390"/>
                <a:gd name="connsiteY2" fmla="*/ 1037890 h 1037890"/>
                <a:gd name="connsiteX0" fmla="*/ 676547 w 676547"/>
                <a:gd name="connsiteY0" fmla="*/ 0 h 1244706"/>
                <a:gd name="connsiteX1" fmla="*/ 550253 w 676547"/>
                <a:gd name="connsiteY1" fmla="*/ 342226 h 1244706"/>
                <a:gd name="connsiteX2" fmla="*/ 0 w 676547"/>
                <a:gd name="connsiteY2" fmla="*/ 1244706 h 1244706"/>
                <a:gd name="connsiteX0" fmla="*/ 676547 w 676547"/>
                <a:gd name="connsiteY0" fmla="*/ 0 h 1244706"/>
                <a:gd name="connsiteX1" fmla="*/ 550253 w 676547"/>
                <a:gd name="connsiteY1" fmla="*/ 342226 h 1244706"/>
                <a:gd name="connsiteX2" fmla="*/ 153392 w 676547"/>
                <a:gd name="connsiteY2" fmla="*/ 856472 h 1244706"/>
                <a:gd name="connsiteX3" fmla="*/ 0 w 676547"/>
                <a:gd name="connsiteY3" fmla="*/ 1244706 h 1244706"/>
                <a:gd name="connsiteX0" fmla="*/ 523155 w 523155"/>
                <a:gd name="connsiteY0" fmla="*/ 0 h 1188810"/>
                <a:gd name="connsiteX1" fmla="*/ 396861 w 523155"/>
                <a:gd name="connsiteY1" fmla="*/ 342226 h 1188810"/>
                <a:gd name="connsiteX2" fmla="*/ 0 w 523155"/>
                <a:gd name="connsiteY2" fmla="*/ 856472 h 1188810"/>
                <a:gd name="connsiteX3" fmla="*/ 288184 w 523155"/>
                <a:gd name="connsiteY3" fmla="*/ 1188810 h 1188810"/>
                <a:gd name="connsiteX0" fmla="*/ 523155 w 523155"/>
                <a:gd name="connsiteY0" fmla="*/ 1108529 h 1965001"/>
                <a:gd name="connsiteX1" fmla="*/ 396861 w 523155"/>
                <a:gd name="connsiteY1" fmla="*/ 1450755 h 1965001"/>
                <a:gd name="connsiteX2" fmla="*/ 0 w 523155"/>
                <a:gd name="connsiteY2" fmla="*/ 1965001 h 1965001"/>
                <a:gd name="connsiteX3" fmla="*/ 154034 w 523155"/>
                <a:gd name="connsiteY3" fmla="*/ 0 h 1965001"/>
                <a:gd name="connsiteX0" fmla="*/ 573461 w 573461"/>
                <a:gd name="connsiteY0" fmla="*/ 1254270 h 1602742"/>
                <a:gd name="connsiteX1" fmla="*/ 447167 w 573461"/>
                <a:gd name="connsiteY1" fmla="*/ 1596496 h 1602742"/>
                <a:gd name="connsiteX2" fmla="*/ 0 w 573461"/>
                <a:gd name="connsiteY2" fmla="*/ 6247 h 1602742"/>
                <a:gd name="connsiteX3" fmla="*/ 204340 w 573461"/>
                <a:gd name="connsiteY3" fmla="*/ 145741 h 1602742"/>
                <a:gd name="connsiteX0" fmla="*/ 833509 w 833509"/>
                <a:gd name="connsiteY0" fmla="*/ 1248024 h 1590249"/>
                <a:gd name="connsiteX1" fmla="*/ 707215 w 833509"/>
                <a:gd name="connsiteY1" fmla="*/ 1590250 h 1590249"/>
                <a:gd name="connsiteX2" fmla="*/ 10718 w 833509"/>
                <a:gd name="connsiteY2" fmla="*/ 494337 h 1590249"/>
                <a:gd name="connsiteX3" fmla="*/ 260048 w 833509"/>
                <a:gd name="connsiteY3" fmla="*/ 1 h 1590249"/>
                <a:gd name="connsiteX4" fmla="*/ 464388 w 833509"/>
                <a:gd name="connsiteY4" fmla="*/ 139495 h 1590249"/>
                <a:gd name="connsiteX0" fmla="*/ 833509 w 833509"/>
                <a:gd name="connsiteY0" fmla="*/ 1248022 h 1590249"/>
                <a:gd name="connsiteX1" fmla="*/ 707215 w 833509"/>
                <a:gd name="connsiteY1" fmla="*/ 1590248 h 1590249"/>
                <a:gd name="connsiteX2" fmla="*/ 10718 w 833509"/>
                <a:gd name="connsiteY2" fmla="*/ 494335 h 1590249"/>
                <a:gd name="connsiteX3" fmla="*/ 260048 w 833509"/>
                <a:gd name="connsiteY3" fmla="*/ -1 h 1590249"/>
                <a:gd name="connsiteX4" fmla="*/ 598538 w 833509"/>
                <a:gd name="connsiteY4" fmla="*/ 323950 h 1590249"/>
                <a:gd name="connsiteX0" fmla="*/ 822791 w 822791"/>
                <a:gd name="connsiteY0" fmla="*/ 1248024 h 1590249"/>
                <a:gd name="connsiteX1" fmla="*/ 696497 w 822791"/>
                <a:gd name="connsiteY1" fmla="*/ 1590250 h 1590249"/>
                <a:gd name="connsiteX2" fmla="*/ 0 w 822791"/>
                <a:gd name="connsiteY2" fmla="*/ 494337 h 1590249"/>
                <a:gd name="connsiteX3" fmla="*/ 249330 w 822791"/>
                <a:gd name="connsiteY3" fmla="*/ 1 h 1590249"/>
                <a:gd name="connsiteX4" fmla="*/ 587820 w 822791"/>
                <a:gd name="connsiteY4" fmla="*/ 323952 h 1590249"/>
                <a:gd name="connsiteX0" fmla="*/ 873097 w 873097"/>
                <a:gd name="connsiteY0" fmla="*/ 1248022 h 1590249"/>
                <a:gd name="connsiteX1" fmla="*/ 746803 w 873097"/>
                <a:gd name="connsiteY1" fmla="*/ 1590248 h 1590249"/>
                <a:gd name="connsiteX2" fmla="*/ 0 w 873097"/>
                <a:gd name="connsiteY2" fmla="*/ 469182 h 1590249"/>
                <a:gd name="connsiteX3" fmla="*/ 299636 w 873097"/>
                <a:gd name="connsiteY3" fmla="*/ -1 h 1590249"/>
                <a:gd name="connsiteX4" fmla="*/ 638126 w 873097"/>
                <a:gd name="connsiteY4" fmla="*/ 323950 h 1590249"/>
                <a:gd name="connsiteX0" fmla="*/ 873097 w 873097"/>
                <a:gd name="connsiteY0" fmla="*/ 1248024 h 1248025"/>
                <a:gd name="connsiteX1" fmla="*/ 679728 w 873097"/>
                <a:gd name="connsiteY1" fmla="*/ 1070414 h 1248025"/>
                <a:gd name="connsiteX2" fmla="*/ 0 w 873097"/>
                <a:gd name="connsiteY2" fmla="*/ 469184 h 1248025"/>
                <a:gd name="connsiteX3" fmla="*/ 299636 w 873097"/>
                <a:gd name="connsiteY3" fmla="*/ 1 h 1248025"/>
                <a:gd name="connsiteX4" fmla="*/ 638126 w 873097"/>
                <a:gd name="connsiteY4" fmla="*/ 323952 h 1248025"/>
                <a:gd name="connsiteX0" fmla="*/ 873097 w 873097"/>
                <a:gd name="connsiteY0" fmla="*/ 1248022 h 1248021"/>
                <a:gd name="connsiteX1" fmla="*/ 679728 w 873097"/>
                <a:gd name="connsiteY1" fmla="*/ 1070412 h 1248021"/>
                <a:gd name="connsiteX2" fmla="*/ 0 w 873097"/>
                <a:gd name="connsiteY2" fmla="*/ 469182 h 1248021"/>
                <a:gd name="connsiteX3" fmla="*/ 299636 w 873097"/>
                <a:gd name="connsiteY3" fmla="*/ -1 h 1248021"/>
                <a:gd name="connsiteX4" fmla="*/ 638126 w 873097"/>
                <a:gd name="connsiteY4" fmla="*/ 323950 h 1248021"/>
                <a:gd name="connsiteX0" fmla="*/ 873097 w 873097"/>
                <a:gd name="connsiteY0" fmla="*/ 1197717 h 1197718"/>
                <a:gd name="connsiteX1" fmla="*/ 679728 w 873097"/>
                <a:gd name="connsiteY1" fmla="*/ 1020107 h 1197718"/>
                <a:gd name="connsiteX2" fmla="*/ 0 w 873097"/>
                <a:gd name="connsiteY2" fmla="*/ 418877 h 1197718"/>
                <a:gd name="connsiteX3" fmla="*/ 383479 w 873097"/>
                <a:gd name="connsiteY3" fmla="*/ 0 h 1197718"/>
                <a:gd name="connsiteX4" fmla="*/ 638126 w 873097"/>
                <a:gd name="connsiteY4" fmla="*/ 273645 h 1197718"/>
                <a:gd name="connsiteX0" fmla="*/ 679728 w 679728"/>
                <a:gd name="connsiteY0" fmla="*/ 1020107 h 1020106"/>
                <a:gd name="connsiteX1" fmla="*/ 0 w 679728"/>
                <a:gd name="connsiteY1" fmla="*/ 418877 h 1020106"/>
                <a:gd name="connsiteX2" fmla="*/ 383479 w 679728"/>
                <a:gd name="connsiteY2" fmla="*/ 0 h 1020106"/>
                <a:gd name="connsiteX3" fmla="*/ 638126 w 679728"/>
                <a:gd name="connsiteY3" fmla="*/ 273645 h 1020106"/>
                <a:gd name="connsiteX0" fmla="*/ 612657 w 638126"/>
                <a:gd name="connsiteY0" fmla="*/ 0 h 1813351"/>
                <a:gd name="connsiteX1" fmla="*/ 0 w 638126"/>
                <a:gd name="connsiteY1" fmla="*/ 1813350 h 1813351"/>
                <a:gd name="connsiteX2" fmla="*/ 383479 w 638126"/>
                <a:gd name="connsiteY2" fmla="*/ 1394473 h 1813351"/>
                <a:gd name="connsiteX3" fmla="*/ 638126 w 638126"/>
                <a:gd name="connsiteY3" fmla="*/ 1668118 h 1813351"/>
                <a:gd name="connsiteX0" fmla="*/ 229178 w 1941652"/>
                <a:gd name="connsiteY0" fmla="*/ 0 h 1668119"/>
                <a:gd name="connsiteX1" fmla="*/ 1941652 w 1941652"/>
                <a:gd name="connsiteY1" fmla="*/ 270700 h 1668119"/>
                <a:gd name="connsiteX2" fmla="*/ 0 w 1941652"/>
                <a:gd name="connsiteY2" fmla="*/ 1394473 h 1668119"/>
                <a:gd name="connsiteX3" fmla="*/ 254647 w 1941652"/>
                <a:gd name="connsiteY3" fmla="*/ 1668118 h 1668119"/>
                <a:gd name="connsiteX0" fmla="*/ 1 w 1712475"/>
                <a:gd name="connsiteY0" fmla="*/ 0 h 1668117"/>
                <a:gd name="connsiteX1" fmla="*/ 1712475 w 1712475"/>
                <a:gd name="connsiteY1" fmla="*/ 270700 h 1668117"/>
                <a:gd name="connsiteX2" fmla="*/ 25470 w 1712475"/>
                <a:gd name="connsiteY2" fmla="*/ 1668118 h 1668117"/>
                <a:gd name="connsiteX0" fmla="*/ -1 w 2384135"/>
                <a:gd name="connsiteY0" fmla="*/ 0 h 416114"/>
                <a:gd name="connsiteX1" fmla="*/ 1712473 w 2384135"/>
                <a:gd name="connsiteY1" fmla="*/ 270700 h 416114"/>
                <a:gd name="connsiteX2" fmla="*/ 2384135 w 2384135"/>
                <a:gd name="connsiteY2" fmla="*/ 416114 h 416114"/>
                <a:gd name="connsiteX0" fmla="*/ 0 w 2305887"/>
                <a:gd name="connsiteY0" fmla="*/ 0 h 449650"/>
                <a:gd name="connsiteX1" fmla="*/ 1634225 w 2305887"/>
                <a:gd name="connsiteY1" fmla="*/ 304236 h 449650"/>
                <a:gd name="connsiteX2" fmla="*/ 2305887 w 2305887"/>
                <a:gd name="connsiteY2" fmla="*/ 449650 h 449650"/>
                <a:gd name="connsiteX0" fmla="*/ 0 w 1322177"/>
                <a:gd name="connsiteY0" fmla="*/ 8765 h 145414"/>
                <a:gd name="connsiteX1" fmla="*/ 650515 w 1322177"/>
                <a:gd name="connsiteY1" fmla="*/ 0 h 145414"/>
                <a:gd name="connsiteX2" fmla="*/ 1322177 w 1322177"/>
                <a:gd name="connsiteY2" fmla="*/ 145414 h 145414"/>
                <a:gd name="connsiteX0" fmla="*/ 0 w 1400427"/>
                <a:gd name="connsiteY0" fmla="*/ 0 h 214899"/>
                <a:gd name="connsiteX1" fmla="*/ 728765 w 1400427"/>
                <a:gd name="connsiteY1" fmla="*/ 69485 h 214899"/>
                <a:gd name="connsiteX2" fmla="*/ 1400427 w 1400427"/>
                <a:gd name="connsiteY2" fmla="*/ 214899 h 214899"/>
                <a:gd name="connsiteX0" fmla="*/ 0 w 3423739"/>
                <a:gd name="connsiteY0" fmla="*/ 0 h 907974"/>
                <a:gd name="connsiteX1" fmla="*/ 728765 w 3423739"/>
                <a:gd name="connsiteY1" fmla="*/ 69485 h 907974"/>
                <a:gd name="connsiteX2" fmla="*/ 3423739 w 3423739"/>
                <a:gd name="connsiteY2" fmla="*/ 907974 h 907974"/>
                <a:gd name="connsiteX0" fmla="*/ 0 w 3423739"/>
                <a:gd name="connsiteY0" fmla="*/ 0 h 929940"/>
                <a:gd name="connsiteX1" fmla="*/ 728765 w 3423739"/>
                <a:gd name="connsiteY1" fmla="*/ 69485 h 929940"/>
                <a:gd name="connsiteX2" fmla="*/ 2372803 w 3423739"/>
                <a:gd name="connsiteY2" fmla="*/ 929940 h 929940"/>
                <a:gd name="connsiteX3" fmla="*/ 3423739 w 3423739"/>
                <a:gd name="connsiteY3" fmla="*/ 907974 h 929940"/>
                <a:gd name="connsiteX0" fmla="*/ 0 w 3611940"/>
                <a:gd name="connsiteY0" fmla="*/ 112674 h 862801"/>
                <a:gd name="connsiteX1" fmla="*/ 916966 w 3611940"/>
                <a:gd name="connsiteY1" fmla="*/ 2346 h 862801"/>
                <a:gd name="connsiteX2" fmla="*/ 2561004 w 3611940"/>
                <a:gd name="connsiteY2" fmla="*/ 862801 h 862801"/>
                <a:gd name="connsiteX3" fmla="*/ 3611940 w 3611940"/>
                <a:gd name="connsiteY3" fmla="*/ 840835 h 862801"/>
                <a:gd name="connsiteX0" fmla="*/ 0 w 3611940"/>
                <a:gd name="connsiteY0" fmla="*/ 206127 h 956254"/>
                <a:gd name="connsiteX1" fmla="*/ 916966 w 3611940"/>
                <a:gd name="connsiteY1" fmla="*/ 95799 h 956254"/>
                <a:gd name="connsiteX2" fmla="*/ 2561004 w 3611940"/>
                <a:gd name="connsiteY2" fmla="*/ 956254 h 956254"/>
                <a:gd name="connsiteX3" fmla="*/ 3611940 w 3611940"/>
                <a:gd name="connsiteY3" fmla="*/ 934288 h 956254"/>
                <a:gd name="connsiteX0" fmla="*/ 0 w 3611940"/>
                <a:gd name="connsiteY0" fmla="*/ 0 h 750127"/>
                <a:gd name="connsiteX1" fmla="*/ 2561004 w 3611940"/>
                <a:gd name="connsiteY1" fmla="*/ 750127 h 750127"/>
                <a:gd name="connsiteX2" fmla="*/ 3611940 w 3611940"/>
                <a:gd name="connsiteY2" fmla="*/ 728161 h 750127"/>
                <a:gd name="connsiteX0" fmla="*/ 0 w 3611940"/>
                <a:gd name="connsiteY0" fmla="*/ 78683 h 828810"/>
                <a:gd name="connsiteX1" fmla="*/ 2561004 w 3611940"/>
                <a:gd name="connsiteY1" fmla="*/ 828810 h 828810"/>
                <a:gd name="connsiteX2" fmla="*/ 3611940 w 3611940"/>
                <a:gd name="connsiteY2" fmla="*/ 806844 h 828810"/>
                <a:gd name="connsiteX0" fmla="*/ 0 w 3611940"/>
                <a:gd name="connsiteY0" fmla="*/ 71684 h 821846"/>
                <a:gd name="connsiteX1" fmla="*/ 2561004 w 3611940"/>
                <a:gd name="connsiteY1" fmla="*/ 821811 h 821846"/>
                <a:gd name="connsiteX2" fmla="*/ 3611940 w 3611940"/>
                <a:gd name="connsiteY2" fmla="*/ 799845 h 821846"/>
                <a:gd name="connsiteX0" fmla="*/ 0 w 3611940"/>
                <a:gd name="connsiteY0" fmla="*/ 71684 h 821846"/>
                <a:gd name="connsiteX1" fmla="*/ 2561004 w 3611940"/>
                <a:gd name="connsiteY1" fmla="*/ 821811 h 821846"/>
                <a:gd name="connsiteX2" fmla="*/ 3611940 w 3611940"/>
                <a:gd name="connsiteY2" fmla="*/ 799845 h 821846"/>
                <a:gd name="connsiteX0" fmla="*/ 0 w 3268750"/>
                <a:gd name="connsiteY0" fmla="*/ 78131 h 866957"/>
                <a:gd name="connsiteX1" fmla="*/ 2561004 w 3268750"/>
                <a:gd name="connsiteY1" fmla="*/ 828258 h 866957"/>
                <a:gd name="connsiteX2" fmla="*/ 3268750 w 3268750"/>
                <a:gd name="connsiteY2" fmla="*/ 750100 h 866957"/>
                <a:gd name="connsiteX0" fmla="*/ 0 w 3268750"/>
                <a:gd name="connsiteY0" fmla="*/ 76204 h 851044"/>
                <a:gd name="connsiteX1" fmla="*/ 2561004 w 3268750"/>
                <a:gd name="connsiteY1" fmla="*/ 826331 h 851044"/>
                <a:gd name="connsiteX2" fmla="*/ 3268750 w 3268750"/>
                <a:gd name="connsiteY2" fmla="*/ 748173 h 851044"/>
                <a:gd name="connsiteX0" fmla="*/ 0 w 3268750"/>
                <a:gd name="connsiteY0" fmla="*/ 78249 h 824660"/>
                <a:gd name="connsiteX1" fmla="*/ 2472440 w 3268750"/>
                <a:gd name="connsiteY1" fmla="*/ 794662 h 824660"/>
                <a:gd name="connsiteX2" fmla="*/ 3268750 w 3268750"/>
                <a:gd name="connsiteY2" fmla="*/ 750218 h 824660"/>
                <a:gd name="connsiteX0" fmla="*/ 0 w 2820693"/>
                <a:gd name="connsiteY0" fmla="*/ 78249 h 1692857"/>
                <a:gd name="connsiteX1" fmla="*/ 2472440 w 2820693"/>
                <a:gd name="connsiteY1" fmla="*/ 794662 h 1692857"/>
                <a:gd name="connsiteX2" fmla="*/ 2820693 w 2820693"/>
                <a:gd name="connsiteY2" fmla="*/ 1692269 h 1692857"/>
                <a:gd name="connsiteX0" fmla="*/ 0 w 2820693"/>
                <a:gd name="connsiteY0" fmla="*/ 0 h 1614019"/>
                <a:gd name="connsiteX1" fmla="*/ 2820693 w 2820693"/>
                <a:gd name="connsiteY1" fmla="*/ 1614020 h 1614019"/>
                <a:gd name="connsiteX0" fmla="*/ 0 w 2559326"/>
                <a:gd name="connsiteY0" fmla="*/ 0 h 1513802"/>
                <a:gd name="connsiteX1" fmla="*/ 2559326 w 2559326"/>
                <a:gd name="connsiteY1" fmla="*/ 1513802 h 1513802"/>
                <a:gd name="connsiteX0" fmla="*/ 0 w 2559326"/>
                <a:gd name="connsiteY0" fmla="*/ 179264 h 1693066"/>
                <a:gd name="connsiteX1" fmla="*/ 2559326 w 2559326"/>
                <a:gd name="connsiteY1" fmla="*/ 1693066 h 1693066"/>
                <a:gd name="connsiteX0" fmla="*/ 0 w 2559326"/>
                <a:gd name="connsiteY0" fmla="*/ 275626 h 1789428"/>
                <a:gd name="connsiteX1" fmla="*/ 2559326 w 2559326"/>
                <a:gd name="connsiteY1" fmla="*/ 1789428 h 1789428"/>
                <a:gd name="connsiteX0" fmla="*/ 0 w 1905910"/>
                <a:gd name="connsiteY0" fmla="*/ 400035 h 1352616"/>
                <a:gd name="connsiteX1" fmla="*/ 1905910 w 1905910"/>
                <a:gd name="connsiteY1" fmla="*/ 1352616 h 1352616"/>
                <a:gd name="connsiteX0" fmla="*/ 0 w 1905910"/>
                <a:gd name="connsiteY0" fmla="*/ 279573 h 1232154"/>
                <a:gd name="connsiteX1" fmla="*/ 1905910 w 1905910"/>
                <a:gd name="connsiteY1" fmla="*/ 1232154 h 1232154"/>
                <a:gd name="connsiteX0" fmla="*/ 0 w 1905910"/>
                <a:gd name="connsiteY0" fmla="*/ 228067 h 1180648"/>
                <a:gd name="connsiteX1" fmla="*/ 1905910 w 1905910"/>
                <a:gd name="connsiteY1" fmla="*/ 1180648 h 1180648"/>
                <a:gd name="connsiteX0" fmla="*/ 0 w 1912496"/>
                <a:gd name="connsiteY0" fmla="*/ 221368 h 1215555"/>
                <a:gd name="connsiteX1" fmla="*/ 1912496 w 1912496"/>
                <a:gd name="connsiteY1" fmla="*/ 1215555 h 1215555"/>
                <a:gd name="connsiteX0" fmla="*/ 0 w 1919082"/>
                <a:gd name="connsiteY0" fmla="*/ 217096 h 1239020"/>
                <a:gd name="connsiteX1" fmla="*/ 1919082 w 1919082"/>
                <a:gd name="connsiteY1" fmla="*/ 1239020 h 1239020"/>
                <a:gd name="connsiteX0" fmla="*/ 0 w 1838250"/>
                <a:gd name="connsiteY0" fmla="*/ 206163 h 1303793"/>
                <a:gd name="connsiteX1" fmla="*/ 1838250 w 1838250"/>
                <a:gd name="connsiteY1" fmla="*/ 1303793 h 1303793"/>
                <a:gd name="connsiteX0" fmla="*/ 0 w 1838250"/>
                <a:gd name="connsiteY0" fmla="*/ 237488 h 1335118"/>
                <a:gd name="connsiteX1" fmla="*/ 1838250 w 1838250"/>
                <a:gd name="connsiteY1" fmla="*/ 1335118 h 1335118"/>
                <a:gd name="connsiteX0" fmla="*/ 0 w 1838250"/>
                <a:gd name="connsiteY0" fmla="*/ 249934 h 1347564"/>
                <a:gd name="connsiteX1" fmla="*/ 1838250 w 1838250"/>
                <a:gd name="connsiteY1" fmla="*/ 1347564 h 1347564"/>
                <a:gd name="connsiteX0" fmla="*/ 0 w 2224029"/>
                <a:gd name="connsiteY0" fmla="*/ 209446 h 1606929"/>
                <a:gd name="connsiteX1" fmla="*/ 2224029 w 2224029"/>
                <a:gd name="connsiteY1" fmla="*/ 1606929 h 1606929"/>
                <a:gd name="connsiteX0" fmla="*/ 0 w 2251585"/>
                <a:gd name="connsiteY0" fmla="*/ 190238 h 1770965"/>
                <a:gd name="connsiteX1" fmla="*/ 2251585 w 2251585"/>
                <a:gd name="connsiteY1" fmla="*/ 1770964 h 1770965"/>
                <a:gd name="connsiteX0" fmla="*/ 0 w 2291365"/>
                <a:gd name="connsiteY0" fmla="*/ 175100 h 1755826"/>
                <a:gd name="connsiteX1" fmla="*/ 2251585 w 2291365"/>
                <a:gd name="connsiteY1" fmla="*/ 1755826 h 1755826"/>
                <a:gd name="connsiteX0" fmla="*/ 0 w 2223967"/>
                <a:gd name="connsiteY0" fmla="*/ 176481 h 1740548"/>
                <a:gd name="connsiteX1" fmla="*/ 2182696 w 2223967"/>
                <a:gd name="connsiteY1" fmla="*/ 1740549 h 1740548"/>
                <a:gd name="connsiteX0" fmla="*/ 0 w 2583336"/>
                <a:gd name="connsiteY0" fmla="*/ 130199 h 2437857"/>
                <a:gd name="connsiteX1" fmla="*/ 2548936 w 2583336"/>
                <a:gd name="connsiteY1" fmla="*/ 2437858 h 2437857"/>
                <a:gd name="connsiteX0" fmla="*/ 0 w 2583337"/>
                <a:gd name="connsiteY0" fmla="*/ 163789 h 2471448"/>
                <a:gd name="connsiteX1" fmla="*/ 2548936 w 2583337"/>
                <a:gd name="connsiteY1" fmla="*/ 2471448 h 2471448"/>
                <a:gd name="connsiteX0" fmla="*/ 0 w 2588252"/>
                <a:gd name="connsiteY0" fmla="*/ 55592 h 2363251"/>
                <a:gd name="connsiteX1" fmla="*/ 2548936 w 2588252"/>
                <a:gd name="connsiteY1" fmla="*/ 2363251 h 2363251"/>
                <a:gd name="connsiteX0" fmla="*/ 0 w 2791748"/>
                <a:gd name="connsiteY0" fmla="*/ 56277 h 2343883"/>
                <a:gd name="connsiteX1" fmla="*/ 2756241 w 2791748"/>
                <a:gd name="connsiteY1" fmla="*/ 2343883 h 2343883"/>
                <a:gd name="connsiteX0" fmla="*/ 0 w 2761177"/>
                <a:gd name="connsiteY0" fmla="*/ 63037 h 2175189"/>
                <a:gd name="connsiteX1" fmla="*/ 2725145 w 2761177"/>
                <a:gd name="connsiteY1" fmla="*/ 2175189 h 2175189"/>
                <a:gd name="connsiteX0" fmla="*/ 0 w 2791040"/>
                <a:gd name="connsiteY0" fmla="*/ 73644 h 2185796"/>
                <a:gd name="connsiteX1" fmla="*/ 2725145 w 2791040"/>
                <a:gd name="connsiteY1" fmla="*/ 2185796 h 2185796"/>
                <a:gd name="connsiteX0" fmla="*/ 0 w 2758812"/>
                <a:gd name="connsiteY0" fmla="*/ 91724 h 1943201"/>
                <a:gd name="connsiteX1" fmla="*/ 2691976 w 2758812"/>
                <a:gd name="connsiteY1" fmla="*/ 1943202 h 1943201"/>
                <a:gd name="connsiteX0" fmla="*/ 0 w 2708529"/>
                <a:gd name="connsiteY0" fmla="*/ 90171 h 1941650"/>
                <a:gd name="connsiteX1" fmla="*/ 2691976 w 2708529"/>
                <a:gd name="connsiteY1" fmla="*/ 1941649 h 1941650"/>
                <a:gd name="connsiteX0" fmla="*/ 0 w 2314986"/>
                <a:gd name="connsiteY0" fmla="*/ 222946 h 1292401"/>
                <a:gd name="connsiteX1" fmla="*/ 2293950 w 2314986"/>
                <a:gd name="connsiteY1" fmla="*/ 1292401 h 1292401"/>
                <a:gd name="connsiteX0" fmla="*/ 0 w 2293950"/>
                <a:gd name="connsiteY0" fmla="*/ 120629 h 1190084"/>
                <a:gd name="connsiteX1" fmla="*/ 2293950 w 2293950"/>
                <a:gd name="connsiteY1" fmla="*/ 1190084 h 1190084"/>
                <a:gd name="connsiteX0" fmla="*/ 0 w 2293950"/>
                <a:gd name="connsiteY0" fmla="*/ 115656 h 1185111"/>
                <a:gd name="connsiteX1" fmla="*/ 2293950 w 2293950"/>
                <a:gd name="connsiteY1" fmla="*/ 1185111 h 1185111"/>
                <a:gd name="connsiteX0" fmla="*/ 0 w 2293950"/>
                <a:gd name="connsiteY0" fmla="*/ 110981 h 1180436"/>
                <a:gd name="connsiteX1" fmla="*/ 2293950 w 2293950"/>
                <a:gd name="connsiteY1" fmla="*/ 1180436 h 1180436"/>
                <a:gd name="connsiteX0" fmla="*/ 0 w 2244197"/>
                <a:gd name="connsiteY0" fmla="*/ 118865 h 1128164"/>
                <a:gd name="connsiteX1" fmla="*/ 2244197 w 2244197"/>
                <a:gd name="connsiteY1" fmla="*/ 1128164 h 1128164"/>
              </a:gdLst>
              <a:ahLst/>
              <a:cxnLst>
                <a:cxn ang="0">
                  <a:pos x="connsiteX0" y="connsiteY0"/>
                </a:cxn>
                <a:cxn ang="0">
                  <a:pos x="connsiteX1" y="connsiteY1"/>
                </a:cxn>
              </a:cxnLst>
              <a:rect l="l" t="t" r="r" b="b"/>
              <a:pathLst>
                <a:path w="2244197" h="1128164">
                  <a:moveTo>
                    <a:pt x="0" y="118865"/>
                  </a:moveTo>
                  <a:cubicBezTo>
                    <a:pt x="1216589" y="-223776"/>
                    <a:pt x="2213255" y="193071"/>
                    <a:pt x="2244197" y="1128164"/>
                  </a:cubicBezTo>
                </a:path>
              </a:pathLst>
            </a:custGeom>
            <a:noFill/>
            <a:ln w="76200">
              <a:solidFill>
                <a:srgbClr val="FF0000"/>
              </a:solidFill>
              <a:prstDash val="solid"/>
              <a:headEnd type="none"/>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sz="1437"/>
            </a:p>
          </p:txBody>
        </p:sp>
        <p:sp>
          <p:nvSpPr>
            <p:cNvPr id="31" name="角丸四角形 30">
              <a:extLst>
                <a:ext uri="{FF2B5EF4-FFF2-40B4-BE49-F238E27FC236}">
                  <a16:creationId xmlns:a16="http://schemas.microsoft.com/office/drawing/2014/main" id="{00000000-0008-0000-0200-000080000000}"/>
                </a:ext>
              </a:extLst>
            </p:cNvPr>
            <p:cNvSpPr>
              <a:spLocks/>
            </p:cNvSpPr>
            <p:nvPr/>
          </p:nvSpPr>
          <p:spPr>
            <a:xfrm rot="21044835">
              <a:off x="7262967" y="4673059"/>
              <a:ext cx="72000" cy="108000"/>
            </a:xfrm>
            <a:prstGeom prst="roundRec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sz="1437" b="1" dirty="0">
                <a:solidFill>
                  <a:schemeClr val="tx1"/>
                </a:solidFill>
              </a:endParaRPr>
            </a:p>
          </p:txBody>
        </p:sp>
        <p:sp>
          <p:nvSpPr>
            <p:cNvPr id="32" name="四角形吹き出し 31">
              <a:extLst>
                <a:ext uri="{FF2B5EF4-FFF2-40B4-BE49-F238E27FC236}">
                  <a16:creationId xmlns:a16="http://schemas.microsoft.com/office/drawing/2014/main" id="{00000000-0008-0000-0200-00007E000000}"/>
                </a:ext>
              </a:extLst>
            </p:cNvPr>
            <p:cNvSpPr/>
            <p:nvPr/>
          </p:nvSpPr>
          <p:spPr>
            <a:xfrm>
              <a:off x="7989407" y="3759903"/>
              <a:ext cx="2467175" cy="645362"/>
            </a:xfrm>
            <a:prstGeom prst="wedgeRectCallout">
              <a:avLst>
                <a:gd name="adj1" fmla="val -74680"/>
                <a:gd name="adj2" fmla="val -49254"/>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64653" tIns="64653" rIns="64653" bIns="32327"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lnSpc>
                  <a:spcPts val="1300"/>
                </a:lnSpc>
              </a:pPr>
              <a:r>
                <a:rPr lang="ja-JP" altLang="en-US" sz="1400" b="1" dirty="0">
                  <a:solidFill>
                    <a:schemeClr val="tx1"/>
                  </a:solidFill>
                  <a:latin typeface="+mn-ea"/>
                </a:rPr>
                <a:t>②車両待機場の整備</a:t>
              </a:r>
              <a:r>
                <a:rPr lang="ja-JP" altLang="en-US" sz="1400" b="1" dirty="0">
                  <a:latin typeface="+mn-ea"/>
                </a:rPr>
                <a:t> </a:t>
              </a:r>
              <a:r>
                <a:rPr lang="ja-JP" altLang="en-US" sz="1400" b="1" dirty="0">
                  <a:solidFill>
                    <a:srgbClr val="FF0000"/>
                  </a:solidFill>
                  <a:latin typeface="+mn-ea"/>
                </a:rPr>
                <a:t>済</a:t>
              </a:r>
              <a:endParaRPr lang="en-US" altLang="ja-JP" sz="1400" b="1" dirty="0">
                <a:solidFill>
                  <a:schemeClr val="tx1"/>
                </a:solidFill>
                <a:latin typeface="+mn-ea"/>
              </a:endParaRPr>
            </a:p>
            <a:p>
              <a:pPr algn="ctr" fontAlgn="base">
                <a:lnSpc>
                  <a:spcPts val="1300"/>
                </a:lnSpc>
              </a:pPr>
              <a:r>
                <a:rPr lang="ja-JP" altLang="en-US" sz="1200" dirty="0">
                  <a:solidFill>
                    <a:schemeClr val="tx1"/>
                  </a:solidFill>
                  <a:latin typeface="+mn-ea"/>
                  <a:ea typeface="+mj-ea"/>
                </a:rPr>
                <a:t>（</a:t>
              </a:r>
              <a:r>
                <a:rPr lang="en-US" altLang="ja-JP" sz="1200" dirty="0">
                  <a:solidFill>
                    <a:schemeClr val="tx1"/>
                  </a:solidFill>
                  <a:latin typeface="+mn-ea"/>
                  <a:ea typeface="+mj-ea"/>
                </a:rPr>
                <a:t>150</a:t>
              </a:r>
              <a:r>
                <a:rPr lang="ja-JP" altLang="en-US" sz="1200" dirty="0">
                  <a:solidFill>
                    <a:schemeClr val="tx1"/>
                  </a:solidFill>
                  <a:latin typeface="+mn-ea"/>
                  <a:ea typeface="+mj-ea"/>
                </a:rPr>
                <a:t>台分 追加整備）</a:t>
              </a:r>
              <a:endParaRPr lang="en-US" altLang="ja-JP" sz="1200" dirty="0">
                <a:solidFill>
                  <a:schemeClr val="tx1"/>
                </a:solidFill>
                <a:latin typeface="+mn-ea"/>
                <a:ea typeface="+mj-ea"/>
              </a:endParaRPr>
            </a:p>
          </p:txBody>
        </p:sp>
        <p:sp>
          <p:nvSpPr>
            <p:cNvPr id="33" name="角丸四角形 35">
              <a:extLst>
                <a:ext uri="{FF2B5EF4-FFF2-40B4-BE49-F238E27FC236}">
                  <a16:creationId xmlns:a16="http://schemas.microsoft.com/office/drawing/2014/main" id="{00000000-0008-0000-0200-000080000000}"/>
                </a:ext>
              </a:extLst>
            </p:cNvPr>
            <p:cNvSpPr>
              <a:spLocks noChangeAspect="1"/>
            </p:cNvSpPr>
            <p:nvPr/>
          </p:nvSpPr>
          <p:spPr>
            <a:xfrm rot="20887559">
              <a:off x="6421094" y="3663091"/>
              <a:ext cx="587908" cy="257065"/>
            </a:xfrm>
            <a:custGeom>
              <a:avLst/>
              <a:gdLst>
                <a:gd name="connsiteX0" fmla="*/ 0 w 517352"/>
                <a:gd name="connsiteY0" fmla="*/ 44199 h 265189"/>
                <a:gd name="connsiteX1" fmla="*/ 44199 w 517352"/>
                <a:gd name="connsiteY1" fmla="*/ 0 h 265189"/>
                <a:gd name="connsiteX2" fmla="*/ 473153 w 517352"/>
                <a:gd name="connsiteY2" fmla="*/ 0 h 265189"/>
                <a:gd name="connsiteX3" fmla="*/ 517352 w 517352"/>
                <a:gd name="connsiteY3" fmla="*/ 44199 h 265189"/>
                <a:gd name="connsiteX4" fmla="*/ 517352 w 517352"/>
                <a:gd name="connsiteY4" fmla="*/ 220990 h 265189"/>
                <a:gd name="connsiteX5" fmla="*/ 473153 w 517352"/>
                <a:gd name="connsiteY5" fmla="*/ 265189 h 265189"/>
                <a:gd name="connsiteX6" fmla="*/ 44199 w 517352"/>
                <a:gd name="connsiteY6" fmla="*/ 265189 h 265189"/>
                <a:gd name="connsiteX7" fmla="*/ 0 w 517352"/>
                <a:gd name="connsiteY7" fmla="*/ 220990 h 265189"/>
                <a:gd name="connsiteX8" fmla="*/ 0 w 517352"/>
                <a:gd name="connsiteY8" fmla="*/ 44199 h 265189"/>
                <a:gd name="connsiteX0" fmla="*/ 92080 w 609432"/>
                <a:gd name="connsiteY0" fmla="*/ 72127 h 293117"/>
                <a:gd name="connsiteX1" fmla="*/ 3452 w 609432"/>
                <a:gd name="connsiteY1" fmla="*/ 0 h 293117"/>
                <a:gd name="connsiteX2" fmla="*/ 565233 w 609432"/>
                <a:gd name="connsiteY2" fmla="*/ 27928 h 293117"/>
                <a:gd name="connsiteX3" fmla="*/ 609432 w 609432"/>
                <a:gd name="connsiteY3" fmla="*/ 72127 h 293117"/>
                <a:gd name="connsiteX4" fmla="*/ 609432 w 609432"/>
                <a:gd name="connsiteY4" fmla="*/ 248918 h 293117"/>
                <a:gd name="connsiteX5" fmla="*/ 565233 w 609432"/>
                <a:gd name="connsiteY5" fmla="*/ 293117 h 293117"/>
                <a:gd name="connsiteX6" fmla="*/ 136279 w 609432"/>
                <a:gd name="connsiteY6" fmla="*/ 293117 h 293117"/>
                <a:gd name="connsiteX7" fmla="*/ 92080 w 609432"/>
                <a:gd name="connsiteY7" fmla="*/ 248918 h 293117"/>
                <a:gd name="connsiteX8" fmla="*/ 92080 w 609432"/>
                <a:gd name="connsiteY8" fmla="*/ 72127 h 293117"/>
                <a:gd name="connsiteX0" fmla="*/ 0 w 646139"/>
                <a:gd name="connsiteY0" fmla="*/ 15883 h 295586"/>
                <a:gd name="connsiteX1" fmla="*/ 40159 w 646139"/>
                <a:gd name="connsiteY1" fmla="*/ 2469 h 295586"/>
                <a:gd name="connsiteX2" fmla="*/ 601940 w 646139"/>
                <a:gd name="connsiteY2" fmla="*/ 30397 h 295586"/>
                <a:gd name="connsiteX3" fmla="*/ 646139 w 646139"/>
                <a:gd name="connsiteY3" fmla="*/ 74596 h 295586"/>
                <a:gd name="connsiteX4" fmla="*/ 646139 w 646139"/>
                <a:gd name="connsiteY4" fmla="*/ 251387 h 295586"/>
                <a:gd name="connsiteX5" fmla="*/ 601940 w 646139"/>
                <a:gd name="connsiteY5" fmla="*/ 295586 h 295586"/>
                <a:gd name="connsiteX6" fmla="*/ 172986 w 646139"/>
                <a:gd name="connsiteY6" fmla="*/ 295586 h 295586"/>
                <a:gd name="connsiteX7" fmla="*/ 128787 w 646139"/>
                <a:gd name="connsiteY7" fmla="*/ 251387 h 295586"/>
                <a:gd name="connsiteX8" fmla="*/ 0 w 646139"/>
                <a:gd name="connsiteY8" fmla="*/ 15883 h 295586"/>
                <a:gd name="connsiteX0" fmla="*/ 39616 w 685755"/>
                <a:gd name="connsiteY0" fmla="*/ 15883 h 295586"/>
                <a:gd name="connsiteX1" fmla="*/ 79775 w 685755"/>
                <a:gd name="connsiteY1" fmla="*/ 2469 h 295586"/>
                <a:gd name="connsiteX2" fmla="*/ 641556 w 685755"/>
                <a:gd name="connsiteY2" fmla="*/ 30397 h 295586"/>
                <a:gd name="connsiteX3" fmla="*/ 685755 w 685755"/>
                <a:gd name="connsiteY3" fmla="*/ 74596 h 295586"/>
                <a:gd name="connsiteX4" fmla="*/ 685755 w 685755"/>
                <a:gd name="connsiteY4" fmla="*/ 251387 h 295586"/>
                <a:gd name="connsiteX5" fmla="*/ 641556 w 685755"/>
                <a:gd name="connsiteY5" fmla="*/ 295586 h 295586"/>
                <a:gd name="connsiteX6" fmla="*/ 212602 w 685755"/>
                <a:gd name="connsiteY6" fmla="*/ 295586 h 295586"/>
                <a:gd name="connsiteX7" fmla="*/ 168403 w 685755"/>
                <a:gd name="connsiteY7" fmla="*/ 251387 h 295586"/>
                <a:gd name="connsiteX8" fmla="*/ 0 w 685755"/>
                <a:gd name="connsiteY8" fmla="*/ 74838 h 295586"/>
                <a:gd name="connsiteX9" fmla="*/ 39616 w 685755"/>
                <a:gd name="connsiteY9" fmla="*/ 15883 h 295586"/>
                <a:gd name="connsiteX0" fmla="*/ 39616 w 685755"/>
                <a:gd name="connsiteY0" fmla="*/ 15883 h 295586"/>
                <a:gd name="connsiteX1" fmla="*/ 79775 w 685755"/>
                <a:gd name="connsiteY1" fmla="*/ 2469 h 295586"/>
                <a:gd name="connsiteX2" fmla="*/ 641556 w 685755"/>
                <a:gd name="connsiteY2" fmla="*/ 30397 h 295586"/>
                <a:gd name="connsiteX3" fmla="*/ 685755 w 685755"/>
                <a:gd name="connsiteY3" fmla="*/ 74596 h 295586"/>
                <a:gd name="connsiteX4" fmla="*/ 685755 w 685755"/>
                <a:gd name="connsiteY4" fmla="*/ 251387 h 295586"/>
                <a:gd name="connsiteX5" fmla="*/ 641556 w 685755"/>
                <a:gd name="connsiteY5" fmla="*/ 295586 h 295586"/>
                <a:gd name="connsiteX6" fmla="*/ 212602 w 685755"/>
                <a:gd name="connsiteY6" fmla="*/ 295586 h 295586"/>
                <a:gd name="connsiteX7" fmla="*/ 161902 w 685755"/>
                <a:gd name="connsiteY7" fmla="*/ 247587 h 295586"/>
                <a:gd name="connsiteX8" fmla="*/ 0 w 685755"/>
                <a:gd name="connsiteY8" fmla="*/ 74838 h 295586"/>
                <a:gd name="connsiteX9" fmla="*/ 39616 w 685755"/>
                <a:gd name="connsiteY9" fmla="*/ 15883 h 295586"/>
                <a:gd name="connsiteX0" fmla="*/ 39616 w 685755"/>
                <a:gd name="connsiteY0" fmla="*/ 15883 h 295586"/>
                <a:gd name="connsiteX1" fmla="*/ 79775 w 685755"/>
                <a:gd name="connsiteY1" fmla="*/ 2469 h 295586"/>
                <a:gd name="connsiteX2" fmla="*/ 641556 w 685755"/>
                <a:gd name="connsiteY2" fmla="*/ 30397 h 295586"/>
                <a:gd name="connsiteX3" fmla="*/ 685755 w 685755"/>
                <a:gd name="connsiteY3" fmla="*/ 74596 h 295586"/>
                <a:gd name="connsiteX4" fmla="*/ 685755 w 685755"/>
                <a:gd name="connsiteY4" fmla="*/ 251387 h 295586"/>
                <a:gd name="connsiteX5" fmla="*/ 641556 w 685755"/>
                <a:gd name="connsiteY5" fmla="*/ 295586 h 295586"/>
                <a:gd name="connsiteX6" fmla="*/ 212602 w 685755"/>
                <a:gd name="connsiteY6" fmla="*/ 295586 h 295586"/>
                <a:gd name="connsiteX7" fmla="*/ 161902 w 685755"/>
                <a:gd name="connsiteY7" fmla="*/ 247587 h 295586"/>
                <a:gd name="connsiteX8" fmla="*/ 0 w 685755"/>
                <a:gd name="connsiteY8" fmla="*/ 74838 h 295586"/>
                <a:gd name="connsiteX9" fmla="*/ 39616 w 685755"/>
                <a:gd name="connsiteY9" fmla="*/ 15883 h 295586"/>
                <a:gd name="connsiteX0" fmla="*/ 39616 w 690416"/>
                <a:gd name="connsiteY0" fmla="*/ 15883 h 295586"/>
                <a:gd name="connsiteX1" fmla="*/ 79775 w 690416"/>
                <a:gd name="connsiteY1" fmla="*/ 2469 h 295586"/>
                <a:gd name="connsiteX2" fmla="*/ 641556 w 690416"/>
                <a:gd name="connsiteY2" fmla="*/ 30397 h 295586"/>
                <a:gd name="connsiteX3" fmla="*/ 685755 w 690416"/>
                <a:gd name="connsiteY3" fmla="*/ 74596 h 295586"/>
                <a:gd name="connsiteX4" fmla="*/ 690416 w 690416"/>
                <a:gd name="connsiteY4" fmla="*/ 252367 h 295586"/>
                <a:gd name="connsiteX5" fmla="*/ 641556 w 690416"/>
                <a:gd name="connsiteY5" fmla="*/ 295586 h 295586"/>
                <a:gd name="connsiteX6" fmla="*/ 212602 w 690416"/>
                <a:gd name="connsiteY6" fmla="*/ 295586 h 295586"/>
                <a:gd name="connsiteX7" fmla="*/ 161902 w 690416"/>
                <a:gd name="connsiteY7" fmla="*/ 247587 h 295586"/>
                <a:gd name="connsiteX8" fmla="*/ 0 w 690416"/>
                <a:gd name="connsiteY8" fmla="*/ 74838 h 295586"/>
                <a:gd name="connsiteX9" fmla="*/ 39616 w 690416"/>
                <a:gd name="connsiteY9" fmla="*/ 15883 h 295586"/>
                <a:gd name="connsiteX0" fmla="*/ 39616 w 695566"/>
                <a:gd name="connsiteY0" fmla="*/ 15883 h 295586"/>
                <a:gd name="connsiteX1" fmla="*/ 79775 w 695566"/>
                <a:gd name="connsiteY1" fmla="*/ 2469 h 295586"/>
                <a:gd name="connsiteX2" fmla="*/ 641556 w 695566"/>
                <a:gd name="connsiteY2" fmla="*/ 30397 h 295586"/>
                <a:gd name="connsiteX3" fmla="*/ 695566 w 695566"/>
                <a:gd name="connsiteY3" fmla="*/ 74225 h 295586"/>
                <a:gd name="connsiteX4" fmla="*/ 690416 w 695566"/>
                <a:gd name="connsiteY4" fmla="*/ 252367 h 295586"/>
                <a:gd name="connsiteX5" fmla="*/ 641556 w 695566"/>
                <a:gd name="connsiteY5" fmla="*/ 295586 h 295586"/>
                <a:gd name="connsiteX6" fmla="*/ 212602 w 695566"/>
                <a:gd name="connsiteY6" fmla="*/ 295586 h 295586"/>
                <a:gd name="connsiteX7" fmla="*/ 161902 w 695566"/>
                <a:gd name="connsiteY7" fmla="*/ 247587 h 295586"/>
                <a:gd name="connsiteX8" fmla="*/ 0 w 695566"/>
                <a:gd name="connsiteY8" fmla="*/ 74838 h 295586"/>
                <a:gd name="connsiteX9" fmla="*/ 39616 w 695566"/>
                <a:gd name="connsiteY9" fmla="*/ 15883 h 295586"/>
                <a:gd name="connsiteX0" fmla="*/ 39616 w 695566"/>
                <a:gd name="connsiteY0" fmla="*/ 15883 h 295586"/>
                <a:gd name="connsiteX1" fmla="*/ 79775 w 695566"/>
                <a:gd name="connsiteY1" fmla="*/ 2469 h 295586"/>
                <a:gd name="connsiteX2" fmla="*/ 651367 w 695566"/>
                <a:gd name="connsiteY2" fmla="*/ 30027 h 295586"/>
                <a:gd name="connsiteX3" fmla="*/ 695566 w 695566"/>
                <a:gd name="connsiteY3" fmla="*/ 74225 h 295586"/>
                <a:gd name="connsiteX4" fmla="*/ 690416 w 695566"/>
                <a:gd name="connsiteY4" fmla="*/ 252367 h 295586"/>
                <a:gd name="connsiteX5" fmla="*/ 641556 w 695566"/>
                <a:gd name="connsiteY5" fmla="*/ 295586 h 295586"/>
                <a:gd name="connsiteX6" fmla="*/ 212602 w 695566"/>
                <a:gd name="connsiteY6" fmla="*/ 295586 h 295586"/>
                <a:gd name="connsiteX7" fmla="*/ 161902 w 695566"/>
                <a:gd name="connsiteY7" fmla="*/ 247587 h 295586"/>
                <a:gd name="connsiteX8" fmla="*/ 0 w 695566"/>
                <a:gd name="connsiteY8" fmla="*/ 74838 h 295586"/>
                <a:gd name="connsiteX9" fmla="*/ 39616 w 695566"/>
                <a:gd name="connsiteY9" fmla="*/ 15883 h 295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566" h="295586">
                  <a:moveTo>
                    <a:pt x="39616" y="15883"/>
                  </a:moveTo>
                  <a:cubicBezTo>
                    <a:pt x="39616" y="-8527"/>
                    <a:pt x="55365" y="2469"/>
                    <a:pt x="79775" y="2469"/>
                  </a:cubicBezTo>
                  <a:cubicBezTo>
                    <a:pt x="222760" y="2469"/>
                    <a:pt x="508382" y="30027"/>
                    <a:pt x="651367" y="30027"/>
                  </a:cubicBezTo>
                  <a:cubicBezTo>
                    <a:pt x="675777" y="30027"/>
                    <a:pt x="695566" y="49815"/>
                    <a:pt x="695566" y="74225"/>
                  </a:cubicBezTo>
                  <a:lnTo>
                    <a:pt x="690416" y="252367"/>
                  </a:lnTo>
                  <a:cubicBezTo>
                    <a:pt x="690416" y="276777"/>
                    <a:pt x="665966" y="295586"/>
                    <a:pt x="641556" y="295586"/>
                  </a:cubicBezTo>
                  <a:lnTo>
                    <a:pt x="212602" y="295586"/>
                  </a:lnTo>
                  <a:cubicBezTo>
                    <a:pt x="188192" y="295586"/>
                    <a:pt x="161902" y="271997"/>
                    <a:pt x="161902" y="247587"/>
                  </a:cubicBezTo>
                  <a:cubicBezTo>
                    <a:pt x="147474" y="221840"/>
                    <a:pt x="14428" y="100585"/>
                    <a:pt x="0" y="74838"/>
                  </a:cubicBezTo>
                  <a:lnTo>
                    <a:pt x="39616" y="15883"/>
                  </a:lnTo>
                  <a:close/>
                </a:path>
              </a:pathLst>
            </a:cu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1200" b="1" dirty="0">
                  <a:solidFill>
                    <a:schemeClr val="tx1"/>
                  </a:solidFill>
                  <a:latin typeface="+mn-ea"/>
                </a:rPr>
                <a:t>C8,9</a:t>
              </a:r>
              <a:endParaRPr lang="ja-JP" altLang="en-US" sz="1200" b="1" dirty="0">
                <a:solidFill>
                  <a:schemeClr val="tx1"/>
                </a:solidFill>
                <a:latin typeface="+mn-ea"/>
              </a:endParaRPr>
            </a:p>
          </p:txBody>
        </p:sp>
        <p:sp>
          <p:nvSpPr>
            <p:cNvPr id="34" name="四角形吹き出し 33">
              <a:extLst>
                <a:ext uri="{FF2B5EF4-FFF2-40B4-BE49-F238E27FC236}">
                  <a16:creationId xmlns:a16="http://schemas.microsoft.com/office/drawing/2014/main" id="{00000000-0008-0000-0200-00007E000000}"/>
                </a:ext>
              </a:extLst>
            </p:cNvPr>
            <p:cNvSpPr/>
            <p:nvPr/>
          </p:nvSpPr>
          <p:spPr>
            <a:xfrm>
              <a:off x="7608544" y="2854417"/>
              <a:ext cx="4235929" cy="833561"/>
            </a:xfrm>
            <a:prstGeom prst="wedgeRectCallout">
              <a:avLst>
                <a:gd name="adj1" fmla="val -62827"/>
                <a:gd name="adj2" fmla="val -6194"/>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64653" tIns="64653" rIns="108000" bIns="32327"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lnSpc>
                  <a:spcPts val="1400"/>
                </a:lnSpc>
              </a:pPr>
              <a:r>
                <a:rPr lang="ja-JP" altLang="en-US" sz="1400" b="1" dirty="0">
                  <a:solidFill>
                    <a:schemeClr val="tx1"/>
                  </a:solidFill>
                  <a:latin typeface="+mn-ea"/>
                </a:rPr>
                <a:t>⑤咲洲へ</a:t>
              </a:r>
              <a:r>
                <a:rPr lang="ja-JP" altLang="en-US" sz="1400" b="1" dirty="0" smtClean="0">
                  <a:solidFill>
                    <a:schemeClr val="tx1"/>
                  </a:solidFill>
                  <a:latin typeface="+mn-ea"/>
                </a:rPr>
                <a:t>シフト</a:t>
              </a:r>
              <a:r>
                <a:rPr lang="ja-JP" altLang="en-US" sz="1400" dirty="0">
                  <a:solidFill>
                    <a:schemeClr val="tx1"/>
                  </a:solidFill>
                  <a:latin typeface="+mn-ea"/>
                </a:rPr>
                <a:t>（</a:t>
              </a:r>
              <a:r>
                <a:rPr lang="ja-JP" altLang="en-US" sz="1270" dirty="0" smtClean="0">
                  <a:solidFill>
                    <a:schemeClr val="tx1"/>
                  </a:solidFill>
                  <a:latin typeface="+mn-ea"/>
                </a:rPr>
                <a:t>空</a:t>
              </a:r>
              <a:r>
                <a:rPr lang="ja-JP" altLang="en-US" sz="1270" dirty="0">
                  <a:solidFill>
                    <a:schemeClr val="tx1"/>
                  </a:solidFill>
                  <a:latin typeface="+mn-ea"/>
                </a:rPr>
                <a:t>コンテナ返却場所一時</a:t>
              </a:r>
              <a:r>
                <a:rPr lang="ja-JP" altLang="en-US" sz="1270" dirty="0" smtClean="0">
                  <a:solidFill>
                    <a:schemeClr val="tx1"/>
                  </a:solidFill>
                  <a:latin typeface="+mn-ea"/>
                </a:rPr>
                <a:t>移転）</a:t>
              </a:r>
              <a:endParaRPr lang="en-US" altLang="ja-JP" sz="1270" dirty="0">
                <a:solidFill>
                  <a:schemeClr val="tx1"/>
                </a:solidFill>
                <a:latin typeface="+mn-ea"/>
              </a:endParaRPr>
            </a:p>
            <a:p>
              <a:pPr marL="164117" indent="-164117">
                <a:lnSpc>
                  <a:spcPts val="1400"/>
                </a:lnSpc>
              </a:pPr>
              <a:r>
                <a:rPr lang="ja-JP" altLang="en-US" sz="1200" dirty="0">
                  <a:solidFill>
                    <a:srgbClr val="FF0000"/>
                  </a:solidFill>
                  <a:latin typeface="+mn-ea"/>
                </a:rPr>
                <a:t>・令和</a:t>
              </a:r>
              <a:r>
                <a:rPr lang="en-US" altLang="ja-JP" sz="1200" dirty="0">
                  <a:solidFill>
                    <a:srgbClr val="FF0000"/>
                  </a:solidFill>
                  <a:latin typeface="+mn-ea"/>
                </a:rPr>
                <a:t>3</a:t>
              </a:r>
              <a:r>
                <a:rPr lang="ja-JP" altLang="en-US" sz="1200" dirty="0">
                  <a:solidFill>
                    <a:srgbClr val="FF0000"/>
                  </a:solidFill>
                  <a:latin typeface="+mn-ea"/>
                </a:rPr>
                <a:t>年</a:t>
              </a:r>
              <a:r>
                <a:rPr lang="en-US" altLang="ja-JP" sz="1200" dirty="0">
                  <a:solidFill>
                    <a:srgbClr val="FF0000"/>
                  </a:solidFill>
                  <a:latin typeface="+mn-ea"/>
                </a:rPr>
                <a:t>10</a:t>
              </a:r>
              <a:r>
                <a:rPr lang="ja-JP" altLang="en-US" sz="1200" dirty="0">
                  <a:solidFill>
                    <a:srgbClr val="FF0000"/>
                  </a:solidFill>
                  <a:latin typeface="+mn-ea"/>
                </a:rPr>
                <a:t>月に夜間陸送による社会実験を実施</a:t>
              </a:r>
              <a:endParaRPr lang="en-US" altLang="ja-JP" sz="1200" dirty="0">
                <a:solidFill>
                  <a:srgbClr val="FF0000"/>
                </a:solidFill>
                <a:latin typeface="+mn-ea"/>
              </a:endParaRPr>
            </a:p>
            <a:p>
              <a:pPr marL="164117" indent="-164117">
                <a:lnSpc>
                  <a:spcPts val="1400"/>
                </a:lnSpc>
              </a:pPr>
              <a:r>
                <a:rPr lang="ja-JP" altLang="en-US" sz="1200" dirty="0">
                  <a:solidFill>
                    <a:srgbClr val="FF0000"/>
                  </a:solidFill>
                  <a:latin typeface="+mn-ea"/>
                </a:rPr>
                <a:t>・令和</a:t>
              </a:r>
              <a:r>
                <a:rPr lang="en-US" altLang="ja-JP" sz="1200" dirty="0">
                  <a:solidFill>
                    <a:srgbClr val="FF0000"/>
                  </a:solidFill>
                  <a:latin typeface="+mn-ea"/>
                </a:rPr>
                <a:t>4</a:t>
              </a:r>
              <a:r>
                <a:rPr lang="ja-JP" altLang="en-US" sz="1200" dirty="0">
                  <a:solidFill>
                    <a:srgbClr val="FF0000"/>
                  </a:solidFill>
                  <a:latin typeface="+mn-ea"/>
                </a:rPr>
                <a:t>年</a:t>
              </a:r>
              <a:r>
                <a:rPr lang="en-US" altLang="ja-JP" sz="1200" dirty="0">
                  <a:solidFill>
                    <a:srgbClr val="FF0000"/>
                  </a:solidFill>
                  <a:latin typeface="+mn-ea"/>
                </a:rPr>
                <a:t>11</a:t>
              </a:r>
              <a:r>
                <a:rPr lang="ja-JP" altLang="en-US" sz="1200" dirty="0">
                  <a:solidFill>
                    <a:srgbClr val="FF0000"/>
                  </a:solidFill>
                  <a:latin typeface="+mn-ea"/>
                </a:rPr>
                <a:t>～</a:t>
              </a:r>
              <a:r>
                <a:rPr lang="en-US" altLang="ja-JP" sz="1200" dirty="0">
                  <a:solidFill>
                    <a:srgbClr val="FF0000"/>
                  </a:solidFill>
                  <a:latin typeface="+mn-ea"/>
                </a:rPr>
                <a:t>12</a:t>
              </a:r>
              <a:r>
                <a:rPr lang="ja-JP" altLang="en-US" sz="1200" dirty="0">
                  <a:solidFill>
                    <a:srgbClr val="FF0000"/>
                  </a:solidFill>
                  <a:latin typeface="+mn-ea"/>
                </a:rPr>
                <a:t>月に海上運搬による社会実験を実施</a:t>
              </a:r>
              <a:endParaRPr lang="en-US" altLang="ja-JP" sz="1200" dirty="0">
                <a:solidFill>
                  <a:srgbClr val="FF0000"/>
                </a:solidFill>
                <a:latin typeface="+mn-ea"/>
              </a:endParaRPr>
            </a:p>
          </p:txBody>
        </p:sp>
        <p:sp>
          <p:nvSpPr>
            <p:cNvPr id="35" name="テキスト ボックス 34"/>
            <p:cNvSpPr txBox="1"/>
            <p:nvPr/>
          </p:nvSpPr>
          <p:spPr>
            <a:xfrm>
              <a:off x="6207933" y="4149822"/>
              <a:ext cx="627036" cy="307777"/>
            </a:xfrm>
            <a:prstGeom prst="rect">
              <a:avLst/>
            </a:prstGeom>
            <a:noFill/>
          </p:spPr>
          <p:txBody>
            <a:bodyPr wrap="square" rtlCol="0">
              <a:spAutoFit/>
            </a:bodyPr>
            <a:lstStyle/>
            <a:p>
              <a:r>
                <a:rPr kumimoji="1" lang="ja-JP" altLang="en-US" sz="1400" b="1" dirty="0"/>
                <a:t>咲洲</a:t>
              </a:r>
            </a:p>
          </p:txBody>
        </p:sp>
        <p:sp>
          <p:nvSpPr>
            <p:cNvPr id="36" name="テキスト ボックス 35"/>
            <p:cNvSpPr txBox="1"/>
            <p:nvPr/>
          </p:nvSpPr>
          <p:spPr>
            <a:xfrm>
              <a:off x="3339644" y="3124336"/>
              <a:ext cx="627036" cy="307776"/>
            </a:xfrm>
            <a:prstGeom prst="rect">
              <a:avLst/>
            </a:prstGeom>
            <a:noFill/>
          </p:spPr>
          <p:txBody>
            <a:bodyPr wrap="square" rtlCol="0">
              <a:spAutoFit/>
            </a:bodyPr>
            <a:lstStyle/>
            <a:p>
              <a:r>
                <a:rPr kumimoji="1" lang="ja-JP" altLang="en-US" sz="1400" b="1" dirty="0"/>
                <a:t>夢洲</a:t>
              </a:r>
            </a:p>
          </p:txBody>
        </p:sp>
        <p:sp>
          <p:nvSpPr>
            <p:cNvPr id="37" name="楕円 36"/>
            <p:cNvSpPr/>
            <p:nvPr/>
          </p:nvSpPr>
          <p:spPr>
            <a:xfrm rot="18877321">
              <a:off x="4044872" y="2793394"/>
              <a:ext cx="1389125" cy="673117"/>
            </a:xfrm>
            <a:prstGeom prst="ellipse">
              <a:avLst/>
            </a:prstGeom>
            <a:noFill/>
            <a:ln w="38100"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56"/>
            </a:p>
          </p:txBody>
        </p:sp>
        <p:pic>
          <p:nvPicPr>
            <p:cNvPr id="38" name="図 37"/>
            <p:cNvPicPr>
              <a:picLocks noChangeAspect="1"/>
            </p:cNvPicPr>
            <p:nvPr/>
          </p:nvPicPr>
          <p:blipFill>
            <a:blip r:embed="rId6"/>
            <a:stretch>
              <a:fillRect/>
            </a:stretch>
          </p:blipFill>
          <p:spPr>
            <a:xfrm>
              <a:off x="880503" y="6032161"/>
              <a:ext cx="1288018" cy="976150"/>
            </a:xfrm>
            <a:prstGeom prst="rect">
              <a:avLst/>
            </a:prstGeom>
          </p:spPr>
        </p:pic>
        <p:sp>
          <p:nvSpPr>
            <p:cNvPr id="39" name="フリーフォーム 38"/>
            <p:cNvSpPr/>
            <p:nvPr/>
          </p:nvSpPr>
          <p:spPr>
            <a:xfrm rot="152637">
              <a:off x="1137259" y="6465968"/>
              <a:ext cx="665914" cy="436687"/>
            </a:xfrm>
            <a:custGeom>
              <a:avLst/>
              <a:gdLst>
                <a:gd name="connsiteX0" fmla="*/ 57150 w 938212"/>
                <a:gd name="connsiteY0" fmla="*/ 0 h 664368"/>
                <a:gd name="connsiteX1" fmla="*/ 2381 w 938212"/>
                <a:gd name="connsiteY1" fmla="*/ 121443 h 664368"/>
                <a:gd name="connsiteX2" fmla="*/ 0 w 938212"/>
                <a:gd name="connsiteY2" fmla="*/ 147637 h 664368"/>
                <a:gd name="connsiteX3" fmla="*/ 0 w 938212"/>
                <a:gd name="connsiteY3" fmla="*/ 161925 h 664368"/>
                <a:gd name="connsiteX4" fmla="*/ 7144 w 938212"/>
                <a:gd name="connsiteY4" fmla="*/ 192881 h 664368"/>
                <a:gd name="connsiteX5" fmla="*/ 19050 w 938212"/>
                <a:gd name="connsiteY5" fmla="*/ 209550 h 664368"/>
                <a:gd name="connsiteX6" fmla="*/ 28575 w 938212"/>
                <a:gd name="connsiteY6" fmla="*/ 226218 h 664368"/>
                <a:gd name="connsiteX7" fmla="*/ 42862 w 938212"/>
                <a:gd name="connsiteY7" fmla="*/ 245268 h 664368"/>
                <a:gd name="connsiteX8" fmla="*/ 59531 w 938212"/>
                <a:gd name="connsiteY8" fmla="*/ 264318 h 664368"/>
                <a:gd name="connsiteX9" fmla="*/ 85725 w 938212"/>
                <a:gd name="connsiteY9" fmla="*/ 283368 h 664368"/>
                <a:gd name="connsiteX10" fmla="*/ 135731 w 938212"/>
                <a:gd name="connsiteY10" fmla="*/ 302418 h 664368"/>
                <a:gd name="connsiteX11" fmla="*/ 838200 w 938212"/>
                <a:gd name="connsiteY11" fmla="*/ 664368 h 664368"/>
                <a:gd name="connsiteX12" fmla="*/ 938212 w 938212"/>
                <a:gd name="connsiteY12" fmla="*/ 445293 h 664368"/>
                <a:gd name="connsiteX0" fmla="*/ 57150 w 938212"/>
                <a:gd name="connsiteY0" fmla="*/ 0 h 664368"/>
                <a:gd name="connsiteX1" fmla="*/ 75406 w 938212"/>
                <a:gd name="connsiteY1" fmla="*/ 14287 h 664368"/>
                <a:gd name="connsiteX2" fmla="*/ 2381 w 938212"/>
                <a:gd name="connsiteY2" fmla="*/ 121443 h 664368"/>
                <a:gd name="connsiteX3" fmla="*/ 0 w 938212"/>
                <a:gd name="connsiteY3" fmla="*/ 147637 h 664368"/>
                <a:gd name="connsiteX4" fmla="*/ 0 w 938212"/>
                <a:gd name="connsiteY4" fmla="*/ 161925 h 664368"/>
                <a:gd name="connsiteX5" fmla="*/ 7144 w 938212"/>
                <a:gd name="connsiteY5" fmla="*/ 192881 h 664368"/>
                <a:gd name="connsiteX6" fmla="*/ 19050 w 938212"/>
                <a:gd name="connsiteY6" fmla="*/ 209550 h 664368"/>
                <a:gd name="connsiteX7" fmla="*/ 28575 w 938212"/>
                <a:gd name="connsiteY7" fmla="*/ 226218 h 664368"/>
                <a:gd name="connsiteX8" fmla="*/ 42862 w 938212"/>
                <a:gd name="connsiteY8" fmla="*/ 245268 h 664368"/>
                <a:gd name="connsiteX9" fmla="*/ 59531 w 938212"/>
                <a:gd name="connsiteY9" fmla="*/ 264318 h 664368"/>
                <a:gd name="connsiteX10" fmla="*/ 85725 w 938212"/>
                <a:gd name="connsiteY10" fmla="*/ 283368 h 664368"/>
                <a:gd name="connsiteX11" fmla="*/ 135731 w 938212"/>
                <a:gd name="connsiteY11" fmla="*/ 302418 h 664368"/>
                <a:gd name="connsiteX12" fmla="*/ 838200 w 938212"/>
                <a:gd name="connsiteY12" fmla="*/ 664368 h 664368"/>
                <a:gd name="connsiteX13" fmla="*/ 938212 w 938212"/>
                <a:gd name="connsiteY13" fmla="*/ 445293 h 664368"/>
                <a:gd name="connsiteX0" fmla="*/ 238125 w 938212"/>
                <a:gd name="connsiteY0" fmla="*/ 71438 h 650081"/>
                <a:gd name="connsiteX1" fmla="*/ 75406 w 938212"/>
                <a:gd name="connsiteY1" fmla="*/ 0 h 650081"/>
                <a:gd name="connsiteX2" fmla="*/ 2381 w 938212"/>
                <a:gd name="connsiteY2" fmla="*/ 107156 h 650081"/>
                <a:gd name="connsiteX3" fmla="*/ 0 w 938212"/>
                <a:gd name="connsiteY3" fmla="*/ 133350 h 650081"/>
                <a:gd name="connsiteX4" fmla="*/ 0 w 938212"/>
                <a:gd name="connsiteY4" fmla="*/ 147638 h 650081"/>
                <a:gd name="connsiteX5" fmla="*/ 7144 w 938212"/>
                <a:gd name="connsiteY5" fmla="*/ 178594 h 650081"/>
                <a:gd name="connsiteX6" fmla="*/ 19050 w 938212"/>
                <a:gd name="connsiteY6" fmla="*/ 195263 h 650081"/>
                <a:gd name="connsiteX7" fmla="*/ 28575 w 938212"/>
                <a:gd name="connsiteY7" fmla="*/ 211931 h 650081"/>
                <a:gd name="connsiteX8" fmla="*/ 42862 w 938212"/>
                <a:gd name="connsiteY8" fmla="*/ 230981 h 650081"/>
                <a:gd name="connsiteX9" fmla="*/ 59531 w 938212"/>
                <a:gd name="connsiteY9" fmla="*/ 250031 h 650081"/>
                <a:gd name="connsiteX10" fmla="*/ 85725 w 938212"/>
                <a:gd name="connsiteY10" fmla="*/ 269081 h 650081"/>
                <a:gd name="connsiteX11" fmla="*/ 135731 w 938212"/>
                <a:gd name="connsiteY11" fmla="*/ 288131 h 650081"/>
                <a:gd name="connsiteX12" fmla="*/ 838200 w 938212"/>
                <a:gd name="connsiteY12" fmla="*/ 650081 h 650081"/>
                <a:gd name="connsiteX13" fmla="*/ 938212 w 938212"/>
                <a:gd name="connsiteY13" fmla="*/ 431006 h 650081"/>
                <a:gd name="connsiteX0" fmla="*/ 238125 w 938212"/>
                <a:gd name="connsiteY0" fmla="*/ 76201 h 654844"/>
                <a:gd name="connsiteX1" fmla="*/ 56356 w 938212"/>
                <a:gd name="connsiteY1" fmla="*/ 0 h 654844"/>
                <a:gd name="connsiteX2" fmla="*/ 2381 w 938212"/>
                <a:gd name="connsiteY2" fmla="*/ 111919 h 654844"/>
                <a:gd name="connsiteX3" fmla="*/ 0 w 938212"/>
                <a:gd name="connsiteY3" fmla="*/ 138113 h 654844"/>
                <a:gd name="connsiteX4" fmla="*/ 0 w 938212"/>
                <a:gd name="connsiteY4" fmla="*/ 152401 h 654844"/>
                <a:gd name="connsiteX5" fmla="*/ 7144 w 938212"/>
                <a:gd name="connsiteY5" fmla="*/ 183357 h 654844"/>
                <a:gd name="connsiteX6" fmla="*/ 19050 w 938212"/>
                <a:gd name="connsiteY6" fmla="*/ 200026 h 654844"/>
                <a:gd name="connsiteX7" fmla="*/ 28575 w 938212"/>
                <a:gd name="connsiteY7" fmla="*/ 216694 h 654844"/>
                <a:gd name="connsiteX8" fmla="*/ 42862 w 938212"/>
                <a:gd name="connsiteY8" fmla="*/ 235744 h 654844"/>
                <a:gd name="connsiteX9" fmla="*/ 59531 w 938212"/>
                <a:gd name="connsiteY9" fmla="*/ 254794 h 654844"/>
                <a:gd name="connsiteX10" fmla="*/ 85725 w 938212"/>
                <a:gd name="connsiteY10" fmla="*/ 273844 h 654844"/>
                <a:gd name="connsiteX11" fmla="*/ 135731 w 938212"/>
                <a:gd name="connsiteY11" fmla="*/ 292894 h 654844"/>
                <a:gd name="connsiteX12" fmla="*/ 838200 w 938212"/>
                <a:gd name="connsiteY12" fmla="*/ 654844 h 654844"/>
                <a:gd name="connsiteX13" fmla="*/ 938212 w 938212"/>
                <a:gd name="connsiteY13" fmla="*/ 435769 h 654844"/>
                <a:gd name="connsiteX0" fmla="*/ 238125 w 938212"/>
                <a:gd name="connsiteY0" fmla="*/ 76201 h 654844"/>
                <a:gd name="connsiteX1" fmla="*/ 240506 w 938212"/>
                <a:gd name="connsiteY1" fmla="*/ 83344 h 654844"/>
                <a:gd name="connsiteX2" fmla="*/ 56356 w 938212"/>
                <a:gd name="connsiteY2" fmla="*/ 0 h 654844"/>
                <a:gd name="connsiteX3" fmla="*/ 2381 w 938212"/>
                <a:gd name="connsiteY3" fmla="*/ 111919 h 654844"/>
                <a:gd name="connsiteX4" fmla="*/ 0 w 938212"/>
                <a:gd name="connsiteY4" fmla="*/ 138113 h 654844"/>
                <a:gd name="connsiteX5" fmla="*/ 0 w 938212"/>
                <a:gd name="connsiteY5" fmla="*/ 152401 h 654844"/>
                <a:gd name="connsiteX6" fmla="*/ 7144 w 938212"/>
                <a:gd name="connsiteY6" fmla="*/ 183357 h 654844"/>
                <a:gd name="connsiteX7" fmla="*/ 19050 w 938212"/>
                <a:gd name="connsiteY7" fmla="*/ 200026 h 654844"/>
                <a:gd name="connsiteX8" fmla="*/ 28575 w 938212"/>
                <a:gd name="connsiteY8" fmla="*/ 216694 h 654844"/>
                <a:gd name="connsiteX9" fmla="*/ 42862 w 938212"/>
                <a:gd name="connsiteY9" fmla="*/ 235744 h 654844"/>
                <a:gd name="connsiteX10" fmla="*/ 59531 w 938212"/>
                <a:gd name="connsiteY10" fmla="*/ 254794 h 654844"/>
                <a:gd name="connsiteX11" fmla="*/ 85725 w 938212"/>
                <a:gd name="connsiteY11" fmla="*/ 273844 h 654844"/>
                <a:gd name="connsiteX12" fmla="*/ 135731 w 938212"/>
                <a:gd name="connsiteY12" fmla="*/ 292894 h 654844"/>
                <a:gd name="connsiteX13" fmla="*/ 838200 w 938212"/>
                <a:gd name="connsiteY13" fmla="*/ 654844 h 654844"/>
                <a:gd name="connsiteX14" fmla="*/ 938212 w 938212"/>
                <a:gd name="connsiteY14" fmla="*/ 435769 h 654844"/>
                <a:gd name="connsiteX0" fmla="*/ 364331 w 938212"/>
                <a:gd name="connsiteY0" fmla="*/ 154783 h 654844"/>
                <a:gd name="connsiteX1" fmla="*/ 240506 w 938212"/>
                <a:gd name="connsiteY1" fmla="*/ 83344 h 654844"/>
                <a:gd name="connsiteX2" fmla="*/ 56356 w 938212"/>
                <a:gd name="connsiteY2" fmla="*/ 0 h 654844"/>
                <a:gd name="connsiteX3" fmla="*/ 2381 w 938212"/>
                <a:gd name="connsiteY3" fmla="*/ 111919 h 654844"/>
                <a:gd name="connsiteX4" fmla="*/ 0 w 938212"/>
                <a:gd name="connsiteY4" fmla="*/ 138113 h 654844"/>
                <a:gd name="connsiteX5" fmla="*/ 0 w 938212"/>
                <a:gd name="connsiteY5" fmla="*/ 152401 h 654844"/>
                <a:gd name="connsiteX6" fmla="*/ 7144 w 938212"/>
                <a:gd name="connsiteY6" fmla="*/ 183357 h 654844"/>
                <a:gd name="connsiteX7" fmla="*/ 19050 w 938212"/>
                <a:gd name="connsiteY7" fmla="*/ 200026 h 654844"/>
                <a:gd name="connsiteX8" fmla="*/ 28575 w 938212"/>
                <a:gd name="connsiteY8" fmla="*/ 216694 h 654844"/>
                <a:gd name="connsiteX9" fmla="*/ 42862 w 938212"/>
                <a:gd name="connsiteY9" fmla="*/ 235744 h 654844"/>
                <a:gd name="connsiteX10" fmla="*/ 59531 w 938212"/>
                <a:gd name="connsiteY10" fmla="*/ 254794 h 654844"/>
                <a:gd name="connsiteX11" fmla="*/ 85725 w 938212"/>
                <a:gd name="connsiteY11" fmla="*/ 273844 h 654844"/>
                <a:gd name="connsiteX12" fmla="*/ 135731 w 938212"/>
                <a:gd name="connsiteY12" fmla="*/ 292894 h 654844"/>
                <a:gd name="connsiteX13" fmla="*/ 838200 w 938212"/>
                <a:gd name="connsiteY13" fmla="*/ 654844 h 654844"/>
                <a:gd name="connsiteX14" fmla="*/ 938212 w 938212"/>
                <a:gd name="connsiteY14" fmla="*/ 435769 h 654844"/>
                <a:gd name="connsiteX0" fmla="*/ 202406 w 938212"/>
                <a:gd name="connsiteY0" fmla="*/ 164308 h 654844"/>
                <a:gd name="connsiteX1" fmla="*/ 240506 w 938212"/>
                <a:gd name="connsiteY1" fmla="*/ 83344 h 654844"/>
                <a:gd name="connsiteX2" fmla="*/ 56356 w 938212"/>
                <a:gd name="connsiteY2" fmla="*/ 0 h 654844"/>
                <a:gd name="connsiteX3" fmla="*/ 2381 w 938212"/>
                <a:gd name="connsiteY3" fmla="*/ 111919 h 654844"/>
                <a:gd name="connsiteX4" fmla="*/ 0 w 938212"/>
                <a:gd name="connsiteY4" fmla="*/ 138113 h 654844"/>
                <a:gd name="connsiteX5" fmla="*/ 0 w 938212"/>
                <a:gd name="connsiteY5" fmla="*/ 152401 h 654844"/>
                <a:gd name="connsiteX6" fmla="*/ 7144 w 938212"/>
                <a:gd name="connsiteY6" fmla="*/ 183357 h 654844"/>
                <a:gd name="connsiteX7" fmla="*/ 19050 w 938212"/>
                <a:gd name="connsiteY7" fmla="*/ 200026 h 654844"/>
                <a:gd name="connsiteX8" fmla="*/ 28575 w 938212"/>
                <a:gd name="connsiteY8" fmla="*/ 216694 h 654844"/>
                <a:gd name="connsiteX9" fmla="*/ 42862 w 938212"/>
                <a:gd name="connsiteY9" fmla="*/ 235744 h 654844"/>
                <a:gd name="connsiteX10" fmla="*/ 59531 w 938212"/>
                <a:gd name="connsiteY10" fmla="*/ 254794 h 654844"/>
                <a:gd name="connsiteX11" fmla="*/ 85725 w 938212"/>
                <a:gd name="connsiteY11" fmla="*/ 273844 h 654844"/>
                <a:gd name="connsiteX12" fmla="*/ 135731 w 938212"/>
                <a:gd name="connsiteY12" fmla="*/ 292894 h 654844"/>
                <a:gd name="connsiteX13" fmla="*/ 838200 w 938212"/>
                <a:gd name="connsiteY13" fmla="*/ 654844 h 654844"/>
                <a:gd name="connsiteX14" fmla="*/ 938212 w 938212"/>
                <a:gd name="connsiteY14" fmla="*/ 435769 h 654844"/>
                <a:gd name="connsiteX0" fmla="*/ 202406 w 938212"/>
                <a:gd name="connsiteY0" fmla="*/ 164308 h 654844"/>
                <a:gd name="connsiteX1" fmla="*/ 207169 w 938212"/>
                <a:gd name="connsiteY1" fmla="*/ 159544 h 654844"/>
                <a:gd name="connsiteX2" fmla="*/ 240506 w 938212"/>
                <a:gd name="connsiteY2" fmla="*/ 83344 h 654844"/>
                <a:gd name="connsiteX3" fmla="*/ 56356 w 938212"/>
                <a:gd name="connsiteY3" fmla="*/ 0 h 654844"/>
                <a:gd name="connsiteX4" fmla="*/ 2381 w 938212"/>
                <a:gd name="connsiteY4" fmla="*/ 111919 h 654844"/>
                <a:gd name="connsiteX5" fmla="*/ 0 w 938212"/>
                <a:gd name="connsiteY5" fmla="*/ 138113 h 654844"/>
                <a:gd name="connsiteX6" fmla="*/ 0 w 938212"/>
                <a:gd name="connsiteY6" fmla="*/ 152401 h 654844"/>
                <a:gd name="connsiteX7" fmla="*/ 7144 w 938212"/>
                <a:gd name="connsiteY7" fmla="*/ 183357 h 654844"/>
                <a:gd name="connsiteX8" fmla="*/ 19050 w 938212"/>
                <a:gd name="connsiteY8" fmla="*/ 200026 h 654844"/>
                <a:gd name="connsiteX9" fmla="*/ 28575 w 938212"/>
                <a:gd name="connsiteY9" fmla="*/ 216694 h 654844"/>
                <a:gd name="connsiteX10" fmla="*/ 42862 w 938212"/>
                <a:gd name="connsiteY10" fmla="*/ 235744 h 654844"/>
                <a:gd name="connsiteX11" fmla="*/ 59531 w 938212"/>
                <a:gd name="connsiteY11" fmla="*/ 254794 h 654844"/>
                <a:gd name="connsiteX12" fmla="*/ 85725 w 938212"/>
                <a:gd name="connsiteY12" fmla="*/ 273844 h 654844"/>
                <a:gd name="connsiteX13" fmla="*/ 135731 w 938212"/>
                <a:gd name="connsiteY13" fmla="*/ 292894 h 654844"/>
                <a:gd name="connsiteX14" fmla="*/ 838200 w 938212"/>
                <a:gd name="connsiteY14" fmla="*/ 654844 h 654844"/>
                <a:gd name="connsiteX15" fmla="*/ 938212 w 938212"/>
                <a:gd name="connsiteY15" fmla="*/ 435769 h 654844"/>
                <a:gd name="connsiteX0" fmla="*/ 909637 w 938212"/>
                <a:gd name="connsiteY0" fmla="*/ 504827 h 654844"/>
                <a:gd name="connsiteX1" fmla="*/ 207169 w 938212"/>
                <a:gd name="connsiteY1" fmla="*/ 159544 h 654844"/>
                <a:gd name="connsiteX2" fmla="*/ 240506 w 938212"/>
                <a:gd name="connsiteY2" fmla="*/ 83344 h 654844"/>
                <a:gd name="connsiteX3" fmla="*/ 56356 w 938212"/>
                <a:gd name="connsiteY3" fmla="*/ 0 h 654844"/>
                <a:gd name="connsiteX4" fmla="*/ 2381 w 938212"/>
                <a:gd name="connsiteY4" fmla="*/ 111919 h 654844"/>
                <a:gd name="connsiteX5" fmla="*/ 0 w 938212"/>
                <a:gd name="connsiteY5" fmla="*/ 138113 h 654844"/>
                <a:gd name="connsiteX6" fmla="*/ 0 w 938212"/>
                <a:gd name="connsiteY6" fmla="*/ 152401 h 654844"/>
                <a:gd name="connsiteX7" fmla="*/ 7144 w 938212"/>
                <a:gd name="connsiteY7" fmla="*/ 183357 h 654844"/>
                <a:gd name="connsiteX8" fmla="*/ 19050 w 938212"/>
                <a:gd name="connsiteY8" fmla="*/ 200026 h 654844"/>
                <a:gd name="connsiteX9" fmla="*/ 28575 w 938212"/>
                <a:gd name="connsiteY9" fmla="*/ 216694 h 654844"/>
                <a:gd name="connsiteX10" fmla="*/ 42862 w 938212"/>
                <a:gd name="connsiteY10" fmla="*/ 235744 h 654844"/>
                <a:gd name="connsiteX11" fmla="*/ 59531 w 938212"/>
                <a:gd name="connsiteY11" fmla="*/ 254794 h 654844"/>
                <a:gd name="connsiteX12" fmla="*/ 85725 w 938212"/>
                <a:gd name="connsiteY12" fmla="*/ 273844 h 654844"/>
                <a:gd name="connsiteX13" fmla="*/ 135731 w 938212"/>
                <a:gd name="connsiteY13" fmla="*/ 292894 h 654844"/>
                <a:gd name="connsiteX14" fmla="*/ 838200 w 938212"/>
                <a:gd name="connsiteY14" fmla="*/ 654844 h 654844"/>
                <a:gd name="connsiteX15" fmla="*/ 938212 w 938212"/>
                <a:gd name="connsiteY15" fmla="*/ 435769 h 654844"/>
                <a:gd name="connsiteX0" fmla="*/ 909637 w 909637"/>
                <a:gd name="connsiteY0" fmla="*/ 504827 h 654844"/>
                <a:gd name="connsiteX1" fmla="*/ 207169 w 909637"/>
                <a:gd name="connsiteY1" fmla="*/ 159544 h 654844"/>
                <a:gd name="connsiteX2" fmla="*/ 240506 w 909637"/>
                <a:gd name="connsiteY2" fmla="*/ 83344 h 654844"/>
                <a:gd name="connsiteX3" fmla="*/ 56356 w 909637"/>
                <a:gd name="connsiteY3" fmla="*/ 0 h 654844"/>
                <a:gd name="connsiteX4" fmla="*/ 2381 w 909637"/>
                <a:gd name="connsiteY4" fmla="*/ 111919 h 654844"/>
                <a:gd name="connsiteX5" fmla="*/ 0 w 909637"/>
                <a:gd name="connsiteY5" fmla="*/ 138113 h 654844"/>
                <a:gd name="connsiteX6" fmla="*/ 0 w 909637"/>
                <a:gd name="connsiteY6" fmla="*/ 152401 h 654844"/>
                <a:gd name="connsiteX7" fmla="*/ 7144 w 909637"/>
                <a:gd name="connsiteY7" fmla="*/ 183357 h 654844"/>
                <a:gd name="connsiteX8" fmla="*/ 19050 w 909637"/>
                <a:gd name="connsiteY8" fmla="*/ 200026 h 654844"/>
                <a:gd name="connsiteX9" fmla="*/ 28575 w 909637"/>
                <a:gd name="connsiteY9" fmla="*/ 216694 h 654844"/>
                <a:gd name="connsiteX10" fmla="*/ 42862 w 909637"/>
                <a:gd name="connsiteY10" fmla="*/ 235744 h 654844"/>
                <a:gd name="connsiteX11" fmla="*/ 59531 w 909637"/>
                <a:gd name="connsiteY11" fmla="*/ 254794 h 654844"/>
                <a:gd name="connsiteX12" fmla="*/ 85725 w 909637"/>
                <a:gd name="connsiteY12" fmla="*/ 273844 h 654844"/>
                <a:gd name="connsiteX13" fmla="*/ 135731 w 909637"/>
                <a:gd name="connsiteY13" fmla="*/ 292894 h 654844"/>
                <a:gd name="connsiteX14" fmla="*/ 838200 w 909637"/>
                <a:gd name="connsiteY14" fmla="*/ 654844 h 654844"/>
                <a:gd name="connsiteX0" fmla="*/ 909637 w 909637"/>
                <a:gd name="connsiteY0" fmla="*/ 504827 h 654844"/>
                <a:gd name="connsiteX1" fmla="*/ 900113 w 909637"/>
                <a:gd name="connsiteY1" fmla="*/ 504826 h 654844"/>
                <a:gd name="connsiteX2" fmla="*/ 207169 w 909637"/>
                <a:gd name="connsiteY2" fmla="*/ 159544 h 654844"/>
                <a:gd name="connsiteX3" fmla="*/ 240506 w 909637"/>
                <a:gd name="connsiteY3" fmla="*/ 83344 h 654844"/>
                <a:gd name="connsiteX4" fmla="*/ 56356 w 909637"/>
                <a:gd name="connsiteY4" fmla="*/ 0 h 654844"/>
                <a:gd name="connsiteX5" fmla="*/ 2381 w 909637"/>
                <a:gd name="connsiteY5" fmla="*/ 111919 h 654844"/>
                <a:gd name="connsiteX6" fmla="*/ 0 w 909637"/>
                <a:gd name="connsiteY6" fmla="*/ 138113 h 654844"/>
                <a:gd name="connsiteX7" fmla="*/ 0 w 909637"/>
                <a:gd name="connsiteY7" fmla="*/ 152401 h 654844"/>
                <a:gd name="connsiteX8" fmla="*/ 7144 w 909637"/>
                <a:gd name="connsiteY8" fmla="*/ 183357 h 654844"/>
                <a:gd name="connsiteX9" fmla="*/ 19050 w 909637"/>
                <a:gd name="connsiteY9" fmla="*/ 200026 h 654844"/>
                <a:gd name="connsiteX10" fmla="*/ 28575 w 909637"/>
                <a:gd name="connsiteY10" fmla="*/ 216694 h 654844"/>
                <a:gd name="connsiteX11" fmla="*/ 42862 w 909637"/>
                <a:gd name="connsiteY11" fmla="*/ 235744 h 654844"/>
                <a:gd name="connsiteX12" fmla="*/ 59531 w 909637"/>
                <a:gd name="connsiteY12" fmla="*/ 254794 h 654844"/>
                <a:gd name="connsiteX13" fmla="*/ 85725 w 909637"/>
                <a:gd name="connsiteY13" fmla="*/ 273844 h 654844"/>
                <a:gd name="connsiteX14" fmla="*/ 135731 w 909637"/>
                <a:gd name="connsiteY14" fmla="*/ 292894 h 654844"/>
                <a:gd name="connsiteX15" fmla="*/ 838200 w 909637"/>
                <a:gd name="connsiteY15" fmla="*/ 654844 h 654844"/>
                <a:gd name="connsiteX0" fmla="*/ 828675 w 900113"/>
                <a:gd name="connsiteY0" fmla="*/ 647702 h 654844"/>
                <a:gd name="connsiteX1" fmla="*/ 900113 w 900113"/>
                <a:gd name="connsiteY1" fmla="*/ 504826 h 654844"/>
                <a:gd name="connsiteX2" fmla="*/ 207169 w 900113"/>
                <a:gd name="connsiteY2" fmla="*/ 159544 h 654844"/>
                <a:gd name="connsiteX3" fmla="*/ 240506 w 900113"/>
                <a:gd name="connsiteY3" fmla="*/ 83344 h 654844"/>
                <a:gd name="connsiteX4" fmla="*/ 56356 w 900113"/>
                <a:gd name="connsiteY4" fmla="*/ 0 h 654844"/>
                <a:gd name="connsiteX5" fmla="*/ 2381 w 900113"/>
                <a:gd name="connsiteY5" fmla="*/ 111919 h 654844"/>
                <a:gd name="connsiteX6" fmla="*/ 0 w 900113"/>
                <a:gd name="connsiteY6" fmla="*/ 138113 h 654844"/>
                <a:gd name="connsiteX7" fmla="*/ 0 w 900113"/>
                <a:gd name="connsiteY7" fmla="*/ 152401 h 654844"/>
                <a:gd name="connsiteX8" fmla="*/ 7144 w 900113"/>
                <a:gd name="connsiteY8" fmla="*/ 183357 h 654844"/>
                <a:gd name="connsiteX9" fmla="*/ 19050 w 900113"/>
                <a:gd name="connsiteY9" fmla="*/ 200026 h 654844"/>
                <a:gd name="connsiteX10" fmla="*/ 28575 w 900113"/>
                <a:gd name="connsiteY10" fmla="*/ 216694 h 654844"/>
                <a:gd name="connsiteX11" fmla="*/ 42862 w 900113"/>
                <a:gd name="connsiteY11" fmla="*/ 235744 h 654844"/>
                <a:gd name="connsiteX12" fmla="*/ 59531 w 900113"/>
                <a:gd name="connsiteY12" fmla="*/ 254794 h 654844"/>
                <a:gd name="connsiteX13" fmla="*/ 85725 w 900113"/>
                <a:gd name="connsiteY13" fmla="*/ 273844 h 654844"/>
                <a:gd name="connsiteX14" fmla="*/ 135731 w 900113"/>
                <a:gd name="connsiteY14" fmla="*/ 292894 h 654844"/>
                <a:gd name="connsiteX15" fmla="*/ 838200 w 900113"/>
                <a:gd name="connsiteY15" fmla="*/ 654844 h 654844"/>
                <a:gd name="connsiteX0" fmla="*/ 900113 w 900113"/>
                <a:gd name="connsiteY0" fmla="*/ 504826 h 654844"/>
                <a:gd name="connsiteX1" fmla="*/ 207169 w 900113"/>
                <a:gd name="connsiteY1" fmla="*/ 159544 h 654844"/>
                <a:gd name="connsiteX2" fmla="*/ 240506 w 900113"/>
                <a:gd name="connsiteY2" fmla="*/ 83344 h 654844"/>
                <a:gd name="connsiteX3" fmla="*/ 56356 w 900113"/>
                <a:gd name="connsiteY3" fmla="*/ 0 h 654844"/>
                <a:gd name="connsiteX4" fmla="*/ 2381 w 900113"/>
                <a:gd name="connsiteY4" fmla="*/ 111919 h 654844"/>
                <a:gd name="connsiteX5" fmla="*/ 0 w 900113"/>
                <a:gd name="connsiteY5" fmla="*/ 138113 h 654844"/>
                <a:gd name="connsiteX6" fmla="*/ 0 w 900113"/>
                <a:gd name="connsiteY6" fmla="*/ 152401 h 654844"/>
                <a:gd name="connsiteX7" fmla="*/ 7144 w 900113"/>
                <a:gd name="connsiteY7" fmla="*/ 183357 h 654844"/>
                <a:gd name="connsiteX8" fmla="*/ 19050 w 900113"/>
                <a:gd name="connsiteY8" fmla="*/ 200026 h 654844"/>
                <a:gd name="connsiteX9" fmla="*/ 28575 w 900113"/>
                <a:gd name="connsiteY9" fmla="*/ 216694 h 654844"/>
                <a:gd name="connsiteX10" fmla="*/ 42862 w 900113"/>
                <a:gd name="connsiteY10" fmla="*/ 235744 h 654844"/>
                <a:gd name="connsiteX11" fmla="*/ 59531 w 900113"/>
                <a:gd name="connsiteY11" fmla="*/ 254794 h 654844"/>
                <a:gd name="connsiteX12" fmla="*/ 85725 w 900113"/>
                <a:gd name="connsiteY12" fmla="*/ 273844 h 654844"/>
                <a:gd name="connsiteX13" fmla="*/ 135731 w 900113"/>
                <a:gd name="connsiteY13" fmla="*/ 292894 h 654844"/>
                <a:gd name="connsiteX14" fmla="*/ 838200 w 900113"/>
                <a:gd name="connsiteY14" fmla="*/ 654844 h 654844"/>
                <a:gd name="connsiteX0" fmla="*/ 900113 w 919470"/>
                <a:gd name="connsiteY0" fmla="*/ 504826 h 695727"/>
                <a:gd name="connsiteX1" fmla="*/ 207169 w 919470"/>
                <a:gd name="connsiteY1" fmla="*/ 159544 h 695727"/>
                <a:gd name="connsiteX2" fmla="*/ 240506 w 919470"/>
                <a:gd name="connsiteY2" fmla="*/ 83344 h 695727"/>
                <a:gd name="connsiteX3" fmla="*/ 56356 w 919470"/>
                <a:gd name="connsiteY3" fmla="*/ 0 h 695727"/>
                <a:gd name="connsiteX4" fmla="*/ 2381 w 919470"/>
                <a:gd name="connsiteY4" fmla="*/ 111919 h 695727"/>
                <a:gd name="connsiteX5" fmla="*/ 0 w 919470"/>
                <a:gd name="connsiteY5" fmla="*/ 138113 h 695727"/>
                <a:gd name="connsiteX6" fmla="*/ 0 w 919470"/>
                <a:gd name="connsiteY6" fmla="*/ 152401 h 695727"/>
                <a:gd name="connsiteX7" fmla="*/ 7144 w 919470"/>
                <a:gd name="connsiteY7" fmla="*/ 183357 h 695727"/>
                <a:gd name="connsiteX8" fmla="*/ 19050 w 919470"/>
                <a:gd name="connsiteY8" fmla="*/ 200026 h 695727"/>
                <a:gd name="connsiteX9" fmla="*/ 28575 w 919470"/>
                <a:gd name="connsiteY9" fmla="*/ 216694 h 695727"/>
                <a:gd name="connsiteX10" fmla="*/ 42862 w 919470"/>
                <a:gd name="connsiteY10" fmla="*/ 235744 h 695727"/>
                <a:gd name="connsiteX11" fmla="*/ 59531 w 919470"/>
                <a:gd name="connsiteY11" fmla="*/ 254794 h 695727"/>
                <a:gd name="connsiteX12" fmla="*/ 85725 w 919470"/>
                <a:gd name="connsiteY12" fmla="*/ 273844 h 695727"/>
                <a:gd name="connsiteX13" fmla="*/ 135731 w 919470"/>
                <a:gd name="connsiteY13" fmla="*/ 292894 h 695727"/>
                <a:gd name="connsiteX14" fmla="*/ 919470 w 919470"/>
                <a:gd name="connsiteY14" fmla="*/ 695727 h 695727"/>
                <a:gd name="connsiteX0" fmla="*/ 1007604 w 1007604"/>
                <a:gd name="connsiteY0" fmla="*/ 563613 h 695727"/>
                <a:gd name="connsiteX1" fmla="*/ 207169 w 1007604"/>
                <a:gd name="connsiteY1" fmla="*/ 159544 h 695727"/>
                <a:gd name="connsiteX2" fmla="*/ 240506 w 1007604"/>
                <a:gd name="connsiteY2" fmla="*/ 83344 h 695727"/>
                <a:gd name="connsiteX3" fmla="*/ 56356 w 1007604"/>
                <a:gd name="connsiteY3" fmla="*/ 0 h 695727"/>
                <a:gd name="connsiteX4" fmla="*/ 2381 w 1007604"/>
                <a:gd name="connsiteY4" fmla="*/ 111919 h 695727"/>
                <a:gd name="connsiteX5" fmla="*/ 0 w 1007604"/>
                <a:gd name="connsiteY5" fmla="*/ 138113 h 695727"/>
                <a:gd name="connsiteX6" fmla="*/ 0 w 1007604"/>
                <a:gd name="connsiteY6" fmla="*/ 152401 h 695727"/>
                <a:gd name="connsiteX7" fmla="*/ 7144 w 1007604"/>
                <a:gd name="connsiteY7" fmla="*/ 183357 h 695727"/>
                <a:gd name="connsiteX8" fmla="*/ 19050 w 1007604"/>
                <a:gd name="connsiteY8" fmla="*/ 200026 h 695727"/>
                <a:gd name="connsiteX9" fmla="*/ 28575 w 1007604"/>
                <a:gd name="connsiteY9" fmla="*/ 216694 h 695727"/>
                <a:gd name="connsiteX10" fmla="*/ 42862 w 1007604"/>
                <a:gd name="connsiteY10" fmla="*/ 235744 h 695727"/>
                <a:gd name="connsiteX11" fmla="*/ 59531 w 1007604"/>
                <a:gd name="connsiteY11" fmla="*/ 254794 h 695727"/>
                <a:gd name="connsiteX12" fmla="*/ 85725 w 1007604"/>
                <a:gd name="connsiteY12" fmla="*/ 273844 h 695727"/>
                <a:gd name="connsiteX13" fmla="*/ 135731 w 1007604"/>
                <a:gd name="connsiteY13" fmla="*/ 292894 h 695727"/>
                <a:gd name="connsiteX14" fmla="*/ 919470 w 1007604"/>
                <a:gd name="connsiteY14" fmla="*/ 695727 h 695727"/>
                <a:gd name="connsiteX0" fmla="*/ 987869 w 987869"/>
                <a:gd name="connsiteY0" fmla="*/ 548599 h 695727"/>
                <a:gd name="connsiteX1" fmla="*/ 207169 w 987869"/>
                <a:gd name="connsiteY1" fmla="*/ 159544 h 695727"/>
                <a:gd name="connsiteX2" fmla="*/ 240506 w 987869"/>
                <a:gd name="connsiteY2" fmla="*/ 83344 h 695727"/>
                <a:gd name="connsiteX3" fmla="*/ 56356 w 987869"/>
                <a:gd name="connsiteY3" fmla="*/ 0 h 695727"/>
                <a:gd name="connsiteX4" fmla="*/ 2381 w 987869"/>
                <a:gd name="connsiteY4" fmla="*/ 111919 h 695727"/>
                <a:gd name="connsiteX5" fmla="*/ 0 w 987869"/>
                <a:gd name="connsiteY5" fmla="*/ 138113 h 695727"/>
                <a:gd name="connsiteX6" fmla="*/ 0 w 987869"/>
                <a:gd name="connsiteY6" fmla="*/ 152401 h 695727"/>
                <a:gd name="connsiteX7" fmla="*/ 7144 w 987869"/>
                <a:gd name="connsiteY7" fmla="*/ 183357 h 695727"/>
                <a:gd name="connsiteX8" fmla="*/ 19050 w 987869"/>
                <a:gd name="connsiteY8" fmla="*/ 200026 h 695727"/>
                <a:gd name="connsiteX9" fmla="*/ 28575 w 987869"/>
                <a:gd name="connsiteY9" fmla="*/ 216694 h 695727"/>
                <a:gd name="connsiteX10" fmla="*/ 42862 w 987869"/>
                <a:gd name="connsiteY10" fmla="*/ 235744 h 695727"/>
                <a:gd name="connsiteX11" fmla="*/ 59531 w 987869"/>
                <a:gd name="connsiteY11" fmla="*/ 254794 h 695727"/>
                <a:gd name="connsiteX12" fmla="*/ 85725 w 987869"/>
                <a:gd name="connsiteY12" fmla="*/ 273844 h 695727"/>
                <a:gd name="connsiteX13" fmla="*/ 135731 w 987869"/>
                <a:gd name="connsiteY13" fmla="*/ 292894 h 695727"/>
                <a:gd name="connsiteX14" fmla="*/ 919470 w 987869"/>
                <a:gd name="connsiteY14" fmla="*/ 695727 h 695727"/>
                <a:gd name="connsiteX0" fmla="*/ 987869 w 989885"/>
                <a:gd name="connsiteY0" fmla="*/ 548599 h 695727"/>
                <a:gd name="connsiteX1" fmla="*/ 989885 w 989885"/>
                <a:gd name="connsiteY1" fmla="*/ 560603 h 695727"/>
                <a:gd name="connsiteX2" fmla="*/ 207169 w 989885"/>
                <a:gd name="connsiteY2" fmla="*/ 159544 h 695727"/>
                <a:gd name="connsiteX3" fmla="*/ 240506 w 989885"/>
                <a:gd name="connsiteY3" fmla="*/ 83344 h 695727"/>
                <a:gd name="connsiteX4" fmla="*/ 56356 w 989885"/>
                <a:gd name="connsiteY4" fmla="*/ 0 h 695727"/>
                <a:gd name="connsiteX5" fmla="*/ 2381 w 989885"/>
                <a:gd name="connsiteY5" fmla="*/ 111919 h 695727"/>
                <a:gd name="connsiteX6" fmla="*/ 0 w 989885"/>
                <a:gd name="connsiteY6" fmla="*/ 138113 h 695727"/>
                <a:gd name="connsiteX7" fmla="*/ 0 w 989885"/>
                <a:gd name="connsiteY7" fmla="*/ 152401 h 695727"/>
                <a:gd name="connsiteX8" fmla="*/ 7144 w 989885"/>
                <a:gd name="connsiteY8" fmla="*/ 183357 h 695727"/>
                <a:gd name="connsiteX9" fmla="*/ 19050 w 989885"/>
                <a:gd name="connsiteY9" fmla="*/ 200026 h 695727"/>
                <a:gd name="connsiteX10" fmla="*/ 28575 w 989885"/>
                <a:gd name="connsiteY10" fmla="*/ 216694 h 695727"/>
                <a:gd name="connsiteX11" fmla="*/ 42862 w 989885"/>
                <a:gd name="connsiteY11" fmla="*/ 235744 h 695727"/>
                <a:gd name="connsiteX12" fmla="*/ 59531 w 989885"/>
                <a:gd name="connsiteY12" fmla="*/ 254794 h 695727"/>
                <a:gd name="connsiteX13" fmla="*/ 85725 w 989885"/>
                <a:gd name="connsiteY13" fmla="*/ 273844 h 695727"/>
                <a:gd name="connsiteX14" fmla="*/ 135731 w 989885"/>
                <a:gd name="connsiteY14" fmla="*/ 292894 h 695727"/>
                <a:gd name="connsiteX15" fmla="*/ 919470 w 989885"/>
                <a:gd name="connsiteY15" fmla="*/ 695727 h 695727"/>
                <a:gd name="connsiteX0" fmla="*/ 909133 w 989885"/>
                <a:gd name="connsiteY0" fmla="*/ 707825 h 707825"/>
                <a:gd name="connsiteX1" fmla="*/ 989885 w 989885"/>
                <a:gd name="connsiteY1" fmla="*/ 560603 h 707825"/>
                <a:gd name="connsiteX2" fmla="*/ 207169 w 989885"/>
                <a:gd name="connsiteY2" fmla="*/ 159544 h 707825"/>
                <a:gd name="connsiteX3" fmla="*/ 240506 w 989885"/>
                <a:gd name="connsiteY3" fmla="*/ 83344 h 707825"/>
                <a:gd name="connsiteX4" fmla="*/ 56356 w 989885"/>
                <a:gd name="connsiteY4" fmla="*/ 0 h 707825"/>
                <a:gd name="connsiteX5" fmla="*/ 2381 w 989885"/>
                <a:gd name="connsiteY5" fmla="*/ 111919 h 707825"/>
                <a:gd name="connsiteX6" fmla="*/ 0 w 989885"/>
                <a:gd name="connsiteY6" fmla="*/ 138113 h 707825"/>
                <a:gd name="connsiteX7" fmla="*/ 0 w 989885"/>
                <a:gd name="connsiteY7" fmla="*/ 152401 h 707825"/>
                <a:gd name="connsiteX8" fmla="*/ 7144 w 989885"/>
                <a:gd name="connsiteY8" fmla="*/ 183357 h 707825"/>
                <a:gd name="connsiteX9" fmla="*/ 19050 w 989885"/>
                <a:gd name="connsiteY9" fmla="*/ 200026 h 707825"/>
                <a:gd name="connsiteX10" fmla="*/ 28575 w 989885"/>
                <a:gd name="connsiteY10" fmla="*/ 216694 h 707825"/>
                <a:gd name="connsiteX11" fmla="*/ 42862 w 989885"/>
                <a:gd name="connsiteY11" fmla="*/ 235744 h 707825"/>
                <a:gd name="connsiteX12" fmla="*/ 59531 w 989885"/>
                <a:gd name="connsiteY12" fmla="*/ 254794 h 707825"/>
                <a:gd name="connsiteX13" fmla="*/ 85725 w 989885"/>
                <a:gd name="connsiteY13" fmla="*/ 273844 h 707825"/>
                <a:gd name="connsiteX14" fmla="*/ 135731 w 989885"/>
                <a:gd name="connsiteY14" fmla="*/ 292894 h 707825"/>
                <a:gd name="connsiteX15" fmla="*/ 919470 w 989885"/>
                <a:gd name="connsiteY15" fmla="*/ 695727 h 707825"/>
                <a:gd name="connsiteX0" fmla="*/ 909133 w 989885"/>
                <a:gd name="connsiteY0" fmla="*/ 707825 h 707825"/>
                <a:gd name="connsiteX1" fmla="*/ 989885 w 989885"/>
                <a:gd name="connsiteY1" fmla="*/ 560603 h 707825"/>
                <a:gd name="connsiteX2" fmla="*/ 207169 w 989885"/>
                <a:gd name="connsiteY2" fmla="*/ 159544 h 707825"/>
                <a:gd name="connsiteX3" fmla="*/ 240506 w 989885"/>
                <a:gd name="connsiteY3" fmla="*/ 83344 h 707825"/>
                <a:gd name="connsiteX4" fmla="*/ 56356 w 989885"/>
                <a:gd name="connsiteY4" fmla="*/ 0 h 707825"/>
                <a:gd name="connsiteX5" fmla="*/ 2381 w 989885"/>
                <a:gd name="connsiteY5" fmla="*/ 111919 h 707825"/>
                <a:gd name="connsiteX6" fmla="*/ 0 w 989885"/>
                <a:gd name="connsiteY6" fmla="*/ 138113 h 707825"/>
                <a:gd name="connsiteX7" fmla="*/ 0 w 989885"/>
                <a:gd name="connsiteY7" fmla="*/ 152401 h 707825"/>
                <a:gd name="connsiteX8" fmla="*/ 7144 w 989885"/>
                <a:gd name="connsiteY8" fmla="*/ 183357 h 707825"/>
                <a:gd name="connsiteX9" fmla="*/ 19050 w 989885"/>
                <a:gd name="connsiteY9" fmla="*/ 200026 h 707825"/>
                <a:gd name="connsiteX10" fmla="*/ 28575 w 989885"/>
                <a:gd name="connsiteY10" fmla="*/ 216694 h 707825"/>
                <a:gd name="connsiteX11" fmla="*/ 42862 w 989885"/>
                <a:gd name="connsiteY11" fmla="*/ 235744 h 707825"/>
                <a:gd name="connsiteX12" fmla="*/ 59531 w 989885"/>
                <a:gd name="connsiteY12" fmla="*/ 254794 h 707825"/>
                <a:gd name="connsiteX13" fmla="*/ 85725 w 989885"/>
                <a:gd name="connsiteY13" fmla="*/ 273844 h 707825"/>
                <a:gd name="connsiteX14" fmla="*/ 136129 w 989885"/>
                <a:gd name="connsiteY14" fmla="*/ 301864 h 707825"/>
                <a:gd name="connsiteX15" fmla="*/ 919470 w 989885"/>
                <a:gd name="connsiteY15" fmla="*/ 695727 h 707825"/>
                <a:gd name="connsiteX0" fmla="*/ 909133 w 989885"/>
                <a:gd name="connsiteY0" fmla="*/ 707825 h 707825"/>
                <a:gd name="connsiteX1" fmla="*/ 989885 w 989885"/>
                <a:gd name="connsiteY1" fmla="*/ 560603 h 707825"/>
                <a:gd name="connsiteX2" fmla="*/ 207169 w 989885"/>
                <a:gd name="connsiteY2" fmla="*/ 159544 h 707825"/>
                <a:gd name="connsiteX3" fmla="*/ 240506 w 989885"/>
                <a:gd name="connsiteY3" fmla="*/ 83344 h 707825"/>
                <a:gd name="connsiteX4" fmla="*/ 56356 w 989885"/>
                <a:gd name="connsiteY4" fmla="*/ 0 h 707825"/>
                <a:gd name="connsiteX5" fmla="*/ 2381 w 989885"/>
                <a:gd name="connsiteY5" fmla="*/ 111919 h 707825"/>
                <a:gd name="connsiteX6" fmla="*/ 0 w 989885"/>
                <a:gd name="connsiteY6" fmla="*/ 138113 h 707825"/>
                <a:gd name="connsiteX7" fmla="*/ 0 w 989885"/>
                <a:gd name="connsiteY7" fmla="*/ 152401 h 707825"/>
                <a:gd name="connsiteX8" fmla="*/ 7144 w 989885"/>
                <a:gd name="connsiteY8" fmla="*/ 183357 h 707825"/>
                <a:gd name="connsiteX9" fmla="*/ 19050 w 989885"/>
                <a:gd name="connsiteY9" fmla="*/ 200026 h 707825"/>
                <a:gd name="connsiteX10" fmla="*/ 28575 w 989885"/>
                <a:gd name="connsiteY10" fmla="*/ 216694 h 707825"/>
                <a:gd name="connsiteX11" fmla="*/ 42862 w 989885"/>
                <a:gd name="connsiteY11" fmla="*/ 235744 h 707825"/>
                <a:gd name="connsiteX12" fmla="*/ 59531 w 989885"/>
                <a:gd name="connsiteY12" fmla="*/ 254794 h 707825"/>
                <a:gd name="connsiteX13" fmla="*/ 85725 w 989885"/>
                <a:gd name="connsiteY13" fmla="*/ 273844 h 707825"/>
                <a:gd name="connsiteX14" fmla="*/ 136129 w 989885"/>
                <a:gd name="connsiteY14" fmla="*/ 301864 h 707825"/>
                <a:gd name="connsiteX0" fmla="*/ 909133 w 989885"/>
                <a:gd name="connsiteY0" fmla="*/ 707825 h 707825"/>
                <a:gd name="connsiteX1" fmla="*/ 989885 w 989885"/>
                <a:gd name="connsiteY1" fmla="*/ 560603 h 707825"/>
                <a:gd name="connsiteX2" fmla="*/ 207169 w 989885"/>
                <a:gd name="connsiteY2" fmla="*/ 159544 h 707825"/>
                <a:gd name="connsiteX3" fmla="*/ 240506 w 989885"/>
                <a:gd name="connsiteY3" fmla="*/ 83344 h 707825"/>
                <a:gd name="connsiteX4" fmla="*/ 56356 w 989885"/>
                <a:gd name="connsiteY4" fmla="*/ 0 h 707825"/>
                <a:gd name="connsiteX5" fmla="*/ 2381 w 989885"/>
                <a:gd name="connsiteY5" fmla="*/ 111919 h 707825"/>
                <a:gd name="connsiteX6" fmla="*/ 0 w 989885"/>
                <a:gd name="connsiteY6" fmla="*/ 138113 h 707825"/>
                <a:gd name="connsiteX7" fmla="*/ 0 w 989885"/>
                <a:gd name="connsiteY7" fmla="*/ 152401 h 707825"/>
                <a:gd name="connsiteX8" fmla="*/ 7144 w 989885"/>
                <a:gd name="connsiteY8" fmla="*/ 183357 h 707825"/>
                <a:gd name="connsiteX9" fmla="*/ 19050 w 989885"/>
                <a:gd name="connsiteY9" fmla="*/ 200026 h 707825"/>
                <a:gd name="connsiteX10" fmla="*/ 28575 w 989885"/>
                <a:gd name="connsiteY10" fmla="*/ 216694 h 707825"/>
                <a:gd name="connsiteX11" fmla="*/ 42862 w 989885"/>
                <a:gd name="connsiteY11" fmla="*/ 235744 h 707825"/>
                <a:gd name="connsiteX12" fmla="*/ 59531 w 989885"/>
                <a:gd name="connsiteY12" fmla="*/ 254794 h 707825"/>
                <a:gd name="connsiteX13" fmla="*/ 85725 w 989885"/>
                <a:gd name="connsiteY13" fmla="*/ 273844 h 707825"/>
                <a:gd name="connsiteX14" fmla="*/ 136129 w 989885"/>
                <a:gd name="connsiteY14" fmla="*/ 301864 h 707825"/>
                <a:gd name="connsiteX15" fmla="*/ 909133 w 989885"/>
                <a:gd name="connsiteY15" fmla="*/ 707825 h 707825"/>
                <a:gd name="connsiteX0" fmla="*/ 861896 w 989885"/>
                <a:gd name="connsiteY0" fmla="*/ 656003 h 656003"/>
                <a:gd name="connsiteX1" fmla="*/ 989885 w 989885"/>
                <a:gd name="connsiteY1" fmla="*/ 560603 h 656003"/>
                <a:gd name="connsiteX2" fmla="*/ 207169 w 989885"/>
                <a:gd name="connsiteY2" fmla="*/ 159544 h 656003"/>
                <a:gd name="connsiteX3" fmla="*/ 240506 w 989885"/>
                <a:gd name="connsiteY3" fmla="*/ 83344 h 656003"/>
                <a:gd name="connsiteX4" fmla="*/ 56356 w 989885"/>
                <a:gd name="connsiteY4" fmla="*/ 0 h 656003"/>
                <a:gd name="connsiteX5" fmla="*/ 2381 w 989885"/>
                <a:gd name="connsiteY5" fmla="*/ 111919 h 656003"/>
                <a:gd name="connsiteX6" fmla="*/ 0 w 989885"/>
                <a:gd name="connsiteY6" fmla="*/ 138113 h 656003"/>
                <a:gd name="connsiteX7" fmla="*/ 0 w 989885"/>
                <a:gd name="connsiteY7" fmla="*/ 152401 h 656003"/>
                <a:gd name="connsiteX8" fmla="*/ 7144 w 989885"/>
                <a:gd name="connsiteY8" fmla="*/ 183357 h 656003"/>
                <a:gd name="connsiteX9" fmla="*/ 19050 w 989885"/>
                <a:gd name="connsiteY9" fmla="*/ 200026 h 656003"/>
                <a:gd name="connsiteX10" fmla="*/ 28575 w 989885"/>
                <a:gd name="connsiteY10" fmla="*/ 216694 h 656003"/>
                <a:gd name="connsiteX11" fmla="*/ 42862 w 989885"/>
                <a:gd name="connsiteY11" fmla="*/ 235744 h 656003"/>
                <a:gd name="connsiteX12" fmla="*/ 59531 w 989885"/>
                <a:gd name="connsiteY12" fmla="*/ 254794 h 656003"/>
                <a:gd name="connsiteX13" fmla="*/ 85725 w 989885"/>
                <a:gd name="connsiteY13" fmla="*/ 273844 h 656003"/>
                <a:gd name="connsiteX14" fmla="*/ 136129 w 989885"/>
                <a:gd name="connsiteY14" fmla="*/ 301864 h 656003"/>
                <a:gd name="connsiteX15" fmla="*/ 861896 w 989885"/>
                <a:gd name="connsiteY15" fmla="*/ 656003 h 656003"/>
                <a:gd name="connsiteX0" fmla="*/ 861896 w 934076"/>
                <a:gd name="connsiteY0" fmla="*/ 656003 h 656003"/>
                <a:gd name="connsiteX1" fmla="*/ 934075 w 934076"/>
                <a:gd name="connsiteY1" fmla="*/ 518148 h 656003"/>
                <a:gd name="connsiteX2" fmla="*/ 207169 w 934076"/>
                <a:gd name="connsiteY2" fmla="*/ 159544 h 656003"/>
                <a:gd name="connsiteX3" fmla="*/ 240506 w 934076"/>
                <a:gd name="connsiteY3" fmla="*/ 83344 h 656003"/>
                <a:gd name="connsiteX4" fmla="*/ 56356 w 934076"/>
                <a:gd name="connsiteY4" fmla="*/ 0 h 656003"/>
                <a:gd name="connsiteX5" fmla="*/ 2381 w 934076"/>
                <a:gd name="connsiteY5" fmla="*/ 111919 h 656003"/>
                <a:gd name="connsiteX6" fmla="*/ 0 w 934076"/>
                <a:gd name="connsiteY6" fmla="*/ 138113 h 656003"/>
                <a:gd name="connsiteX7" fmla="*/ 0 w 934076"/>
                <a:gd name="connsiteY7" fmla="*/ 152401 h 656003"/>
                <a:gd name="connsiteX8" fmla="*/ 7144 w 934076"/>
                <a:gd name="connsiteY8" fmla="*/ 183357 h 656003"/>
                <a:gd name="connsiteX9" fmla="*/ 19050 w 934076"/>
                <a:gd name="connsiteY9" fmla="*/ 200026 h 656003"/>
                <a:gd name="connsiteX10" fmla="*/ 28575 w 934076"/>
                <a:gd name="connsiteY10" fmla="*/ 216694 h 656003"/>
                <a:gd name="connsiteX11" fmla="*/ 42862 w 934076"/>
                <a:gd name="connsiteY11" fmla="*/ 235744 h 656003"/>
                <a:gd name="connsiteX12" fmla="*/ 59531 w 934076"/>
                <a:gd name="connsiteY12" fmla="*/ 254794 h 656003"/>
                <a:gd name="connsiteX13" fmla="*/ 85725 w 934076"/>
                <a:gd name="connsiteY13" fmla="*/ 273844 h 656003"/>
                <a:gd name="connsiteX14" fmla="*/ 136129 w 934076"/>
                <a:gd name="connsiteY14" fmla="*/ 301864 h 656003"/>
                <a:gd name="connsiteX15" fmla="*/ 861896 w 934076"/>
                <a:gd name="connsiteY15" fmla="*/ 656003 h 656003"/>
                <a:gd name="connsiteX0" fmla="*/ 867344 w 934075"/>
                <a:gd name="connsiteY0" fmla="*/ 643778 h 643778"/>
                <a:gd name="connsiteX1" fmla="*/ 934075 w 934075"/>
                <a:gd name="connsiteY1" fmla="*/ 518148 h 643778"/>
                <a:gd name="connsiteX2" fmla="*/ 207169 w 934075"/>
                <a:gd name="connsiteY2" fmla="*/ 159544 h 643778"/>
                <a:gd name="connsiteX3" fmla="*/ 240506 w 934075"/>
                <a:gd name="connsiteY3" fmla="*/ 83344 h 643778"/>
                <a:gd name="connsiteX4" fmla="*/ 56356 w 934075"/>
                <a:gd name="connsiteY4" fmla="*/ 0 h 643778"/>
                <a:gd name="connsiteX5" fmla="*/ 2381 w 934075"/>
                <a:gd name="connsiteY5" fmla="*/ 111919 h 643778"/>
                <a:gd name="connsiteX6" fmla="*/ 0 w 934075"/>
                <a:gd name="connsiteY6" fmla="*/ 138113 h 643778"/>
                <a:gd name="connsiteX7" fmla="*/ 0 w 934075"/>
                <a:gd name="connsiteY7" fmla="*/ 152401 h 643778"/>
                <a:gd name="connsiteX8" fmla="*/ 7144 w 934075"/>
                <a:gd name="connsiteY8" fmla="*/ 183357 h 643778"/>
                <a:gd name="connsiteX9" fmla="*/ 19050 w 934075"/>
                <a:gd name="connsiteY9" fmla="*/ 200026 h 643778"/>
                <a:gd name="connsiteX10" fmla="*/ 28575 w 934075"/>
                <a:gd name="connsiteY10" fmla="*/ 216694 h 643778"/>
                <a:gd name="connsiteX11" fmla="*/ 42862 w 934075"/>
                <a:gd name="connsiteY11" fmla="*/ 235744 h 643778"/>
                <a:gd name="connsiteX12" fmla="*/ 59531 w 934075"/>
                <a:gd name="connsiteY12" fmla="*/ 254794 h 643778"/>
                <a:gd name="connsiteX13" fmla="*/ 85725 w 934075"/>
                <a:gd name="connsiteY13" fmla="*/ 273844 h 643778"/>
                <a:gd name="connsiteX14" fmla="*/ 136129 w 934075"/>
                <a:gd name="connsiteY14" fmla="*/ 301864 h 643778"/>
                <a:gd name="connsiteX15" fmla="*/ 867344 w 934075"/>
                <a:gd name="connsiteY15" fmla="*/ 643778 h 643778"/>
                <a:gd name="connsiteX0" fmla="*/ 867344 w 931615"/>
                <a:gd name="connsiteY0" fmla="*/ 643778 h 643778"/>
                <a:gd name="connsiteX1" fmla="*/ 931616 w 931615"/>
                <a:gd name="connsiteY1" fmla="*/ 530240 h 643778"/>
                <a:gd name="connsiteX2" fmla="*/ 207169 w 931615"/>
                <a:gd name="connsiteY2" fmla="*/ 159544 h 643778"/>
                <a:gd name="connsiteX3" fmla="*/ 240506 w 931615"/>
                <a:gd name="connsiteY3" fmla="*/ 83344 h 643778"/>
                <a:gd name="connsiteX4" fmla="*/ 56356 w 931615"/>
                <a:gd name="connsiteY4" fmla="*/ 0 h 643778"/>
                <a:gd name="connsiteX5" fmla="*/ 2381 w 931615"/>
                <a:gd name="connsiteY5" fmla="*/ 111919 h 643778"/>
                <a:gd name="connsiteX6" fmla="*/ 0 w 931615"/>
                <a:gd name="connsiteY6" fmla="*/ 138113 h 643778"/>
                <a:gd name="connsiteX7" fmla="*/ 0 w 931615"/>
                <a:gd name="connsiteY7" fmla="*/ 152401 h 643778"/>
                <a:gd name="connsiteX8" fmla="*/ 7144 w 931615"/>
                <a:gd name="connsiteY8" fmla="*/ 183357 h 643778"/>
                <a:gd name="connsiteX9" fmla="*/ 19050 w 931615"/>
                <a:gd name="connsiteY9" fmla="*/ 200026 h 643778"/>
                <a:gd name="connsiteX10" fmla="*/ 28575 w 931615"/>
                <a:gd name="connsiteY10" fmla="*/ 216694 h 643778"/>
                <a:gd name="connsiteX11" fmla="*/ 42862 w 931615"/>
                <a:gd name="connsiteY11" fmla="*/ 235744 h 643778"/>
                <a:gd name="connsiteX12" fmla="*/ 59531 w 931615"/>
                <a:gd name="connsiteY12" fmla="*/ 254794 h 643778"/>
                <a:gd name="connsiteX13" fmla="*/ 85725 w 931615"/>
                <a:gd name="connsiteY13" fmla="*/ 273844 h 643778"/>
                <a:gd name="connsiteX14" fmla="*/ 136129 w 931615"/>
                <a:gd name="connsiteY14" fmla="*/ 301864 h 643778"/>
                <a:gd name="connsiteX15" fmla="*/ 867344 w 931615"/>
                <a:gd name="connsiteY15" fmla="*/ 643778 h 643778"/>
                <a:gd name="connsiteX0" fmla="*/ 867344 w 931616"/>
                <a:gd name="connsiteY0" fmla="*/ 643778 h 643778"/>
                <a:gd name="connsiteX1" fmla="*/ 931616 w 931616"/>
                <a:gd name="connsiteY1" fmla="*/ 530240 h 643778"/>
                <a:gd name="connsiteX2" fmla="*/ 201456 w 931616"/>
                <a:gd name="connsiteY2" fmla="*/ 165790 h 643778"/>
                <a:gd name="connsiteX3" fmla="*/ 240506 w 931616"/>
                <a:gd name="connsiteY3" fmla="*/ 83344 h 643778"/>
                <a:gd name="connsiteX4" fmla="*/ 56356 w 931616"/>
                <a:gd name="connsiteY4" fmla="*/ 0 h 643778"/>
                <a:gd name="connsiteX5" fmla="*/ 2381 w 931616"/>
                <a:gd name="connsiteY5" fmla="*/ 111919 h 643778"/>
                <a:gd name="connsiteX6" fmla="*/ 0 w 931616"/>
                <a:gd name="connsiteY6" fmla="*/ 138113 h 643778"/>
                <a:gd name="connsiteX7" fmla="*/ 0 w 931616"/>
                <a:gd name="connsiteY7" fmla="*/ 152401 h 643778"/>
                <a:gd name="connsiteX8" fmla="*/ 7144 w 931616"/>
                <a:gd name="connsiteY8" fmla="*/ 183357 h 643778"/>
                <a:gd name="connsiteX9" fmla="*/ 19050 w 931616"/>
                <a:gd name="connsiteY9" fmla="*/ 200026 h 643778"/>
                <a:gd name="connsiteX10" fmla="*/ 28575 w 931616"/>
                <a:gd name="connsiteY10" fmla="*/ 216694 h 643778"/>
                <a:gd name="connsiteX11" fmla="*/ 42862 w 931616"/>
                <a:gd name="connsiteY11" fmla="*/ 235744 h 643778"/>
                <a:gd name="connsiteX12" fmla="*/ 59531 w 931616"/>
                <a:gd name="connsiteY12" fmla="*/ 254794 h 643778"/>
                <a:gd name="connsiteX13" fmla="*/ 85725 w 931616"/>
                <a:gd name="connsiteY13" fmla="*/ 273844 h 643778"/>
                <a:gd name="connsiteX14" fmla="*/ 136129 w 931616"/>
                <a:gd name="connsiteY14" fmla="*/ 301864 h 643778"/>
                <a:gd name="connsiteX15" fmla="*/ 867344 w 931616"/>
                <a:gd name="connsiteY15" fmla="*/ 643778 h 64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31616" h="643778">
                  <a:moveTo>
                    <a:pt x="867344" y="643778"/>
                  </a:moveTo>
                  <a:lnTo>
                    <a:pt x="931616" y="530240"/>
                  </a:lnTo>
                  <a:lnTo>
                    <a:pt x="201456" y="165790"/>
                  </a:lnTo>
                  <a:lnTo>
                    <a:pt x="240506" y="83344"/>
                  </a:lnTo>
                  <a:lnTo>
                    <a:pt x="56356" y="0"/>
                  </a:lnTo>
                  <a:lnTo>
                    <a:pt x="2381" y="111919"/>
                  </a:lnTo>
                  <a:lnTo>
                    <a:pt x="0" y="138113"/>
                  </a:lnTo>
                  <a:lnTo>
                    <a:pt x="0" y="152401"/>
                  </a:lnTo>
                  <a:lnTo>
                    <a:pt x="7144" y="183357"/>
                  </a:lnTo>
                  <a:lnTo>
                    <a:pt x="19050" y="200026"/>
                  </a:lnTo>
                  <a:lnTo>
                    <a:pt x="28575" y="216694"/>
                  </a:lnTo>
                  <a:lnTo>
                    <a:pt x="42862" y="235744"/>
                  </a:lnTo>
                  <a:lnTo>
                    <a:pt x="59531" y="254794"/>
                  </a:lnTo>
                  <a:lnTo>
                    <a:pt x="85725" y="273844"/>
                  </a:lnTo>
                  <a:lnTo>
                    <a:pt x="136129" y="301864"/>
                  </a:lnTo>
                  <a:lnTo>
                    <a:pt x="867344" y="643778"/>
                  </a:lnTo>
                  <a:close/>
                </a:path>
              </a:pathLst>
            </a:custGeom>
            <a:noFill/>
            <a:ln w="31750">
              <a:solidFill>
                <a:srgbClr val="FF0000"/>
              </a:solidFill>
              <a:prstDash val="solid"/>
            </a:ln>
          </p:spPr>
          <p:txBody>
            <a:bodyPr rtlCol="0" anchor="ctr"/>
            <a:lstStyle/>
            <a:p>
              <a:pPr algn="ctr"/>
              <a:endParaRPr kumimoji="1" lang="ja-JP" altLang="en-US" sz="1751"/>
            </a:p>
          </p:txBody>
        </p:sp>
        <p:sp>
          <p:nvSpPr>
            <p:cNvPr id="40" name="二等辺三角形 63">
              <a:extLst>
                <a:ext uri="{FF2B5EF4-FFF2-40B4-BE49-F238E27FC236}">
                  <a16:creationId xmlns:a16="http://schemas.microsoft.com/office/drawing/2014/main" id="{3F7B5373-828F-4D63-201E-2E85F3FB61F0}"/>
                </a:ext>
              </a:extLst>
            </p:cNvPr>
            <p:cNvSpPr/>
            <p:nvPr/>
          </p:nvSpPr>
          <p:spPr>
            <a:xfrm rot="2627433">
              <a:off x="4536862" y="2662135"/>
              <a:ext cx="103145" cy="83145"/>
            </a:xfrm>
            <a:custGeom>
              <a:avLst/>
              <a:gdLst>
                <a:gd name="connsiteX0" fmla="*/ 0 w 142103"/>
                <a:gd name="connsiteY0" fmla="*/ 93657 h 93657"/>
                <a:gd name="connsiteX1" fmla="*/ 133973 w 142103"/>
                <a:gd name="connsiteY1" fmla="*/ 0 h 93657"/>
                <a:gd name="connsiteX2" fmla="*/ 142103 w 142103"/>
                <a:gd name="connsiteY2" fmla="*/ 93657 h 93657"/>
                <a:gd name="connsiteX3" fmla="*/ 0 w 142103"/>
                <a:gd name="connsiteY3" fmla="*/ 93657 h 93657"/>
                <a:gd name="connsiteX0" fmla="*/ 0 w 142103"/>
                <a:gd name="connsiteY0" fmla="*/ 93657 h 93657"/>
                <a:gd name="connsiteX1" fmla="*/ 46063 w 142103"/>
                <a:gd name="connsiteY1" fmla="*/ 9064 h 93657"/>
                <a:gd name="connsiteX2" fmla="*/ 133973 w 142103"/>
                <a:gd name="connsiteY2" fmla="*/ 0 h 93657"/>
                <a:gd name="connsiteX3" fmla="*/ 142103 w 142103"/>
                <a:gd name="connsiteY3" fmla="*/ 93657 h 93657"/>
                <a:gd name="connsiteX4" fmla="*/ 0 w 142103"/>
                <a:gd name="connsiteY4" fmla="*/ 93657 h 93657"/>
                <a:gd name="connsiteX0" fmla="*/ 0 w 142103"/>
                <a:gd name="connsiteY0" fmla="*/ 93657 h 93657"/>
                <a:gd name="connsiteX1" fmla="*/ 46063 w 142103"/>
                <a:gd name="connsiteY1" fmla="*/ 9064 h 93657"/>
                <a:gd name="connsiteX2" fmla="*/ 133973 w 142103"/>
                <a:gd name="connsiteY2" fmla="*/ 0 h 93657"/>
                <a:gd name="connsiteX3" fmla="*/ 142103 w 142103"/>
                <a:gd name="connsiteY3" fmla="*/ 93657 h 93657"/>
                <a:gd name="connsiteX4" fmla="*/ 0 w 142103"/>
                <a:gd name="connsiteY4" fmla="*/ 93657 h 93657"/>
                <a:gd name="connsiteX0" fmla="*/ 0 w 109870"/>
                <a:gd name="connsiteY0" fmla="*/ 82548 h 93657"/>
                <a:gd name="connsiteX1" fmla="*/ 13830 w 109870"/>
                <a:gd name="connsiteY1" fmla="*/ 9064 h 93657"/>
                <a:gd name="connsiteX2" fmla="*/ 101740 w 109870"/>
                <a:gd name="connsiteY2" fmla="*/ 0 h 93657"/>
                <a:gd name="connsiteX3" fmla="*/ 109870 w 109870"/>
                <a:gd name="connsiteY3" fmla="*/ 93657 h 93657"/>
                <a:gd name="connsiteX4" fmla="*/ 0 w 109870"/>
                <a:gd name="connsiteY4" fmla="*/ 82548 h 93657"/>
                <a:gd name="connsiteX0" fmla="*/ 0 w 101740"/>
                <a:gd name="connsiteY0" fmla="*/ 82548 h 82548"/>
                <a:gd name="connsiteX1" fmla="*/ 13830 w 101740"/>
                <a:gd name="connsiteY1" fmla="*/ 9064 h 82548"/>
                <a:gd name="connsiteX2" fmla="*/ 101740 w 101740"/>
                <a:gd name="connsiteY2" fmla="*/ 0 h 82548"/>
                <a:gd name="connsiteX3" fmla="*/ 98336 w 101740"/>
                <a:gd name="connsiteY3" fmla="*/ 81624 h 82548"/>
                <a:gd name="connsiteX4" fmla="*/ 0 w 101740"/>
                <a:gd name="connsiteY4" fmla="*/ 82548 h 82548"/>
                <a:gd name="connsiteX0" fmla="*/ 2933 w 87910"/>
                <a:gd name="connsiteY0" fmla="*/ 86270 h 86270"/>
                <a:gd name="connsiteX1" fmla="*/ 0 w 87910"/>
                <a:gd name="connsiteY1" fmla="*/ 9064 h 86270"/>
                <a:gd name="connsiteX2" fmla="*/ 87910 w 87910"/>
                <a:gd name="connsiteY2" fmla="*/ 0 h 86270"/>
                <a:gd name="connsiteX3" fmla="*/ 84506 w 87910"/>
                <a:gd name="connsiteY3" fmla="*/ 81624 h 86270"/>
                <a:gd name="connsiteX4" fmla="*/ 2933 w 87910"/>
                <a:gd name="connsiteY4" fmla="*/ 86270 h 86270"/>
                <a:gd name="connsiteX0" fmla="*/ 3076 w 87910"/>
                <a:gd name="connsiteY0" fmla="*/ 79536 h 81624"/>
                <a:gd name="connsiteX1" fmla="*/ 0 w 87910"/>
                <a:gd name="connsiteY1" fmla="*/ 9064 h 81624"/>
                <a:gd name="connsiteX2" fmla="*/ 87910 w 87910"/>
                <a:gd name="connsiteY2" fmla="*/ 0 h 81624"/>
                <a:gd name="connsiteX3" fmla="*/ 84506 w 87910"/>
                <a:gd name="connsiteY3" fmla="*/ 81624 h 81624"/>
                <a:gd name="connsiteX4" fmla="*/ 3076 w 87910"/>
                <a:gd name="connsiteY4" fmla="*/ 79536 h 81624"/>
                <a:gd name="connsiteX0" fmla="*/ 3076 w 87910"/>
                <a:gd name="connsiteY0" fmla="*/ 79536 h 79536"/>
                <a:gd name="connsiteX1" fmla="*/ 0 w 87910"/>
                <a:gd name="connsiteY1" fmla="*/ 9064 h 79536"/>
                <a:gd name="connsiteX2" fmla="*/ 87910 w 87910"/>
                <a:gd name="connsiteY2" fmla="*/ 0 h 79536"/>
                <a:gd name="connsiteX3" fmla="*/ 79633 w 87910"/>
                <a:gd name="connsiteY3" fmla="*/ 73101 h 79536"/>
                <a:gd name="connsiteX4" fmla="*/ 3076 w 87910"/>
                <a:gd name="connsiteY4" fmla="*/ 79536 h 79536"/>
                <a:gd name="connsiteX0" fmla="*/ 3076 w 88013"/>
                <a:gd name="connsiteY0" fmla="*/ 79536 h 79536"/>
                <a:gd name="connsiteX1" fmla="*/ 0 w 88013"/>
                <a:gd name="connsiteY1" fmla="*/ 9064 h 79536"/>
                <a:gd name="connsiteX2" fmla="*/ 87910 w 88013"/>
                <a:gd name="connsiteY2" fmla="*/ 0 h 79536"/>
                <a:gd name="connsiteX3" fmla="*/ 88013 w 88013"/>
                <a:gd name="connsiteY3" fmla="*/ 74962 h 79536"/>
                <a:gd name="connsiteX4" fmla="*/ 3076 w 88013"/>
                <a:gd name="connsiteY4" fmla="*/ 79536 h 79536"/>
                <a:gd name="connsiteX0" fmla="*/ 3076 w 96363"/>
                <a:gd name="connsiteY0" fmla="*/ 81042 h 81042"/>
                <a:gd name="connsiteX1" fmla="*/ 0 w 96363"/>
                <a:gd name="connsiteY1" fmla="*/ 10570 h 81042"/>
                <a:gd name="connsiteX2" fmla="*/ 96363 w 96363"/>
                <a:gd name="connsiteY2" fmla="*/ 0 h 81042"/>
                <a:gd name="connsiteX3" fmla="*/ 88013 w 96363"/>
                <a:gd name="connsiteY3" fmla="*/ 76468 h 81042"/>
                <a:gd name="connsiteX4" fmla="*/ 3076 w 96363"/>
                <a:gd name="connsiteY4" fmla="*/ 81042 h 81042"/>
                <a:gd name="connsiteX0" fmla="*/ 3076 w 98114"/>
                <a:gd name="connsiteY0" fmla="*/ 81042 h 81042"/>
                <a:gd name="connsiteX1" fmla="*/ 0 w 98114"/>
                <a:gd name="connsiteY1" fmla="*/ 10570 h 81042"/>
                <a:gd name="connsiteX2" fmla="*/ 96363 w 98114"/>
                <a:gd name="connsiteY2" fmla="*/ 0 h 81042"/>
                <a:gd name="connsiteX3" fmla="*/ 98114 w 98114"/>
                <a:gd name="connsiteY3" fmla="*/ 76681 h 81042"/>
                <a:gd name="connsiteX4" fmla="*/ 3076 w 98114"/>
                <a:gd name="connsiteY4" fmla="*/ 81042 h 81042"/>
                <a:gd name="connsiteX0" fmla="*/ 3076 w 101623"/>
                <a:gd name="connsiteY0" fmla="*/ 81042 h 81042"/>
                <a:gd name="connsiteX1" fmla="*/ 0 w 101623"/>
                <a:gd name="connsiteY1" fmla="*/ 10570 h 81042"/>
                <a:gd name="connsiteX2" fmla="*/ 96363 w 101623"/>
                <a:gd name="connsiteY2" fmla="*/ 0 h 81042"/>
                <a:gd name="connsiteX3" fmla="*/ 101623 w 101623"/>
                <a:gd name="connsiteY3" fmla="*/ 70017 h 81042"/>
                <a:gd name="connsiteX4" fmla="*/ 3076 w 101623"/>
                <a:gd name="connsiteY4" fmla="*/ 81042 h 81042"/>
                <a:gd name="connsiteX0" fmla="*/ 3076 w 103145"/>
                <a:gd name="connsiteY0" fmla="*/ 83145 h 83145"/>
                <a:gd name="connsiteX1" fmla="*/ 0 w 103145"/>
                <a:gd name="connsiteY1" fmla="*/ 12673 h 83145"/>
                <a:gd name="connsiteX2" fmla="*/ 103145 w 103145"/>
                <a:gd name="connsiteY2" fmla="*/ 0 h 83145"/>
                <a:gd name="connsiteX3" fmla="*/ 101623 w 103145"/>
                <a:gd name="connsiteY3" fmla="*/ 72120 h 83145"/>
                <a:gd name="connsiteX4" fmla="*/ 3076 w 103145"/>
                <a:gd name="connsiteY4" fmla="*/ 83145 h 83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45" h="83145">
                  <a:moveTo>
                    <a:pt x="3076" y="83145"/>
                  </a:moveTo>
                  <a:lnTo>
                    <a:pt x="0" y="12673"/>
                  </a:lnTo>
                  <a:lnTo>
                    <a:pt x="103145" y="0"/>
                  </a:lnTo>
                  <a:cubicBezTo>
                    <a:pt x="103179" y="24987"/>
                    <a:pt x="101589" y="47133"/>
                    <a:pt x="101623" y="72120"/>
                  </a:cubicBezTo>
                  <a:lnTo>
                    <a:pt x="3076" y="83145"/>
                  </a:lnTo>
                  <a:close/>
                </a:path>
              </a:pathLst>
            </a:custGeom>
            <a:solidFill>
              <a:srgbClr val="FF9933"/>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18" name="テキスト ボックス 17"/>
            <p:cNvSpPr txBox="1"/>
            <p:nvPr/>
          </p:nvSpPr>
          <p:spPr>
            <a:xfrm>
              <a:off x="-447419" y="6792222"/>
              <a:ext cx="1891364" cy="299184"/>
            </a:xfrm>
            <a:prstGeom prst="rect">
              <a:avLst/>
            </a:prstGeom>
            <a:noFill/>
            <a:ln>
              <a:noFill/>
            </a:ln>
          </p:spPr>
          <p:txBody>
            <a:bodyPr wrap="square" rtlCol="0">
              <a:spAutoFit/>
            </a:bodyPr>
            <a:lstStyle/>
            <a:p>
              <a:r>
                <a:rPr lang="ja-JP" altLang="en-US" sz="1050" dirty="0">
                  <a:latin typeface="Meiryo UI" panose="020B0604030504040204" pitchFamily="50" charset="-128"/>
                  <a:ea typeface="Meiryo UI" panose="020B0604030504040204" pitchFamily="50" charset="-128"/>
                </a:rPr>
                <a:t>（写真はイメージ）</a:t>
              </a:r>
              <a:endParaRPr lang="ja-JP" altLang="en-US" sz="1050" dirty="0"/>
            </a:p>
          </p:txBody>
        </p:sp>
      </p:grpSp>
      <p:sp>
        <p:nvSpPr>
          <p:cNvPr id="44" name="角丸四角形 43"/>
          <p:cNvSpPr/>
          <p:nvPr/>
        </p:nvSpPr>
        <p:spPr>
          <a:xfrm>
            <a:off x="241540" y="565740"/>
            <a:ext cx="11730085" cy="942218"/>
          </a:xfrm>
          <a:prstGeom prst="roundRect">
            <a:avLst/>
          </a:prstGeom>
          <a:solidFill>
            <a:schemeClr val="accent1">
              <a:lumMod val="20000"/>
              <a:lumOff val="80000"/>
            </a:schemeClr>
          </a:solidFill>
          <a:ln w="12700" cap="flat">
            <a:solidFill>
              <a:schemeClr val="accent1">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r>
              <a:rPr lang="ja-JP" altLang="en-US" sz="1600" dirty="0" smtClean="0">
                <a:latin typeface="BIZ UDPゴシック" panose="020B0400000000000000" pitchFamily="50" charset="-128"/>
                <a:ea typeface="BIZ UDPゴシック" panose="020B0400000000000000" pitchFamily="50" charset="-128"/>
              </a:rPr>
              <a:t>〇 万博関連車両及び物流関連車両の円滑な交通を確保するため、以下の５つの対策の実施を計画</a:t>
            </a:r>
            <a:endParaRPr lang="en-US" altLang="ja-JP" sz="1600" dirty="0" smtClean="0">
              <a:latin typeface="BIZ UDPゴシック" panose="020B0400000000000000" pitchFamily="50" charset="-128"/>
              <a:ea typeface="BIZ UDPゴシック" panose="020B0400000000000000" pitchFamily="50" charset="-128"/>
            </a:endParaRPr>
          </a:p>
          <a:p>
            <a:r>
              <a:rPr lang="ja-JP" altLang="en-US" sz="1600" dirty="0" smtClean="0">
                <a:latin typeface="BIZ UDPゴシック" panose="020B0400000000000000" pitchFamily="50" charset="-128"/>
                <a:ea typeface="BIZ UDPゴシック" panose="020B0400000000000000" pitchFamily="50" charset="-128"/>
              </a:rPr>
              <a:t>〇 「①</a:t>
            </a:r>
            <a:r>
              <a:rPr lang="en-US" altLang="ja-JP" sz="1600" dirty="0" smtClean="0">
                <a:latin typeface="BIZ UDPゴシック" panose="020B0400000000000000" pitchFamily="50" charset="-128"/>
                <a:ea typeface="BIZ UDPゴシック" panose="020B0400000000000000" pitchFamily="50" charset="-128"/>
              </a:rPr>
              <a:t>CONPAS</a:t>
            </a:r>
            <a:r>
              <a:rPr lang="ja-JP" altLang="en-US" sz="1600" dirty="0" smtClean="0">
                <a:latin typeface="BIZ UDPゴシック" panose="020B0400000000000000" pitchFamily="50" charset="-128"/>
                <a:ea typeface="BIZ UDPゴシック" panose="020B0400000000000000" pitchFamily="50" charset="-128"/>
              </a:rPr>
              <a:t>の導入」、「②車両待機場の整備」、「④荷捌き地の拡張（ゲート増設）」は、工事中の円滑な交通の確保にも寄与</a:t>
            </a:r>
            <a:endParaRPr lang="en-US" altLang="ja-JP" sz="1600" dirty="0" smtClean="0">
              <a:latin typeface="BIZ UDPゴシック" panose="020B0400000000000000" pitchFamily="50" charset="-128"/>
              <a:ea typeface="BIZ UDPゴシック" panose="020B0400000000000000" pitchFamily="50" charset="-128"/>
            </a:endParaRPr>
          </a:p>
          <a:p>
            <a:r>
              <a:rPr lang="ja-JP" altLang="en-US" sz="1600" dirty="0">
                <a:solidFill>
                  <a:schemeClr val="tx1"/>
                </a:solidFill>
                <a:latin typeface="BIZ UDPゴシック" panose="020B0400000000000000" pitchFamily="50" charset="-128"/>
                <a:ea typeface="BIZ UDPゴシック" panose="020B0400000000000000" pitchFamily="50" charset="-128"/>
              </a:rPr>
              <a:t>〇 「③ターミナルゲート時間延長」、「⑤咲洲へシフト」について、港湾関係者と調整を進めて</a:t>
            </a:r>
            <a:r>
              <a:rPr lang="ja-JP" altLang="en-US" sz="1600" dirty="0" smtClean="0">
                <a:solidFill>
                  <a:schemeClr val="tx1"/>
                </a:solidFill>
                <a:latin typeface="BIZ UDPゴシック" panose="020B0400000000000000" pitchFamily="50" charset="-128"/>
                <a:ea typeface="BIZ UDPゴシック" panose="020B0400000000000000" pitchFamily="50" charset="-128"/>
              </a:rPr>
              <a:t>いく</a:t>
            </a:r>
            <a:endParaRPr lang="en-US" altLang="ja-JP" sz="1600" dirty="0">
              <a:solidFill>
                <a:schemeClr val="tx1"/>
              </a:solidFill>
              <a:latin typeface="BIZ UDPゴシック" panose="020B0400000000000000" pitchFamily="50" charset="-128"/>
              <a:ea typeface="BIZ UDPゴシック" panose="020B0400000000000000" pitchFamily="50" charset="-128"/>
            </a:endParaRPr>
          </a:p>
        </p:txBody>
      </p:sp>
      <p:sp>
        <p:nvSpPr>
          <p:cNvPr id="42" name="スライド番号プレースホルダー 3">
            <a:extLst>
              <a:ext uri="{FF2B5EF4-FFF2-40B4-BE49-F238E27FC236}">
                <a16:creationId xmlns:a16="http://schemas.microsoft.com/office/drawing/2014/main" id="{B798FC63-C380-4D78-B770-0A502590229B}"/>
              </a:ext>
            </a:extLst>
          </p:cNvPr>
          <p:cNvSpPr>
            <a:spLocks noGrp="1"/>
          </p:cNvSpPr>
          <p:nvPr>
            <p:ph type="sldNum" sz="quarter" idx="2"/>
          </p:nvPr>
        </p:nvSpPr>
        <p:spPr>
          <a:xfrm>
            <a:off x="11881882" y="6321481"/>
            <a:ext cx="236601" cy="494494"/>
          </a:xfrm>
        </p:spPr>
        <p:txBody>
          <a:bodyPr/>
          <a:lstStyle/>
          <a:p>
            <a:fld id="{86CB4B4D-7CA3-9044-876B-883B54F8677D}" type="slidenum">
              <a:rPr lang="en-US" altLang="ja-JP" b="1" smtClean="0">
                <a:solidFill>
                  <a:schemeClr val="tx1"/>
                </a:solidFill>
              </a:rPr>
              <a:t>14</a:t>
            </a:fld>
            <a:endParaRPr lang="ja-JP" altLang="en-US" b="1" dirty="0">
              <a:solidFill>
                <a:schemeClr val="tx1"/>
              </a:solidFill>
            </a:endParaRPr>
          </a:p>
        </p:txBody>
      </p:sp>
      <p:sp>
        <p:nvSpPr>
          <p:cNvPr id="45" name="正方形/長方形 44"/>
          <p:cNvSpPr/>
          <p:nvPr/>
        </p:nvSpPr>
        <p:spPr>
          <a:xfrm>
            <a:off x="4992934" y="6662057"/>
            <a:ext cx="2287143"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Calibri"/>
              <a:ea typeface="Calibri"/>
              <a:cs typeface="Calibri"/>
              <a:sym typeface="Calibri"/>
            </a:endParaRPr>
          </a:p>
        </p:txBody>
      </p:sp>
    </p:spTree>
    <p:extLst>
      <p:ext uri="{BB962C8B-B14F-4D97-AF65-F5344CB8AC3E}">
        <p14:creationId xmlns:p14="http://schemas.microsoft.com/office/powerpoint/2010/main" val="321426598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角丸四角形 18"/>
          <p:cNvSpPr/>
          <p:nvPr/>
        </p:nvSpPr>
        <p:spPr>
          <a:xfrm>
            <a:off x="717373" y="582981"/>
            <a:ext cx="10764000" cy="648000"/>
          </a:xfrm>
          <a:prstGeom prst="roundRect">
            <a:avLst/>
          </a:prstGeom>
          <a:solidFill>
            <a:schemeClr val="accent1">
              <a:lumMod val="20000"/>
              <a:lumOff val="80000"/>
            </a:schemeClr>
          </a:solidFill>
          <a:ln w="12700" cap="flat">
            <a:solidFill>
              <a:schemeClr val="accent1">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r>
              <a:rPr lang="ja-JP" altLang="en-US" sz="1600" dirty="0">
                <a:latin typeface="BIZ UDPゴシック" panose="020B0400000000000000" pitchFamily="50" charset="-128"/>
                <a:ea typeface="BIZ UDPゴシック" panose="020B0400000000000000" pitchFamily="50" charset="-128"/>
              </a:rPr>
              <a:t>▶２０２２年８月に国が策定した「２０２５年に開催される日本国際博覧会（大阪・関西万博）に関連するインフラ整備計画」に基づき、会場周辺のインフラ整備等を着実に推進</a:t>
            </a:r>
            <a:endParaRPr lang="ja-JP" altLang="ja-JP" sz="1600" dirty="0">
              <a:latin typeface="BIZ UDPゴシック" panose="020B0400000000000000" pitchFamily="50" charset="-128"/>
              <a:ea typeface="BIZ UDPゴシック" panose="020B0400000000000000" pitchFamily="50" charset="-128"/>
            </a:endParaRPr>
          </a:p>
        </p:txBody>
      </p:sp>
      <p:sp>
        <p:nvSpPr>
          <p:cNvPr id="6" name="テキスト ボックス 5"/>
          <p:cNvSpPr txBox="1"/>
          <p:nvPr/>
        </p:nvSpPr>
        <p:spPr>
          <a:xfrm>
            <a:off x="2276756" y="25507"/>
            <a:ext cx="7605502" cy="523220"/>
          </a:xfrm>
          <a:prstGeom prst="rect">
            <a:avLst/>
          </a:prstGeom>
          <a:solidFill>
            <a:schemeClr val="accent1"/>
          </a:solidFill>
        </p:spPr>
        <p:txBody>
          <a:bodyPr wrap="square" rtlCol="0">
            <a:spAutoFit/>
          </a:bodyPr>
          <a:lstStyle/>
          <a:p>
            <a:pPr algn="ctr"/>
            <a:r>
              <a:rPr lang="ja-JP" altLang="en-US" sz="2800" b="1" dirty="0" smtClean="0">
                <a:solidFill>
                  <a:schemeClr val="bg1"/>
                </a:solidFill>
                <a:latin typeface="BIZ UDPゴシック" panose="020B0400000000000000" pitchFamily="50" charset="-128"/>
                <a:ea typeface="BIZ UDPゴシック" panose="020B0400000000000000" pitchFamily="50" charset="-128"/>
                <a:cs typeface="Times New Roman" pitchFamily="18"/>
              </a:rPr>
              <a:t>＜参考＞</a:t>
            </a:r>
            <a:r>
              <a:rPr lang="ja-JP" altLang="en-US" sz="2800" b="1" dirty="0" smtClean="0">
                <a:solidFill>
                  <a:schemeClr val="bg1"/>
                </a:solidFill>
                <a:latin typeface="BIZ UDPゴシック" panose="020B0400000000000000" pitchFamily="50" charset="-128"/>
                <a:ea typeface="BIZ UDPゴシック" panose="020B0400000000000000" pitchFamily="50" charset="-128"/>
              </a:rPr>
              <a:t>夢</a:t>
            </a:r>
            <a:r>
              <a:rPr lang="ja-JP" altLang="en-US" sz="2800" b="1" dirty="0">
                <a:solidFill>
                  <a:schemeClr val="bg1"/>
                </a:solidFill>
                <a:latin typeface="BIZ UDPゴシック" panose="020B0400000000000000" pitchFamily="50" charset="-128"/>
                <a:ea typeface="BIZ UDPゴシック" panose="020B0400000000000000" pitchFamily="50" charset="-128"/>
              </a:rPr>
              <a:t>洲周辺のインフラ</a:t>
            </a:r>
            <a:r>
              <a:rPr lang="ja-JP" altLang="en-US" sz="2800" b="1" dirty="0" smtClean="0">
                <a:solidFill>
                  <a:schemeClr val="bg1"/>
                </a:solidFill>
                <a:latin typeface="BIZ UDPゴシック" panose="020B0400000000000000" pitchFamily="50" charset="-128"/>
                <a:ea typeface="BIZ UDPゴシック" panose="020B0400000000000000" pitchFamily="50" charset="-128"/>
              </a:rPr>
              <a:t>整備</a:t>
            </a:r>
            <a:endParaRPr lang="ja-JP" altLang="en-US" sz="2800" b="1" i="1" dirty="0">
              <a:solidFill>
                <a:schemeClr val="bg1"/>
              </a:solidFill>
              <a:latin typeface="BIZ UDPゴシック" panose="020B0400000000000000" pitchFamily="50" charset="-128"/>
              <a:ea typeface="BIZ UDPゴシック" panose="020B0400000000000000" pitchFamily="50" charset="-128"/>
            </a:endParaRPr>
          </a:p>
        </p:txBody>
      </p:sp>
      <p:cxnSp>
        <p:nvCxnSpPr>
          <p:cNvPr id="16" name="直線矢印コネクタ 15"/>
          <p:cNvCxnSpPr/>
          <p:nvPr/>
        </p:nvCxnSpPr>
        <p:spPr>
          <a:xfrm>
            <a:off x="6721969" y="1777402"/>
            <a:ext cx="876714" cy="133749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a:off x="6290172" y="3872033"/>
            <a:ext cx="1287194" cy="127146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7" name="図 16"/>
          <p:cNvPicPr/>
          <p:nvPr/>
        </p:nvPicPr>
        <p:blipFill>
          <a:blip r:embed="rId2" cstate="email">
            <a:extLst>
              <a:ext uri="{28A0092B-C50C-407E-A947-70E740481C1C}">
                <a14:useLocalDpi xmlns:a14="http://schemas.microsoft.com/office/drawing/2010/main"/>
              </a:ext>
            </a:extLst>
          </a:blip>
          <a:srcRect/>
          <a:stretch>
            <a:fillRect/>
          </a:stretch>
        </p:blipFill>
        <p:spPr bwMode="auto">
          <a:xfrm>
            <a:off x="717886" y="1198641"/>
            <a:ext cx="7495674" cy="5492991"/>
          </a:xfrm>
          <a:prstGeom prst="rect">
            <a:avLst/>
          </a:prstGeom>
          <a:noFill/>
          <a:ln>
            <a:noFill/>
          </a:ln>
        </p:spPr>
      </p:pic>
      <p:pic>
        <p:nvPicPr>
          <p:cNvPr id="12" name="図 1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984960" y="4185110"/>
            <a:ext cx="3856041" cy="1854302"/>
          </a:xfrm>
          <a:prstGeom prst="rect">
            <a:avLst/>
          </a:prstGeom>
        </p:spPr>
      </p:pic>
      <p:sp>
        <p:nvSpPr>
          <p:cNvPr id="13" name="正方形/長方形 12"/>
          <p:cNvSpPr/>
          <p:nvPr/>
        </p:nvSpPr>
        <p:spPr>
          <a:xfrm>
            <a:off x="8065643" y="4198557"/>
            <a:ext cx="371516" cy="26080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正方形/長方形 20"/>
          <p:cNvSpPr/>
          <p:nvPr/>
        </p:nvSpPr>
        <p:spPr>
          <a:xfrm>
            <a:off x="5029115" y="6646449"/>
            <a:ext cx="2287143"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Calibri"/>
              <a:ea typeface="Calibri"/>
              <a:cs typeface="Calibri"/>
              <a:sym typeface="Calibri"/>
            </a:endParaRPr>
          </a:p>
        </p:txBody>
      </p:sp>
      <p:pic>
        <p:nvPicPr>
          <p:cNvPr id="22" name="図 2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38266" y="1405191"/>
            <a:ext cx="3401016" cy="2216924"/>
          </a:xfrm>
          <a:prstGeom prst="rect">
            <a:avLst/>
          </a:prstGeom>
        </p:spPr>
      </p:pic>
      <p:sp>
        <p:nvSpPr>
          <p:cNvPr id="27" name="正方形/長方形 26"/>
          <p:cNvSpPr/>
          <p:nvPr/>
        </p:nvSpPr>
        <p:spPr>
          <a:xfrm>
            <a:off x="8706099" y="3595718"/>
            <a:ext cx="2503410" cy="261610"/>
          </a:xfrm>
          <a:prstGeom prst="rect">
            <a:avLst/>
          </a:prstGeom>
        </p:spPr>
        <p:txBody>
          <a:bodyPr wrap="square">
            <a:spAutoFit/>
          </a:bodyPr>
          <a:lstStyle/>
          <a:p>
            <a:pPr algn="ctr"/>
            <a:r>
              <a:rPr lang="ja-JP" altLang="en-US" sz="1100" dirty="0">
                <a:latin typeface="+mn-ea"/>
                <a:ea typeface="+mn-ea"/>
              </a:rPr>
              <a:t>舞洲東交差点の立体交差化イメージ</a:t>
            </a:r>
            <a:endParaRPr lang="en-US" altLang="ja-JP" sz="1100" dirty="0">
              <a:latin typeface="+mn-ea"/>
              <a:ea typeface="+mn-ea"/>
            </a:endParaRPr>
          </a:p>
        </p:txBody>
      </p:sp>
      <p:sp>
        <p:nvSpPr>
          <p:cNvPr id="15" name="スライド番号プレースホルダー 3">
            <a:extLst>
              <a:ext uri="{FF2B5EF4-FFF2-40B4-BE49-F238E27FC236}">
                <a16:creationId xmlns:a16="http://schemas.microsoft.com/office/drawing/2014/main" id="{B798FC63-C380-4D78-B770-0A502590229B}"/>
              </a:ext>
            </a:extLst>
          </p:cNvPr>
          <p:cNvSpPr>
            <a:spLocks noGrp="1"/>
          </p:cNvSpPr>
          <p:nvPr>
            <p:ph type="sldNum" sz="quarter" idx="2"/>
          </p:nvPr>
        </p:nvSpPr>
        <p:spPr>
          <a:xfrm>
            <a:off x="11928025" y="6347898"/>
            <a:ext cx="236601" cy="494494"/>
          </a:xfrm>
        </p:spPr>
        <p:txBody>
          <a:bodyPr/>
          <a:lstStyle/>
          <a:p>
            <a:fld id="{86CB4B4D-7CA3-9044-876B-883B54F8677D}" type="slidenum">
              <a:rPr lang="en-US" altLang="ja-JP" b="1" smtClean="0">
                <a:solidFill>
                  <a:schemeClr val="tx1"/>
                </a:solidFill>
              </a:rPr>
              <a:t>15</a:t>
            </a:fld>
            <a:endParaRPr lang="ja-JP" altLang="en-US" b="1" dirty="0">
              <a:solidFill>
                <a:schemeClr val="tx1"/>
              </a:solidFill>
            </a:endParaRPr>
          </a:p>
        </p:txBody>
      </p:sp>
      <p:sp>
        <p:nvSpPr>
          <p:cNvPr id="3" name="テキスト ボックス 2">
            <a:extLst>
              <a:ext uri="{FF2B5EF4-FFF2-40B4-BE49-F238E27FC236}">
                <a16:creationId xmlns:a16="http://schemas.microsoft.com/office/drawing/2014/main" id="{2BD5D7D8-7151-5EC8-12C7-550FC917267B}"/>
              </a:ext>
            </a:extLst>
          </p:cNvPr>
          <p:cNvSpPr txBox="1"/>
          <p:nvPr/>
        </p:nvSpPr>
        <p:spPr>
          <a:xfrm>
            <a:off x="7357674" y="1814671"/>
            <a:ext cx="374459" cy="2616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a:r>
              <a:rPr lang="ja-JP" altLang="en-US" sz="1050" dirty="0">
                <a:solidFill>
                  <a:srgbClr val="0000CC"/>
                </a:solidFill>
                <a:latin typeface="+mn-ea"/>
                <a:ea typeface="+mn-ea"/>
              </a:rPr>
              <a:t>完了</a:t>
            </a:r>
            <a:endParaRPr kumimoji="0" lang="ja-JP" altLang="en-US" sz="1050" b="0" i="0" u="none" strike="noStrike" cap="none" spc="0" normalizeH="0" baseline="0" dirty="0">
              <a:ln>
                <a:noFill/>
              </a:ln>
              <a:solidFill>
                <a:srgbClr val="0000CC"/>
              </a:solidFill>
              <a:effectLst/>
              <a:uFillTx/>
              <a:latin typeface="+mn-ea"/>
              <a:ea typeface="+mn-ea"/>
              <a:cs typeface="Calibri"/>
              <a:sym typeface="Calibri"/>
            </a:endParaRPr>
          </a:p>
        </p:txBody>
      </p:sp>
      <p:sp>
        <p:nvSpPr>
          <p:cNvPr id="7" name="テキスト ボックス 6">
            <a:extLst>
              <a:ext uri="{FF2B5EF4-FFF2-40B4-BE49-F238E27FC236}">
                <a16:creationId xmlns:a16="http://schemas.microsoft.com/office/drawing/2014/main" id="{ECFB8832-D83E-924B-8AF0-07EE6E9A4274}"/>
              </a:ext>
            </a:extLst>
          </p:cNvPr>
          <p:cNvSpPr txBox="1"/>
          <p:nvPr/>
        </p:nvSpPr>
        <p:spPr>
          <a:xfrm>
            <a:off x="6673966" y="4765376"/>
            <a:ext cx="374459" cy="2616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a:r>
              <a:rPr kumimoji="0" lang="ja-JP" altLang="en-US" sz="1050" b="0" i="0" u="none" strike="noStrike" cap="none" spc="0" normalizeH="0" baseline="0" dirty="0">
                <a:ln>
                  <a:noFill/>
                </a:ln>
                <a:solidFill>
                  <a:srgbClr val="0000CC"/>
                </a:solidFill>
                <a:effectLst/>
                <a:uFillTx/>
                <a:latin typeface="+mn-ea"/>
                <a:ea typeface="+mn-ea"/>
                <a:cs typeface="Calibri"/>
                <a:sym typeface="Calibri"/>
              </a:rPr>
              <a:t>完了</a:t>
            </a:r>
          </a:p>
        </p:txBody>
      </p:sp>
      <p:cxnSp>
        <p:nvCxnSpPr>
          <p:cNvPr id="10" name="直線コネクタ 9">
            <a:extLst>
              <a:ext uri="{FF2B5EF4-FFF2-40B4-BE49-F238E27FC236}">
                <a16:creationId xmlns:a16="http://schemas.microsoft.com/office/drawing/2014/main" id="{7EF15B66-311C-FA01-4FB3-D342F20C39EB}"/>
              </a:ext>
            </a:extLst>
          </p:cNvPr>
          <p:cNvCxnSpPr>
            <a:cxnSpLocks/>
          </p:cNvCxnSpPr>
          <p:nvPr/>
        </p:nvCxnSpPr>
        <p:spPr>
          <a:xfrm>
            <a:off x="5519351" y="2945027"/>
            <a:ext cx="1120313" cy="44672"/>
          </a:xfrm>
          <a:prstGeom prst="line">
            <a:avLst/>
          </a:prstGeom>
          <a:noFill/>
          <a:ln w="66675" cap="flat">
            <a:solidFill>
              <a:srgbClr val="0000CC"/>
            </a:solidFill>
            <a:prstDash val="solid"/>
            <a:miter lim="800000"/>
          </a:ln>
          <a:effectLst/>
          <a:sp3d/>
        </p:spPr>
        <p:style>
          <a:lnRef idx="0">
            <a:scrgbClr r="0" g="0" b="0"/>
          </a:lnRef>
          <a:fillRef idx="0">
            <a:scrgbClr r="0" g="0" b="0"/>
          </a:fillRef>
          <a:effectRef idx="0">
            <a:scrgbClr r="0" g="0" b="0"/>
          </a:effectRef>
          <a:fontRef idx="none"/>
        </p:style>
      </p:cxnSp>
      <p:sp>
        <p:nvSpPr>
          <p:cNvPr id="25" name="フリーフォーム: 図形 24">
            <a:extLst>
              <a:ext uri="{FF2B5EF4-FFF2-40B4-BE49-F238E27FC236}">
                <a16:creationId xmlns:a16="http://schemas.microsoft.com/office/drawing/2014/main" id="{459ADA52-53D5-16D2-1210-9821DEF09A84}"/>
              </a:ext>
            </a:extLst>
          </p:cNvPr>
          <p:cNvSpPr/>
          <p:nvPr/>
        </p:nvSpPr>
        <p:spPr>
          <a:xfrm>
            <a:off x="4631716" y="3426201"/>
            <a:ext cx="410547" cy="806165"/>
          </a:xfrm>
          <a:custGeom>
            <a:avLst/>
            <a:gdLst>
              <a:gd name="connsiteX0" fmla="*/ 0 w 410547"/>
              <a:gd name="connsiteY0" fmla="*/ 806165 h 806165"/>
              <a:gd name="connsiteX1" fmla="*/ 373224 w 410547"/>
              <a:gd name="connsiteY1" fmla="*/ 97038 h 806165"/>
              <a:gd name="connsiteX2" fmla="*/ 410547 w 410547"/>
              <a:gd name="connsiteY2" fmla="*/ 0 h 806165"/>
            </a:gdLst>
            <a:ahLst/>
            <a:cxnLst>
              <a:cxn ang="0">
                <a:pos x="connsiteX0" y="connsiteY0"/>
              </a:cxn>
              <a:cxn ang="0">
                <a:pos x="connsiteX1" y="connsiteY1"/>
              </a:cxn>
              <a:cxn ang="0">
                <a:pos x="connsiteX2" y="connsiteY2"/>
              </a:cxn>
            </a:cxnLst>
            <a:rect l="l" t="t" r="r" b="b"/>
            <a:pathLst>
              <a:path w="410547" h="806165">
                <a:moveTo>
                  <a:pt x="0" y="806165"/>
                </a:moveTo>
                <a:lnTo>
                  <a:pt x="373224" y="97038"/>
                </a:lnTo>
                <a:lnTo>
                  <a:pt x="410547" y="0"/>
                </a:lnTo>
              </a:path>
            </a:pathLst>
          </a:custGeom>
          <a:noFill/>
          <a:ln w="66675" cap="flat">
            <a:solidFill>
              <a:srgbClr val="0000CC"/>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endParaRPr>
          </a:p>
        </p:txBody>
      </p:sp>
      <p:cxnSp>
        <p:nvCxnSpPr>
          <p:cNvPr id="5" name="直線コネクタ 4">
            <a:extLst>
              <a:ext uri="{FF2B5EF4-FFF2-40B4-BE49-F238E27FC236}">
                <a16:creationId xmlns:a16="http://schemas.microsoft.com/office/drawing/2014/main" id="{33303C5C-987C-0525-D1A7-30A3F9F363BC}"/>
              </a:ext>
            </a:extLst>
          </p:cNvPr>
          <p:cNvCxnSpPr>
            <a:cxnSpLocks/>
          </p:cNvCxnSpPr>
          <p:nvPr/>
        </p:nvCxnSpPr>
        <p:spPr>
          <a:xfrm flipH="1">
            <a:off x="5041557" y="3105665"/>
            <a:ext cx="53546" cy="308919"/>
          </a:xfrm>
          <a:prstGeom prst="line">
            <a:avLst/>
          </a:prstGeom>
          <a:noFill/>
          <a:ln w="66675" cap="flat">
            <a:solidFill>
              <a:srgbClr val="0000CC"/>
            </a:solidFill>
            <a:prstDash val="solid"/>
            <a:miter lim="800000"/>
          </a:ln>
          <a:effectLst/>
          <a:sp3d/>
        </p:spPr>
        <p:style>
          <a:lnRef idx="0">
            <a:scrgbClr r="0" g="0" b="0"/>
          </a:lnRef>
          <a:fillRef idx="0">
            <a:scrgbClr r="0" g="0" b="0"/>
          </a:fillRef>
          <a:effectRef idx="0">
            <a:scrgbClr r="0" g="0" b="0"/>
          </a:effectRef>
          <a:fontRef idx="none"/>
        </p:style>
      </p:cxnSp>
      <p:cxnSp>
        <p:nvCxnSpPr>
          <p:cNvPr id="11" name="直線コネクタ 10">
            <a:extLst>
              <a:ext uri="{FF2B5EF4-FFF2-40B4-BE49-F238E27FC236}">
                <a16:creationId xmlns:a16="http://schemas.microsoft.com/office/drawing/2014/main" id="{1C77D877-772F-2286-92FE-12E39E9AE8C0}"/>
              </a:ext>
            </a:extLst>
          </p:cNvPr>
          <p:cNvCxnSpPr>
            <a:cxnSpLocks/>
          </p:cNvCxnSpPr>
          <p:nvPr/>
        </p:nvCxnSpPr>
        <p:spPr>
          <a:xfrm>
            <a:off x="5259859" y="2912076"/>
            <a:ext cx="255373" cy="28832"/>
          </a:xfrm>
          <a:prstGeom prst="line">
            <a:avLst/>
          </a:prstGeom>
          <a:noFill/>
          <a:ln w="66675" cap="flat">
            <a:solidFill>
              <a:srgbClr val="0000CC"/>
            </a:solidFill>
            <a:prstDash val="solid"/>
            <a:miter lim="800000"/>
          </a:ln>
          <a:effectLst/>
          <a:sp3d/>
        </p:spPr>
        <p:style>
          <a:lnRef idx="0">
            <a:scrgbClr r="0" g="0" b="0"/>
          </a:lnRef>
          <a:fillRef idx="0">
            <a:scrgbClr r="0" g="0" b="0"/>
          </a:fillRef>
          <a:effectRef idx="0">
            <a:scrgbClr r="0" g="0" b="0"/>
          </a:effectRef>
          <a:fontRef idx="none"/>
        </p:style>
      </p:cxnSp>
      <p:sp>
        <p:nvSpPr>
          <p:cNvPr id="24" name="テキスト ボックス 23">
            <a:extLst>
              <a:ext uri="{FF2B5EF4-FFF2-40B4-BE49-F238E27FC236}">
                <a16:creationId xmlns:a16="http://schemas.microsoft.com/office/drawing/2014/main" id="{98822AA9-1A0F-EEB6-BFA9-9E929D7585F9}"/>
              </a:ext>
            </a:extLst>
          </p:cNvPr>
          <p:cNvSpPr txBox="1"/>
          <p:nvPr/>
        </p:nvSpPr>
        <p:spPr>
          <a:xfrm>
            <a:off x="2781544" y="1500109"/>
            <a:ext cx="374459" cy="2616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a:r>
              <a:rPr kumimoji="0" lang="ja-JP" altLang="en-US" sz="1050" b="0" i="0" u="none" strike="noStrike" cap="none" spc="0" normalizeH="0" baseline="0" dirty="0">
                <a:ln>
                  <a:noFill/>
                </a:ln>
                <a:solidFill>
                  <a:srgbClr val="0000CC"/>
                </a:solidFill>
                <a:effectLst/>
                <a:uFillTx/>
                <a:latin typeface="+mn-ea"/>
                <a:ea typeface="+mn-ea"/>
                <a:cs typeface="Calibri"/>
                <a:sym typeface="Calibri"/>
              </a:rPr>
              <a:t>完了</a:t>
            </a:r>
          </a:p>
        </p:txBody>
      </p:sp>
      <p:sp>
        <p:nvSpPr>
          <p:cNvPr id="2" name="テキスト ボックス 1">
            <a:extLst>
              <a:ext uri="{FF2B5EF4-FFF2-40B4-BE49-F238E27FC236}">
                <a16:creationId xmlns:a16="http://schemas.microsoft.com/office/drawing/2014/main" id="{7160AE26-621A-4F9D-47AE-8BB59DC4B04C}"/>
              </a:ext>
            </a:extLst>
          </p:cNvPr>
          <p:cNvSpPr txBox="1"/>
          <p:nvPr/>
        </p:nvSpPr>
        <p:spPr>
          <a:xfrm>
            <a:off x="1321904" y="2217426"/>
            <a:ext cx="1796341" cy="377024"/>
          </a:xfrm>
          <a:prstGeom prst="rect">
            <a:avLst/>
          </a:prstGeom>
          <a:solidFill>
            <a:schemeClr val="bg1"/>
          </a:solidFill>
          <a:ln w="635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a:r>
              <a:rPr kumimoji="0" lang="ja-JP" altLang="en-US" sz="950" b="1" i="0" u="sng" strike="noStrike" cap="none" spc="0" normalizeH="0" baseline="0" dirty="0">
                <a:ln>
                  <a:noFill/>
                </a:ln>
                <a:solidFill>
                  <a:srgbClr val="000000"/>
                </a:solidFill>
                <a:effectLst/>
                <a:uFillTx/>
                <a:latin typeface="HGPｺﾞｼｯｸM" panose="020B0600000000000000" pitchFamily="50" charset="-128"/>
                <a:ea typeface="HGPｺﾞｼｯｸM" panose="020B0600000000000000" pitchFamily="50" charset="-128"/>
                <a:sym typeface="Calibri"/>
              </a:rPr>
              <a:t>⑨</a:t>
            </a:r>
            <a:r>
              <a:rPr kumimoji="0" lang="en-US" altLang="ja-JP" sz="950" b="1" i="0" u="sng" strike="noStrike" cap="none" spc="0" normalizeH="0" baseline="0" dirty="0">
                <a:ln>
                  <a:noFill/>
                </a:ln>
                <a:solidFill>
                  <a:srgbClr val="000000"/>
                </a:solidFill>
                <a:effectLst/>
                <a:uFillTx/>
                <a:latin typeface="HGPｺﾞｼｯｸM" panose="020B0600000000000000" pitchFamily="50" charset="-128"/>
                <a:ea typeface="HGPｺﾞｼｯｸM" panose="020B0600000000000000" pitchFamily="50" charset="-128"/>
                <a:sym typeface="Calibri"/>
              </a:rPr>
              <a:t>-2</a:t>
            </a:r>
            <a:r>
              <a:rPr kumimoji="0" lang="ja-JP" altLang="en-US" sz="950" b="1" i="0" u="sng" strike="noStrike" cap="none" spc="0" normalizeH="0" baseline="0" dirty="0">
                <a:ln>
                  <a:noFill/>
                </a:ln>
                <a:solidFill>
                  <a:srgbClr val="000000"/>
                </a:solidFill>
                <a:effectLst/>
                <a:uFillTx/>
                <a:latin typeface="HGPｺﾞｼｯｸM" panose="020B0600000000000000" pitchFamily="50" charset="-128"/>
                <a:ea typeface="HGPｺﾞｼｯｸM" panose="020B0600000000000000" pitchFamily="50" charset="-128"/>
                <a:sym typeface="Calibri"/>
              </a:rPr>
              <a:t>舞洲東交差点</a:t>
            </a:r>
            <a:endParaRPr kumimoji="0" lang="en-US" altLang="ja-JP" sz="950" b="1" i="0" u="sng" strike="noStrike" cap="none" spc="0" normalizeH="0" baseline="0" dirty="0">
              <a:ln>
                <a:noFill/>
              </a:ln>
              <a:solidFill>
                <a:srgbClr val="000000"/>
              </a:solidFill>
              <a:effectLst/>
              <a:uFillTx/>
              <a:latin typeface="HGPｺﾞｼｯｸM" panose="020B0600000000000000" pitchFamily="50" charset="-128"/>
              <a:ea typeface="HGPｺﾞｼｯｸM" panose="020B0600000000000000" pitchFamily="50" charset="-128"/>
              <a:sym typeface="Calibri"/>
            </a:endParaRPr>
          </a:p>
          <a:p>
            <a:pPr algn="l"/>
            <a:r>
              <a:rPr lang="ja-JP" altLang="en-US" sz="900" dirty="0">
                <a:latin typeface="HGPｺﾞｼｯｸM" panose="020B0600000000000000" pitchFamily="50" charset="-128"/>
                <a:ea typeface="HGPｺﾞｼｯｸM" panose="020B0600000000000000" pitchFamily="50" charset="-128"/>
              </a:rPr>
              <a:t>　立体交差化、右左折</a:t>
            </a:r>
            <a:r>
              <a:rPr lang="en-US" altLang="ja-JP" sz="900" dirty="0">
                <a:latin typeface="HGPｺﾞｼｯｸM" panose="020B0600000000000000" pitchFamily="50" charset="-128"/>
                <a:ea typeface="HGPｺﾞｼｯｸM" panose="020B0600000000000000" pitchFamily="50" charset="-128"/>
              </a:rPr>
              <a:t>2</a:t>
            </a:r>
            <a:r>
              <a:rPr lang="ja-JP" altLang="en-US" sz="900" dirty="0">
                <a:latin typeface="HGPｺﾞｼｯｸM" panose="020B0600000000000000" pitchFamily="50" charset="-128"/>
                <a:ea typeface="HGPｺﾞｼｯｸM" panose="020B0600000000000000" pitchFamily="50" charset="-128"/>
              </a:rPr>
              <a:t>車線化済</a:t>
            </a:r>
            <a:endParaRPr kumimoji="0" lang="ja-JP" altLang="en-US" sz="900" b="0" i="0" u="none" strike="noStrike" cap="none" spc="0" normalizeH="0" baseline="0" dirty="0">
              <a:ln>
                <a:noFill/>
              </a:ln>
              <a:solidFill>
                <a:srgbClr val="000000"/>
              </a:solidFill>
              <a:effectLst/>
              <a:uFillTx/>
              <a:latin typeface="HGPｺﾞｼｯｸM" panose="020B0600000000000000" pitchFamily="50" charset="-128"/>
              <a:ea typeface="HGPｺﾞｼｯｸM" panose="020B0600000000000000" pitchFamily="50" charset="-128"/>
              <a:sym typeface="Calibri"/>
            </a:endParaRPr>
          </a:p>
        </p:txBody>
      </p:sp>
      <p:sp>
        <p:nvSpPr>
          <p:cNvPr id="4" name="テキスト ボックス 3">
            <a:extLst>
              <a:ext uri="{FF2B5EF4-FFF2-40B4-BE49-F238E27FC236}">
                <a16:creationId xmlns:a16="http://schemas.microsoft.com/office/drawing/2014/main" id="{A15DC86A-DE6D-B220-92E1-886336866294}"/>
              </a:ext>
            </a:extLst>
          </p:cNvPr>
          <p:cNvSpPr txBox="1"/>
          <p:nvPr/>
        </p:nvSpPr>
        <p:spPr>
          <a:xfrm>
            <a:off x="1956410" y="4615962"/>
            <a:ext cx="374459" cy="2616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a:r>
              <a:rPr kumimoji="0" lang="ja-JP" altLang="en-US" sz="1050" b="0" i="0" u="none" strike="noStrike" cap="none" spc="0" normalizeH="0" baseline="0" dirty="0">
                <a:ln>
                  <a:noFill/>
                </a:ln>
                <a:solidFill>
                  <a:srgbClr val="0000CC"/>
                </a:solidFill>
                <a:effectLst/>
                <a:uFillTx/>
                <a:latin typeface="+mn-ea"/>
                <a:ea typeface="+mn-ea"/>
                <a:cs typeface="Calibri"/>
                <a:sym typeface="Calibri"/>
              </a:rPr>
              <a:t>完了</a:t>
            </a:r>
          </a:p>
        </p:txBody>
      </p:sp>
      <p:sp>
        <p:nvSpPr>
          <p:cNvPr id="8" name="フリーフォーム: 図形 7">
            <a:extLst>
              <a:ext uri="{FF2B5EF4-FFF2-40B4-BE49-F238E27FC236}">
                <a16:creationId xmlns:a16="http://schemas.microsoft.com/office/drawing/2014/main" id="{8383228F-05B9-32C5-A7EF-B755EBA9AB14}"/>
              </a:ext>
            </a:extLst>
          </p:cNvPr>
          <p:cNvSpPr/>
          <p:nvPr/>
        </p:nvSpPr>
        <p:spPr>
          <a:xfrm>
            <a:off x="2680753" y="4897616"/>
            <a:ext cx="967926" cy="593244"/>
          </a:xfrm>
          <a:custGeom>
            <a:avLst/>
            <a:gdLst>
              <a:gd name="connsiteX0" fmla="*/ 0 w 967926"/>
              <a:gd name="connsiteY0" fmla="*/ 249787 h 593244"/>
              <a:gd name="connsiteX1" fmla="*/ 941163 w 967926"/>
              <a:gd name="connsiteY1" fmla="*/ 593244 h 593244"/>
              <a:gd name="connsiteX2" fmla="*/ 967926 w 967926"/>
              <a:gd name="connsiteY2" fmla="*/ 98130 h 593244"/>
              <a:gd name="connsiteX3" fmla="*/ 160578 w 967926"/>
              <a:gd name="connsiteY3" fmla="*/ 0 h 593244"/>
              <a:gd name="connsiteX4" fmla="*/ 0 w 967926"/>
              <a:gd name="connsiteY4" fmla="*/ 249787 h 593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7926" h="593244">
                <a:moveTo>
                  <a:pt x="0" y="249787"/>
                </a:moveTo>
                <a:lnTo>
                  <a:pt x="941163" y="593244"/>
                </a:lnTo>
                <a:lnTo>
                  <a:pt x="967926" y="98130"/>
                </a:lnTo>
                <a:lnTo>
                  <a:pt x="160578" y="0"/>
                </a:lnTo>
                <a:lnTo>
                  <a:pt x="0" y="249787"/>
                </a:lnTo>
                <a:close/>
              </a:path>
            </a:pathLst>
          </a:custGeom>
          <a:pattFill prst="pct20">
            <a:fgClr>
              <a:srgbClr val="0000CC"/>
            </a:fgClr>
            <a:bgClr>
              <a:schemeClr val="bg1"/>
            </a:bgClr>
          </a:pattFill>
          <a:ln w="12700" cap="flat">
            <a:solidFill>
              <a:srgbClr val="0000CC"/>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latin typeface="Calibri"/>
              <a:ea typeface="Calibri"/>
              <a:cs typeface="Calibri"/>
              <a:sym typeface="Calibri"/>
            </a:endParaRPr>
          </a:p>
        </p:txBody>
      </p:sp>
      <p:cxnSp>
        <p:nvCxnSpPr>
          <p:cNvPr id="14" name="直線コネクタ 13">
            <a:extLst>
              <a:ext uri="{FF2B5EF4-FFF2-40B4-BE49-F238E27FC236}">
                <a16:creationId xmlns:a16="http://schemas.microsoft.com/office/drawing/2014/main" id="{0FFEAF22-E2CE-5575-0FBC-349D687B9895}"/>
              </a:ext>
            </a:extLst>
          </p:cNvPr>
          <p:cNvCxnSpPr>
            <a:cxnSpLocks/>
          </p:cNvCxnSpPr>
          <p:nvPr/>
        </p:nvCxnSpPr>
        <p:spPr>
          <a:xfrm>
            <a:off x="2759384" y="5000878"/>
            <a:ext cx="342302" cy="95863"/>
          </a:xfrm>
          <a:prstGeom prst="line">
            <a:avLst/>
          </a:prstGeom>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49114917"/>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4992934" y="6662057"/>
            <a:ext cx="2287143"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5" name="スライド番号プレースホルダー 3">
            <a:extLst>
              <a:ext uri="{FF2B5EF4-FFF2-40B4-BE49-F238E27FC236}">
                <a16:creationId xmlns:a16="http://schemas.microsoft.com/office/drawing/2014/main" id="{B798FC63-C380-4D78-B770-0A502590229B}"/>
              </a:ext>
            </a:extLst>
          </p:cNvPr>
          <p:cNvSpPr>
            <a:spLocks noGrp="1"/>
          </p:cNvSpPr>
          <p:nvPr>
            <p:ph type="sldNum" sz="quarter" idx="2"/>
          </p:nvPr>
        </p:nvSpPr>
        <p:spPr>
          <a:xfrm>
            <a:off x="11881882" y="6321481"/>
            <a:ext cx="236601" cy="494494"/>
          </a:xfrm>
        </p:spPr>
        <p:txBody>
          <a:bodyPr/>
          <a:lstStyle/>
          <a:p>
            <a:fld id="{86CB4B4D-7CA3-9044-876B-883B54F8677D}" type="slidenum">
              <a:rPr lang="en-US" altLang="ja-JP" b="1" smtClean="0">
                <a:solidFill>
                  <a:schemeClr val="tx1"/>
                </a:solidFill>
              </a:rPr>
              <a:t>16</a:t>
            </a:fld>
            <a:endParaRPr lang="ja-JP" altLang="en-US" b="1" dirty="0">
              <a:solidFill>
                <a:schemeClr val="tx1"/>
              </a:solidFill>
            </a:endParaRPr>
          </a:p>
        </p:txBody>
      </p:sp>
      <p:sp>
        <p:nvSpPr>
          <p:cNvPr id="28" name="Rectangle 2"/>
          <p:cNvSpPr>
            <a:spLocks noChangeArrowheads="1"/>
          </p:cNvSpPr>
          <p:nvPr/>
        </p:nvSpPr>
        <p:spPr bwMode="auto">
          <a:xfrm rot="5400000">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7" name="図 6">
            <a:extLst>
              <a:ext uri="{FF2B5EF4-FFF2-40B4-BE49-F238E27FC236}">
                <a16:creationId xmlns:a16="http://schemas.microsoft.com/office/drawing/2014/main" id="{3EB9A347-16EE-A812-C601-1C7FEFF50367}"/>
              </a:ext>
            </a:extLst>
          </p:cNvPr>
          <p:cNvPicPr>
            <a:picLocks noChangeAspect="1"/>
          </p:cNvPicPr>
          <p:nvPr/>
        </p:nvPicPr>
        <p:blipFill>
          <a:blip r:embed="rId2"/>
          <a:stretch>
            <a:fillRect/>
          </a:stretch>
        </p:blipFill>
        <p:spPr>
          <a:xfrm>
            <a:off x="2083124" y="658603"/>
            <a:ext cx="8300073" cy="5696951"/>
          </a:xfrm>
          <a:prstGeom prst="rect">
            <a:avLst/>
          </a:prstGeom>
        </p:spPr>
      </p:pic>
      <p:sp>
        <p:nvSpPr>
          <p:cNvPr id="8" name="テキスト ボックス 7"/>
          <p:cNvSpPr txBox="1"/>
          <p:nvPr/>
        </p:nvSpPr>
        <p:spPr>
          <a:xfrm>
            <a:off x="1486989" y="90490"/>
            <a:ext cx="9218022" cy="523220"/>
          </a:xfrm>
          <a:prstGeom prst="rect">
            <a:avLst/>
          </a:prstGeom>
          <a:solidFill>
            <a:schemeClr val="accent1"/>
          </a:solidFill>
        </p:spPr>
        <p:txBody>
          <a:bodyPr wrap="square" rtlCol="0">
            <a:spAutoFit/>
          </a:bodyPr>
          <a:lstStyle/>
          <a:p>
            <a:pPr algn="ctr"/>
            <a:r>
              <a:rPr lang="ja-JP" altLang="en-US" sz="2800" b="1" dirty="0" smtClean="0">
                <a:solidFill>
                  <a:schemeClr val="bg1"/>
                </a:solidFill>
                <a:latin typeface="BIZ UDPゴシック" panose="020B0400000000000000" pitchFamily="50" charset="-128"/>
                <a:ea typeface="BIZ UDPゴシック" panose="020B0400000000000000" pitchFamily="50" charset="-128"/>
                <a:cs typeface="Times New Roman" pitchFamily="18"/>
              </a:rPr>
              <a:t>＜参考＞夢</a:t>
            </a:r>
            <a:r>
              <a:rPr lang="ja-JP" altLang="en-US" sz="2800" b="1" dirty="0">
                <a:solidFill>
                  <a:schemeClr val="bg1"/>
                </a:solidFill>
                <a:latin typeface="BIZ UDPゴシック" panose="020B0400000000000000" pitchFamily="50" charset="-128"/>
                <a:ea typeface="BIZ UDPゴシック" panose="020B0400000000000000" pitchFamily="50" charset="-128"/>
                <a:cs typeface="Times New Roman" pitchFamily="18"/>
              </a:rPr>
              <a:t>洲万博関連事業の推進に向けた検討</a:t>
            </a:r>
            <a:r>
              <a:rPr lang="ja-JP" altLang="en-US" sz="2800" b="1" dirty="0" smtClean="0">
                <a:solidFill>
                  <a:schemeClr val="bg1"/>
                </a:solidFill>
                <a:latin typeface="BIZ UDPゴシック" panose="020B0400000000000000" pitchFamily="50" charset="-128"/>
                <a:ea typeface="BIZ UDPゴシック" panose="020B0400000000000000" pitchFamily="50" charset="-128"/>
                <a:cs typeface="Times New Roman" pitchFamily="18"/>
              </a:rPr>
              <a:t>体制</a:t>
            </a:r>
            <a:endParaRPr lang="ja-JP" altLang="en-US" sz="2800" b="1" i="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95151060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13"/>
          <p:cNvSpPr/>
          <p:nvPr/>
        </p:nvSpPr>
        <p:spPr>
          <a:xfrm>
            <a:off x="1525316" y="892478"/>
            <a:ext cx="9682616" cy="5100518"/>
          </a:xfrm>
          <a:prstGeom prst="rect">
            <a:avLst/>
          </a:prstGeom>
          <a:solidFill>
            <a:schemeClr val="bg1"/>
          </a:solidFill>
          <a:ln cap="flat">
            <a:noFill/>
            <a:prstDash val="solid"/>
          </a:ln>
        </p:spPr>
        <p:txBody>
          <a:bodyPr vert="horz" wrap="square" lIns="82951" tIns="41475" rIns="82951" bIns="41475" anchor="t" anchorCtr="0" compatLnSpc="1">
            <a:spAutoFit/>
          </a:bodyPr>
          <a:lstStyle/>
          <a:p>
            <a:pPr defTabSz="329918">
              <a:defRPr sz="1800" b="0" i="0" u="none" strike="noStrike" kern="0" cap="none" spc="0" baseline="0">
                <a:solidFill>
                  <a:srgbClr val="000000"/>
                </a:solidFill>
                <a:uFillTx/>
              </a:defRPr>
            </a:pPr>
            <a:r>
              <a:rPr lang="ja-JP" altLang="en-US" sz="3200" b="1" dirty="0">
                <a:latin typeface="Meiryo UI" pitchFamily="50"/>
                <a:ea typeface="Meiryo UI" pitchFamily="50"/>
                <a:cs typeface="Times New Roman" pitchFamily="18"/>
              </a:rPr>
              <a:t>　</a:t>
            </a:r>
            <a:r>
              <a:rPr lang="ja-JP" altLang="en-US" sz="3200" b="1" dirty="0" smtClean="0">
                <a:latin typeface="Meiryo UI" pitchFamily="50"/>
                <a:ea typeface="Meiryo UI" pitchFamily="50"/>
                <a:cs typeface="Times New Roman" pitchFamily="18"/>
              </a:rPr>
              <a:t>大阪府市の取組状況</a:t>
            </a:r>
            <a:endParaRPr lang="en-US" altLang="ja-JP" sz="3200" b="1" dirty="0" smtClean="0">
              <a:latin typeface="Meiryo UI" pitchFamily="50"/>
              <a:ea typeface="Meiryo UI" pitchFamily="50"/>
              <a:cs typeface="Times New Roman" pitchFamily="18"/>
            </a:endParaRPr>
          </a:p>
          <a:p>
            <a:pPr defTabSz="329918">
              <a:defRPr sz="1800" b="0" i="0" u="none" strike="noStrike" kern="0" cap="none" spc="0" baseline="0">
                <a:solidFill>
                  <a:srgbClr val="000000"/>
                </a:solidFill>
                <a:uFillTx/>
              </a:defRPr>
            </a:pPr>
            <a:r>
              <a:rPr lang="ja-JP" altLang="en-US" sz="3200" b="1" dirty="0" smtClean="0">
                <a:latin typeface="Meiryo UI" pitchFamily="50"/>
                <a:ea typeface="Meiryo UI" pitchFamily="50"/>
                <a:cs typeface="Times New Roman" pitchFamily="18"/>
              </a:rPr>
              <a:t>　</a:t>
            </a:r>
            <a:r>
              <a:rPr lang="ja-JP" altLang="en-US" sz="3000" b="1" dirty="0" smtClean="0">
                <a:latin typeface="Meiryo UI" pitchFamily="50"/>
                <a:ea typeface="Meiryo UI" pitchFamily="50"/>
                <a:cs typeface="Times New Roman" pitchFamily="18"/>
              </a:rPr>
              <a:t>（１）</a:t>
            </a:r>
            <a:r>
              <a:rPr lang="ja-JP" altLang="en-US" sz="3000" b="1" dirty="0">
                <a:latin typeface="Meiryo UI" pitchFamily="50"/>
                <a:ea typeface="Meiryo UI" pitchFamily="50"/>
                <a:cs typeface="Times New Roman" pitchFamily="18"/>
              </a:rPr>
              <a:t>建設業界への働きかけ</a:t>
            </a:r>
            <a:endParaRPr lang="en-US" altLang="ja-JP" sz="3000" b="1" dirty="0">
              <a:latin typeface="Meiryo UI" pitchFamily="50"/>
              <a:ea typeface="Meiryo UI" pitchFamily="50"/>
              <a:cs typeface="Times New Roman" pitchFamily="18"/>
            </a:endParaRPr>
          </a:p>
          <a:p>
            <a:pPr defTabSz="329918">
              <a:defRPr sz="1800" b="0" i="0" u="none" strike="noStrike" kern="0" cap="none" spc="0" baseline="0">
                <a:solidFill>
                  <a:srgbClr val="000000"/>
                </a:solidFill>
                <a:uFillTx/>
              </a:defRPr>
            </a:pPr>
            <a:r>
              <a:rPr lang="ja-JP" altLang="en-US" sz="3000" b="1" dirty="0" smtClean="0">
                <a:latin typeface="Meiryo UI" pitchFamily="50"/>
                <a:ea typeface="Meiryo UI" pitchFamily="50"/>
                <a:cs typeface="Times New Roman" pitchFamily="18"/>
              </a:rPr>
              <a:t>　（２）</a:t>
            </a:r>
            <a:r>
              <a:rPr lang="ja-JP" altLang="en-US" sz="3000" b="1" dirty="0">
                <a:latin typeface="Meiryo UI" pitchFamily="50"/>
                <a:ea typeface="Meiryo UI" pitchFamily="50"/>
                <a:cs typeface="Times New Roman" pitchFamily="18"/>
              </a:rPr>
              <a:t>建築関係手続きの</a:t>
            </a:r>
            <a:r>
              <a:rPr lang="ja-JP" altLang="en-US" sz="3000" b="1" dirty="0" smtClean="0">
                <a:latin typeface="Meiryo UI" pitchFamily="50"/>
                <a:ea typeface="Meiryo UI" pitchFamily="50"/>
                <a:cs typeface="Times New Roman" pitchFamily="18"/>
              </a:rPr>
              <a:t>迅速化</a:t>
            </a:r>
            <a:endParaRPr lang="en-US" altLang="ja-JP" sz="3000" b="1" dirty="0" smtClean="0">
              <a:latin typeface="Meiryo UI" pitchFamily="50"/>
              <a:ea typeface="Meiryo UI" pitchFamily="50"/>
              <a:cs typeface="Times New Roman" pitchFamily="18"/>
            </a:endParaRPr>
          </a:p>
          <a:p>
            <a:pPr defTabSz="329918">
              <a:defRPr sz="1800" b="0" i="0" u="none" strike="noStrike" kern="0" cap="none" spc="0" baseline="0">
                <a:solidFill>
                  <a:srgbClr val="000000"/>
                </a:solidFill>
                <a:uFillTx/>
              </a:defRPr>
            </a:pPr>
            <a:r>
              <a:rPr lang="ja-JP" altLang="en-US" sz="2800" b="1" dirty="0" smtClean="0">
                <a:latin typeface="Meiryo UI" pitchFamily="50"/>
                <a:ea typeface="Meiryo UI" pitchFamily="50"/>
                <a:cs typeface="Times New Roman" pitchFamily="18"/>
              </a:rPr>
              <a:t>　　　（</a:t>
            </a:r>
            <a:r>
              <a:rPr lang="en-US" altLang="ja-JP" sz="2800" b="1" dirty="0" smtClean="0">
                <a:latin typeface="Meiryo UI" pitchFamily="50"/>
                <a:ea typeface="Meiryo UI" pitchFamily="50"/>
                <a:cs typeface="Times New Roman" pitchFamily="18"/>
              </a:rPr>
              <a:t>ⅰ</a:t>
            </a:r>
            <a:r>
              <a:rPr lang="ja-JP" altLang="en-US" sz="2800" b="1" dirty="0">
                <a:latin typeface="Meiryo UI" pitchFamily="50"/>
                <a:ea typeface="Meiryo UI" pitchFamily="50"/>
                <a:cs typeface="Times New Roman" pitchFamily="18"/>
              </a:rPr>
              <a:t>）</a:t>
            </a:r>
            <a:r>
              <a:rPr lang="ja-JP" altLang="en-US" sz="2800" b="1" dirty="0" smtClean="0">
                <a:latin typeface="Meiryo UI" pitchFamily="50"/>
                <a:ea typeface="Meiryo UI" pitchFamily="50"/>
                <a:cs typeface="Times New Roman" pitchFamily="18"/>
              </a:rPr>
              <a:t>建設業許可</a:t>
            </a:r>
            <a:r>
              <a:rPr lang="ja-JP" altLang="en-US" sz="2800" b="1" dirty="0">
                <a:latin typeface="Meiryo UI" pitchFamily="50"/>
                <a:ea typeface="Meiryo UI" pitchFamily="50"/>
                <a:cs typeface="Times New Roman" pitchFamily="18"/>
              </a:rPr>
              <a:t>手続きの</a:t>
            </a:r>
            <a:r>
              <a:rPr lang="ja-JP" altLang="en-US" sz="2800" b="1" dirty="0" smtClean="0">
                <a:latin typeface="Meiryo UI" pitchFamily="50"/>
                <a:ea typeface="Meiryo UI" pitchFamily="50"/>
                <a:cs typeface="Times New Roman" pitchFamily="18"/>
              </a:rPr>
              <a:t>短縮</a:t>
            </a:r>
            <a:endParaRPr lang="en-US" altLang="ja-JP" sz="2800" b="1" dirty="0" smtClean="0">
              <a:latin typeface="Meiryo UI" pitchFamily="50"/>
              <a:ea typeface="Meiryo UI" pitchFamily="50"/>
              <a:cs typeface="Times New Roman" pitchFamily="18"/>
            </a:endParaRPr>
          </a:p>
          <a:p>
            <a:pPr defTabSz="329918">
              <a:defRPr sz="1800" b="0" i="0" u="none" strike="noStrike" kern="0" cap="none" spc="0" baseline="0">
                <a:solidFill>
                  <a:srgbClr val="000000"/>
                </a:solidFill>
                <a:uFillTx/>
              </a:defRPr>
            </a:pPr>
            <a:r>
              <a:rPr lang="ja-JP" altLang="en-US" sz="2800" b="1" dirty="0" smtClean="0">
                <a:latin typeface="Meiryo UI" pitchFamily="50"/>
                <a:ea typeface="Meiryo UI" pitchFamily="50"/>
                <a:cs typeface="Times New Roman" pitchFamily="18"/>
              </a:rPr>
              <a:t>　　　（</a:t>
            </a:r>
            <a:r>
              <a:rPr lang="en-US" altLang="ja-JP" sz="2800" b="1" dirty="0" smtClean="0">
                <a:latin typeface="Meiryo UI" pitchFamily="50"/>
                <a:ea typeface="Meiryo UI" pitchFamily="50"/>
                <a:cs typeface="Times New Roman" pitchFamily="18"/>
              </a:rPr>
              <a:t>ⅱ</a:t>
            </a:r>
            <a:r>
              <a:rPr lang="ja-JP" altLang="en-US" sz="2800" b="1" dirty="0">
                <a:latin typeface="Meiryo UI" pitchFamily="50"/>
                <a:ea typeface="Meiryo UI" pitchFamily="50"/>
                <a:cs typeface="Times New Roman" pitchFamily="18"/>
              </a:rPr>
              <a:t>）建築基準法に基づく手続きの期間</a:t>
            </a:r>
            <a:r>
              <a:rPr lang="ja-JP" altLang="en-US" sz="2800" b="1" dirty="0" smtClean="0">
                <a:latin typeface="Meiryo UI" pitchFamily="50"/>
                <a:ea typeface="Meiryo UI" pitchFamily="50"/>
                <a:cs typeface="Times New Roman" pitchFamily="18"/>
              </a:rPr>
              <a:t>短縮化等</a:t>
            </a:r>
            <a:endParaRPr lang="ja-JP" altLang="en-US" sz="2800" b="1" dirty="0">
              <a:latin typeface="Meiryo UI" pitchFamily="50"/>
              <a:ea typeface="Meiryo UI" pitchFamily="50"/>
              <a:cs typeface="Times New Roman" pitchFamily="18"/>
            </a:endParaRPr>
          </a:p>
          <a:p>
            <a:pPr defTabSz="329918">
              <a:defRPr sz="1800" b="0" i="0" u="none" strike="noStrike" kern="0" cap="none" spc="0" baseline="0">
                <a:solidFill>
                  <a:srgbClr val="000000"/>
                </a:solidFill>
                <a:uFillTx/>
              </a:defRPr>
            </a:pPr>
            <a:r>
              <a:rPr lang="ja-JP" altLang="en-US" sz="3000" b="1" dirty="0" smtClean="0">
                <a:latin typeface="Meiryo UI" pitchFamily="50"/>
                <a:ea typeface="Meiryo UI" pitchFamily="50"/>
                <a:cs typeface="Times New Roman" pitchFamily="18"/>
              </a:rPr>
              <a:t>　（</a:t>
            </a:r>
            <a:r>
              <a:rPr lang="ja-JP" altLang="en-US" sz="3000" b="1" dirty="0">
                <a:latin typeface="Meiryo UI" pitchFamily="50"/>
                <a:ea typeface="Meiryo UI" pitchFamily="50"/>
                <a:cs typeface="Times New Roman" pitchFamily="18"/>
              </a:rPr>
              <a:t>３</a:t>
            </a:r>
            <a:r>
              <a:rPr lang="ja-JP" altLang="en-US" sz="3000" b="1" dirty="0" smtClean="0">
                <a:latin typeface="Meiryo UI" pitchFamily="50"/>
                <a:ea typeface="Meiryo UI" pitchFamily="50"/>
                <a:cs typeface="Times New Roman" pitchFamily="18"/>
              </a:rPr>
              <a:t>）円滑</a:t>
            </a:r>
            <a:r>
              <a:rPr lang="ja-JP" altLang="en-US" sz="3000" b="1" dirty="0">
                <a:latin typeface="Meiryo UI" pitchFamily="50"/>
                <a:ea typeface="Meiryo UI" pitchFamily="50"/>
                <a:cs typeface="Times New Roman" pitchFamily="18"/>
              </a:rPr>
              <a:t>な交通の</a:t>
            </a:r>
            <a:r>
              <a:rPr lang="ja-JP" altLang="en-US" sz="3000" b="1" dirty="0" smtClean="0">
                <a:latin typeface="Meiryo UI" pitchFamily="50"/>
                <a:ea typeface="Meiryo UI" pitchFamily="50"/>
                <a:cs typeface="Times New Roman" pitchFamily="18"/>
              </a:rPr>
              <a:t>確保</a:t>
            </a:r>
            <a:endParaRPr lang="en-US" altLang="ja-JP" sz="3000" b="1" dirty="0" smtClean="0">
              <a:latin typeface="Meiryo UI" pitchFamily="50"/>
              <a:ea typeface="Meiryo UI" pitchFamily="50"/>
              <a:cs typeface="Times New Roman" pitchFamily="18"/>
            </a:endParaRPr>
          </a:p>
          <a:p>
            <a:pPr defTabSz="329918">
              <a:defRPr sz="1800" b="0" i="0" u="none" strike="noStrike" kern="0" cap="none" spc="0" baseline="0">
                <a:solidFill>
                  <a:srgbClr val="000000"/>
                </a:solidFill>
                <a:uFillTx/>
              </a:defRPr>
            </a:pPr>
            <a:r>
              <a:rPr lang="ja-JP" altLang="en-US" sz="3200" b="1" dirty="0">
                <a:latin typeface="Meiryo UI" pitchFamily="50"/>
                <a:ea typeface="Meiryo UI" pitchFamily="50"/>
                <a:cs typeface="Times New Roman" pitchFamily="18"/>
              </a:rPr>
              <a:t>　</a:t>
            </a:r>
            <a:r>
              <a:rPr lang="ja-JP" altLang="en-US" sz="2800" b="1" dirty="0">
                <a:latin typeface="Meiryo UI" pitchFamily="50"/>
                <a:ea typeface="Meiryo UI" pitchFamily="50"/>
                <a:cs typeface="Times New Roman" pitchFamily="18"/>
              </a:rPr>
              <a:t>　　（</a:t>
            </a:r>
            <a:r>
              <a:rPr lang="en-US" altLang="ja-JP" sz="2800" b="1" dirty="0">
                <a:latin typeface="Meiryo UI" pitchFamily="50"/>
                <a:ea typeface="Meiryo UI" pitchFamily="50"/>
                <a:cs typeface="Times New Roman" pitchFamily="18"/>
              </a:rPr>
              <a:t>ⅰ</a:t>
            </a:r>
            <a:r>
              <a:rPr lang="ja-JP" altLang="en-US" sz="2800" b="1" dirty="0" smtClean="0">
                <a:latin typeface="Meiryo UI" pitchFamily="50"/>
                <a:ea typeface="Meiryo UI" pitchFamily="50"/>
                <a:cs typeface="Times New Roman" pitchFamily="18"/>
              </a:rPr>
              <a:t>）工事車両の通行円滑化</a:t>
            </a:r>
            <a:r>
              <a:rPr lang="ja-JP" altLang="en-US" sz="2800" b="1" dirty="0">
                <a:latin typeface="Meiryo UI" pitchFamily="50"/>
                <a:ea typeface="Meiryo UI" pitchFamily="50"/>
                <a:cs typeface="Times New Roman" pitchFamily="18"/>
              </a:rPr>
              <a:t>　　</a:t>
            </a:r>
            <a:endParaRPr lang="en-US" altLang="ja-JP" sz="2800" b="1" dirty="0" smtClean="0">
              <a:latin typeface="Meiryo UI" pitchFamily="50"/>
              <a:ea typeface="Meiryo UI" pitchFamily="50"/>
              <a:cs typeface="Times New Roman" pitchFamily="18"/>
            </a:endParaRPr>
          </a:p>
          <a:p>
            <a:pPr defTabSz="329918">
              <a:defRPr sz="1800" b="0" i="0" u="none" strike="noStrike" kern="0" cap="none" spc="0" baseline="0">
                <a:solidFill>
                  <a:srgbClr val="000000"/>
                </a:solidFill>
                <a:uFillTx/>
              </a:defRPr>
            </a:pPr>
            <a:r>
              <a:rPr lang="ja-JP" altLang="en-US" sz="2800" b="1" dirty="0">
                <a:latin typeface="Meiryo UI" pitchFamily="50"/>
                <a:ea typeface="Meiryo UI" pitchFamily="50"/>
                <a:cs typeface="Times New Roman" pitchFamily="18"/>
              </a:rPr>
              <a:t>　</a:t>
            </a:r>
            <a:r>
              <a:rPr lang="ja-JP" altLang="en-US" sz="2800" b="1" dirty="0" smtClean="0">
                <a:latin typeface="Meiryo UI" pitchFamily="50"/>
                <a:ea typeface="Meiryo UI" pitchFamily="50"/>
                <a:cs typeface="Times New Roman" pitchFamily="18"/>
              </a:rPr>
              <a:t>　</a:t>
            </a:r>
            <a:r>
              <a:rPr lang="ja-JP" altLang="en-US" sz="2800" b="1" dirty="0">
                <a:latin typeface="Meiryo UI" pitchFamily="50"/>
                <a:ea typeface="Meiryo UI" pitchFamily="50"/>
                <a:cs typeface="Times New Roman" pitchFamily="18"/>
              </a:rPr>
              <a:t>　（</a:t>
            </a:r>
            <a:r>
              <a:rPr lang="en-US" altLang="ja-JP" sz="2800" b="1" dirty="0">
                <a:latin typeface="Meiryo UI" pitchFamily="50"/>
                <a:ea typeface="Meiryo UI" pitchFamily="50"/>
                <a:cs typeface="Times New Roman" pitchFamily="18"/>
              </a:rPr>
              <a:t>ⅱ</a:t>
            </a:r>
            <a:r>
              <a:rPr lang="ja-JP" altLang="en-US" sz="2800" b="1" dirty="0" smtClean="0">
                <a:latin typeface="Meiryo UI" pitchFamily="50"/>
                <a:ea typeface="Meiryo UI" pitchFamily="50"/>
                <a:cs typeface="Times New Roman" pitchFamily="18"/>
              </a:rPr>
              <a:t>）夢洲の物流交通対策</a:t>
            </a:r>
            <a:endParaRPr lang="en-US" altLang="ja-JP" sz="2800" b="1" dirty="0" smtClean="0">
              <a:latin typeface="Meiryo UI" pitchFamily="50"/>
              <a:ea typeface="Meiryo UI" pitchFamily="50"/>
              <a:cs typeface="Times New Roman" pitchFamily="18"/>
            </a:endParaRPr>
          </a:p>
          <a:p>
            <a:pPr defTabSz="329918">
              <a:defRPr sz="1800" b="0" i="0" u="none" strike="noStrike" kern="0" cap="none" spc="0" baseline="0">
                <a:solidFill>
                  <a:srgbClr val="000000"/>
                </a:solidFill>
                <a:uFillTx/>
              </a:defRPr>
            </a:pPr>
            <a:r>
              <a:rPr lang="ja-JP" altLang="en-US" sz="2800" b="1" dirty="0">
                <a:latin typeface="Meiryo UI" pitchFamily="50"/>
                <a:ea typeface="Meiryo UI" pitchFamily="50"/>
                <a:cs typeface="Times New Roman" pitchFamily="18"/>
              </a:rPr>
              <a:t>　</a:t>
            </a:r>
            <a:r>
              <a:rPr lang="ja-JP" altLang="en-US" sz="2800" b="1" dirty="0" smtClean="0">
                <a:latin typeface="Meiryo UI" pitchFamily="50"/>
                <a:ea typeface="Meiryo UI" pitchFamily="50"/>
                <a:cs typeface="Times New Roman" pitchFamily="18"/>
              </a:rPr>
              <a:t>　　　＜参考＞夢洲周辺のインフラ整備</a:t>
            </a:r>
            <a:endParaRPr lang="en-US" altLang="ja-JP" sz="2800" b="1" dirty="0" smtClean="0">
              <a:latin typeface="Meiryo UI" pitchFamily="50"/>
              <a:ea typeface="Meiryo UI" pitchFamily="50"/>
              <a:cs typeface="Times New Roman" pitchFamily="18"/>
            </a:endParaRPr>
          </a:p>
          <a:p>
            <a:pPr defTabSz="329918">
              <a:defRPr sz="1800" b="0" i="0" u="none" strike="noStrike" kern="0" cap="none" spc="0" baseline="0">
                <a:solidFill>
                  <a:srgbClr val="000000"/>
                </a:solidFill>
                <a:uFillTx/>
              </a:defRPr>
            </a:pPr>
            <a:r>
              <a:rPr lang="ja-JP" altLang="en-US" sz="2800" b="1" dirty="0">
                <a:latin typeface="Meiryo UI" pitchFamily="50"/>
                <a:ea typeface="Meiryo UI" pitchFamily="50"/>
                <a:cs typeface="Times New Roman" pitchFamily="18"/>
              </a:rPr>
              <a:t>　</a:t>
            </a:r>
            <a:r>
              <a:rPr lang="ja-JP" altLang="en-US" sz="2800" b="1" dirty="0" smtClean="0">
                <a:latin typeface="Meiryo UI" pitchFamily="50"/>
                <a:ea typeface="Meiryo UI" pitchFamily="50"/>
                <a:cs typeface="Times New Roman" pitchFamily="18"/>
              </a:rPr>
              <a:t>　　　＜参考＞夢洲万博関連事業の推進に向けた検討体制</a:t>
            </a:r>
            <a:endParaRPr lang="ja-JP" altLang="en-US" sz="2800" b="1" dirty="0">
              <a:latin typeface="Meiryo UI" pitchFamily="50"/>
              <a:ea typeface="Meiryo UI" pitchFamily="50"/>
              <a:cs typeface="Times New Roman" pitchFamily="18"/>
            </a:endParaRPr>
          </a:p>
          <a:p>
            <a:pPr defTabSz="329918">
              <a:defRPr sz="1800" b="0" i="0" u="none" strike="noStrike" kern="0" cap="none" spc="0" baseline="0">
                <a:solidFill>
                  <a:srgbClr val="000000"/>
                </a:solidFill>
                <a:uFillTx/>
              </a:defRPr>
            </a:pPr>
            <a:endParaRPr lang="ja-JP" altLang="en-US" sz="3000" b="1" dirty="0">
              <a:latin typeface="Meiryo UI" pitchFamily="50"/>
              <a:ea typeface="Meiryo UI" pitchFamily="50"/>
              <a:cs typeface="Times New Roman" pitchFamily="18"/>
            </a:endParaRPr>
          </a:p>
        </p:txBody>
      </p:sp>
      <p:sp>
        <p:nvSpPr>
          <p:cNvPr id="4" name="正方形/長方形 3"/>
          <p:cNvSpPr/>
          <p:nvPr/>
        </p:nvSpPr>
        <p:spPr>
          <a:xfrm>
            <a:off x="4992934" y="6662057"/>
            <a:ext cx="2287143"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5" name="スライド番号プレースホルダー 3">
            <a:extLst>
              <a:ext uri="{FF2B5EF4-FFF2-40B4-BE49-F238E27FC236}">
                <a16:creationId xmlns:a16="http://schemas.microsoft.com/office/drawing/2014/main" id="{B798FC63-C380-4D78-B770-0A502590229B}"/>
              </a:ext>
            </a:extLst>
          </p:cNvPr>
          <p:cNvSpPr>
            <a:spLocks noGrp="1"/>
          </p:cNvSpPr>
          <p:nvPr>
            <p:ph type="sldNum" sz="quarter" idx="2"/>
          </p:nvPr>
        </p:nvSpPr>
        <p:spPr>
          <a:xfrm>
            <a:off x="11874847" y="6317786"/>
            <a:ext cx="236601" cy="494494"/>
          </a:xfrm>
        </p:spPr>
        <p:txBody>
          <a:bodyPr/>
          <a:lstStyle/>
          <a:p>
            <a:fld id="{86CB4B4D-7CA3-9044-876B-883B54F8677D}" type="slidenum">
              <a:rPr lang="en-US" altLang="ja-JP" b="1" smtClean="0">
                <a:solidFill>
                  <a:schemeClr val="tx1"/>
                </a:solidFill>
              </a:rPr>
              <a:t>1</a:t>
            </a:fld>
            <a:endParaRPr lang="ja-JP" altLang="en-US" b="1" dirty="0">
              <a:solidFill>
                <a:schemeClr val="tx1"/>
              </a:solidFill>
            </a:endParaRPr>
          </a:p>
        </p:txBody>
      </p:sp>
    </p:spTree>
    <p:extLst>
      <p:ext uri="{BB962C8B-B14F-4D97-AF65-F5344CB8AC3E}">
        <p14:creationId xmlns:p14="http://schemas.microsoft.com/office/powerpoint/2010/main" val="736259521"/>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992934" y="6662057"/>
            <a:ext cx="2287143"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7" name="正方形/長方形 13"/>
          <p:cNvSpPr/>
          <p:nvPr/>
        </p:nvSpPr>
        <p:spPr>
          <a:xfrm>
            <a:off x="2210754" y="2335066"/>
            <a:ext cx="7851501" cy="1068645"/>
          </a:xfrm>
          <a:prstGeom prst="rect">
            <a:avLst/>
          </a:prstGeom>
          <a:solidFill>
            <a:schemeClr val="bg1"/>
          </a:solidFill>
          <a:ln cap="flat">
            <a:noFill/>
            <a:prstDash val="solid"/>
          </a:ln>
        </p:spPr>
        <p:txBody>
          <a:bodyPr vert="horz" wrap="square" lIns="82951" tIns="41475" rIns="82951" bIns="41475" anchor="t" anchorCtr="1" compatLnSpc="1">
            <a:spAutoFit/>
          </a:bodyPr>
          <a:lstStyle/>
          <a:p>
            <a:pPr defTabSz="329918">
              <a:defRPr sz="1800" b="0" i="0" u="none" strike="noStrike" kern="0" cap="none" spc="0" baseline="0">
                <a:solidFill>
                  <a:srgbClr val="000000"/>
                </a:solidFill>
                <a:uFillTx/>
              </a:defRPr>
            </a:pPr>
            <a:r>
              <a:rPr lang="ja-JP" altLang="en-US" sz="3200" b="1" dirty="0" smtClean="0">
                <a:latin typeface="Meiryo UI" pitchFamily="50"/>
                <a:ea typeface="Meiryo UI" pitchFamily="50"/>
                <a:cs typeface="Times New Roman" pitchFamily="18"/>
              </a:rPr>
              <a:t>大阪府</a:t>
            </a:r>
            <a:r>
              <a:rPr lang="ja-JP" altLang="en-US" sz="3200" b="1" dirty="0">
                <a:latin typeface="Meiryo UI" pitchFamily="50"/>
                <a:ea typeface="Meiryo UI" pitchFamily="50"/>
                <a:cs typeface="Times New Roman" pitchFamily="18"/>
              </a:rPr>
              <a:t>市の取組</a:t>
            </a:r>
            <a:r>
              <a:rPr lang="ja-JP" altLang="en-US" sz="3200" b="1" dirty="0" smtClean="0">
                <a:latin typeface="Meiryo UI" pitchFamily="50"/>
                <a:ea typeface="Meiryo UI" pitchFamily="50"/>
                <a:cs typeface="Times New Roman" pitchFamily="18"/>
              </a:rPr>
              <a:t>状況</a:t>
            </a:r>
            <a:endParaRPr lang="en-US" altLang="ja-JP" sz="3200" b="1" dirty="0" smtClean="0">
              <a:latin typeface="Meiryo UI" pitchFamily="50"/>
              <a:ea typeface="Meiryo UI" pitchFamily="50"/>
              <a:cs typeface="Times New Roman" pitchFamily="18"/>
            </a:endParaRPr>
          </a:p>
          <a:p>
            <a:pPr defTabSz="329918">
              <a:defRPr sz="1800" b="0" i="0" u="none" strike="noStrike" kern="0" cap="none" spc="0" baseline="0">
                <a:solidFill>
                  <a:srgbClr val="000000"/>
                </a:solidFill>
                <a:uFillTx/>
              </a:defRPr>
            </a:pPr>
            <a:r>
              <a:rPr lang="ja-JP" altLang="en-US" sz="3200" b="1" dirty="0" smtClean="0">
                <a:latin typeface="Meiryo UI" pitchFamily="50"/>
                <a:ea typeface="Meiryo UI" pitchFamily="50"/>
                <a:cs typeface="Times New Roman" pitchFamily="18"/>
              </a:rPr>
              <a:t>（１）建設業界へ</a:t>
            </a:r>
            <a:r>
              <a:rPr lang="ja-JP" altLang="en-US" sz="3200" b="1" dirty="0">
                <a:latin typeface="Meiryo UI" pitchFamily="50"/>
                <a:ea typeface="Meiryo UI" pitchFamily="50"/>
                <a:cs typeface="Times New Roman" pitchFamily="18"/>
              </a:rPr>
              <a:t>の働きかけ</a:t>
            </a:r>
            <a:endParaRPr lang="en-US" altLang="ja-JP" sz="3200" b="1" dirty="0">
              <a:latin typeface="Meiryo UI" pitchFamily="50"/>
              <a:ea typeface="Meiryo UI" pitchFamily="50"/>
              <a:cs typeface="Times New Roman" pitchFamily="18"/>
            </a:endParaRPr>
          </a:p>
        </p:txBody>
      </p:sp>
      <p:sp>
        <p:nvSpPr>
          <p:cNvPr id="8" name="スライド番号プレースホルダー 3">
            <a:extLst>
              <a:ext uri="{FF2B5EF4-FFF2-40B4-BE49-F238E27FC236}">
                <a16:creationId xmlns:a16="http://schemas.microsoft.com/office/drawing/2014/main" id="{B798FC63-C380-4D78-B770-0A502590229B}"/>
              </a:ext>
            </a:extLst>
          </p:cNvPr>
          <p:cNvSpPr>
            <a:spLocks noGrp="1"/>
          </p:cNvSpPr>
          <p:nvPr>
            <p:ph type="sldNum" sz="quarter" idx="2"/>
          </p:nvPr>
        </p:nvSpPr>
        <p:spPr>
          <a:xfrm>
            <a:off x="11940163" y="6330856"/>
            <a:ext cx="236601" cy="494494"/>
          </a:xfrm>
        </p:spPr>
        <p:txBody>
          <a:bodyPr/>
          <a:lstStyle/>
          <a:p>
            <a:fld id="{86CB4B4D-7CA3-9044-876B-883B54F8677D}" type="slidenum">
              <a:rPr lang="en-US" altLang="ja-JP" b="1" smtClean="0">
                <a:solidFill>
                  <a:schemeClr val="tx1"/>
                </a:solidFill>
              </a:rPr>
              <a:t>2</a:t>
            </a:fld>
            <a:endParaRPr lang="ja-JP" altLang="en-US" b="1" dirty="0">
              <a:solidFill>
                <a:schemeClr val="tx1"/>
              </a:solidFill>
            </a:endParaRPr>
          </a:p>
        </p:txBody>
      </p:sp>
    </p:spTree>
    <p:extLst>
      <p:ext uri="{BB962C8B-B14F-4D97-AF65-F5344CB8AC3E}">
        <p14:creationId xmlns:p14="http://schemas.microsoft.com/office/powerpoint/2010/main" val="4172476544"/>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a:stretch>
            <a:fillRect/>
          </a:stretch>
        </p:blipFill>
        <p:spPr>
          <a:xfrm>
            <a:off x="7382129" y="68742"/>
            <a:ext cx="4389574" cy="6593315"/>
          </a:xfrm>
          <a:prstGeom prst="rect">
            <a:avLst/>
          </a:prstGeom>
        </p:spPr>
      </p:pic>
      <p:sp>
        <p:nvSpPr>
          <p:cNvPr id="13" name="テキスト ボックス 12"/>
          <p:cNvSpPr txBox="1"/>
          <p:nvPr/>
        </p:nvSpPr>
        <p:spPr>
          <a:xfrm>
            <a:off x="1563955" y="138056"/>
            <a:ext cx="8030806" cy="523220"/>
          </a:xfrm>
          <a:prstGeom prst="rect">
            <a:avLst/>
          </a:prstGeom>
          <a:solidFill>
            <a:schemeClr val="accent1"/>
          </a:solidFill>
        </p:spPr>
        <p:txBody>
          <a:bodyPr wrap="square" rtlCol="0">
            <a:spAutoFit/>
          </a:bodyPr>
          <a:lstStyle/>
          <a:p>
            <a:pPr algn="ctr"/>
            <a:r>
              <a:rPr lang="ja-JP" altLang="en-US" sz="2800" b="1" dirty="0">
                <a:solidFill>
                  <a:schemeClr val="bg1"/>
                </a:solidFill>
                <a:latin typeface="BIZ UDPゴシック" panose="020B0400000000000000" pitchFamily="50" charset="-128"/>
                <a:ea typeface="BIZ UDPゴシック" panose="020B0400000000000000" pitchFamily="50" charset="-128"/>
                <a:cs typeface="Times New Roman" pitchFamily="18"/>
              </a:rPr>
              <a:t>中小建設事業者・設備事業者の確保</a:t>
            </a:r>
          </a:p>
        </p:txBody>
      </p:sp>
      <p:sp>
        <p:nvSpPr>
          <p:cNvPr id="12" name="正方形/長方形 11"/>
          <p:cNvSpPr/>
          <p:nvPr/>
        </p:nvSpPr>
        <p:spPr>
          <a:xfrm>
            <a:off x="4992934" y="6662057"/>
            <a:ext cx="2287143"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5" name="スライド番号プレースホルダー 3">
            <a:extLst>
              <a:ext uri="{FF2B5EF4-FFF2-40B4-BE49-F238E27FC236}">
                <a16:creationId xmlns:a16="http://schemas.microsoft.com/office/drawing/2014/main" id="{B798FC63-C380-4D78-B770-0A502590229B}"/>
              </a:ext>
            </a:extLst>
          </p:cNvPr>
          <p:cNvSpPr>
            <a:spLocks noGrp="1"/>
          </p:cNvSpPr>
          <p:nvPr>
            <p:ph type="sldNum" sz="quarter" idx="2"/>
          </p:nvPr>
        </p:nvSpPr>
        <p:spPr>
          <a:xfrm>
            <a:off x="11881882" y="6321481"/>
            <a:ext cx="236601" cy="494494"/>
          </a:xfrm>
        </p:spPr>
        <p:txBody>
          <a:bodyPr/>
          <a:lstStyle/>
          <a:p>
            <a:r>
              <a:rPr lang="en-US" altLang="ja-JP" b="1" dirty="0">
                <a:solidFill>
                  <a:schemeClr val="tx1"/>
                </a:solidFill>
              </a:rPr>
              <a:t>3</a:t>
            </a:r>
            <a:endParaRPr lang="ja-JP" altLang="en-US" b="1" dirty="0">
              <a:solidFill>
                <a:schemeClr val="tx1"/>
              </a:solidFill>
            </a:endParaRPr>
          </a:p>
        </p:txBody>
      </p:sp>
      <p:sp>
        <p:nvSpPr>
          <p:cNvPr id="6" name="正方形/長方形 5">
            <a:extLst>
              <a:ext uri="{FF2B5EF4-FFF2-40B4-BE49-F238E27FC236}">
                <a16:creationId xmlns:a16="http://schemas.microsoft.com/office/drawing/2014/main" id="{9FB5DA2A-E3E4-324F-D7BB-6CC69B5C4550}"/>
              </a:ext>
            </a:extLst>
          </p:cNvPr>
          <p:cNvSpPr/>
          <p:nvPr/>
        </p:nvSpPr>
        <p:spPr>
          <a:xfrm>
            <a:off x="1136714" y="4006338"/>
            <a:ext cx="5162281" cy="1815880"/>
          </a:xfrm>
          <a:prstGeom prst="rect">
            <a:avLst/>
          </a:prstGeom>
          <a:solidFill>
            <a:srgbClr val="FFFFFF"/>
          </a:solid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ja-JP" sz="1400" b="0" i="0" u="none" strike="noStrike" cap="none" spc="0" normalizeH="0" baseline="0" dirty="0" smtClean="0">
                <a:ln>
                  <a:noFill/>
                </a:ln>
                <a:solidFill>
                  <a:schemeClr val="tx1"/>
                </a:solidFill>
                <a:effectLst/>
                <a:uFillTx/>
                <a:latin typeface="BIZ UDPゴシック" panose="020B0400000000000000" pitchFamily="50" charset="-128"/>
                <a:ea typeface="BIZ UDPゴシック" panose="020B0400000000000000" pitchFamily="50" charset="-128"/>
                <a:sym typeface="Calibri"/>
              </a:rPr>
              <a:t> 【</a:t>
            </a:r>
            <a:r>
              <a:rPr kumimoji="0" lang="ja-JP" altLang="en-US" sz="1400" b="0" i="0" u="none" strike="noStrike" cap="none" spc="0" normalizeH="0" baseline="0" dirty="0">
                <a:ln>
                  <a:noFill/>
                </a:ln>
                <a:solidFill>
                  <a:schemeClr val="tx1"/>
                </a:solidFill>
                <a:effectLst/>
                <a:uFillTx/>
                <a:latin typeface="BIZ UDPゴシック" panose="020B0400000000000000" pitchFamily="50" charset="-128"/>
                <a:ea typeface="BIZ UDPゴシック" panose="020B0400000000000000" pitchFamily="50" charset="-128"/>
                <a:sym typeface="Calibri"/>
              </a:rPr>
              <a:t>協力を要請した団体</a:t>
            </a:r>
            <a:r>
              <a:rPr kumimoji="0" lang="en-US" altLang="ja-JP" sz="1400" b="0" i="0" u="none" strike="noStrike" cap="none" spc="0" normalizeH="0" baseline="0" dirty="0" smtClean="0">
                <a:ln>
                  <a:noFill/>
                </a:ln>
                <a:solidFill>
                  <a:schemeClr val="tx1"/>
                </a:solidFill>
                <a:effectLst/>
                <a:uFillTx/>
                <a:latin typeface="BIZ UDPゴシック" panose="020B0400000000000000" pitchFamily="50" charset="-128"/>
                <a:ea typeface="BIZ UDPゴシック" panose="020B0400000000000000" pitchFamily="50" charset="-128"/>
                <a:sym typeface="Calibri"/>
              </a:rPr>
              <a:t>】</a:t>
            </a:r>
            <a:r>
              <a:rPr kumimoji="0" lang="ja-JP" altLang="en-US" sz="1400" b="0" i="0" u="none" strike="noStrike" cap="none" spc="0" normalizeH="0" baseline="0" dirty="0" smtClean="0">
                <a:ln>
                  <a:noFill/>
                </a:ln>
                <a:solidFill>
                  <a:schemeClr val="tx1"/>
                </a:solidFill>
                <a:effectLst/>
                <a:uFillTx/>
                <a:latin typeface="BIZ UDPゴシック" panose="020B0400000000000000" pitchFamily="50" charset="-128"/>
                <a:ea typeface="BIZ UDPゴシック" panose="020B0400000000000000" pitchFamily="50" charset="-128"/>
                <a:sym typeface="Calibri"/>
              </a:rPr>
              <a:t>　計７団体</a:t>
            </a:r>
            <a:endParaRPr kumimoji="0" lang="en-US" altLang="ja-JP" sz="1400" b="0" i="0" u="none" strike="noStrike" cap="none" spc="0" normalizeH="0" baseline="0" dirty="0">
              <a:ln>
                <a:noFill/>
              </a:ln>
              <a:solidFill>
                <a:schemeClr val="tx1"/>
              </a:solidFill>
              <a:effectLst/>
              <a:uFillTx/>
              <a:latin typeface="BIZ UDPゴシック" panose="020B0400000000000000" pitchFamily="50" charset="-128"/>
              <a:ea typeface="BIZ UDPゴシック" panose="020B0400000000000000" pitchFamily="50" charset="-128"/>
              <a:sym typeface="Calibri"/>
            </a:endParaRPr>
          </a:p>
          <a:p>
            <a:pPr marL="0" marR="0" indent="0" algn="l" defTabSz="914400" rtl="0" fontAlgn="auto" latinLnBrk="0" hangingPunct="0">
              <a:lnSpc>
                <a:spcPct val="100000"/>
              </a:lnSpc>
              <a:spcBef>
                <a:spcPts val="0"/>
              </a:spcBef>
              <a:spcAft>
                <a:spcPts val="0"/>
              </a:spcAft>
              <a:buClrTx/>
              <a:buSzTx/>
              <a:buFontTx/>
              <a:buNone/>
              <a:tabLst/>
            </a:pPr>
            <a:r>
              <a:rPr kumimoji="0" lang="ja-JP" altLang="en-US" sz="1400" b="0" i="0" u="none" strike="noStrike" cap="none" spc="0" normalizeH="0" baseline="0" dirty="0" smtClean="0">
                <a:ln>
                  <a:noFill/>
                </a:ln>
                <a:solidFill>
                  <a:schemeClr val="tx1"/>
                </a:solidFill>
                <a:effectLst/>
                <a:uFillTx/>
                <a:latin typeface="BIZ UDPゴシック" panose="020B0400000000000000" pitchFamily="50" charset="-128"/>
                <a:ea typeface="BIZ UDPゴシック" panose="020B0400000000000000" pitchFamily="50" charset="-128"/>
                <a:sym typeface="Calibri"/>
              </a:rPr>
              <a:t> </a:t>
            </a:r>
            <a:r>
              <a:rPr kumimoji="0" lang="ja-JP" altLang="en-US" sz="1400" b="0" i="0" u="none" strike="noStrike" cap="none" spc="0" normalizeH="0" baseline="0" dirty="0">
                <a:ln>
                  <a:noFill/>
                </a:ln>
                <a:solidFill>
                  <a:schemeClr val="tx1"/>
                </a:solidFill>
                <a:effectLst/>
                <a:uFillTx/>
                <a:latin typeface="BIZ UDPゴシック" panose="020B0400000000000000" pitchFamily="50" charset="-128"/>
                <a:ea typeface="BIZ UDPゴシック" panose="020B0400000000000000" pitchFamily="50" charset="-128"/>
                <a:sym typeface="Calibri"/>
              </a:rPr>
              <a:t>　（一社）日本建設業連合会　関西支部</a:t>
            </a:r>
          </a:p>
          <a:p>
            <a:pPr marL="0" marR="0" indent="0" algn="l" defTabSz="914400" rtl="0" fontAlgn="auto" latinLnBrk="0" hangingPunct="0">
              <a:lnSpc>
                <a:spcPct val="100000"/>
              </a:lnSpc>
              <a:spcBef>
                <a:spcPts val="0"/>
              </a:spcBef>
              <a:spcAft>
                <a:spcPts val="0"/>
              </a:spcAft>
              <a:buClrTx/>
              <a:buSzTx/>
              <a:buFontTx/>
              <a:buNone/>
              <a:tabLst/>
            </a:pPr>
            <a:r>
              <a:rPr kumimoji="0" lang="ja-JP" altLang="en-US" sz="1400" b="0" i="0" u="none" strike="noStrike" cap="none" spc="0" normalizeH="0" baseline="0" dirty="0" smtClean="0">
                <a:ln>
                  <a:noFill/>
                </a:ln>
                <a:solidFill>
                  <a:schemeClr val="tx1"/>
                </a:solidFill>
                <a:effectLst/>
                <a:uFillTx/>
                <a:latin typeface="BIZ UDPゴシック" panose="020B0400000000000000" pitchFamily="50" charset="-128"/>
                <a:ea typeface="BIZ UDPゴシック" panose="020B0400000000000000" pitchFamily="50" charset="-128"/>
                <a:sym typeface="Calibri"/>
              </a:rPr>
              <a:t> </a:t>
            </a:r>
            <a:r>
              <a:rPr kumimoji="0" lang="ja-JP" altLang="en-US" sz="1400" b="0" i="0" u="none" strike="noStrike" cap="none" spc="0" normalizeH="0" baseline="0" dirty="0">
                <a:ln>
                  <a:noFill/>
                </a:ln>
                <a:solidFill>
                  <a:schemeClr val="tx1"/>
                </a:solidFill>
                <a:effectLst/>
                <a:uFillTx/>
                <a:latin typeface="BIZ UDPゴシック" panose="020B0400000000000000" pitchFamily="50" charset="-128"/>
                <a:ea typeface="BIZ UDPゴシック" panose="020B0400000000000000" pitchFamily="50" charset="-128"/>
                <a:sym typeface="Calibri"/>
              </a:rPr>
              <a:t>　（一社）大阪建設業協会</a:t>
            </a:r>
          </a:p>
          <a:p>
            <a:pPr marL="0" marR="0" indent="0" algn="l" defTabSz="914400" rtl="0" fontAlgn="auto" latinLnBrk="0" hangingPunct="0">
              <a:lnSpc>
                <a:spcPct val="100000"/>
              </a:lnSpc>
              <a:spcBef>
                <a:spcPts val="0"/>
              </a:spcBef>
              <a:spcAft>
                <a:spcPts val="0"/>
              </a:spcAft>
              <a:buClrTx/>
              <a:buSzTx/>
              <a:buFontTx/>
              <a:buNone/>
              <a:tabLst/>
            </a:pPr>
            <a:r>
              <a:rPr kumimoji="0" lang="ja-JP" altLang="en-US" sz="1400" b="0" i="0" u="none" strike="noStrike" cap="none" spc="0" normalizeH="0" baseline="0" dirty="0" smtClean="0">
                <a:ln>
                  <a:noFill/>
                </a:ln>
                <a:solidFill>
                  <a:schemeClr val="tx1"/>
                </a:solidFill>
                <a:effectLst/>
                <a:uFillTx/>
                <a:latin typeface="BIZ UDPゴシック" panose="020B0400000000000000" pitchFamily="50" charset="-128"/>
                <a:ea typeface="BIZ UDPゴシック" panose="020B0400000000000000" pitchFamily="50" charset="-128"/>
                <a:sym typeface="Calibri"/>
              </a:rPr>
              <a:t> </a:t>
            </a:r>
            <a:r>
              <a:rPr kumimoji="0" lang="ja-JP" altLang="en-US" sz="1400" b="0" i="0" u="none" strike="noStrike" cap="none" spc="0" normalizeH="0" baseline="0" dirty="0">
                <a:ln>
                  <a:noFill/>
                </a:ln>
                <a:solidFill>
                  <a:schemeClr val="tx1"/>
                </a:solidFill>
                <a:effectLst/>
                <a:uFillTx/>
                <a:latin typeface="BIZ UDPゴシック" panose="020B0400000000000000" pitchFamily="50" charset="-128"/>
                <a:ea typeface="BIZ UDPゴシック" panose="020B0400000000000000" pitchFamily="50" charset="-128"/>
                <a:sym typeface="Calibri"/>
              </a:rPr>
              <a:t>　（一社）大阪空気調和衛生工業協会</a:t>
            </a:r>
          </a:p>
          <a:p>
            <a:pPr marL="0" marR="0" indent="0" algn="l" defTabSz="914400" rtl="0" fontAlgn="auto" latinLnBrk="0" hangingPunct="0">
              <a:lnSpc>
                <a:spcPct val="100000"/>
              </a:lnSpc>
              <a:spcBef>
                <a:spcPts val="0"/>
              </a:spcBef>
              <a:spcAft>
                <a:spcPts val="0"/>
              </a:spcAft>
              <a:buClrTx/>
              <a:buSzTx/>
              <a:buFontTx/>
              <a:buNone/>
              <a:tabLst/>
            </a:pPr>
            <a:r>
              <a:rPr kumimoji="0" lang="ja-JP" altLang="en-US" sz="1400" b="0" i="0" u="none" strike="noStrike" cap="none" spc="0" normalizeH="0" baseline="0" dirty="0" smtClean="0">
                <a:ln>
                  <a:noFill/>
                </a:ln>
                <a:solidFill>
                  <a:schemeClr val="tx1"/>
                </a:solidFill>
                <a:effectLst/>
                <a:uFillTx/>
                <a:latin typeface="BIZ UDPゴシック" panose="020B0400000000000000" pitchFamily="50" charset="-128"/>
                <a:ea typeface="BIZ UDPゴシック" panose="020B0400000000000000" pitchFamily="50" charset="-128"/>
                <a:sym typeface="Calibri"/>
              </a:rPr>
              <a:t> </a:t>
            </a:r>
            <a:r>
              <a:rPr kumimoji="0" lang="ja-JP" altLang="en-US" sz="1400" b="0" i="0" u="none" strike="noStrike" cap="none" spc="0" normalizeH="0" baseline="0" dirty="0">
                <a:ln>
                  <a:noFill/>
                </a:ln>
                <a:solidFill>
                  <a:schemeClr val="tx1"/>
                </a:solidFill>
                <a:effectLst/>
                <a:uFillTx/>
                <a:latin typeface="BIZ UDPゴシック" panose="020B0400000000000000" pitchFamily="50" charset="-128"/>
                <a:ea typeface="BIZ UDPゴシック" panose="020B0400000000000000" pitchFamily="50" charset="-128"/>
                <a:sym typeface="Calibri"/>
              </a:rPr>
              <a:t>　（一社）日本電設工業協会　関西支部</a:t>
            </a:r>
          </a:p>
          <a:p>
            <a:pPr marL="0" marR="0" indent="0" algn="l" defTabSz="914400" rtl="0" fontAlgn="auto" latinLnBrk="0" hangingPunct="0">
              <a:lnSpc>
                <a:spcPct val="100000"/>
              </a:lnSpc>
              <a:spcBef>
                <a:spcPts val="0"/>
              </a:spcBef>
              <a:spcAft>
                <a:spcPts val="0"/>
              </a:spcAft>
              <a:buClrTx/>
              <a:buSzTx/>
              <a:buFontTx/>
              <a:buNone/>
              <a:tabLst/>
            </a:pPr>
            <a:r>
              <a:rPr kumimoji="0" lang="ja-JP" altLang="en-US" sz="1400" b="0" i="0" u="none" strike="noStrike" cap="none" spc="0" normalizeH="0" baseline="0" dirty="0" smtClean="0">
                <a:ln>
                  <a:noFill/>
                </a:ln>
                <a:solidFill>
                  <a:schemeClr val="tx1"/>
                </a:solidFill>
                <a:effectLst/>
                <a:uFillTx/>
                <a:latin typeface="BIZ UDPゴシック" panose="020B0400000000000000" pitchFamily="50" charset="-128"/>
                <a:ea typeface="BIZ UDPゴシック" panose="020B0400000000000000" pitchFamily="50" charset="-128"/>
                <a:sym typeface="Calibri"/>
              </a:rPr>
              <a:t> </a:t>
            </a:r>
            <a:r>
              <a:rPr kumimoji="0" lang="ja-JP" altLang="en-US" sz="1400" b="0" i="0" u="none" strike="noStrike" cap="none" spc="0" normalizeH="0" baseline="0" dirty="0">
                <a:ln>
                  <a:noFill/>
                </a:ln>
                <a:solidFill>
                  <a:schemeClr val="tx1"/>
                </a:solidFill>
                <a:effectLst/>
                <a:uFillTx/>
                <a:latin typeface="BIZ UDPゴシック" panose="020B0400000000000000" pitchFamily="50" charset="-128"/>
                <a:ea typeface="BIZ UDPゴシック" panose="020B0400000000000000" pitchFamily="50" charset="-128"/>
                <a:sym typeface="Calibri"/>
              </a:rPr>
              <a:t>　（一社）大阪電業協会</a:t>
            </a:r>
          </a:p>
          <a:p>
            <a:pPr marL="0" marR="0" indent="0" algn="l" defTabSz="914400" rtl="0" fontAlgn="auto" latinLnBrk="0" hangingPunct="0">
              <a:lnSpc>
                <a:spcPct val="100000"/>
              </a:lnSpc>
              <a:spcBef>
                <a:spcPts val="0"/>
              </a:spcBef>
              <a:spcAft>
                <a:spcPts val="0"/>
              </a:spcAft>
              <a:buClrTx/>
              <a:buSzTx/>
              <a:buFontTx/>
              <a:buNone/>
              <a:tabLst/>
            </a:pPr>
            <a:r>
              <a:rPr kumimoji="0" lang="ja-JP" altLang="en-US" sz="1400" b="0" i="0" u="none" strike="noStrike" cap="none" spc="0" normalizeH="0" baseline="0" dirty="0" smtClean="0">
                <a:ln>
                  <a:noFill/>
                </a:ln>
                <a:solidFill>
                  <a:schemeClr val="tx1"/>
                </a:solidFill>
                <a:effectLst/>
                <a:uFillTx/>
                <a:latin typeface="BIZ UDPゴシック" panose="020B0400000000000000" pitchFamily="50" charset="-128"/>
                <a:ea typeface="BIZ UDPゴシック" panose="020B0400000000000000" pitchFamily="50" charset="-128"/>
                <a:sym typeface="Calibri"/>
              </a:rPr>
              <a:t> </a:t>
            </a:r>
            <a:r>
              <a:rPr kumimoji="0" lang="ja-JP" altLang="en-US" sz="1400" b="0" i="0" u="none" strike="noStrike" cap="none" spc="0" normalizeH="0" baseline="0" dirty="0">
                <a:ln>
                  <a:noFill/>
                </a:ln>
                <a:solidFill>
                  <a:schemeClr val="tx1"/>
                </a:solidFill>
                <a:effectLst/>
                <a:uFillTx/>
                <a:latin typeface="BIZ UDPゴシック" panose="020B0400000000000000" pitchFamily="50" charset="-128"/>
                <a:ea typeface="BIZ UDPゴシック" panose="020B0400000000000000" pitchFamily="50" charset="-128"/>
                <a:sym typeface="Calibri"/>
              </a:rPr>
              <a:t>　（一社）大阪府建団連</a:t>
            </a:r>
          </a:p>
          <a:p>
            <a:pPr marL="0" marR="0" indent="0" algn="l" defTabSz="914400" rtl="0" fontAlgn="auto" latinLnBrk="0" hangingPunct="0">
              <a:lnSpc>
                <a:spcPct val="100000"/>
              </a:lnSpc>
              <a:spcBef>
                <a:spcPts val="0"/>
              </a:spcBef>
              <a:spcAft>
                <a:spcPts val="0"/>
              </a:spcAft>
              <a:buClrTx/>
              <a:buSzTx/>
              <a:buFontTx/>
              <a:buNone/>
              <a:tabLst/>
            </a:pPr>
            <a:r>
              <a:rPr kumimoji="0" lang="ja-JP" altLang="en-US" sz="1400" b="0" i="0" u="none" strike="noStrike" cap="none" spc="0" normalizeH="0" baseline="0" dirty="0" smtClean="0">
                <a:ln>
                  <a:noFill/>
                </a:ln>
                <a:solidFill>
                  <a:schemeClr val="tx1"/>
                </a:solidFill>
                <a:effectLst/>
                <a:uFillTx/>
                <a:latin typeface="BIZ UDPゴシック" panose="020B0400000000000000" pitchFamily="50" charset="-128"/>
                <a:ea typeface="BIZ UDPゴシック" panose="020B0400000000000000" pitchFamily="50" charset="-128"/>
                <a:sym typeface="Calibri"/>
              </a:rPr>
              <a:t> </a:t>
            </a:r>
            <a:r>
              <a:rPr kumimoji="0" lang="ja-JP" altLang="en-US" sz="1400" b="0" i="0" u="none" strike="noStrike" cap="none" spc="0" normalizeH="0" baseline="0" dirty="0">
                <a:ln>
                  <a:noFill/>
                </a:ln>
                <a:solidFill>
                  <a:schemeClr val="tx1"/>
                </a:solidFill>
                <a:effectLst/>
                <a:uFillTx/>
                <a:latin typeface="BIZ UDPゴシック" panose="020B0400000000000000" pitchFamily="50" charset="-128"/>
                <a:ea typeface="BIZ UDPゴシック" panose="020B0400000000000000" pitchFamily="50" charset="-128"/>
                <a:sym typeface="Calibri"/>
              </a:rPr>
              <a:t>　（一社）大阪府中小建設業協会</a:t>
            </a:r>
          </a:p>
        </p:txBody>
      </p:sp>
      <p:sp>
        <p:nvSpPr>
          <p:cNvPr id="8" name="正方形/長方形 7"/>
          <p:cNvSpPr/>
          <p:nvPr/>
        </p:nvSpPr>
        <p:spPr>
          <a:xfrm>
            <a:off x="7470222" y="667237"/>
            <a:ext cx="1528355" cy="369330"/>
          </a:xfrm>
          <a:prstGeom prst="rect">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r>
              <a:rPr lang="ja-JP" altLang="en-US" sz="900" dirty="0"/>
              <a:t>（参考）</a:t>
            </a:r>
            <a:endParaRPr lang="en-US" altLang="ja-JP" sz="900" dirty="0"/>
          </a:p>
          <a:p>
            <a:r>
              <a:rPr lang="ja-JP" altLang="en-US" sz="900" dirty="0"/>
              <a:t>建設業界への協力要請文書</a:t>
            </a:r>
            <a:endParaRPr kumimoji="0" lang="ja-JP" altLang="en-US" sz="900" b="0" i="0" u="none" strike="noStrike" cap="none" spc="0" normalizeH="0" baseline="0" dirty="0">
              <a:ln>
                <a:noFill/>
              </a:ln>
              <a:solidFill>
                <a:srgbClr val="000000"/>
              </a:solidFill>
              <a:effectLst/>
              <a:uFillTx/>
              <a:sym typeface="Calibri"/>
            </a:endParaRPr>
          </a:p>
        </p:txBody>
      </p:sp>
      <p:sp>
        <p:nvSpPr>
          <p:cNvPr id="10" name="テキスト ボックス 9"/>
          <p:cNvSpPr txBox="1"/>
          <p:nvPr/>
        </p:nvSpPr>
        <p:spPr>
          <a:xfrm>
            <a:off x="1563955" y="138056"/>
            <a:ext cx="8547296" cy="523220"/>
          </a:xfrm>
          <a:prstGeom prst="rect">
            <a:avLst/>
          </a:prstGeom>
          <a:solidFill>
            <a:schemeClr val="accent1"/>
          </a:solidFill>
        </p:spPr>
        <p:txBody>
          <a:bodyPr wrap="square" rtlCol="0">
            <a:spAutoFit/>
          </a:bodyPr>
          <a:lstStyle/>
          <a:p>
            <a:pPr algn="ctr"/>
            <a:r>
              <a:rPr lang="ja-JP" altLang="en-US" sz="2800" b="1" dirty="0" smtClean="0">
                <a:solidFill>
                  <a:schemeClr val="bg1"/>
                </a:solidFill>
                <a:latin typeface="BIZ UDPゴシック" panose="020B0400000000000000" pitchFamily="50" charset="-128"/>
                <a:ea typeface="BIZ UDPゴシック" panose="020B0400000000000000" pitchFamily="50" charset="-128"/>
                <a:cs typeface="Times New Roman" pitchFamily="18"/>
              </a:rPr>
              <a:t>建設業界へ</a:t>
            </a:r>
            <a:r>
              <a:rPr lang="ja-JP" altLang="en-US" sz="2800" b="1" dirty="0">
                <a:solidFill>
                  <a:schemeClr val="bg1"/>
                </a:solidFill>
                <a:latin typeface="BIZ UDPゴシック" panose="020B0400000000000000" pitchFamily="50" charset="-128"/>
                <a:ea typeface="BIZ UDPゴシック" panose="020B0400000000000000" pitchFamily="50" charset="-128"/>
                <a:cs typeface="Times New Roman" pitchFamily="18"/>
              </a:rPr>
              <a:t>の働きかけ</a:t>
            </a:r>
          </a:p>
        </p:txBody>
      </p:sp>
      <p:sp>
        <p:nvSpPr>
          <p:cNvPr id="11" name="角丸四角形 10"/>
          <p:cNvSpPr/>
          <p:nvPr/>
        </p:nvSpPr>
        <p:spPr>
          <a:xfrm>
            <a:off x="406582" y="730590"/>
            <a:ext cx="6985262" cy="3060699"/>
          </a:xfrm>
          <a:prstGeom prst="roundRect">
            <a:avLst/>
          </a:prstGeom>
          <a:solidFill>
            <a:schemeClr val="accent1">
              <a:lumMod val="20000"/>
              <a:lumOff val="80000"/>
            </a:schemeClr>
          </a:solidFill>
          <a:ln w="12700" cap="flat">
            <a:solidFill>
              <a:schemeClr val="accent1">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nSpc>
                <a:spcPct val="150000"/>
              </a:lnSpc>
            </a:pPr>
            <a:r>
              <a:rPr lang="ja-JP" altLang="en-US" sz="2000" b="1" dirty="0">
                <a:latin typeface="BIZ UDPゴシック" panose="020B0400000000000000" pitchFamily="50" charset="-128"/>
                <a:ea typeface="BIZ UDPゴシック" panose="020B0400000000000000" pitchFamily="50" charset="-128"/>
              </a:rPr>
              <a:t>　</a:t>
            </a:r>
            <a:r>
              <a:rPr lang="ja-JP" altLang="en-US" sz="2000" b="1" dirty="0" smtClean="0">
                <a:latin typeface="BIZ UDPゴシック" panose="020B0400000000000000" pitchFamily="50" charset="-128"/>
                <a:ea typeface="BIZ UDPゴシック" panose="020B0400000000000000" pitchFamily="50" charset="-128"/>
              </a:rPr>
              <a:t>　</a:t>
            </a:r>
            <a:r>
              <a:rPr lang="ja-JP" altLang="en-US" b="1" u="sng" dirty="0" smtClean="0">
                <a:latin typeface="BIZ UDPゴシック" panose="020B0400000000000000" pitchFamily="50" charset="-128"/>
                <a:ea typeface="BIZ UDPゴシック" panose="020B0400000000000000" pitchFamily="50" charset="-128"/>
              </a:rPr>
              <a:t>中小建設事業者・</a:t>
            </a:r>
            <a:r>
              <a:rPr lang="ja-JP" altLang="en-US" b="1" u="sng" dirty="0">
                <a:latin typeface="BIZ UDPゴシック" panose="020B0400000000000000" pitchFamily="50" charset="-128"/>
                <a:ea typeface="BIZ UDPゴシック" panose="020B0400000000000000" pitchFamily="50" charset="-128"/>
              </a:rPr>
              <a:t>設備</a:t>
            </a:r>
            <a:r>
              <a:rPr lang="ja-JP" altLang="en-US" b="1" u="sng" dirty="0" smtClean="0">
                <a:latin typeface="BIZ UDPゴシック" panose="020B0400000000000000" pitchFamily="50" charset="-128"/>
                <a:ea typeface="BIZ UDPゴシック" panose="020B0400000000000000" pitchFamily="50" charset="-128"/>
              </a:rPr>
              <a:t>事業者の確保</a:t>
            </a:r>
            <a:endParaRPr lang="en-US" altLang="ja-JP" b="1" u="sng" dirty="0">
              <a:latin typeface="BIZ UDPゴシック" panose="020B0400000000000000" pitchFamily="50" charset="-128"/>
              <a:ea typeface="BIZ UDPゴシック" panose="020B0400000000000000" pitchFamily="50" charset="-128"/>
            </a:endParaRPr>
          </a:p>
          <a:p>
            <a:endParaRPr lang="en-US" altLang="ja-JP" sz="800" dirty="0" smtClean="0">
              <a:latin typeface="BIZ UDPゴシック" panose="020B0400000000000000" pitchFamily="50" charset="-128"/>
              <a:ea typeface="BIZ UDPゴシック" panose="020B0400000000000000" pitchFamily="50" charset="-128"/>
            </a:endParaRPr>
          </a:p>
          <a:p>
            <a:r>
              <a:rPr lang="ja-JP" altLang="en-US" dirty="0" smtClean="0">
                <a:latin typeface="BIZ UDPゴシック" panose="020B0400000000000000" pitchFamily="50" charset="-128"/>
                <a:ea typeface="BIZ UDPゴシック" panose="020B0400000000000000" pitchFamily="50" charset="-128"/>
              </a:rPr>
              <a:t>　　</a:t>
            </a:r>
            <a:r>
              <a:rPr lang="ja-JP" altLang="en-US" sz="1600" dirty="0" smtClean="0">
                <a:latin typeface="BIZ UDPゴシック" panose="020B0400000000000000" pitchFamily="50" charset="-128"/>
                <a:ea typeface="BIZ UDPゴシック" panose="020B0400000000000000" pitchFamily="50" charset="-128"/>
              </a:rPr>
              <a:t>パビリオン建設に関して、建設業界</a:t>
            </a:r>
            <a:r>
              <a:rPr lang="ja-JP" altLang="en-US" sz="1600" dirty="0">
                <a:latin typeface="BIZ UDPゴシック" panose="020B0400000000000000" pitchFamily="50" charset="-128"/>
                <a:ea typeface="BIZ UDPゴシック" panose="020B0400000000000000" pitchFamily="50" charset="-128"/>
              </a:rPr>
              <a:t>・</a:t>
            </a:r>
            <a:r>
              <a:rPr lang="ja-JP" altLang="en-US" sz="1600" dirty="0" smtClean="0">
                <a:latin typeface="BIZ UDPゴシック" panose="020B0400000000000000" pitchFamily="50" charset="-128"/>
                <a:ea typeface="BIZ UDPゴシック" panose="020B0400000000000000" pitchFamily="50" charset="-128"/>
              </a:rPr>
              <a:t>関係</a:t>
            </a:r>
            <a:r>
              <a:rPr lang="ja-JP" altLang="en-US" sz="1600" dirty="0">
                <a:latin typeface="BIZ UDPゴシック" panose="020B0400000000000000" pitchFamily="50" charset="-128"/>
                <a:ea typeface="BIZ UDPゴシック" panose="020B0400000000000000" pitchFamily="50" charset="-128"/>
              </a:rPr>
              <a:t>団体より</a:t>
            </a:r>
            <a:r>
              <a:rPr lang="ja-JP" altLang="en-US" sz="1600" dirty="0" smtClean="0">
                <a:latin typeface="BIZ UDPゴシック" panose="020B0400000000000000" pitchFamily="50" charset="-128"/>
                <a:ea typeface="BIZ UDPゴシック" panose="020B0400000000000000" pitchFamily="50" charset="-128"/>
              </a:rPr>
              <a:t>、</a:t>
            </a:r>
            <a:endParaRPr lang="en-US" altLang="ja-JP" sz="1600" dirty="0" smtClean="0">
              <a:latin typeface="BIZ UDPゴシック" panose="020B0400000000000000" pitchFamily="50" charset="-128"/>
              <a:ea typeface="BIZ UDPゴシック" panose="020B0400000000000000" pitchFamily="50" charset="-128"/>
            </a:endParaRPr>
          </a:p>
          <a:p>
            <a:r>
              <a:rPr lang="ja-JP" altLang="en-US" sz="1600" dirty="0" smtClean="0">
                <a:latin typeface="BIZ UDPゴシック" panose="020B0400000000000000" pitchFamily="50" charset="-128"/>
                <a:ea typeface="BIZ UDPゴシック" panose="020B0400000000000000" pitchFamily="50" charset="-128"/>
              </a:rPr>
              <a:t>　　 中小</a:t>
            </a:r>
            <a:r>
              <a:rPr lang="ja-JP" altLang="en-US" sz="1600" dirty="0">
                <a:latin typeface="BIZ UDPゴシック" panose="020B0400000000000000" pitchFamily="50" charset="-128"/>
                <a:ea typeface="BIZ UDPゴシック" panose="020B0400000000000000" pitchFamily="50" charset="-128"/>
              </a:rPr>
              <a:t>建設事業者や設備事業者の確保が課題という</a:t>
            </a:r>
            <a:r>
              <a:rPr lang="ja-JP" altLang="en-US" sz="1600" dirty="0" smtClean="0">
                <a:latin typeface="BIZ UDPゴシック" panose="020B0400000000000000" pitchFamily="50" charset="-128"/>
                <a:ea typeface="BIZ UDPゴシック" panose="020B0400000000000000" pitchFamily="50" charset="-128"/>
              </a:rPr>
              <a:t>指摘</a:t>
            </a:r>
            <a:endParaRPr lang="en-US" altLang="ja-JP" sz="1600" dirty="0">
              <a:latin typeface="BIZ UDPゴシック" panose="020B0400000000000000" pitchFamily="50" charset="-128"/>
              <a:ea typeface="BIZ UDPゴシック" panose="020B0400000000000000" pitchFamily="50" charset="-128"/>
            </a:endParaRPr>
          </a:p>
          <a:p>
            <a:endParaRPr lang="en-US" altLang="ja-JP" dirty="0" smtClean="0">
              <a:latin typeface="BIZ UDPゴシック" panose="020B0400000000000000" pitchFamily="50" charset="-128"/>
              <a:ea typeface="BIZ UDPゴシック" panose="020B0400000000000000" pitchFamily="50" charset="-128"/>
            </a:endParaRPr>
          </a:p>
          <a:p>
            <a:r>
              <a:rPr lang="ja-JP" altLang="en-US" sz="1600" dirty="0" smtClean="0">
                <a:latin typeface="BIZ UDPゴシック" panose="020B0400000000000000" pitchFamily="50" charset="-128"/>
                <a:ea typeface="BIZ UDPゴシック" panose="020B0400000000000000" pitchFamily="50" charset="-128"/>
              </a:rPr>
              <a:t>　　　　　</a:t>
            </a:r>
            <a:r>
              <a:rPr lang="ja-JP" altLang="en-US" sz="1600" dirty="0">
                <a:latin typeface="BIZ UDPゴシック" panose="020B0400000000000000" pitchFamily="50" charset="-128"/>
                <a:ea typeface="BIZ UDPゴシック" panose="020B0400000000000000" pitchFamily="50" charset="-128"/>
              </a:rPr>
              <a:t> </a:t>
            </a:r>
            <a:r>
              <a:rPr lang="ja-JP" altLang="en-US" sz="1600" b="1" dirty="0" smtClean="0">
                <a:latin typeface="BIZ UDPゴシック" panose="020B0400000000000000" pitchFamily="50" charset="-128"/>
                <a:ea typeface="BIZ UDPゴシック" panose="020B0400000000000000" pitchFamily="50" charset="-128"/>
              </a:rPr>
              <a:t>〇関係団体へ協力要請の文書を発出 （</a:t>
            </a:r>
            <a:r>
              <a:rPr lang="en-US" altLang="ja-JP" sz="1600" b="1" dirty="0" smtClean="0">
                <a:latin typeface="BIZ UDPゴシック" panose="020B0400000000000000" pitchFamily="50" charset="-128"/>
                <a:ea typeface="BIZ UDPゴシック" panose="020B0400000000000000" pitchFamily="50" charset="-128"/>
              </a:rPr>
              <a:t>8</a:t>
            </a:r>
            <a:r>
              <a:rPr lang="ja-JP" altLang="en-US" sz="1600" b="1" dirty="0" smtClean="0">
                <a:latin typeface="BIZ UDPゴシック" panose="020B0400000000000000" pitchFamily="50" charset="-128"/>
                <a:ea typeface="BIZ UDPゴシック" panose="020B0400000000000000" pitchFamily="50" charset="-128"/>
              </a:rPr>
              <a:t>月</a:t>
            </a:r>
            <a:r>
              <a:rPr lang="en-US" altLang="ja-JP" sz="1600" b="1" dirty="0" smtClean="0">
                <a:latin typeface="BIZ UDPゴシック" panose="020B0400000000000000" pitchFamily="50" charset="-128"/>
                <a:ea typeface="BIZ UDPゴシック" panose="020B0400000000000000" pitchFamily="50" charset="-128"/>
              </a:rPr>
              <a:t>3</a:t>
            </a:r>
            <a:r>
              <a:rPr lang="ja-JP" altLang="en-US" sz="1600" b="1" dirty="0" smtClean="0">
                <a:latin typeface="BIZ UDPゴシック" panose="020B0400000000000000" pitchFamily="50" charset="-128"/>
                <a:ea typeface="BIZ UDPゴシック" panose="020B0400000000000000" pitchFamily="50" charset="-128"/>
              </a:rPr>
              <a:t>日） </a:t>
            </a:r>
            <a:endParaRPr lang="en-US" altLang="ja-JP" sz="1600" b="1" dirty="0" smtClean="0">
              <a:latin typeface="BIZ UDPゴシック" panose="020B0400000000000000" pitchFamily="50" charset="-128"/>
              <a:ea typeface="BIZ UDPゴシック" panose="020B0400000000000000" pitchFamily="50" charset="-128"/>
            </a:endParaRPr>
          </a:p>
          <a:p>
            <a:endParaRPr lang="en-US" altLang="ja-JP" sz="500" b="1" dirty="0" smtClean="0">
              <a:latin typeface="BIZ UDPゴシック" panose="020B0400000000000000" pitchFamily="50" charset="-128"/>
              <a:ea typeface="BIZ UDPゴシック" panose="020B0400000000000000" pitchFamily="50" charset="-128"/>
            </a:endParaRPr>
          </a:p>
          <a:p>
            <a:r>
              <a:rPr lang="ja-JP" altLang="en-US" dirty="0" smtClean="0">
                <a:latin typeface="BIZ UDPゴシック" panose="020B0400000000000000" pitchFamily="50" charset="-128"/>
                <a:ea typeface="BIZ UDPゴシック" panose="020B0400000000000000" pitchFamily="50" charset="-128"/>
              </a:rPr>
              <a:t>　　　　　</a:t>
            </a:r>
            <a:r>
              <a:rPr lang="ja-JP" altLang="en-US" sz="1600" b="1" dirty="0" smtClean="0">
                <a:latin typeface="BIZ UDPゴシック" panose="020B0400000000000000" pitchFamily="50" charset="-128"/>
                <a:ea typeface="BIZ UDPゴシック" panose="020B0400000000000000" pitchFamily="50" charset="-128"/>
              </a:rPr>
              <a:t>〇協会が開催するゼネコン向けの説明会に大阪府・市も参画</a:t>
            </a:r>
            <a:r>
              <a:rPr lang="ja-JP" altLang="en-US" b="1" dirty="0" smtClean="0">
                <a:latin typeface="BIZ UDPゴシック" panose="020B0400000000000000" pitchFamily="50" charset="-128"/>
                <a:ea typeface="BIZ UDPゴシック" panose="020B0400000000000000" pitchFamily="50" charset="-128"/>
              </a:rPr>
              <a:t>し、</a:t>
            </a:r>
            <a:endParaRPr lang="en-US" altLang="ja-JP" b="1" dirty="0" smtClean="0">
              <a:latin typeface="BIZ UDPゴシック" panose="020B0400000000000000" pitchFamily="50" charset="-128"/>
              <a:ea typeface="BIZ UDPゴシック" panose="020B0400000000000000" pitchFamily="50" charset="-128"/>
            </a:endParaRPr>
          </a:p>
          <a:p>
            <a:r>
              <a:rPr lang="ja-JP" altLang="en-US" b="1" dirty="0">
                <a:latin typeface="BIZ UDPゴシック" panose="020B0400000000000000" pitchFamily="50" charset="-128"/>
                <a:ea typeface="BIZ UDPゴシック" panose="020B0400000000000000" pitchFamily="50" charset="-128"/>
              </a:rPr>
              <a:t>　</a:t>
            </a:r>
            <a:r>
              <a:rPr lang="ja-JP" altLang="en-US" b="1" dirty="0" smtClean="0">
                <a:latin typeface="BIZ UDPゴシック" panose="020B0400000000000000" pitchFamily="50" charset="-128"/>
                <a:ea typeface="BIZ UDPゴシック" panose="020B0400000000000000" pitchFamily="50" charset="-128"/>
              </a:rPr>
              <a:t>　　　　　 </a:t>
            </a:r>
            <a:r>
              <a:rPr lang="ja-JP" altLang="en-US" sz="1600" b="1" dirty="0" smtClean="0">
                <a:latin typeface="BIZ UDPゴシック" panose="020B0400000000000000" pitchFamily="50" charset="-128"/>
                <a:ea typeface="BIZ UDPゴシック" panose="020B0400000000000000" pitchFamily="50" charset="-128"/>
              </a:rPr>
              <a:t>建設業</a:t>
            </a:r>
            <a:r>
              <a:rPr lang="ja-JP" altLang="en-US" sz="1600" b="1" dirty="0">
                <a:latin typeface="BIZ UDPゴシック" panose="020B0400000000000000" pitchFamily="50" charset="-128"/>
                <a:ea typeface="BIZ UDPゴシック" panose="020B0400000000000000" pitchFamily="50" charset="-128"/>
              </a:rPr>
              <a:t>許可に関する説明なども</a:t>
            </a:r>
            <a:r>
              <a:rPr lang="ja-JP" altLang="en-US" sz="1600" b="1" dirty="0" smtClean="0">
                <a:latin typeface="BIZ UDPゴシック" panose="020B0400000000000000" pitchFamily="50" charset="-128"/>
                <a:ea typeface="BIZ UDPゴシック" panose="020B0400000000000000" pitchFamily="50" charset="-128"/>
              </a:rPr>
              <a:t>実施 （</a:t>
            </a:r>
            <a:r>
              <a:rPr lang="en-US" altLang="ja-JP" sz="1600" b="1" dirty="0">
                <a:latin typeface="BIZ UDPゴシック" panose="020B0400000000000000" pitchFamily="50" charset="-128"/>
                <a:ea typeface="BIZ UDPゴシック" panose="020B0400000000000000" pitchFamily="50" charset="-128"/>
              </a:rPr>
              <a:t>8</a:t>
            </a:r>
            <a:r>
              <a:rPr lang="ja-JP" altLang="en-US" sz="1600" b="1" dirty="0" smtClean="0">
                <a:latin typeface="BIZ UDPゴシック" panose="020B0400000000000000" pitchFamily="50" charset="-128"/>
                <a:ea typeface="BIZ UDPゴシック" panose="020B0400000000000000" pitchFamily="50" charset="-128"/>
              </a:rPr>
              <a:t>月７日）</a:t>
            </a:r>
            <a:endParaRPr lang="en-US" altLang="ja-JP" sz="1600" b="1" dirty="0" smtClean="0">
              <a:latin typeface="BIZ UDPゴシック" panose="020B0400000000000000" pitchFamily="50" charset="-128"/>
              <a:ea typeface="BIZ UDPゴシック" panose="020B0400000000000000" pitchFamily="50" charset="-128"/>
            </a:endParaRPr>
          </a:p>
          <a:p>
            <a:endParaRPr lang="en-US" altLang="ja-JP" sz="500" b="1" dirty="0" smtClean="0">
              <a:latin typeface="BIZ UDPゴシック" panose="020B0400000000000000" pitchFamily="50" charset="-128"/>
              <a:ea typeface="BIZ UDPゴシック" panose="020B0400000000000000" pitchFamily="50" charset="-128"/>
            </a:endParaRPr>
          </a:p>
          <a:p>
            <a:r>
              <a:rPr lang="ja-JP" altLang="en-US" b="1" dirty="0">
                <a:latin typeface="BIZ UDPゴシック" panose="020B0400000000000000" pitchFamily="50" charset="-128"/>
                <a:ea typeface="BIZ UDPゴシック" panose="020B0400000000000000" pitchFamily="50" charset="-128"/>
              </a:rPr>
              <a:t>　</a:t>
            </a:r>
            <a:r>
              <a:rPr lang="ja-JP" altLang="en-US" b="1" dirty="0" smtClean="0">
                <a:latin typeface="BIZ UDPゴシック" panose="020B0400000000000000" pitchFamily="50" charset="-128"/>
                <a:ea typeface="BIZ UDPゴシック" panose="020B0400000000000000" pitchFamily="50" charset="-128"/>
              </a:rPr>
              <a:t>　　　　</a:t>
            </a:r>
            <a:r>
              <a:rPr lang="ja-JP" altLang="en-US" sz="1600" b="1" dirty="0" smtClean="0">
                <a:latin typeface="BIZ UDPゴシック" panose="020B0400000000000000" pitchFamily="50" charset="-128"/>
                <a:ea typeface="BIZ UDPゴシック" panose="020B0400000000000000" pitchFamily="50" charset="-128"/>
              </a:rPr>
              <a:t>〇関西の各府県に</a:t>
            </a:r>
            <a:r>
              <a:rPr lang="ja-JP" altLang="en-US" sz="1600" b="1" dirty="0">
                <a:latin typeface="BIZ UDPゴシック" panose="020B0400000000000000" pitchFamily="50" charset="-128"/>
                <a:ea typeface="BIZ UDPゴシック" panose="020B0400000000000000" pitchFamily="50" charset="-128"/>
              </a:rPr>
              <a:t>も</a:t>
            </a:r>
            <a:r>
              <a:rPr lang="ja-JP" altLang="en-US" sz="1600" b="1" dirty="0" smtClean="0">
                <a:latin typeface="BIZ UDPゴシック" panose="020B0400000000000000" pitchFamily="50" charset="-128"/>
                <a:ea typeface="BIZ UDPゴシック" panose="020B0400000000000000" pitchFamily="50" charset="-128"/>
              </a:rPr>
              <a:t>協力要請を</a:t>
            </a:r>
            <a:r>
              <a:rPr lang="ja-JP" altLang="en-US" sz="1600" b="1" dirty="0">
                <a:latin typeface="BIZ UDPゴシック" panose="020B0400000000000000" pitchFamily="50" charset="-128"/>
                <a:ea typeface="BIZ UDPゴシック" panose="020B0400000000000000" pitchFamily="50" charset="-128"/>
              </a:rPr>
              <a:t>依頼</a:t>
            </a:r>
            <a:r>
              <a:rPr lang="ja-JP" altLang="en-US" sz="1600" b="1" dirty="0" smtClean="0">
                <a:latin typeface="BIZ UDPゴシック" panose="020B0400000000000000" pitchFamily="50" charset="-128"/>
                <a:ea typeface="BIZ UDPゴシック" panose="020B0400000000000000" pitchFamily="50" charset="-128"/>
              </a:rPr>
              <a:t>予定</a:t>
            </a:r>
            <a:endParaRPr lang="en-US" altLang="ja-JP" sz="1600" b="1" dirty="0" smtClean="0">
              <a:latin typeface="BIZ UDPゴシック" panose="020B0400000000000000" pitchFamily="50" charset="-128"/>
              <a:ea typeface="BIZ UDPゴシック" panose="020B0400000000000000" pitchFamily="50" charset="-128"/>
            </a:endParaRPr>
          </a:p>
        </p:txBody>
      </p:sp>
      <p:sp>
        <p:nvSpPr>
          <p:cNvPr id="14" name="二等辺三角形 13"/>
          <p:cNvSpPr/>
          <p:nvPr/>
        </p:nvSpPr>
        <p:spPr>
          <a:xfrm rot="5400000">
            <a:off x="631823" y="2725613"/>
            <a:ext cx="957530" cy="280882"/>
          </a:xfrm>
          <a:prstGeom prst="triangle">
            <a:avLst/>
          </a:prstGeom>
          <a:solidFill>
            <a:srgbClr val="0070C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latin typeface="Calibri"/>
              <a:ea typeface="Calibri"/>
              <a:cs typeface="Calibri"/>
              <a:sym typeface="Calibri"/>
            </a:endParaRPr>
          </a:p>
        </p:txBody>
      </p:sp>
    </p:spTree>
    <p:extLst>
      <p:ext uri="{BB962C8B-B14F-4D97-AF65-F5344CB8AC3E}">
        <p14:creationId xmlns:p14="http://schemas.microsoft.com/office/powerpoint/2010/main" val="386963743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1563955" y="138056"/>
            <a:ext cx="9145100" cy="523220"/>
          </a:xfrm>
          <a:prstGeom prst="rect">
            <a:avLst/>
          </a:prstGeom>
          <a:solidFill>
            <a:schemeClr val="accent1"/>
          </a:solidFill>
        </p:spPr>
        <p:txBody>
          <a:bodyPr wrap="square" rtlCol="0">
            <a:spAutoFit/>
          </a:bodyPr>
          <a:lstStyle/>
          <a:p>
            <a:pPr algn="ctr"/>
            <a:r>
              <a:rPr lang="ja-JP" altLang="en-US" sz="2800" b="1" dirty="0" smtClean="0">
                <a:solidFill>
                  <a:schemeClr val="bg1"/>
                </a:solidFill>
                <a:latin typeface="BIZ UDPゴシック" panose="020B0400000000000000" pitchFamily="50" charset="-128"/>
                <a:ea typeface="BIZ UDPゴシック" panose="020B0400000000000000" pitchFamily="50" charset="-128"/>
                <a:cs typeface="Times New Roman" pitchFamily="18"/>
              </a:rPr>
              <a:t>建設業界へ</a:t>
            </a:r>
            <a:r>
              <a:rPr lang="ja-JP" altLang="en-US" sz="2800" b="1" dirty="0">
                <a:solidFill>
                  <a:schemeClr val="bg1"/>
                </a:solidFill>
                <a:latin typeface="BIZ UDPゴシック" panose="020B0400000000000000" pitchFamily="50" charset="-128"/>
                <a:ea typeface="BIZ UDPゴシック" panose="020B0400000000000000" pitchFamily="50" charset="-128"/>
                <a:cs typeface="Times New Roman" pitchFamily="18"/>
              </a:rPr>
              <a:t>の働きかけ</a:t>
            </a:r>
          </a:p>
        </p:txBody>
      </p:sp>
      <p:sp>
        <p:nvSpPr>
          <p:cNvPr id="12" name="正方形/長方形 11"/>
          <p:cNvSpPr/>
          <p:nvPr/>
        </p:nvSpPr>
        <p:spPr>
          <a:xfrm>
            <a:off x="4992934" y="6662057"/>
            <a:ext cx="2287143"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5" name="スライド番号プレースホルダー 3">
            <a:extLst>
              <a:ext uri="{FF2B5EF4-FFF2-40B4-BE49-F238E27FC236}">
                <a16:creationId xmlns:a16="http://schemas.microsoft.com/office/drawing/2014/main" id="{B798FC63-C380-4D78-B770-0A502590229B}"/>
              </a:ext>
            </a:extLst>
          </p:cNvPr>
          <p:cNvSpPr>
            <a:spLocks noGrp="1"/>
          </p:cNvSpPr>
          <p:nvPr>
            <p:ph type="sldNum" sz="quarter" idx="2"/>
          </p:nvPr>
        </p:nvSpPr>
        <p:spPr>
          <a:xfrm>
            <a:off x="11881882" y="6321481"/>
            <a:ext cx="236601" cy="494494"/>
          </a:xfrm>
        </p:spPr>
        <p:txBody>
          <a:bodyPr/>
          <a:lstStyle/>
          <a:p>
            <a:fld id="{86CB4B4D-7CA3-9044-876B-883B54F8677D}" type="slidenum">
              <a:rPr lang="en-US" altLang="ja-JP" b="1" smtClean="0">
                <a:solidFill>
                  <a:schemeClr val="tx1"/>
                </a:solidFill>
              </a:rPr>
              <a:t>4</a:t>
            </a:fld>
            <a:endParaRPr lang="ja-JP" altLang="en-US" b="1" dirty="0">
              <a:solidFill>
                <a:schemeClr val="tx1"/>
              </a:solidFill>
            </a:endParaRPr>
          </a:p>
        </p:txBody>
      </p:sp>
      <p:pic>
        <p:nvPicPr>
          <p:cNvPr id="5" name="図 4"/>
          <p:cNvPicPr>
            <a:picLocks noChangeAspect="1"/>
          </p:cNvPicPr>
          <p:nvPr/>
        </p:nvPicPr>
        <p:blipFill>
          <a:blip r:embed="rId2"/>
          <a:stretch>
            <a:fillRect/>
          </a:stretch>
        </p:blipFill>
        <p:spPr>
          <a:xfrm>
            <a:off x="1499804" y="1021286"/>
            <a:ext cx="9339881" cy="5285690"/>
          </a:xfrm>
          <a:prstGeom prst="rect">
            <a:avLst/>
          </a:prstGeom>
        </p:spPr>
      </p:pic>
      <p:sp>
        <p:nvSpPr>
          <p:cNvPr id="23" name="テキスト ボックス 22"/>
          <p:cNvSpPr txBox="1"/>
          <p:nvPr/>
        </p:nvSpPr>
        <p:spPr>
          <a:xfrm>
            <a:off x="1454810" y="661276"/>
            <a:ext cx="8329942" cy="338554"/>
          </a:xfrm>
          <a:prstGeom prst="rect">
            <a:avLst/>
          </a:prstGeom>
          <a:noFill/>
        </p:spPr>
        <p:txBody>
          <a:bodyPr wrap="square" rtlCol="0">
            <a:spAutoFit/>
          </a:bodyPr>
          <a:lstStyle/>
          <a:p>
            <a:r>
              <a:rPr lang="ja-JP" altLang="en-US" sz="1600" b="1" dirty="0" smtClean="0">
                <a:latin typeface="BIZ UDPゴシック" panose="020B0400000000000000" pitchFamily="50" charset="-128"/>
                <a:ea typeface="BIZ UDPゴシック" panose="020B0400000000000000" pitchFamily="50" charset="-128"/>
              </a:rPr>
              <a:t>○２９業種</a:t>
            </a:r>
            <a:endParaRPr kumimoji="1"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143632993"/>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992934" y="6662057"/>
            <a:ext cx="2287143"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7" name="正方形/長方形 13"/>
          <p:cNvSpPr/>
          <p:nvPr/>
        </p:nvSpPr>
        <p:spPr>
          <a:xfrm>
            <a:off x="2021704" y="2531836"/>
            <a:ext cx="8229601" cy="2053530"/>
          </a:xfrm>
          <a:prstGeom prst="rect">
            <a:avLst/>
          </a:prstGeom>
          <a:solidFill>
            <a:schemeClr val="bg1"/>
          </a:solidFill>
          <a:ln cap="flat">
            <a:noFill/>
            <a:prstDash val="solid"/>
          </a:ln>
        </p:spPr>
        <p:txBody>
          <a:bodyPr vert="horz" wrap="square" lIns="82951" tIns="41475" rIns="82951" bIns="41475" anchor="t" anchorCtr="1" compatLnSpc="1">
            <a:spAutoFit/>
          </a:bodyPr>
          <a:lstStyle/>
          <a:p>
            <a:pPr defTabSz="329918">
              <a:defRPr sz="1800" b="0" i="0" u="none" strike="noStrike" kern="0" cap="none" spc="0" baseline="0">
                <a:solidFill>
                  <a:srgbClr val="000000"/>
                </a:solidFill>
                <a:uFillTx/>
              </a:defRPr>
            </a:pPr>
            <a:r>
              <a:rPr lang="ja-JP" altLang="en-US" sz="3200" b="1" dirty="0" smtClean="0">
                <a:latin typeface="Meiryo UI" pitchFamily="50"/>
                <a:ea typeface="Meiryo UI" pitchFamily="50"/>
                <a:cs typeface="Times New Roman" pitchFamily="18"/>
              </a:rPr>
              <a:t>大阪府</a:t>
            </a:r>
            <a:r>
              <a:rPr lang="ja-JP" altLang="en-US" sz="3200" b="1" dirty="0">
                <a:latin typeface="Meiryo UI" pitchFamily="50"/>
                <a:ea typeface="Meiryo UI" pitchFamily="50"/>
                <a:cs typeface="Times New Roman" pitchFamily="18"/>
              </a:rPr>
              <a:t>市の取組</a:t>
            </a:r>
            <a:r>
              <a:rPr lang="ja-JP" altLang="en-US" sz="3200" b="1" dirty="0" smtClean="0">
                <a:latin typeface="Meiryo UI" pitchFamily="50"/>
                <a:ea typeface="Meiryo UI" pitchFamily="50"/>
                <a:cs typeface="Times New Roman" pitchFamily="18"/>
              </a:rPr>
              <a:t>状況</a:t>
            </a:r>
            <a:endParaRPr lang="en-US" altLang="ja-JP" sz="3200" b="1" dirty="0" smtClean="0">
              <a:latin typeface="Meiryo UI" pitchFamily="50"/>
              <a:ea typeface="Meiryo UI" pitchFamily="50"/>
              <a:cs typeface="Times New Roman" pitchFamily="18"/>
            </a:endParaRPr>
          </a:p>
          <a:p>
            <a:pPr defTabSz="329918">
              <a:defRPr sz="1800" b="0" i="0" u="none" strike="noStrike" kern="0" cap="none" spc="0" baseline="0">
                <a:solidFill>
                  <a:srgbClr val="000000"/>
                </a:solidFill>
                <a:uFillTx/>
              </a:defRPr>
            </a:pPr>
            <a:r>
              <a:rPr lang="ja-JP" altLang="en-US" sz="3200" b="1" dirty="0" smtClean="0">
                <a:latin typeface="Meiryo UI" pitchFamily="50"/>
                <a:ea typeface="Meiryo UI" pitchFamily="50"/>
                <a:cs typeface="Times New Roman" pitchFamily="18"/>
              </a:rPr>
              <a:t>（２）建築関係手続き</a:t>
            </a:r>
            <a:r>
              <a:rPr lang="ja-JP" altLang="en-US" sz="3200" b="1" dirty="0">
                <a:latin typeface="Meiryo UI" pitchFamily="50"/>
                <a:ea typeface="Meiryo UI" pitchFamily="50"/>
                <a:cs typeface="Times New Roman" pitchFamily="18"/>
              </a:rPr>
              <a:t>の</a:t>
            </a:r>
            <a:r>
              <a:rPr lang="ja-JP" altLang="en-US" sz="3200" b="1" dirty="0" smtClean="0">
                <a:latin typeface="Meiryo UI" pitchFamily="50"/>
                <a:ea typeface="Meiryo UI" pitchFamily="50"/>
                <a:cs typeface="Times New Roman" pitchFamily="18"/>
              </a:rPr>
              <a:t>迅速化</a:t>
            </a:r>
            <a:endParaRPr lang="en-US" altLang="ja-JP" sz="3200" b="1" dirty="0" smtClean="0">
              <a:latin typeface="Meiryo UI" pitchFamily="50"/>
              <a:ea typeface="Meiryo UI" pitchFamily="50"/>
              <a:cs typeface="Times New Roman" pitchFamily="18"/>
            </a:endParaRPr>
          </a:p>
          <a:p>
            <a:pPr defTabSz="329918">
              <a:defRPr sz="1800" b="0" i="0" u="none" strike="noStrike" kern="0" cap="none" spc="0" baseline="0">
                <a:solidFill>
                  <a:srgbClr val="000000"/>
                </a:solidFill>
                <a:uFillTx/>
              </a:defRPr>
            </a:pPr>
            <a:r>
              <a:rPr lang="ja-JP" altLang="en-US" sz="3200" b="1" dirty="0" smtClean="0">
                <a:latin typeface="Meiryo UI" pitchFamily="50"/>
                <a:ea typeface="Meiryo UI" pitchFamily="50"/>
                <a:cs typeface="Times New Roman" pitchFamily="18"/>
              </a:rPr>
              <a:t>　　（</a:t>
            </a:r>
            <a:r>
              <a:rPr lang="en-US" altLang="ja-JP" sz="3200" b="1" dirty="0">
                <a:latin typeface="Meiryo UI" pitchFamily="50"/>
                <a:ea typeface="Meiryo UI" pitchFamily="50"/>
                <a:cs typeface="Times New Roman" pitchFamily="18"/>
              </a:rPr>
              <a:t>ⅰ</a:t>
            </a:r>
            <a:r>
              <a:rPr lang="ja-JP" altLang="en-US" sz="3200" b="1" dirty="0" smtClean="0">
                <a:latin typeface="Meiryo UI" pitchFamily="50"/>
                <a:ea typeface="Meiryo UI" pitchFamily="50"/>
                <a:cs typeface="Times New Roman" pitchFamily="18"/>
              </a:rPr>
              <a:t>）建設業許可</a:t>
            </a:r>
            <a:r>
              <a:rPr lang="ja-JP" altLang="en-US" sz="3200" b="1" dirty="0">
                <a:latin typeface="Meiryo UI" pitchFamily="50"/>
                <a:ea typeface="Meiryo UI" pitchFamily="50"/>
                <a:cs typeface="Times New Roman" pitchFamily="18"/>
              </a:rPr>
              <a:t>手続きの短縮</a:t>
            </a:r>
          </a:p>
          <a:p>
            <a:pPr defTabSz="329918">
              <a:defRPr sz="1800" b="0" i="0" u="none" strike="noStrike" kern="0" cap="none" spc="0" baseline="0">
                <a:solidFill>
                  <a:srgbClr val="000000"/>
                </a:solidFill>
                <a:uFillTx/>
              </a:defRPr>
            </a:pPr>
            <a:endParaRPr lang="en-US" altLang="ja-JP" sz="3200" b="1" dirty="0">
              <a:latin typeface="Meiryo UI" pitchFamily="50"/>
              <a:ea typeface="Meiryo UI" pitchFamily="50"/>
              <a:cs typeface="Times New Roman" pitchFamily="18"/>
            </a:endParaRPr>
          </a:p>
        </p:txBody>
      </p:sp>
      <p:sp>
        <p:nvSpPr>
          <p:cNvPr id="8" name="スライド番号プレースホルダー 3">
            <a:extLst>
              <a:ext uri="{FF2B5EF4-FFF2-40B4-BE49-F238E27FC236}">
                <a16:creationId xmlns:a16="http://schemas.microsoft.com/office/drawing/2014/main" id="{B798FC63-C380-4D78-B770-0A502590229B}"/>
              </a:ext>
            </a:extLst>
          </p:cNvPr>
          <p:cNvSpPr>
            <a:spLocks noGrp="1"/>
          </p:cNvSpPr>
          <p:nvPr>
            <p:ph type="sldNum" sz="quarter" idx="2"/>
          </p:nvPr>
        </p:nvSpPr>
        <p:spPr>
          <a:xfrm>
            <a:off x="11940163" y="6330856"/>
            <a:ext cx="236601" cy="494494"/>
          </a:xfrm>
        </p:spPr>
        <p:txBody>
          <a:bodyPr/>
          <a:lstStyle/>
          <a:p>
            <a:fld id="{86CB4B4D-7CA3-9044-876B-883B54F8677D}" type="slidenum">
              <a:rPr lang="en-US" altLang="ja-JP" b="1" smtClean="0">
                <a:solidFill>
                  <a:schemeClr val="tx1"/>
                </a:solidFill>
              </a:rPr>
              <a:t>5</a:t>
            </a:fld>
            <a:endParaRPr lang="ja-JP" altLang="en-US" b="1" dirty="0">
              <a:solidFill>
                <a:schemeClr val="tx1"/>
              </a:solidFill>
            </a:endParaRPr>
          </a:p>
        </p:txBody>
      </p:sp>
    </p:spTree>
    <p:extLst>
      <p:ext uri="{BB962C8B-B14F-4D97-AF65-F5344CB8AC3E}">
        <p14:creationId xmlns:p14="http://schemas.microsoft.com/office/powerpoint/2010/main" val="1111465315"/>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1563955" y="138056"/>
            <a:ext cx="9145100" cy="523220"/>
          </a:xfrm>
          <a:prstGeom prst="rect">
            <a:avLst/>
          </a:prstGeom>
          <a:solidFill>
            <a:schemeClr val="accent1"/>
          </a:solidFill>
        </p:spPr>
        <p:txBody>
          <a:bodyPr wrap="square" rtlCol="0">
            <a:spAutoFit/>
          </a:bodyPr>
          <a:lstStyle/>
          <a:p>
            <a:pPr algn="ctr"/>
            <a:r>
              <a:rPr lang="ja-JP" altLang="en-US" sz="2800" b="1" dirty="0" smtClean="0">
                <a:solidFill>
                  <a:schemeClr val="bg1"/>
                </a:solidFill>
                <a:latin typeface="BIZ UDPゴシック" panose="020B0400000000000000" pitchFamily="50" charset="-128"/>
                <a:ea typeface="BIZ UDPゴシック" panose="020B0400000000000000" pitchFamily="50" charset="-128"/>
                <a:cs typeface="Times New Roman" pitchFamily="18"/>
              </a:rPr>
              <a:t>建設業許可手続きの短縮</a:t>
            </a:r>
            <a:endParaRPr lang="ja-JP" altLang="en-US" sz="2800" b="1" dirty="0">
              <a:solidFill>
                <a:schemeClr val="bg1"/>
              </a:solidFill>
              <a:latin typeface="BIZ UDPゴシック" panose="020B0400000000000000" pitchFamily="50" charset="-128"/>
              <a:ea typeface="BIZ UDPゴシック" panose="020B0400000000000000" pitchFamily="50" charset="-128"/>
              <a:cs typeface="Times New Roman" pitchFamily="18"/>
            </a:endParaRPr>
          </a:p>
        </p:txBody>
      </p:sp>
      <p:sp>
        <p:nvSpPr>
          <p:cNvPr id="12" name="正方形/長方形 11"/>
          <p:cNvSpPr/>
          <p:nvPr/>
        </p:nvSpPr>
        <p:spPr>
          <a:xfrm>
            <a:off x="4992934" y="6662057"/>
            <a:ext cx="2287143"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5" name="スライド番号プレースホルダー 3">
            <a:extLst>
              <a:ext uri="{FF2B5EF4-FFF2-40B4-BE49-F238E27FC236}">
                <a16:creationId xmlns:a16="http://schemas.microsoft.com/office/drawing/2014/main" id="{B798FC63-C380-4D78-B770-0A502590229B}"/>
              </a:ext>
            </a:extLst>
          </p:cNvPr>
          <p:cNvSpPr>
            <a:spLocks noGrp="1"/>
          </p:cNvSpPr>
          <p:nvPr>
            <p:ph type="sldNum" sz="quarter" idx="2"/>
          </p:nvPr>
        </p:nvSpPr>
        <p:spPr>
          <a:xfrm>
            <a:off x="11881882" y="6321481"/>
            <a:ext cx="236601" cy="494494"/>
          </a:xfrm>
        </p:spPr>
        <p:txBody>
          <a:bodyPr/>
          <a:lstStyle/>
          <a:p>
            <a:fld id="{86CB4B4D-7CA3-9044-876B-883B54F8677D}" type="slidenum">
              <a:rPr lang="en-US" altLang="ja-JP" b="1" smtClean="0">
                <a:solidFill>
                  <a:schemeClr val="tx1"/>
                </a:solidFill>
              </a:rPr>
              <a:t>6</a:t>
            </a:fld>
            <a:endParaRPr lang="ja-JP" altLang="en-US" b="1" dirty="0">
              <a:solidFill>
                <a:schemeClr val="tx1"/>
              </a:solidFill>
            </a:endParaRPr>
          </a:p>
        </p:txBody>
      </p:sp>
      <p:sp>
        <p:nvSpPr>
          <p:cNvPr id="5" name="角丸四角形 4"/>
          <p:cNvSpPr/>
          <p:nvPr/>
        </p:nvSpPr>
        <p:spPr>
          <a:xfrm>
            <a:off x="613954" y="798011"/>
            <a:ext cx="11062090" cy="1239795"/>
          </a:xfrm>
          <a:prstGeom prst="roundRect">
            <a:avLst/>
          </a:prstGeom>
          <a:solidFill>
            <a:schemeClr val="accent1">
              <a:lumMod val="20000"/>
              <a:lumOff val="80000"/>
            </a:schemeClr>
          </a:solidFill>
          <a:ln w="12700" cap="flat">
            <a:solidFill>
              <a:schemeClr val="accent1">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a:lnSpc>
                <a:spcPct val="150000"/>
              </a:lnSpc>
            </a:pPr>
            <a:r>
              <a:rPr lang="ja-JP" altLang="en-US" sz="2000" dirty="0" smtClean="0">
                <a:latin typeface="BIZ UDPゴシック" panose="020B0400000000000000" pitchFamily="50" charset="-128"/>
                <a:ea typeface="BIZ UDPゴシック" panose="020B0400000000000000" pitchFamily="50" charset="-128"/>
              </a:rPr>
              <a:t>○パビリオン</a:t>
            </a:r>
            <a:r>
              <a:rPr lang="ja-JP" altLang="en-US" sz="2000" dirty="0">
                <a:latin typeface="BIZ UDPゴシック" panose="020B0400000000000000" pitchFamily="50" charset="-128"/>
                <a:ea typeface="BIZ UDPゴシック" panose="020B0400000000000000" pitchFamily="50" charset="-128"/>
              </a:rPr>
              <a:t>を建設する海外施工者</a:t>
            </a:r>
            <a:r>
              <a:rPr lang="ja-JP" altLang="en-US" sz="2000" dirty="0" smtClean="0">
                <a:latin typeface="BIZ UDPゴシック" panose="020B0400000000000000" pitchFamily="50" charset="-128"/>
                <a:ea typeface="BIZ UDPゴシック" panose="020B0400000000000000" pitchFamily="50" charset="-128"/>
              </a:rPr>
              <a:t>が迅速</a:t>
            </a:r>
            <a:r>
              <a:rPr lang="ja-JP" altLang="en-US" sz="2000" dirty="0">
                <a:latin typeface="BIZ UDPゴシック" panose="020B0400000000000000" pitchFamily="50" charset="-128"/>
                <a:ea typeface="BIZ UDPゴシック" panose="020B0400000000000000" pitchFamily="50" charset="-128"/>
              </a:rPr>
              <a:t>に建設業許可（大阪府知事許可）</a:t>
            </a:r>
            <a:r>
              <a:rPr lang="ja-JP" altLang="en-US" sz="2000" dirty="0" smtClean="0">
                <a:latin typeface="BIZ UDPゴシック" panose="020B0400000000000000" pitchFamily="50" charset="-128"/>
                <a:ea typeface="BIZ UDPゴシック" panose="020B0400000000000000" pitchFamily="50" charset="-128"/>
              </a:rPr>
              <a:t>を取得</a:t>
            </a:r>
            <a:r>
              <a:rPr lang="ja-JP" altLang="en-US" sz="2000" dirty="0">
                <a:latin typeface="BIZ UDPゴシック" panose="020B0400000000000000" pitchFamily="50" charset="-128"/>
                <a:ea typeface="BIZ UDPゴシック" panose="020B0400000000000000" pitchFamily="50" charset="-128"/>
              </a:rPr>
              <a:t>できるよう</a:t>
            </a:r>
            <a:r>
              <a:rPr lang="ja-JP" altLang="en-US" sz="2000" dirty="0" smtClean="0">
                <a:latin typeface="BIZ UDPゴシック" panose="020B0400000000000000" pitchFamily="50" charset="-128"/>
                <a:ea typeface="BIZ UDPゴシック" panose="020B0400000000000000" pitchFamily="50" charset="-128"/>
              </a:rPr>
              <a:t>、</a:t>
            </a:r>
            <a:endParaRPr lang="en-US" altLang="ja-JP" sz="2000" dirty="0" smtClean="0">
              <a:latin typeface="BIZ UDPゴシック" panose="020B0400000000000000" pitchFamily="50" charset="-128"/>
              <a:ea typeface="BIZ UDPゴシック" panose="020B0400000000000000" pitchFamily="50" charset="-128"/>
            </a:endParaRPr>
          </a:p>
          <a:p>
            <a:pPr marL="174625" indent="-174625">
              <a:lnSpc>
                <a:spcPct val="150000"/>
              </a:lnSpc>
            </a:pPr>
            <a:r>
              <a:rPr lang="ja-JP" altLang="en-US" sz="2000" dirty="0">
                <a:latin typeface="BIZ UDPゴシック" panose="020B0400000000000000" pitchFamily="50" charset="-128"/>
                <a:ea typeface="BIZ UDPゴシック" panose="020B0400000000000000" pitchFamily="50" charset="-128"/>
              </a:rPr>
              <a:t>　 </a:t>
            </a:r>
            <a:r>
              <a:rPr lang="ja-JP" altLang="en-US" sz="2000" dirty="0" smtClean="0">
                <a:solidFill>
                  <a:schemeClr val="tx1"/>
                </a:solidFill>
                <a:latin typeface="BIZ UDPゴシック" panose="020B0400000000000000" pitchFamily="50" charset="-128"/>
                <a:ea typeface="BIZ UDPゴシック" panose="020B0400000000000000" pitchFamily="50" charset="-128"/>
              </a:rPr>
              <a:t>①審査</a:t>
            </a:r>
            <a:r>
              <a:rPr lang="ja-JP" altLang="en-US" sz="2000" dirty="0">
                <a:solidFill>
                  <a:schemeClr val="tx1"/>
                </a:solidFill>
                <a:latin typeface="BIZ UDPゴシック" panose="020B0400000000000000" pitchFamily="50" charset="-128"/>
                <a:ea typeface="BIZ UDPゴシック" panose="020B0400000000000000" pitchFamily="50" charset="-128"/>
              </a:rPr>
              <a:t>体制の</a:t>
            </a:r>
            <a:r>
              <a:rPr lang="ja-JP" altLang="en-US" sz="2000" dirty="0" smtClean="0">
                <a:solidFill>
                  <a:schemeClr val="tx1"/>
                </a:solidFill>
                <a:latin typeface="BIZ UDPゴシック" panose="020B0400000000000000" pitchFamily="50" charset="-128"/>
                <a:ea typeface="BIZ UDPゴシック" panose="020B0400000000000000" pitchFamily="50" charset="-128"/>
              </a:rPr>
              <a:t>強化（専任員の配置）、②手続きの簡素化、③大臣認定申請との並行審査</a:t>
            </a:r>
            <a:endParaRPr lang="en-US" altLang="ja-JP" sz="2000" dirty="0" smtClean="0">
              <a:solidFill>
                <a:schemeClr val="tx1"/>
              </a:solidFill>
              <a:latin typeface="BIZ UDPゴシック" panose="020B0400000000000000" pitchFamily="50" charset="-128"/>
              <a:ea typeface="BIZ UDPゴシック" panose="020B0400000000000000" pitchFamily="50" charset="-128"/>
            </a:endParaRPr>
          </a:p>
          <a:p>
            <a:pPr marL="174625" indent="-174625">
              <a:lnSpc>
                <a:spcPct val="150000"/>
              </a:lnSpc>
            </a:pPr>
            <a:r>
              <a:rPr lang="ja-JP" altLang="en-US" sz="2000" dirty="0">
                <a:solidFill>
                  <a:schemeClr val="tx1"/>
                </a:solidFill>
                <a:latin typeface="BIZ UDPゴシック" panose="020B0400000000000000" pitchFamily="50" charset="-128"/>
                <a:ea typeface="BIZ UDPゴシック" panose="020B0400000000000000" pitchFamily="50" charset="-128"/>
              </a:rPr>
              <a:t>　</a:t>
            </a:r>
            <a:r>
              <a:rPr lang="ja-JP" altLang="en-US" sz="2000" dirty="0" smtClean="0">
                <a:solidFill>
                  <a:schemeClr val="tx1"/>
                </a:solidFill>
                <a:latin typeface="BIZ UDPゴシック" panose="020B0400000000000000" pitchFamily="50" charset="-128"/>
                <a:ea typeface="BIZ UDPゴシック" panose="020B0400000000000000" pitchFamily="50" charset="-128"/>
              </a:rPr>
              <a:t> を行うことにより、建設業許可手続きの</a:t>
            </a:r>
            <a:r>
              <a:rPr lang="ja-JP" altLang="en-US" sz="2000" dirty="0">
                <a:solidFill>
                  <a:schemeClr val="tx1"/>
                </a:solidFill>
                <a:latin typeface="BIZ UDPゴシック" panose="020B0400000000000000" pitchFamily="50" charset="-128"/>
                <a:ea typeface="BIZ UDPゴシック" panose="020B0400000000000000" pitchFamily="50" charset="-128"/>
              </a:rPr>
              <a:t>短縮を</a:t>
            </a:r>
            <a:r>
              <a:rPr lang="ja-JP" altLang="en-US" sz="2000" dirty="0" smtClean="0">
                <a:solidFill>
                  <a:schemeClr val="tx1"/>
                </a:solidFill>
                <a:latin typeface="BIZ UDPゴシック" panose="020B0400000000000000" pitchFamily="50" charset="-128"/>
                <a:ea typeface="BIZ UDPゴシック" panose="020B0400000000000000" pitchFamily="50" charset="-128"/>
              </a:rPr>
              <a:t>図る</a:t>
            </a:r>
            <a:endParaRPr lang="en-US" altLang="ja-JP" sz="2000" dirty="0" smtClean="0">
              <a:solidFill>
                <a:schemeClr val="tx1"/>
              </a:solidFill>
              <a:latin typeface="BIZ UDPゴシック" panose="020B0400000000000000" pitchFamily="50" charset="-128"/>
              <a:ea typeface="BIZ UDPゴシック" panose="020B0400000000000000" pitchFamily="50" charset="-128"/>
            </a:endParaRPr>
          </a:p>
        </p:txBody>
      </p:sp>
      <p:sp>
        <p:nvSpPr>
          <p:cNvPr id="6" name="スライド番号プレースホルダー 14"/>
          <p:cNvSpPr txBox="1">
            <a:spLocks/>
          </p:cNvSpPr>
          <p:nvPr/>
        </p:nvSpPr>
        <p:spPr>
          <a:xfrm>
            <a:off x="10732866" y="3949008"/>
            <a:ext cx="469494" cy="289241"/>
          </a:xfrm>
          <a:prstGeom prst="rect">
            <a:avLst/>
          </a:prstGeom>
        </p:spPr>
        <p:txBody>
          <a:bodyPr vert="horz" lIns="91440" tIns="45720" rIns="91440" bIns="45720"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p:txBody>
      </p:sp>
      <p:sp>
        <p:nvSpPr>
          <p:cNvPr id="7" name="テキスト ボックス 4"/>
          <p:cNvSpPr txBox="1"/>
          <p:nvPr/>
        </p:nvSpPr>
        <p:spPr>
          <a:xfrm>
            <a:off x="1213112" y="3135896"/>
            <a:ext cx="3610390" cy="455892"/>
          </a:xfrm>
          <a:prstGeom prst="rect">
            <a:avLst/>
          </a:prstGeom>
          <a:ln/>
        </p:spPr>
        <p:style>
          <a:lnRef idx="1">
            <a:schemeClr val="dk1"/>
          </a:lnRef>
          <a:fillRef idx="2">
            <a:schemeClr val="dk1"/>
          </a:fillRef>
          <a:effectRef idx="1">
            <a:schemeClr val="dk1"/>
          </a:effectRef>
          <a:fontRef idx="minor">
            <a:schemeClr val="dk1"/>
          </a:fontRef>
        </p:style>
        <p:txBody>
          <a:bodyPr wrap="square" rtlCol="0" anchor="ctr" anchorCtr="0">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手続きの</a:t>
            </a:r>
            <a:r>
              <a:rPr kumimoji="1" lang="ja-JP" altLang="en-US" sz="16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mn-cs"/>
              </a:rPr>
              <a:t>簡素化</a:t>
            </a:r>
            <a:endParaRPr kumimoji="1" lang="ja-JP" altLang="en-US" sz="16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p:txBody>
      </p:sp>
      <p:sp>
        <p:nvSpPr>
          <p:cNvPr id="8" name="テキスト ボックス 18"/>
          <p:cNvSpPr txBox="1"/>
          <p:nvPr/>
        </p:nvSpPr>
        <p:spPr>
          <a:xfrm>
            <a:off x="1213112" y="2483734"/>
            <a:ext cx="3610389" cy="524030"/>
          </a:xfrm>
          <a:prstGeom prst="rect">
            <a:avLst/>
          </a:prstGeom>
          <a:ln/>
        </p:spPr>
        <p:style>
          <a:lnRef idx="1">
            <a:schemeClr val="dk1"/>
          </a:lnRef>
          <a:fillRef idx="2">
            <a:schemeClr val="dk1"/>
          </a:fillRef>
          <a:effectRef idx="1">
            <a:schemeClr val="dk1"/>
          </a:effectRef>
          <a:fontRef idx="minor">
            <a:schemeClr val="dk1"/>
          </a:fontRef>
        </p:style>
        <p:txBody>
          <a:bodyPr wrap="square" rtlCol="0" anchor="ctr" anchorCtr="0">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府の審査体制の強化</a:t>
            </a:r>
          </a:p>
        </p:txBody>
      </p:sp>
      <p:sp>
        <p:nvSpPr>
          <p:cNvPr id="9" name="右矢印 8"/>
          <p:cNvSpPr/>
          <p:nvPr/>
        </p:nvSpPr>
        <p:spPr>
          <a:xfrm>
            <a:off x="5059127" y="2843074"/>
            <a:ext cx="1063091" cy="1139436"/>
          </a:xfrm>
          <a:prstGeom prst="rightArrow">
            <a:avLst>
              <a:gd name="adj1" fmla="val 54147"/>
              <a:gd name="adj2" fmla="val 70738"/>
            </a:avLst>
          </a:prstGeom>
          <a:ln/>
        </p:spPr>
        <p:style>
          <a:lnRef idx="1">
            <a:schemeClr val="accent2"/>
          </a:lnRef>
          <a:fillRef idx="2">
            <a:schemeClr val="accent2"/>
          </a:fillRef>
          <a:effectRef idx="1">
            <a:schemeClr val="accent2"/>
          </a:effectRef>
          <a:fontRef idx="minor">
            <a:schemeClr val="dk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0000"/>
              </a:solidFill>
              <a:effectLst/>
              <a:uLnTx/>
              <a:uFillTx/>
              <a:latin typeface="Calibri"/>
              <a:ea typeface="ＭＳ Ｐゴシック" panose="020B0600070205080204" pitchFamily="50" charset="-128"/>
              <a:cs typeface="+mn-cs"/>
            </a:endParaRPr>
          </a:p>
        </p:txBody>
      </p:sp>
      <p:sp>
        <p:nvSpPr>
          <p:cNvPr id="10" name="角丸四角形 9"/>
          <p:cNvSpPr/>
          <p:nvPr/>
        </p:nvSpPr>
        <p:spPr>
          <a:xfrm>
            <a:off x="6324863" y="2573868"/>
            <a:ext cx="4877497" cy="94304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b="1" dirty="0" smtClean="0">
                <a:solidFill>
                  <a:schemeClr val="tx1"/>
                </a:solidFill>
                <a:latin typeface="メイリオ" panose="020B0604030504040204" pitchFamily="50" charset="-128"/>
                <a:ea typeface="メイリオ" panose="020B0604030504040204" pitchFamily="50" charset="-128"/>
              </a:rPr>
              <a:t>府審査期間を</a:t>
            </a:r>
            <a:r>
              <a:rPr kumimoji="1" lang="ja-JP" altLang="en-US" sz="18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mn-cs"/>
              </a:rPr>
              <a:t>申請</a:t>
            </a:r>
            <a:r>
              <a:rPr kumimoji="1" lang="ja-JP" altLang="en-US" sz="18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から最短２週間</a:t>
            </a:r>
            <a:r>
              <a:rPr kumimoji="1" lang="ja-JP" altLang="en-US" sz="18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mn-cs"/>
              </a:rPr>
              <a:t>で許可</a:t>
            </a:r>
            <a:endParaRPr kumimoji="1" lang="en-US" altLang="ja-JP" sz="18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mn-cs"/>
              </a:rPr>
              <a:t>（通常３０日）</a:t>
            </a:r>
            <a:endParaRPr kumimoji="1" lang="ja-JP" altLang="en-US" sz="18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p:txBody>
      </p:sp>
      <p:sp>
        <p:nvSpPr>
          <p:cNvPr id="11" name="テキスト ボックス 19"/>
          <p:cNvSpPr txBox="1"/>
          <p:nvPr/>
        </p:nvSpPr>
        <p:spPr>
          <a:xfrm>
            <a:off x="1199821" y="3719921"/>
            <a:ext cx="3610389" cy="518328"/>
          </a:xfrm>
          <a:prstGeom prst="rect">
            <a:avLst/>
          </a:prstGeom>
          <a:ln/>
        </p:spPr>
        <p:style>
          <a:lnRef idx="1">
            <a:schemeClr val="dk1"/>
          </a:lnRef>
          <a:fillRef idx="2">
            <a:schemeClr val="dk1"/>
          </a:fillRef>
          <a:effectRef idx="1">
            <a:schemeClr val="dk1"/>
          </a:effectRef>
          <a:fontRef idx="minor">
            <a:schemeClr val="dk1"/>
          </a:fontRef>
        </p:style>
        <p:txBody>
          <a:bodyPr wrap="square" rtlCol="0" anchor="ctr" anchorCtr="0">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00" noProof="0" dirty="0" smtClean="0">
                <a:solidFill>
                  <a:schemeClr val="tx1"/>
                </a:solidFill>
                <a:latin typeface="メイリオ" panose="020B0604030504040204" pitchFamily="50" charset="-128"/>
                <a:ea typeface="メイリオ" panose="020B0604030504040204" pitchFamily="50" charset="-128"/>
              </a:rPr>
              <a:t>大臣認定申請との並行審査</a:t>
            </a:r>
            <a:endParaRPr kumimoji="1" lang="ja-JP" altLang="en-US" sz="16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endParaRPr>
          </a:p>
        </p:txBody>
      </p:sp>
      <p:sp>
        <p:nvSpPr>
          <p:cNvPr id="14" name="角丸四角形 13"/>
          <p:cNvSpPr/>
          <p:nvPr/>
        </p:nvSpPr>
        <p:spPr>
          <a:xfrm>
            <a:off x="6371136" y="3683959"/>
            <a:ext cx="4831224" cy="476672"/>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lvl="0" algn="ctr">
              <a:defRPr/>
            </a:pPr>
            <a:r>
              <a:rPr lang="ja-JP" altLang="en-US" b="1" dirty="0">
                <a:solidFill>
                  <a:schemeClr val="tx1"/>
                </a:solidFill>
                <a:latin typeface="メイリオ" panose="020B0604030504040204" pitchFamily="50" charset="-128"/>
                <a:ea typeface="メイリオ" panose="020B0604030504040204" pitchFamily="50" charset="-128"/>
              </a:rPr>
              <a:t>大臣認定申請</a:t>
            </a:r>
            <a:r>
              <a:rPr lang="ja-JP" altLang="en-US" b="1" dirty="0" smtClean="0">
                <a:solidFill>
                  <a:schemeClr val="tx1"/>
                </a:solidFill>
                <a:latin typeface="メイリオ" panose="020B0604030504040204" pitchFamily="50" charset="-128"/>
                <a:ea typeface="メイリオ" panose="020B0604030504040204" pitchFamily="50" charset="-128"/>
              </a:rPr>
              <a:t>から府許可</a:t>
            </a:r>
            <a:r>
              <a:rPr lang="ja-JP" altLang="en-US" b="1" dirty="0">
                <a:solidFill>
                  <a:schemeClr val="tx1"/>
                </a:solidFill>
                <a:latin typeface="メイリオ" panose="020B0604030504040204" pitchFamily="50" charset="-128"/>
                <a:ea typeface="メイリオ" panose="020B0604030504040204" pitchFamily="50" charset="-128"/>
              </a:rPr>
              <a:t>までの期間を短縮</a:t>
            </a:r>
          </a:p>
        </p:txBody>
      </p:sp>
      <p:sp>
        <p:nvSpPr>
          <p:cNvPr id="3" name="正方形/長方形 2"/>
          <p:cNvSpPr/>
          <p:nvPr/>
        </p:nvSpPr>
        <p:spPr>
          <a:xfrm>
            <a:off x="2306997" y="4785820"/>
            <a:ext cx="8128277" cy="1938992"/>
          </a:xfrm>
          <a:prstGeom prst="rect">
            <a:avLst/>
          </a:prstGeom>
        </p:spPr>
        <p:txBody>
          <a:bodyPr wrap="square">
            <a:spAutoFit/>
          </a:bodyPr>
          <a:lstStyle/>
          <a:p>
            <a:pPr>
              <a:lnSpc>
                <a:spcPct val="150000"/>
              </a:lnSpc>
            </a:pPr>
            <a:r>
              <a:rPr lang="ja-JP" altLang="en-US" sz="1600" dirty="0">
                <a:latin typeface="BIZ UDPゴシック" panose="020B0400000000000000" pitchFamily="50" charset="-128"/>
                <a:ea typeface="BIZ UDPゴシック" panose="020B0400000000000000" pitchFamily="50" charset="-128"/>
              </a:rPr>
              <a:t>　・国内で建設業を営む場合、元請け下請けを問わず建設業法に基づく建設業許可が必要</a:t>
            </a:r>
          </a:p>
          <a:p>
            <a:pPr>
              <a:lnSpc>
                <a:spcPct val="150000"/>
              </a:lnSpc>
            </a:pPr>
            <a:r>
              <a:rPr lang="ja-JP" altLang="en-US" sz="1600" dirty="0">
                <a:latin typeface="BIZ UDPゴシック" panose="020B0400000000000000" pitchFamily="50" charset="-128"/>
                <a:ea typeface="BIZ UDPゴシック" panose="020B0400000000000000" pitchFamily="50" charset="-128"/>
              </a:rPr>
              <a:t>　・大阪府内に</a:t>
            </a:r>
            <a:r>
              <a:rPr lang="ja-JP" altLang="en-US" sz="1600" dirty="0" smtClean="0">
                <a:solidFill>
                  <a:schemeClr val="tx1"/>
                </a:solidFill>
                <a:latin typeface="BIZ UDPゴシック" panose="020B0400000000000000" pitchFamily="50" charset="-128"/>
                <a:ea typeface="BIZ UDPゴシック" panose="020B0400000000000000" pitchFamily="50" charset="-128"/>
              </a:rPr>
              <a:t>のみ営業所を</a:t>
            </a:r>
            <a:r>
              <a:rPr lang="ja-JP" altLang="en-US" sz="1600" dirty="0">
                <a:solidFill>
                  <a:schemeClr val="tx1"/>
                </a:solidFill>
                <a:latin typeface="BIZ UDPゴシック" panose="020B0400000000000000" pitchFamily="50" charset="-128"/>
                <a:ea typeface="BIZ UDPゴシック" panose="020B0400000000000000" pitchFamily="50" charset="-128"/>
              </a:rPr>
              <a:t>置く</a:t>
            </a:r>
            <a:r>
              <a:rPr lang="ja-JP" altLang="en-US" sz="1600" dirty="0">
                <a:latin typeface="BIZ UDPゴシック" panose="020B0400000000000000" pitchFamily="50" charset="-128"/>
                <a:ea typeface="BIZ UDPゴシック" panose="020B0400000000000000" pitchFamily="50" charset="-128"/>
              </a:rPr>
              <a:t>場合は府知事の許可と</a:t>
            </a:r>
            <a:r>
              <a:rPr lang="ja-JP" altLang="en-US" sz="1600" dirty="0" smtClean="0">
                <a:latin typeface="BIZ UDPゴシック" panose="020B0400000000000000" pitchFamily="50" charset="-128"/>
                <a:ea typeface="BIZ UDPゴシック" panose="020B0400000000000000" pitchFamily="50" charset="-128"/>
              </a:rPr>
              <a:t>なる</a:t>
            </a:r>
            <a:endParaRPr lang="en-US" altLang="ja-JP" sz="1600" dirty="0" smtClean="0">
              <a:latin typeface="BIZ UDPゴシック" panose="020B0400000000000000" pitchFamily="50" charset="-128"/>
              <a:ea typeface="BIZ UDPゴシック" panose="020B0400000000000000" pitchFamily="50" charset="-128"/>
            </a:endParaRPr>
          </a:p>
          <a:p>
            <a:pPr>
              <a:lnSpc>
                <a:spcPct val="150000"/>
              </a:lnSpc>
            </a:pPr>
            <a:r>
              <a:rPr lang="ja-JP" altLang="en-US" sz="1600" dirty="0" smtClean="0">
                <a:latin typeface="BIZ UDPゴシック" panose="020B0400000000000000" pitchFamily="50" charset="-128"/>
                <a:ea typeface="BIZ UDPゴシック" panose="020B0400000000000000" pitchFamily="50" charset="-128"/>
              </a:rPr>
              <a:t>  ・許可</a:t>
            </a:r>
            <a:r>
              <a:rPr lang="ja-JP" altLang="en-US" sz="1600" dirty="0">
                <a:latin typeface="BIZ UDPゴシック" panose="020B0400000000000000" pitchFamily="50" charset="-128"/>
                <a:ea typeface="BIZ UDPゴシック" panose="020B0400000000000000" pitchFamily="50" charset="-128"/>
              </a:rPr>
              <a:t>要件のうち、経営業務の管理責任者、専任技術者の海外での経験等の認定は、</a:t>
            </a:r>
          </a:p>
          <a:p>
            <a:pPr>
              <a:lnSpc>
                <a:spcPct val="150000"/>
              </a:lnSpc>
            </a:pPr>
            <a:r>
              <a:rPr lang="ja-JP" altLang="en-US" sz="1600" dirty="0" smtClean="0">
                <a:latin typeface="BIZ UDPゴシック" panose="020B0400000000000000" pitchFamily="50" charset="-128"/>
                <a:ea typeface="BIZ UDPゴシック" panose="020B0400000000000000" pitchFamily="50" charset="-128"/>
              </a:rPr>
              <a:t>   国土</a:t>
            </a:r>
            <a:r>
              <a:rPr lang="ja-JP" altLang="en-US" sz="1600" dirty="0">
                <a:latin typeface="BIZ UDPゴシック" panose="020B0400000000000000" pitchFamily="50" charset="-128"/>
                <a:ea typeface="BIZ UDPゴシック" panose="020B0400000000000000" pitchFamily="50" charset="-128"/>
              </a:rPr>
              <a:t>交通大臣が行っており、通常は大臣認定通知後に府許可審査を開始</a:t>
            </a:r>
          </a:p>
          <a:p>
            <a:pPr>
              <a:lnSpc>
                <a:spcPct val="150000"/>
              </a:lnSpc>
            </a:pPr>
            <a:endParaRPr lang="ja-JP" altLang="en-US" sz="1600" dirty="0">
              <a:latin typeface="BIZ UDPゴシック" panose="020B0400000000000000" pitchFamily="50" charset="-128"/>
              <a:ea typeface="BIZ UDPゴシック" panose="020B0400000000000000" pitchFamily="50" charset="-128"/>
            </a:endParaRPr>
          </a:p>
        </p:txBody>
      </p:sp>
      <p:sp>
        <p:nvSpPr>
          <p:cNvPr id="16" name="大かっこ 15"/>
          <p:cNvSpPr/>
          <p:nvPr/>
        </p:nvSpPr>
        <p:spPr>
          <a:xfrm>
            <a:off x="2095502" y="4785820"/>
            <a:ext cx="8339772" cy="1520570"/>
          </a:xfrm>
          <a:prstGeom prst="bracketPair">
            <a:avLst/>
          </a:prstGeom>
          <a:no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endParaRPr>
          </a:p>
        </p:txBody>
      </p:sp>
    </p:spTree>
    <p:extLst>
      <p:ext uri="{BB962C8B-B14F-4D97-AF65-F5344CB8AC3E}">
        <p14:creationId xmlns:p14="http://schemas.microsoft.com/office/powerpoint/2010/main" val="3883395486"/>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992934" y="6662057"/>
            <a:ext cx="2287143"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7" name="正方形/長方形 13"/>
          <p:cNvSpPr/>
          <p:nvPr/>
        </p:nvSpPr>
        <p:spPr>
          <a:xfrm>
            <a:off x="1904139" y="2207745"/>
            <a:ext cx="9277667" cy="1561088"/>
          </a:xfrm>
          <a:prstGeom prst="rect">
            <a:avLst/>
          </a:prstGeom>
          <a:solidFill>
            <a:schemeClr val="bg1"/>
          </a:solidFill>
          <a:ln cap="flat">
            <a:noFill/>
            <a:prstDash val="solid"/>
          </a:ln>
        </p:spPr>
        <p:txBody>
          <a:bodyPr vert="horz" wrap="square" lIns="82951" tIns="41475" rIns="82951" bIns="41475" anchor="t" anchorCtr="1" compatLnSpc="1">
            <a:spAutoFit/>
          </a:bodyPr>
          <a:lstStyle/>
          <a:p>
            <a:pPr defTabSz="329918">
              <a:defRPr sz="1800" b="0" i="0" u="none" strike="noStrike" kern="0" cap="none" spc="0" baseline="0">
                <a:solidFill>
                  <a:srgbClr val="000000"/>
                </a:solidFill>
                <a:uFillTx/>
              </a:defRPr>
            </a:pPr>
            <a:r>
              <a:rPr lang="ja-JP" altLang="en-US" sz="3200" b="1" dirty="0" smtClean="0">
                <a:latin typeface="Meiryo UI" pitchFamily="50"/>
                <a:ea typeface="Meiryo UI" pitchFamily="50"/>
                <a:cs typeface="Times New Roman" pitchFamily="18"/>
              </a:rPr>
              <a:t>大阪府</a:t>
            </a:r>
            <a:r>
              <a:rPr lang="ja-JP" altLang="en-US" sz="3200" b="1" dirty="0">
                <a:latin typeface="Meiryo UI" pitchFamily="50"/>
                <a:ea typeface="Meiryo UI" pitchFamily="50"/>
                <a:cs typeface="Times New Roman" pitchFamily="18"/>
              </a:rPr>
              <a:t>市の取組</a:t>
            </a:r>
            <a:r>
              <a:rPr lang="ja-JP" altLang="en-US" sz="3200" b="1" dirty="0" smtClean="0">
                <a:latin typeface="Meiryo UI" pitchFamily="50"/>
                <a:ea typeface="Meiryo UI" pitchFamily="50"/>
                <a:cs typeface="Times New Roman" pitchFamily="18"/>
              </a:rPr>
              <a:t>状況</a:t>
            </a:r>
            <a:endParaRPr lang="en-US" altLang="ja-JP" sz="3200" b="1" dirty="0" smtClean="0">
              <a:latin typeface="Meiryo UI" pitchFamily="50"/>
              <a:ea typeface="Meiryo UI" pitchFamily="50"/>
              <a:cs typeface="Times New Roman" pitchFamily="18"/>
            </a:endParaRPr>
          </a:p>
          <a:p>
            <a:pPr defTabSz="329918">
              <a:defRPr sz="1800" b="0" i="0" u="none" strike="noStrike" kern="0" cap="none" spc="0" baseline="0">
                <a:solidFill>
                  <a:srgbClr val="000000"/>
                </a:solidFill>
                <a:uFillTx/>
              </a:defRPr>
            </a:pPr>
            <a:r>
              <a:rPr lang="ja-JP" altLang="en-US" sz="3200" b="1" dirty="0" smtClean="0">
                <a:latin typeface="Meiryo UI" pitchFamily="50"/>
                <a:ea typeface="Meiryo UI" pitchFamily="50"/>
                <a:cs typeface="Times New Roman" pitchFamily="18"/>
              </a:rPr>
              <a:t>（２）建築関係手続き</a:t>
            </a:r>
            <a:r>
              <a:rPr lang="ja-JP" altLang="en-US" sz="3200" b="1" dirty="0">
                <a:latin typeface="Meiryo UI" pitchFamily="50"/>
                <a:ea typeface="Meiryo UI" pitchFamily="50"/>
                <a:cs typeface="Times New Roman" pitchFamily="18"/>
              </a:rPr>
              <a:t>の</a:t>
            </a:r>
            <a:r>
              <a:rPr lang="ja-JP" altLang="en-US" sz="3200" b="1" dirty="0" smtClean="0">
                <a:latin typeface="Meiryo UI" pitchFamily="50"/>
                <a:ea typeface="Meiryo UI" pitchFamily="50"/>
                <a:cs typeface="Times New Roman" pitchFamily="18"/>
              </a:rPr>
              <a:t>迅速化</a:t>
            </a:r>
            <a:endParaRPr lang="en-US" altLang="ja-JP" sz="3200" b="1" dirty="0" smtClean="0">
              <a:latin typeface="Meiryo UI" pitchFamily="50"/>
              <a:ea typeface="Meiryo UI" pitchFamily="50"/>
              <a:cs typeface="Times New Roman" pitchFamily="18"/>
            </a:endParaRPr>
          </a:p>
          <a:p>
            <a:pPr defTabSz="329918">
              <a:defRPr sz="1800" b="0" i="0" u="none" strike="noStrike" kern="0" cap="none" spc="0" baseline="0">
                <a:solidFill>
                  <a:srgbClr val="000000"/>
                </a:solidFill>
                <a:uFillTx/>
              </a:defRPr>
            </a:pPr>
            <a:r>
              <a:rPr lang="ja-JP" altLang="en-US" sz="3200" b="1" dirty="0" smtClean="0">
                <a:latin typeface="Meiryo UI" pitchFamily="50"/>
                <a:ea typeface="Meiryo UI" pitchFamily="50"/>
                <a:cs typeface="Times New Roman" pitchFamily="18"/>
              </a:rPr>
              <a:t>　　（</a:t>
            </a:r>
            <a:r>
              <a:rPr lang="en-US" altLang="ja-JP" sz="3200" b="1" dirty="0">
                <a:latin typeface="Meiryo UI" pitchFamily="50"/>
                <a:ea typeface="Meiryo UI" pitchFamily="50"/>
                <a:cs typeface="Times New Roman" pitchFamily="18"/>
              </a:rPr>
              <a:t>ⅱ</a:t>
            </a:r>
            <a:r>
              <a:rPr lang="ja-JP" altLang="en-US" sz="3200" b="1" dirty="0" smtClean="0">
                <a:latin typeface="Meiryo UI" pitchFamily="50"/>
                <a:ea typeface="Meiryo UI" pitchFamily="50"/>
                <a:cs typeface="Times New Roman" pitchFamily="18"/>
              </a:rPr>
              <a:t>）</a:t>
            </a:r>
            <a:r>
              <a:rPr lang="ja-JP" altLang="en-US" sz="3200" b="1" dirty="0">
                <a:latin typeface="Meiryo UI" pitchFamily="50"/>
                <a:ea typeface="Meiryo UI" pitchFamily="50"/>
                <a:cs typeface="Times New Roman" pitchFamily="18"/>
              </a:rPr>
              <a:t>建築基準法に基づく手続きの期間</a:t>
            </a:r>
            <a:r>
              <a:rPr lang="ja-JP" altLang="en-US" sz="3200" b="1" dirty="0" smtClean="0">
                <a:latin typeface="Meiryo UI" pitchFamily="50"/>
                <a:ea typeface="Meiryo UI" pitchFamily="50"/>
                <a:cs typeface="Times New Roman" pitchFamily="18"/>
              </a:rPr>
              <a:t>短縮化等</a:t>
            </a:r>
            <a:endParaRPr lang="ja-JP" altLang="en-US" sz="3200" b="1" dirty="0">
              <a:latin typeface="Meiryo UI" pitchFamily="50"/>
              <a:ea typeface="Meiryo UI" pitchFamily="50"/>
              <a:cs typeface="Times New Roman" pitchFamily="18"/>
            </a:endParaRPr>
          </a:p>
        </p:txBody>
      </p:sp>
      <p:sp>
        <p:nvSpPr>
          <p:cNvPr id="8" name="スライド番号プレースホルダー 3">
            <a:extLst>
              <a:ext uri="{FF2B5EF4-FFF2-40B4-BE49-F238E27FC236}">
                <a16:creationId xmlns:a16="http://schemas.microsoft.com/office/drawing/2014/main" id="{B798FC63-C380-4D78-B770-0A502590229B}"/>
              </a:ext>
            </a:extLst>
          </p:cNvPr>
          <p:cNvSpPr>
            <a:spLocks noGrp="1"/>
          </p:cNvSpPr>
          <p:nvPr>
            <p:ph type="sldNum" sz="quarter" idx="2"/>
          </p:nvPr>
        </p:nvSpPr>
        <p:spPr>
          <a:xfrm>
            <a:off x="11940163" y="6330856"/>
            <a:ext cx="236601" cy="494494"/>
          </a:xfrm>
        </p:spPr>
        <p:txBody>
          <a:bodyPr/>
          <a:lstStyle/>
          <a:p>
            <a:fld id="{86CB4B4D-7CA3-9044-876B-883B54F8677D}" type="slidenum">
              <a:rPr lang="en-US" altLang="ja-JP" b="1" smtClean="0">
                <a:solidFill>
                  <a:schemeClr val="tx1"/>
                </a:solidFill>
              </a:rPr>
              <a:t>7</a:t>
            </a:fld>
            <a:endParaRPr lang="ja-JP" altLang="en-US" b="1" dirty="0">
              <a:solidFill>
                <a:schemeClr val="tx1"/>
              </a:solidFill>
            </a:endParaRPr>
          </a:p>
        </p:txBody>
      </p:sp>
    </p:spTree>
    <p:extLst>
      <p:ext uri="{BB962C8B-B14F-4D97-AF65-F5344CB8AC3E}">
        <p14:creationId xmlns:p14="http://schemas.microsoft.com/office/powerpoint/2010/main" val="672375358"/>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1563955" y="138056"/>
            <a:ext cx="9145100" cy="523220"/>
          </a:xfrm>
          <a:prstGeom prst="rect">
            <a:avLst/>
          </a:prstGeom>
          <a:solidFill>
            <a:schemeClr val="accent1"/>
          </a:solidFill>
        </p:spPr>
        <p:txBody>
          <a:bodyPr wrap="square" rtlCol="0">
            <a:spAutoFit/>
          </a:bodyPr>
          <a:lstStyle/>
          <a:p>
            <a:pPr algn="ctr"/>
            <a:r>
              <a:rPr lang="ja-JP" altLang="en-US" sz="2800" b="1" dirty="0">
                <a:solidFill>
                  <a:schemeClr val="bg1"/>
                </a:solidFill>
                <a:latin typeface="BIZ UDPゴシック" panose="020B0400000000000000" pitchFamily="50" charset="-128"/>
                <a:ea typeface="BIZ UDPゴシック" panose="020B0400000000000000" pitchFamily="50" charset="-128"/>
                <a:cs typeface="Times New Roman" pitchFamily="18"/>
              </a:rPr>
              <a:t>建築基準法に基づく手続きの期間</a:t>
            </a:r>
            <a:r>
              <a:rPr lang="ja-JP" altLang="en-US" sz="2800" b="1" dirty="0" smtClean="0">
                <a:solidFill>
                  <a:schemeClr val="bg1"/>
                </a:solidFill>
                <a:latin typeface="BIZ UDPゴシック" panose="020B0400000000000000" pitchFamily="50" charset="-128"/>
                <a:ea typeface="BIZ UDPゴシック" panose="020B0400000000000000" pitchFamily="50" charset="-128"/>
                <a:cs typeface="Times New Roman" pitchFamily="18"/>
              </a:rPr>
              <a:t>短縮化等</a:t>
            </a:r>
            <a:endParaRPr lang="ja-JP" altLang="en-US" sz="2800" b="1" dirty="0">
              <a:solidFill>
                <a:schemeClr val="bg1"/>
              </a:solidFill>
              <a:latin typeface="BIZ UDPゴシック" panose="020B0400000000000000" pitchFamily="50" charset="-128"/>
              <a:ea typeface="BIZ UDPゴシック" panose="020B0400000000000000" pitchFamily="50" charset="-128"/>
              <a:cs typeface="Times New Roman" pitchFamily="18"/>
            </a:endParaRPr>
          </a:p>
        </p:txBody>
      </p:sp>
      <p:sp>
        <p:nvSpPr>
          <p:cNvPr id="12" name="正方形/長方形 11"/>
          <p:cNvSpPr/>
          <p:nvPr/>
        </p:nvSpPr>
        <p:spPr>
          <a:xfrm>
            <a:off x="4992934" y="6662057"/>
            <a:ext cx="2287143"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5" name="スライド番号プレースホルダー 3">
            <a:extLst>
              <a:ext uri="{FF2B5EF4-FFF2-40B4-BE49-F238E27FC236}">
                <a16:creationId xmlns:a16="http://schemas.microsoft.com/office/drawing/2014/main" id="{B798FC63-C380-4D78-B770-0A502590229B}"/>
              </a:ext>
            </a:extLst>
          </p:cNvPr>
          <p:cNvSpPr>
            <a:spLocks noGrp="1"/>
          </p:cNvSpPr>
          <p:nvPr>
            <p:ph type="sldNum" sz="quarter" idx="2"/>
          </p:nvPr>
        </p:nvSpPr>
        <p:spPr>
          <a:xfrm>
            <a:off x="11881882" y="6321481"/>
            <a:ext cx="236601" cy="494494"/>
          </a:xfrm>
        </p:spPr>
        <p:txBody>
          <a:bodyPr/>
          <a:lstStyle/>
          <a:p>
            <a:fld id="{86CB4B4D-7CA3-9044-876B-883B54F8677D}" type="slidenum">
              <a:rPr lang="en-US" altLang="ja-JP" b="1" smtClean="0">
                <a:solidFill>
                  <a:schemeClr val="tx1"/>
                </a:solidFill>
              </a:rPr>
              <a:t>8</a:t>
            </a:fld>
            <a:endParaRPr lang="ja-JP" altLang="en-US" b="1" dirty="0">
              <a:solidFill>
                <a:schemeClr val="tx1"/>
              </a:solidFill>
            </a:endParaRPr>
          </a:p>
        </p:txBody>
      </p:sp>
      <p:sp>
        <p:nvSpPr>
          <p:cNvPr id="5" name="角丸四角形 4"/>
          <p:cNvSpPr/>
          <p:nvPr/>
        </p:nvSpPr>
        <p:spPr>
          <a:xfrm>
            <a:off x="856447" y="-741595"/>
            <a:ext cx="10941562" cy="733616"/>
          </a:xfrm>
          <a:prstGeom prst="roundRect">
            <a:avLst/>
          </a:prstGeom>
          <a:solidFill>
            <a:schemeClr val="accent1">
              <a:lumMod val="20000"/>
              <a:lumOff val="80000"/>
            </a:schemeClr>
          </a:solidFill>
          <a:ln w="12700" cap="flat" cmpd="sng">
            <a:solidFill>
              <a:schemeClr val="accent1">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r>
              <a:rPr lang="ja-JP" altLang="en-US" sz="1600" dirty="0">
                <a:latin typeface="BIZ UDPゴシック" panose="020B0400000000000000" pitchFamily="50" charset="-128"/>
                <a:ea typeface="BIZ UDPゴシック" panose="020B0400000000000000" pitchFamily="50" charset="-128"/>
              </a:rPr>
              <a:t>○・・・・・・の取組みを実施。</a:t>
            </a:r>
            <a:endParaRPr lang="en-US" altLang="ja-JP"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○今後・・・・・について、検討を行い実施予定。</a:t>
            </a:r>
            <a:endParaRPr lang="en-US" altLang="ja-JP" sz="1600" dirty="0">
              <a:latin typeface="BIZ UDPゴシック" panose="020B0400000000000000" pitchFamily="50" charset="-128"/>
              <a:ea typeface="BIZ UDPゴシック" panose="020B0400000000000000" pitchFamily="50" charset="-128"/>
            </a:endParaRPr>
          </a:p>
        </p:txBody>
      </p:sp>
      <p:sp>
        <p:nvSpPr>
          <p:cNvPr id="4" name="角丸四角形 4">
            <a:extLst>
              <a:ext uri="{FF2B5EF4-FFF2-40B4-BE49-F238E27FC236}">
                <a16:creationId xmlns:a16="http://schemas.microsoft.com/office/drawing/2014/main" id="{C8C64004-33FC-C505-CB9C-26BEA5C74F97}"/>
              </a:ext>
            </a:extLst>
          </p:cNvPr>
          <p:cNvSpPr/>
          <p:nvPr/>
        </p:nvSpPr>
        <p:spPr>
          <a:xfrm>
            <a:off x="280252" y="590913"/>
            <a:ext cx="11736000" cy="537673"/>
          </a:xfrm>
          <a:prstGeom prst="round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r>
              <a:rPr lang="ja-JP" altLang="ja-JP" sz="1600" dirty="0">
                <a:latin typeface="BIZ UDPゴシック" panose="020B0400000000000000" pitchFamily="50" charset="-128"/>
                <a:ea typeface="BIZ UDPゴシック" panose="020B0400000000000000" pitchFamily="50" charset="-128"/>
              </a:rPr>
              <a:t>大阪市においては、</a:t>
            </a:r>
            <a:r>
              <a:rPr lang="ja-JP" altLang="en-US" sz="1600" dirty="0">
                <a:latin typeface="BIZ UDPゴシック" panose="020B0400000000000000" pitchFamily="50" charset="-128"/>
                <a:ea typeface="BIZ UDPゴシック" panose="020B0400000000000000" pitchFamily="50" charset="-128"/>
              </a:rPr>
              <a:t>建築基準法に基づく仮設建築物許可・建築確認手続きの期間短縮化を図るため、以下</a:t>
            </a:r>
            <a:r>
              <a:rPr lang="ja-JP" altLang="ja-JP" sz="1600" dirty="0">
                <a:latin typeface="BIZ UDPゴシック" panose="020B0400000000000000" pitchFamily="50" charset="-128"/>
                <a:ea typeface="BIZ UDPゴシック" panose="020B0400000000000000" pitchFamily="50" charset="-128"/>
              </a:rPr>
              <a:t>の</a:t>
            </a:r>
            <a:r>
              <a:rPr lang="ja-JP" altLang="en-US" sz="1600" dirty="0">
                <a:latin typeface="BIZ UDPゴシック" panose="020B0400000000000000" pitchFamily="50" charset="-128"/>
                <a:ea typeface="BIZ UDPゴシック" panose="020B0400000000000000" pitchFamily="50" charset="-128"/>
              </a:rPr>
              <a:t>取り組みを行っている。</a:t>
            </a:r>
          </a:p>
        </p:txBody>
      </p:sp>
      <p:sp>
        <p:nvSpPr>
          <p:cNvPr id="25" name="角丸四角形 4">
            <a:extLst>
              <a:ext uri="{FF2B5EF4-FFF2-40B4-BE49-F238E27FC236}">
                <a16:creationId xmlns:a16="http://schemas.microsoft.com/office/drawing/2014/main" id="{C931A938-BA38-BA2D-AF6C-FC7CB3FF2002}"/>
              </a:ext>
            </a:extLst>
          </p:cNvPr>
          <p:cNvSpPr/>
          <p:nvPr/>
        </p:nvSpPr>
        <p:spPr>
          <a:xfrm>
            <a:off x="460872" y="1138108"/>
            <a:ext cx="11241390" cy="1201898"/>
          </a:xfrm>
          <a:prstGeom prst="roundRect">
            <a:avLst/>
          </a:prstGeom>
          <a:solidFill>
            <a:schemeClr val="accent4">
              <a:lumMod val="40000"/>
              <a:lumOff val="60000"/>
            </a:schemeClr>
          </a:solidFill>
          <a:ln w="12700" cap="flat">
            <a:solidFill>
              <a:schemeClr val="accent1">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r>
              <a:rPr lang="ja-JP" altLang="en-US" sz="1600" u="sng" dirty="0">
                <a:latin typeface="BIZ UDPゴシック" panose="020B0400000000000000" pitchFamily="50" charset="-128"/>
                <a:ea typeface="BIZ UDPゴシック" panose="020B0400000000000000" pitchFamily="50" charset="-128"/>
              </a:rPr>
              <a:t>１．審査体制の強化</a:t>
            </a:r>
            <a:endParaRPr lang="en-US" altLang="ja-JP" sz="1600" u="sng"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　　</a:t>
            </a:r>
            <a:endParaRPr lang="en-US" altLang="ja-JP"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　・万博</a:t>
            </a:r>
            <a:r>
              <a:rPr lang="ja-JP" altLang="ja-JP" sz="1600" dirty="0">
                <a:latin typeface="BIZ UDPゴシック" panose="020B0400000000000000" pitchFamily="50" charset="-128"/>
                <a:ea typeface="BIZ UDPゴシック" panose="020B0400000000000000" pitchFamily="50" charset="-128"/>
              </a:rPr>
              <a:t>の仮設建築物許可の</a:t>
            </a:r>
            <a:r>
              <a:rPr lang="ja-JP" altLang="en-US" sz="1600" dirty="0">
                <a:latin typeface="BIZ UDPゴシック" panose="020B0400000000000000" pitchFamily="50" charset="-128"/>
                <a:ea typeface="BIZ UDPゴシック" panose="020B0400000000000000" pitchFamily="50" charset="-128"/>
              </a:rPr>
              <a:t>審査</a:t>
            </a:r>
            <a:r>
              <a:rPr lang="ja-JP" altLang="ja-JP" sz="1600" dirty="0">
                <a:latin typeface="BIZ UDPゴシック" panose="020B0400000000000000" pitchFamily="50" charset="-128"/>
                <a:ea typeface="BIZ UDPゴシック" panose="020B0400000000000000" pitchFamily="50" charset="-128"/>
              </a:rPr>
              <a:t>担当職員を</a:t>
            </a:r>
            <a:r>
              <a:rPr lang="ja-JP" altLang="en-US" sz="1600" dirty="0">
                <a:latin typeface="BIZ UDPゴシック" panose="020B0400000000000000" pitchFamily="50" charset="-128"/>
                <a:ea typeface="BIZ UDPゴシック" panose="020B0400000000000000" pitchFamily="50" charset="-128"/>
              </a:rPr>
              <a:t>令和４年４月から</a:t>
            </a:r>
            <a:r>
              <a:rPr lang="ja-JP" altLang="ja-JP" sz="1600" dirty="0">
                <a:latin typeface="BIZ UDPゴシック" panose="020B0400000000000000" pitchFamily="50" charset="-128"/>
                <a:ea typeface="BIZ UDPゴシック" panose="020B0400000000000000" pitchFamily="50" charset="-128"/>
              </a:rPr>
              <a:t>増員</a:t>
            </a:r>
            <a:r>
              <a:rPr lang="ja-JP" altLang="en-US" sz="1600" dirty="0">
                <a:latin typeface="BIZ UDPゴシック" panose="020B0400000000000000" pitchFamily="50" charset="-128"/>
                <a:ea typeface="BIZ UDPゴシック" panose="020B0400000000000000" pitchFamily="50" charset="-128"/>
              </a:rPr>
              <a:t>（２名→４名）</a:t>
            </a:r>
            <a:r>
              <a:rPr lang="ja-JP" altLang="ja-JP" sz="1600" dirty="0">
                <a:latin typeface="BIZ UDPゴシック" panose="020B0400000000000000" pitchFamily="50" charset="-128"/>
                <a:ea typeface="BIZ UDPゴシック" panose="020B0400000000000000" pitchFamily="50" charset="-128"/>
              </a:rPr>
              <a:t>し、</a:t>
            </a:r>
            <a:r>
              <a:rPr lang="ja-JP" altLang="en-US" sz="1600" dirty="0">
                <a:latin typeface="BIZ UDPゴシック" panose="020B0400000000000000" pitchFamily="50" charset="-128"/>
                <a:ea typeface="BIZ UDPゴシック" panose="020B0400000000000000" pitchFamily="50" charset="-128"/>
              </a:rPr>
              <a:t>審査体制を強化</a:t>
            </a:r>
            <a:endParaRPr lang="en-US" altLang="ja-JP" sz="1600" dirty="0">
              <a:latin typeface="BIZ UDPゴシック" panose="020B0400000000000000" pitchFamily="50" charset="-128"/>
              <a:ea typeface="BIZ UDPゴシック" panose="020B0400000000000000" pitchFamily="50" charset="-128"/>
            </a:endParaRPr>
          </a:p>
          <a:p>
            <a:r>
              <a:rPr lang="ja-JP" altLang="en-US" sz="1600" dirty="0">
                <a:solidFill>
                  <a:schemeClr val="tx1"/>
                </a:solidFill>
                <a:latin typeface="BIZ UDPゴシック" panose="020B0400000000000000" pitchFamily="50" charset="-128"/>
                <a:ea typeface="BIZ UDPゴシック" panose="020B0400000000000000" pitchFamily="50" charset="-128"/>
              </a:rPr>
              <a:t>　・今後、仮設許可申請が集中した場合にも、適切に対応できるよう、他の担当から職員を動員するなど、状況に応じて</a:t>
            </a:r>
            <a:r>
              <a:rPr lang="ja-JP" altLang="en-US" sz="1600" dirty="0" smtClean="0">
                <a:solidFill>
                  <a:schemeClr val="tx1"/>
                </a:solidFill>
                <a:latin typeface="BIZ UDPゴシック" panose="020B0400000000000000" pitchFamily="50" charset="-128"/>
                <a:ea typeface="BIZ UDPゴシック" panose="020B0400000000000000" pitchFamily="50" charset="-128"/>
              </a:rPr>
              <a:t>さらに　</a:t>
            </a:r>
            <a:endParaRPr lang="en-US" altLang="ja-JP" sz="1600" dirty="0" smtClean="0">
              <a:solidFill>
                <a:schemeClr val="tx1"/>
              </a:solidFill>
              <a:latin typeface="BIZ UDPゴシック" panose="020B0400000000000000" pitchFamily="50" charset="-128"/>
              <a:ea typeface="BIZ UDPゴシック" panose="020B0400000000000000" pitchFamily="50" charset="-128"/>
            </a:endParaRPr>
          </a:p>
          <a:p>
            <a:r>
              <a:rPr lang="ja-JP" altLang="en-US" sz="1600" dirty="0">
                <a:solidFill>
                  <a:schemeClr val="tx1"/>
                </a:solidFill>
                <a:latin typeface="BIZ UDPゴシック" panose="020B0400000000000000" pitchFamily="50" charset="-128"/>
                <a:ea typeface="BIZ UDPゴシック" panose="020B0400000000000000" pitchFamily="50" charset="-128"/>
              </a:rPr>
              <a:t>　</a:t>
            </a:r>
            <a:r>
              <a:rPr lang="ja-JP" altLang="en-US" sz="1600" dirty="0" smtClean="0">
                <a:solidFill>
                  <a:schemeClr val="tx1"/>
                </a:solidFill>
                <a:latin typeface="BIZ UDPゴシック" panose="020B0400000000000000" pitchFamily="50" charset="-128"/>
                <a:ea typeface="BIZ UDPゴシック" panose="020B0400000000000000" pitchFamily="50" charset="-128"/>
              </a:rPr>
              <a:t>　体制</a:t>
            </a:r>
            <a:r>
              <a:rPr lang="ja-JP" altLang="en-US" sz="1600" dirty="0">
                <a:solidFill>
                  <a:schemeClr val="tx1"/>
                </a:solidFill>
                <a:latin typeface="BIZ UDPゴシック" panose="020B0400000000000000" pitchFamily="50" charset="-128"/>
                <a:ea typeface="BIZ UDPゴシック" panose="020B0400000000000000" pitchFamily="50" charset="-128"/>
              </a:rPr>
              <a:t>強化を</a:t>
            </a:r>
            <a:r>
              <a:rPr lang="ja-JP" altLang="en-US" sz="1600" dirty="0" smtClean="0">
                <a:solidFill>
                  <a:schemeClr val="tx1"/>
                </a:solidFill>
                <a:latin typeface="BIZ UDPゴシック" panose="020B0400000000000000" pitchFamily="50" charset="-128"/>
                <a:ea typeface="BIZ UDPゴシック" panose="020B0400000000000000" pitchFamily="50" charset="-128"/>
              </a:rPr>
              <a:t>図る</a:t>
            </a:r>
            <a:endParaRPr lang="ja-JP" altLang="en-US" sz="1600" dirty="0">
              <a:solidFill>
                <a:schemeClr val="tx1"/>
              </a:solidFill>
              <a:latin typeface="BIZ UDPゴシック" panose="020B0400000000000000" pitchFamily="50" charset="-128"/>
              <a:ea typeface="BIZ UDPゴシック" panose="020B0400000000000000" pitchFamily="50" charset="-128"/>
            </a:endParaRPr>
          </a:p>
        </p:txBody>
      </p:sp>
      <p:sp>
        <p:nvSpPr>
          <p:cNvPr id="32" name="角丸四角形 4">
            <a:extLst>
              <a:ext uri="{FF2B5EF4-FFF2-40B4-BE49-F238E27FC236}">
                <a16:creationId xmlns:a16="http://schemas.microsoft.com/office/drawing/2014/main" id="{3098B3E4-07C4-49ED-C729-3C7D9D448C4B}"/>
              </a:ext>
            </a:extLst>
          </p:cNvPr>
          <p:cNvSpPr/>
          <p:nvPr/>
        </p:nvSpPr>
        <p:spPr>
          <a:xfrm>
            <a:off x="460871" y="2490955"/>
            <a:ext cx="11241391" cy="900000"/>
          </a:xfrm>
          <a:prstGeom prst="roundRect">
            <a:avLst/>
          </a:prstGeom>
          <a:solidFill>
            <a:schemeClr val="accent4">
              <a:lumMod val="40000"/>
              <a:lumOff val="60000"/>
            </a:schemeClr>
          </a:solidFill>
          <a:ln w="12700" cap="flat">
            <a:solidFill>
              <a:schemeClr val="accent1">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r>
              <a:rPr lang="ja-JP" altLang="en-US" sz="1600" u="sng" dirty="0">
                <a:latin typeface="BIZ UDPゴシック" panose="020B0400000000000000" pitchFamily="50" charset="-128"/>
                <a:ea typeface="BIZ UDPゴシック" panose="020B0400000000000000" pitchFamily="50" charset="-128"/>
              </a:rPr>
              <a:t>２．許可基準・手続要領の公表</a:t>
            </a:r>
            <a:endParaRPr lang="en-US" altLang="ja-JP" sz="1600" u="sng"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　　</a:t>
            </a:r>
            <a:endParaRPr lang="en-US" altLang="ja-JP"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　　設計者等が円滑に建築計画の作成・手続きが進められるよう、万博の仮設建築物にかかる許可基準、手続要領を作成し公表</a:t>
            </a:r>
          </a:p>
        </p:txBody>
      </p:sp>
      <p:sp>
        <p:nvSpPr>
          <p:cNvPr id="33" name="角丸四角形 4">
            <a:extLst>
              <a:ext uri="{FF2B5EF4-FFF2-40B4-BE49-F238E27FC236}">
                <a16:creationId xmlns:a16="http://schemas.microsoft.com/office/drawing/2014/main" id="{073AF621-7A21-CB3A-3333-B0E915056A46}"/>
              </a:ext>
            </a:extLst>
          </p:cNvPr>
          <p:cNvSpPr/>
          <p:nvPr/>
        </p:nvSpPr>
        <p:spPr>
          <a:xfrm>
            <a:off x="460872" y="3551426"/>
            <a:ext cx="11241390" cy="2448000"/>
          </a:xfrm>
          <a:prstGeom prst="roundRect">
            <a:avLst>
              <a:gd name="adj" fmla="val 7733"/>
            </a:avLst>
          </a:prstGeom>
          <a:solidFill>
            <a:schemeClr val="accent4">
              <a:lumMod val="40000"/>
              <a:lumOff val="60000"/>
            </a:schemeClr>
          </a:solidFill>
          <a:ln w="12700" cap="flat">
            <a:solidFill>
              <a:schemeClr val="accent1">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72000" rIns="45719" bIns="108000" numCol="1" spcCol="38100" rtlCol="0" anchor="ctr">
            <a:noAutofit/>
          </a:bodyPr>
          <a:lstStyle/>
          <a:p>
            <a:r>
              <a:rPr lang="ja-JP" altLang="en-US" sz="1600" u="sng" dirty="0">
                <a:latin typeface="BIZ UDPゴシック" panose="020B0400000000000000" pitchFamily="50" charset="-128"/>
                <a:ea typeface="BIZ UDPゴシック" panose="020B0400000000000000" pitchFamily="50" charset="-128"/>
              </a:rPr>
              <a:t>３．審査期間の短縮</a:t>
            </a:r>
            <a:endParaRPr lang="en-US" altLang="ja-JP" sz="1600" u="sng"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　　</a:t>
            </a:r>
            <a:endParaRPr lang="en-US" altLang="ja-JP" sz="1600" dirty="0">
              <a:latin typeface="BIZ UDPゴシック" panose="020B0400000000000000" pitchFamily="50" charset="-128"/>
              <a:ea typeface="BIZ UDPゴシック" panose="020B0400000000000000" pitchFamily="50" charset="-128"/>
            </a:endParaRPr>
          </a:p>
          <a:p>
            <a:pPr lvl="0" algn="just"/>
            <a:r>
              <a:rPr lang="ja-JP" altLang="en-US" sz="1600" dirty="0">
                <a:latin typeface="BIZ UDPゴシック" panose="020B0400000000000000" pitchFamily="50" charset="-128"/>
                <a:ea typeface="BIZ UDPゴシック" panose="020B0400000000000000" pitchFamily="50" charset="-128"/>
              </a:rPr>
              <a:t>　・</a:t>
            </a:r>
            <a:r>
              <a:rPr lang="ja-JP" altLang="ja-JP" sz="1600" dirty="0">
                <a:latin typeface="BIZ UDPゴシック" panose="020B0400000000000000" pitchFamily="50" charset="-128"/>
                <a:ea typeface="BIZ UDPゴシック" panose="020B0400000000000000" pitchFamily="50" charset="-128"/>
              </a:rPr>
              <a:t>仮設建築物の許可に必要な建築審査会の同意について、建築審査会と協議し、一定要件※を満たすものについては、</a:t>
            </a:r>
            <a:endParaRPr lang="en-US" altLang="ja-JP" sz="1600" dirty="0">
              <a:latin typeface="BIZ UDPゴシック" panose="020B0400000000000000" pitchFamily="50" charset="-128"/>
              <a:ea typeface="BIZ UDPゴシック" panose="020B0400000000000000" pitchFamily="50" charset="-128"/>
            </a:endParaRPr>
          </a:p>
          <a:p>
            <a:pPr lvl="0" algn="just"/>
            <a:r>
              <a:rPr lang="ja-JP" altLang="en-US" sz="1600" dirty="0">
                <a:latin typeface="BIZ UDPゴシック" panose="020B0400000000000000" pitchFamily="50" charset="-128"/>
                <a:ea typeface="BIZ UDPゴシック" panose="020B0400000000000000" pitchFamily="50" charset="-128"/>
              </a:rPr>
              <a:t>　　</a:t>
            </a:r>
            <a:r>
              <a:rPr lang="ja-JP" altLang="ja-JP" sz="1600" dirty="0">
                <a:latin typeface="BIZ UDPゴシック" panose="020B0400000000000000" pitchFamily="50" charset="-128"/>
                <a:ea typeface="BIZ UDPゴシック" panose="020B0400000000000000" pitchFamily="50" charset="-128"/>
              </a:rPr>
              <a:t>個別に審議することなく、大阪市からの報告をもって同意したものとして取り扱い、</a:t>
            </a:r>
            <a:r>
              <a:rPr lang="ja-JP" altLang="en-US" sz="1600" dirty="0">
                <a:latin typeface="BIZ UDPゴシック" panose="020B0400000000000000" pitchFamily="50" charset="-128"/>
                <a:ea typeface="BIZ UDPゴシック" panose="020B0400000000000000" pitchFamily="50" charset="-128"/>
              </a:rPr>
              <a:t>審査</a:t>
            </a:r>
            <a:r>
              <a:rPr lang="ja-JP" altLang="ja-JP" sz="1600" dirty="0">
                <a:latin typeface="BIZ UDPゴシック" panose="020B0400000000000000" pitchFamily="50" charset="-128"/>
                <a:ea typeface="BIZ UDPゴシック" panose="020B0400000000000000" pitchFamily="50" charset="-128"/>
              </a:rPr>
              <a:t>期間を短縮化</a:t>
            </a:r>
          </a:p>
          <a:p>
            <a:pPr>
              <a:spcBef>
                <a:spcPts val="600"/>
              </a:spcBef>
            </a:pPr>
            <a:r>
              <a:rPr lang="ja-JP" altLang="ja-JP" sz="1600" dirty="0">
                <a:latin typeface="BIZ UDPゴシック" panose="020B0400000000000000" pitchFamily="50" charset="-128"/>
                <a:ea typeface="BIZ UDPゴシック" panose="020B0400000000000000" pitchFamily="50" charset="-128"/>
              </a:rPr>
              <a:t>　　　※延べ面積</a:t>
            </a:r>
            <a:r>
              <a:rPr lang="en-US" altLang="ja-JP" sz="1600" dirty="0">
                <a:latin typeface="BIZ UDPゴシック" panose="020B0400000000000000" pitchFamily="50" charset="-128"/>
                <a:ea typeface="BIZ UDPゴシック" panose="020B0400000000000000" pitchFamily="50" charset="-128"/>
              </a:rPr>
              <a:t>5,000</a:t>
            </a:r>
            <a:r>
              <a:rPr lang="ja-JP" altLang="ja-JP" sz="1600" dirty="0">
                <a:latin typeface="BIZ UDPゴシック" panose="020B0400000000000000" pitchFamily="50" charset="-128"/>
                <a:ea typeface="BIZ UDPゴシック" panose="020B0400000000000000" pitchFamily="50" charset="-128"/>
              </a:rPr>
              <a:t>㎡以下で、特殊な材料や工法を用いておらず、大阪市が定める仮設許可基準に適合する建築物</a:t>
            </a:r>
            <a:r>
              <a:rPr lang="ja-JP" altLang="en-US" sz="1600" dirty="0">
                <a:latin typeface="BIZ UDPゴシック" panose="020B0400000000000000" pitchFamily="50" charset="-128"/>
                <a:ea typeface="BIZ UDPゴシック" panose="020B0400000000000000" pitchFamily="50" charset="-128"/>
              </a:rPr>
              <a:t>　　</a:t>
            </a:r>
            <a:endParaRPr lang="en-US" altLang="ja-JP" sz="1600" dirty="0">
              <a:latin typeface="BIZ UDPゴシック" panose="020B0400000000000000" pitchFamily="50" charset="-128"/>
              <a:ea typeface="BIZ UDPゴシック" panose="020B0400000000000000" pitchFamily="50" charset="-128"/>
            </a:endParaRPr>
          </a:p>
          <a:p>
            <a:pPr>
              <a:spcAft>
                <a:spcPts val="1200"/>
              </a:spcAft>
            </a:pPr>
            <a:r>
              <a:rPr lang="ja-JP" altLang="en-US" sz="1600" dirty="0">
                <a:latin typeface="BIZ UDPゴシック" panose="020B0400000000000000" pitchFamily="50" charset="-128"/>
                <a:ea typeface="BIZ UDPゴシック" panose="020B0400000000000000" pitchFamily="50" charset="-128"/>
              </a:rPr>
              <a:t>　　　　 </a:t>
            </a:r>
            <a:r>
              <a:rPr lang="ja-JP" altLang="ja-JP" sz="1600" dirty="0">
                <a:latin typeface="BIZ UDPゴシック" panose="020B0400000000000000" pitchFamily="50" charset="-128"/>
                <a:ea typeface="BIZ UDPゴシック" panose="020B0400000000000000" pitchFamily="50" charset="-128"/>
              </a:rPr>
              <a:t>であること</a:t>
            </a:r>
            <a:endParaRPr lang="en-US" altLang="ja-JP"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　・</a:t>
            </a:r>
            <a:r>
              <a:rPr lang="ja-JP" altLang="ja-JP" sz="1600" dirty="0">
                <a:latin typeface="BIZ UDPゴシック" panose="020B0400000000000000" pitchFamily="50" charset="-128"/>
                <a:ea typeface="BIZ UDPゴシック" panose="020B0400000000000000" pitchFamily="50" charset="-128"/>
              </a:rPr>
              <a:t>指定確認検査機関に対して、大阪市が仮設建築物許可の審査等を行っている期間中に、建築確認の事前協議・予備審査等</a:t>
            </a:r>
            <a:r>
              <a:rPr lang="ja-JP" altLang="en-US" sz="1600" dirty="0">
                <a:latin typeface="BIZ UDPゴシック" panose="020B0400000000000000" pitchFamily="50" charset="-128"/>
                <a:ea typeface="BIZ UDPゴシック" panose="020B0400000000000000" pitchFamily="50" charset="-128"/>
              </a:rPr>
              <a:t>　</a:t>
            </a:r>
            <a:endParaRPr lang="en-US" altLang="ja-JP"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　　</a:t>
            </a:r>
            <a:r>
              <a:rPr lang="ja-JP" altLang="ja-JP" sz="1600" dirty="0">
                <a:latin typeface="BIZ UDPゴシック" panose="020B0400000000000000" pitchFamily="50" charset="-128"/>
                <a:ea typeface="BIZ UDPゴシック" panose="020B0400000000000000" pitchFamily="50" charset="-128"/>
              </a:rPr>
              <a:t>を行うことを要請し、建築確認にかかる期間を短縮化</a:t>
            </a:r>
            <a:r>
              <a:rPr lang="ja-JP" altLang="en-US" sz="1600" dirty="0">
                <a:latin typeface="BIZ UDPゴシック" panose="020B0400000000000000" pitchFamily="50" charset="-128"/>
                <a:ea typeface="BIZ UDPゴシック" panose="020B0400000000000000" pitchFamily="50" charset="-128"/>
              </a:rPr>
              <a:t>　　</a:t>
            </a:r>
            <a:endParaRPr lang="en-US" altLang="ja-JP" sz="16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974760411"/>
      </p:ext>
    </p:extLst>
  </p:cSld>
  <p:clrMapOvr>
    <a:masterClrMapping/>
  </p:clrMapOvr>
  <p:transition spd="med"/>
</p:sld>
</file>

<file path=ppt/theme/theme1.xml><?xml version="1.0" encoding="utf-8"?>
<a:theme xmlns:a="http://schemas.openxmlformats.org/drawingml/2006/main" name="デザインの設定">
  <a:themeElements>
    <a:clrScheme name="デザインの設定">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ユーザー定義 2">
      <a:majorFont>
        <a:latin typeface="Century Gothic"/>
        <a:ea typeface="Meiryo UI"/>
        <a:cs typeface=""/>
      </a:majorFont>
      <a:minorFont>
        <a:latin typeface="Century"/>
        <a:ea typeface="Meiryo UI"/>
        <a:cs typeface=""/>
      </a:minorFont>
    </a:fontScheme>
    <a:fmtScheme name="デザインの設定">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algn="l">
          <a:defRPr kumimoji="0" sz="1800" b="0" i="0" u="none" strike="noStrike" cap="none" spc="0" normalizeH="0" baseline="0" dirty="0" smtClean="0">
            <a:ln>
              <a:noFill/>
            </a:ln>
            <a:solidFill>
              <a:srgbClr val="000000"/>
            </a:solidFill>
            <a:effectLst/>
            <a:uFillTx/>
            <a:latin typeface="+mn-ea"/>
            <a:ea typeface="+mn-ea"/>
            <a:cs typeface="Calibri"/>
            <a:sym typeface="Calibri"/>
          </a:defRPr>
        </a:def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デザインの設定">
  <a:themeElements>
    <a:clrScheme name="デザインの設定">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デザインの設定">
      <a:majorFont>
        <a:latin typeface="游ゴシック"/>
        <a:ea typeface="游ゴシック"/>
        <a:cs typeface="游ゴシック"/>
      </a:majorFont>
      <a:minorFont>
        <a:latin typeface="Helvetica"/>
        <a:ea typeface="Helvetica"/>
        <a:cs typeface="Helvetica"/>
      </a:minorFont>
    </a:fontScheme>
    <a:fmtScheme name="デザインの設定">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211663b1-0665-46a1-a7be-bef1e3fe17e3">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4689597D7CB34E469343EF970DA047E5" ma:contentTypeVersion="4" ma:contentTypeDescription="新しいドキュメントを作成します。" ma:contentTypeScope="" ma:versionID="fbac9f2c96a413ecc5f3249f852621cf">
  <xsd:schema xmlns:xsd="http://www.w3.org/2001/XMLSchema" xmlns:xs="http://www.w3.org/2001/XMLSchema" xmlns:p="http://schemas.microsoft.com/office/2006/metadata/properties" xmlns:ns2="4e253e65-ddd3-40f9-8e96-b479945cde68" xmlns:ns3="211663b1-0665-46a1-a7be-bef1e3fe17e3" targetNamespace="http://schemas.microsoft.com/office/2006/metadata/properties" ma:root="true" ma:fieldsID="3633567f435ade1fc48b1cf576be8402" ns2:_="" ns3:_="">
    <xsd:import namespace="4e253e65-ddd3-40f9-8e96-b479945cde68"/>
    <xsd:import namespace="211663b1-0665-46a1-a7be-bef1e3fe17e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253e65-ddd3-40f9-8e96-b479945cde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11663b1-0665-46a1-a7be-bef1e3fe17e3"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381BA34-4453-49BB-B28E-DC77FF1A822F}">
  <ds:schemaRefs>
    <ds:schemaRef ds:uri="http://schemas.microsoft.com/office/2006/documentManagement/types"/>
    <ds:schemaRef ds:uri="http://schemas.openxmlformats.org/package/2006/metadata/core-properties"/>
    <ds:schemaRef ds:uri="4e253e65-ddd3-40f9-8e96-b479945cde68"/>
    <ds:schemaRef ds:uri="http://purl.org/dc/elements/1.1/"/>
    <ds:schemaRef ds:uri="http://schemas.microsoft.com/office/2006/metadata/properties"/>
    <ds:schemaRef ds:uri="211663b1-0665-46a1-a7be-bef1e3fe17e3"/>
    <ds:schemaRef ds:uri="http://purl.org/dc/term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0C2A37DF-65D7-445B-9DF0-53112E11A5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e253e65-ddd3-40f9-8e96-b479945cde68"/>
    <ds:schemaRef ds:uri="211663b1-0665-46a1-a7be-bef1e3fe17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AC5AA77-8700-4E02-9F22-8120944C7A0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2231</Words>
  <Application>Microsoft Office PowerPoint</Application>
  <PresentationFormat>ワイド画面</PresentationFormat>
  <Paragraphs>269</Paragraphs>
  <Slides>17</Slides>
  <Notes>0</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17</vt:i4>
      </vt:variant>
    </vt:vector>
  </HeadingPairs>
  <TitlesOfParts>
    <vt:vector size="31" baseType="lpstr">
      <vt:lpstr>BIZ UDPゴシック</vt:lpstr>
      <vt:lpstr>BIZ UDゴシック</vt:lpstr>
      <vt:lpstr>HGPｺﾞｼｯｸM</vt:lpstr>
      <vt:lpstr>Meiryo UI</vt:lpstr>
      <vt:lpstr>ＭＳ Ｐゴシック</vt:lpstr>
      <vt:lpstr>メイリオ</vt:lpstr>
      <vt:lpstr>游ゴシック</vt:lpstr>
      <vt:lpstr>Arial</vt:lpstr>
      <vt:lpstr>Calibri</vt:lpstr>
      <vt:lpstr>Century</vt:lpstr>
      <vt:lpstr>Century Gothic</vt:lpstr>
      <vt:lpstr>Helvetica</vt:lpstr>
      <vt:lpstr>Times New Roman</vt:lpstr>
      <vt:lpstr>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1047</cp:revision>
  <dcterms:modified xsi:type="dcterms:W3CDTF">2023-08-09T05:31:16Z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0x0101004689597D7CB34E469343EF970DA047E5</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